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6858000" cy="9701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5254"/>
    <a:srgbClr val="C7E5FC"/>
    <a:srgbClr val="0061C7"/>
    <a:srgbClr val="E6E6E6"/>
    <a:srgbClr val="2C3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B9AF60-2501-4697-AF47-F4D4F79FFA17}" v="4" dt="2023-04-27T10:50:24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94660"/>
  </p:normalViewPr>
  <p:slideViewPr>
    <p:cSldViewPr snapToGrid="0">
      <p:cViewPr>
        <p:scale>
          <a:sx n="104" d="100"/>
          <a:sy n="104" d="100"/>
        </p:scale>
        <p:origin x="888" y="-2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m, Huiling" userId="69673381-9faf-4fba-a918-317ff0d2250a" providerId="ADAL" clId="{58B9AF60-2501-4697-AF47-F4D4F79FFA17}"/>
    <pc:docChg chg="undo custSel modSld modMainMaster">
      <pc:chgData name="Lim, Huiling" userId="69673381-9faf-4fba-a918-317ff0d2250a" providerId="ADAL" clId="{58B9AF60-2501-4697-AF47-F4D4F79FFA17}" dt="2023-04-27T11:31:29.742" v="199" actId="207"/>
      <pc:docMkLst>
        <pc:docMk/>
      </pc:docMkLst>
      <pc:sldChg chg="addSp delSp modSp mod">
        <pc:chgData name="Lim, Huiling" userId="69673381-9faf-4fba-a918-317ff0d2250a" providerId="ADAL" clId="{58B9AF60-2501-4697-AF47-F4D4F79FFA17}" dt="2023-04-27T11:31:29.742" v="199" actId="207"/>
        <pc:sldMkLst>
          <pc:docMk/>
          <pc:sldMk cId="2604387157" sldId="260"/>
        </pc:sldMkLst>
        <pc:spChg chg="add del">
          <ac:chgData name="Lim, Huiling" userId="69673381-9faf-4fba-a918-317ff0d2250a" providerId="ADAL" clId="{58B9AF60-2501-4697-AF47-F4D4F79FFA17}" dt="2023-04-27T11:06:52.530" v="114" actId="478"/>
          <ac:spMkLst>
            <pc:docMk/>
            <pc:sldMk cId="2604387157" sldId="260"/>
            <ac:spMk id="2" creationId="{AE8ABE9E-293B-4949-84C0-F10265CE9D69}"/>
          </ac:spMkLst>
        </pc:spChg>
        <pc:spChg chg="add del">
          <ac:chgData name="Lim, Huiling" userId="69673381-9faf-4fba-a918-317ff0d2250a" providerId="ADAL" clId="{58B9AF60-2501-4697-AF47-F4D4F79FFA17}" dt="2023-04-27T11:07:41.909" v="116" actId="478"/>
          <ac:spMkLst>
            <pc:docMk/>
            <pc:sldMk cId="2604387157" sldId="260"/>
            <ac:spMk id="3" creationId="{3C7DD142-ED5E-4FE2-B85F-7F222E689029}"/>
          </ac:spMkLst>
        </pc:spChg>
        <pc:spChg chg="add mod">
          <ac:chgData name="Lim, Huiling" userId="69673381-9faf-4fba-a918-317ff0d2250a" providerId="ADAL" clId="{58B9AF60-2501-4697-AF47-F4D4F79FFA17}" dt="2023-04-27T11:31:29.742" v="199" actId="207"/>
          <ac:spMkLst>
            <pc:docMk/>
            <pc:sldMk cId="2604387157" sldId="260"/>
            <ac:spMk id="4" creationId="{39A84C44-251D-412C-896C-06C53E2A7476}"/>
          </ac:spMkLst>
        </pc:spChg>
        <pc:spChg chg="add del mod">
          <ac:chgData name="Lim, Huiling" userId="69673381-9faf-4fba-a918-317ff0d2250a" providerId="ADAL" clId="{58B9AF60-2501-4697-AF47-F4D4F79FFA17}" dt="2023-04-27T11:25:45.720" v="178" actId="478"/>
          <ac:spMkLst>
            <pc:docMk/>
            <pc:sldMk cId="2604387157" sldId="260"/>
            <ac:spMk id="5" creationId="{84F5BD59-15DA-4E73-94EB-5B6874C6FA63}"/>
          </ac:spMkLst>
        </pc:spChg>
        <pc:spChg chg="add mod">
          <ac:chgData name="Lim, Huiling" userId="69673381-9faf-4fba-a918-317ff0d2250a" providerId="ADAL" clId="{58B9AF60-2501-4697-AF47-F4D4F79FFA17}" dt="2023-04-27T11:31:14.194" v="198" actId="207"/>
          <ac:spMkLst>
            <pc:docMk/>
            <pc:sldMk cId="2604387157" sldId="260"/>
            <ac:spMk id="6" creationId="{5AF6F1D7-D9BE-42DF-A59E-60694A68C789}"/>
          </ac:spMkLst>
        </pc:spChg>
        <pc:spChg chg="add mod">
          <ac:chgData name="Lim, Huiling" userId="69673381-9faf-4fba-a918-317ff0d2250a" providerId="ADAL" clId="{58B9AF60-2501-4697-AF47-F4D4F79FFA17}" dt="2023-04-27T11:25:49.445" v="181" actId="571"/>
          <ac:spMkLst>
            <pc:docMk/>
            <pc:sldMk cId="2604387157" sldId="260"/>
            <ac:spMk id="7" creationId="{C7F8C570-F7BF-4D1F-BA87-7F5735973637}"/>
          </ac:spMkLst>
        </pc:spChg>
      </pc:sldChg>
      <pc:sldMasterChg chg="delSldLayout modSldLayout">
        <pc:chgData name="Lim, Huiling" userId="69673381-9faf-4fba-a918-317ff0d2250a" providerId="ADAL" clId="{58B9AF60-2501-4697-AF47-F4D4F79FFA17}" dt="2023-04-27T11:10:01.315" v="130" actId="554"/>
        <pc:sldMasterMkLst>
          <pc:docMk/>
          <pc:sldMasterMk cId="3194359200" sldId="2147483708"/>
        </pc:sldMasterMkLst>
        <pc:sldLayoutChg chg="addSp delSp modSp mod">
          <pc:chgData name="Lim, Huiling" userId="69673381-9faf-4fba-a918-317ff0d2250a" providerId="ADAL" clId="{58B9AF60-2501-4697-AF47-F4D4F79FFA17}" dt="2023-04-27T10:58:16.981" v="53" actId="207"/>
          <pc:sldLayoutMkLst>
            <pc:docMk/>
            <pc:sldMasterMk cId="3194359200" sldId="2147483708"/>
            <pc:sldLayoutMk cId="3358347442" sldId="2147483709"/>
          </pc:sldLayoutMkLst>
          <pc:spChg chg="mod">
            <ac:chgData name="Lim, Huiling" userId="69673381-9faf-4fba-a918-317ff0d2250a" providerId="ADAL" clId="{58B9AF60-2501-4697-AF47-F4D4F79FFA17}" dt="2023-04-27T10:58:16.981" v="53" actId="207"/>
            <ac:spMkLst>
              <pc:docMk/>
              <pc:sldMasterMk cId="3194359200" sldId="2147483708"/>
              <pc:sldLayoutMk cId="3358347442" sldId="2147483709"/>
              <ac:spMk id="2" creationId="{D495BD29-BD60-4711-8846-76AF1EAFF6DF}"/>
            </ac:spMkLst>
          </pc:spChg>
          <pc:spChg chg="mod">
            <ac:chgData name="Lim, Huiling" userId="69673381-9faf-4fba-a918-317ff0d2250a" providerId="ADAL" clId="{58B9AF60-2501-4697-AF47-F4D4F79FFA17}" dt="2023-04-27T10:49:21.700" v="11" actId="164"/>
            <ac:spMkLst>
              <pc:docMk/>
              <pc:sldMasterMk cId="3194359200" sldId="2147483708"/>
              <pc:sldLayoutMk cId="3358347442" sldId="2147483709"/>
              <ac:spMk id="42" creationId="{6BC1BDE3-C8A8-4F7C-8D13-1A84AD9A6A87}"/>
            </ac:spMkLst>
          </pc:spChg>
          <pc:spChg chg="mod">
            <ac:chgData name="Lim, Huiling" userId="69673381-9faf-4fba-a918-317ff0d2250a" providerId="ADAL" clId="{58B9AF60-2501-4697-AF47-F4D4F79FFA17}" dt="2023-04-27T10:49:21.700" v="11" actId="164"/>
            <ac:spMkLst>
              <pc:docMk/>
              <pc:sldMasterMk cId="3194359200" sldId="2147483708"/>
              <pc:sldLayoutMk cId="3358347442" sldId="2147483709"/>
              <ac:spMk id="43" creationId="{F2553A60-35B8-413F-A4DA-D305835ADCB2}"/>
            </ac:spMkLst>
          </pc:spChg>
          <pc:spChg chg="mod">
            <ac:chgData name="Lim, Huiling" userId="69673381-9faf-4fba-a918-317ff0d2250a" providerId="ADAL" clId="{58B9AF60-2501-4697-AF47-F4D4F79FFA17}" dt="2023-04-27T10:49:21.700" v="11" actId="164"/>
            <ac:spMkLst>
              <pc:docMk/>
              <pc:sldMasterMk cId="3194359200" sldId="2147483708"/>
              <pc:sldLayoutMk cId="3358347442" sldId="2147483709"/>
              <ac:spMk id="44" creationId="{8B7332DC-A6E5-463C-B1EF-6DAD39B1228A}"/>
            </ac:spMkLst>
          </pc:spChg>
          <pc:spChg chg="mod">
            <ac:chgData name="Lim, Huiling" userId="69673381-9faf-4fba-a918-317ff0d2250a" providerId="ADAL" clId="{58B9AF60-2501-4697-AF47-F4D4F79FFA17}" dt="2023-04-27T10:49:21.700" v="11" actId="164"/>
            <ac:spMkLst>
              <pc:docMk/>
              <pc:sldMasterMk cId="3194359200" sldId="2147483708"/>
              <pc:sldLayoutMk cId="3358347442" sldId="2147483709"/>
              <ac:spMk id="45" creationId="{E1493B86-B7D1-4D2D-A9D4-E620AD4246E0}"/>
            </ac:spMkLst>
          </pc:spChg>
          <pc:spChg chg="mod">
            <ac:chgData name="Lim, Huiling" userId="69673381-9faf-4fba-a918-317ff0d2250a" providerId="ADAL" clId="{58B9AF60-2501-4697-AF47-F4D4F79FFA17}" dt="2023-04-27T10:49:21.700" v="11" actId="164"/>
            <ac:spMkLst>
              <pc:docMk/>
              <pc:sldMasterMk cId="3194359200" sldId="2147483708"/>
              <pc:sldLayoutMk cId="3358347442" sldId="2147483709"/>
              <ac:spMk id="46" creationId="{98D35575-B31E-4EBA-A9AA-C584DCA75E8C}"/>
            </ac:spMkLst>
          </pc:spChg>
          <pc:spChg chg="mod">
            <ac:chgData name="Lim, Huiling" userId="69673381-9faf-4fba-a918-317ff0d2250a" providerId="ADAL" clId="{58B9AF60-2501-4697-AF47-F4D4F79FFA17}" dt="2023-04-27T10:49:21.700" v="11" actId="164"/>
            <ac:spMkLst>
              <pc:docMk/>
              <pc:sldMasterMk cId="3194359200" sldId="2147483708"/>
              <pc:sldLayoutMk cId="3358347442" sldId="2147483709"/>
              <ac:spMk id="47" creationId="{E333BD2D-4C7D-4D92-BEB0-AF9F052683D5}"/>
            </ac:spMkLst>
          </pc:spChg>
          <pc:spChg chg="mod">
            <ac:chgData name="Lim, Huiling" userId="69673381-9faf-4fba-a918-317ff0d2250a" providerId="ADAL" clId="{58B9AF60-2501-4697-AF47-F4D4F79FFA17}" dt="2023-04-27T10:49:21.700" v="11" actId="164"/>
            <ac:spMkLst>
              <pc:docMk/>
              <pc:sldMasterMk cId="3194359200" sldId="2147483708"/>
              <pc:sldLayoutMk cId="3358347442" sldId="2147483709"/>
              <ac:spMk id="48" creationId="{CA4C3EF1-BA36-4EA7-B30B-5601528ED909}"/>
            </ac:spMkLst>
          </pc:spChg>
          <pc:spChg chg="mod">
            <ac:chgData name="Lim, Huiling" userId="69673381-9faf-4fba-a918-317ff0d2250a" providerId="ADAL" clId="{58B9AF60-2501-4697-AF47-F4D4F79FFA17}" dt="2023-04-27T10:49:21.700" v="11" actId="164"/>
            <ac:spMkLst>
              <pc:docMk/>
              <pc:sldMasterMk cId="3194359200" sldId="2147483708"/>
              <pc:sldLayoutMk cId="3358347442" sldId="2147483709"/>
              <ac:spMk id="49" creationId="{5D101E17-443F-4C31-8F1B-1612826FC2B8}"/>
            </ac:spMkLst>
          </pc:spChg>
          <pc:spChg chg="mod">
            <ac:chgData name="Lim, Huiling" userId="69673381-9faf-4fba-a918-317ff0d2250a" providerId="ADAL" clId="{58B9AF60-2501-4697-AF47-F4D4F79FFA17}" dt="2023-04-27T10:49:21.700" v="11" actId="164"/>
            <ac:spMkLst>
              <pc:docMk/>
              <pc:sldMasterMk cId="3194359200" sldId="2147483708"/>
              <pc:sldLayoutMk cId="3358347442" sldId="2147483709"/>
              <ac:spMk id="50" creationId="{FE6DC0C2-C3A5-40CE-B3BE-4390CE6C6A23}"/>
            </ac:spMkLst>
          </pc:spChg>
          <pc:spChg chg="mod">
            <ac:chgData name="Lim, Huiling" userId="69673381-9faf-4fba-a918-317ff0d2250a" providerId="ADAL" clId="{58B9AF60-2501-4697-AF47-F4D4F79FFA17}" dt="2023-04-27T10:49:21.700" v="11" actId="164"/>
            <ac:spMkLst>
              <pc:docMk/>
              <pc:sldMasterMk cId="3194359200" sldId="2147483708"/>
              <pc:sldLayoutMk cId="3358347442" sldId="2147483709"/>
              <ac:spMk id="51" creationId="{2C7C6326-ECC9-4454-91BB-2624F0A75CF6}"/>
            </ac:spMkLst>
          </pc:spChg>
          <pc:spChg chg="mod">
            <ac:chgData name="Lim, Huiling" userId="69673381-9faf-4fba-a918-317ff0d2250a" providerId="ADAL" clId="{58B9AF60-2501-4697-AF47-F4D4F79FFA17}" dt="2023-04-27T10:49:21.700" v="11" actId="164"/>
            <ac:spMkLst>
              <pc:docMk/>
              <pc:sldMasterMk cId="3194359200" sldId="2147483708"/>
              <pc:sldLayoutMk cId="3358347442" sldId="2147483709"/>
              <ac:spMk id="52" creationId="{13050CC1-0F45-4C83-BCEE-C1CFDE227357}"/>
            </ac:spMkLst>
          </pc:spChg>
          <pc:spChg chg="mod">
            <ac:chgData name="Lim, Huiling" userId="69673381-9faf-4fba-a918-317ff0d2250a" providerId="ADAL" clId="{58B9AF60-2501-4697-AF47-F4D4F79FFA17}" dt="2023-04-27T10:49:21.700" v="11" actId="164"/>
            <ac:spMkLst>
              <pc:docMk/>
              <pc:sldMasterMk cId="3194359200" sldId="2147483708"/>
              <pc:sldLayoutMk cId="3358347442" sldId="2147483709"/>
              <ac:spMk id="53" creationId="{700A4C28-F642-442E-9742-3F65104D586E}"/>
            </ac:spMkLst>
          </pc:spChg>
          <pc:spChg chg="mod">
            <ac:chgData name="Lim, Huiling" userId="69673381-9faf-4fba-a918-317ff0d2250a" providerId="ADAL" clId="{58B9AF60-2501-4697-AF47-F4D4F79FFA17}" dt="2023-04-27T10:49:21.700" v="11" actId="164"/>
            <ac:spMkLst>
              <pc:docMk/>
              <pc:sldMasterMk cId="3194359200" sldId="2147483708"/>
              <pc:sldLayoutMk cId="3358347442" sldId="2147483709"/>
              <ac:spMk id="54" creationId="{1A6123CA-20B1-478F-87B6-AD99C613922C}"/>
            </ac:spMkLst>
          </pc:spChg>
          <pc:spChg chg="mod">
            <ac:chgData name="Lim, Huiling" userId="69673381-9faf-4fba-a918-317ff0d2250a" providerId="ADAL" clId="{58B9AF60-2501-4697-AF47-F4D4F79FFA17}" dt="2023-04-27T10:49:21.700" v="11" actId="164"/>
            <ac:spMkLst>
              <pc:docMk/>
              <pc:sldMasterMk cId="3194359200" sldId="2147483708"/>
              <pc:sldLayoutMk cId="3358347442" sldId="2147483709"/>
              <ac:spMk id="55" creationId="{90C508EE-3238-4DC2-B5BD-0372002FAFBF}"/>
            </ac:spMkLst>
          </pc:spChg>
          <pc:spChg chg="mod">
            <ac:chgData name="Lim, Huiling" userId="69673381-9faf-4fba-a918-317ff0d2250a" providerId="ADAL" clId="{58B9AF60-2501-4697-AF47-F4D4F79FFA17}" dt="2023-04-27T10:49:21.700" v="11" actId="164"/>
            <ac:spMkLst>
              <pc:docMk/>
              <pc:sldMasterMk cId="3194359200" sldId="2147483708"/>
              <pc:sldLayoutMk cId="3358347442" sldId="2147483709"/>
              <ac:spMk id="56" creationId="{239C2233-0592-44EB-8BAA-9922E4FCF8C9}"/>
            </ac:spMkLst>
          </pc:spChg>
          <pc:spChg chg="mod">
            <ac:chgData name="Lim, Huiling" userId="69673381-9faf-4fba-a918-317ff0d2250a" providerId="ADAL" clId="{58B9AF60-2501-4697-AF47-F4D4F79FFA17}" dt="2023-04-27T10:49:21.700" v="11" actId="164"/>
            <ac:spMkLst>
              <pc:docMk/>
              <pc:sldMasterMk cId="3194359200" sldId="2147483708"/>
              <pc:sldLayoutMk cId="3358347442" sldId="2147483709"/>
              <ac:spMk id="57" creationId="{A1C5B1D0-0BCF-4CAE-A723-46F40C9CD640}"/>
            </ac:spMkLst>
          </pc:spChg>
          <pc:spChg chg="mod">
            <ac:chgData name="Lim, Huiling" userId="69673381-9faf-4fba-a918-317ff0d2250a" providerId="ADAL" clId="{58B9AF60-2501-4697-AF47-F4D4F79FFA17}" dt="2023-04-27T10:49:21.700" v="11" actId="164"/>
            <ac:spMkLst>
              <pc:docMk/>
              <pc:sldMasterMk cId="3194359200" sldId="2147483708"/>
              <pc:sldLayoutMk cId="3358347442" sldId="2147483709"/>
              <ac:spMk id="58" creationId="{0EE0E753-B61D-4A41-94A1-2B0F012648D6}"/>
            </ac:spMkLst>
          </pc:spChg>
          <pc:spChg chg="mod">
            <ac:chgData name="Lim, Huiling" userId="69673381-9faf-4fba-a918-317ff0d2250a" providerId="ADAL" clId="{58B9AF60-2501-4697-AF47-F4D4F79FFA17}" dt="2023-04-27T10:49:21.700" v="11" actId="164"/>
            <ac:spMkLst>
              <pc:docMk/>
              <pc:sldMasterMk cId="3194359200" sldId="2147483708"/>
              <pc:sldLayoutMk cId="3358347442" sldId="2147483709"/>
              <ac:spMk id="59" creationId="{F016D608-E6F4-4378-AA52-7026299810D0}"/>
            </ac:spMkLst>
          </pc:spChg>
          <pc:spChg chg="mod">
            <ac:chgData name="Lim, Huiling" userId="69673381-9faf-4fba-a918-317ff0d2250a" providerId="ADAL" clId="{58B9AF60-2501-4697-AF47-F4D4F79FFA17}" dt="2023-04-27T10:49:21.700" v="11" actId="164"/>
            <ac:spMkLst>
              <pc:docMk/>
              <pc:sldMasterMk cId="3194359200" sldId="2147483708"/>
              <pc:sldLayoutMk cId="3358347442" sldId="2147483709"/>
              <ac:spMk id="60" creationId="{4AA43144-0578-4136-B4CE-DADA417B7A8C}"/>
            </ac:spMkLst>
          </pc:spChg>
          <pc:spChg chg="mod">
            <ac:chgData name="Lim, Huiling" userId="69673381-9faf-4fba-a918-317ff0d2250a" providerId="ADAL" clId="{58B9AF60-2501-4697-AF47-F4D4F79FFA17}" dt="2023-04-27T10:49:21.700" v="11" actId="164"/>
            <ac:spMkLst>
              <pc:docMk/>
              <pc:sldMasterMk cId="3194359200" sldId="2147483708"/>
              <pc:sldLayoutMk cId="3358347442" sldId="2147483709"/>
              <ac:spMk id="61" creationId="{7753D98C-CDD9-42F1-9EBC-95F71CC47E5B}"/>
            </ac:spMkLst>
          </pc:spChg>
          <pc:spChg chg="mod">
            <ac:chgData name="Lim, Huiling" userId="69673381-9faf-4fba-a918-317ff0d2250a" providerId="ADAL" clId="{58B9AF60-2501-4697-AF47-F4D4F79FFA17}" dt="2023-04-27T10:49:21.700" v="11" actId="164"/>
            <ac:spMkLst>
              <pc:docMk/>
              <pc:sldMasterMk cId="3194359200" sldId="2147483708"/>
              <pc:sldLayoutMk cId="3358347442" sldId="2147483709"/>
              <ac:spMk id="62" creationId="{521FE24D-37E1-489F-99CC-810EBBEF6328}"/>
            </ac:spMkLst>
          </pc:spChg>
          <pc:spChg chg="mod">
            <ac:chgData name="Lim, Huiling" userId="69673381-9faf-4fba-a918-317ff0d2250a" providerId="ADAL" clId="{58B9AF60-2501-4697-AF47-F4D4F79FFA17}" dt="2023-04-27T10:49:21.700" v="11" actId="164"/>
            <ac:spMkLst>
              <pc:docMk/>
              <pc:sldMasterMk cId="3194359200" sldId="2147483708"/>
              <pc:sldLayoutMk cId="3358347442" sldId="2147483709"/>
              <ac:spMk id="63" creationId="{5745EDC6-4F00-4704-916B-1F81EB9E398B}"/>
            </ac:spMkLst>
          </pc:spChg>
          <pc:spChg chg="mod">
            <ac:chgData name="Lim, Huiling" userId="69673381-9faf-4fba-a918-317ff0d2250a" providerId="ADAL" clId="{58B9AF60-2501-4697-AF47-F4D4F79FFA17}" dt="2023-04-27T10:49:21.700" v="11" actId="164"/>
            <ac:spMkLst>
              <pc:docMk/>
              <pc:sldMasterMk cId="3194359200" sldId="2147483708"/>
              <pc:sldLayoutMk cId="3358347442" sldId="2147483709"/>
              <ac:spMk id="64" creationId="{C3831417-F1F4-4470-8331-FC7FFBE01E3C}"/>
            </ac:spMkLst>
          </pc:spChg>
          <pc:spChg chg="mod">
            <ac:chgData name="Lim, Huiling" userId="69673381-9faf-4fba-a918-317ff0d2250a" providerId="ADAL" clId="{58B9AF60-2501-4697-AF47-F4D4F79FFA17}" dt="2023-04-27T10:49:21.700" v="11" actId="164"/>
            <ac:spMkLst>
              <pc:docMk/>
              <pc:sldMasterMk cId="3194359200" sldId="2147483708"/>
              <pc:sldLayoutMk cId="3358347442" sldId="2147483709"/>
              <ac:spMk id="65" creationId="{605094FC-8F87-4C03-B304-CB1F6AAA6B60}"/>
            </ac:spMkLst>
          </pc:spChg>
          <pc:spChg chg="mod">
            <ac:chgData name="Lim, Huiling" userId="69673381-9faf-4fba-a918-317ff0d2250a" providerId="ADAL" clId="{58B9AF60-2501-4697-AF47-F4D4F79FFA17}" dt="2023-04-27T10:49:21.700" v="11" actId="164"/>
            <ac:spMkLst>
              <pc:docMk/>
              <pc:sldMasterMk cId="3194359200" sldId="2147483708"/>
              <pc:sldLayoutMk cId="3358347442" sldId="2147483709"/>
              <ac:spMk id="66" creationId="{53B89E51-F462-4FCF-8928-DD6CD05E6D5F}"/>
            </ac:spMkLst>
          </pc:spChg>
          <pc:spChg chg="mod">
            <ac:chgData name="Lim, Huiling" userId="69673381-9faf-4fba-a918-317ff0d2250a" providerId="ADAL" clId="{58B9AF60-2501-4697-AF47-F4D4F79FFA17}" dt="2023-04-27T10:49:21.700" v="11" actId="164"/>
            <ac:spMkLst>
              <pc:docMk/>
              <pc:sldMasterMk cId="3194359200" sldId="2147483708"/>
              <pc:sldLayoutMk cId="3358347442" sldId="2147483709"/>
              <ac:spMk id="67" creationId="{78F2F797-0689-4C49-B4FC-4C62B4F14604}"/>
            </ac:spMkLst>
          </pc:spChg>
          <pc:spChg chg="mod">
            <ac:chgData name="Lim, Huiling" userId="69673381-9faf-4fba-a918-317ff0d2250a" providerId="ADAL" clId="{58B9AF60-2501-4697-AF47-F4D4F79FFA17}" dt="2023-04-27T10:49:21.700" v="11" actId="164"/>
            <ac:spMkLst>
              <pc:docMk/>
              <pc:sldMasterMk cId="3194359200" sldId="2147483708"/>
              <pc:sldLayoutMk cId="3358347442" sldId="2147483709"/>
              <ac:spMk id="68" creationId="{FDC77056-0AA6-4CDD-BE4B-785CCC06F982}"/>
            </ac:spMkLst>
          </pc:spChg>
          <pc:spChg chg="mod">
            <ac:chgData name="Lim, Huiling" userId="69673381-9faf-4fba-a918-317ff0d2250a" providerId="ADAL" clId="{58B9AF60-2501-4697-AF47-F4D4F79FFA17}" dt="2023-04-27T10:49:21.700" v="11" actId="164"/>
            <ac:spMkLst>
              <pc:docMk/>
              <pc:sldMasterMk cId="3194359200" sldId="2147483708"/>
              <pc:sldLayoutMk cId="3358347442" sldId="2147483709"/>
              <ac:spMk id="69" creationId="{DFB48C75-EAC8-4CCD-9E34-74922EA5DE56}"/>
            </ac:spMkLst>
          </pc:spChg>
          <pc:spChg chg="mod">
            <ac:chgData name="Lim, Huiling" userId="69673381-9faf-4fba-a918-317ff0d2250a" providerId="ADAL" clId="{58B9AF60-2501-4697-AF47-F4D4F79FFA17}" dt="2023-04-27T10:49:21.700" v="11" actId="164"/>
            <ac:spMkLst>
              <pc:docMk/>
              <pc:sldMasterMk cId="3194359200" sldId="2147483708"/>
              <pc:sldLayoutMk cId="3358347442" sldId="2147483709"/>
              <ac:spMk id="70" creationId="{1570BB5E-BC9E-4AC7-8B24-32A9D0FFBE8A}"/>
            </ac:spMkLst>
          </pc:spChg>
          <pc:spChg chg="del mod">
            <ac:chgData name="Lim, Huiling" userId="69673381-9faf-4fba-a918-317ff0d2250a" providerId="ADAL" clId="{58B9AF60-2501-4697-AF47-F4D4F79FFA17}" dt="2023-04-27T10:49:23.010" v="12" actId="478"/>
            <ac:spMkLst>
              <pc:docMk/>
              <pc:sldMasterMk cId="3194359200" sldId="2147483708"/>
              <pc:sldLayoutMk cId="3358347442" sldId="2147483709"/>
              <ac:spMk id="71" creationId="{7256576B-09C5-45FC-BDEE-A72FFFB030C6}"/>
            </ac:spMkLst>
          </pc:spChg>
          <pc:grpChg chg="del">
            <ac:chgData name="Lim, Huiling" userId="69673381-9faf-4fba-a918-317ff0d2250a" providerId="ADAL" clId="{58B9AF60-2501-4697-AF47-F4D4F79FFA17}" dt="2023-04-27T10:49:08.101" v="5" actId="478"/>
            <ac:grpSpMkLst>
              <pc:docMk/>
              <pc:sldMasterMk cId="3194359200" sldId="2147483708"/>
              <pc:sldLayoutMk cId="3358347442" sldId="2147483709"/>
              <ac:grpSpMk id="40" creationId="{F2057597-C481-48CD-9EEC-940C473B01B3}"/>
            </ac:grpSpMkLst>
          </pc:grpChg>
          <pc:grpChg chg="del mod">
            <ac:chgData name="Lim, Huiling" userId="69673381-9faf-4fba-a918-317ff0d2250a" providerId="ADAL" clId="{58B9AF60-2501-4697-AF47-F4D4F79FFA17}" dt="2023-04-27T10:49:20.142" v="10" actId="27803"/>
            <ac:grpSpMkLst>
              <pc:docMk/>
              <pc:sldMasterMk cId="3194359200" sldId="2147483708"/>
              <pc:sldLayoutMk cId="3358347442" sldId="2147483709"/>
              <ac:grpSpMk id="41" creationId="{49AB95CC-EB27-47D6-A139-13F0F90EBD27}"/>
            </ac:grpSpMkLst>
          </pc:grpChg>
          <pc:grpChg chg="add mod">
            <ac:chgData name="Lim, Huiling" userId="69673381-9faf-4fba-a918-317ff0d2250a" providerId="ADAL" clId="{58B9AF60-2501-4697-AF47-F4D4F79FFA17}" dt="2023-04-27T10:49:21.700" v="11" actId="164"/>
            <ac:grpSpMkLst>
              <pc:docMk/>
              <pc:sldMasterMk cId="3194359200" sldId="2147483708"/>
              <pc:sldLayoutMk cId="3358347442" sldId="2147483709"/>
              <ac:grpSpMk id="72" creationId="{B1420692-C1E1-45BF-9BE7-0AEAA8EC0676}"/>
            </ac:grpSpMkLst>
          </pc:grpChg>
          <pc:picChg chg="del">
            <ac:chgData name="Lim, Huiling" userId="69673381-9faf-4fba-a918-317ff0d2250a" providerId="ADAL" clId="{58B9AF60-2501-4697-AF47-F4D4F79FFA17}" dt="2023-04-27T10:48:27.265" v="0" actId="478"/>
            <ac:picMkLst>
              <pc:docMk/>
              <pc:sldMasterMk cId="3194359200" sldId="2147483708"/>
              <pc:sldLayoutMk cId="3358347442" sldId="2147483709"/>
              <ac:picMk id="4" creationId="{A8FB0602-3F8E-4D9A-BD97-8C88F3850F7B}"/>
            </ac:picMkLst>
          </pc:picChg>
          <pc:picChg chg="add mod">
            <ac:chgData name="Lim, Huiling" userId="69673381-9faf-4fba-a918-317ff0d2250a" providerId="ADAL" clId="{58B9AF60-2501-4697-AF47-F4D4F79FFA17}" dt="2023-04-27T10:50:58.306" v="28" actId="1076"/>
            <ac:picMkLst>
              <pc:docMk/>
              <pc:sldMasterMk cId="3194359200" sldId="2147483708"/>
              <pc:sldLayoutMk cId="3358347442" sldId="2147483709"/>
              <ac:picMk id="5" creationId="{9F3A276F-1067-48DF-8DDD-D4D45CCAAA2D}"/>
            </ac:picMkLst>
          </pc:picChg>
          <pc:picChg chg="add del mod">
            <ac:chgData name="Lim, Huiling" userId="69673381-9faf-4fba-a918-317ff0d2250a" providerId="ADAL" clId="{58B9AF60-2501-4697-AF47-F4D4F79FFA17}" dt="2023-04-27T10:49:20.142" v="10" actId="27803"/>
            <ac:picMkLst>
              <pc:docMk/>
              <pc:sldMasterMk cId="3194359200" sldId="2147483708"/>
              <pc:sldLayoutMk cId="3358347442" sldId="2147483709"/>
              <ac:picMk id="7" creationId="{99AFE6C6-449B-4D86-8578-91E928EFFE70}"/>
            </ac:picMkLst>
          </pc:picChg>
        </pc:sldLayoutChg>
        <pc:sldLayoutChg chg="addSp delSp modSp mod setBg">
          <pc:chgData name="Lim, Huiling" userId="69673381-9faf-4fba-a918-317ff0d2250a" providerId="ADAL" clId="{58B9AF60-2501-4697-AF47-F4D4F79FFA17}" dt="2023-04-27T11:05:20.209" v="97" actId="171"/>
          <pc:sldLayoutMkLst>
            <pc:docMk/>
            <pc:sldMasterMk cId="3194359200" sldId="2147483708"/>
            <pc:sldLayoutMk cId="1104021101" sldId="2147483710"/>
          </pc:sldLayoutMkLst>
          <pc:spChg chg="del mod">
            <ac:chgData name="Lim, Huiling" userId="69673381-9faf-4fba-a918-317ff0d2250a" providerId="ADAL" clId="{58B9AF60-2501-4697-AF47-F4D4F79FFA17}" dt="2023-04-27T10:58:45.320" v="59" actId="478"/>
            <ac:spMkLst>
              <pc:docMk/>
              <pc:sldMasterMk cId="3194359200" sldId="2147483708"/>
              <pc:sldLayoutMk cId="1104021101" sldId="2147483710"/>
              <ac:spMk id="7" creationId="{C6F3513B-3204-4A10-A1B5-CD31632A7D27}"/>
            </ac:spMkLst>
          </pc:spChg>
          <pc:spChg chg="mod ord">
            <ac:chgData name="Lim, Huiling" userId="69673381-9faf-4fba-a918-317ff0d2250a" providerId="ADAL" clId="{58B9AF60-2501-4697-AF47-F4D4F79FFA17}" dt="2023-04-27T11:05:20.209" v="97" actId="171"/>
            <ac:spMkLst>
              <pc:docMk/>
              <pc:sldMasterMk cId="3194359200" sldId="2147483708"/>
              <pc:sldLayoutMk cId="1104021101" sldId="2147483710"/>
              <ac:spMk id="8" creationId="{C98EF84A-2AC5-4085-A642-71F218D12F95}"/>
            </ac:spMkLst>
          </pc:spChg>
          <pc:spChg chg="mod">
            <ac:chgData name="Lim, Huiling" userId="69673381-9faf-4fba-a918-317ff0d2250a" providerId="ADAL" clId="{58B9AF60-2501-4697-AF47-F4D4F79FFA17}" dt="2023-04-27T10:59:31.185" v="68" actId="27803"/>
            <ac:spMkLst>
              <pc:docMk/>
              <pc:sldMasterMk cId="3194359200" sldId="2147483708"/>
              <pc:sldLayoutMk cId="1104021101" sldId="2147483710"/>
              <ac:spMk id="10" creationId="{D4C5D87A-06AA-46DA-812F-0D2DB8D2152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1" creationId="{E6C7148A-1E29-47BB-A798-E7334173A73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" creationId="{C5469ED3-F260-4C4E-9870-4152E38D758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" creationId="{BFDD14CD-00D9-4A28-AC13-C5156679055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" creationId="{632A19A0-D02D-4433-9A4E-35F334D4C94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" creationId="{71E8A830-8D2D-44E4-9C74-D0EFCE9A5AD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" creationId="{6778BA4B-1A6D-472A-90B3-4DDB0803D20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" creationId="{7BF868B3-3272-4926-A0E2-E4BED84D38D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" creationId="{F0406379-1A62-4B72-9D71-E4687A64B33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" creationId="{C38513AC-9DC1-44E7-B305-2EBDB42F4F9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20" creationId="{EAC71449-A341-4FCF-87EB-12BC0E3F853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21" creationId="{D77F28CA-889F-4C4E-BB83-F10C28D7811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22" creationId="{3A0433D5-317F-41B7-905E-854244CC015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23" creationId="{B840D8D2-5281-457C-A6ED-CA1D9BCE6AE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24" creationId="{FEAD1221-AEAF-410C-B3F1-8CC95EBF12E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25" creationId="{A3EA4A2D-F86D-4939-9909-9EA016773B0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26" creationId="{ED4EAF03-821B-4B43-886D-7C988D3C86E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27" creationId="{37F5FBCE-6BEC-48E1-8EB0-BDBCCBF5833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28" creationId="{535B9BD0-122F-4E0D-8E61-32782461146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29" creationId="{6320B8B1-9407-4724-9B15-F87664B126E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30" creationId="{C49642DB-64B5-4B07-A52B-D8EC3962579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31" creationId="{919C0DCA-7F96-4FB8-B8D6-7DC505524E1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32" creationId="{8C28411A-CA62-4114-AFF4-6062ABD1ABD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33" creationId="{3BF45AA4-1D28-4115-9BB1-00BA44702C1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34" creationId="{51D9CA2A-B1B6-47F4-8B94-8AD8E69D3EC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35" creationId="{AC7CA7D9-DAE9-4981-AB05-E4089618AFD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36" creationId="{34AF1934-C8C9-44A1-A05D-891DBD67C5E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37" creationId="{AB482971-F273-45D8-AC1F-E6BE1A5E1E2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38" creationId="{CCC388F7-2C36-43C3-A84B-2FE19A20426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39" creationId="{3CBD76C8-3299-4440-BE25-C40DCA19404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40" creationId="{F512BE53-ABE2-4406-9927-301E6F84AA8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41" creationId="{B535E54C-4B9A-4995-BB10-1C33BB5342D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42" creationId="{4F136E6E-A02A-4F7B-B0D4-27C3502795F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43" creationId="{D64A20F8-A8C3-4693-8E2F-1BAD09FAE08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44" creationId="{39F8CFFF-2DF3-4E06-B5AA-B5086776D2E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45" creationId="{B5459E07-DC99-415C-94C1-1D6EC658B80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46" creationId="{DC02A7F3-304D-4122-93DA-D98020F0F30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47" creationId="{D6BBF624-C31B-4D0D-8B02-E71A14F4DFF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48" creationId="{94766FD3-7434-412A-9348-C7772CA28E5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49" creationId="{D3B88967-5273-4E82-B7B1-9C3CFB51AA3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50" creationId="{2E9F2CB6-2C80-4D16-9EBE-47F297E3C5A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51" creationId="{6BE4B0F5-099A-4EC9-86F4-C33E6067653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52" creationId="{96D30887-ACEE-4FB7-BEF7-A9F48D21CFD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53" creationId="{932F0A27-914E-4821-B5D9-28B0AF4FB92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54" creationId="{B5BBE320-4255-4266-937C-5DBB7A838B6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55" creationId="{F365C17A-2DB5-4FCE-8B59-1DCDDE46E86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56" creationId="{74052F08-445B-4A39-897B-A61443368BA3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57" creationId="{9EF3C9E7-6697-4372-9796-7F447D36468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58" creationId="{14684B65-62B6-4FC2-B353-4ACFB0CC884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59" creationId="{32435557-3D47-4573-BFDC-C52038A7A5E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60" creationId="{C290FEFA-932C-4522-AA4D-87DD2DA4F3C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61" creationId="{8A4AADA3-B76D-4200-8DA0-ABE60F55328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62" creationId="{301EC871-B6AB-413D-8988-5D3B08E8E0B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63" creationId="{F3745F83-42EB-4226-89DB-F4A526836AD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8" creationId="{36739634-2D78-47E9-B991-57CCCCDEC14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9" creationId="{82763C95-F642-4C35-8CA4-99ECF3258B6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0" creationId="{4A6CB02E-6ACA-4493-BE89-D27AE55F655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1" creationId="{252ED89D-2916-4F42-B0FB-67EE6B3DF1F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2" creationId="{1C83DF2E-598F-4E6B-A118-064CF0689B0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3" creationId="{EDFBB283-F76D-4479-9296-CBE93DE06BC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4" creationId="{927F2D03-C607-4CCA-878C-B1BE820C4BA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5" creationId="{BEBA5B3E-8BA1-4211-AE41-9F14D842E70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6" creationId="{164FA336-130D-4A00-A94D-ED46C53C0D0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7" creationId="{0BC35FCD-1073-4049-8934-7A83983C1FD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8" creationId="{172F2528-9890-4713-A5E6-A829C647DE6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9" creationId="{26A39DE8-C85F-4C05-80F5-B94AAE26E0B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0" creationId="{482E4847-3230-47D7-A41E-352EB8B1C1A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1" creationId="{9551CE52-3A62-4E1D-9809-FDBA83B0689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2" creationId="{57A50679-3C79-41B3-9A4D-21B4282B560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3" creationId="{15279A44-1CF7-48B6-875C-106DFE0BF65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4" creationId="{AD90CB93-6A36-49B0-8ECB-0D49A87A411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5" creationId="{0DF953F8-A1F7-4AE2-AC17-669F019C352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6" creationId="{99198C0C-6379-45C0-B378-7B19245E97B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7" creationId="{8B80487E-648B-486D-9953-2B9B1E2DA7B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8" creationId="{BD279028-D25A-4B4A-B47E-F8BC6E4ABBF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9" creationId="{57B65584-A56F-46ED-B2C5-9D076FB6DB4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0" creationId="{AD1EC89C-B388-4672-AF35-DAB936464F4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1" creationId="{57216372-FB8C-4F26-A334-523A6D075C6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2" creationId="{3FD463FA-3408-4DC5-96E2-D48C052398C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3" creationId="{F390DEE6-1F67-426C-AE98-334523BC4244}"/>
            </ac:spMkLst>
          </pc:spChg>
          <pc:spChg chg="del">
            <ac:chgData name="Lim, Huiling" userId="69673381-9faf-4fba-a918-317ff0d2250a" providerId="ADAL" clId="{58B9AF60-2501-4697-AF47-F4D4F79FFA17}" dt="2023-04-27T10:50:07.521" v="13" actId="478"/>
            <ac:spMkLst>
              <pc:docMk/>
              <pc:sldMasterMk cId="3194359200" sldId="2147483708"/>
              <pc:sldLayoutMk cId="1104021101" sldId="2147483710"/>
              <ac:spMk id="154" creationId="{58555289-C40A-440D-8FC3-FF6E23E9455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5" creationId="{EDA8C6A9-4D77-4569-A4CA-6E02E24DB48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6" creationId="{E2100A8B-70EC-4709-A7A9-6F31ED94921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7" creationId="{D3B43A38-EE55-4946-9176-DF9DA894E6B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8" creationId="{C9684005-F44D-4119-BA8A-331C1C630DE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9" creationId="{05768FB5-EB5C-4A72-8C5C-01FEEBCD8373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0" creationId="{65726E6B-C44F-4EAD-9564-27FCCB57208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1" creationId="{BA21BD75-65EB-4680-B124-1814FFD70FD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2" creationId="{543E5E56-2E43-4064-B8AA-61759FCE791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3" creationId="{0A875AAD-263B-42D8-A33B-A3C44DEBC25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4" creationId="{98B89C85-EE8A-4430-AC0F-9165AD0BE90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5" creationId="{BC801766-4ECF-4242-96BB-459D15682C5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6" creationId="{CB19B95E-3F93-4B7E-A86A-8C597AC366F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7" creationId="{66860553-3F79-45BB-A895-D1FDFC90FBA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8" creationId="{A0DC00CB-F604-4BE9-ADAF-1D250C09A00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9" creationId="{36AFA398-A802-4A9B-B78A-C8904B38CCE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0" creationId="{F383FEAC-796F-47CC-BF35-38A9DE69482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1" creationId="{0B1A36A5-9580-4004-B26A-6D27F1C847B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2" creationId="{689E2602-BFE3-4E45-88DD-42E38F98B1B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3" creationId="{F0DB8558-E31D-4BFB-93F6-64CE24FE5BE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4" creationId="{E8C9BC10-27B7-4F58-B923-DEC3DA1A9A5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5" creationId="{D42E6E6C-7517-4E83-987C-E513C8FE658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6" creationId="{24654ED9-772A-41B0-8567-143CB878A73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7" creationId="{F7003DB7-13A0-4AF3-AC07-2F0F6023F40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8" creationId="{F4F4764A-381F-4C3B-A519-20A3317E53A9}"/>
            </ac:spMkLst>
          </pc:spChg>
          <pc:spChg chg="del">
            <ac:chgData name="Lim, Huiling" userId="69673381-9faf-4fba-a918-317ff0d2250a" providerId="ADAL" clId="{58B9AF60-2501-4697-AF47-F4D4F79FFA17}" dt="2023-04-27T10:50:54.235" v="26" actId="478"/>
            <ac:spMkLst>
              <pc:docMk/>
              <pc:sldMasterMk cId="3194359200" sldId="2147483708"/>
              <pc:sldLayoutMk cId="1104021101" sldId="2147483710"/>
              <ac:spMk id="179" creationId="{9D6EA93B-A7FE-412F-8775-EA845327392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0" creationId="{EEEE912B-27A0-4FF7-AEAF-58B4BDAD591D}"/>
            </ac:spMkLst>
          </pc:spChg>
          <pc:spChg chg="del">
            <ac:chgData name="Lim, Huiling" userId="69673381-9faf-4fba-a918-317ff0d2250a" providerId="ADAL" clId="{58B9AF60-2501-4697-AF47-F4D4F79FFA17}" dt="2023-04-27T10:50:30.755" v="17" actId="478"/>
            <ac:spMkLst>
              <pc:docMk/>
              <pc:sldMasterMk cId="3194359200" sldId="2147483708"/>
              <pc:sldLayoutMk cId="1104021101" sldId="2147483710"/>
              <ac:spMk id="181" creationId="{E9C7AB53-2A25-430E-94C8-653836E232B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193" creationId="{9771F870-AA49-41AC-B6CB-DB2F9BBDAEB3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194" creationId="{E7ADE2E8-89CB-4460-82C3-3D05378FCDC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195" creationId="{C7C0FFDE-1C79-4555-B913-B23B53F239A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196" creationId="{5E151E92-3FB2-4DF1-B874-011B2B4E364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197" creationId="{CE0C7CB6-3D1A-40BC-B850-664751B573F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198" creationId="{8C816566-038B-4111-B35C-64FED8946B0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199" creationId="{1E650D32-6331-4559-B03D-6670021E652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00" creationId="{B59E68F2-DCF4-4C08-BE3C-E53CF618323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01" creationId="{185986DE-6088-4984-8F04-005F7318941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02" creationId="{0710C054-B399-48C5-998E-8816A59CD7A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03" creationId="{9D68474E-0DBA-48AB-A5F8-54000F00EC6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04" creationId="{7FBF0360-777E-49A5-A7B8-61F216CD804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05" creationId="{FF443651-4357-4E8F-BA1F-C084BBA679A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06" creationId="{692EFCB9-3DD1-4364-8A8D-2C6C81DE8A3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07" creationId="{678C6123-6D3E-4CC4-87FE-8E02406CAD0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08" creationId="{DA4E63E4-CA36-4C18-9F48-E562B6A7E77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09" creationId="{7BAE3A82-3A08-48D2-958C-CA16CF29183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10" creationId="{118108F3-F058-4BE6-A3B6-9D633B95357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11" creationId="{0695183F-29C6-4616-8598-2F10F051175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12" creationId="{CE6537C7-04B5-4AF7-B971-A25B54AE574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13" creationId="{07D8F1F3-43F6-49FF-80FA-E92C891B1EC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14" creationId="{036C04A8-CE98-4CC1-BC2A-7A4E83A4E8A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15" creationId="{C5AFD4AC-9ECD-4103-9AC8-D90464CCEEA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16" creationId="{D4722B4C-2814-448C-A010-EEF3E91BB18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17" creationId="{7363E7B5-BA8C-4424-8C0C-89882865E0D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18" creationId="{CF688D3A-12F8-41A8-8E5B-B7632FBED243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19" creationId="{C412CB70-6C37-415F-A82C-DA77F3C525D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20" creationId="{F508EAE7-97E9-459A-BC5B-E87D4A249B4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21" creationId="{A2588609-E4F4-4C18-A4E5-97132644C1F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22" creationId="{E32ADE2F-84B6-4EAC-9C8C-3AA857F5121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23" creationId="{16DD1591-7B1B-42EF-815A-B5B8A1AF7B2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24" creationId="{417559A5-6B47-4F17-AF08-A18BD8CC220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25" creationId="{2039D57F-ABA0-4ADD-BC53-AA0B0461FF7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26" creationId="{5C2A5142-B2BD-4D72-9A39-0408392A3E0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27" creationId="{F3602021-4AB3-43C9-896F-42AD90A0ABB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28" creationId="{409A2166-24CC-41B3-87E0-5D6152920E7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29" creationId="{0858EEE5-67A6-4D59-9A92-60DE75E83F6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30" creationId="{26FBEFC1-E8D7-49AB-8653-B9FE288C3F7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31" creationId="{BBCDA3F0-1B66-40C6-9C61-73ED1C2DFDC3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32" creationId="{EE3108BD-086E-4C8C-84C9-2E1B037BFF0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33" creationId="{4B30AA95-D68E-41E1-BD74-49282E53942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34" creationId="{7269E71E-95AF-4AFE-8C27-BFACCD62781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35" creationId="{8D04EC7E-A944-4AB6-BA18-519B0FAA327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36" creationId="{4CD813E4-7B61-4C55-86AA-46DA838DABB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37" creationId="{DEDBA033-A59A-41D5-B83E-916BD30C9BB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38" creationId="{E651655B-B514-432C-929E-F04D35A917C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39" creationId="{DB9359EB-05F8-46CD-A83D-BE41A3B1B01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40" creationId="{2688B845-92E1-4DCF-8EE2-923C0A7256B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41" creationId="{E0C49222-AE24-40F4-86EF-69CDBD0DFDD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42" creationId="{5F003039-BFE0-493F-A0DB-EFFDD998B13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43" creationId="{F5061C22-A628-4D7D-BEA3-FF811932DBD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44" creationId="{614E5D7F-1074-4DB9-A935-D1D00DF3652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45" creationId="{095ACF9C-3B48-4061-A555-D03CED1DB77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46" creationId="{FCA7FFDB-B147-4D6B-AC53-24DCABCC9BB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47" creationId="{F33C40DE-AE1F-498C-86AE-7B6DCB08317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48" creationId="{26927E1D-1751-4716-93A0-C23AB46E9B2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49" creationId="{DD9EB18D-ED00-46D4-A2AA-92AE2ECAABA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50" creationId="{BEC89FE1-B435-4DB6-A15F-56AD5DA518C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51" creationId="{32F89D33-C2C3-421E-957A-77DED828A5A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52" creationId="{C2671BF7-8D04-466D-AA18-979139A5F1F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53" creationId="{B3C69CE4-0E4D-4E03-A4CF-4FA9F0722B3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54" creationId="{22DBACB3-AF08-4839-9A65-D899A7251BE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55" creationId="{85B0B373-E878-4A58-B4C3-38A610FE3D2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56" creationId="{6A99B65B-85C4-4B26-922A-CA2EA463885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57" creationId="{A7A281BA-9565-4757-8A50-F4B5B8B3A5A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58" creationId="{64E7D543-8B37-4F37-A56D-CD8E4A247CD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59" creationId="{49E2DF0E-A4D9-4EC8-A6CF-66128C92C1D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60" creationId="{ABA5C99B-18C1-4AE6-AA41-AD8B8DEB611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61" creationId="{F9AA2424-A6AE-4289-8B40-F700D10DD48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62" creationId="{8871BD75-3DD1-4793-8B48-92C79A9DF22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63" creationId="{4A217457-6867-4699-8212-87AB24D8E14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64" creationId="{ED0F1964-EB92-42A7-87AF-1920AF61EF9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65" creationId="{8F79F781-1961-4732-AD69-6EEB168255E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66" creationId="{AEC3A18C-1B71-4252-A8A3-68BAD2DE232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67" creationId="{04C7B23B-E157-48A6-9ADE-F2DE42E16BE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68" creationId="{2B7DE5E9-79D4-44D8-9987-2B47D1075F7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69" creationId="{9A9D7195-4E33-4679-A591-612CAF78D7F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70" creationId="{90589B78-3EC2-4FE6-9CE4-9A8F75CE90D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71" creationId="{DC2F4255-1241-46D6-AAB9-30A88C24466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72" creationId="{1A53A387-F86E-404F-98E5-73B65C0E0B6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73" creationId="{D06B2771-F6B3-4798-AEFF-4EB229794A9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74" creationId="{4DC300B0-A7A4-4ADD-A7D0-EF6D07E0509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75" creationId="{78DE5984-343E-452C-A5DE-B5425A0517E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76" creationId="{CF4B973B-B881-451C-9B22-2FA8FB9F645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77" creationId="{FD4BC6D3-1BB6-4D02-B31E-A347C70A61D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78" creationId="{A073AAB6-CC8E-4C3A-AB7F-796F0949DC3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79" creationId="{E7A36E86-0CA1-487E-8CFF-524EF2AB7D4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80" creationId="{910B952F-88CF-40BA-B997-9CD7100B868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81" creationId="{633EEA62-1C5E-4E79-ABAF-8BE497EED96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82" creationId="{D1303F97-BE91-4FBE-9568-4FB71E894B1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83" creationId="{2C65A1B8-AED3-4FD0-95B6-0C77BE52AF5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84" creationId="{4217E242-7D20-4FA0-8664-6406A4105EC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85" creationId="{67A98F97-C650-4D66-8838-51E32AA0007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86" creationId="{96BEE558-34A3-444C-89F4-B917C7DE190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87" creationId="{ECF87B72-3E1B-4213-B285-137103A2095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88" creationId="{7CC6BB32-EEB9-480B-96BB-C9256470DF2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89" creationId="{7A34889A-953C-4782-A216-B182FEBE7B9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90" creationId="{CEC14D8D-9CBE-4951-99C9-CD70A92E953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91" creationId="{3C36005C-6BD3-46F3-A6C5-49446587C1C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92" creationId="{780EEE10-CC5E-4FB2-A010-E79A29D7872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93" creationId="{7EA12D85-6A8A-45A3-8CC1-61FD3979290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94" creationId="{022242F7-FECA-4B1B-9AC7-6541CB8D208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95" creationId="{B007DBE3-518B-4AF9-BE21-56D0E5B759E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96" creationId="{A7035408-7B88-4C21-9432-D9C984E1C18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97" creationId="{EACB90B5-96BD-4D8C-B078-C688784E46C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98" creationId="{C84E5ECB-8565-41A0-81C8-48605831464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299" creationId="{0F66DEDC-AB5A-4225-A84C-DCC8FD2625B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00" creationId="{AFB700A7-5970-4B11-AACB-10E2B82D166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01" creationId="{7E72FCAB-1300-4AC6-87DB-57D71226EEB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02" creationId="{976DC8E7-B256-4531-9559-F5FDB62D24C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03" creationId="{6D339A09-BD91-4CF4-865D-57CFFBF3F98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04" creationId="{A6893020-92A1-4B82-ABA0-D96622839E5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05" creationId="{14416A0E-CDFB-48D7-A129-20AC4BD4A2E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06" creationId="{5763AB69-092E-4F42-8C01-F5AC9E479F5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07" creationId="{0FEB9F56-817E-4D9D-AD49-3BE3F6F9246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08" creationId="{849D4157-B4D1-46B6-88CF-F08B5CB89D7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09" creationId="{6658CA6B-ED81-4B97-853A-6A5E265E787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10" creationId="{2B532BEF-F3EC-47FD-9384-260C0F18AD9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11" creationId="{9CB7A16E-10F6-45E2-AB83-39AF865633D3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12" creationId="{D062FFB8-B15C-4730-A33D-94ABA19170F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13" creationId="{03554C4A-BB78-4702-9BC6-46B60AEECAA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14" creationId="{7EB7BCCD-EC89-4AF4-A558-FD2ACF12C11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15" creationId="{579891C3-0539-45D9-BCE9-F3597D6CD8D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16" creationId="{7F2910EB-C688-4D4D-BF13-549CC2EDE52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17" creationId="{37041AC8-4B4F-41C2-9496-FCEABF4E19C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18" creationId="{BB0B4C97-9398-4231-A7DC-AB52D3A2DDC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19" creationId="{B755B146-3075-4595-8E04-EB839EC1C3B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20" creationId="{C13F4659-EF84-4BCD-8418-D61B6B3DA47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21" creationId="{D147F878-BFA6-46E6-82F5-6BA4429A3B0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22" creationId="{F6BDCD64-9ADB-40FA-8F3D-273642D0F16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23" creationId="{BFB28DEF-C7C3-4355-8F40-76CAB22642F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24" creationId="{F6EB6068-D574-40D3-BFEA-2783B4270C6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25" creationId="{34189D8E-A9A2-44A4-B925-58293CE7FCC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26" creationId="{EAE2C14E-EACF-4644-A86A-E09AB328CF3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27" creationId="{A5A177BE-9FCA-4BE2-9AB3-B2FEFA145AF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28" creationId="{394B1FC5-CC71-4F59-BB29-7DC2C1DF457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29" creationId="{99AE456E-EAB1-4E2C-8A47-92F751AB97D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30" creationId="{846E9683-C276-4320-9602-472A1679F17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31" creationId="{15F830FB-2FE8-42F2-9E59-1C086F1C711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32" creationId="{05C0E05D-D7B2-4F77-B613-873AC9F0AD3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33" creationId="{F7DC156C-1B42-4D97-A030-7EEB949F350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34" creationId="{6EAF3B86-E01C-4F20-981E-A85F57B95223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35" creationId="{CEF8C02C-0024-4D87-9795-4FB71E14657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36" creationId="{9C44C192-DDCD-4CCD-84E6-747B5A3B812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37" creationId="{BA87AEA4-19B9-4D97-9B22-DA23239980C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38" creationId="{7C546681-9D64-46C4-9D31-306D9CA3360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39" creationId="{8224E431-A59D-4A82-8AA0-B1ECD1AF307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40" creationId="{552DF259-78EC-41FE-B87E-59C6B502AF7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41" creationId="{5E52419F-9CA9-4199-B658-B6CB3E1BD55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42" creationId="{326D154D-9CEE-4A57-A891-8D55DD9F8C6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43" creationId="{ADC35F29-A07C-4C85-849F-09B9722BBF4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44" creationId="{B2D451F2-6CAA-446F-B530-5EC7A631F8E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45" creationId="{E4E3A831-15EB-4250-A154-ABBC152789E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46" creationId="{35E58E20-860C-4912-82CD-6F19752E4C4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47" creationId="{8158DA0D-2BEE-4511-80C9-87415D45C0B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48" creationId="{78184014-809F-4869-92E3-DA897F70F8B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49" creationId="{58436026-DDCB-41BC-B166-2141B104924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50" creationId="{1AEB73BB-7021-48E7-95AE-4437EF7B65E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51" creationId="{D519F064-A6A4-41D9-8654-BC08B9499CF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52" creationId="{C154B218-9A35-493A-80F0-31965F60930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53" creationId="{656CCE12-47D4-4A71-9B6C-AA93DE4C49E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54" creationId="{87B67E9E-89B7-4AA2-8C2D-CC54F76144E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55" creationId="{FC69B169-3C61-4348-9A2D-5DFD0C19E61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56" creationId="{223CF821-06CB-4D10-887F-A7EF78E05B9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57" creationId="{7198C46F-48A3-4572-993B-4AD317E9D59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58" creationId="{4FF61167-456A-42CC-A510-583266F02C3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59" creationId="{675CC4AF-F90D-4C1D-9C1E-0EFC5DBA673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60" creationId="{6A1CED58-40D6-4333-BB40-676A0993DB7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61" creationId="{812447AC-1DEA-4ED9-84D5-8BEC7CBC188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62" creationId="{9FAD564C-B512-47E8-AC0A-816CD1C0DB3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63" creationId="{191A4B91-8E62-446C-8669-138A47843E13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64" creationId="{E833C82B-88F6-4A86-A735-F2BFB236202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65" creationId="{17484EF2-9927-46E5-B4CC-24787CDFF70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66" creationId="{9EE96529-8BDC-472B-B75B-B6844F7BCB2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67" creationId="{37B582D8-BAC2-4092-8328-39016173299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68" creationId="{FC3A7A43-24E5-497D-8D7F-9E8B1A093E9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69" creationId="{9C70600E-6D54-4E6C-BF0A-5DADEF80927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70" creationId="{AA6FD9DC-E77A-41F3-ACD5-D332CB8611F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71" creationId="{065D48DA-0D18-4B5C-87F6-8D3EFA107F7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72" creationId="{7460C44B-2B07-40C1-AA54-B14CF45F246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73" creationId="{B38D8978-DBAD-481F-99F1-FED7FAA648A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74" creationId="{CFE2C4CE-4000-4894-A7C0-091EE20FDAE3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75" creationId="{D4BF4C6B-E271-44E3-BC45-150982883A6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76" creationId="{5CE3D3BF-293A-4AA6-B7D3-357F0AFD5DD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77" creationId="{CD5FCE70-D6A7-4B36-ABA2-0EBD25CBA2F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78" creationId="{EE1B618A-6D71-40FB-9960-6C274CB32D3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79" creationId="{8ECDE184-E3C6-4F44-8CE3-D662EA0AFE4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80" creationId="{4D4ADAEA-7532-436E-935F-7EA86AD11D2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81" creationId="{F716B76A-68BC-4A89-BB1E-0DBAFC07B483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82" creationId="{6605CA87-04DB-472E-802B-B7A9146D172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83" creationId="{6C2AE68A-6F34-4677-8984-E0C04D7B7A1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84" creationId="{8472F2F8-D4B9-45E8-874F-559E33CAA3F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85" creationId="{6F2E5809-914B-4C67-AB31-9F234442F2B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86" creationId="{B17AB721-65DA-4419-A840-6A463B1C422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87" creationId="{66CCF6E7-C68D-4E9C-A74C-80A0544A5D1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88" creationId="{D0ECF717-2234-4407-896D-DEFADA9276D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89" creationId="{F393AE55-C48B-4813-AB81-64A2583C0A9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90" creationId="{F51157F1-8BFF-4CA9-BA4C-2CABF6F501E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91" creationId="{83E16E1C-40DB-425A-ACBE-F96F398B101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92" creationId="{3894440B-62D1-4BC9-AAE2-79F92186B6C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93" creationId="{23BBE544-4581-4FF1-8EC1-5EFD93C5D7D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94" creationId="{E8838D20-9E14-4038-92B0-840109D13E4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95" creationId="{C92D0198-8938-430C-BF41-84963980139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96" creationId="{CFFFF72C-7CD6-48AB-AA88-BBDDF16C5DE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97" creationId="{94069F65-9EC2-48EC-BE86-60BC4CF40A9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98" creationId="{768EECDB-3955-49C6-8A8B-7FBEB499D61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399" creationId="{AA80B5C5-C3F6-4173-8A8B-5FB80B9D7C2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00" creationId="{6A87A1ED-B0B0-459A-8C74-530C6A9ACCF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01" creationId="{3F783305-B5F4-4EFD-9E36-563DD952494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02" creationId="{7AA99AF8-B9ED-4920-BFA5-A9C132131A7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03" creationId="{435FEDFC-C264-4843-B486-5409BAE5F95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04" creationId="{2B5EB156-03A3-4A37-B46A-B58E5C70C0C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05" creationId="{F6349AF9-DA82-40B9-A58C-DFA8C4141CB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06" creationId="{608FD411-98F6-4395-80DE-415229FA2A2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07" creationId="{99A74F71-410F-4F2D-875B-9474BE85C77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08" creationId="{FEA7A0A4-5604-44B2-A409-57066486942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09" creationId="{E0EFC64D-234A-435B-A5A2-5923175FE48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10" creationId="{3977C2FC-F06C-465F-93CA-7CA1D9AFF8A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11" creationId="{6AC9E5C3-D14E-4F21-A861-1AA549A7762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12" creationId="{AD873688-5C2B-4E51-853F-28169E91821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13" creationId="{4745C5AD-4126-4B94-8CCA-D65370D4659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14" creationId="{1D6990BE-1E2B-4116-AF60-09A0D455D3B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15" creationId="{A2B44A3C-2DAE-44E7-A29F-A72AFDDE42B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16" creationId="{F1AA7D86-3308-44C2-A264-1C4BCEE1F3E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17" creationId="{48183330-3F9C-4854-BCF7-A97D5C8ED97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18" creationId="{D2DFAE7E-7024-4124-943A-DDF6D91DE79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19" creationId="{385779C0-0784-40B2-9BDF-24B5DBAE0023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20" creationId="{06EA1DA6-DA5C-4FB9-90C8-D9A27CA4C56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21" creationId="{AFD300C5-F68A-4914-A8C9-9862142BF4B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22" creationId="{15CD530F-6E61-4438-BF16-A6000120EDA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23" creationId="{2FF37A05-E735-4BC2-BF93-A1C2DE13ACE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24" creationId="{95E2839F-58F2-4516-BF74-30AD125CFB7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25" creationId="{44127C36-DA8F-456F-8BA6-2B08D5FCC7B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26" creationId="{50BC0401-CE1B-4FC9-A34A-ED7D16F4659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27" creationId="{E4911608-A1DE-4D61-9D58-8E66D3B48BA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28" creationId="{D42BC320-1B47-4384-A7FE-F9321AD2D93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29" creationId="{BD6A6AB3-B645-403D-9233-7B4BE219C97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30" creationId="{242335F9-3B62-474D-9558-85AD94DBF13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31" creationId="{F8CB38C5-DA29-461F-B9BE-878D261A7BB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32" creationId="{7C9542DB-40B3-48F0-82F5-6AB006102FC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33" creationId="{83F312AE-6B4E-4F7D-AA4F-42825086FA0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34" creationId="{E9C7B4EF-0F38-4D3E-B7FF-945B7968124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35" creationId="{F0ADC5D7-0756-404B-8233-E73250539C8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36" creationId="{20E83C24-79B0-4B93-9698-8174070B6D6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37" creationId="{A8527257-9FB8-41B9-82A7-D88E62C1922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38" creationId="{5F277654-3107-4C9A-881B-07FB81BEF9E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39" creationId="{C8470CD7-CC18-4345-9486-06E3039C77F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40" creationId="{BDD880A3-5A7A-4E64-933C-8795D4B821D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41" creationId="{516A32E2-C310-4CD2-9C9B-A207F79114D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42" creationId="{842E4FF3-01D1-407A-A958-154E76FC815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43" creationId="{2C1CB5F7-9E5E-4205-B682-1B155CE1C28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44" creationId="{9E702FA5-11D4-4BB3-9F16-F9ED24592F6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45" creationId="{E71EB335-DA3A-4363-A867-D7878C8D430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46" creationId="{07301852-7DA0-4EB9-9391-C4A8458B8E8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47" creationId="{030FB1E5-F62C-4957-ABC5-942408B4B54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48" creationId="{B3B61C14-7490-4C90-8F9A-51D80A12474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49" creationId="{A2617BFA-3150-4710-BE82-C62A89DF904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50" creationId="{24732DEF-F6E7-4A55-881F-FF617DA3511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51" creationId="{67B1F5D1-5E08-43E3-9E53-A25626AF415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52" creationId="{62FB8C07-931B-48C9-BD2A-014193BF8EE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53" creationId="{48DC551A-9199-4571-B938-E1D81504DAE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54" creationId="{3E020689-F3D6-40D8-92A6-AC167898DA1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55" creationId="{83D60611-2143-491D-96F9-3E72C03809D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56" creationId="{59ABD0EE-F5B5-4D68-8EBB-1FC0E4D8434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57" creationId="{5A195B50-4F89-434C-942B-2936FDCD8AB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58" creationId="{F14E63C2-1D34-4800-AFA1-6748BB2ECBC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59" creationId="{06723B7E-25AC-401E-A89E-10E52891EB5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60" creationId="{58BF3BB1-AE1E-4F3C-9921-69EB15E0D8D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61" creationId="{51518107-BCB8-4B00-844E-2F1FE00D497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62" creationId="{7FC40887-C2FC-42B4-BA58-0E2C2323407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63" creationId="{058A70B2-36F7-4A15-B79F-FC596C63EA8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64" creationId="{20AAC253-18B7-4642-A637-BAD30071237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65" creationId="{39A82FB6-CE9D-4A63-9B03-10A61E27CDA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66" creationId="{C1517F82-5EC3-4888-A622-D7350579331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67" creationId="{5AA062CD-7069-47AE-9C7A-E88767BB112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68" creationId="{8292073F-7835-4C83-83FA-19F61AF84F2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69" creationId="{2300D568-97D5-41FB-B1D4-12788FB1798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70" creationId="{2859E3F0-EA54-464F-A217-1A5A9740232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71" creationId="{40F5DF06-3A49-4FC1-959B-6B2464218C6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72" creationId="{4F28ABB8-EF45-48B7-91E3-D1B36B1101A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73" creationId="{7B31ACE8-061D-41DB-8DB9-F8C1C23D490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74" creationId="{902A385D-6927-48DB-9C32-10608C02C1C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75" creationId="{40D384B7-2E40-4FA2-AA26-D06C7F4B352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76" creationId="{7DFA0A62-E401-4645-9191-259DA976D1C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77" creationId="{9EA68517-0A57-43A7-8DDD-D9BF5100ECD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78" creationId="{4716D719-8E7E-4317-B905-3B6DA6CD0D9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79" creationId="{93FEE170-08A0-4EA7-8884-C096B87D996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80" creationId="{F48938FC-8CD3-44E1-A620-2A1B25FB427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81" creationId="{2EAA4C34-D5B2-4C32-9964-29FE93BF037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82" creationId="{2C35B99C-6770-496E-BD45-11B8599E51C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83" creationId="{7466B65A-FA0F-4D19-9149-D470B1859F1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84" creationId="{272A371E-C485-44C2-8279-60274D0797D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85" creationId="{8441E3E6-46F6-4A5D-9AFB-6CB98F2BD4C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86" creationId="{7353E42B-CD2E-4B32-B350-1AC4688CE07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87" creationId="{5FB59734-B37E-4B22-9696-7CEF4BB8C7D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88" creationId="{6762F993-BDA8-4CB3-8C2C-0BDFA2D452F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89" creationId="{9371056A-31BE-466B-90BD-D904CDB5251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90" creationId="{0EB6308E-5423-4773-848F-255B6D29DC2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91" creationId="{324ABF29-3E40-4B06-8266-F1A73489191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92" creationId="{F8D23D14-BA22-455C-8BF8-08493A8EBC9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93" creationId="{7A94A4DB-1610-42FC-8C8C-2005E487048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94" creationId="{18DEE2D6-6EB4-4457-BEFE-06C783177D43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95" creationId="{6FB6EE6E-4AA7-498D-9E61-65373B27E92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96" creationId="{4257EAC6-6D29-42BF-9361-FF98FEF46163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97" creationId="{9BE2440E-CE93-405C-A61C-32301180839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98" creationId="{A5776D53-FBE3-44B0-A0B8-73FD992EFB7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499" creationId="{5FE41925-4E74-476A-82EA-5312210BE08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00" creationId="{7281B5C8-9486-46BC-8A2E-6C34006DCFA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01" creationId="{F19AA0C3-129F-4F0C-A890-28AF272C4A6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02" creationId="{E7306C77-8DE9-40F1-BF66-EF9973BE23C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03" creationId="{E3CAF9C9-5C0B-41C7-AD1A-7698F4AAB74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04" creationId="{C795F2AD-CE28-4573-95D8-4C9C5B63570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05" creationId="{25ADEE92-5033-4F11-AA7B-E0E2D7B45BC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06" creationId="{5FA93483-EC43-4885-904E-79F270F7A71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07" creationId="{DD8DF1CF-6C16-4B38-807C-A0C5B3D51C3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08" creationId="{BD492A80-E4B7-47EE-B75C-940E78B21D6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09" creationId="{95E77B3B-9F94-4807-A8EE-99357A22958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10" creationId="{F7219128-8574-41AB-A047-C1D22BFECD6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11" creationId="{518043B2-5F80-45B0-B78E-EE369913B4C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12" creationId="{EA86A0D4-E9F5-4331-A9A8-119621082CE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13" creationId="{F79DB0A4-DD4A-493F-894A-7316A73D845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14" creationId="{FC7E8F50-5D1A-4A5D-AD70-963C7EBD7C4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15" creationId="{4AD0F8C1-8EC7-4D91-ACA3-5919D58FD5C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16" creationId="{2377084E-FA0D-4604-902E-F6A358D02C8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17" creationId="{B42EFC3E-32F6-46F6-98A3-2D14A00914B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18" creationId="{1D7E389C-BA41-4F48-A78D-4FC0A9E82B5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19" creationId="{98E0546C-7DF3-4F5D-93BF-19F705654EF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20" creationId="{144CB01A-1D97-4AF5-AB1E-65A07FA8839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21" creationId="{1C4FEFD2-B59D-42C2-B200-8D59ECBAF5C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22" creationId="{476394E3-2BAF-4B55-BA1B-8EDF6DADB67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23" creationId="{9293C0B9-3162-4E0D-AA02-2C2A0922026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24" creationId="{44F4A937-89C1-4D11-AD4E-F127EC9DB3B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25" creationId="{B6C92268-196B-4D7C-B48A-32545D26C09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26" creationId="{F93788B5-ECF5-41FB-9F4B-27F5AD30E1B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27" creationId="{E730D05C-ACEA-451E-8B28-C7F4264AA61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28" creationId="{9D634281-BB93-4701-9664-CDFBC535DB73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29" creationId="{039B9F99-6CE1-4E3A-AB86-501BF42F83E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30" creationId="{6EA777F1-5265-4439-98CE-E328AF9C034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31" creationId="{4F3F779E-7083-4580-A78D-80E419B0797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32" creationId="{547D7497-D3C5-4B4A-92A7-514F737D775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33" creationId="{EACCF6D2-934F-42A0-9813-BCBF21BB38E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34" creationId="{C357B9CC-030C-477E-92DA-9A40B13277C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35" creationId="{1406A90E-82AB-40EC-A407-7304AA5E56F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36" creationId="{34F63CEC-7412-4F9B-99D6-091CA655FA63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37" creationId="{D9E3C863-189E-463F-904E-959E0FDB80D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38" creationId="{0FDED6C8-7B97-4866-BD38-9001C23BF4E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39" creationId="{94D34AA7-57A4-4D61-BC77-1EB14CF1AB1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40" creationId="{06E1D150-54FD-477A-A6ED-FF2866491C0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41" creationId="{76E002DB-FA33-4C0D-A022-FE2C53CC60B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42" creationId="{6E199D7A-AEC1-4A77-ADF6-A754C764CC8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43" creationId="{572EE7D1-C31F-4F9B-A7E3-A8303B2CAFF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44" creationId="{BB32B8B2-B683-4F58-A1AF-BBF4B45A2F2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45" creationId="{EEF04C4F-61D0-4630-B249-D1E3819B3E0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46" creationId="{B348990A-67C6-4592-8E0B-1873B89149B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47" creationId="{79D9E2B7-4745-46B8-A8F4-9418E1C8B88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48" creationId="{37E07BAE-E7AF-469E-8AB6-6E1F7CFFF76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49" creationId="{63974D72-8448-47D3-8EB7-3C22DC38FC9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50" creationId="{E86A71A3-7486-45C1-8366-43C80915390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51" creationId="{499805A5-0D97-4429-9EDC-5EB76832CC0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52" creationId="{12B6F01B-6D1B-4332-8022-360955693D1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53" creationId="{B2A76587-B033-4D13-84EB-30F88217549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54" creationId="{7FC666DF-8748-4DA9-A7D6-FFDFAF15087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55" creationId="{5AD3B0DE-C624-42FC-8D46-1B0AE23B7F3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56" creationId="{A7B54E4B-8430-4D1D-8D1C-4B4A37B7E87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57" creationId="{9C6B196A-F88E-4859-ABCB-1DAFC6AF95B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58" creationId="{5471242F-EF00-43A7-923F-6FA807521A5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59" creationId="{FB6BF971-2A05-4CB0-BD53-7937DA562B7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60" creationId="{0234A36C-93BD-4266-9221-5340E6B073D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61" creationId="{E052B9B7-5B04-4097-BED8-EED9D120BD6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62" creationId="{1302ED29-4C18-4104-B0A7-6C46F98CD26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63" creationId="{A0B43CCD-C594-4846-B3C3-DBB32BF0298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64" creationId="{9166E1B1-2434-480D-962B-E97CE1B61B9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65" creationId="{8ECEB340-F784-4588-97D6-BB8D42FC766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66" creationId="{1220CF61-DA09-43E4-ABB4-802FB2268FE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67" creationId="{50FFF8F7-F9B0-4F1C-A5A0-B0EFEDF6642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68" creationId="{52FE693A-B261-432B-9DFF-4D862CFE1A1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69" creationId="{CE6234E8-F3C2-4469-B296-D8B4863E447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70" creationId="{6A7560E2-E104-405C-8373-12204CFB2CE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71" creationId="{6F2FCF95-3DA1-42B8-93D5-09B1BEBF0FE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72" creationId="{152B6587-6990-4C07-B954-B4BAA86863B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73" creationId="{973AA52D-4720-4000-BB9E-7B0D43B2C0C3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74" creationId="{77F851F9-4D1D-49A5-8584-2B8B961DF5B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75" creationId="{D2719BFE-CF0D-4B39-A4AD-FB55B384630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76" creationId="{3AAD30A7-2B05-441E-8BA3-4FCC0B14BB8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77" creationId="{D0189FBA-5AEA-48E2-B473-1BAEFD67688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78" creationId="{5D93BB4A-3D26-4011-B358-1EC89C4882E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79" creationId="{2A431DBF-2EA0-48C0-85D8-8B13D69F3AB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80" creationId="{CC25621C-82FD-4DA1-B4A3-64C736FDA29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81" creationId="{2A953C5A-885F-4060-98B0-0184316A7B5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82" creationId="{85B4CADA-161B-4B06-A5CC-CE2D3E7ACE93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83" creationId="{1ED2A48F-A7AC-4F5C-B2BB-914A509AE80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84" creationId="{8E3D0D27-6EBE-45D1-B9D8-AEE153820AD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85" creationId="{D4B09287-296E-4443-B253-04D3E0B9423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86" creationId="{897E9BED-F85C-4242-8A25-4B293809033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87" creationId="{22486A91-8A64-45F6-8AC6-55AD6454CCE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88" creationId="{8943C3DC-626A-47CC-84E5-05D7BE0DD2C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89" creationId="{1FD33FEF-D006-47DE-ADBA-7D0EBEF68A7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90" creationId="{D65A444B-18D6-4EAA-963B-646A78BFFE5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91" creationId="{6D118895-75F1-4DB6-9952-50830A4A28C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92" creationId="{965F7F45-9F91-43D2-B57E-196A996426B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93" creationId="{EF9FCCDE-673C-4D0F-8AA2-3F31F8AF5DC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94" creationId="{208775AF-8F61-401B-BBCB-C47E6E4D716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95" creationId="{0B8FD234-A7A2-41AD-95B7-CA048201F10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96" creationId="{F808122D-76BF-4BEA-A762-DFA73C228FA3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97" creationId="{709B6EDA-EAC8-4F77-BE59-15BE8C9B7A8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98" creationId="{04EBDFBF-E2FF-4E60-8222-F7B4E85975D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599" creationId="{E9F88200-891B-42DF-B95E-D02977EB5B8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00" creationId="{09F79F5F-1455-481E-8D53-5446099365D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01" creationId="{CCF0E8E3-1EF1-4703-B841-B2556D1D7EA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02" creationId="{35A8ED49-E736-4E8F-AF23-66AFC7A1245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03" creationId="{5792415F-19C5-4E14-832A-C78C7866AAE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04" creationId="{3D6D507D-FB77-45B8-9DD6-C40588E55A1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05" creationId="{4D2C2B3E-E738-4DF6-B48B-56D5E236FFA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06" creationId="{8C6762AE-C529-457B-B4BB-D0603ADBF80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07" creationId="{50DB5EB5-FF05-4868-BB50-37268453703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08" creationId="{42872256-2C30-46D0-9DD9-599AC40BBB5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09" creationId="{1A107D11-C277-4785-9611-DE01B43F55C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10" creationId="{5B17D49A-190D-4FB1-995F-319E7F9FE3E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11" creationId="{D6CBE9D6-1F5C-499F-B992-D93BCEA8BFA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12" creationId="{0A6807AB-F878-4365-9DDD-2E5AD4CDBFD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13" creationId="{F9FD501E-56F4-41C4-B114-D0D21254800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14" creationId="{7C6C2861-EA82-4138-B67E-7DD5CD4A863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15" creationId="{F4FE6812-B348-4CAD-94DC-3B7927D35A0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16" creationId="{CB663D28-A35B-4D75-AEF5-D282C6AFA32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17" creationId="{058CBB66-C23F-42A8-967D-B07547E4B01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18" creationId="{A1A22DF1-EF70-4772-B0BA-0865BD2B8C4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19" creationId="{4B20E0F3-12AA-4AEE-BC92-4314A361073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20" creationId="{9A16C3B9-A0D7-4521-A3A8-7BA78D83639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21" creationId="{2F2421A8-8062-4A7C-973B-232C627637A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22" creationId="{3BE44370-7617-4DF5-A14D-0D2AEBD8F6E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23" creationId="{0DE29641-A57C-4791-AE31-3639B33A8F6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24" creationId="{E51117A0-CD88-47F6-B69E-A4779198425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25" creationId="{97F8C795-21E2-4BEA-B6F1-C93BBDE367C3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26" creationId="{47D5B9C1-69E4-4A58-87C2-DAFEB84B566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27" creationId="{704A63D1-C141-4D17-8B74-4E58DF19B5C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28" creationId="{8BADD677-4DCC-4D70-A48F-378A2870757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29" creationId="{4CB22DAC-18F7-4DE8-9ADB-DB036888D83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30" creationId="{6AAD30EF-6690-464A-8A21-90D52B12756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31" creationId="{3C12416E-E67D-427A-A725-2BA9E880AB8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32" creationId="{109ADD54-8915-4CBA-A200-68EA5CC2F39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33" creationId="{58DB9DB4-6561-4017-848F-6182C187444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34" creationId="{8F2AF774-D9D8-4255-9740-9DB50CBDF02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35" creationId="{611F9FAA-DEE2-48BB-8486-6D5739EE97A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36" creationId="{19B17436-35EC-4414-9720-F9C7C508EED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37" creationId="{98691586-B68B-4652-ABDE-72DC1C678BC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38" creationId="{4EF86CCD-4F46-4383-BAB6-7DD60122F5E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39" creationId="{559C3534-21D4-41A6-9EF6-5794BAD1CF8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40" creationId="{8E4BF782-D925-4E4E-9FC0-C2DC3A04DAF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41" creationId="{0CC893D4-2A05-4FE6-8712-22AC0DEF3AC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42" creationId="{AE1D7DBD-8013-40AD-A43B-5215A802327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43" creationId="{0428C4FE-9A41-41F2-A764-1229B9046E1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44" creationId="{9B724F73-4F76-4CC1-8C2F-3B92CD03BD5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45" creationId="{E88FF20D-0D73-4CBB-ACA5-0197090B281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46" creationId="{9189962C-9E18-4CE9-BDE7-CE1DCC3E8D2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47" creationId="{D67F7AE8-2A0F-43E4-BA02-88D7C8C1215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48" creationId="{307B055F-00DC-4D05-BCD1-DC42DEF8667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49" creationId="{EB290AF2-E9C9-425B-9AEA-FF52971AF66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50" creationId="{0C01DF69-52A4-4814-8F23-272680D1E14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51" creationId="{57AD63BE-DCE5-4DF3-96A5-1791FBAD869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52" creationId="{8AFF06F1-2909-4633-96A2-62D4CE4708E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53" creationId="{417C6342-CC99-4D53-AF23-84BCF56EA47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54" creationId="{8425BB5F-0148-4D93-B5A6-D4A8BD76943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55" creationId="{4EE4C927-058F-410B-8B64-35268FC5C22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56" creationId="{92CD79FD-71C4-43A0-A450-2431FD45389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57" creationId="{A0193F31-8C94-4AB4-9832-016CCCA50D5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58" creationId="{5FE4EDCF-B5EF-4A53-82B2-FDE8979D74B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59" creationId="{EF9ABFBB-A159-49A5-BD66-2393E01FAF8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60" creationId="{501B7DAE-CFE6-4857-A5E2-0D8C4D91D23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61" creationId="{D68AC85B-3A3E-4EE2-9D60-472E78F60CB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62" creationId="{380DAB11-7788-4F58-A081-85BB063AC38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63" creationId="{63DA4C98-3BC5-4B81-BB48-55D4E327709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64" creationId="{A51F4EFC-A558-4CB0-8225-36EE5190E08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65" creationId="{ADE24E21-EE8F-4631-B77F-869C5A673D4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66" creationId="{8208D0CC-B7F2-4CCA-A7AD-C8029AF8D21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67" creationId="{6B84FAF4-BB2A-4F7B-A454-26D4106A5DB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68" creationId="{9C41C49A-8D6D-49FB-8BA3-A1B58756BA0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69" creationId="{2EBDCCA4-907E-46D9-AF29-D6D35F3F5DB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70" creationId="{5288693F-4DB1-4146-8C72-4E0600D5D05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71" creationId="{8B70EE2E-A888-4D3C-82F1-4F58A06766D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72" creationId="{19FC7BEE-8199-45D5-883C-7F415FA712C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73" creationId="{A2AC963E-1605-4325-9996-B4460043D75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74" creationId="{E9054B9A-6791-4DC2-A369-7F3F1C16908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75" creationId="{A69E30A6-B8E9-4E5E-94AB-BA1E91FC64E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76" creationId="{42EAEE5A-6E78-4F43-959A-CC3FD800702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77" creationId="{9913141B-0333-4C0C-ADBB-DDE83FB8EB7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78" creationId="{012676BA-7700-462F-97A2-4271FE2A893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79" creationId="{A843652C-7EBE-405E-90B8-4FFF3F7C385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80" creationId="{57E087CD-578D-425C-8489-6D539F041C3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81" creationId="{82910D0E-A034-4DEB-9168-A22423C1C0B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82" creationId="{9849CB6A-E2B6-4B6B-9694-7CD53ED6C95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83" creationId="{01CDC55A-C363-451C-B48E-E1365843191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84" creationId="{FBE62913-B5AF-4F6D-A1EC-C6AFB8E3118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85" creationId="{6F25818C-E268-4990-BEC0-F77564BF689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86" creationId="{EBCA33FF-D827-4262-A399-0FEC2F51EF1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87" creationId="{65B02DB0-5A83-4813-9221-769C14F16F0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88" creationId="{023CCFA6-EFD8-4F45-ACBB-B9BCF6CF8F3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89" creationId="{1228CF01-53A1-4753-AC3B-C782780439F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90" creationId="{6EEEAB97-A662-418C-A77E-E2E2A161A6B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91" creationId="{A471FF73-70CC-457A-8519-A4B573B8ED5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92" creationId="{598A5710-1B40-420D-AB23-A11F69E44C5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93" creationId="{FD6875C8-677A-46D0-9BA4-C457BCA687F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94" creationId="{52118132-81BF-4403-9045-1A7D8748C6E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95" creationId="{39D146F1-1BE5-427C-928D-83B4CE250CA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96" creationId="{07AFB6F4-A032-4E0B-826F-32B8CD4E125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97" creationId="{134358D4-D81E-4071-80BB-3902B16D40F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98" creationId="{15361A71-E19C-452D-B555-17D25829612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699" creationId="{20A1E14C-33E4-414F-A1DE-2A4FB8444CB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00" creationId="{B04750A9-9046-477A-B48A-47267749F8C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01" creationId="{5C2C0A1F-0E85-4F53-81ED-9DA02896393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02" creationId="{10B704AE-B199-43DB-8591-C66F22A5177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03" creationId="{8A570B6B-5BCA-498F-9B2A-6FC3C6D2EA6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04" creationId="{5C720829-0FE6-4FA9-91B8-2C8FDDB1F95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05" creationId="{00419E17-4128-4289-B81C-DACDF140E52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06" creationId="{70BB6C9D-C9CB-4CBC-8751-B1EFEAAAD87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07" creationId="{F6C26D61-DCA8-4B6F-AADB-D798A3FB521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08" creationId="{384FBB5E-A148-499E-97F3-5EB2BF3B982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09" creationId="{F564B76D-5F77-4724-97F8-872EDE05F93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10" creationId="{49B610A0-60CE-4D5A-9E3F-45FD5E6FDA0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11" creationId="{B3197F7A-2C99-4E2E-A0D1-B4DBDC9A896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12" creationId="{239BEB30-8D5C-49A3-896E-F27959220FB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13" creationId="{39014223-A096-4179-881F-9821399B764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14" creationId="{E0E21A8F-F172-4F10-B8E4-5867CEA8093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15" creationId="{7F9DEAD2-8211-4A6B-B2C7-F96222440D1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16" creationId="{7D7EE69D-33D2-411E-968B-790DF58E325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17" creationId="{CE9A9030-6725-42A4-A204-0B5AD8D6B7F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18" creationId="{1BC27F4C-2B9F-4AE7-895A-C48B8ECB82D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19" creationId="{F9AACED3-3235-4207-B8D6-DF5E476CE69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20" creationId="{1D4A4911-19E6-40DA-A3AD-FAE5609BAD1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21" creationId="{0AD92AE1-D6E4-43E5-A899-9AE27711D1A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22" creationId="{F4C8FB8F-E8A2-4BC0-B8AC-C22047ACBB4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23" creationId="{0540BFAF-72B7-4799-8350-69C00A70CCA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24" creationId="{B06447B7-8854-4684-A649-F3045CB51E4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25" creationId="{BA4E64DF-6BEB-459A-9EF1-EBD417283AC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26" creationId="{07722CAD-7758-4160-9B3C-A80E0D2A610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27" creationId="{0C067A8E-A5AF-4FA1-983E-A7A94752427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28" creationId="{404A9DE6-6955-4EA9-87CE-9FFF7DA8EF2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29" creationId="{23AB324B-659F-43F2-B13D-65CB59B6E44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30" creationId="{8ED998D3-9438-4A6B-9B6F-5DA51520570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31" creationId="{5C57FCB8-08F3-45A6-9FBB-EDC2EEEF038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32" creationId="{35B49C91-F3DA-4AC1-AF40-3F20E6D5967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33" creationId="{40A8CA71-6063-4BF6-A827-954CAE804EE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34" creationId="{9250E47F-97EB-411F-802F-3D8C03F32EF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35" creationId="{FA6EA30E-91CF-4B89-AD6C-2FF36225B91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36" creationId="{2DC46CA5-F2D9-4A3F-B652-56B6A812BD4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37" creationId="{73403549-DC59-4DEC-A3B0-CF7189CB02E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38" creationId="{945740D1-3200-448F-8A98-0EA5585285D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39" creationId="{E53A7528-0DA8-4A70-AB46-B930831754E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40" creationId="{5526B2EF-2E3B-43BA-97A0-353638736C9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41" creationId="{0EEC48CD-B0C0-4D40-A4FD-DF52B3D5817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42" creationId="{11450102-BF22-41AB-962E-5E9F73667CF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43" creationId="{6A91B45B-2F7C-4AD6-9B35-89657386CFD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44" creationId="{A5CE189D-CE15-4B97-9152-B3529CA369C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45" creationId="{893CDD78-94E8-40ED-AF64-3F36450893D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46" creationId="{794A3131-2CBE-48ED-ABDD-39A2D866501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47" creationId="{6636B498-DCDC-44F8-95DB-CAA17AE8132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48" creationId="{59C0EA1E-3D7D-4D45-9C76-453F3A03F01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49" creationId="{BF6C1D64-C906-444B-A170-79D8F2D5576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50" creationId="{1BD188DD-A2D6-416A-B773-874AE962C33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51" creationId="{9C85187B-3708-427D-B0C3-A3B3426E4FA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52" creationId="{3C797A1A-C686-49A5-AC12-448EF1FE72D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53" creationId="{0DA89586-0680-4156-90B7-836F41D2A1C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54" creationId="{60C699CD-405D-4462-BB8E-C0291CFE78C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55" creationId="{A11713DD-613F-46A7-A41D-8C752F68FAC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56" creationId="{57EA479F-C215-42B3-AD95-BE355F6EFDB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57" creationId="{F86D5E3C-96F4-4091-ADF9-815D136D58B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58" creationId="{0D546679-19CE-468F-AAAD-33D190DB583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59" creationId="{7F78ADC6-CF66-49B6-AD7D-9B870628CF6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60" creationId="{E6C5BB67-D2FD-4805-9A44-28AB401347E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61" creationId="{61559AEA-2AED-4AAF-ACC8-27D4D54E141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62" creationId="{AEBA557B-9088-484C-955C-720410C38EF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63" creationId="{FB6C51DB-D58D-4187-B9CC-763BA761B733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64" creationId="{EB5A39AF-63B3-466B-BF00-DBFC7EB47D3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65" creationId="{16710A5F-F6C2-48FC-973A-3D8D39579CB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66" creationId="{E729AFE5-D615-4A37-8EA4-A5E98482DF4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67" creationId="{CA221D57-87C5-4B32-AC27-BF5C6C5B314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68" creationId="{DC58C9BA-B8F0-4683-8FEF-C199727471D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69" creationId="{3AD01E0A-50D0-40AB-A0E9-0442DC26A56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70" creationId="{AF3BA86A-AC93-42BB-B91C-5787C7E9A5C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71" creationId="{40035736-49BB-4219-8EE1-4735A511158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72" creationId="{AB709E80-5D3A-4F08-A2ED-85B1AF2AF7B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73" creationId="{F5265C33-84F5-44EF-9FE8-D28EA021AFC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74" creationId="{503F5750-466E-4FB1-AB61-1D9ABDC85603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75" creationId="{E2A99D6C-DF01-410D-97F4-34C3B2333E7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76" creationId="{E3678B97-6901-436C-B919-459A922CEE9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77" creationId="{18E8774B-F47C-4540-A290-45EC48357233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78" creationId="{AD571BFE-E9F7-45A8-8FDA-FDCE91AD1C0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79" creationId="{1DB744E2-EAFD-4DCA-8434-2BCA583EE8E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80" creationId="{D01B5C05-4DD0-42D9-A307-835A52BE8D4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81" creationId="{A07B6A6B-E4E2-4409-BDB8-5E4F7B6ADAE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82" creationId="{CD4B9625-FA5F-4CEA-AE3A-0DB5972341D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83" creationId="{64292BF8-16B0-45FC-8B3B-09339985DDE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84" creationId="{E50E5D71-14C7-4B09-8CD9-F2BD63F43BF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85" creationId="{4CDE9329-C129-454F-9D88-C8F700CA497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86" creationId="{D3909F0D-5EED-4A95-8F1E-A24DCB6D730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87" creationId="{32F12AFF-0C5C-4378-A5E7-2E88E4B4C75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88" creationId="{24603531-D19F-48C2-B8EA-DB5DB580399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89" creationId="{9DD3DD45-7F2D-4BD6-8AC4-1E606171A2D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90" creationId="{391E996D-7D45-42A0-A9B4-BF90CACA180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91" creationId="{48CC3D5B-0E82-4223-9A64-F13851116C9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92" creationId="{0631220C-14A7-4A2F-A14C-C2065D4E3F2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93" creationId="{1EEB75C4-91DA-4CCF-81B7-2F4B138375D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94" creationId="{4D116CE2-6AFA-4937-92F2-14879855D38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95" creationId="{A3F7094A-858A-4D8F-98F9-FAA82EE83333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96" creationId="{ECC0959B-DBFA-41BF-9F19-8EF942F654E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97" creationId="{2FB48F2F-8397-4119-8A27-C1A948EE553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98" creationId="{CCAC9233-19A7-4E23-AAB2-4126F3F1E66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799" creationId="{F0E322F3-5FB2-4632-8CF6-E1F66CA77A5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00" creationId="{867210CB-A19B-4D8E-91A9-AD402FF6379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01" creationId="{352B1CDF-6697-4FCC-8A4B-C28CE36178F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02" creationId="{9499F28B-9E9F-4162-9581-1BEFA4346CA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03" creationId="{3CFCC4A6-6B16-4478-92D6-88ED694CFBF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04" creationId="{6A4AB4ED-75A7-4CF8-8A7A-32D6BC4FF1A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05" creationId="{049CCF64-79C2-475E-AA28-87D99236376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06" creationId="{14124838-F2DB-47B6-BA8E-A0451BA86C3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07" creationId="{4010C4C4-3AF5-4690-B692-5C2A86DC878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08" creationId="{8D997B65-F415-431C-9882-2D44CDCE35E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09" creationId="{7091F240-5F10-499D-B3D9-9F41B2F67A4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10" creationId="{FCD1A5D6-844C-4F4C-A89B-4E5754A9F83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11" creationId="{09D49548-C4F7-49FD-8DA3-4646F25544C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12" creationId="{AAE38B74-CA86-434A-9194-671BDE081CD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13" creationId="{20F057AA-9089-4D2A-B10C-D764864DF87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14" creationId="{F3D88B6D-B187-413E-99C8-355BB3C789E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15" creationId="{AC1976A9-6C09-4EA3-8FC5-6D08662213E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16" creationId="{81778B92-8E6B-4100-B529-333A2825FE0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17" creationId="{A31E8CEC-09F5-4569-B176-20F28FCDF9B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18" creationId="{08EDED6C-BD4E-4642-B72E-6A195BE2BA0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19" creationId="{BF6799CE-199B-4F64-9321-2A41A9FE168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20" creationId="{4FC57E37-671B-4115-AC8A-B5E26FFD60A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21" creationId="{049B068E-D58F-48EB-8CA2-A710DD21B7F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22" creationId="{AC0BA2D7-B1F6-4173-8F60-B659620BBAA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23" creationId="{1B712194-A190-4304-AE78-C84B2651BE7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24" creationId="{1E9F3CAE-F80B-437D-9568-21EB00EF700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25" creationId="{5CC72DFB-7920-4693-9D9C-8BAB9E75B62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26" creationId="{0938FA08-1D3B-4F8F-8074-86422196963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27" creationId="{EEB7F73A-6CF6-4727-A0C2-0E8DED9CCD3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28" creationId="{81ECEBEA-E6B4-402E-AAA1-C66CC682E1C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29" creationId="{19E153A0-69EF-4FFE-88C3-0A54B2274D1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30" creationId="{3C9E746D-17D1-4C78-B21B-D512ACBC24E3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31" creationId="{3A167CD5-32E4-4B9F-9802-CD03AA7C1CC3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32" creationId="{034DE1BC-F717-42B4-B290-22FDD8DF1D7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33" creationId="{0EBDCFBF-8154-458E-9161-519F7AD8B0A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34" creationId="{51A3EB2A-C2DA-40F2-9ED3-6462CF6D208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35" creationId="{34B3E888-12B4-4DEB-8FBC-3433EF75F8F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36" creationId="{80DAE93A-2229-45F8-9887-8E89EA72576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37" creationId="{BECAFB77-7146-4D31-BC6A-A4ACAA86C5F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38" creationId="{8BACC032-10AA-4F70-91E4-19532A04032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39" creationId="{139176A3-F8E0-4968-9053-D3237BD0938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40" creationId="{48051548-5ADC-4EEA-B5A1-82E9E9F0500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41" creationId="{76DA770D-292E-4A58-B066-7FEE5ECA7C3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42" creationId="{C3246D69-4126-4B34-9FBF-2BC7935C7CA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43" creationId="{0327C862-7AE6-45A7-9D4E-2D7C33A599E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44" creationId="{4ED9E4CC-7F5F-4832-ABC7-7B5A07841F1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45" creationId="{EE3A60D5-B94E-4D05-8B4B-D4E4B7BC382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46" creationId="{8C1D0D69-6E3C-4D2E-80D6-5E9B9C83993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47" creationId="{49B2AF06-C4EA-4E93-99C6-B9E93007936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48" creationId="{35159B22-B0DE-4702-8D1C-F9B96B0FC22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49" creationId="{EFF34392-D2A2-40D5-AD0D-FA52A67F70E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50" creationId="{AF2C8E75-7F94-4E9A-A76B-41D03792467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51" creationId="{972855C3-A6CB-4567-A7B9-F1DE0CDD06C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52" creationId="{7E222D66-DCE5-4E89-99AD-12679E5F35C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53" creationId="{CFB5569A-EF52-42BF-B845-2B89E602522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54" creationId="{F4CEA534-0886-45C7-9113-6B8E62578C5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55" creationId="{FB373689-9A63-4342-A9CC-2776B3FF9F6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56" creationId="{35233191-AAFA-440E-A322-B62F5CE94C0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57" creationId="{0207487A-A5A5-4A93-9C0E-38F5991AC65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58" creationId="{093A7E75-2DBB-4970-9246-8FB8965154D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59" creationId="{4FB72714-4767-416D-B4DB-C7D7CA0B22E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60" creationId="{B45C4DCF-F6DB-4215-BEB6-5A7F319E2ED3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61" creationId="{70362CEC-D2DC-4259-BDC3-ECF15B275A8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62" creationId="{3760CD6D-0CF6-45B5-B0CA-1853353CFD4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63" creationId="{E49D5FDC-35D5-4976-8831-58E0ECB7DCE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64" creationId="{00AB39E4-88DC-497A-965E-4FAA6A3E8B8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65" creationId="{DC62D136-D408-4465-B4D1-79ABCE6EFF9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66" creationId="{E641FC30-F112-4A69-9892-04E4C6BECA1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67" creationId="{F1DC934B-4C20-405A-B520-84FA45A05B8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68" creationId="{AC4D717C-4FBB-431B-AD7F-475BE448FDD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69" creationId="{B9F7843B-DA1D-45F5-A9F4-02D74D9DC7F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70" creationId="{485D52E3-4281-49EB-978C-455A968BF55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71" creationId="{CFB7AD72-91D9-4781-BD8D-11653E4E399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72" creationId="{BA174496-42F1-4D3F-AEBC-32D8164A4F5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73" creationId="{2931384B-5947-43FD-BF93-6F2A2A502C1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74" creationId="{46A8B6A5-1670-4B54-A696-973CC3BDAD1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75" creationId="{D3D067FA-7016-4CB1-BE5D-9E608F85C3A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76" creationId="{55B20A47-BB67-4479-B6A7-40E110DF2F3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77" creationId="{C2BE9E24-9147-40F4-BD48-2E46A183E39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78" creationId="{06C91269-F172-4A46-889A-D6C81C4EB03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79" creationId="{822AE0A9-0545-4B96-9492-B131726E77D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80" creationId="{3A36AFAB-5127-43F0-B722-31F7E068513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81" creationId="{696144B3-F292-41B5-8CCB-88B895CC82C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82" creationId="{602915A8-1D68-4C08-8E26-B0E173EA3DC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83" creationId="{CF697B0A-F332-4CFE-958A-E65CDA70577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84" creationId="{EA6CDAB9-D63B-4677-BFC9-40B0CA44D14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85" creationId="{84C2FBA1-7E5C-47B9-A6A6-DE560F1E279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86" creationId="{7161568C-A691-4A6D-979B-D4D8E8E3792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87" creationId="{D69C62CA-DA70-4D85-8752-A0370BD7450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88" creationId="{EE1A7C78-BC44-4481-8AC1-EBB86DCC761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89" creationId="{4F9EB41E-B0DF-4D32-96C1-C837F2FF5EA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90" creationId="{B5581773-8C71-4CEB-8E17-0D6D3B84D50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91" creationId="{A14FEFA9-95B9-45DE-A392-27EA8A5A05A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92" creationId="{DAACC81E-0FFD-4111-8CAA-7EDCE263869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93" creationId="{CD6C01FD-B871-4FDB-81B7-4433F07D430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94" creationId="{E2ACAC47-D85A-478B-8980-EE90D9C49D8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95" creationId="{3F942B55-C43E-4711-8CC9-1D802252053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96" creationId="{3027624E-0C95-4266-A327-E42B84275B9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97" creationId="{245E3B0E-8614-4E10-9A85-389AE688B3D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98" creationId="{4950BDC9-6EB6-434C-9621-5838620B59A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899" creationId="{A1A9408B-3535-4AB6-A3B7-63AA168AE56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00" creationId="{78CD69DD-07AE-45A4-AE24-ACEAD86F79E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01" creationId="{122A63F5-0485-4BC3-9F33-CDADBAAF09F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02" creationId="{AD60375B-A160-41B1-9645-16DAA8E2665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03" creationId="{79950C65-3231-4FFD-8EE8-19CB75042D3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04" creationId="{9D091ED3-122C-42AC-BD34-02C3A8D7E58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05" creationId="{0DC157A2-567A-4806-B542-537E4953B42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06" creationId="{9645BDE1-18EA-4FCF-B7A7-EDA9EDD5706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07" creationId="{D48D5CB8-CF33-4BF8-B8BB-B709C2C96A9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08" creationId="{7F8E6DE9-4110-4CA3-A3A5-945D886C0FC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09" creationId="{9BD26006-601A-4BD6-9097-777B6C6243F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10" creationId="{DBEFB6C2-1036-4B43-AD4D-3149A858152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11" creationId="{3A8C3E88-4EB4-4055-BF57-2CBA53D4CAB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12" creationId="{5A9DEA59-283C-453F-A52D-6EF4C57800E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13" creationId="{50818259-2001-4203-BFFD-E1A4036039F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14" creationId="{BBC9047C-88E3-4C0A-9A1E-53CADAC51B4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15" creationId="{0DC51F32-8B73-4B69-ACA1-E374F2F9233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16" creationId="{80294699-FB20-49E9-A1AF-B01A91B4387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17" creationId="{B0E4339C-FFC1-46A7-882D-EA6C084FEE1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18" creationId="{D6330207-E58A-4406-843C-7E008AE45CE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19" creationId="{1C22F5CD-F84F-44A6-8B8C-2D6378D7D61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20" creationId="{1A866B29-092F-4F6F-8772-D8B3A5133B0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21" creationId="{99EA599C-F071-4FF4-994F-D1FA606F0EB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22" creationId="{68383856-4473-443D-A88C-177F9D7B7D6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23" creationId="{9EBB07F3-CD51-4967-8E1B-5C2E7252C7F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24" creationId="{887D155A-370C-41FF-B94C-EEDDFF8852E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25" creationId="{2A026B96-CB1C-4C8C-9970-F3F7D23CF8F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26" creationId="{CA9D6276-134E-4074-9D0D-F2A7EAFA1CC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27" creationId="{544D6BF3-AD95-4AD8-B4BE-1D2785016DB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28" creationId="{B0118E05-AC4E-4003-8FF4-F2934290781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29" creationId="{F9DBE560-EB35-4FC5-BC77-3F584D1588B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30" creationId="{C8CFB31B-E164-4261-8E03-CF2B13E7E48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31" creationId="{4DE6B041-D76F-4CCD-ACD5-47488D5B5DB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32" creationId="{FA2AC38C-EAC2-47FC-AD7A-510C77092CF3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33" creationId="{47C8518B-2984-43EF-A969-7E73DF3FCB4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34" creationId="{EE0E44BF-DDBE-4083-8234-F956F7381C9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35" creationId="{15640691-91AE-40D8-BBD4-CEE7803CDF1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36" creationId="{383D7D9B-52DF-4BCC-8A82-65BBB849D57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37" creationId="{925C3920-59B4-46D8-89D1-93775496136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38" creationId="{EF34BC57-F44D-4940-8520-B29A151C32C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39" creationId="{BF00CE42-6684-455A-A1E4-72F2872A61A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40" creationId="{3A72E009-6835-44B2-88EB-4D4C53B0DD5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41" creationId="{A61E75BC-1032-4AAA-A3E6-40F9B32C0EC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42" creationId="{196B5D2E-553A-4447-A275-A9D4EFF4DEB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43" creationId="{2898314F-DBA9-4D6E-9037-8D9A5545641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44" creationId="{119B97D0-970D-4D06-A0FF-CBC7A1FE61D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45" creationId="{2207AA1E-2ABD-4747-BE27-D9006F38E89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46" creationId="{5CCBC48E-3F08-4165-B585-F644FADF79C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47" creationId="{4437EEB4-C4B9-4647-B987-C83DBDA8B06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48" creationId="{52215D12-5727-4ADF-A285-4DE350435DE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49" creationId="{0B427B79-F321-4D0F-884E-273DBB0DE5F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50" creationId="{2B8C8378-C4B1-4B46-8504-C94EB043BE8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51" creationId="{17C0D20F-68D6-4174-96A6-6D6E4DB35A0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52" creationId="{FBA5FA8E-98BE-4F7A-A7B7-248E5435182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53" creationId="{EB7EF1F5-B92F-4520-B1D6-FE2120470C6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54" creationId="{3D1E4BD3-0088-4D56-BD0C-5BFAD52CFC1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55" creationId="{6CD2FE4B-79DA-4D51-99CB-343CFC18E9C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56" creationId="{12AEF073-FE8E-4E9E-ADB5-DDF56BCD427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57" creationId="{A3D82042-1A5B-40B3-A1FA-0228EA63CD7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58" creationId="{C5BAE4CA-A52C-4FAC-AE56-41550BBE09A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59" creationId="{A031147A-903F-405E-93F3-E5347CA5C3E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60" creationId="{A793D50C-5D7F-47FD-A6CC-1A91CC7F7A6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61" creationId="{601E9A8A-9E8D-439D-909F-753015B0A33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62" creationId="{C17459C2-4FE1-4BDD-BB76-99F568ED59D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63" creationId="{8148776F-AEDE-4D1A-AFFF-9BEA87A0D8F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64" creationId="{9585B6C6-0034-447C-8C69-228475C3049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65" creationId="{31C3BE51-02B7-4C5D-8D0A-B4A7723C983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66" creationId="{637C1248-5587-47F6-B346-CFF3B915FF3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67" creationId="{00DC9FFE-647E-4ACA-9FA6-EEF977229A4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68" creationId="{96BC5BC6-8ECA-4912-8865-7E80B07EBA5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69" creationId="{462FCBF8-C237-4DDC-A235-A8067DD4B8A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70" creationId="{CAAD6BC9-7D4D-49FC-927F-82FA906A79B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71" creationId="{1E554F20-A8F8-4561-9A74-9F23C507E3A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72" creationId="{2DDB931F-EE6B-45AB-86EF-A92F2219292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73" creationId="{2E15732A-4E1E-4E60-AA47-8E9021E6839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74" creationId="{89C7C830-9052-40CE-B28A-C7C2DD565DC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75" creationId="{4B9752F7-50D3-4CAC-85DB-EFEF4AE72C29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76" creationId="{46E94436-92E9-46E2-B987-D7407D83CE8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77" creationId="{0FD57A48-CDE0-4185-A17D-0853DE9AE47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78" creationId="{E2EFDD77-25F9-4E95-BC73-7CDEF8F4792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79" creationId="{DA9072CF-3968-404D-8DFA-3BFE4B289B6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80" creationId="{D712752A-7BD6-494C-9463-EC8071DEE50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81" creationId="{95512265-C3C4-46E6-BF47-DA7B65E2894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82" creationId="{2E17B727-522F-4469-BD24-8B924A3551B1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83" creationId="{49A1C82B-57E5-4BD5-B914-7232A9F9160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84" creationId="{05A9A12B-73F1-402D-962E-E1D9DA7C5D28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85" creationId="{9EAF690B-7DC5-4C11-B9B3-438B8B88F69C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86" creationId="{A614C915-B385-47F3-B829-FAE5F1D23E9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87" creationId="{87FF6A44-D30E-4F2C-AEE2-74F7D83AEB7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88" creationId="{C7989F54-7A4A-49CE-91E9-FEEE5B84F4D2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89" creationId="{1E121C5F-5590-4B8C-859E-60D181F6259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90" creationId="{B528C1EA-8852-4841-8DC6-FFB95EF1904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91" creationId="{2DBAF5DB-FC1F-46F2-A37A-27F0EA446E6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92" creationId="{8C50895A-32EF-4E68-A059-AFAAE82AB207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93" creationId="{8310B65E-C170-4BF6-B9C5-A0AF4CF0DC4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94" creationId="{CA2BCDF9-39B4-4E6F-B01B-5DC78B320FA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95" creationId="{659896DF-6F37-4ED0-9729-E6D078ED5C2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96" creationId="{F1D631EF-D28A-4B67-A5F4-17F79E7B185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97" creationId="{96211ECF-C976-44D0-BDC6-6D25348D469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98" creationId="{A3657760-E64A-489F-84F2-F6616C6353C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1999" creationId="{054469BE-46EA-40E8-A8C8-E883D918949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2000" creationId="{78D4D1B3-4661-4BA3-B8F0-E51F4D9AB27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2001" creationId="{0870D148-F043-4963-9701-9D930B0D3FDE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2002" creationId="{E3686BE6-F3F0-43E4-97A4-EB325311DA63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2003" creationId="{BEFE36BE-9D1A-4ED6-879B-0E6CDCA0DB33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2004" creationId="{6A50737F-CECF-422C-AFFC-C52F1D1B8DC5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2005" creationId="{7C6739B3-A59A-457E-9131-800DC9A89EC3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2006" creationId="{354777E0-7171-4804-94FC-7FBBF183001B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2007" creationId="{39A9BE86-A658-4075-96B1-5FF5B750B1F0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2008" creationId="{0685D63F-2C87-40E2-9CD5-E009DBC62094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2009" creationId="{F5189FBB-57E1-44D8-A9C2-128A6D06BABA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2010" creationId="{6B836004-4099-44EF-AC5C-D00AD9DA7BD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2011" creationId="{A97FAB0E-B2C0-43D0-8951-64590EBE964D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2012" creationId="{57DB926B-00FC-4382-9C75-1C038FAA2426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2013" creationId="{CCAE48C3-3587-4624-819B-91658886850F}"/>
            </ac:spMkLst>
          </pc:spChg>
          <pc:spChg chg="mod">
            <ac:chgData name="Lim, Huiling" userId="69673381-9faf-4fba-a918-317ff0d2250a" providerId="ADAL" clId="{58B9AF60-2501-4697-AF47-F4D4F79FFA17}" dt="2023-04-27T10:59:34.335" v="69" actId="164"/>
            <ac:spMkLst>
              <pc:docMk/>
              <pc:sldMasterMk cId="3194359200" sldId="2147483708"/>
              <pc:sldLayoutMk cId="1104021101" sldId="2147483710"/>
              <ac:spMk id="2014" creationId="{81CF1CEB-0396-401C-859B-BA44BAB8D94F}"/>
            </ac:spMkLst>
          </pc:spChg>
          <pc:spChg chg="add del mod">
            <ac:chgData name="Lim, Huiling" userId="69673381-9faf-4fba-a918-317ff0d2250a" providerId="ADAL" clId="{58B9AF60-2501-4697-AF47-F4D4F79FFA17}" dt="2023-04-27T10:59:49.222" v="74" actId="478"/>
            <ac:spMkLst>
              <pc:docMk/>
              <pc:sldMasterMk cId="3194359200" sldId="2147483708"/>
              <pc:sldLayoutMk cId="1104021101" sldId="2147483710"/>
              <ac:spMk id="2016" creationId="{90C0FAF2-04DB-4746-91B6-240043FC79C0}"/>
            </ac:spMkLst>
          </pc:spChg>
          <pc:grpChg chg="del mod">
            <ac:chgData name="Lim, Huiling" userId="69673381-9faf-4fba-a918-317ff0d2250a" providerId="ADAL" clId="{58B9AF60-2501-4697-AF47-F4D4F79FFA17}" dt="2023-04-27T10:58:43.655" v="58" actId="27803"/>
            <ac:grpSpMkLst>
              <pc:docMk/>
              <pc:sldMasterMk cId="3194359200" sldId="2147483708"/>
              <pc:sldLayoutMk cId="1104021101" sldId="2147483710"/>
              <ac:grpSpMk id="6" creationId="{F5C145E7-5FA1-4795-B0C5-BBC68CAAA33B}"/>
            </ac:grpSpMkLst>
          </pc:grpChg>
          <pc:grpChg chg="del mod">
            <ac:chgData name="Lim, Huiling" userId="69673381-9faf-4fba-a918-317ff0d2250a" providerId="ADAL" clId="{58B9AF60-2501-4697-AF47-F4D4F79FFA17}" dt="2023-04-27T10:59:31.185" v="68" actId="27803"/>
            <ac:grpSpMkLst>
              <pc:docMk/>
              <pc:sldMasterMk cId="3194359200" sldId="2147483708"/>
              <pc:sldLayoutMk cId="1104021101" sldId="2147483710"/>
              <ac:grpSpMk id="9" creationId="{C9ADDCCB-54DD-48C7-AF73-28474E9F2E46}"/>
            </ac:grpSpMkLst>
          </pc:grpChg>
          <pc:grpChg chg="del">
            <ac:chgData name="Lim, Huiling" userId="69673381-9faf-4fba-a918-317ff0d2250a" providerId="ADAL" clId="{58B9AF60-2501-4697-AF47-F4D4F79FFA17}" dt="2023-04-27T10:50:29.168" v="16" actId="478"/>
            <ac:grpSpMkLst>
              <pc:docMk/>
              <pc:sldMasterMk cId="3194359200" sldId="2147483708"/>
              <pc:sldLayoutMk cId="1104021101" sldId="2147483710"/>
              <ac:grpSpMk id="1192" creationId="{F4C7AE6C-E501-4BEA-9138-E94B91C8EEE3}"/>
            </ac:grpSpMkLst>
          </pc:grpChg>
          <pc:grpChg chg="add mod">
            <ac:chgData name="Lim, Huiling" userId="69673381-9faf-4fba-a918-317ff0d2250a" providerId="ADAL" clId="{58B9AF60-2501-4697-AF47-F4D4F79FFA17}" dt="2023-04-27T10:59:34.335" v="69" actId="164"/>
            <ac:grpSpMkLst>
              <pc:docMk/>
              <pc:sldMasterMk cId="3194359200" sldId="2147483708"/>
              <pc:sldLayoutMk cId="1104021101" sldId="2147483710"/>
              <ac:grpSpMk id="2015" creationId="{43B67C80-7991-4C93-9EC8-D873EAAB1325}"/>
            </ac:grpSpMkLst>
          </pc:grpChg>
          <pc:picChg chg="add del mod ord">
            <ac:chgData name="Lim, Huiling" userId="69673381-9faf-4fba-a918-317ff0d2250a" providerId="ADAL" clId="{58B9AF60-2501-4697-AF47-F4D4F79FFA17}" dt="2023-04-27T10:59:31.185" v="68" actId="27803"/>
            <ac:picMkLst>
              <pc:docMk/>
              <pc:sldMasterMk cId="3194359200" sldId="2147483708"/>
              <pc:sldLayoutMk cId="1104021101" sldId="2147483710"/>
              <ac:picMk id="3" creationId="{DCDA67EF-333D-47B8-BCF8-7A2B1B0548B1}"/>
            </ac:picMkLst>
          </pc:picChg>
          <pc:picChg chg="add del mod">
            <ac:chgData name="Lim, Huiling" userId="69673381-9faf-4fba-a918-317ff0d2250a" providerId="ADAL" clId="{58B9AF60-2501-4697-AF47-F4D4F79FFA17}" dt="2023-04-27T10:58:43.655" v="58" actId="27803"/>
            <ac:picMkLst>
              <pc:docMk/>
              <pc:sldMasterMk cId="3194359200" sldId="2147483708"/>
              <pc:sldLayoutMk cId="1104021101" sldId="2147483710"/>
              <ac:picMk id="5" creationId="{D753E04D-E0CB-40FC-9E06-877F1A36F3CD}"/>
            </ac:picMkLst>
          </pc:picChg>
        </pc:sldLayoutChg>
        <pc:sldLayoutChg chg="addSp delSp modSp mod">
          <pc:chgData name="Lim, Huiling" userId="69673381-9faf-4fba-a918-317ff0d2250a" providerId="ADAL" clId="{58B9AF60-2501-4697-AF47-F4D4F79FFA17}" dt="2023-04-27T11:05:31.002" v="100" actId="207"/>
          <pc:sldLayoutMkLst>
            <pc:docMk/>
            <pc:sldMasterMk cId="3194359200" sldId="2147483708"/>
            <pc:sldLayoutMk cId="2561219291" sldId="2147483711"/>
          </pc:sldLayoutMkLst>
          <pc:spChg chg="mod ord">
            <ac:chgData name="Lim, Huiling" userId="69673381-9faf-4fba-a918-317ff0d2250a" providerId="ADAL" clId="{58B9AF60-2501-4697-AF47-F4D4F79FFA17}" dt="2023-04-27T11:05:31.002" v="100" actId="207"/>
            <ac:spMkLst>
              <pc:docMk/>
              <pc:sldMasterMk cId="3194359200" sldId="2147483708"/>
              <pc:sldLayoutMk cId="2561219291" sldId="2147483711"/>
              <ac:spMk id="9" creationId="{C1A49880-3BC6-4801-A1EE-54A2AE8FEF95}"/>
            </ac:spMkLst>
          </pc:spChg>
          <pc:spChg chg="del mod">
            <ac:chgData name="Lim, Huiling" userId="69673381-9faf-4fba-a918-317ff0d2250a" providerId="ADAL" clId="{58B9AF60-2501-4697-AF47-F4D4F79FFA17}" dt="2023-04-27T10:59:11.722" v="67" actId="478"/>
            <ac:spMkLst>
              <pc:docMk/>
              <pc:sldMasterMk cId="3194359200" sldId="2147483708"/>
              <pc:sldLayoutMk cId="2561219291" sldId="2147483711"/>
              <ac:spMk id="10" creationId="{81904C9B-6CD8-4524-8BB3-B50D6D8BCEE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2" creationId="{F0D1FF50-45B0-4C2F-9E9B-780D7F2BF2D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3" creationId="{CB18A497-ADAC-4878-982B-75E8C8DC33D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4" creationId="{9EF18121-E35C-4DBE-914E-AC7B8B8381F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5" creationId="{2C790458-E1C9-4C4D-9F4B-D150330FD12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6" creationId="{632C37AF-C390-46F8-AB6A-6BC7645998F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7" creationId="{7467489D-47B6-453A-ABFC-01A604D0678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8" creationId="{4D8E4EFE-8ADB-46E6-8E47-43B0544B145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9" creationId="{A2F76CEE-AFF9-4E76-9C8C-67694195438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0" creationId="{1085A160-9364-4E7C-B372-7CA25DFF993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1" creationId="{877F5FC0-060D-4600-B4D1-B840A89C717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2" creationId="{62987A06-8B32-4B0B-B14B-567351B6005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3" creationId="{54022A91-0781-4281-8560-0B134ED91322}"/>
            </ac:spMkLst>
          </pc:spChg>
          <pc:spChg chg="del">
            <ac:chgData name="Lim, Huiling" userId="69673381-9faf-4fba-a918-317ff0d2250a" providerId="ADAL" clId="{58B9AF60-2501-4697-AF47-F4D4F79FFA17}" dt="2023-04-27T10:52:08.558" v="30" actId="478"/>
            <ac:spMkLst>
              <pc:docMk/>
              <pc:sldMasterMk cId="3194359200" sldId="2147483708"/>
              <pc:sldLayoutMk cId="2561219291" sldId="2147483711"/>
              <ac:spMk id="24" creationId="{C02262C5-7FA2-4CF8-BFFF-FB825FFCA7C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5" creationId="{1C3330AB-60F3-4CD7-9447-1FAD9D213DB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6" creationId="{B53BC478-454B-4294-AAEB-33E9A4B74AC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7" creationId="{1519BDE3-6C58-4768-BE38-1C8BE76E282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8" creationId="{F051C09D-5D08-4949-BD1A-511B7FABE88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9" creationId="{D694B56C-924D-45CA-B810-E198DB1AC10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0" creationId="{E008CAF5-3C47-4C5F-9C29-C1FBFF5913F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1" creationId="{A902E084-37AD-4CAD-8030-61B61BEDA3F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2" creationId="{A1D2D02A-6FFF-48D5-B6D3-192C974D478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3" creationId="{BF47AB8F-A416-4A7B-B9E6-95BFACC305A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4" creationId="{28E25ED8-1FCB-4F5F-967E-9F2D4B11259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5" creationId="{DB493E91-4118-42B9-86F7-A73B169185F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6" creationId="{C037850F-277C-43EB-BA1E-672482EEBF9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7" creationId="{447C5D0F-06BA-4B61-9710-2F3A9272DB9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8" creationId="{A6A51AA7-CBD0-4BEB-85AD-A14B4F06DA4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9" creationId="{12EE68EF-1FED-478A-9303-C524F90425F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0" creationId="{517CD266-A2BB-4A18-80C3-B16DE5DF886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1" creationId="{DFE2D60D-BD7F-4143-AD0E-5C8CBBDF0AF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2" creationId="{C8599DC5-966D-40AC-B698-DE7DA004E62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3" creationId="{3C7EA6CE-426E-43D0-8869-727E3CBA5F8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4" creationId="{696AD686-BF6C-4657-A5C4-C9EA44794BC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5" creationId="{F82E5253-EA39-4E4F-B92E-C485CF4705F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6" creationId="{EAA324B7-26FB-4DD3-ABF6-283D0F56DFC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7" creationId="{525CFDDA-4111-4937-BFE9-8DBF790568C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8" creationId="{CC675754-A13A-4DA0-A87E-61E6365C7B5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9" creationId="{34F53F48-E57C-4AFA-9BF1-FC0E09B6B32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0" creationId="{7988E81F-F7EB-42EB-B80B-9A271F1065B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1" creationId="{B63C5F50-1B69-4075-9E5C-4002476CC6D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2" creationId="{AE37228F-4622-4EA3-B8CA-C17DDEAEFE5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3" creationId="{29029728-DD2C-412E-A89B-CEAB644A6B7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4" creationId="{64A148BD-B770-4183-BA31-72C59C21762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5" creationId="{C3E6E7E8-FC4E-4A76-BCD8-935F87F2959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6" creationId="{03E0DA07-C971-43FB-8580-E4B3C38F281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7" creationId="{558FBDDD-4930-45C4-936A-228FC983AA1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8" creationId="{53643755-4536-491D-A97A-FA03BDC4F77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9" creationId="{36E0ECE2-7E26-4EB4-9F69-697F27BE714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0" creationId="{E3DD16B1-BD0E-46BF-95CC-68C6ABFDDC4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1" creationId="{CB995321-1764-4BB6-BE4B-B4E85B6B488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2" creationId="{8FB81A5D-63A9-442B-B1F9-B06D721292A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3" creationId="{B129EE4A-FC44-496A-941D-D31BE18C533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4" creationId="{88FE2167-AA42-4C78-B1BB-5E728030BBE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5" creationId="{4FFBFF46-E5BA-4210-BD1E-E831A164DAD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6" creationId="{4A96AA5B-65DA-4F3C-840E-FD53E62389A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7" creationId="{527BB274-575A-4347-9BA2-47CEF52CB95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8" creationId="{4F42E123-05D7-42FF-AF3A-D096005D0B1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9" creationId="{D45E413C-2814-4DDD-8290-E4172BDEBED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0" creationId="{CC0674D1-A2BA-4A36-9B2A-8BC3700F4F3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1" creationId="{F28D177B-AEAE-4AEA-9606-19314624E68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2" creationId="{831208A6-63A8-4ABA-AB08-096A1A22A49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3" creationId="{26209D07-16DD-4028-B995-A774B1D4CA7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4" creationId="{044C7489-BF54-4E8A-B1BB-6BDCD0E703C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5" creationId="{B46ADB98-58D6-430A-8484-6BC66485557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6" creationId="{09230A51-16DF-4325-86C1-41A8D1B20DE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7" creationId="{BF02B0E3-D5B8-422E-BAAE-F0B37C346AB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8" creationId="{0B3ADABD-ACD3-4640-9681-073427E474B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9" creationId="{A385DE60-BEFD-43E0-84EC-EE50D500E78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80" creationId="{1D82E2E4-81E8-49CB-9D86-3CDD217BA22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81" creationId="{E385F9B2-7209-4E04-AAEE-4FF3BDE84BE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82" creationId="{5BE22747-3AE5-4180-A4B7-6E782573886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83" creationId="{A88B468A-38CB-40C9-8403-64FCAFE3F77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84" creationId="{7ABA4869-3182-42F6-BD24-14DE48A39A6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85" creationId="{9CD69E41-588E-4637-A9FE-C04789AC07E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86" creationId="{B09BAC9C-C24C-45AD-9CB5-78B81046364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87" creationId="{C547E60B-A794-4157-A996-360F02D9604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88" creationId="{CED71258-04F8-4F57-A2A2-F8148FBAC5A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89" creationId="{EE1FF1F4-21B6-40E6-AB12-57F6F047D49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90" creationId="{977E08E1-99D1-47A1-A243-BC414813597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91" creationId="{A935F832-1E9C-4936-A357-A67BD2C1D38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92" creationId="{01063E87-0F11-4355-9ED4-E77498718C8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93" creationId="{20E97ECE-A433-48F6-AC06-4B3C548C97B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94" creationId="{460014AB-8C6D-4657-AE0B-08F8806DE76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95" creationId="{395A99C2-7F56-4769-8D54-E8F77B7C149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96" creationId="{ABC70CC2-AE5F-4BAE-9C1D-F8073936C63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97" creationId="{9A38A333-8632-4911-B2EB-1211EECCC6A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98" creationId="{F8F54A37-9D7E-49A2-BCD4-60FE353939A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99" creationId="{398EE57E-E5B7-4041-85AC-3DF67C206DE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00" creationId="{32530989-1CE8-4875-AA2F-BD74E1E7AE9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01" creationId="{01C1755F-8ED9-4F45-A82C-41C9C44A860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02" creationId="{EA154CF8-8C8B-43D5-B682-297336E2EF2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03" creationId="{497B8635-3D7B-4C2A-A670-8DDCE7449EE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04" creationId="{6FF53DCC-C9AA-4731-B22E-B1FEF92DBBF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05" creationId="{13695307-78A4-479F-834C-56A3C45D389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06" creationId="{7CD4DEE3-7D3C-44B5-9190-BC803A9B829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07" creationId="{B55A386D-E9C1-41F7-80D5-7E17EB29605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08" creationId="{0FA5C21B-6267-4EC2-A20B-990F8D8238D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09" creationId="{345195A5-D0E5-4038-9FA2-67BF3638575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10" creationId="{CB7ADB94-FC7E-4F7A-9378-78138A3D674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11" creationId="{5E71F2EB-4DE3-4875-BEED-8654F912284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12" creationId="{F9954469-4259-4490-A269-67513D36ED4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13" creationId="{596C5571-A002-47F6-88EF-4A3D590FE3F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14" creationId="{D68BC7FF-1E59-49B4-A509-E04272E1065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15" creationId="{E4B95592-4CD4-4CBB-A86F-B27AE26CBC0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16" creationId="{732599CB-EFBF-4547-8905-9575A4A7CDA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17" creationId="{83860644-5199-4241-80B7-AAAADB9769D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18" creationId="{AF20A144-771E-400D-ACBF-C3DF2FACB63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19" creationId="{DC8E9C6A-404A-4D6A-A24B-5CC8E8028ED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20" creationId="{BCCD97FF-EC56-4C19-B6FD-8127946D87F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21" creationId="{B6BF3175-E997-43E7-957B-AADADC95C7C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22" creationId="{AA0BDCF3-9204-4051-8554-5627597B889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23" creationId="{186D7F6E-21E8-4864-BF7C-D1F23A6ECBA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24" creationId="{922F76DB-F652-4339-9147-B8FFAD22B6C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25" creationId="{4F2690AB-21C1-4E67-8E97-395B5E528BD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26" creationId="{65CFC386-D680-4486-8CC8-F5C2ED01037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27" creationId="{AB7B69D6-436F-497C-94E5-916B42BD063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28" creationId="{3063DE27-FBC3-42EC-876E-B550C6C68D8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29" creationId="{F38CD914-C9F0-4333-98BE-A28AAE6DB69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30" creationId="{FB958E2A-4A3D-4209-B3E7-C8D7606B844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31" creationId="{F46974DE-7068-4325-A013-5FBA455CD55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32" creationId="{922BF3E6-5358-46B4-A4D3-DA0D1B87B5D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33" creationId="{C67B590F-5918-4E80-92CA-F3494737601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34" creationId="{41EFC289-B736-44D3-BE17-7ACF84F71A2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35" creationId="{2E6E29E4-E688-4B48-AB43-B13A043DB9B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36" creationId="{0B68D048-520F-4D52-BDAB-68A93C14E6F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37" creationId="{4A1B8C32-B0D5-490E-8D32-3C7143693B1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38" creationId="{681992CD-7805-46BA-94F2-1BCEB19B0E7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39" creationId="{8D37850A-326C-4348-9DA4-4D822E3D7D2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40" creationId="{2119DF4C-98A9-4AC9-B3BE-B7DF43D5A34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41" creationId="{3230A4EA-1A75-4F6C-B11E-3C798043C67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42" creationId="{78684F94-4E0E-4599-834C-B0EF1492115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43" creationId="{FA77BDB9-CD2B-4FE4-9A04-CE7F82328FC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44" creationId="{4B6112AA-FE62-459C-9EBA-B23D33DC5E8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45" creationId="{EF194E79-E239-4F73-9318-508546BF07F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46" creationId="{E5A7FE0D-A280-47A3-848A-11ED0CD5812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47" creationId="{09E88723-CA91-40BD-ABCF-44ECD378B03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48" creationId="{1D8B533A-5386-48CD-8DE1-9983892B101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49" creationId="{7F406D3D-2323-40D9-97A9-2BE3DCED36F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50" creationId="{AD03E675-0177-4BCB-99B6-94937A24C5E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51" creationId="{5D55CC55-9F27-4003-8358-3D6F6E348F8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52" creationId="{88B6E985-FEC4-4734-B8DE-2403E0D59DE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53" creationId="{8EC3C5B5-2179-4D46-A215-385A03D974D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54" creationId="{3C5E8415-9073-487D-B7BA-EFFB4C24F90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55" creationId="{702C852A-0BDF-433B-8EDD-F9A5F94CC3A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56" creationId="{AC3C27BF-130B-4522-BCCE-715F503DAFB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57" creationId="{E10A4FBE-F45D-4E63-ACF5-A5C7A0D91D1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58" creationId="{0D15D0E5-3530-454A-9582-66790BE9280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59" creationId="{1B6AEB20-D726-44F4-BF31-7FAE924DAE3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60" creationId="{A95AD5B2-FE4B-4F92-B79E-908BBE81CBA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61" creationId="{BC8BA59A-3AE9-4AE6-9BEE-BE0A96BD2FC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62" creationId="{3E45F8CF-AA97-4850-8FAF-657613D6E77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63" creationId="{BA873410-EB80-472D-95EF-AE074C44C5C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64" creationId="{9FAA50BF-2CC6-4616-9D69-318BC533A97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65" creationId="{E8211C25-B15A-4653-948C-DDE7ABF3251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66" creationId="{3607C9BC-21CB-42D3-ABDD-29D5B80235F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67" creationId="{2744A1C3-95D1-49DB-A57E-136F1D9C9B7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68" creationId="{4C3B7ED3-63AE-4AD2-853A-DA5DB1B1EBC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69" creationId="{75613037-91D4-46C1-AC28-6C067972911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70" creationId="{A1671035-AEC6-4304-B1F7-5187CDBE74F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71" creationId="{97DC6EEA-E1C0-477A-9314-9996C8E8367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72" creationId="{5F48704E-CA11-48A2-9A5C-980F665745D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73" creationId="{510D71ED-9350-4DA2-A2F8-A477BA887C6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74" creationId="{0EA92AC9-967D-4753-BBA8-F5434E46A69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75" creationId="{9804D1EC-440A-4AB0-8E06-49F4EBFC086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76" creationId="{3C97736A-C982-45A7-AEB8-310241B02DD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77" creationId="{49BA549E-F9FC-477E-96C7-4521F990221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78" creationId="{86FAA81A-C544-43D7-99FB-3950A4E53A0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79" creationId="{7C62F8F6-6602-4571-BF94-7AD69E525A6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80" creationId="{3087787D-5149-4DA4-9985-944C83F1103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81" creationId="{C6D1D68B-9055-4350-8170-45FBE444D15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82" creationId="{F776EB71-6B10-4F6E-9ACD-7DDD89C6EB6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83" creationId="{0F12A58C-1925-4569-8521-400D8A2031F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84" creationId="{8DE03675-9540-4E8E-AC20-4F64F979EB2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85" creationId="{AE854647-F273-479D-97A2-A4F61B629E7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86" creationId="{ABB6EF26-8EBE-4AC4-892C-03B6743AC92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87" creationId="{F7FA88C4-AA8B-45E5-A5A5-03958B93B64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88" creationId="{546B18A9-DA6B-4F9B-A160-47BD22FD882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89" creationId="{E2DBE425-D366-4478-B4E1-0CF28D125C4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90" creationId="{D2A10D94-3949-4B14-8E20-49B4FE79656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91" creationId="{D3968E3C-8861-4CDB-8A9F-AD303B64F91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92" creationId="{C8C524C9-A7BF-47F3-AE07-FDCD30F43ED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93" creationId="{2CEEF95B-C3E9-40A5-B62C-B91459EC8FC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94" creationId="{C1315843-F5A7-4291-B784-2AE0A862DF4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95" creationId="{4B0828E1-A41A-4C7A-ADED-5C20026666C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96" creationId="{955DCBC3-71BC-42F4-BBF1-3775D4A14DD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97" creationId="{EEA44AF1-23DB-4BC6-B8C6-5050B0C4988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98" creationId="{C2A8A3ED-DF10-4CDA-9237-8040EC067FD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199" creationId="{60BDF6C6-A3ED-40E3-8CBB-D0E55A5342B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00" creationId="{35C59437-1CD2-4E9E-9C92-0D3E0E1FD9A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01" creationId="{20E3559C-04FF-4055-9AE6-8909AA36ED4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02" creationId="{EB135AB2-C00E-4ECF-9573-BBE7F2B6A5D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03" creationId="{1639DF36-EA06-407F-BD59-C2909DD2D69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04" creationId="{A6AB6579-802E-4FD6-AB1B-D2D00E3EF52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05" creationId="{10BEB001-BF13-4A30-B037-37EC1A5F6D0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06" creationId="{46B3D3CB-CF62-4ED6-8BE9-49BD34DEB8C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07" creationId="{ED02715E-8804-446F-9DBF-C1010AFAE82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08" creationId="{A5BBECD7-B7E6-4B3A-9AA5-DE03CE01613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09" creationId="{325AB108-275A-4B43-9E4B-C43F280E1E1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10" creationId="{637C93B2-CF56-409C-8490-8BD9BA63EF2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11" creationId="{65F902DD-C3D7-452D-9B9C-281FF6B697D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12" creationId="{FB301CFC-3418-4156-83BE-66E1500D80E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13" creationId="{82641D69-2A9C-47A3-BB7D-6C39EC45236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14" creationId="{F378B186-3592-45F5-B876-4DF3B19C620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15" creationId="{637319DE-21A5-48BA-B5DE-69BBD033678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16" creationId="{7A286856-8ABF-4EB5-8D7B-5A56F7C78CC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17" creationId="{7665946C-AD02-44CE-BDBD-52F22E8FBCB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18" creationId="{63A222FC-544F-4B83-8B38-D028904CDBA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19" creationId="{0C34E50A-7746-4A4A-A893-7562DB74FFF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20" creationId="{5D4DA2DC-765F-46B5-84FC-DDD27B76F45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21" creationId="{651E0CF9-B7AD-4562-9D97-9C89B058703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22" creationId="{EC055781-C4BE-40B6-AC8C-35D45A0E5A4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23" creationId="{7EF35A1B-30D4-4A83-B770-2B4DE1DCE46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24" creationId="{0E6AB91A-DBD7-4506-BD79-28DEC5C9F75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25" creationId="{25D03859-7D6B-430E-A3DE-DB1BAA54E7F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26" creationId="{08F1DA74-F70A-4151-BC41-4DF533BA269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27" creationId="{51C8A11D-3086-4638-982D-AADAD57342A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28" creationId="{BBA6933F-E17D-470F-B720-FFE80D89F15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29" creationId="{8D9414EF-36F6-405A-AAE2-C5F62798015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30" creationId="{01DD5C86-A44B-4F3D-98EA-6EC25477EE7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31" creationId="{D316BCB9-8AE9-4FB9-879B-3CDF1FCADC6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32" creationId="{BA1ABB30-B94C-4A2B-9D80-4A51C833256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33" creationId="{6CE6FA97-3F63-479E-AD12-AC4C83A15E9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34" creationId="{6B149AC4-9663-4DCE-A5AD-0976CEC7CB8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35" creationId="{6CBADE4B-481D-4DE3-B165-93E990A7298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36" creationId="{51B357BA-114D-48A2-ABA9-0611265834B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37" creationId="{E4D38CE7-B6AF-4ED0-A387-EE7E3DA6F80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38" creationId="{27A12217-B20A-4206-91FD-C9693C956FF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39" creationId="{35F1E81D-A6EF-40B1-9082-AC59AA720E3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40" creationId="{FDE5FE9D-8592-4D59-B88D-0F0F6F117D9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41" creationId="{EBD22CF8-2B7A-4093-89B2-67371CD9C47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42" creationId="{BE8D2ADE-3982-4B31-B113-59D38ACECE1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43" creationId="{47663ED8-FF75-4FB3-878B-C029E99B3BE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44" creationId="{88F54CCC-09A9-4D21-9EBB-63136F7C2E4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45" creationId="{8467C6A7-53CC-48CD-B6A8-25781FAC858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46" creationId="{405198D2-5BF7-441C-A6C0-FB8D3834EE7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47" creationId="{AD55FB3A-45DF-472A-82E3-648C9525FEF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48" creationId="{D25C38C4-7C52-425C-8E93-5DEC6A1C903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49" creationId="{AABA13C6-634E-4BCA-989E-FBC25766F9D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50" creationId="{7691FDEB-EC87-4CDA-9772-CC9083AA57F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51" creationId="{0D50C0EE-6C5B-4750-868A-D3C422396CB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52" creationId="{3244959C-7465-47F4-BD61-195E2EA51DC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53" creationId="{9D3ECCAA-092E-4EB3-BB30-D07DB0C06C1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54" creationId="{FA71504D-C3CC-411D-AF37-FF8AAF756AB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55" creationId="{878FAC78-0D34-4BF8-A549-29178BA1254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56" creationId="{1BB82999-BADF-43FC-B820-3B62444DBBA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57" creationId="{6F9568F7-C291-4B07-9126-08FB21BB6FD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58" creationId="{D28B0FC5-2A6E-4B26-9C01-56F77F0AEF6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59" creationId="{F5821C36-C682-46A0-9925-AD01A203825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60" creationId="{C794BFEC-FA23-4CD1-B2A6-590C0BCD5B1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61" creationId="{04F203FB-029C-4FB2-BCEA-FB9B1FCE91D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62" creationId="{9D7AF360-C11C-4D31-90EB-3780F0B6511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63" creationId="{40D4894C-1490-428E-8E1F-5180E002F99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64" creationId="{329DC6E2-43FC-4006-938C-E85B1CBCF27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65" creationId="{FB0AA2ED-E283-495B-9945-CEE90F480DB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66" creationId="{1AB9999B-0427-407B-BA49-3FCF5DF1D81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67" creationId="{7772A159-CC79-4B2B-854F-EBC88CE1524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68" creationId="{F192CC36-876C-41C3-B21B-775E22C3FA8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69" creationId="{29916D3E-CD6F-4D85-8E5D-07DBD79DEA0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70" creationId="{73D6AE14-FDE3-4FAC-8A52-C33A4AF4CFC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71" creationId="{922E4BD5-EC13-4237-88C5-5A05FAE65BE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72" creationId="{DA167112-8CD8-4929-99B5-03CAC6666F9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73" creationId="{64E3F6BC-CEE3-4B33-9A0D-07DB91D6139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74" creationId="{14E07F9B-E606-46B0-8351-00A9AF64A84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75" creationId="{A65DA845-9A3F-4B6A-BE18-05E19C25057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76" creationId="{ACB60369-FB2D-4BB0-8E02-8B7EEF6F919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77" creationId="{1DACD21D-1B8C-4E5B-AB87-E1F4DD46AF4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78" creationId="{30DD0EE6-A038-45D9-989A-80C99A3C8E4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79" creationId="{8FFD0C0C-0D83-4BCE-9515-79EADDACEBE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80" creationId="{E5D630E4-C157-4E5D-8F40-A0B9BD15B63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81" creationId="{27D4DA35-433D-41A3-A107-82A5B4C8B5B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82" creationId="{BEC576F3-9186-461D-98B7-96F8010EEEE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83" creationId="{42B6FBE8-9433-4EA9-AE44-C16844510C8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84" creationId="{0E95590B-DC66-49CD-8F36-74A3582881F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85" creationId="{D6D24CC0-3EFB-43A3-A58D-154984DD387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86" creationId="{D29A3A48-4126-49A9-8C8C-E7D7EDED85E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87" creationId="{E9305B30-B71D-48AC-832A-B8970DC0CF5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88" creationId="{673ED744-5EF2-44AD-BBCE-90386326730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89" creationId="{C6E38D63-2A39-4A38-87D7-0FEE873E7E9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90" creationId="{82611556-03DB-4072-A50E-4DA05B31F1C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91" creationId="{3046249B-20B3-4E46-8329-29596A0740A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92" creationId="{F059BEA5-0059-4284-8AF7-B969E825510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93" creationId="{EE7B57E5-D6F8-4F85-BB6E-9305EE130A4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94" creationId="{20E5645C-9C04-48F6-BBD4-BAFEF4D6253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95" creationId="{D6B7F94E-9064-4546-AC6A-EA73C0AD2D6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96" creationId="{56862AB6-9772-4797-831B-5C1D89750F1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97" creationId="{39EE203E-A502-49AE-814B-91A3C7E5C2A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98" creationId="{6DBBA8BE-C522-475A-966C-607B574C3C8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299" creationId="{543EABDA-0F31-4BBB-95A7-C6A4E056EFF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00" creationId="{1415E60C-DC37-4838-8F6C-F70F6538FAB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01" creationId="{CFAA6F6F-C1DD-4207-AE90-0C6C9970573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02" creationId="{EDE2FAA1-E272-4343-9DF6-23AAC2DA89F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03" creationId="{DFBEC110-6243-41B3-B7E0-D37A9938B85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04" creationId="{85CCF83C-69D1-4726-9F8F-B1FAD228232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05" creationId="{5E10474F-E76F-4567-A8A3-7F0E27736FE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06" creationId="{821ACF7B-D668-45A0-B9C4-01008718581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07" creationId="{E233D032-A537-4180-AE60-F0929D6ED18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08" creationId="{9DDF8B40-CDC1-4AD1-9C41-37F70B96B20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09" creationId="{DF7A18E5-7208-4AA8-8E36-3B61122BE94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10" creationId="{F1A64E15-B102-4F30-9047-4FEA0920083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11" creationId="{22FE8C83-43A1-4021-845F-BD2EEC02009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12" creationId="{D4B53C10-1C1C-46BA-A7E5-A6B02C761B5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13" creationId="{C733EBEA-E785-43EA-8F6F-3F4716FEE1B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14" creationId="{40212101-7611-4272-8508-D65260C3DC8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15" creationId="{F56B3E60-B8D0-499E-B5AD-D6DC0CA30F1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16" creationId="{7663E387-4AB7-4BB5-B67B-C3C77346EBE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17" creationId="{8C95C90A-F487-4815-8E2B-713EF524716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18" creationId="{619A2B1D-C469-48B2-B1A2-BDB8CED1F5A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19" creationId="{CF1B82B8-B715-47B5-BB9B-DB8EBC928AF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20" creationId="{4AD1C840-1732-4517-8EF8-5137E983D9D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21" creationId="{52FE1D2E-B754-4F7D-8C9E-BC88465AC14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22" creationId="{BD8AC8D5-75A6-443B-89AB-74AC17D04FF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23" creationId="{94DF792C-399E-4F83-922C-BA4E69C5904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24" creationId="{2D089A82-62A9-4B81-9ED1-5E84B305AD8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25" creationId="{FD70C1F9-3C2B-4AB6-AD7F-E910BC3A45E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26" creationId="{7C0A6CFE-7155-4FA5-925F-BF18B716552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27" creationId="{F0D4503C-CC10-429D-8682-3716099354C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28" creationId="{951FB23A-F5A9-4101-ABFE-EB9022FB38A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29" creationId="{BA05A4B2-9C1C-4645-ADA1-CEA9EC55A34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30" creationId="{2517310F-076F-4A1C-AA65-EBEED014C40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31" creationId="{C6656FA2-EB5C-4C31-BBD1-8CA324D0D98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32" creationId="{2A94DF6C-118F-4A4D-9B20-5A9091561EA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33" creationId="{7C17C973-C807-4DCA-B721-BBCC4A3EEA8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34" creationId="{D355DB52-C44E-4C57-BDB8-C9E20C7BD85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35" creationId="{956C8633-F0AA-45F2-915E-994883F42A0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36" creationId="{3AC4D1C1-E00D-43A1-9871-5F0657766C7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37" creationId="{70668799-2E5B-46C5-95C0-A9B50F2DF1D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38" creationId="{C4FD867A-7014-46EC-AF03-DF7F59B2036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39" creationId="{8D0B849F-2623-4C61-842D-23BEA5805E1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40" creationId="{36D67664-8EF4-4821-9A7F-E8D50FCF0D2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41" creationId="{8DD22AF0-8A58-4952-B377-9083A3DF43A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42" creationId="{DB9AE2C2-E855-423C-8BC2-1E4693D4CF4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43" creationId="{8520D729-6D1E-4EB9-8282-B311237F7E6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44" creationId="{446C28BC-176C-45AD-8D42-2F5CAE60290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45" creationId="{8052F26E-8E19-4BFA-81AD-739B3136CD1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46" creationId="{8C151CCF-AB54-406E-B3C2-37A7AEE534A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47" creationId="{409669E5-CBF1-42A3-931A-9673D988E16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48" creationId="{B90D6CA2-959D-485D-8388-BB422DFF9AD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49" creationId="{E3122545-B609-4DD4-9B42-1286CBE820E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50" creationId="{08DA5DE7-C0D2-4C44-8E1D-76341473501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51" creationId="{EA5E9160-1667-4EE2-8BDD-29F9169F79E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52" creationId="{A507C2C2-4708-466B-B96A-8D573E18AE5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53" creationId="{81B8E7A5-C4EE-4AD5-8ECB-1235BC4E4B5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54" creationId="{94974350-A308-471E-B0B4-3056A00827B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55" creationId="{259711B0-5624-4E8D-B18A-572D42917C6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56" creationId="{D70D50F0-535F-4D0C-8DC0-A4BA0CD4060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57" creationId="{1D1A18C6-96E7-48F6-AB4C-87C25559B73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58" creationId="{A7524D35-E6A4-4B98-9C16-73020D86488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59" creationId="{9E406B65-2BB4-4196-B9A0-EFCFC60CA3D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60" creationId="{F1B44A84-BB8C-453F-A55C-8B72F4C3E59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61" creationId="{5E2C464C-464C-4D52-B72F-3C04893A59F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62" creationId="{2B82A4D7-A388-4ACD-8561-BC78E3B77CE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63" creationId="{8DBCA833-1859-4A39-9E58-9C77AFAABF9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64" creationId="{716AE316-7251-4CC5-820F-41009E00394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65" creationId="{90D7A5B8-7780-4AB4-818A-F18F7E0FA55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66" creationId="{99F035AE-CDD6-445E-9F5F-9A48601F127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67" creationId="{78A58F40-9FD3-49EB-9D19-DA1F42616B0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68" creationId="{477DFC6C-E09E-4E08-8C73-B5BA124B169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69" creationId="{F1D19FC0-05E2-401F-843C-01E3F33F03E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70" creationId="{16958900-3708-4C85-BBE0-BE14F425CF3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71" creationId="{7FB9BED9-A7B2-4DCD-BB53-3D0288A75FE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72" creationId="{541C369E-EA19-477A-9ADC-CF082CD93C5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73" creationId="{CE54AF51-289E-47DC-AA2E-AE539D973C8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74" creationId="{18FF595D-FC16-4B04-B506-84C2429FE64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75" creationId="{B00DA21C-B647-40A2-A04C-6C464FC1677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76" creationId="{6B8BDC7B-C183-43FE-8FE3-36BD44B7DBD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77" creationId="{A996D8F5-8DC6-4B4C-BABD-A672F2ABE77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78" creationId="{0DB9E502-E78C-40C3-A002-BDE47841FE0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79" creationId="{8F493487-53DB-413F-A123-A617B415733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80" creationId="{26CB95A4-70E5-4008-B44B-6A634FAD6C1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81" creationId="{1BE95D4E-8928-4992-B73F-39CE12495D4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82" creationId="{CCC99FE1-CB39-4B22-B1FC-984D9FED84F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83" creationId="{60C5F0CA-4D7E-4651-8CAB-984AFD82F64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84" creationId="{CEBD650B-703F-48A7-B166-69339156CC9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85" creationId="{96E38958-961B-4E70-992C-4BC1DB98BAC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86" creationId="{164F0DC2-741D-40A5-AB8A-3B457BF368C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87" creationId="{B9AF37D0-C0D3-43AD-9484-542A272C54F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88" creationId="{2191DC69-458E-4E4F-A982-44950B0F5AC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89" creationId="{A865CEBD-22CC-4251-9B87-95F1066CAFA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90" creationId="{FB99D104-2A35-45F6-AC99-71E1450FB21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91" creationId="{F8C9ED92-6AA0-4A1C-9740-F70E6F8223F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92" creationId="{F056E273-42A2-4C55-BA01-AB7CDD548A6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93" creationId="{3DF4B198-BE0D-45AB-AE74-D0F6687CE5F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94" creationId="{216D286C-C742-4BC3-B1DD-C3241D239E1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95" creationId="{232171A2-CE5B-4794-A884-D14F2135E4A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96" creationId="{A57E6B25-AD56-4C44-8C6E-17B7C264196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97" creationId="{AFA437B3-636A-440C-9AF5-167D6F6B0AF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98" creationId="{730F7A69-D79B-4A43-957D-D86695773F0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399" creationId="{EA1A112F-CCF8-4D16-878E-5A166DA7971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00" creationId="{F6FD5A44-9355-4906-B170-19CD7E40432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01" creationId="{D22BD375-DFA5-4016-896F-4947AD3B214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02" creationId="{5299DB7F-28A9-44B7-B4A7-C9E09BCDC2E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03" creationId="{35946409-D01A-4EF2-996A-B5531BC041D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04" creationId="{D89A5E5A-A92F-4012-AE57-28C4027146A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05" creationId="{009EDDAD-7BC8-439F-8316-E26C31AB45C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06" creationId="{8E7320D1-5F85-4C1A-9543-67F98BB2C98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07" creationId="{0C706424-F7A3-4986-A76C-0BF2C277808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08" creationId="{E4DABA94-5777-4418-B8B6-44D57B418AD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09" creationId="{D445CC6B-957A-48BC-A3D9-B0CB048ECF3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10" creationId="{63878861-D657-4570-8A15-F8BCBE6AEA9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11" creationId="{7805EAA5-C044-452F-8ED9-7061DE4B6BE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12" creationId="{B7DC21E5-8A3F-4047-B46A-15F9BC101C2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13" creationId="{BF2D4655-492B-4F51-B614-E5B0F9CA3BC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14" creationId="{FE025461-D9B1-47B2-9EF9-948F00D3229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15" creationId="{3F8D1E59-3010-4166-8476-370B0406D40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16" creationId="{92C2C696-0651-4AE9-8087-0E7A90ED10D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17" creationId="{C6D52E49-9127-4815-89E6-15F19AB843B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18" creationId="{1848D585-B078-43FE-8999-9E64831EC4A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19" creationId="{FC1A3166-8C19-426A-8BE1-4913E8CD8D5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20" creationId="{0A6AA093-8952-4863-A17F-4686B55D22E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21" creationId="{E099BB81-C550-49A3-8031-62940C6B763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22" creationId="{99F99297-B6E5-402E-92F2-38B8193F0D3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23" creationId="{2FD740D8-30D2-4955-B22E-2716AFEC2B8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24" creationId="{038D49D7-0906-484A-A78D-1DB44F88669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25" creationId="{CA0E3371-4B55-4ECC-80E8-8AB297573E4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26" creationId="{593BE393-53CE-4B7F-A765-CE32E002784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27" creationId="{0416ED70-1021-41BF-AF01-ECCF4355039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28" creationId="{D86D5628-E4E7-4C7A-B4AE-E96BB0EA856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29" creationId="{8E18602D-99EA-4272-8419-41C0186537A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30" creationId="{A93CBF9C-8432-45AC-9198-9C5208D5F01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31" creationId="{68C0EF58-6D8D-4104-8811-978E03F4948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32" creationId="{5824A99C-6624-4F32-A84C-16B9818D176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33" creationId="{8E6A46AA-1211-425B-B16D-CEA83B75BB5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34" creationId="{337209F9-BAA2-42C2-B713-D1D1D2FE84C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35" creationId="{5023AE09-B2ED-4367-A569-1684DEF0128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36" creationId="{43D76551-A985-427F-B9B6-E70EA7CDAE2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37" creationId="{1EFAB0EA-72ED-4899-86B0-8B5CA341D99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38" creationId="{091686F3-8537-4E87-B83A-35FD11976D9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39" creationId="{2BC247FE-5843-4DAF-99D6-53EC7889E27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40" creationId="{9F50ABD8-2072-44D3-8FA9-130CB89B5D9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41" creationId="{0BCD3DF1-FC3F-4DD3-AAE6-F6BED3C6D60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42" creationId="{0AB233C1-6F1E-44BD-BF54-E2F2A16A1B7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43" creationId="{AF94D3F1-E83F-4BF9-9937-5DF9B6A296B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44" creationId="{CFEB202C-87F9-421B-9CDA-E472CD65682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45" creationId="{3C98E8A1-8683-4976-AD00-2B2DE791947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46" creationId="{8D557664-EA40-4451-A01A-DC968312BB2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47" creationId="{07A069AB-4A88-40D7-8A2A-BA6C5297EFD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48" creationId="{7F21A233-43B3-46C3-B5B3-458FBA2DB10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49" creationId="{C46BBC3C-CF65-4E45-B6EE-394D4468189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50" creationId="{BF44137A-731F-498A-8B26-96403E55B98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51" creationId="{1CF95A74-DA67-4697-B82C-FCB2457E0E6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52" creationId="{15718140-3FDF-4700-9028-D82E66576EB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53" creationId="{51B29DCD-7104-416D-97C5-58B445F4D79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54" creationId="{ED0CFF42-6EAD-4892-94DE-C55D4543D66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55" creationId="{0C6FEC71-5044-4192-9911-BDED5613F2F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56" creationId="{170BF779-D6E8-4D01-A5EC-3B061D9E566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57" creationId="{300E852C-B3D7-4C67-90A8-E9074F25CE3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58" creationId="{A0FA343A-DFAA-4146-8492-CBEB1D4F54D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59" creationId="{079D6A78-E382-46EA-8640-E6A542ABC6F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60" creationId="{F8F674B3-8FE3-4B7F-A51D-A824C8ACA1D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61" creationId="{A69ABDE0-70A7-45F2-B484-BB92A3747B4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62" creationId="{847908D5-5EE8-4566-9A4C-F81AB0FF0A5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63" creationId="{A62099C1-65A7-4189-936A-49899F7025E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64" creationId="{69313327-00F2-408D-9D9A-8D289FCA65E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65" creationId="{7057ACED-32BB-455B-9F79-AA85FC6623D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66" creationId="{B4994D50-C001-426C-9B17-ED9653FC3F1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67" creationId="{9E3F88B5-5DC7-4E02-9690-EACEA8931FF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68" creationId="{FF1B0EF5-A4F7-4910-A634-AF5D60F1944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69" creationId="{D9DFF26F-F21A-419E-B9EA-84A8B635103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70" creationId="{E8FE7F15-7A85-47DE-8711-6095AA44A27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71" creationId="{9735286F-D59F-4763-9B46-470AED2FBE1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72" creationId="{45ECDB07-3702-4650-99F1-CD339B8DA33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73" creationId="{42E49B6E-2DD9-4538-BF09-30C6BC0396C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74" creationId="{C12FD4B1-66A1-4819-9BFC-40C8A4FA6DC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75" creationId="{D433CE66-C146-4F97-A618-ACCDDD8358D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76" creationId="{E15EB6DA-E6C6-42CE-8E5E-FF5701678D7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77" creationId="{8A0E863E-4BC3-48D7-9C2D-990B437F46B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78" creationId="{F2B7D5F7-8590-4127-9248-F137AA40405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79" creationId="{82883CFD-6817-4E5F-A370-14C8FA1E98A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80" creationId="{AD680F5F-8AF6-4CFB-9B2F-046A4253EC8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81" creationId="{99932A0F-2BE5-46E6-9D2F-B7713D99434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82" creationId="{4F549717-7627-4151-AEA8-B4F4FAFB79E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83" creationId="{718B6892-A93D-45BD-8D35-9E9C4B4DDB6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84" creationId="{7D014E0C-FDD4-4C5A-8913-0DFA58543C7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85" creationId="{3D20CD32-FBB3-4EBA-8A24-D6D88F0CD2B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86" creationId="{341A404A-A807-4ED8-9ED5-4F5805290DF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87" creationId="{D1A132E1-A1A3-4B09-863D-9A1F400D8E3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88" creationId="{FDFC6BC9-20BC-411D-8EAD-20302DD2889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89" creationId="{068C88B3-5DFD-42EA-89F5-C0A8CAC865C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90" creationId="{886B052E-C9F5-4C84-9359-8909B1735C7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91" creationId="{E6DCD484-4852-4863-A625-3D1E2D45BB4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92" creationId="{A546777B-FD50-4E24-9B68-1ECD00F4E51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93" creationId="{88F7C757-5618-49A0-A50D-7D0423CC668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94" creationId="{EF55DB28-238E-4869-9A57-3FD85A489CE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95" creationId="{67B7719D-76DD-40E5-A990-D6873EC2CC4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96" creationId="{1A84FF39-AE98-4AC1-A7AE-B6C948E9E22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97" creationId="{FE641EFB-C18B-4FD3-A2AC-C878B1C3E9C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98" creationId="{955DAC49-BAF4-409D-9FD1-FDF741A459F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499" creationId="{D7BCABE2-7D5F-43F8-B812-D79E8AEF3D4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00" creationId="{F9F26CBB-6402-4EF8-9709-3A4CCB2423B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01" creationId="{19C83A8D-D43B-4154-B7D6-D41E37127A3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02" creationId="{185C7EC7-BE44-4B78-BA9C-D8B8988E828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03" creationId="{154F34B4-3C01-4CBE-A997-23C318B8C00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04" creationId="{35028939-BCF6-4977-8B35-0F42DC91188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05" creationId="{E33FB0CD-1582-44EA-A89C-68E40ECF787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06" creationId="{5BDF91EE-C0F9-4075-92E8-95D1D49138B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07" creationId="{0193F4B1-8648-4EB2-B026-1EC34DE4D46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08" creationId="{E2E21CF5-6B44-4887-8068-03B9FE166F6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09" creationId="{B9B3A01C-4B09-46E7-946E-F04DB9330AE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10" creationId="{74791168-8F90-43D6-BAC9-65F62592F30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11" creationId="{F6572C0D-6EEE-4F8F-80F3-EB0C14E6653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12" creationId="{276F6A16-E313-4E33-AABA-B9BF51A9DF0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13" creationId="{E50D747C-BC9F-4A7E-A58B-0CA50002857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14" creationId="{AD566EE5-A3E6-40C7-9CA9-CA92BD28FA8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15" creationId="{CF8DADAC-BE9A-4014-AE0E-F769CE32A46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16" creationId="{A865478A-9257-490A-BEE0-1815E688C29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17" creationId="{6895F2E4-9494-4989-AA94-B2F2A6F9965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18" creationId="{4B917698-7498-454E-B2A6-6E9EB40D31D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19" creationId="{D27EE04F-3888-4E04-A62E-3435D6E8904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20" creationId="{01AC8148-68B2-4A49-8F90-CB557DC5DD4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21" creationId="{7613A0CF-3955-4D79-8E6C-FFE9E778D33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22" creationId="{EF32B9FB-0DEA-4937-A1D2-DD36242ED14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23" creationId="{756B0119-47FA-4298-86C1-2F49EF7682E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24" creationId="{AF8F697E-749C-4455-8128-CF1DDE88C7E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25" creationId="{EB32DB4B-8566-4DD3-91BA-BA49E977FC7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26" creationId="{DCC54CEA-ABA9-4CFD-A9A2-47A7516E7D1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27" creationId="{13B1E763-6DAF-443A-947B-736DA83327A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28" creationId="{78EB4710-ECCD-4C8F-A8D9-030997C8CBA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29" creationId="{5ECC591B-AF65-4E81-B251-CB6920F9482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30" creationId="{5E3B0130-4D34-4A77-84F3-14C805E2526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31" creationId="{77513088-D987-4D2C-BB80-840154C61A9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32" creationId="{5C8C595E-0D68-41C4-ACBE-4792DAAD27A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33" creationId="{0507F1FC-2A71-4495-80F9-BE3095363B5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34" creationId="{C3E1CD16-ACA7-4AED-87B4-D02E95F16C0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35" creationId="{2C46D89B-1ABD-489E-9249-95ED70257EF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36" creationId="{DB4F1B02-A9ED-4A88-88C9-4CEC7E2F9FC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37" creationId="{EF7041AA-EA7B-4C6F-9872-5BDF0B5906B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38" creationId="{E4933743-8A66-4A31-8563-98F122A1619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39" creationId="{5C04C40B-7FE0-41E2-B597-C883CC5493C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40" creationId="{1421557D-F27E-4760-B279-13E75792EB9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41" creationId="{1A27DFBE-17DD-4B96-B435-89B9179E2C9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42" creationId="{3BF71861-BBBB-4E4D-A188-40A832A8FBF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43" creationId="{9D66D805-F4B0-40C0-8ACF-E8CB6CF2B42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44" creationId="{FC503A94-C1F6-42D0-85A9-73DFC1E9074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45" creationId="{1C75622D-6208-4AA3-BEA1-F8F97592E37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46" creationId="{3A27F298-7709-49D2-8CB6-EEC4C1F5113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47" creationId="{D4E1938F-AEA6-4221-A0F8-F5C11FF953A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48" creationId="{B4F24726-DF90-4AC1-AFCF-8478BE68E34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49" creationId="{432A8FE8-B5EC-440B-9A32-7DD3C30DFFA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50" creationId="{C537A320-A5B8-4474-8360-B42DD5BFF86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51" creationId="{BA99041C-5B37-40DB-90D7-0AEFBCAFB88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52" creationId="{A56FFCA8-712A-4086-A5A3-67AB68D91FF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53" creationId="{638F269F-CC99-484D-A1F2-1DEE4CEF103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54" creationId="{DEB6A61E-6A77-4217-A16E-02F3428A730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55" creationId="{4F6B2231-7CF6-4663-AA6B-1BEFDC0C286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56" creationId="{307AF121-C5B4-48F6-8EC7-8DC097467B8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57" creationId="{4BFE4D92-2402-4CBB-8003-0F298F0BD26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58" creationId="{D3527319-789D-4FF9-9CF1-08056CE7853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59" creationId="{4923F158-8BC0-47A0-BB1F-591CFEB812E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60" creationId="{7A4AE10C-8080-46E5-B982-81F01D89E06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61" creationId="{11B5C3D4-4E37-4104-8DEC-DE3ACB84053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62" creationId="{0244E4A2-0225-4CCC-8085-331A245FC5A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63" creationId="{92C24E27-5CBE-41C5-9FB7-F6760A8C8FE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64" creationId="{F4113DCE-20B3-4E0A-AF5A-5D1AF3A78F8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65" creationId="{E11778FF-6CC5-43AA-A620-CFEFA78124C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66" creationId="{D19DB17D-2C97-4090-9C03-720E9C73396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67" creationId="{38044C1B-ED11-4287-B1B4-3EE3A4099EA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68" creationId="{3D6AC6B8-9E39-4BC5-88CF-79FAA159B10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69" creationId="{5739F6C0-B7D8-4577-947C-DE31D8ACCD7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70" creationId="{BDDE20CC-F973-4DEB-9416-E87592FF765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71" creationId="{B9F088A1-AEEC-452F-A13B-C6FA9C2F8FF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72" creationId="{3BF8D13C-0897-4001-BFC4-C79BD2219E0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73" creationId="{A5C62CE2-C7C7-4412-8291-9E73738777F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74" creationId="{593F8C7C-3DE3-4E74-99CE-FB1F93ED9A8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75" creationId="{A31340BA-7913-45E5-9DFF-F6F98368BC3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76" creationId="{94D1D7E8-C9AE-4BDC-8428-F78F05D5733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77" creationId="{7847FB81-DDB7-497C-9186-08DEC4773BA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78" creationId="{C6262809-12CC-4C41-9B16-267B7D8AF03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79" creationId="{E55B6817-1959-4636-9D8E-6D1558E1E82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80" creationId="{96DB9623-252F-4368-91E1-E7AC8759793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81" creationId="{FCFE466F-55F2-4E7C-B539-C27B2B711C9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82" creationId="{E1527A78-E0C8-4F8A-B7C2-7F53ABD12BD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83" creationId="{2B3B73A2-CEE7-4051-B4AC-AA359B468BA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84" creationId="{7CC18C41-D83F-436A-AB85-46AB31429C2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85" creationId="{E54C7463-E662-4078-B596-53EF2363F8F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86" creationId="{82E8BEC3-BDD4-45A3-B45F-E0BDDB05A55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87" creationId="{17D18284-95FB-44CA-84B4-5A83E70C6E6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88" creationId="{46BE87EB-4027-4DDA-B465-554033BF9F0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89" creationId="{645AD964-ECCD-4196-A317-1539FC3D096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90" creationId="{64550139-EBB5-4F1F-97FA-295FD48C50D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91" creationId="{19AB81DC-F887-4651-B0EE-D606D73E696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92" creationId="{63AD400D-4A30-4A11-BA9A-B647633F348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93" creationId="{A355E6A5-E346-4595-AD30-46D557202C1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94" creationId="{E3734790-8657-4D31-849D-203EF21F7E8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95" creationId="{005A9A50-F371-4B40-AFB3-016C7D14728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96" creationId="{D6F59263-49B4-410D-9478-9AAEAA378E6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97" creationId="{CC72D4CA-F108-4876-AA78-D49AFCC83D5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98" creationId="{3217E5CC-E11B-4E71-9560-CE8C2DDCA79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599" creationId="{404F0CDA-09AF-4489-8C68-03794321898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00" creationId="{63ABBCBA-BF89-4702-B09F-F3D5E49E744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01" creationId="{5CCCC5B5-AB7A-4451-930F-39D4A02D3A9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02" creationId="{1C136812-5F79-4842-9FDF-5F35B18D000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03" creationId="{F93EE77F-3B33-4B6E-BEC6-A8FDFBAFB63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04" creationId="{AE8EC32B-9FFE-4831-8A98-111D0233EE7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05" creationId="{33EDEC94-5162-48AF-9D67-48BE157FB7E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06" creationId="{830D7937-3880-4CB4-ADE5-A1794166E10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07" creationId="{3E7FFCF4-FF7A-4119-BF0E-1F9EAF750E0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08" creationId="{55AA97CD-73A3-48CA-88C5-AF843C00DAE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09" creationId="{452435FD-3C86-4008-870A-04CF9B11C62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10" creationId="{4E795972-5EF3-4FED-9868-1F8B363934F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11" creationId="{F5E92A72-EC7D-4F9C-8906-6940788E1D1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12" creationId="{73117B9D-7316-41EE-B3A6-1B830C46D9D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13" creationId="{F896E0E8-2D8C-450F-8908-E276EB33518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14" creationId="{2DF3D342-A1A8-4BA1-B7A3-2548B1D4F4C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15" creationId="{8F39B35A-87AD-4D7B-90AE-ED93EFB9398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16" creationId="{ACCB2902-BBED-43E0-8B8D-20940F162A5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17" creationId="{995CDBD0-938B-4EFF-8BE4-B5F41B05AFC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18" creationId="{2D99A9B6-9BF4-4148-8CD1-B215898C5D2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19" creationId="{5F80D635-82CC-4D22-9E6A-ACE5C19E128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20" creationId="{970E5347-57BC-4B82-BD0F-F72458C6BD9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21" creationId="{DAB3F19C-AA46-4D57-BB3E-59DD89EF574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22" creationId="{940875D1-3F46-4DF8-B013-A8639D804B8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23" creationId="{13A41CA6-B873-487E-9B1A-44C69D21591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24" creationId="{F8DDBB5C-79C7-4B95-8344-2216F71B88B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25" creationId="{80CC7377-C880-4B4D-9F4C-1E672991BD4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26" creationId="{14372690-8B20-4E73-AC12-D68132F459B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27" creationId="{C591AC7B-1201-4CFD-8A44-65E26AB0216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28" creationId="{5AA8379B-E6A0-4BE9-B6BA-B1667E5DD1A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29" creationId="{0D8BA9F7-2179-4F25-83BF-B9535259A9A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30" creationId="{1D38A3DD-46B0-4C6C-A50E-829FF5894BA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31" creationId="{28FFD165-4439-4CFC-A4B2-263EF09BB75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32" creationId="{61165CA8-2DE9-44BE-A4B1-8319515C0FC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33" creationId="{CE8E4A7B-B4B3-4F3B-A41F-144D6CA1B6D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34" creationId="{AFB0E89A-AC72-4882-BE66-81EECC29451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35" creationId="{072AA2AD-B660-4863-BB9E-0F2023EE4F0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36" creationId="{286CA150-9A26-4D9C-A918-6558805DC58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37" creationId="{BD84E9D9-0AB6-4D44-BE41-36357FA1D2B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38" creationId="{C3AC5018-635A-4297-81D2-53FB641B95A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39" creationId="{4977E5D9-E41E-4AC1-B98E-3612D926D2D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40" creationId="{4D93C69B-3230-4A6D-BD87-4CD6BCAC129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41" creationId="{B39F2541-0997-45F6-8B9F-0D5EC37FC2B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42" creationId="{4AFECA3A-E940-436C-9769-341F4F293A4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43" creationId="{B78F0770-0D58-45D1-9305-60C2572071A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44" creationId="{5255F8BF-DD59-475D-B2DF-7D0F9FF9B23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45" creationId="{2BE8F57A-2167-453F-887E-5563B176DCA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46" creationId="{C636D48D-19C6-4C64-84ED-262BD054D99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47" creationId="{9D2DB97F-9A0F-4F22-A889-1EEE2E216E5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48" creationId="{C68704BA-F234-4977-92F1-BEFEA72813E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49" creationId="{BC871B10-A83F-4AFD-9EE7-0BE62F9AEC8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50" creationId="{BAB31C77-9B47-494A-83EE-09650BC8F80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51" creationId="{114E9AD0-C0DF-4710-81EF-DBE1E218B47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52" creationId="{415E1B22-A7B7-4E78-84A1-C43D8029A93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53" creationId="{87C86624-66A7-4AC9-806C-7217535BB25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54" creationId="{10835D26-D9E6-4EC9-9E39-4EF7534DF25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55" creationId="{CDF1F28B-0F83-4D20-8B3E-079FB9D91E4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56" creationId="{9CE0296B-6B0B-499A-BD14-EA06E2B553E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57" creationId="{5B086CB6-BF62-4E6E-A87F-ED6D83E9437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58" creationId="{2834711F-F54C-4526-977B-05463DCB859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59" creationId="{97D4F1EF-E1B6-468C-88DC-D731FB48C78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60" creationId="{7526CA45-97C3-4723-8037-317D42A45CD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61" creationId="{EE87F555-56A7-4114-B3B4-385AF32139C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62" creationId="{B8F8D3C7-62CF-4CBD-BABE-8BCC8CD57FC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63" creationId="{E1D9EC3D-9E79-4D42-8A89-F66E85BCB00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64" creationId="{D215FBE9-27B4-4932-8B57-F61C710764E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65" creationId="{3E5A358D-434B-422A-8019-2D90205DD62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66" creationId="{B2BEA940-CA03-4030-8F6C-D45D420140D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67" creationId="{E6459C26-2B8D-45D0-89CE-34F10D6D0FF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68" creationId="{48B85FDF-C6F8-4FA6-89C4-3AEC94D930F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69" creationId="{17AAE256-C915-4A66-A87D-ED0E8A69D7B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70" creationId="{DE5E7B0D-AC34-4FEF-9F5B-08FC1B81098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71" creationId="{93843180-84DC-4D28-8CF1-C1D03696716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72" creationId="{0603C639-B25A-4C33-9F9F-7F59174BB87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73" creationId="{41D1D7D5-9697-48D9-A413-FE86A93F964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74" creationId="{6019B05E-67CA-42F7-99C5-FBC164C287E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75" creationId="{6F64D283-054B-432D-A8ED-145868A95A2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76" creationId="{913B5DA8-8965-4DC7-BE9A-E87B37E2F73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77" creationId="{C29573CB-F00D-47BD-80D6-C677A8EFC5F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78" creationId="{C1D96CD2-608C-4E67-8F63-AF9EC6DA7DC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79" creationId="{FAB058A1-C3C1-4E6D-ADDA-FEC1F574B7D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80" creationId="{B0804BFE-0D3D-458F-8678-0914E4678BF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81" creationId="{366A121D-0801-4758-8BB4-01CEF48F0B0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82" creationId="{B42FD5B6-E6C1-4ADE-8EEE-D07A07FFA71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83" creationId="{39F1CE6E-573A-46AA-A8E4-FD7E943C356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84" creationId="{BB9B7036-B1A0-44CA-985F-E4EB1244F05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85" creationId="{6EEAE454-1687-4D34-AD52-4559457CAE3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86" creationId="{BD65954C-2FF9-4EC5-AEB0-EEE7F3923D5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87" creationId="{0211AAA8-94CF-4BEC-95B6-69350D10E19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88" creationId="{35E01A35-65BD-4A01-A775-266A51C07E7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89" creationId="{DE9D1C47-7AB8-4C52-9890-712755E979E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90" creationId="{1A95F4CD-D2EA-4BE9-81F9-828E5E9BBE1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91" creationId="{0DCF2A4C-CF68-44B6-A5EF-CA0015451EB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92" creationId="{8E11185B-759E-487C-BCB1-68491C9B472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93" creationId="{7246F2FC-FBD3-4547-8F95-D03BA6F1D02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94" creationId="{056E9056-F33F-4584-A1CC-51B3DA916DA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95" creationId="{BC1524AB-DCCC-436B-B464-387FEAC2A34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96" creationId="{A2F1C32D-071C-4FCF-B565-C78206B4A48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97" creationId="{C52B5BED-A69D-40D5-9E86-90B6D138DB6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98" creationId="{FE985CB1-6E08-4B4B-B26B-2E44ECAFBA8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699" creationId="{D227AC15-FB28-4EA8-B12A-67AC3590C1E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00" creationId="{BF562049-1971-4D20-BC0B-E9AF495C000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01" creationId="{5639255A-2894-45E4-9823-465C402280C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02" creationId="{24DA629D-853B-4081-BD87-B136F8083F5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03" creationId="{CC82B9DE-432E-43AC-9CC8-11306EFF30F7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04" creationId="{DD634625-697F-4AEA-8D2E-E493623C9CDC}"/>
            </ac:spMkLst>
          </pc:spChg>
          <pc:spChg chg="mod">
            <ac:chgData name="Lim, Huiling" userId="69673381-9faf-4fba-a918-317ff0d2250a" providerId="ADAL" clId="{58B9AF60-2501-4697-AF47-F4D4F79FFA17}" dt="2023-04-27T11:00:00.570" v="78" actId="1076"/>
            <ac:spMkLst>
              <pc:docMk/>
              <pc:sldMasterMk cId="3194359200" sldId="2147483708"/>
              <pc:sldLayoutMk cId="2561219291" sldId="2147483711"/>
              <ac:spMk id="705" creationId="{4D3C9F71-AB61-4044-A352-D3E0E41359F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06" creationId="{6F34D190-8DDA-475A-B1AE-97DC47208AE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07" creationId="{457C2BDF-E8AA-4902-A36D-652B0275C51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08" creationId="{C2785444-1CAA-4958-B1AA-77D85D7D921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09" creationId="{1D5A2E18-A9D0-4ABE-9194-7A176CF7622E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10" creationId="{6BB67903-D93D-4785-9FF9-9188E322F44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11" creationId="{D7CD7E1E-AA3C-4383-80AD-89082C7122F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12" creationId="{40B09A85-BFF5-4E56-997E-41D61004CA9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13" creationId="{102B0F5E-E22A-4299-9296-8E67EB49D2A6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14" creationId="{6D417578-4427-4623-98B2-C37940ADF3F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15" creationId="{BA926311-3F2D-45FD-B310-8E0B2243A91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16" creationId="{37DDEC5F-8912-47E2-8727-B839CE4ACD8D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17" creationId="{4D9CC498-9DB7-48F3-AA32-984C4D512E18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18" creationId="{42294AFA-AD6E-41E1-A020-234CAAD1EC03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19" creationId="{1441C592-7FB3-41A1-90E9-A3C4DAAC746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20" creationId="{C9C02828-CDA6-4951-9AA2-36CAA1A99684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21" creationId="{6174C184-D7CB-442A-8AAE-1D48379F4FA1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22" creationId="{DC09D8B4-9661-4611-AE1B-670A1E7A8CA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23" creationId="{65FA7E5A-D19D-4D24-BEEC-05794EF5AE9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24" creationId="{0E8A8AFB-CA5E-4792-97BE-F141AE45BF0C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25" creationId="{F3ED7B28-D128-45BC-B611-3BC7C1045EBB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26" creationId="{5CE79607-91D5-4F4A-95CF-F7C52280468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27" creationId="{6C92C8A2-4607-4345-BE98-709CB5D59AB9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28" creationId="{95273A49-F7EC-436A-8D1E-9F25168AFF62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29" creationId="{C8F581FF-E64B-44E8-90D4-B6D022532C40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30" creationId="{54F4A404-73DC-4C4B-954F-E78A8B2C784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31" creationId="{58136D93-FA40-4122-A511-8BC857985C4F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32" creationId="{0013DF94-93C8-40B4-81DC-AAA6F72D82AA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33" creationId="{2E637B26-A227-45BE-A32B-3CFB6BB9E5A5}"/>
            </ac:spMkLst>
          </pc:spChg>
          <pc:spChg chg="mod">
            <ac:chgData name="Lim, Huiling" userId="69673381-9faf-4fba-a918-317ff0d2250a" providerId="ADAL" clId="{58B9AF60-2501-4697-AF47-F4D4F79FFA17}" dt="2023-04-27T10:59:56.207" v="76" actId="164"/>
            <ac:spMkLst>
              <pc:docMk/>
              <pc:sldMasterMk cId="3194359200" sldId="2147483708"/>
              <pc:sldLayoutMk cId="2561219291" sldId="2147483711"/>
              <ac:spMk id="734" creationId="{0CCB684E-E907-4365-A074-7451C1F8381C}"/>
            </ac:spMkLst>
          </pc:spChg>
          <pc:spChg chg="add del mod">
            <ac:chgData name="Lim, Huiling" userId="69673381-9faf-4fba-a918-317ff0d2250a" providerId="ADAL" clId="{58B9AF60-2501-4697-AF47-F4D4F79FFA17}" dt="2023-04-27T11:00:17.277" v="83" actId="478"/>
            <ac:spMkLst>
              <pc:docMk/>
              <pc:sldMasterMk cId="3194359200" sldId="2147483708"/>
              <pc:sldLayoutMk cId="2561219291" sldId="2147483711"/>
              <ac:spMk id="736" creationId="{64FE5DE0-A7D7-46DF-A1C0-EAC4CFA16240}"/>
            </ac:spMkLst>
          </pc:spChg>
          <pc:grpChg chg="del mod">
            <ac:chgData name="Lim, Huiling" userId="69673381-9faf-4fba-a918-317ff0d2250a" providerId="ADAL" clId="{58B9AF60-2501-4697-AF47-F4D4F79FFA17}" dt="2023-04-27T10:59:10.255" v="66" actId="27803"/>
            <ac:grpSpMkLst>
              <pc:docMk/>
              <pc:sldMasterMk cId="3194359200" sldId="2147483708"/>
              <pc:sldLayoutMk cId="2561219291" sldId="2147483711"/>
              <ac:grpSpMk id="8" creationId="{F43B5EB8-DA22-4D96-8B90-659FB44D2DEB}"/>
            </ac:grpSpMkLst>
          </pc:grpChg>
          <pc:grpChg chg="del mod">
            <ac:chgData name="Lim, Huiling" userId="69673381-9faf-4fba-a918-317ff0d2250a" providerId="ADAL" clId="{58B9AF60-2501-4697-AF47-F4D4F79FFA17}" dt="2023-04-27T10:59:53.986" v="75" actId="27803"/>
            <ac:grpSpMkLst>
              <pc:docMk/>
              <pc:sldMasterMk cId="3194359200" sldId="2147483708"/>
              <pc:sldLayoutMk cId="2561219291" sldId="2147483711"/>
              <ac:grpSpMk id="11" creationId="{03F3B36D-A06E-4D94-9B14-5845C3809241}"/>
            </ac:grpSpMkLst>
          </pc:grpChg>
          <pc:grpChg chg="add mod">
            <ac:chgData name="Lim, Huiling" userId="69673381-9faf-4fba-a918-317ff0d2250a" providerId="ADAL" clId="{58B9AF60-2501-4697-AF47-F4D4F79FFA17}" dt="2023-04-27T10:59:56.207" v="76" actId="164"/>
            <ac:grpSpMkLst>
              <pc:docMk/>
              <pc:sldMasterMk cId="3194359200" sldId="2147483708"/>
              <pc:sldLayoutMk cId="2561219291" sldId="2147483711"/>
              <ac:grpSpMk id="735" creationId="{7CD3DE3A-BB39-4075-93E5-F17844496308}"/>
            </ac:grpSpMkLst>
          </pc:grpChg>
          <pc:picChg chg="del">
            <ac:chgData name="Lim, Huiling" userId="69673381-9faf-4fba-a918-317ff0d2250a" providerId="ADAL" clId="{58B9AF60-2501-4697-AF47-F4D4F79FFA17}" dt="2023-04-27T10:52:08.558" v="30" actId="478"/>
            <ac:picMkLst>
              <pc:docMk/>
              <pc:sldMasterMk cId="3194359200" sldId="2147483708"/>
              <pc:sldLayoutMk cId="2561219291" sldId="2147483711"/>
              <ac:picMk id="3" creationId="{1E3480C4-1124-4D09-A93E-8C7734F22114}"/>
            </ac:picMkLst>
          </pc:picChg>
          <pc:picChg chg="del">
            <ac:chgData name="Lim, Huiling" userId="69673381-9faf-4fba-a918-317ff0d2250a" providerId="ADAL" clId="{58B9AF60-2501-4697-AF47-F4D4F79FFA17}" dt="2023-04-27T10:51:55.604" v="29" actId="478"/>
            <ac:picMkLst>
              <pc:docMk/>
              <pc:sldMasterMk cId="3194359200" sldId="2147483708"/>
              <pc:sldLayoutMk cId="2561219291" sldId="2147483711"/>
              <ac:picMk id="4" creationId="{A2305B83-0B9E-4628-8EF7-4300D377252E}"/>
            </ac:picMkLst>
          </pc:picChg>
          <pc:picChg chg="add del mod">
            <ac:chgData name="Lim, Huiling" userId="69673381-9faf-4fba-a918-317ff0d2250a" providerId="ADAL" clId="{58B9AF60-2501-4697-AF47-F4D4F79FFA17}" dt="2023-04-27T10:59:53.986" v="75" actId="27803"/>
            <ac:picMkLst>
              <pc:docMk/>
              <pc:sldMasterMk cId="3194359200" sldId="2147483708"/>
              <pc:sldLayoutMk cId="2561219291" sldId="2147483711"/>
              <ac:picMk id="5" creationId="{9923E034-E08D-4454-AD18-82EF5C136B70}"/>
            </ac:picMkLst>
          </pc:picChg>
          <pc:picChg chg="add del mod">
            <ac:chgData name="Lim, Huiling" userId="69673381-9faf-4fba-a918-317ff0d2250a" providerId="ADAL" clId="{58B9AF60-2501-4697-AF47-F4D4F79FFA17}" dt="2023-04-27T10:59:10.255" v="66" actId="27803"/>
            <ac:picMkLst>
              <pc:docMk/>
              <pc:sldMasterMk cId="3194359200" sldId="2147483708"/>
              <pc:sldLayoutMk cId="2561219291" sldId="2147483711"/>
              <ac:picMk id="7" creationId="{79D2734B-E01F-4F51-9583-B2475819CF23}"/>
            </ac:picMkLst>
          </pc:picChg>
        </pc:sldLayoutChg>
        <pc:sldLayoutChg chg="addSp delSp modSp mod">
          <pc:chgData name="Lim, Huiling" userId="69673381-9faf-4fba-a918-317ff0d2250a" providerId="ADAL" clId="{58B9AF60-2501-4697-AF47-F4D4F79FFA17}" dt="2023-04-27T11:05:42.902" v="104" actId="171"/>
          <pc:sldLayoutMkLst>
            <pc:docMk/>
            <pc:sldMasterMk cId="3194359200" sldId="2147483708"/>
            <pc:sldLayoutMk cId="2663812094" sldId="2147483712"/>
          </pc:sldLayoutMkLst>
          <pc:spChg chg="add mod ord">
            <ac:chgData name="Lim, Huiling" userId="69673381-9faf-4fba-a918-317ff0d2250a" providerId="ADAL" clId="{58B9AF60-2501-4697-AF47-F4D4F79FFA17}" dt="2023-04-27T11:05:42.902" v="104" actId="171"/>
            <ac:spMkLst>
              <pc:docMk/>
              <pc:sldMasterMk cId="3194359200" sldId="2147483708"/>
              <pc:sldLayoutMk cId="2663812094" sldId="2147483712"/>
              <ac:spMk id="6" creationId="{3F58AADF-7369-4CDE-A03D-A2C9E5FFEA1E}"/>
            </ac:spMkLst>
          </pc:spChg>
          <pc:spChg chg="del">
            <ac:chgData name="Lim, Huiling" userId="69673381-9faf-4fba-a918-317ff0d2250a" providerId="ADAL" clId="{58B9AF60-2501-4697-AF47-F4D4F79FFA17}" dt="2023-04-27T10:52:46.684" v="35" actId="478"/>
            <ac:spMkLst>
              <pc:docMk/>
              <pc:sldMasterMk cId="3194359200" sldId="2147483708"/>
              <pc:sldLayoutMk cId="2663812094" sldId="2147483712"/>
              <ac:spMk id="10" creationId="{B6150EAB-7F74-477B-8ED2-EB9DE12B04C2}"/>
            </ac:spMkLst>
          </pc:spChg>
          <pc:picChg chg="del">
            <ac:chgData name="Lim, Huiling" userId="69673381-9faf-4fba-a918-317ff0d2250a" providerId="ADAL" clId="{58B9AF60-2501-4697-AF47-F4D4F79FFA17}" dt="2023-04-27T10:52:46.684" v="35" actId="478"/>
            <ac:picMkLst>
              <pc:docMk/>
              <pc:sldMasterMk cId="3194359200" sldId="2147483708"/>
              <pc:sldLayoutMk cId="2663812094" sldId="2147483712"/>
              <ac:picMk id="3" creationId="{112F31B0-630C-48FE-8BBE-D111A98C186B}"/>
            </ac:picMkLst>
          </pc:picChg>
          <pc:picChg chg="add mod ord">
            <ac:chgData name="Lim, Huiling" userId="69673381-9faf-4fba-a918-317ff0d2250a" providerId="ADAL" clId="{58B9AF60-2501-4697-AF47-F4D4F79FFA17}" dt="2023-04-27T11:05:35.171" v="101" actId="171"/>
            <ac:picMkLst>
              <pc:docMk/>
              <pc:sldMasterMk cId="3194359200" sldId="2147483708"/>
              <pc:sldLayoutMk cId="2663812094" sldId="2147483712"/>
              <ac:picMk id="4" creationId="{21FCB4D6-ABC6-42E2-9165-910EAC3B6EE0}"/>
            </ac:picMkLst>
          </pc:picChg>
        </pc:sldLayoutChg>
        <pc:sldLayoutChg chg="addSp delSp modSp mod">
          <pc:chgData name="Lim, Huiling" userId="69673381-9faf-4fba-a918-317ff0d2250a" providerId="ADAL" clId="{58B9AF60-2501-4697-AF47-F4D4F79FFA17}" dt="2023-04-27T11:06:05.321" v="112" actId="167"/>
          <pc:sldLayoutMkLst>
            <pc:docMk/>
            <pc:sldMasterMk cId="3194359200" sldId="2147483708"/>
            <pc:sldLayoutMk cId="3269671200" sldId="2147483713"/>
          </pc:sldLayoutMkLst>
          <pc:spChg chg="add mod ord">
            <ac:chgData name="Lim, Huiling" userId="69673381-9faf-4fba-a918-317ff0d2250a" providerId="ADAL" clId="{58B9AF60-2501-4697-AF47-F4D4F79FFA17}" dt="2023-04-27T11:06:05.321" v="112" actId="167"/>
            <ac:spMkLst>
              <pc:docMk/>
              <pc:sldMasterMk cId="3194359200" sldId="2147483708"/>
              <pc:sldLayoutMk cId="3269671200" sldId="2147483713"/>
              <ac:spMk id="5" creationId="{D2D15F8C-B7E4-413B-BFBB-52AFF9C3453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" creationId="{B5F9E2DC-BD68-4D84-9674-AD2E25F4CC3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" creationId="{287D8068-D234-4486-8C47-7FFD2A14DCE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" creationId="{2FFDCEE3-FBFF-483E-9AF6-FDEF6493FAD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" creationId="{A775614D-3442-480A-BEF2-74CEDE74F49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" creationId="{205FB716-AEC6-4B38-92A7-4E22B20A3DE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" creationId="{D1A9F077-5D4A-41EC-9A4B-80CE75565D5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" creationId="{C96F830F-589F-4AB5-8199-489730A2AED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4" creationId="{5B77AB1E-9C6C-4115-8082-229994A4812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5" creationId="{74412818-5515-4E83-B417-3268ACDEFAC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6" creationId="{CF081BF4-382C-4F8A-85BA-EA80D3AA498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7" creationId="{C3D1177C-2211-4C8F-BB9E-A44C242FC9B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8" creationId="{F4A7D9E9-33E4-4845-9CA7-B7E4399683C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9" creationId="{9768055D-E1CE-47A4-AC9C-D2E747CD0F5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0" creationId="{542ED85B-0B52-4F87-9D9D-E95B1DA8849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1" creationId="{59477DD9-C067-4883-A922-705C0639876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2" creationId="{53434C08-E690-47BE-A5B9-002BDFDE66B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3" creationId="{7293B593-AC1B-46CD-84F0-1C9BF76E868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4" creationId="{00A3B9E3-370A-4612-AA52-39B0723C090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5" creationId="{8C4EAD06-F168-4881-8E2C-FA33F93FAA7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6" creationId="{C437DEA7-4E00-442A-84CF-6FB5DAE70EE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7" creationId="{C0B949F0-983B-4AE2-AAED-B99941940D9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8" creationId="{CDB083F5-5DA9-44E7-AA9E-7B0CF45FACD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9" creationId="{1070E554-F4CB-4B52-987F-D9491DCB944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0" creationId="{B8F72788-A91C-4CCA-B280-11AA7069D0F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1" creationId="{8BCDB159-B1C7-498A-AF39-87B7BB6AF1D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2" creationId="{48668612-54D1-46E1-B885-BA7BA506803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3" creationId="{3EA0D62D-83D5-429C-805F-5E363A10A6E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4" creationId="{4105249C-7A63-49CC-9BC9-AD454277A2C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5" creationId="{C0BDA361-4010-448B-8ED3-FDF4670C0B9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6" creationId="{2FADF9AE-7EC9-44BC-8F21-0E30E6DFB70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7" creationId="{895C9D52-2293-4B81-9E85-BA041AB92FC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8" creationId="{E96266DF-E119-42DB-B85A-28B2FAA04C8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9" creationId="{FA99C317-C9C7-4B09-A294-9F6BAE0F5E9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0" creationId="{A36F9DC7-D5E0-409F-BB40-52498C0B0D6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1" creationId="{57A11824-ED5A-41DB-9EEB-7B8BD2FDB62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2" creationId="{B2301584-32A0-4C5F-BC9E-DD78CA47A05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3" creationId="{45E76801-B1F9-47A2-88A6-41F53C3ABBD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4" creationId="{4A9999B1-E9F1-422D-B664-FDCFAA33CD8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5" creationId="{50283318-1BEC-4937-8926-243A0315C3E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6" creationId="{37607E42-56DA-4938-88DE-70AF00E77ED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7" creationId="{3D25670C-C76F-44D3-B048-AEB3DAA6CE7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8" creationId="{96E9F114-F615-408C-9EF6-388F49D6B1A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9" creationId="{B8EF0DB5-FDE6-410E-B096-CEEB2EAD27A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0" creationId="{D308535D-9705-43C0-AA84-2ACFCCFD679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1" creationId="{4CEDEBCF-EE2B-47CE-B6F6-1C82D746738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2" creationId="{0E8C9C08-9E6F-4C61-8306-859C7876F8B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3" creationId="{619BED7E-41AD-4E55-A99B-72BE910DF6D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4" creationId="{4BDF419F-2367-4FB5-8871-AFA418DB408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5" creationId="{CE3DDF46-E67C-4BEF-9B4D-176F197F447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6" creationId="{A13D8AEE-A9B8-4D0E-91E2-6BE4B1CCFF2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7" creationId="{FBCC372C-D6C3-488A-B4B4-7B41CF6D2F1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8" creationId="{74CC832A-B7D8-46C8-80F9-396A1BA28E3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9" creationId="{DCFD28A5-3532-40DC-B869-636DE13779D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0" creationId="{41A27B4F-760C-403A-A57E-DDC23820CC7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1" creationId="{89803608-31CB-4A4D-B224-AADDEA06E60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2" creationId="{192B10E9-4993-454C-BF6E-6ACB8167875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3" creationId="{4CBDF658-F942-421D-AF9B-5A72847E93B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4" creationId="{1F5EC885-CE4B-4F6D-AD26-C6B2DDEF114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5" creationId="{482C87E7-94CB-46C6-95D7-C7C68622D5E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6" creationId="{4DA5A5AE-654A-4E1B-98C0-2FA6C956EB5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7" creationId="{331F47A3-BDE1-4FE2-9D61-B26F3CAEFB6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8" creationId="{8B76C467-7ECF-4540-B6CA-C4D1D08B86D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9" creationId="{B6E7E1EE-A54A-4C12-AEF5-1EEC0C44B51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0" creationId="{DCD4D43E-9C8E-46C1-A882-1D39F093332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1" creationId="{E5A7E15F-7549-4AC1-BFD3-C85767D318F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2" creationId="{8D6D79CA-BA9F-43AD-B8F5-07DDBCBE706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3" creationId="{B8530265-EF2A-4E21-A756-EACF712881A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4" creationId="{4AED36AC-790C-415F-9F93-544EF66F94A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5" creationId="{FCE48C1F-4AC8-40E6-92C7-DB51C6D6624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6" creationId="{85D93FFF-4B3F-479F-8305-237729A6FC8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7" creationId="{CE76DA07-A167-484F-8B37-215F4A377D7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8" creationId="{B48988A7-1FCB-42D8-A4E7-34ADB66EC81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9" creationId="{FDCE121B-A4C2-41A3-8650-A6EA4F32A2F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0" creationId="{A3623DE2-715D-483C-9AB0-250EDE1E59F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1" creationId="{52E7A361-378F-498F-98EE-35E01C09F20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2" creationId="{2567DBA4-D1E2-4ED9-800B-3A5169EAEFF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3" creationId="{54476F47-A4DC-4FD8-B350-5921B543933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4" creationId="{55BCB774-7289-4944-B5E5-5388A5020B0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5" creationId="{3A913958-D5EE-49FA-B58E-8270C0E076D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6" creationId="{4DC4D8F2-8B7F-4A66-BD91-590103F8837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7" creationId="{D5FEA441-1C0A-43F0-AFA7-7C50FF57D32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8" creationId="{2449D9A5-3134-4036-AB9C-66929C1B614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9" creationId="{80942E94-4CB7-484A-A15E-3F405CBC1F5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0" creationId="{64E3A1EC-4912-42C3-A23D-FA5B8BF9184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1" creationId="{6142F7AA-535D-4607-BCB1-F9B8800E01F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2" creationId="{A9E4B5A1-3EC2-45CD-92A4-3A4624EC1A9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3" creationId="{53945FC8-E6E1-4F6E-99C8-E5ED414F0C3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4" creationId="{2A539E07-F134-46FF-9612-78DBF89E920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5" creationId="{B5EF56FB-F5AC-4B26-A120-D99A2BC5436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6" creationId="{2BED59FD-42BE-4F58-B47D-DF3143D75F9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7" creationId="{239312BF-BA7D-4F20-833A-E4EAFE5A469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8" creationId="{A36C66C1-B4BA-423D-AA03-D8CA99613E2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9" creationId="{3A74C6B7-64FA-4A2D-B5B6-A5607C8E75B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0" creationId="{8290CCB3-44AC-4134-B09C-3294BF1141C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1" creationId="{C5C2F980-50CF-41D8-A5DF-722D8F3769A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2" creationId="{6B771446-AD0C-4A3F-91AA-E671FC3FC8A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3" creationId="{BFCA5B6A-811B-4528-88E2-FE06A3B5619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4" creationId="{4BCCFFBE-EFE5-4964-9A37-DCD25C882D4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5" creationId="{3223C37E-3C5F-4938-9DA0-F072B43B9D2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6" creationId="{97798D92-25EC-423A-B748-E00152AD837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7" creationId="{7463FC14-C822-423F-8B21-101568D3BCD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8" creationId="{8D53AD79-FA7A-4CF0-B31C-DF774EA86D9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9" creationId="{E04CDF96-C37B-4622-899C-C742F937602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0" creationId="{9FF97CED-92A9-41E4-BD72-CDA1A6F809D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1" creationId="{D6AF6F72-81D5-43E7-A107-5527DD0E6F1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2" creationId="{3AD06DD0-C2B9-4CCE-BB89-F9910AF502D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3" creationId="{179AB621-A548-40A5-86B0-B48ABC6646C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4" creationId="{9F14848E-D1C1-4F9C-A64F-1AF96F84F4A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5" creationId="{F4F8D1BC-44E6-4F95-ADB7-B96A9B61F38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6" creationId="{AF522FF0-FA0A-4463-B147-8948A0B27EE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7" creationId="{29432E51-2F0E-4628-AF32-18DA1C8D57B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8" creationId="{23647CAE-399F-478A-B18A-511F44326FE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9" creationId="{3C24D46F-6A9A-4F03-BCDB-BCAF30D081F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0" creationId="{39B19C7C-2859-4FA1-AF18-B6367EFCAED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1" creationId="{DCC2F6DF-9D21-44A3-A49A-0D232CF1012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2" creationId="{24C243E1-B712-4E71-A185-5C566691A89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3" creationId="{4CA66256-7C3E-46CD-8E20-ADB2862664C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4" creationId="{81EB08CC-5598-4B0B-B003-D1CFDEB4A57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5" creationId="{E0474AAC-8B85-4243-A309-3B098097262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6" creationId="{1FB0AB2C-7FEF-483C-9F89-7946C6FAB9D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7" creationId="{A7CB6B1B-9C75-4A1A-9ACB-53E173D37C0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8" creationId="{5D03AA7D-A24E-4614-A923-076B1BC64B4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9" creationId="{5FC7ED87-F5D8-45F1-8958-D623AF5D309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0" creationId="{38B67493-E78A-435F-BA87-EA0E7DB5C18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1" creationId="{1F021DAD-3CA3-4C4F-888F-112E69A11E5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2" creationId="{BF29369E-D0A3-47F1-9C17-D8A29C798B0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3" creationId="{9A04B74F-4907-444F-BC9F-B7872D0BFB4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4" creationId="{505623BD-A370-4643-B3D9-BB9ED1B94A2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5" creationId="{F7D05930-1719-4128-8875-D3A304E628E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6" creationId="{A449BF2D-4C56-4DCF-B885-0BB79F0979C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7" creationId="{A49D6866-A22C-4BC5-8A4D-C7553E92669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8" creationId="{1CDB181F-982D-4A41-8B00-F31EFA0F590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9" creationId="{EB8D5CCF-8D3C-4E81-BCCB-1CCA4750908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40" creationId="{ADD581A3-85E0-43BE-8EED-2667F821B52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41" creationId="{74C0D8E7-19A7-4805-952D-501584757D0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42" creationId="{5657AC1D-E539-4012-A04D-33D2C51F191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43" creationId="{7CA297E8-11E5-4C61-AA8A-0A6DA981A2D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44" creationId="{E046B730-8251-40F2-822A-832CFB735FC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45" creationId="{85A70DDB-B690-49E7-8232-EEC8E735142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46" creationId="{1FB0D865-66C1-4925-A2A5-13A526D96D2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47" creationId="{C619DF93-A43C-453A-B390-E7E43627D21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48" creationId="{D15DFC6B-FB5A-42B1-8BE7-CB7B1DC41AA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49" creationId="{8D9100D4-9D31-4787-8DE4-FA73BBCC72F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50" creationId="{DE8FE625-01CD-42D9-87B5-83AB8AFE370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51" creationId="{5CBF0DD7-194F-41DE-8E07-337C035EC81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52" creationId="{33D30124-4891-4ADE-A48A-E902E828008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53" creationId="{BBE9B1E3-F009-4351-B359-F52A35BEAD0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54" creationId="{C1351FD6-8A36-4DFB-AB6C-D26D83A86FB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55" creationId="{FFE8EA5A-F7EC-4603-91C8-B9938E9D652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56" creationId="{C1F629A3-13FD-438D-AC35-7E2CF894E70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57" creationId="{673CABC0-000D-48BE-80AF-851F7B1D4B3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58" creationId="{D608899D-AFF1-4F85-AFC4-629931DC69A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59" creationId="{43ECE683-D855-4D72-AB4A-74589AD81DA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60" creationId="{83A49096-D65A-4835-AC18-D940FF02CE4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61" creationId="{392224FF-FCE3-4BB4-ABD1-FFC64920E5D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62" creationId="{6AAA981E-4E87-4138-85AB-40D46AF1869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63" creationId="{8C54AD5A-E9F6-45AB-90D0-475794F6CBF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64" creationId="{BEF17816-D9B8-48EE-81A1-AD01A0C6154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65" creationId="{3C2FCE24-A021-4E0A-A3C7-1ACA59C50D2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66" creationId="{DA668918-6A73-4E1B-8599-09486EEADB3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67" creationId="{A711DF68-EC61-4084-BB3D-6722EA10201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68" creationId="{50151363-4BE5-4C19-B1AD-184D76003AF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69" creationId="{D1FA73B5-B861-4DFF-B866-73BE1B6179B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70" creationId="{224A363D-4253-44DA-968D-87F9627DC3E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71" creationId="{ADCB03ED-3B5D-41EB-995C-5D401C18CD4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72" creationId="{EB14A185-80CB-4E22-B9A4-E3405EF1338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73" creationId="{1D7757D1-13FD-4E1D-B700-EA0618C412C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74" creationId="{399108D1-CF6B-4D99-9939-05562FA2C76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75" creationId="{4C62E522-3DCA-4723-A6F3-705D636CD10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76" creationId="{9B1F3830-942E-4B1A-9E48-6ABF5189D13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77" creationId="{3A6072E8-C6DD-41EA-BB7A-67367A0CBAC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78" creationId="{2DC17B87-D03A-44D4-90AD-FF6CCD59D0A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79" creationId="{6681DE74-8345-40B5-8EE7-7AB33A47B61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80" creationId="{2CE35418-C94A-40D9-AC9F-D5ABE52FCB3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81" creationId="{2B76F5EE-4FD1-435F-A977-B724D0C9FC9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82" creationId="{025F48A1-77A9-4BC7-AAFE-9284051A823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83" creationId="{287D0DBC-7FEF-4AA9-926D-FBA85EAF7F8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84" creationId="{C56D7D93-07AD-4668-A5AA-62440DD3E2F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85" creationId="{5A19BD3C-E235-4FA5-891D-11875589F28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86" creationId="{48B9D15C-9DBD-4D57-82B3-FBEA58226A8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87" creationId="{74FE96BA-3D01-469E-B95C-DFF9AF8CE46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88" creationId="{5FD5197C-656E-4B16-846F-9BE3D6A5911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89" creationId="{60D0AE8B-6482-4BA7-8CE0-D25AB5992BB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90" creationId="{1FBB6913-3141-4A91-AD0B-EF58134403A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91" creationId="{E42F50E2-32D6-4920-A772-910451BEB6A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92" creationId="{6CE30923-3788-45B8-9009-384A0BEF16C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93" creationId="{7474FBFD-3803-4FED-BF7A-8993FC42504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94" creationId="{4DE3D958-CCCD-434F-BE7A-52186C6ACA9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95" creationId="{9BE45219-3F01-4BF8-AC40-60BAA097D2D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96" creationId="{35BE89A5-DA56-4FBD-8BA1-BFC8776D4D8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97" creationId="{B69CEADC-27E9-4E63-A313-74DCAE71BBD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98" creationId="{AAACC76D-F1AD-4134-964E-CF6DB25A20B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99" creationId="{D767A7D2-2F77-4571-8E20-95D7DDB058F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00" creationId="{3A131CB2-3428-4A47-A46A-7144F0140E8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01" creationId="{2B5CB73C-6492-49D4-9E7A-2D5C781F1D2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02" creationId="{A225A827-C6C5-440A-9448-122113A4995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03" creationId="{C447E45E-7AB6-4F78-9122-A0F1EF42768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04" creationId="{79BE3023-7195-4E17-B28B-B27AC362AB8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05" creationId="{AC597771-76AC-4DF1-B123-09E4549CD18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06" creationId="{DC6EDB40-7C91-4297-B7B7-534F7F245EB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07" creationId="{91C8C632-E1AE-4F30-B34A-30233933E6F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08" creationId="{9CCB1753-84EA-4039-ADDF-EFFF5FD6F74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09" creationId="{CFF9A193-F0E5-41A6-9087-D886F986B0F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10" creationId="{3A3FE7BE-4F0F-4571-BEFE-364C1190666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11" creationId="{3889796D-6ADD-4188-8D62-60ADA196B59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12" creationId="{FA716A1C-3966-455D-AEE6-6B15F4293F0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13" creationId="{64C9869F-2D7E-4D4C-B77D-FC3397EE411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14" creationId="{05D2498E-A4FB-40EA-A3EE-244D3FD1853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15" creationId="{4FE5953A-434E-4B8F-B654-D4896108309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16" creationId="{88BE3B65-E767-4879-A1D9-353224766EC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17" creationId="{76953B35-B3B1-429F-8D6F-FB9AA39EEFD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18" creationId="{9C4AD544-6455-47F0-9E12-B40A7B959C8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19" creationId="{878C7CB9-84B7-4262-BCA8-FA6B0763BBC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20" creationId="{15608CA2-D5DC-46D6-8E72-1B380DEB5D3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21" creationId="{634E87B0-D0C2-4A33-A19C-DEAFE053E1B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22" creationId="{A7CDB6BA-3F51-436F-9239-CAE0A4BB551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23" creationId="{13E7E633-2047-4B0F-8400-1F9539B5880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24" creationId="{97B3B08D-F335-4DBD-8EF2-0B9E49FA49B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25" creationId="{12EC4511-5C8A-4B89-8AA7-2A158587873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26" creationId="{D7F84C29-E1FD-48F2-A588-00D620C02C3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27" creationId="{F70633CF-2EF3-46B4-A1E0-C767AF31432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28" creationId="{9FDC8AAE-F3F3-481E-B321-ACAC6BED5ED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29" creationId="{13303D43-3949-4C0B-9F3D-5535BAC7A84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30" creationId="{E9390161-0920-4747-ACA7-9F97005A3EB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31" creationId="{6240737D-C6D3-41BA-B5B8-C1333B4541F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32" creationId="{1309D413-7D19-409C-BBB6-460BB2BC5A1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33" creationId="{9AB93A2D-B31F-4A08-930D-1F797CDC82B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34" creationId="{35FED55A-4272-4366-A57B-D7FA38FC939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35" creationId="{8F0D59AA-D874-493D-8FCE-25185CB2FA6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36" creationId="{63C3852B-613F-4843-82A9-66423A2C062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37" creationId="{CE817190-FB07-4E19-9E81-922EA8FF935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38" creationId="{50573AA0-E4CC-4113-AA00-AE8FA7B8512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39" creationId="{094C3C39-3B35-432B-86AD-803DFD8BED8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40" creationId="{85B4DED4-2141-4212-A5F8-4D7DC8F0326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41" creationId="{7F081FED-6D6A-43B6-B316-F3D0472DFB4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42" creationId="{66F423F8-ED93-4AEF-BCDD-C1772846A00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43" creationId="{6BF5EF9D-0040-44FC-8940-27FAE6AF5C6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44" creationId="{E029762A-4179-42AF-ABB1-A523ADCF2CE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45" creationId="{3DEA0C28-68D6-4295-B4BB-2C3811FC35C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46" creationId="{B7C8F841-7B75-4A76-9E16-0B7F014343D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47" creationId="{FD6672BF-8552-474D-A9AA-E6624EA7B66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48" creationId="{ED5A7A63-FC3F-4294-8071-31A21880338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49" creationId="{85511A09-728A-4B67-9FCC-C5AD18C646F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50" creationId="{3DAB35E3-6CFF-4BE6-B8D6-15F103EC0C4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51" creationId="{DF947C2B-F869-4114-A5DB-1E544DF68FB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52" creationId="{598AC53A-1E33-49D2-8203-94B29F57449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53" creationId="{9E193CA9-1C86-429E-8B9D-3D86E1A9ECC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54" creationId="{AAC4DDC8-55C7-45FF-AB63-2356F514308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55" creationId="{9D62B456-B80E-4044-A850-9F95C3FD966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56" creationId="{0E2E04A8-828C-4B76-B5D9-99CC24679A1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57" creationId="{8CE2F9B5-86F7-4957-9486-81738001986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58" creationId="{802E78AB-7FD5-4551-9C33-2415A540734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59" creationId="{22D2DE21-306C-4173-B391-F80D05605BB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60" creationId="{AEFB9EE0-89B3-48AA-82F8-8408F7400B9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61" creationId="{2100EC2E-7865-4D07-8087-2778067E130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62" creationId="{3E34EDFC-D85B-4B6C-856B-DC4300A0D41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63" creationId="{4D096591-D952-4DF4-AFBC-4E993BAE080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64" creationId="{421A5E3D-A2B6-4BC3-A410-4CFD560A5D1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65" creationId="{9F9509DC-26E5-4165-91B5-DA26B407EEC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66" creationId="{1A10E60F-2186-4C62-B893-F2D69158253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67" creationId="{7029BF18-D56A-4E2A-B219-F1586477465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68" creationId="{E91D44E9-6897-4FA3-B9FF-522C31490DC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69" creationId="{53B2D734-B57D-411F-82F6-507FE5CBC4F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70" creationId="{025FEB67-2CBC-40DE-93AA-52C3201D4F0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71" creationId="{4D3EC119-F852-405E-B5F2-9DA07697A5C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72" creationId="{28F2E782-6D52-4FBA-A6D0-87A350B53C8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73" creationId="{000EECB7-F7B8-4F86-80A0-02E9C90A395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74" creationId="{455F4377-E9E5-422B-9CCB-C2A333DF8D0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75" creationId="{33484E50-8F5B-4245-A812-9E356602E20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76" creationId="{9F801892-58C7-4762-B187-AEC0903A6FD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77" creationId="{A3379DFB-128A-44F1-87CB-7CE158CFA2D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78" creationId="{BF77291D-113A-4571-BB62-C12B583B0AD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79" creationId="{F6A68F31-A95C-4BCA-8D84-CF2C50547AC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80" creationId="{4C5B4218-4875-49BC-83D5-B626ABD6D9C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81" creationId="{97B2E8EC-1038-4489-8F14-9EE99C1712E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82" creationId="{3AF0D88A-520C-4684-B049-A12EA99C9E4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83" creationId="{1DE1E090-63D3-431E-B41E-1F1AB9D1251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84" creationId="{856EB19A-285D-4C0E-B288-58D4CF5D93A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85" creationId="{0793C5C1-E3FD-4DB5-B8DA-1EB29FEB5EA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86" creationId="{93CEF618-CEB4-4E4A-A2BA-F93D6D45915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87" creationId="{4330596B-713A-43F3-A7B3-29136651232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88" creationId="{F0BBBF7B-6A5A-46C5-A806-775DE73606E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89" creationId="{61B5E34D-B157-44EC-BCF7-70C7712510A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90" creationId="{9F3F409F-44EF-4157-9E00-E6C82E29DFF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91" creationId="{1B18C6A1-7A1B-47E9-B2D1-0E88813182F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92" creationId="{8ED3BD80-B6D9-4394-97B7-F58ABF9B797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93" creationId="{0D5B1287-0A08-4726-8E38-114467B551D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94" creationId="{E8EF1715-537F-48C2-963D-904F36E8ADA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95" creationId="{8E406204-CC7F-42E6-8ADA-A2CDC4A9ABD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96" creationId="{C2BC492B-3286-4B60-86E1-99F24C849B8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97" creationId="{F3C77ABC-E4B7-4E71-96CE-E5B785A6326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98" creationId="{7526882A-225C-47CC-A19F-7F2B4EDC509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299" creationId="{A41E82C0-809E-4268-882D-E286912DA2D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00" creationId="{D1DA7864-12CF-4E0C-8626-5744DAD7216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01" creationId="{8FAEFF12-BDE9-41BC-AA78-DBF70A3429B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02" creationId="{C0171F0D-6CFB-447A-817B-D33C7E2703E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03" creationId="{85B404E9-D0E3-48C3-9ABC-F95B3F22E5B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04" creationId="{CD4C7BD3-1D55-4F6F-A3F7-DA8E4810ECF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05" creationId="{EFD9547C-DA88-4E4F-A657-5895FADDB0B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06" creationId="{D0A2DDE1-BC56-473A-BD41-4B8BB38C51A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07" creationId="{696C9FD8-A513-4AC5-B00B-585683B4B8A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08" creationId="{0CD0735B-538F-4211-9FCB-40A1F0E5688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09" creationId="{BA354A75-F7AD-404A-A365-C161D59D75B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10" creationId="{29E08C94-E5A9-47B9-8058-D5EC95B730B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11" creationId="{39F52992-0A41-437C-9612-D14FD87B0CD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12" creationId="{827D3318-6CE2-48CE-BAE5-777A96A94E4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13" creationId="{DD1DE72E-B2F6-4C0D-ADEE-8BC693052A8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14" creationId="{77A5AD40-8188-4BD5-ADA7-E795FEE9CA5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15" creationId="{CAD7FC98-700F-4C1F-BE39-8FDBE2C6594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16" creationId="{F282E886-566E-408F-A9BF-7719DE1772D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17" creationId="{4D34EB4D-04A8-43FA-9AA3-1EFC7B4E2D1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18" creationId="{24A3BC18-FC9B-47D6-BD28-03D84A8691B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19" creationId="{2955009F-C401-415D-BAB4-4C813FB5302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20" creationId="{F3E4E22C-9605-417A-B9ED-7600B1D2181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21" creationId="{A487184B-3378-4B8A-8346-6C007AB47EC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22" creationId="{6FAED8FD-985F-419F-A33E-E17709A3CC8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23" creationId="{67A1AB8E-6055-400F-94C6-2D7EFD438F3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24" creationId="{727EF5AB-8200-4C31-A6C5-F34C92E6033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25" creationId="{2BB09F36-E641-499F-9E10-3462FCA73A8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26" creationId="{0026F845-5687-41D5-B463-16A440AD9C5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27" creationId="{EF8BB353-976B-4FFE-B7E5-2CC645262B4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28" creationId="{89D70651-C142-4FEF-A729-C0908A999CD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29" creationId="{63B1353D-043B-481B-93E6-90E19748F64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30" creationId="{4D0BD641-B17B-4401-A73B-A8363CE8B6A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31" creationId="{A268C3FF-FD99-4E05-AFF6-3441BD97DAA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32" creationId="{75449D48-5B1D-4A5E-A747-50D7053C475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33" creationId="{6AF537AE-FE45-4DD2-BFD8-65DEAF8D797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34" creationId="{1D960B0A-5B86-4AE4-B887-A112670A272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35" creationId="{6526C72B-B966-46EB-9919-F4D6AD683F2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36" creationId="{541641BB-5E96-4D72-8606-CBE365E1399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37" creationId="{2292F989-D9E9-4E8B-9814-39DC89D015F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38" creationId="{1B24EF10-FEE3-451A-ACA0-49F6321418C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39" creationId="{F98BDD4B-EF3F-4052-97AC-1DF3D5E359A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40" creationId="{F0FA08D7-762F-4826-A473-0D0AD2B1039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41" creationId="{76DACE56-6188-43D7-8D5B-57321033313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42" creationId="{85542993-C7F0-42F4-B098-35EC062BAF7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43" creationId="{3F93DAC1-4C32-48A4-A6DF-8AC22444471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44" creationId="{D244F81F-4C00-4332-ADAE-721870D909C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45" creationId="{503004BD-3213-4EC8-A12C-00068C534B4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46" creationId="{53721BB0-8508-41D3-944A-E31849DCC9D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47" creationId="{88848C7E-AB30-4C89-A4B6-19F725227CE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48" creationId="{60207CEA-ED6C-4D2B-BE92-BE108E5E5CC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49" creationId="{10DE22B2-4AFE-46E0-8092-2F559FB004D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50" creationId="{C3B08B17-82C8-46BD-8CAB-B8D571ED58F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51" creationId="{B32C6614-F17B-4A25-B2DC-42E88131F27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52" creationId="{94B4E06B-3252-48F3-83A9-DA703465507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53" creationId="{8D42898E-8B3C-43E0-A2B6-F671112FE7E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54" creationId="{1F0493F6-BE42-4FBA-917B-E3F91B4655C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55" creationId="{3A808CF4-0DD7-4D37-A323-73C2846B8F6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56" creationId="{00FD9FB3-13BF-40E9-84EA-0EDED6D729D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57" creationId="{ED89392E-943E-4FA3-BF2C-4958CEA93DE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58" creationId="{4D7659C2-CBD5-4D4B-863C-AAFE3273C88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59" creationId="{81036B60-C52B-428E-A827-22CD23571E6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60" creationId="{E18EBAE9-8CB5-4964-8DAE-CA268EE1977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61" creationId="{38AE846C-7CA2-4B14-B680-8FC6117047E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62" creationId="{1457AE32-D493-4968-9D54-924EFA8B4F4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63" creationId="{35063C30-9358-4164-A963-C411B098537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64" creationId="{7F40114E-8680-464A-AEF5-2A804401E77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65" creationId="{9F4A138F-9BD0-48FD-A494-B99888F7F17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66" creationId="{7816952C-C4AC-4367-ACC8-C83933EFA05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67" creationId="{838DED84-B251-4CE2-9EAA-E39093903FF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68" creationId="{77EEA947-1828-4C43-936C-50CF96F3258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69" creationId="{15593647-ABE1-4F48-870D-952799AD62E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70" creationId="{AC1041C7-FA1F-44F0-980D-C9FB69FC64A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71" creationId="{FBCA47C8-C9E7-4F96-8842-DE3AE147546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72" creationId="{408FFF52-DF5B-459D-9BBA-A92FEE6477D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73" creationId="{4B5E32D9-C138-4187-A76F-2F276525A5F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74" creationId="{F76C7B72-EE37-457F-B514-58B20E1887F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75" creationId="{C91226D5-7CA8-4BFE-9E9B-4AF13273494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76" creationId="{223D11A9-1C6C-47E4-A3EB-64A411D5D7C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77" creationId="{41F0FFEE-0E6D-48D8-87CA-1EBFA7226DA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78" creationId="{AA220263-1B66-47FE-9E2F-4F9A06D2885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79" creationId="{24256A01-E6B9-4F20-A724-4A5F295562A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80" creationId="{B4C016D6-20F9-48EE-9C4A-76056CDFE8D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81" creationId="{B27EF20B-C402-4747-BB4D-97E75A6D0E0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82" creationId="{D2C1C1EC-9A73-4419-AD57-C7DA6515CBE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83" creationId="{2EFCF9DE-A824-4B5E-994A-E6F93054973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84" creationId="{ADCC0B03-D5CA-423C-8A92-8D2F987E88C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85" creationId="{C6474B8E-407B-433A-91A7-B1135A37A85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86" creationId="{068CB996-03A2-4337-A95A-38779AEE3B8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87" creationId="{4A9FE010-B973-4FBF-B9AE-4B680AE63EB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88" creationId="{D81CD138-A44B-484C-A418-24DAC8A264B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89" creationId="{481B6926-C111-4E7D-8091-BA8E892BF2F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90" creationId="{7F3009EE-4158-437C-BAA2-1661ECEA490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91" creationId="{22D7487A-3EBC-474C-8BE3-0C470144E50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92" creationId="{B0A5EF8A-D7BB-49DF-97D8-9834CB6E228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93" creationId="{C4740293-1302-480F-9D63-57D449688BD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94" creationId="{6C50CA37-5F36-4084-800F-51A066179F4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95" creationId="{DB7B261B-6C39-4575-BF9E-BF019921524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96" creationId="{6C6F659D-8CE5-4A9F-86E4-A8165DBC804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97" creationId="{AC7FEE31-DB36-4DD6-824B-D258756CE72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98" creationId="{BC25ED52-8C82-4070-8732-4C15FB0CD63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399" creationId="{A12E0967-1DDF-4FF8-BC3A-603748925FA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00" creationId="{AF82E1F8-E122-4260-990E-E696416808C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01" creationId="{4AEA322E-AB78-4260-BFC4-9F70F47CCA1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02" creationId="{F6A20CA8-F380-42FD-84EB-917BDA6636E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03" creationId="{FF1684A2-8568-45C5-8120-856AC7D5268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04" creationId="{00BF3FFC-98CB-4534-B53F-57ADF2790A5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05" creationId="{83069EFC-C344-4198-B906-9C8CA59F9C7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06" creationId="{B8AFA073-147F-4110-94CC-C9AB575B1BF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07" creationId="{8118C8A7-EB86-4DD0-A47A-95AF2A08399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08" creationId="{7B882275-A5CD-4E31-811A-F0A7E171DDB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09" creationId="{1F86512B-37C5-416B-A6E6-8A32B36CAC4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10" creationId="{998488AA-C121-4B37-A7D9-3DA8102C918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11" creationId="{039B4C54-F1F9-491D-9EFC-8D45EE3C9E4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12" creationId="{997866CE-B368-4BD9-BA4B-792C3AE0ED3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13" creationId="{EAA3ED94-4BDA-4AEC-9649-D05F405BDD2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14" creationId="{BF4573A4-756F-4791-B9CA-BABB808835D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15" creationId="{72F06D59-CD82-4F3E-B57C-8B9F3D6B94A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16" creationId="{8FED1F02-232B-4517-8D18-B6342AD92D8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17" creationId="{5BFCB279-C0DE-4EA9-B808-C043EEE4A94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18" creationId="{8DE0F300-5592-4A36-ADE4-26F516402CB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19" creationId="{3427F709-8D00-4AC4-8ACE-E996364A48B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20" creationId="{FBBF0C21-297B-4771-A387-B3BB821287B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21" creationId="{AC65CCA0-AAAD-4DE6-8D9F-DCD36308DCC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22" creationId="{AA7CCEB2-2837-4CFF-BF5A-86DB22CA1F1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23" creationId="{7F77B97F-0977-4362-BBFE-58CFF533D58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24" creationId="{78891679-C721-4C6E-99BA-3FE982DDB7C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25" creationId="{38EF79A2-5F54-45B5-BC95-7ED4D8A25D6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26" creationId="{D77F73EA-9DF0-4F94-825B-F919160DFE2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27" creationId="{29F351A3-7FCE-4683-9BFA-A7887FB4DF8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28" creationId="{4B83D645-9B40-426D-B417-E9041ACB6B1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29" creationId="{D9D0DF9C-F677-4FFB-9407-A896E1E963F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30" creationId="{417029EB-2820-4BE7-9B97-D4289173DE5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31" creationId="{4158FE1A-6DB5-4B6E-BD55-1E6A00F39FA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32" creationId="{9F52AD6B-BB86-4671-8B8B-BF55041A619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33" creationId="{04DBDA84-295A-4746-BEA0-BCD3A021400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34" creationId="{64E00B7A-8EB3-40BB-B5F2-4C42BB894B9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35" creationId="{7F7D7414-6462-4BC8-AE52-F5A6BC25BD8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36" creationId="{CD2C1C64-77EF-449B-B1BE-B2D60B662AA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37" creationId="{97E32238-BF24-48D2-B128-FDC0B5C7C15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38" creationId="{5D40CF07-18BB-42E0-BC5F-6F1C59E9939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39" creationId="{7C154970-2B1D-4192-80AF-362D11D7E06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40" creationId="{8FF51D3F-1B39-47E4-B733-62FD033663E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41" creationId="{CD06F443-38DD-4ED7-801E-102EA0DAD2E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42" creationId="{66BEDAB8-E36B-479E-83B4-6FA8CC04933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43" creationId="{341C3368-7E89-4ED9-949B-535756FEDF0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44" creationId="{B3F6D8C0-970B-4FFC-8883-F64B03B3A16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45" creationId="{C1B5A351-A50A-4CDB-8235-CF7708284A4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46" creationId="{80693A55-8EEC-4B12-93B6-48B1B95648E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47" creationId="{20740DC8-5030-4B27-8418-489D6479289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48" creationId="{B7E1D064-4028-4C08-B7F9-328A21F4009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49" creationId="{3AE8E07A-144B-400B-A452-3F25C8E0D9D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50" creationId="{46C535A2-6D32-4FEA-BEA8-48A3FF1C013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51" creationId="{CFC2F85C-FE12-4434-BA29-91F9150376B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52" creationId="{0C386C14-7486-41BD-A337-1B30B17D737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53" creationId="{CB84683E-6147-47CB-8AAA-A6344A7AB3C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54" creationId="{CC2A1B72-C52A-4623-995C-A44E421B17F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55" creationId="{05144E67-0FDD-441B-A87F-0745F2BD474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56" creationId="{DF2768DB-07BF-4A6C-B0B6-68C3CBAB08B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57" creationId="{A5AFE4C0-5F5F-47A4-8A2B-918C80610E3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58" creationId="{5B1CA0F7-EDB4-4FA2-8B0E-EB065A652D7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59" creationId="{51BF37A5-DF7E-4EEE-98FE-05FCA431555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60" creationId="{5FE5D0D7-C8F7-471C-BAF9-02E86C85A65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61" creationId="{E351422E-DEA5-4720-84BC-DBBE3B44067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62" creationId="{0774E926-DEEA-4D4C-809B-F1D3AE9D224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63" creationId="{7F618C1D-5750-4626-B0C2-9113BFB1C9B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64" creationId="{E8BA2F88-2392-43FC-B68D-1B880891AF6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65" creationId="{2CC34328-A0D1-4E15-AA98-4B8C1FE348D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66" creationId="{4D1488B4-8396-4BE6-907F-372447E2245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67" creationId="{705FBF29-7281-408D-9DA6-88A481FD755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68" creationId="{46F93C83-8F6E-43F6-9B2D-103DB0089AA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69" creationId="{21F6AAA2-72A9-42DC-91D2-6F05F2CB02C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70" creationId="{E6DAEB13-2C78-4255-8724-A1045C97431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71" creationId="{932F7DF0-98D6-4E20-A844-84B0A8FA887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72" creationId="{1E60C760-7072-4929-B186-962E4084811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73" creationId="{AD8EBD94-D6BC-4A12-97B3-40748216BA6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74" creationId="{22FBF8F9-56CA-4E6D-BA0E-09E96F2AD0E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75" creationId="{15BD57A2-5F5E-4D90-9E95-7AC5B7722D9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76" creationId="{6CC65BA1-BCCD-4FCE-A60F-CBED2E2A707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77" creationId="{99C44754-F025-4DB5-89D1-57AEBE9859C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78" creationId="{43FB6A25-3DDE-4843-813B-421393D879B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79" creationId="{E1D45C31-E978-41A8-81B3-90124F8243A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80" creationId="{542F7AE0-1F34-4407-B52D-73D23BCEBDE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81" creationId="{0F49C2BD-A479-4CE7-9D31-589BC3F48D7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82" creationId="{5A7A0CCE-E8FA-4FCF-A07E-7094FC3758E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83" creationId="{19F36F12-5923-43F1-AB7D-3125739ABE9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84" creationId="{51FEB479-0131-444B-A601-1B98941CE9C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85" creationId="{D8D22CA0-0945-4DAC-B498-9475A52D6DF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86" creationId="{78ACAF56-2668-4924-8B5F-3D7D74BCC28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87" creationId="{75808F1B-E247-4969-A86E-033300E4140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88" creationId="{DA3BBAEA-3211-4BD9-BDE6-71FCE193F4D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89" creationId="{12288EA0-D8AF-4304-A077-D0F074C92F0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90" creationId="{B002C2DA-C8A9-4493-BEDD-2A9CE68375F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91" creationId="{5948E1D3-6DD0-40B3-94F7-BDB3D9E859C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92" creationId="{F2110D43-8BF2-44D9-B026-165643DD902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93" creationId="{11CFD9C0-6B9F-47A3-9925-F2FD494D9B9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94" creationId="{51252F16-D092-4892-B7DF-11B6E52FFB7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95" creationId="{32590323-C27E-45FB-8913-870C3097D4B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96" creationId="{4EBB459D-7F82-4BC4-B248-1265AF96FBE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97" creationId="{E85DFE42-671A-4A42-9B7E-E594A6C2334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98" creationId="{1766F6EA-D2EC-471C-8D06-E203D3285F5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499" creationId="{8B6C19BE-8486-4B51-9903-AA85200B5DE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00" creationId="{969612E9-FBE8-46C5-A665-D088F4D18C7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01" creationId="{BDB1912A-0067-46F6-A69E-9B296A4DFE8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02" creationId="{6443673D-2D4E-467A-A7EF-9E7178D3794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03" creationId="{9D2408E2-4A18-4444-B52C-7DA51FF2C4B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04" creationId="{6ACA064D-1D27-499E-ACD8-28F20D71F34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05" creationId="{749B1AFE-8E7F-496B-A0EC-F2E3D401711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06" creationId="{CA13822B-5E6C-45E3-BE03-58736F1E6D2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07" creationId="{50258E0B-3E6A-443C-8D69-7EB2A3C60DB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08" creationId="{87373870-F395-4EEF-8778-9FC2D4A917F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09" creationId="{C8EE892E-3740-4414-87F4-C06044805DE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10" creationId="{E9214AD9-88D5-4B5C-8D3C-A30FFD7D2D4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11" creationId="{56AA731E-2875-4014-8342-D277FD1D453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12" creationId="{D0D3B6F8-DA5E-418D-B7E1-54C85837C87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13" creationId="{31CC0B4D-2858-4127-A553-18C7BF319E8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14" creationId="{50F607F1-47AF-49F8-85DA-5C12B5AA8D5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15" creationId="{B3A935E4-9403-40B4-B565-8ED9EF6B51F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16" creationId="{DB451A77-DA1B-44B9-B0EB-7244EFA1ECC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17" creationId="{0C2EA1EC-3574-4928-BC3A-CFE1195B207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18" creationId="{FE2EB30A-93AA-4FE9-B1D7-EC825AEE85E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19" creationId="{BB5533B4-CFE6-4291-B64A-8F30F9B137F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20" creationId="{59E3FE47-4E35-46FE-84B7-759650E662D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21" creationId="{3A015E6E-0361-4423-884C-24D37D41835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22" creationId="{2DF3BBB8-6105-4D27-B679-CFEA5C2F9D4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23" creationId="{BAD441A2-CCEE-462E-B9AB-435F1727837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24" creationId="{96148A52-4DA9-42A4-857B-7852146A810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25" creationId="{490D3D22-84F1-4501-A32F-78CDEDF8E1C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26" creationId="{23DC90A9-AB97-4AE9-8312-A19C97A626C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27" creationId="{EA827293-8778-45F4-AB33-8CC09DD42D6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28" creationId="{2E8A0957-E0D8-420D-BA11-65654BE5F04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29" creationId="{E790DA56-10C8-4732-90F4-3299D8D87F3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30" creationId="{D3EB5AC8-BD29-4FB9-AE06-081354A6E49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31" creationId="{C2889AC0-C362-415F-87E5-7F161B9C3CF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32" creationId="{72B8BC52-9C54-4C7D-AA2D-9ACBC89B0F0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33" creationId="{7F7D56A6-F0ED-465D-8401-B815FD3FBFE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34" creationId="{F55FB515-6154-4730-A9F5-9B3AA863F02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35" creationId="{7E5E5B5E-80D2-4A23-A0A9-F624E9E28F7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36" creationId="{99F40EEE-7995-46AA-A3F3-D4B10CF5FF2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37" creationId="{CEA42A1C-8DB4-48F4-A34E-05B507A1845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38" creationId="{2549C449-94EB-44FB-9EA0-28AC00BCB8C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39" creationId="{EA1456F6-2AEF-4D46-B5E3-083FE697315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40" creationId="{B7EE98F2-3270-4B58-8221-0F55919AE71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41" creationId="{BA90F88E-A700-476C-9AB9-50712F32688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42" creationId="{E19F0AA7-F7B7-4966-9E10-61C24E6C578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43" creationId="{5CBBCD50-3C6A-48BE-B07D-928BB476F4D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44" creationId="{BCCB60A7-CE27-42BB-856E-241D2F4EC35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45" creationId="{A6BA3308-7EF7-4994-B42B-48012FE851C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46" creationId="{EC1869D4-62B1-46BE-992C-F9232FD0F9A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47" creationId="{E342BDDD-A04C-48F0-9149-551DE46D876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48" creationId="{7091B380-B3B1-40B9-A3D1-2968CA26E4A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49" creationId="{8C6AAD82-135E-45D8-9FE7-562D62377F1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50" creationId="{1447EBFA-0040-4F80-A51F-61276E47DA3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51" creationId="{4B8436F5-2662-4C93-8BA1-9301610D89A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52" creationId="{427ED090-AB55-4714-B430-093E7915240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53" creationId="{1BAB80B0-D27B-40C5-80B4-767780E19E8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54" creationId="{1EC2AD99-0B64-4A44-8581-492382FB87D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55" creationId="{9E1ACADC-7E5A-4054-A329-ADAD17A48FB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56" creationId="{A8ABE226-ED9B-4342-983C-66969E7551F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57" creationId="{890522FF-F931-421B-A53D-EC51A5D4F3C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58" creationId="{428A4586-B8BE-46F6-9178-7212C39A379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59" creationId="{E9D8A889-332B-4EEE-9851-2851D46EED5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60" creationId="{6E963459-04F3-4A8C-B8DD-A03186CD9E6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61" creationId="{EA72FBCE-711F-49CC-B22B-55553107CA4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62" creationId="{36FE3BB9-9074-449D-8369-5F2DAA48563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63" creationId="{6809E994-3BD9-4BE1-8650-30A6545B3F8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64" creationId="{71046E61-FE9F-4744-8239-A8DDBC83E2B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65" creationId="{C105E4A6-9689-4995-B69A-88530D0A16A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66" creationId="{9DE86FDD-F39B-4391-A49C-AFFCE7B1F98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67" creationId="{25058D56-2256-43AB-84EE-F4303748FEE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68" creationId="{AE1F0A44-D4DC-4A20-9B18-018E90A80B8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69" creationId="{581E9567-DB5A-4BF8-AA00-A7C6C8FFF01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70" creationId="{40A312AA-C2B2-4C38-A83C-1A537457AB3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71" creationId="{2C415B41-C28B-4989-B31B-ABB5B81A44E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72" creationId="{5CB789E5-C13F-49E8-886F-A696E51BCF8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73" creationId="{82321EB9-75F9-422B-8784-C6D67E921A2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74" creationId="{803EE15C-6E47-48EF-AD38-5015B69D59A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75" creationId="{6C7894C0-74E9-4F4D-BBDA-216F6CEC2EF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76" creationId="{FA795AB7-2886-458E-B48C-84942D48383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77" creationId="{B8B0AD96-95EB-4C76-A520-E8A7596E6D9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78" creationId="{9D3CCDDF-6253-4333-960B-3489275AB61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79" creationId="{85F85C18-4CA4-479C-B7EC-30F7C4BB70D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80" creationId="{88C867DA-1725-48E9-BC1D-0F6E81E360E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81" creationId="{3F6D9760-46A4-4C7F-A226-B18D317E33B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82" creationId="{3AC69975-DEC5-4E89-932E-13AE4B692AD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83" creationId="{006DB2BD-866A-4AF7-A5FD-88F0DAF15E1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84" creationId="{733B178A-7B49-45C6-8D83-18BEDE9336A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85" creationId="{D5D38BA3-BB87-4CAA-BC00-70C4BA07857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86" creationId="{65AFB670-CE3F-4203-B803-06852998284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87" creationId="{3DCC1B22-D49A-4CC7-804C-BF0D982B67D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88" creationId="{CC539E22-7966-44A1-9384-16168369052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89" creationId="{A09C1B92-D46F-4B4A-BCFD-FF015285CE3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90" creationId="{686F7450-D634-43E0-B667-7C45071FE01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91" creationId="{B2F436AA-B174-4A45-BFD6-D35A9D421A8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92" creationId="{25813ED6-A5D6-4FC4-BF57-95185F37DB2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93" creationId="{5918CAC8-0A8D-4A7E-9416-8FC717AA299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94" creationId="{68CD193B-970C-4CE3-9065-52208B69755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95" creationId="{0E176969-403D-41D3-911D-49E2AF412B8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96" creationId="{004EE3CE-3E00-4223-A828-9D76A1DF58D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97" creationId="{8C34CA2C-09A5-4E9C-A27E-262FE1DC1E9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98" creationId="{B6BE21AF-E0FB-486A-840D-25BF029E989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599" creationId="{EA829F02-0E70-4AC6-9CE3-BA0F0681BC8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00" creationId="{2C6D2868-9974-43D7-8C97-966B24F63B8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01" creationId="{659CB856-1ACE-4171-AE23-0E033C4521D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02" creationId="{829AC884-F2DA-4945-811C-9A094B92AE3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03" creationId="{5A7BDCFC-1B93-47F2-BF7B-0478E19B1C2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04" creationId="{22688A0E-6811-47FD-8824-EA552F5AEFF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05" creationId="{B9F6F161-E7B3-4051-A706-452761654F7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06" creationId="{C3A51428-150E-441B-98DA-EF382071690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07" creationId="{97631B19-77D8-40D5-8729-216FEBD562D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08" creationId="{D78F660D-25A8-4AF1-86F5-359E4832B65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09" creationId="{FF3A637A-9116-48BD-9335-63D9EAE245C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10" creationId="{FF275928-9A1F-489D-A088-8EE937BAA4C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11" creationId="{537360E4-E3FD-45DF-B05A-A80359960B1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12" creationId="{053F4B16-D4FC-48F3-91B1-6ABF6F0F4D2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13" creationId="{9ABCD62C-AD32-43B9-AB79-EC5ED274EC3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14" creationId="{D8FCF6A7-7281-457E-99E4-72A73F06899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15" creationId="{1787127A-B73A-4CAF-8668-AA3D5DA3347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16" creationId="{37A0CB6D-98C6-4B28-B26F-78CC2CE39B0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17" creationId="{6AD0F3E9-2B45-4B0B-BB23-E08E2309EBB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18" creationId="{E8B58E83-4321-4BB6-B7C6-37B5B45BE72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19" creationId="{355808F1-CDF0-4DE3-AE0F-946A3419323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20" creationId="{E86F2BEF-6399-4F29-A73D-6744ED4ECA9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21" creationId="{AC8E7854-A66C-42C8-AD7A-F6F29C59699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22" creationId="{C40A0972-6210-4A93-A121-E18B6D110DA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23" creationId="{003C44BD-CB0D-4C01-AB7C-10460E48602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24" creationId="{8CCF7863-D99D-4163-8FFF-B3EFDFE1BE5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25" creationId="{AE20A6C4-A1A9-4F31-AFAA-96AC725C034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26" creationId="{8808725E-BF91-4E63-BB52-DA8ED71AEEF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27" creationId="{8D2C40A9-256E-4067-8977-F27C0E5FBF5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28" creationId="{305F8BB7-BB5E-4E43-8557-579E3F33CEA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29" creationId="{50677E82-B16D-4155-8834-B869C706711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30" creationId="{74E4055E-5F0C-4259-9ABC-D5FBAF1AAA1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31" creationId="{F3573550-0BEB-438C-88DC-DA87D7F819A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32" creationId="{D7F1DCB5-8146-47F5-9EAF-EB1BC6B420A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33" creationId="{DB7DDF2B-0438-4379-9647-39D566BFA51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34" creationId="{16C06003-0E88-4FB0-A79A-EECAC116483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35" creationId="{1FF7C8F7-D639-4C64-BDC4-F1060AAFA9C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36" creationId="{3DB2F279-5777-42D4-BCA3-E7CE0C80418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37" creationId="{388F1B44-D092-4350-B903-24F3C388092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38" creationId="{F7169F1D-C317-49C1-B2AF-A353AE09394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39" creationId="{C5447486-6635-44F1-88B9-B6F3693746B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40" creationId="{01AAF239-7DD2-4667-8887-E7D1C245AEC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41" creationId="{8EB4F2C6-60AF-4139-9686-59717DBC7B0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42" creationId="{C6E38864-01FE-4400-9B3B-3C2984C408B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43" creationId="{CEE6A411-BADA-4E67-BDF9-0B876090815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44" creationId="{0A2DFAF2-8874-40AE-B4CD-910B8F7F47B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45" creationId="{9098B318-25B9-42B7-9DF9-F707B5BF0EE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46" creationId="{55674397-99D8-42F1-8BC9-BE6DAF267CB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47" creationId="{EF64CD74-7997-4143-BE1C-CC0A7526DC9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48" creationId="{265577A7-75B9-4A97-B522-9A7854E5A8A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49" creationId="{BBF0BBAF-7241-4272-9B14-0229ED5530C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50" creationId="{F7F41626-F6B9-491C-96F7-3F3FCFF4786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51" creationId="{D595B6B3-0FD1-4F03-A34F-7D86B2287F8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52" creationId="{0D7971E1-5D1E-43F4-8737-901052DBD3F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53" creationId="{D568B9EF-0965-4BC1-A560-D71A82A8FEA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54" creationId="{B6346368-8861-488E-8695-85DA94D66C0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55" creationId="{389619EA-F52E-46E9-B1B3-B2578E599DE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56" creationId="{3A3907BC-FF21-4065-8108-EDEB91524C2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57" creationId="{9597B3F6-7036-46D3-9C6C-6BBFA04C568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58" creationId="{CB6C8293-43DC-4D76-9A9C-AB46902274A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59" creationId="{AED35BC9-0B2F-4A91-819E-63AB5005956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60" creationId="{E2BD1829-DB07-44BE-A5A0-3B73A217718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61" creationId="{2F285299-30D2-426A-B0AF-1F9A565FEE0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62" creationId="{2B5FF4E5-AD1A-407F-92FE-628677DFF8D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63" creationId="{C3000E50-2CCF-4B61-9507-E16ED14DCCC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64" creationId="{DA6726ED-9C5E-40FF-94A1-620A4274772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65" creationId="{95BCBA4B-CBB4-4E30-8E9E-22F02D291DA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66" creationId="{048C7ECD-57C8-4C17-8062-156D4435558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67" creationId="{9A04FA9F-C677-44AE-A0C0-855D68AA01C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68" creationId="{0674FA92-646E-4025-8FFE-750014FE829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69" creationId="{A519E0D5-4B32-45BB-A980-933A1169E4F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70" creationId="{050CCE02-F936-4480-B96B-CA8B3603F43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71" creationId="{06BA833D-91C0-457A-A3EA-0181BEC2542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72" creationId="{87192C2F-F0A9-453B-9B0C-E24369B508C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73" creationId="{C87571CE-D714-408A-8282-F75DFBDECF9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74" creationId="{34223D66-C834-4D23-BCE9-C03A51CB093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75" creationId="{399866CE-D6A9-4689-A8D0-47A03908C5E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76" creationId="{7FEE785F-6CAE-4D86-AEBA-B7AB8C58686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77" creationId="{5482721E-25FD-4CB2-8E77-339E5B99E1E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78" creationId="{9C074535-BDEB-4692-BE67-93E9B727BD1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79" creationId="{ECE90699-33E9-458B-B89B-8E3E035842A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80" creationId="{18E07B4B-4741-4E85-BC4D-162DBDE675E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81" creationId="{6CC8292F-4801-4C51-BD92-1A433EA488F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82" creationId="{6F3AB083-C32D-413A-86FE-67741F7348E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83" creationId="{E04D0AFF-5CE2-4614-9D03-C7D2C397B3B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84" creationId="{9CD22645-D7FF-4810-947C-415B794D454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85" creationId="{14433741-443C-49EC-B8FB-93C46DB8C1B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86" creationId="{2D9BF286-D031-404B-84FD-EA5C5EB56BF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87" creationId="{84F3C8A9-D13C-4F00-82AA-06B8D098FA3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88" creationId="{F5BD4BE2-BFCF-4F1A-9614-459B62C3186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89" creationId="{82E57465-C5E3-4601-A7E7-028C24FFF71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90" creationId="{614CFD7D-4FEE-4709-803D-85EE66FE2E0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91" creationId="{2BC16B28-E615-427B-9F19-35936E8F834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92" creationId="{5E14D298-0DCD-4269-9FD2-F941A029752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93" creationId="{B786CCF8-5901-441F-A4AF-323F5C925AB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94" creationId="{9B0029E8-2A62-497D-B1F5-01A15E96AD4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95" creationId="{413726B7-C240-4E5D-82C2-239498EDE8C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96" creationId="{689422CD-469B-4B72-AB2B-65D347D756A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97" creationId="{AC531CC6-7EC3-4055-AE13-977DCE3B046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98" creationId="{9A21ADE1-D18C-49FA-8977-FF523EC0DE7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699" creationId="{1C84D858-C5FC-455E-BCED-EBF82DB7575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00" creationId="{052C0ADC-B404-4234-A3D3-C3171D03791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01" creationId="{572768C9-E7EF-4C0C-B595-78C3C278F65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02" creationId="{858E38DF-2EA6-4DFA-A11D-F58A9200A61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03" creationId="{257996B5-4A96-477F-9062-EBFC8DD53D0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04" creationId="{BB123B72-37B5-4E60-92C4-399E58BC804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05" creationId="{E6946245-97B8-42A2-8507-FF53281FEFD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06" creationId="{42228DD3-0967-4EA6-BA77-8666DBC2276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07" creationId="{5E3C173B-39FB-4D6A-A609-6551BEAB7E8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08" creationId="{8BBBB5E2-2F4F-4FD6-A028-C69653255BC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09" creationId="{45F29E11-E478-4FDF-960B-395C72D17C6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10" creationId="{E308BB8B-0543-4863-995C-3020E2CB6F5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11" creationId="{E88AA7FB-DC52-45D9-83A4-9FBEC5F238F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12" creationId="{FF6B76CA-C062-45A1-89E3-9D20C43BA14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13" creationId="{7E95A843-2644-4E02-8255-EC53891FC07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14" creationId="{18FD1B1A-8733-442B-9834-3255A754EB3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15" creationId="{13DA2DDC-50A5-40A0-A562-8B005E2701F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16" creationId="{E2F5423A-8612-433A-B4AB-F30280E15B4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17" creationId="{0F91D855-56BF-4C1D-AAD2-6444F487A7B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18" creationId="{BAFFB8A7-FFB2-43C3-B4C7-C6C5EE47177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19" creationId="{B5ED433C-BBE1-4473-8A3F-2914C60024D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20" creationId="{5AE8D594-2F50-4730-866B-B64B31DF2FF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21" creationId="{9D5A3658-4410-48C0-BDCE-C258653A319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22" creationId="{BF5A2CC2-44B0-484F-A9A8-121DEE7EE1B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23" creationId="{D8423F75-954C-4E78-A4B0-1733A8914D9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24" creationId="{CE4C14AD-E07C-4C1E-98EE-FDE67625E0C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25" creationId="{452269E2-082C-4C89-BC7B-5D756D195C9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26" creationId="{753791D6-B77A-4D46-A833-E6F76473847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27" creationId="{C49E5857-2BAD-49E8-8252-CC4D0A4E1C1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28" creationId="{FF0839B6-1AD4-421C-BB0F-F013A496265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29" creationId="{831B9AF2-DAC2-4E44-9DF6-E774579E793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30" creationId="{C37F5B55-F6D1-4AB0-B376-C880692F52F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31" creationId="{265D17FB-9F9C-4683-A973-59D0E959D7E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32" creationId="{67F03DBF-1094-4C73-83FB-2A0504F0BF2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33" creationId="{67D59572-CF39-434B-9459-210919BAD85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34" creationId="{6C91A33A-1B3E-46B1-A395-4A414E6EE92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35" creationId="{70E79CCC-52D7-4158-9F60-8987B1EFD20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36" creationId="{5A5D6DD8-1BF3-45C5-98E3-ACA1990367D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37" creationId="{91920394-52E0-4406-A895-2DDBD5CE7EA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38" creationId="{974468C5-FD38-4749-AD91-C0C75804FD5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39" creationId="{9FE8FFBF-E2E1-4275-BDE6-28D54B0D24D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40" creationId="{634873A2-687F-4D1E-A2F9-C57C0FBEB67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41" creationId="{8804F094-CE8B-42B7-8895-30886AF6275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42" creationId="{379F43F9-52DD-47CB-BFAA-594D18E7D81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43" creationId="{D6E62265-7E77-4E0F-924F-3CB28453B96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44" creationId="{F38051B0-7CF0-4719-B4EB-71085B2F977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45" creationId="{F96989EE-D043-4578-97E5-B7E7A63D99C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46" creationId="{622D789D-5C69-4DD9-9F34-728653485AB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47" creationId="{A9A1153B-7A75-401C-936F-C1559206FD8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48" creationId="{17869561-05E8-482D-BE71-E5557CF681F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49" creationId="{01321348-1A18-4E5F-A5E8-2BA2670485C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50" creationId="{4D33DBE4-A486-4AA4-8255-83964BAF36E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51" creationId="{EDC9BF3A-31FB-4D19-BCC9-5869E9911C2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52" creationId="{A0D71A2E-5A71-442E-A19C-0445F41A5BB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53" creationId="{DBBA80AE-C9FD-4567-8E03-ED38256CF10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54" creationId="{44DC44F1-5E59-4099-91F0-3EFFCB485EC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55" creationId="{904C5395-5A42-466A-A8E0-AF92574DAEF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56" creationId="{59CFC062-CD88-46F5-9D50-E5977B4481B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57" creationId="{C51007A4-BA99-4995-BD4C-0299F33F850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58" creationId="{CCBF265A-CDDA-422E-8AA5-23BB4BC9631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59" creationId="{364B8172-0EA6-4D2E-B49E-D5E0A1FA5FF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60" creationId="{5802AE20-9557-4ADD-8062-48058CCDF13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61" creationId="{0EA4BC10-B2C0-4FFC-B45F-E80497A1E23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62" creationId="{39ACDCBF-B870-4BDC-AA59-A56A433B606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63" creationId="{B7ED005A-F96D-4CF7-B160-7397B8EECFC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64" creationId="{646A98B0-0F54-4668-85D4-DA6A66B6862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65" creationId="{A5EDBD91-F843-4B4C-A63E-5B6636CFDFC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66" creationId="{C1834B31-7B45-4383-8D62-3E91422878E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67" creationId="{037CF7B5-4B92-4193-9B38-6E6B7407856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68" creationId="{0AB7F944-FDEC-46F8-A425-EB41725FF06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69" creationId="{6E0B3966-701E-43FB-9060-B4F36720049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70" creationId="{A066C006-EBCA-44C6-A35B-4005D656FE7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71" creationId="{FC1367DE-5AC7-4548-BA69-679A528B2E1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72" creationId="{6F5ED0AD-63CF-4F69-B39D-7066BB1ED9B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73" creationId="{22CE5797-BD71-4302-9631-4F78ACC5C89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74" creationId="{D19864BE-1601-4C89-85A3-CA010912858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75" creationId="{F740BBB0-EBA0-4D9D-96CE-63A8E0E54CF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76" creationId="{3782ACD1-3046-4B5E-BC94-BE7CDF39458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77" creationId="{B07D03C2-6289-4064-AACA-97ECB0F8C85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78" creationId="{415B1F11-B1FE-424C-B468-B8F3AAB4EB1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79" creationId="{E302CF17-192D-436F-B127-466CA558C21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80" creationId="{C3D9FCE4-26A8-497E-A97A-E40951549E4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81" creationId="{C0081F7A-B422-44FD-968C-728C66B8536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82" creationId="{E65AD8EA-15F5-4FB4-A410-5535BA78F0A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83" creationId="{2C0C2530-E8E8-424C-A5F9-AFAA00C4B95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84" creationId="{E1E03BB7-72F9-45DF-BC71-17D45D06B21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85" creationId="{C5707C15-EB71-4208-921F-C6D91DE8FC6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86" creationId="{F472204B-223A-4869-8B83-0525B5E8997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87" creationId="{E679595A-0A36-4804-8969-BECAD07DEC5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88" creationId="{F90C963E-F70D-4C89-BCB6-124E785E717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89" creationId="{89F73DB6-BBF3-4CB2-8FE8-E06A5BC3220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90" creationId="{CBC6A208-4A2B-4A4C-8414-CD8F8C8DBEA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91" creationId="{23D907B7-BD3A-4597-9781-888A99DB689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92" creationId="{3DD2666B-3EED-4573-BCB1-439E5889875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93" creationId="{9ADF695F-CB83-498C-B9F2-10798483A09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94" creationId="{2FB65885-87C8-41AE-932B-27FB31FC689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95" creationId="{2DFD501B-F3D6-41E8-95BA-E3D5A3534EC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96" creationId="{716A5C07-318E-4655-B420-6C048BE768E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97" creationId="{133CE247-BEA7-4D60-A574-91915C770EA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98" creationId="{3C774786-3013-4C9D-AC9B-A679EF79D99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799" creationId="{F50FD9EB-25ED-4C12-B1E9-92563DCA15D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00" creationId="{9CD9F664-516E-4686-A816-5F92B7F5F2B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01" creationId="{9A2790DC-4E5E-4DA7-A445-872327DAD83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02" creationId="{C3AB4FFB-E683-4D39-BC08-6B881D97EE0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03" creationId="{B74BFDCF-327D-49E4-A65F-9501AF9EBE7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04" creationId="{9DB75855-034D-47DB-A43D-362E7DFC875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05" creationId="{23FCD453-C066-4BAC-B819-C25E2887872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06" creationId="{15CF9493-3595-4C91-9D03-8E7AABD4E55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07" creationId="{4776AB8F-6596-4707-8394-94B98E4ECE0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08" creationId="{EC846AC4-BED7-4D4D-90C0-19E370D0DA2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09" creationId="{5C52BD65-EF91-4288-96B7-C3494A691BE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10" creationId="{7F32D72A-EDAC-4ACC-BCD9-0BFDC0ABE96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11" creationId="{97211249-8644-4BAC-9E71-D5C48150211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12" creationId="{2873EB3A-E49F-4172-B056-6A8B1E2D588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13" creationId="{54B8BBE1-296D-43F0-A4CC-67436ED7743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14" creationId="{104E59F9-9CB1-4669-AB3F-CAEE0B32C04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15" creationId="{14AA446B-C07E-4FFC-91F3-C67AA04FCDE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16" creationId="{CC1282B3-7995-4975-8FCC-582B0B51214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17" creationId="{1223A8A1-93D2-4F96-BAD0-66FD9B27B5F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18" creationId="{FF92EFC5-F8AA-42C0-A371-0618044A18E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19" creationId="{4F4C1F4A-16F5-4B4D-88CA-105AEF624F9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20" creationId="{4BF88FD4-58ED-4BDC-BE41-D2F655F7156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21" creationId="{24D1270B-00BB-4036-B116-566F3C53242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22" creationId="{62B38857-3921-4204-8A9F-3D363BC54CD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23" creationId="{060F64EE-B9DC-461D-9C80-5A6414D6312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24" creationId="{6C590AEE-4976-415F-87C2-F9B6B3320A7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25" creationId="{0E083336-EA7E-4578-9BDF-CFF5C8A2640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26" creationId="{7324A311-93A4-4517-8C0B-29EAAAC42E7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27" creationId="{9680C15E-B147-4EC4-B894-58B888BF52D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28" creationId="{EA427EDC-BE6D-4FA3-B566-0AF050D4808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29" creationId="{F8718A5A-B506-4C50-9B69-4B76DAC3D90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30" creationId="{4CE5A569-5D33-4C83-9739-51F8FB0D63D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31" creationId="{9A4D2AD9-7899-4E62-B2C0-5E01C769525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32" creationId="{C4D63402-3619-4A12-A0F1-B4021F30D55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33" creationId="{DA0BB124-6C30-4F8D-9847-EDFDE05F33A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34" creationId="{ECAD5400-8DB5-4784-A832-0C27E5AF87D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35" creationId="{049800FB-FE0E-45A3-99F4-F45EDA8C327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36" creationId="{1E8C0658-6D59-45A6-BFA4-CAB793F9304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37" creationId="{2300CEF7-A591-4A63-A6E2-59F989EE2AC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38" creationId="{65D48330-7AFC-4831-BDAB-14DC24CB93D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39" creationId="{C9DF327C-A239-4C2C-95C2-846C009CCAC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40" creationId="{FA08F8BD-1D8B-4536-B0CC-C91EA34082C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41" creationId="{1C2659C5-F52F-4F73-B2C3-81C0BF2D9F1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42" creationId="{F9EEA86D-1D2F-4080-B90D-C8FADBEB61A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43" creationId="{D6282D84-D05B-48B7-8623-817168495A8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44" creationId="{20398CAD-371A-4B1A-95E3-17B5971650C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45" creationId="{FEC61DB5-196D-4A5B-9136-39EA4C1BDC9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46" creationId="{0ECF5B4E-558C-4B07-AA31-09BBF6AEC93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47" creationId="{007BF3D0-2760-4CF1-BBE9-7758C25CE7B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48" creationId="{16817757-E052-4BF2-8029-6D3F19F203F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49" creationId="{A4F92F18-D2E6-4702-AEBF-7BEBBE705F7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50" creationId="{8965C80D-93A1-497D-8A4A-05DC0E61089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51" creationId="{F00D469F-1079-44CF-8416-5E0D7AB06C8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52" creationId="{F607D875-ECB4-4164-B560-1F7FA358F2D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53" creationId="{F8F39A0B-23F1-4153-8954-BBBD0B4A201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54" creationId="{FA53AA96-D1AA-4B25-9588-6790C5E8CA9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55" creationId="{9537AD22-318C-40EA-BBAA-6DDA8893B8C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56" creationId="{662F60F1-0377-4114-812A-6714DBFE1B7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57" creationId="{FF2C365D-356E-4226-983B-2326F4C5E35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58" creationId="{BEB71613-FF84-49DE-B7AB-76005B07246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59" creationId="{47D0C562-72DC-4C03-86C8-FEC32DD7BE5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60" creationId="{D8113C99-6FB5-4BD2-A1CE-DE781B2F30E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61" creationId="{1A281FE8-02E6-4051-9585-E72F275FF67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62" creationId="{2760F5E6-9904-4191-84A2-92423F43578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63" creationId="{AABF9F2E-DD6B-48AA-9769-094D4FB6CFA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64" creationId="{13236C53-78EB-4C9D-8538-62F2301413B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65" creationId="{C7CCC26F-D467-49BD-8419-FA64941B453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66" creationId="{219F77FD-B1A3-4C8E-BF11-9D9871E82D6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67" creationId="{7EDBA27E-03C5-4AF9-9355-E1191BC0DDC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68" creationId="{AD23E58F-36F3-4FB7-8577-F9C702A9451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69" creationId="{D2F6E3F4-7DA9-4DAD-8A4F-CFA635E39D6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70" creationId="{BA40818D-A3D0-44CF-9AD4-0404E4EBE38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71" creationId="{39567634-C257-49C1-A65B-960F34E3ACE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72" creationId="{F52CB25E-4EBA-45B4-B69E-5B240AE1D5B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73" creationId="{DE7FD96C-3412-4FF4-AF2C-8C5CF854915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74" creationId="{7602C917-0868-44BB-9297-4C092C5DF67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75" creationId="{26D01FAC-82FE-445B-BACA-6F68BCA22E6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76" creationId="{5FB1784B-1479-464B-82A5-311E63E2901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77" creationId="{9CA91912-E2EB-4E1C-BACF-E6401B0E105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78" creationId="{2F1DBF7C-79D3-4BE3-8A71-8B75D5B2BD4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79" creationId="{B8F0957E-EB54-4032-9BB5-0D2759978E2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80" creationId="{F8250F1A-28BF-4631-8BB8-6DEF534D777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81" creationId="{574D62C2-E743-46FD-B01C-E7905D83FED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82" creationId="{C2522715-5FF0-44AF-A8D8-1649A8E7750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83" creationId="{D7AE6C50-8126-4B6A-9881-B2CD0E1A1DC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84" creationId="{C965C52B-829B-4D21-A19C-A1110E5DF11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85" creationId="{31AD2483-C6F6-4318-A38A-384CDDDA82E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86" creationId="{70484AE4-3E69-4AD9-ACDE-AD9AE9217BE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87" creationId="{DD02EAC4-DE53-43AB-84E9-B04B1707048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88" creationId="{35814B1D-0612-4052-B4BB-949EA363BCF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89" creationId="{56E6405A-ACA0-44B1-88E0-5F0AD2016D5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90" creationId="{EE1710C7-E722-4A80-B83D-1F3B86DE224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91" creationId="{4E1BDFAC-AE16-430D-9813-7B716CECF61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92" creationId="{1832CB74-AADE-4AC7-A738-492A809253B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93" creationId="{41D03DC2-5886-44E5-8CDC-88E00C8D219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94" creationId="{C4A450F5-0D6E-446E-B73A-9388091B202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95" creationId="{F760EAC2-A6E5-465D-BA25-57D38060EA0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96" creationId="{FD143968-8BE7-408B-8EB7-B70137EE8C1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97" creationId="{81A3596B-AF9B-4963-8D47-050CCA67BE8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98" creationId="{63F3A408-DB95-4642-ADF3-511C0173F3F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899" creationId="{7BB022BB-74EB-4FF5-B9F3-6F5242A67C5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00" creationId="{10C29325-0091-4894-A8D4-39FCD903A40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01" creationId="{17D75D42-4AE0-4185-AC62-D372307C493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02" creationId="{203472E6-5F90-4BC5-B9A3-A40A0527E67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03" creationId="{A15EFFA3-4F12-496B-80A3-EEA3765B380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04" creationId="{30F69ED2-B04E-4A1B-A72A-86682B8E718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05" creationId="{45754C64-24B8-44E2-BB5D-9A8A9D29682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06" creationId="{E796153E-9049-4872-90C1-61D6796C5B3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07" creationId="{80C134F9-996A-49CE-8235-CA7984E233A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08" creationId="{2D2E9BBB-B916-4595-AC3C-51C7287BD3D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09" creationId="{A08A0273-A1F5-45E2-9DC4-3BF8F77CBB6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10" creationId="{A7DE2078-29C9-4751-B39E-6EF6F16B00B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11" creationId="{14E312A0-89C0-4880-9601-ECFC887F875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12" creationId="{ECAA48F2-3257-4D38-BABA-42DFFBA4140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13" creationId="{11287A45-085A-4995-91B3-8F2E8167DBA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14" creationId="{E30D849E-7AC4-4CCA-AD83-5B1912E0B77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15" creationId="{B34E377C-4A40-49C9-B7E3-9A2096B0ADA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16" creationId="{9E930001-B943-4C9F-80B2-DF11D63D4CA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17" creationId="{E186517D-20E6-4351-83C7-BFC318AEA08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18" creationId="{7F49CCD1-1953-408B-8DF7-CAF7D2957C9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19" creationId="{F12B5CCF-ADA3-473C-A85D-20798ACE765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20" creationId="{27377F46-9C04-47CF-8169-94475453CFA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21" creationId="{E78CEDBE-B97B-4708-ABCF-60E2E152046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22" creationId="{3DDF6A31-3CCF-4558-AE06-C8D7CD8390B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23" creationId="{9D9C059D-07D4-4582-AE66-C174A190F64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24" creationId="{BA3D7DC8-C2D2-491C-B9FA-0795D42EE55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25" creationId="{5E9D5EB1-2762-4E65-87EE-90E7DEF939A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26" creationId="{5A73032F-72ED-41A6-8BC2-629B9D0F6B3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27" creationId="{7AA292C8-8854-4AEA-8474-9D28F80028A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28" creationId="{140A9D55-276C-49FF-8B30-82B33D68E9C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29" creationId="{DF0A87AF-49C6-4DBC-ACE4-2FF99A609A0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30" creationId="{F1B35889-42C5-4BA2-B965-3BA82E4FF79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31" creationId="{1FE9B191-10FE-40C7-A8F6-237443C3561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32" creationId="{1C57FF1C-D584-41E8-A26B-4A15831D6F7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33" creationId="{905968CA-D1FF-4A30-99C6-FED4CF8FCAF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34" creationId="{D631E24E-B277-41A5-926F-1FAAC4C524E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35" creationId="{16080529-FBF0-4322-8AC3-B0946DB2D9F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36" creationId="{D463C44C-B4FC-4DCA-9CBF-A09266F87D4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37" creationId="{CEAF3AC9-CC15-4F23-9A2F-7B7D8AA88F9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38" creationId="{9A59081D-8FB0-4AE9-ABFA-4470FD2E7EF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39" creationId="{696CA475-2ED6-4592-9B7A-EF60791E681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40" creationId="{30FEA034-61B7-4F24-AE9C-F7B56B98581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41" creationId="{56FE81E0-3F53-4BD8-99BE-6FF866F4979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42" creationId="{574C8F84-5042-49B7-830B-9D50A47423C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43" creationId="{68683EE7-8BBD-414C-8E3C-BCEBC4DADD5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44" creationId="{7EE01C7C-7F61-49A2-B94B-428CDB07FC5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45" creationId="{6C9D86E8-DC24-42A0-865A-6F23788514A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46" creationId="{51325EFE-24A5-4E50-9D42-E24EA09B50B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47" creationId="{3D8FA39B-9149-4A2B-B26E-A08B6C05DEE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48" creationId="{8AAE1089-D3EA-4459-90DA-DC600B25EDA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49" creationId="{1FA41696-AE4C-4C48-989E-402FFAB858F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50" creationId="{5EE1A1B6-0FE2-4442-ABD9-6062BDE801D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51" creationId="{A85081BF-4785-49AE-B9E8-421DAB0C606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52" creationId="{6B3237F6-9019-4B31-909D-E806D370BE3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53" creationId="{10C735C9-7EC7-4FD4-B288-506E2D7AE71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54" creationId="{EFF98DC0-6445-4A17-B5D2-4B925825F55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55" creationId="{A9153FC0-D6E4-44EC-AB5B-8225F0B0431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56" creationId="{7A2E9DDE-BE10-4A65-A742-31E3160D83A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57" creationId="{DA0FA84B-6F2F-4733-AD45-C5907794A11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58" creationId="{795C00D0-073B-4273-B5F6-1A0B68CB5E8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59" creationId="{76B3BF60-3820-4B3E-B9D6-1BF54550263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60" creationId="{B11B6FB2-8101-46F9-9EAD-EA165F1F429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61" creationId="{B63B39A3-53C6-4788-B5BB-B0D0E2981A7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62" creationId="{08903400-0C8F-45CC-BA24-52288196D99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63" creationId="{045AE43F-64E8-495F-982C-FBBBD4260A1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64" creationId="{706CA8F9-425C-4EF2-97F2-1BC61A57E28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65" creationId="{75E332CF-0181-4D7B-9E5F-C1C2E5D4822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66" creationId="{B3B7C124-DC53-47BB-9F8D-5F1A863B3E0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67" creationId="{FDE8FFC3-AA7D-4935-8BD9-DB8786B38F8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68" creationId="{E447D0C2-6E2A-41F5-A1B9-227A2325184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69" creationId="{E3A7CFF2-D58B-4201-925A-E39DA160643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70" creationId="{42B98E0D-64C8-4487-9AA0-AF72436EA1F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71" creationId="{6DF2BFF3-E4E2-43B4-B70F-B453293384B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72" creationId="{31695049-CB86-4AF4-832A-D1C885AD941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73" creationId="{96B799A0-8CDA-4FFC-A75E-853D0BF2D16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74" creationId="{276ABE78-EA32-445D-ADDD-8F98DA06911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75" creationId="{40537CB3-1BE1-4AB6-8157-76FB918E9F7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76" creationId="{202E34F6-EE55-4318-85E6-D6FCE5A2BA8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77" creationId="{EC57714A-76C4-471C-8130-8A821DF7D44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78" creationId="{5240AB96-AEF6-4A5A-A63B-6CA7462EF8B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79" creationId="{0B085556-0A32-496C-BF65-53AB8A7FFBC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80" creationId="{559D17DD-B8AA-4354-B596-2C75D7E0CC7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81" creationId="{60429A46-F12F-48F6-BC0A-D57C8D58A2F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82" creationId="{8C55A9A2-3364-4809-A6A5-61C02C9DEE4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83" creationId="{AE2C200A-3F26-49C2-AA5C-22D8567B893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84" creationId="{636FE913-550A-4F0C-B9EB-4666E07AB41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85" creationId="{6C19B0D9-139D-490E-8307-A0F6596AA44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86" creationId="{8A5C4717-9075-429C-9664-73B3A93268E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87" creationId="{0AAE9EDA-4512-4CCB-80BF-3BF1D13B737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88" creationId="{C8FC6F9A-6230-44AC-A1D7-7ADE53BA379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89" creationId="{2FB3C855-750C-4954-A5F3-656CADD2EF9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90" creationId="{EFF3A337-70AF-4517-B0C8-FD3E3B46BAE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91" creationId="{42B85DE5-2B77-4AE8-974D-CBA0B431D10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92" creationId="{9FC9519F-7C80-4C81-B4E2-2AA3FE23003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93" creationId="{4357CB0E-7EFD-4EBF-9DB9-2808EB51A03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94" creationId="{C485A7CD-A167-4606-A90E-3820A39242C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95" creationId="{BB294365-F5DF-4DCB-B728-A9608D7C603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96" creationId="{995F9186-E8A3-413A-894A-140F59FAB85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97" creationId="{7F10F46C-EE7D-4616-8DC5-24E05F8B7C4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98" creationId="{E36407F0-6D4D-4552-AF09-A342A11109A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999" creationId="{CE0157C8-6557-4472-829C-4F421DB4CD4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00" creationId="{2553B3AF-106E-43FE-B007-79B98690BE2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01" creationId="{AEE7544A-BE2F-4881-B876-3B68E7A1C63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02" creationId="{341A70FB-9F46-4303-AD9A-5CB1DF1AF13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03" creationId="{D576ECE3-9E24-48E0-811F-C94618E74E4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04" creationId="{F9DFD0D2-8B54-4EDF-988D-E3E962C66C5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05" creationId="{E352EF47-8652-4434-8398-09B7DFFD07F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06" creationId="{10B4AD0B-5554-4805-BC78-63680113471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07" creationId="{6CCFEC5D-7EAD-4CFA-9C76-A526D5F4337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08" creationId="{1406C3DD-6AD5-47F8-A5EB-7AF61119016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09" creationId="{38B3277B-0C27-4E38-826F-31ECB28D20F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10" creationId="{54885B8F-4096-4EE4-A418-1C29A9F3D79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11" creationId="{5DCA1F57-572F-41B6-98E1-55E705941A6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12" creationId="{0BBBD0C6-82EC-4858-86DC-2FA636A0BDF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13" creationId="{0CD1C187-E9A3-4C05-99FF-17565B6895A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14" creationId="{743BFBDE-5FA0-4C73-BC2A-4EB22FC65F6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15" creationId="{5E64F448-1A17-4E75-9D14-2C9EC108EC9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16" creationId="{1B33299C-547A-496E-8254-8B558712CEA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17" creationId="{923C23A8-3EB3-45AF-B2B2-0AA4004B91C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18" creationId="{C0B30954-9C12-4985-9E0F-4C466255BE0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19" creationId="{8824B618-385C-406C-B9ED-BD318FBB72E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20" creationId="{32D29401-0D8E-4518-8368-6B8EA6413CC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21" creationId="{CBAD285D-D378-4947-B413-4685F5D6ADE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22" creationId="{0D2C9556-9AA6-46E4-BF04-3A8C61DB61A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23" creationId="{E799163F-1712-4C0A-8BAE-8DB04B57FC4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24" creationId="{C936D395-40B9-4A41-9F92-B187C1719FE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25" creationId="{BAD6154F-1A88-4E76-AE99-5679A2DEE26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26" creationId="{4C5C1412-15E6-4D98-952F-FA19F7CDC87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27" creationId="{F71032FA-CDD3-4603-B181-09AB21A2090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28" creationId="{BB7B33FF-0F38-4753-A772-FB8A330F3D5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29" creationId="{8C2019E6-0658-4997-AFD7-41541C42D94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30" creationId="{2FC74760-6A33-4134-A8D5-D30A6509FBC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31" creationId="{7B44756E-B2A5-46F7-AD69-F68250D0714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32" creationId="{0BD88995-7A76-4337-91F0-2CA6CA2F54A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33" creationId="{9B064F50-EE3B-4025-9474-151460BC524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34" creationId="{CCE45900-F5FC-4F5B-AE08-5680BE7645E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35" creationId="{69227533-EB03-40AF-BD72-D26DFE54FBB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36" creationId="{78D3E8C8-5507-428B-B4D1-C26E89231C5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37" creationId="{CB15DC94-F19D-4F69-9C51-2AD77E981B9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38" creationId="{C7E29AF3-0C0B-43D6-BADD-52DB76A5120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39" creationId="{559EFB15-B7E5-425E-882E-0A57CEF9603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40" creationId="{5C00DA10-5322-4A9C-9083-6E319D9D3CA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41" creationId="{23E3D637-7D8D-47E3-8D0E-993B620C6CD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42" creationId="{8BD9FD1D-292D-44D8-B382-F683509E1DC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43" creationId="{0A30E537-38B1-4F0D-A740-1C851E19CEB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44" creationId="{541FEC15-972F-49BD-A098-7CF94F2EB19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45" creationId="{F5084317-EA3E-4719-8796-AC21F7C0EC1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46" creationId="{95590CD6-755B-4B99-971A-94B9D59CEE9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47" creationId="{35F6BEC5-7E27-47EC-AD7F-4AFAFE85FC0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48" creationId="{14E8A1B8-1BA7-4B5A-97F4-6E652A43492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49" creationId="{10A4C945-7E06-4ADA-A256-2C107A547D2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50" creationId="{0FBF1146-A48F-4E7E-A98E-7462AF6B180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51" creationId="{E5A256C4-CA51-4823-971F-547225FE663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52" creationId="{9E86E29D-97FB-4173-8124-737ABB0B3E2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53" creationId="{B41E4FFD-AC0E-4A0F-B0E3-39F42C33563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54" creationId="{D6BA32DF-10B7-465E-9CA2-5049DA2D7D2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55" creationId="{9DB7EC91-803F-445B-886A-34534113C83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56" creationId="{E6D116BC-965F-4FC0-9B46-A5BFA9E18B2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57" creationId="{5FAF4A56-8384-4184-B60C-E7F0F9E5C40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58" creationId="{69E4AE3C-7319-461D-8379-FFB783FF45C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59" creationId="{971C2AEF-8984-40BE-806E-1563FAB2EDE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60" creationId="{444D382F-7480-419A-88D6-C00E91C12AD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61" creationId="{5D414A95-6FDA-48A1-A3CD-785277917E2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62" creationId="{9FFC2128-ED89-4D3F-9ED4-F7B502B0993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63" creationId="{4EDED2DD-D86B-4BBF-8ED2-704A5336BB9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64" creationId="{F5284B94-0AB8-4F60-9E61-98662C77138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65" creationId="{7A255C49-19E2-4BEF-B068-305EAFE667E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66" creationId="{EA769F2D-2522-4FEB-9221-3AD92483CBB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67" creationId="{2FCEEDE7-6248-4B54-A8E7-5A2CDD84E28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68" creationId="{81800753-D666-4F66-A35D-C27356F0CBB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69" creationId="{63156CDF-A258-411D-A701-D351278EAAE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70" creationId="{2D607AD8-9946-442F-87C2-03797736105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71" creationId="{C29BC87A-B2EE-41A0-9CFD-D1DB90C1226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72" creationId="{FF6E31C9-6C34-434D-83C9-C91114F8B16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73" creationId="{7A9956FB-A735-429C-8412-AD3298D2FE7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74" creationId="{CBE63637-E9EC-4971-9405-A002BCBF2B5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75" creationId="{66E298DF-57B0-4FBA-BCED-D8A42325FE0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76" creationId="{091D217B-6969-40E6-9252-BB8731C2099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77" creationId="{500F6C44-05D6-4598-8E69-DF2670AEBB7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78" creationId="{E301A72C-1ED6-40C2-974D-8D8EA690866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79" creationId="{F90E363C-79B2-4B0D-A7D2-599987F8E4C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80" creationId="{15B63E01-AA43-4E2A-AEC3-B62C95AF967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81" creationId="{83BC8BD0-DCCF-4B6C-991C-415A5F7EA51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82" creationId="{80214BC8-5C10-4EE1-AF97-8D3E39A034C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83" creationId="{C6723196-1F60-411B-B935-4DA9D1FB879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84" creationId="{A35FFF7F-76A2-4C56-8017-76B58763814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85" creationId="{72807768-AD20-47F4-890E-AC2AFBE68C7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86" creationId="{8EF01F69-885D-4E55-8371-C369A7D3703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87" creationId="{B707BCA2-119C-47BD-BE66-DE9F72A9EF8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88" creationId="{D53F396B-E7FB-4DFD-90CF-667909B188E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89" creationId="{88D7390B-D796-40B8-92AD-D20199069BD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90" creationId="{3FEAACE0-B1CF-4F84-88B0-45698D507BE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91" creationId="{A3EDC29B-BCDF-48EB-88CE-ED91FD17FB2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92" creationId="{970E4F0B-8962-4552-B61B-A8FE4972133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93" creationId="{5C5EC8D8-0BDB-4F16-83F5-FBAB64BDC07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94" creationId="{A8047186-8EAF-43C8-966F-052F49CFE97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95" creationId="{989B89DA-F59B-4F4D-89C7-BF7A5C66DD0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96" creationId="{626F2E4D-301A-46B1-ACC6-A6AC402D8FB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97" creationId="{97C0DBD2-0928-4AD6-9516-DA7F8C6658A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98" creationId="{5EE9EAB3-B9B1-4B28-977D-5FC2788994A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099" creationId="{9929916F-25A9-4428-8DC8-006CF932FCF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00" creationId="{30541F50-8CB5-4921-9EAE-2960E70610F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01" creationId="{5C97DD61-0B25-4BBB-9258-B2F3BF4A0B2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02" creationId="{542C7134-B552-4398-8650-193D6F759F8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03" creationId="{605AB222-B4D9-41B6-B9D8-AA0DE600206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04" creationId="{3769C7FD-B063-4F92-AF90-FF45B63FB5C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05" creationId="{29E5DD82-E61B-4F39-85C6-4822D02AF9D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06" creationId="{35B7DCED-96B6-460E-9F03-F1CC2ED0AE7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07" creationId="{FE529082-B93A-4089-B829-1663FC50802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08" creationId="{BD94D107-CDDE-4B3C-93DF-43FC75F01D0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09" creationId="{7AE64979-6552-4CF5-8D48-F085752FAD0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10" creationId="{910E881C-BF03-4763-8DCB-EAEC15445EA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11" creationId="{92906CF2-D21E-4F84-8095-08672641BD5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12" creationId="{8DFF6F55-3C59-41A1-99CC-F97F5995DC0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13" creationId="{AEA6A742-308B-41BE-B9E4-084634D2C37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14" creationId="{F1DECA63-7F35-40B6-A07D-B80AF06FB0C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15" creationId="{070F18F8-D9DD-4749-86A6-424B903FB66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16" creationId="{F114AFDC-BDD2-4672-BB48-1F652DD4AFA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17" creationId="{0F068DA2-69C0-4CDA-94FC-B0F41F99096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18" creationId="{3F5A8350-4D2F-4651-9B3D-5D98A04F8F3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19" creationId="{A649F441-F4C5-47A2-8856-AC5C0C96C30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20" creationId="{4C829D72-514D-4263-8EA2-9AE626A77DA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21" creationId="{0AB64FC5-D966-4693-A894-6C6E0D43C60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22" creationId="{5D8579FC-8F09-42A0-B68C-C1E877B8892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23" creationId="{DF3A3578-6266-4146-A883-5EDC2DFC074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24" creationId="{31FCF716-6555-4828-923A-B16366B556C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25" creationId="{5D07DF5F-3FB0-4F90-A7FF-931C5AD058E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26" creationId="{E1CE7A0A-C42C-4040-AB9B-70374E06593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27" creationId="{BE4DF795-6494-46B4-9B83-362A8687779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28" creationId="{1CE8BF2B-6079-4C0C-A33D-F2492C1886C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29" creationId="{AB5058A9-A92B-4E9B-8908-7AEC905D6D5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30" creationId="{F4C9470D-4D7F-4039-92AF-4F35A6CC9CE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31" creationId="{09410D51-093F-4C71-B21C-DE6D24BCDE5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32" creationId="{3D5BC4C3-4529-41E8-ABFC-D1B219125B1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33" creationId="{45AFE7A4-DE53-4DDE-A527-45401AB2EB9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34" creationId="{3EC8955A-EB98-4E10-9823-EF7D89FA708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35" creationId="{F817076F-0FAD-4F77-BAAF-AF1BD563C82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36" creationId="{D05A4A6D-DD62-41EB-AC42-991FC45757D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37" creationId="{306840F5-7FF8-4B1E-8A14-154985BF7F7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38" creationId="{78799C71-B441-4110-B86B-37B7576A087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39" creationId="{7CB119B3-6219-460A-8B04-C4E138212E4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40" creationId="{001FB538-A2AB-4BFD-9342-17F476F74C8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41" creationId="{14AB9494-957B-4B7F-B4F4-2E7F5A9086F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42" creationId="{7F1901D7-FE3D-4F98-ABBC-DD6517FD08B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43" creationId="{75AB205B-0891-4B0F-BF47-68877C7A21D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44" creationId="{4E94E878-839B-4716-9DE7-6B9F0C1C1F9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45" creationId="{37D3CD0F-4A5B-4C82-BEB5-4BB3968C432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46" creationId="{E5364C89-408B-4E71-90A4-795B052E77D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47" creationId="{E027B938-4636-47CA-B440-A9DBF5D6DF2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48" creationId="{412122F5-1637-4FA4-8319-FF035866F5A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49" creationId="{CE20220E-70A2-45B0-A643-3AAC45BE08E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50" creationId="{2B2893F9-96EC-4A02-A95C-1DB0B8A5F91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51" creationId="{23F58B1D-D088-409B-A0F5-6771E53BEAF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52" creationId="{EA7E8F7C-9424-4A29-A256-E7E68ED8358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53" creationId="{CD6D73BC-CB69-44CC-B5F5-5DBE53E265F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54" creationId="{BBA42F87-C16E-4277-B74B-2851A074BFD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55" creationId="{699D0719-08A2-446A-B2C0-DF3AE1507F9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56" creationId="{9731E6C5-489C-4984-BA43-B527D8B58A3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57" creationId="{536C6B56-A814-4559-BD1A-A14A89D9E07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58" creationId="{6540614E-DB20-4AD8-9347-ACC7D46F396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59" creationId="{98725CC0-CFD6-42D1-861B-C05AF3D7858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60" creationId="{3D84A93B-C34B-44C2-BAF8-8DB70CEC4AD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61" creationId="{A5045E7C-9800-44C2-B25C-1C402B70F89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62" creationId="{8350AE10-EAC0-40CB-B9E4-EDD200E25CF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63" creationId="{FE3A76D2-2F7F-4A83-86F7-A09226559B2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64" creationId="{AD656800-4336-4783-9669-6C61B880A35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65" creationId="{8D27B869-7F28-4096-83F6-69BD0F161EE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66" creationId="{7F037C9F-BFB7-4DFF-B94B-69617CC6B73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67" creationId="{E1B7040E-FA11-4483-A18B-FD6C296B59B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68" creationId="{3C14938F-502E-4F90-B6AD-1943C7F8756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69" creationId="{13F35D3B-682E-454F-8829-E3E8D825318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70" creationId="{E03F2A81-7E46-4CF2-B48A-0D40C67A471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71" creationId="{731D4CC0-7612-479C-B7CD-219731D9402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72" creationId="{ED3CDEDA-84FA-4A4F-99AC-D7CAEB31729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73" creationId="{8DB9DA3E-993A-4729-BB95-85BA6CCAA59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74" creationId="{E638FBEC-BF42-4ADF-AEBA-A0C1B061813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75" creationId="{7C2E87C7-21EE-451D-80C6-2CFD68B9440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76" creationId="{743AAA3B-9CBF-400B-95A8-BCEF9F952DC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77" creationId="{94D81263-6FD8-46B5-BC51-1F218FA1259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78" creationId="{6224677E-D966-4023-9ADB-43F4A5B3254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79" creationId="{A3D7B7D7-EA93-45DA-B9AE-5BD34CB42A9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80" creationId="{99A15D99-9412-469B-B987-18E43E84EB3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81" creationId="{96E75E7F-C54E-471D-845A-34A815D70C6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82" creationId="{9C558B81-94C1-4C6C-92B1-A3B4233F663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83" creationId="{EA9DBBB3-1050-4965-95DB-D9CB3533022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84" creationId="{CCBD0AB4-A79D-4E40-BECA-EB87EDB6C96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85" creationId="{BC423B62-62B7-4BD8-AA0C-937C2F3FBF5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86" creationId="{9B48CF43-4659-429B-9172-29520A1250B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87" creationId="{068FD402-C724-48DF-B3E1-70B2E556D21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88" creationId="{1EAA43C8-0181-4ACB-A540-61BAB1FA0A0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89" creationId="{17F4B4F8-FAF9-4E9E-B1F1-FFD98004965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90" creationId="{E54C2DCA-6E44-4733-ABE6-74FA0E6BF43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91" creationId="{A8915857-3648-47C1-A90A-5ED4275D2CA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92" creationId="{65FF46AB-D4AC-4AFC-9AA8-C5507BC5172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93" creationId="{0DACF593-32FD-4088-B719-906903B5A23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94" creationId="{83E94D72-F4A2-45E3-8352-6F907F44827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95" creationId="{DA8E5BF3-7A91-4AD8-9AB4-1E66D331DB9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96" creationId="{91DAD475-1C92-4C0A-A708-11026985242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97" creationId="{F686A24C-466B-436D-94AB-D365D689F46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98" creationId="{54F5FCA7-5B76-4A6D-B90B-43754D85509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199" creationId="{347F0414-2232-4E41-909D-F90CCC2166F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00" creationId="{A349360A-15DB-4227-9291-D38A221ECDE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01" creationId="{A114115B-EFA4-4856-90FB-8449763ABE2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02" creationId="{C7B62C9D-BBC9-4844-AF38-275202B57A4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03" creationId="{EF1F33CF-1220-4429-B4CA-96C009AF03C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04" creationId="{F29669DA-995D-49D7-A151-3E8B313CAE3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05" creationId="{3436CF8F-A3E9-46AD-BEBE-66358ED85ED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06" creationId="{5BF531C4-494D-4F6B-8E53-418ABFA188F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07" creationId="{48E276C6-23F9-4A76-811A-B587DD69FF7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08" creationId="{815D145D-1441-4114-844A-5AB27C20156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09" creationId="{B836A288-7FE9-40BC-867D-78423FF5962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10" creationId="{79BD35F0-0E95-4031-80D4-9C79BB97302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11" creationId="{BAE66A5D-6367-4768-BED7-76762D248D5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12" creationId="{C986364F-DDEF-4727-A4D6-48DA2D13B70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13" creationId="{405AEEDF-625E-42D2-A9DC-AC85BC308BD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14" creationId="{DB731B32-98AD-4482-8723-A445A5C1A40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15" creationId="{1E428078-6A4B-4CC7-A756-CEA09AF8C14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16" creationId="{E8EFD530-F006-4C6D-9AD7-91FD084E440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17" creationId="{16A41D59-A8DA-481C-BF38-8ADBC1636D54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18" creationId="{D4C0E659-0E93-4C2D-AC97-9C1E0B7014C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19" creationId="{C5A0515C-CA71-4AD2-8F42-9DB6050E9CC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20" creationId="{82A8CCFD-5319-4FF5-9751-D22D0CFC2AB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21" creationId="{02247F14-6650-4948-9BA8-64FBFDDC7EB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22" creationId="{B77A08E7-29E4-4071-8EA2-389CD49FB31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23" creationId="{3AC94FBE-2153-4E49-BEAC-3B9847BDDC8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24" creationId="{AB5DA04F-8DE7-4F9E-97CA-0A733E19FE7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25" creationId="{427D6F17-7146-4182-9692-431F7A96F22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26" creationId="{974E470D-7637-4834-A528-8C66C85ABE5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27" creationId="{F273A324-AAC1-4C7B-81CA-F845F2C5554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28" creationId="{D5E6E20C-7D41-49CF-9A5A-2348DCF4871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29" creationId="{F4679F21-7964-4559-8D40-E35C06295BF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30" creationId="{18A5CB83-0CB7-4F54-847F-D51330F6C52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31" creationId="{66ECEDDD-39AC-417C-A782-2E8960E1C55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32" creationId="{BB63637C-DB08-4B09-B4D5-062017D8E6D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33" creationId="{FC03CEE9-4A50-49FE-AB2C-8AED76052D4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34" creationId="{AA28E5F1-3A16-4DD5-9305-607245C9039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35" creationId="{20A0238A-C4AA-4FE9-BE17-D72222A7CAB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36" creationId="{5F01B6A5-A7F6-4B69-AA57-7AFB012513A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37" creationId="{7371CA81-501D-4D3F-ABF2-EE4028FEA7D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38" creationId="{A4258B5C-572F-4C5E-BFD6-8FF741FA18A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39" creationId="{FD0482F4-45B5-495D-803E-D74211E4DE5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40" creationId="{D62A9C06-3FA0-404D-86FA-E633B2DCC90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41" creationId="{14ED3ADF-9C8A-45F8-A903-0ED7A05AC7E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42" creationId="{E8DA56A0-8F0B-4005-AB44-4679EC9B548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43" creationId="{E6C4C6A0-B238-421C-9508-539C4DCF20D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44" creationId="{EB28AC94-0D87-4565-B65B-56635CE8FCA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45" creationId="{F77A34C7-6A4F-4098-98FF-5FA137416F7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46" creationId="{15018ED4-A9FD-46FC-A4EB-016A2FDC632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47" creationId="{B2A8F97A-931D-422C-821F-6D181DE9056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48" creationId="{5CECDE18-F5ED-44C4-ADC4-CE8E5E52689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49" creationId="{AFF1B867-34D4-49E6-8C5E-9673F9ECB1E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50" creationId="{E0F8CEB2-7816-42A7-A5A0-912884A4FF9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51" creationId="{8529EC63-B366-4820-AE0F-CC6A8B93EEF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52" creationId="{BD076C42-D80C-4A9D-81BC-8B6829499E5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53" creationId="{9C4B4F92-1E31-4859-84F2-D36906F2E75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54" creationId="{983DA171-462B-4B04-AD70-E788C681B15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55" creationId="{29FAFF32-5907-46B5-907F-23B22F826EA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56" creationId="{AFE526C2-0F67-4D23-94D6-67D56545310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57" creationId="{36535F0F-F76A-4F9B-B909-45379151B71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58" creationId="{1CF348FF-68DB-447C-B906-61430051F83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59" creationId="{1A16D84C-F93D-4762-B8A5-165D9285902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60" creationId="{B959AD99-E134-49C5-AD57-FEBE382C9DC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61" creationId="{49CE74E3-F449-4FCF-A0E5-5BBD5331962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62" creationId="{E9690071-995F-4235-952B-F95FB6F60FF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63" creationId="{083216A3-8A28-4799-A785-D65D32271B8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64" creationId="{2E257A44-83AF-4FAD-96BA-BE6490FA9BF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65" creationId="{2245B718-0BDF-414A-9351-657636A97D3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66" creationId="{0BE59BBE-5986-4A5D-98E8-52C6975FF37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67" creationId="{B10FC21E-74FB-4A78-BB7C-09CE5FED382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68" creationId="{5E099175-558B-4A8D-8667-29DDB5FD0C4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69" creationId="{8D82619B-8F70-401B-B609-377A456D775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70" creationId="{979385EF-60BC-41F9-AF2C-3E03466BA18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71" creationId="{C2B487AF-931C-4611-B738-A23B0E12FD6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72" creationId="{C6D6A6AA-A64D-431B-93B9-5018622A905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73" creationId="{6FE18CF0-67F4-4819-B459-4ECA48359F6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74" creationId="{87B75365-6D3B-4187-A4DC-8FE17F781C9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75" creationId="{15BAC193-A29B-4213-A137-CD79BE2EDFE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76" creationId="{D01F6838-9DA0-43C3-A338-A21794E33BD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77" creationId="{28876183-46FE-420F-95FE-68021592F2E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78" creationId="{E3D2C697-9255-42A4-AB4F-6EBB53D4C38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79" creationId="{F9B6D375-D904-4F78-9AA8-BC0A6BF6781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80" creationId="{6BD81DC4-6B2D-45FB-9658-982867A7FF0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81" creationId="{8AD6D944-4A7B-4EB2-A64E-B9B27CD5CB5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82" creationId="{0516B028-D716-4227-90C4-A248103BF5C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83" creationId="{5168C838-D102-40D5-A142-502EFAEEC849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84" creationId="{05AF07AC-DF18-4D54-B662-EAD78406618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85" creationId="{0050F8FC-3FFB-42EB-828B-50BF099DD12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86" creationId="{3217CB45-ABF9-4D16-AC7F-D6E8E343CD8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87" creationId="{010DC839-31B8-452F-B751-C135CC020C4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88" creationId="{17AFECCF-3255-4280-996B-300C98DE07E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89" creationId="{27283B49-E1E7-4682-99B4-C871ECA4ABD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90" creationId="{32632E26-6709-4EF4-A237-96FC445C2D8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91" creationId="{AA087DC9-55E0-45D3-AB0B-9BF33724454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92" creationId="{63022940-09A4-444C-B389-35CE546C43F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93" creationId="{459267D3-596B-443C-84BA-9A4707EC78A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94" creationId="{B84AE077-107E-46FC-BA37-962D778A414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95" creationId="{6EAD5B25-7640-469D-AC83-1B342DAE649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96" creationId="{095EAA68-212A-47A9-9198-76411179B00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97" creationId="{74EE4B2E-4B6C-4CED-9B5E-6C6CD4A430C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98" creationId="{F3816C14-E35D-4776-BB37-8D1C2563DA5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299" creationId="{7AE82A35-A57D-4111-8CC5-9BE8B29A698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00" creationId="{493E5C69-DDE9-43D9-88DD-A8A3E491631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01" creationId="{202A333E-2E92-43B2-82CC-F989CE3CF9E3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02" creationId="{D65F2D65-6313-44B6-A0F4-4FE821D8220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03" creationId="{7ABA0D09-9F1C-4F87-9034-CAE03AFFC3B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04" creationId="{2AF69B9C-34A9-43A9-B0C3-22B43BDB485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05" creationId="{1D169889-2F2F-4865-8A21-08F254A96D97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06" creationId="{D756A1D7-8293-4EC2-807C-933040D65D4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07" creationId="{1E7E56B8-095F-490F-871B-EA38A7E5B475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08" creationId="{9528DB0E-0D43-4A56-B2B3-FE8311E0878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09" creationId="{E673DFC9-08FC-4AB8-9CD4-C9F576F7F3B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10" creationId="{8A7894CB-7BE1-4F26-A0F7-5674830C999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11" creationId="{BA0046CB-C0F2-420F-B575-BF4777CAD66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12" creationId="{FDA5E662-E87D-4BD3-BFC8-4C3D6300D3FB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13" creationId="{741060BC-3057-4F4A-95CD-F166D9914592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14" creationId="{7BA5A9AF-434A-4BE5-BB22-7FD122EE7BC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15" creationId="{4AA1F6A7-3F0E-449E-B185-A03C923D113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16" creationId="{FEBCB083-AC19-4D51-A4F7-DA77FAA7A32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17" creationId="{B0E688E0-C675-4573-9CC1-61CFEF428EE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18" creationId="{6123BA82-CEFD-4391-93FB-CE3874BCD79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19" creationId="{673F2514-4D81-467D-BBA8-EF86B000ABC8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20" creationId="{26829B70-595D-45F6-998C-5FEE89580A6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21" creationId="{43CD441C-684E-46B6-82B2-609663097620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22" creationId="{9D7DC329-7FCA-4A86-BCF8-A99925C4440A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23" creationId="{F5B9D712-4604-4430-A3AD-1592C8AB3C8C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24" creationId="{9E716738-CB54-45C9-A8E0-334567982C8E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25" creationId="{5F4601A5-ECCD-48CE-AD1F-12C7DAF5AAE1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26" creationId="{5958794B-0804-4BAF-AB70-B79FF6D2CE2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27" creationId="{074E3C86-5D5E-4193-9AA7-D999D2825E3F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28" creationId="{BF90F097-BC5D-48CB-B98E-D8DA98AD8D8D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29" creationId="{24EF7B9D-441D-40C6-9582-1CB5E2E71FB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30" creationId="{A4A82C62-BD98-4477-B1C0-AA2F1C81C646}"/>
            </ac:spMkLst>
          </pc:spChg>
          <pc:spChg chg="mod">
            <ac:chgData name="Lim, Huiling" userId="69673381-9faf-4fba-a918-317ff0d2250a" providerId="ADAL" clId="{58B9AF60-2501-4697-AF47-F4D4F79FFA17}" dt="2023-04-27T11:00:45.695" v="89" actId="27803"/>
            <ac:spMkLst>
              <pc:docMk/>
              <pc:sldMasterMk cId="3194359200" sldId="2147483708"/>
              <pc:sldLayoutMk cId="3269671200" sldId="2147483713"/>
              <ac:spMk id="1331" creationId="{4914A8E2-41C1-435E-A94C-F5DEB3F67427}"/>
            </ac:spMkLst>
          </pc:spChg>
          <pc:spChg chg="add del mod">
            <ac:chgData name="Lim, Huiling" userId="69673381-9faf-4fba-a918-317ff0d2250a" providerId="ADAL" clId="{58B9AF60-2501-4697-AF47-F4D4F79FFA17}" dt="2023-04-27T11:01:11.158" v="94" actId="478"/>
            <ac:spMkLst>
              <pc:docMk/>
              <pc:sldMasterMk cId="3194359200" sldId="2147483708"/>
              <pc:sldLayoutMk cId="3269671200" sldId="2147483713"/>
              <ac:spMk id="1332" creationId="{96BAA55C-FCFB-4F66-8FD2-7B2DC7C89C1E}"/>
            </ac:spMkLst>
          </pc:spChg>
          <pc:grpChg chg="del mod">
            <ac:chgData name="Lim, Huiling" userId="69673381-9faf-4fba-a918-317ff0d2250a" providerId="ADAL" clId="{58B9AF60-2501-4697-AF47-F4D4F79FFA17}" dt="2023-04-27T11:00:45.695" v="89" actId="27803"/>
            <ac:grpSpMkLst>
              <pc:docMk/>
              <pc:sldMasterMk cId="3194359200" sldId="2147483708"/>
              <pc:sldLayoutMk cId="3269671200" sldId="2147483713"/>
              <ac:grpSpMk id="6" creationId="{656DC6BA-788F-462B-B304-B93522C620B8}"/>
            </ac:grpSpMkLst>
          </pc:grpChg>
          <pc:picChg chg="del">
            <ac:chgData name="Lim, Huiling" userId="69673381-9faf-4fba-a918-317ff0d2250a" providerId="ADAL" clId="{58B9AF60-2501-4697-AF47-F4D4F79FFA17}" dt="2023-04-27T10:52:51.318" v="36" actId="478"/>
            <ac:picMkLst>
              <pc:docMk/>
              <pc:sldMasterMk cId="3194359200" sldId="2147483708"/>
              <pc:sldLayoutMk cId="3269671200" sldId="2147483713"/>
              <ac:picMk id="3" creationId="{30C9BE86-1A7E-4E95-9D20-AEB04B2EC1B6}"/>
            </ac:picMkLst>
          </pc:picChg>
          <pc:picChg chg="add del mod">
            <ac:chgData name="Lim, Huiling" userId="69673381-9faf-4fba-a918-317ff0d2250a" providerId="ADAL" clId="{58B9AF60-2501-4697-AF47-F4D4F79FFA17}" dt="2023-04-27T11:00:45.695" v="89" actId="27803"/>
            <ac:picMkLst>
              <pc:docMk/>
              <pc:sldMasterMk cId="3194359200" sldId="2147483708"/>
              <pc:sldLayoutMk cId="3269671200" sldId="2147483713"/>
              <ac:picMk id="4" creationId="{454C33BF-2645-45B0-A6DD-23FC51C8A3B3}"/>
            </ac:picMkLst>
          </pc:picChg>
        </pc:sldLayoutChg>
        <pc:sldLayoutChg chg="addSp delSp modSp mod">
          <pc:chgData name="Lim, Huiling" userId="69673381-9faf-4fba-a918-317ff0d2250a" providerId="ADAL" clId="{58B9AF60-2501-4697-AF47-F4D4F79FFA17}" dt="2023-04-27T11:10:01.315" v="130" actId="554"/>
          <pc:sldLayoutMkLst>
            <pc:docMk/>
            <pc:sldMasterMk cId="3194359200" sldId="2147483708"/>
            <pc:sldLayoutMk cId="3449621560" sldId="2147483714"/>
          </pc:sldLayoutMkLst>
          <pc:spChg chg="add del">
            <ac:chgData name="Lim, Huiling" userId="69673381-9faf-4fba-a918-317ff0d2250a" providerId="ADAL" clId="{58B9AF60-2501-4697-AF47-F4D4F79FFA17}" dt="2023-04-27T11:08:07.588" v="117" actId="11529"/>
            <ac:spMkLst>
              <pc:docMk/>
              <pc:sldMasterMk cId="3194359200" sldId="2147483708"/>
              <pc:sldLayoutMk cId="3449621560" sldId="2147483714"/>
              <ac:spMk id="5" creationId="{FADBD9E1-8BFF-4A7B-8C47-8D7DBB774074}"/>
            </ac:spMkLst>
          </pc:spChg>
          <pc:spChg chg="add del mod">
            <ac:chgData name="Lim, Huiling" userId="69673381-9faf-4fba-a918-317ff0d2250a" providerId="ADAL" clId="{58B9AF60-2501-4697-AF47-F4D4F79FFA17}" dt="2023-04-27T11:08:09.223" v="118" actId="478"/>
            <ac:spMkLst>
              <pc:docMk/>
              <pc:sldMasterMk cId="3194359200" sldId="2147483708"/>
              <pc:sldLayoutMk cId="3449621560" sldId="2147483714"/>
              <ac:spMk id="6" creationId="{C84A4F63-4D9B-46FF-811F-4D0A09DBB0C5}"/>
            </ac:spMkLst>
          </pc:spChg>
          <pc:spChg chg="add del">
            <ac:chgData name="Lim, Huiling" userId="69673381-9faf-4fba-a918-317ff0d2250a" providerId="ADAL" clId="{58B9AF60-2501-4697-AF47-F4D4F79FFA17}" dt="2023-04-27T11:08:17.451" v="119" actId="11529"/>
            <ac:spMkLst>
              <pc:docMk/>
              <pc:sldMasterMk cId="3194359200" sldId="2147483708"/>
              <pc:sldLayoutMk cId="3449621560" sldId="2147483714"/>
              <ac:spMk id="7" creationId="{837FBF3B-F732-4E50-A55B-9725EDB3D0A2}"/>
            </ac:spMkLst>
          </pc:spChg>
          <pc:spChg chg="add del mod">
            <ac:chgData name="Lim, Huiling" userId="69673381-9faf-4fba-a918-317ff0d2250a" providerId="ADAL" clId="{58B9AF60-2501-4697-AF47-F4D4F79FFA17}" dt="2023-04-27T11:08:19.235" v="120" actId="478"/>
            <ac:spMkLst>
              <pc:docMk/>
              <pc:sldMasterMk cId="3194359200" sldId="2147483708"/>
              <pc:sldLayoutMk cId="3449621560" sldId="2147483714"/>
              <ac:spMk id="8" creationId="{8BA5EF49-4F9A-473C-851B-6D1387AB41C8}"/>
            </ac:spMkLst>
          </pc:spChg>
          <pc:spChg chg="add del mod">
            <ac:chgData name="Lim, Huiling" userId="69673381-9faf-4fba-a918-317ff0d2250a" providerId="ADAL" clId="{58B9AF60-2501-4697-AF47-F4D4F79FFA17}" dt="2023-04-27T11:09:07.780" v="125" actId="478"/>
            <ac:spMkLst>
              <pc:docMk/>
              <pc:sldMasterMk cId="3194359200" sldId="2147483708"/>
              <pc:sldLayoutMk cId="3449621560" sldId="2147483714"/>
              <ac:spMk id="9" creationId="{A03FBE77-4382-465B-809D-1D8B882E8689}"/>
            </ac:spMkLst>
          </pc:spChg>
          <pc:spChg chg="del">
            <ac:chgData name="Lim, Huiling" userId="69673381-9faf-4fba-a918-317ff0d2250a" providerId="ADAL" clId="{58B9AF60-2501-4697-AF47-F4D4F79FFA17}" dt="2023-04-27T10:52:55.932" v="37" actId="478"/>
            <ac:spMkLst>
              <pc:docMk/>
              <pc:sldMasterMk cId="3194359200" sldId="2147483708"/>
              <pc:sldLayoutMk cId="3449621560" sldId="2147483714"/>
              <ac:spMk id="10" creationId="{0459C71E-7D0B-433F-8C71-0E9DF86EED01}"/>
            </ac:spMkLst>
          </pc:spChg>
          <pc:picChg chg="del">
            <ac:chgData name="Lim, Huiling" userId="69673381-9faf-4fba-a918-317ff0d2250a" providerId="ADAL" clId="{58B9AF60-2501-4697-AF47-F4D4F79FFA17}" dt="2023-04-27T10:52:55.932" v="37" actId="478"/>
            <ac:picMkLst>
              <pc:docMk/>
              <pc:sldMasterMk cId="3194359200" sldId="2147483708"/>
              <pc:sldLayoutMk cId="3449621560" sldId="2147483714"/>
              <ac:picMk id="3" creationId="{170D17FA-A70A-4304-BC56-2BAC9E9EE72B}"/>
            </ac:picMkLst>
          </pc:picChg>
          <pc:picChg chg="add del mod">
            <ac:chgData name="Lim, Huiling" userId="69673381-9faf-4fba-a918-317ff0d2250a" providerId="ADAL" clId="{58B9AF60-2501-4697-AF47-F4D4F79FFA17}" dt="2023-04-27T11:09:52.605" v="126" actId="478"/>
            <ac:picMkLst>
              <pc:docMk/>
              <pc:sldMasterMk cId="3194359200" sldId="2147483708"/>
              <pc:sldLayoutMk cId="3449621560" sldId="2147483714"/>
              <ac:picMk id="4" creationId="{8D4CBDA3-54D3-4691-B18D-2821D26355B9}"/>
            </ac:picMkLst>
          </pc:picChg>
          <pc:picChg chg="add mod">
            <ac:chgData name="Lim, Huiling" userId="69673381-9faf-4fba-a918-317ff0d2250a" providerId="ADAL" clId="{58B9AF60-2501-4697-AF47-F4D4F79FFA17}" dt="2023-04-27T11:10:01.315" v="130" actId="554"/>
            <ac:picMkLst>
              <pc:docMk/>
              <pc:sldMasterMk cId="3194359200" sldId="2147483708"/>
              <pc:sldLayoutMk cId="3449621560" sldId="2147483714"/>
              <ac:picMk id="12" creationId="{716C2217-F8B1-41C5-B5A2-98D45CC6BDC4}"/>
            </ac:picMkLst>
          </pc:picChg>
        </pc:sldLayoutChg>
        <pc:sldLayoutChg chg="del">
          <pc:chgData name="Lim, Huiling" userId="69673381-9faf-4fba-a918-317ff0d2250a" providerId="ADAL" clId="{58B9AF60-2501-4697-AF47-F4D4F79FFA17}" dt="2023-04-27T10:56:04.510" v="50" actId="2696"/>
          <pc:sldLayoutMkLst>
            <pc:docMk/>
            <pc:sldMasterMk cId="3194359200" sldId="2147483708"/>
            <pc:sldLayoutMk cId="430632434" sldId="2147483715"/>
          </pc:sldLayoutMkLst>
        </pc:sldLayoutChg>
        <pc:sldLayoutChg chg="del">
          <pc:chgData name="Lim, Huiling" userId="69673381-9faf-4fba-a918-317ff0d2250a" providerId="ADAL" clId="{58B9AF60-2501-4697-AF47-F4D4F79FFA17}" dt="2023-04-27T10:56:04.516" v="51" actId="2696"/>
          <pc:sldLayoutMkLst>
            <pc:docMk/>
            <pc:sldMasterMk cId="3194359200" sldId="2147483708"/>
            <pc:sldLayoutMk cId="1935866963" sldId="2147483716"/>
          </pc:sldLayoutMkLst>
        </pc:sldLayoutChg>
        <pc:sldLayoutChg chg="del">
          <pc:chgData name="Lim, Huiling" userId="69673381-9faf-4fba-a918-317ff0d2250a" providerId="ADAL" clId="{58B9AF60-2501-4697-AF47-F4D4F79FFA17}" dt="2023-04-27T10:56:04.521" v="52" actId="2696"/>
          <pc:sldLayoutMkLst>
            <pc:docMk/>
            <pc:sldMasterMk cId="3194359200" sldId="2147483708"/>
            <pc:sldLayoutMk cId="84045199" sldId="214748371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97E6127-F8F1-41E5-BACA-9080C7B85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7837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95BD29-BD60-4711-8846-76AF1EAFF6DF}"/>
              </a:ext>
            </a:extLst>
          </p:cNvPr>
          <p:cNvSpPr/>
          <p:nvPr userDrawn="1"/>
        </p:nvSpPr>
        <p:spPr>
          <a:xfrm>
            <a:off x="0" y="783771"/>
            <a:ext cx="6858000" cy="238217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F3A276F-1067-48DF-8DDD-D4D45CCAAA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3165942"/>
            <a:ext cx="6858000" cy="6535271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B1420692-C1E1-45BF-9BE7-0AEAA8EC0676}"/>
              </a:ext>
            </a:extLst>
          </p:cNvPr>
          <p:cNvGrpSpPr/>
          <p:nvPr userDrawn="1"/>
        </p:nvGrpSpPr>
        <p:grpSpPr>
          <a:xfrm>
            <a:off x="645343" y="1892577"/>
            <a:ext cx="5576303" cy="372521"/>
            <a:chOff x="645343" y="1892577"/>
            <a:chExt cx="5576303" cy="372521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BC1BDE3-C8A8-4F7C-8D13-1A84AD9A6A87}"/>
                </a:ext>
              </a:extLst>
            </p:cNvPr>
            <p:cNvSpPr/>
            <p:nvPr/>
          </p:nvSpPr>
          <p:spPr>
            <a:xfrm>
              <a:off x="645343" y="1896150"/>
              <a:ext cx="167473" cy="276625"/>
            </a:xfrm>
            <a:custGeom>
              <a:avLst/>
              <a:gdLst>
                <a:gd name="connsiteX0" fmla="*/ 0 w 167473"/>
                <a:gd name="connsiteY0" fmla="*/ 115 h 276625"/>
                <a:gd name="connsiteX1" fmla="*/ 167473 w 167473"/>
                <a:gd name="connsiteY1" fmla="*/ 115 h 276625"/>
                <a:gd name="connsiteX2" fmla="*/ 167473 w 167473"/>
                <a:gd name="connsiteY2" fmla="*/ 48410 h 276625"/>
                <a:gd name="connsiteX3" fmla="*/ 53481 w 167473"/>
                <a:gd name="connsiteY3" fmla="*/ 48410 h 276625"/>
                <a:gd name="connsiteX4" fmla="*/ 53481 w 167473"/>
                <a:gd name="connsiteY4" fmla="*/ 122522 h 276625"/>
                <a:gd name="connsiteX5" fmla="*/ 151913 w 167473"/>
                <a:gd name="connsiteY5" fmla="*/ 122522 h 276625"/>
                <a:gd name="connsiteX6" fmla="*/ 151913 w 167473"/>
                <a:gd name="connsiteY6" fmla="*/ 170816 h 276625"/>
                <a:gd name="connsiteX7" fmla="*/ 53481 w 167473"/>
                <a:gd name="connsiteY7" fmla="*/ 170816 h 276625"/>
                <a:gd name="connsiteX8" fmla="*/ 53481 w 167473"/>
                <a:gd name="connsiteY8" fmla="*/ 276625 h 276625"/>
                <a:gd name="connsiteX9" fmla="*/ 0 w 167473"/>
                <a:gd name="connsiteY9" fmla="*/ 276625 h 276625"/>
                <a:gd name="connsiteX10" fmla="*/ 0 w 167473"/>
                <a:gd name="connsiteY10" fmla="*/ 0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473" h="276625">
                  <a:moveTo>
                    <a:pt x="0" y="115"/>
                  </a:moveTo>
                  <a:lnTo>
                    <a:pt x="167473" y="115"/>
                  </a:lnTo>
                  <a:lnTo>
                    <a:pt x="167473" y="48410"/>
                  </a:lnTo>
                  <a:lnTo>
                    <a:pt x="53481" y="48410"/>
                  </a:lnTo>
                  <a:lnTo>
                    <a:pt x="53481" y="122522"/>
                  </a:lnTo>
                  <a:lnTo>
                    <a:pt x="151913" y="122522"/>
                  </a:lnTo>
                  <a:lnTo>
                    <a:pt x="151913" y="170816"/>
                  </a:lnTo>
                  <a:lnTo>
                    <a:pt x="53481" y="170816"/>
                  </a:lnTo>
                  <a:lnTo>
                    <a:pt x="53481" y="276625"/>
                  </a:lnTo>
                  <a:lnTo>
                    <a:pt x="0" y="276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2553A60-35B8-413F-A4DA-D305835ADCB2}"/>
                </a:ext>
              </a:extLst>
            </p:cNvPr>
            <p:cNvSpPr/>
            <p:nvPr/>
          </p:nvSpPr>
          <p:spPr>
            <a:xfrm>
              <a:off x="830912" y="1983287"/>
              <a:ext cx="199170" cy="193291"/>
            </a:xfrm>
            <a:custGeom>
              <a:avLst/>
              <a:gdLst>
                <a:gd name="connsiteX0" fmla="*/ 147533 w 199170"/>
                <a:gd name="connsiteY0" fmla="*/ 168626 h 193291"/>
                <a:gd name="connsiteX1" fmla="*/ 92554 w 199170"/>
                <a:gd name="connsiteY1" fmla="*/ 193292 h 193291"/>
                <a:gd name="connsiteX2" fmla="*/ 0 w 199170"/>
                <a:gd name="connsiteY2" fmla="*/ 97395 h 193291"/>
                <a:gd name="connsiteX3" fmla="*/ 92554 w 199170"/>
                <a:gd name="connsiteY3" fmla="*/ 0 h 193291"/>
                <a:gd name="connsiteX4" fmla="*/ 147533 w 199170"/>
                <a:gd name="connsiteY4" fmla="*/ 25127 h 193291"/>
                <a:gd name="connsiteX5" fmla="*/ 147533 w 199170"/>
                <a:gd name="connsiteY5" fmla="*/ 3688 h 193291"/>
                <a:gd name="connsiteX6" fmla="*/ 199170 w 199170"/>
                <a:gd name="connsiteY6" fmla="*/ 3688 h 193291"/>
                <a:gd name="connsiteX7" fmla="*/ 199170 w 199170"/>
                <a:gd name="connsiteY7" fmla="*/ 189604 h 193291"/>
                <a:gd name="connsiteX8" fmla="*/ 147533 w 199170"/>
                <a:gd name="connsiteY8" fmla="*/ 189604 h 193291"/>
                <a:gd name="connsiteX9" fmla="*/ 147533 w 199170"/>
                <a:gd name="connsiteY9" fmla="*/ 168626 h 193291"/>
                <a:gd name="connsiteX10" fmla="*/ 52789 w 199170"/>
                <a:gd name="connsiteY10" fmla="*/ 97395 h 193291"/>
                <a:gd name="connsiteX11" fmla="*/ 99585 w 199170"/>
                <a:gd name="connsiteY11" fmla="*/ 145689 h 193291"/>
                <a:gd name="connsiteX12" fmla="*/ 147533 w 199170"/>
                <a:gd name="connsiteY12" fmla="*/ 97395 h 193291"/>
                <a:gd name="connsiteX13" fmla="*/ 99585 w 199170"/>
                <a:gd name="connsiteY13" fmla="*/ 47602 h 193291"/>
                <a:gd name="connsiteX14" fmla="*/ 52789 w 199170"/>
                <a:gd name="connsiteY14" fmla="*/ 97395 h 19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9170" h="193291">
                  <a:moveTo>
                    <a:pt x="147533" y="168626"/>
                  </a:moveTo>
                  <a:cubicBezTo>
                    <a:pt x="134279" y="184071"/>
                    <a:pt x="115030" y="193292"/>
                    <a:pt x="92554" y="193292"/>
                  </a:cubicBezTo>
                  <a:cubicBezTo>
                    <a:pt x="38382" y="193292"/>
                    <a:pt x="0" y="152720"/>
                    <a:pt x="0" y="97395"/>
                  </a:cubicBezTo>
                  <a:cubicBezTo>
                    <a:pt x="0" y="42070"/>
                    <a:pt x="38036" y="0"/>
                    <a:pt x="92554" y="0"/>
                  </a:cubicBezTo>
                  <a:cubicBezTo>
                    <a:pt x="115030" y="0"/>
                    <a:pt x="134279" y="9221"/>
                    <a:pt x="147533" y="25127"/>
                  </a:cubicBezTo>
                  <a:lnTo>
                    <a:pt x="147533" y="3688"/>
                  </a:lnTo>
                  <a:lnTo>
                    <a:pt x="199170" y="3688"/>
                  </a:lnTo>
                  <a:lnTo>
                    <a:pt x="199170" y="189604"/>
                  </a:lnTo>
                  <a:lnTo>
                    <a:pt x="147533" y="189604"/>
                  </a:lnTo>
                  <a:lnTo>
                    <a:pt x="147533" y="168626"/>
                  </a:lnTo>
                  <a:close/>
                  <a:moveTo>
                    <a:pt x="52789" y="97395"/>
                  </a:moveTo>
                  <a:cubicBezTo>
                    <a:pt x="52789" y="125403"/>
                    <a:pt x="72729" y="145689"/>
                    <a:pt x="99585" y="145689"/>
                  </a:cubicBezTo>
                  <a:cubicBezTo>
                    <a:pt x="126441" y="145689"/>
                    <a:pt x="147533" y="125749"/>
                    <a:pt x="147533" y="97395"/>
                  </a:cubicBezTo>
                  <a:cubicBezTo>
                    <a:pt x="147533" y="69041"/>
                    <a:pt x="127248" y="47602"/>
                    <a:pt x="99585" y="47602"/>
                  </a:cubicBezTo>
                  <a:cubicBezTo>
                    <a:pt x="71923" y="47602"/>
                    <a:pt x="52789" y="68580"/>
                    <a:pt x="52789" y="97395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B7332DC-A6E5-463C-B1EF-6DAD39B1228A}"/>
                </a:ext>
              </a:extLst>
            </p:cNvPr>
            <p:cNvSpPr/>
            <p:nvPr/>
          </p:nvSpPr>
          <p:spPr>
            <a:xfrm>
              <a:off x="1079760" y="1983287"/>
              <a:ext cx="287805" cy="189603"/>
            </a:xfrm>
            <a:custGeom>
              <a:avLst/>
              <a:gdLst>
                <a:gd name="connsiteX0" fmla="*/ 50945 w 287805"/>
                <a:gd name="connsiteY0" fmla="*/ 189604 h 189603"/>
                <a:gd name="connsiteX1" fmla="*/ 0 w 287805"/>
                <a:gd name="connsiteY1" fmla="*/ 189604 h 189603"/>
                <a:gd name="connsiteX2" fmla="*/ 0 w 287805"/>
                <a:gd name="connsiteY2" fmla="*/ 3688 h 189603"/>
                <a:gd name="connsiteX3" fmla="*/ 50945 w 287805"/>
                <a:gd name="connsiteY3" fmla="*/ 3688 h 189603"/>
                <a:gd name="connsiteX4" fmla="*/ 50945 w 287805"/>
                <a:gd name="connsiteY4" fmla="*/ 24666 h 189603"/>
                <a:gd name="connsiteX5" fmla="*/ 103734 w 287805"/>
                <a:gd name="connsiteY5" fmla="*/ 0 h 189603"/>
                <a:gd name="connsiteX6" fmla="*/ 157215 w 287805"/>
                <a:gd name="connsiteY6" fmla="*/ 29161 h 189603"/>
                <a:gd name="connsiteX7" fmla="*/ 218073 w 287805"/>
                <a:gd name="connsiteY7" fmla="*/ 0 h 189603"/>
                <a:gd name="connsiteX8" fmla="*/ 287806 w 287805"/>
                <a:gd name="connsiteY8" fmla="*/ 75957 h 189603"/>
                <a:gd name="connsiteX9" fmla="*/ 287806 w 287805"/>
                <a:gd name="connsiteY9" fmla="*/ 189604 h 189603"/>
                <a:gd name="connsiteX10" fmla="*/ 236515 w 287805"/>
                <a:gd name="connsiteY10" fmla="*/ 189604 h 189603"/>
                <a:gd name="connsiteX11" fmla="*/ 236515 w 287805"/>
                <a:gd name="connsiteY11" fmla="*/ 88174 h 189603"/>
                <a:gd name="connsiteX12" fmla="*/ 205855 w 287805"/>
                <a:gd name="connsiteY12" fmla="*/ 49101 h 189603"/>
                <a:gd name="connsiteX13" fmla="*/ 169318 w 287805"/>
                <a:gd name="connsiteY13" fmla="*/ 95551 h 189603"/>
                <a:gd name="connsiteX14" fmla="*/ 169318 w 287805"/>
                <a:gd name="connsiteY14" fmla="*/ 189604 h 189603"/>
                <a:gd name="connsiteX15" fmla="*/ 118027 w 287805"/>
                <a:gd name="connsiteY15" fmla="*/ 189604 h 189603"/>
                <a:gd name="connsiteX16" fmla="*/ 118027 w 287805"/>
                <a:gd name="connsiteY16" fmla="*/ 88174 h 189603"/>
                <a:gd name="connsiteX17" fmla="*/ 87367 w 287805"/>
                <a:gd name="connsiteY17" fmla="*/ 49101 h 189603"/>
                <a:gd name="connsiteX18" fmla="*/ 50830 w 287805"/>
                <a:gd name="connsiteY18" fmla="*/ 95897 h 189603"/>
                <a:gd name="connsiteX19" fmla="*/ 50830 w 287805"/>
                <a:gd name="connsiteY19" fmla="*/ 189604 h 18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7805" h="189603">
                  <a:moveTo>
                    <a:pt x="50945" y="189604"/>
                  </a:moveTo>
                  <a:lnTo>
                    <a:pt x="0" y="189604"/>
                  </a:lnTo>
                  <a:lnTo>
                    <a:pt x="0" y="3688"/>
                  </a:lnTo>
                  <a:lnTo>
                    <a:pt x="50945" y="3688"/>
                  </a:lnTo>
                  <a:lnTo>
                    <a:pt x="50945" y="24666"/>
                  </a:lnTo>
                  <a:cubicBezTo>
                    <a:pt x="63854" y="9221"/>
                    <a:pt x="81604" y="0"/>
                    <a:pt x="103734" y="0"/>
                  </a:cubicBezTo>
                  <a:cubicBezTo>
                    <a:pt x="127709" y="0"/>
                    <a:pt x="145805" y="11065"/>
                    <a:pt x="157215" y="29161"/>
                  </a:cubicBezTo>
                  <a:cubicBezTo>
                    <a:pt x="170816" y="11411"/>
                    <a:pt x="191563" y="0"/>
                    <a:pt x="218073" y="0"/>
                  </a:cubicBezTo>
                  <a:cubicBezTo>
                    <a:pt x="261641" y="0"/>
                    <a:pt x="287806" y="32849"/>
                    <a:pt x="287806" y="75957"/>
                  </a:cubicBezTo>
                  <a:lnTo>
                    <a:pt x="287806" y="189604"/>
                  </a:lnTo>
                  <a:lnTo>
                    <a:pt x="236515" y="189604"/>
                  </a:lnTo>
                  <a:lnTo>
                    <a:pt x="236515" y="88174"/>
                  </a:lnTo>
                  <a:cubicBezTo>
                    <a:pt x="236515" y="63508"/>
                    <a:pt x="226948" y="49101"/>
                    <a:pt x="205855" y="49101"/>
                  </a:cubicBezTo>
                  <a:cubicBezTo>
                    <a:pt x="183379" y="49101"/>
                    <a:pt x="169318" y="69732"/>
                    <a:pt x="169318" y="95551"/>
                  </a:cubicBezTo>
                  <a:lnTo>
                    <a:pt x="169318" y="189604"/>
                  </a:lnTo>
                  <a:lnTo>
                    <a:pt x="118027" y="189604"/>
                  </a:lnTo>
                  <a:lnTo>
                    <a:pt x="118027" y="88174"/>
                  </a:lnTo>
                  <a:cubicBezTo>
                    <a:pt x="118027" y="63508"/>
                    <a:pt x="108806" y="49101"/>
                    <a:pt x="87367" y="49101"/>
                  </a:cubicBezTo>
                  <a:cubicBezTo>
                    <a:pt x="64892" y="49101"/>
                    <a:pt x="50830" y="70078"/>
                    <a:pt x="50830" y="95897"/>
                  </a:cubicBezTo>
                  <a:lnTo>
                    <a:pt x="50830" y="189604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1493B86-B7D1-4D2D-A9D4-E620AD4246E0}"/>
                </a:ext>
              </a:extLst>
            </p:cNvPr>
            <p:cNvSpPr/>
            <p:nvPr/>
          </p:nvSpPr>
          <p:spPr>
            <a:xfrm>
              <a:off x="1406523" y="1902951"/>
              <a:ext cx="75610" cy="270055"/>
            </a:xfrm>
            <a:custGeom>
              <a:avLst/>
              <a:gdLst>
                <a:gd name="connsiteX0" fmla="*/ 115 w 75610"/>
                <a:gd name="connsiteY0" fmla="*/ 29161 h 270055"/>
                <a:gd name="connsiteX1" fmla="*/ 28469 w 75610"/>
                <a:gd name="connsiteY1" fmla="*/ 0 h 270055"/>
                <a:gd name="connsiteX2" fmla="*/ 47603 w 75610"/>
                <a:gd name="connsiteY2" fmla="*/ 7031 h 270055"/>
                <a:gd name="connsiteX3" fmla="*/ 75611 w 75610"/>
                <a:gd name="connsiteY3" fmla="*/ 28469 h 270055"/>
                <a:gd name="connsiteX4" fmla="*/ 47948 w 75610"/>
                <a:gd name="connsiteY4" fmla="*/ 50254 h 270055"/>
                <a:gd name="connsiteX5" fmla="*/ 28354 w 75610"/>
                <a:gd name="connsiteY5" fmla="*/ 57284 h 270055"/>
                <a:gd name="connsiteX6" fmla="*/ 0 w 75610"/>
                <a:gd name="connsiteY6" fmla="*/ 29276 h 270055"/>
                <a:gd name="connsiteX7" fmla="*/ 7146 w 75610"/>
                <a:gd name="connsiteY7" fmla="*/ 84140 h 270055"/>
                <a:gd name="connsiteX8" fmla="*/ 58437 w 75610"/>
                <a:gd name="connsiteY8" fmla="*/ 84140 h 270055"/>
                <a:gd name="connsiteX9" fmla="*/ 58437 w 75610"/>
                <a:gd name="connsiteY9" fmla="*/ 270055 h 270055"/>
                <a:gd name="connsiteX10" fmla="*/ 7146 w 75610"/>
                <a:gd name="connsiteY10" fmla="*/ 270055 h 270055"/>
                <a:gd name="connsiteX11" fmla="*/ 7146 w 75610"/>
                <a:gd name="connsiteY11" fmla="*/ 84140 h 27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10" h="270055">
                  <a:moveTo>
                    <a:pt x="115" y="29161"/>
                  </a:moveTo>
                  <a:cubicBezTo>
                    <a:pt x="115" y="13255"/>
                    <a:pt x="12679" y="0"/>
                    <a:pt x="28469" y="0"/>
                  </a:cubicBezTo>
                  <a:cubicBezTo>
                    <a:pt x="35846" y="0"/>
                    <a:pt x="41724" y="2190"/>
                    <a:pt x="47603" y="7031"/>
                  </a:cubicBezTo>
                  <a:lnTo>
                    <a:pt x="75611" y="28469"/>
                  </a:lnTo>
                  <a:lnTo>
                    <a:pt x="47948" y="50254"/>
                  </a:lnTo>
                  <a:cubicBezTo>
                    <a:pt x="42070" y="54633"/>
                    <a:pt x="35731" y="57284"/>
                    <a:pt x="28354" y="57284"/>
                  </a:cubicBezTo>
                  <a:cubicBezTo>
                    <a:pt x="12448" y="57284"/>
                    <a:pt x="0" y="44721"/>
                    <a:pt x="0" y="29276"/>
                  </a:cubicBezTo>
                  <a:close/>
                  <a:moveTo>
                    <a:pt x="7146" y="84140"/>
                  </a:moveTo>
                  <a:lnTo>
                    <a:pt x="58437" y="84140"/>
                  </a:lnTo>
                  <a:lnTo>
                    <a:pt x="58437" y="270055"/>
                  </a:lnTo>
                  <a:lnTo>
                    <a:pt x="7146" y="270055"/>
                  </a:lnTo>
                  <a:lnTo>
                    <a:pt x="7146" y="8414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8D35575-B31E-4EBA-A9AA-C584DCA75E8C}"/>
                </a:ext>
              </a:extLst>
            </p:cNvPr>
            <p:cNvSpPr/>
            <p:nvPr/>
          </p:nvSpPr>
          <p:spPr>
            <a:xfrm>
              <a:off x="1514753" y="1896265"/>
              <a:ext cx="50945" cy="276625"/>
            </a:xfrm>
            <a:custGeom>
              <a:avLst/>
              <a:gdLst>
                <a:gd name="connsiteX0" fmla="*/ 0 w 50945"/>
                <a:gd name="connsiteY0" fmla="*/ 0 h 276625"/>
                <a:gd name="connsiteX1" fmla="*/ 50945 w 50945"/>
                <a:gd name="connsiteY1" fmla="*/ 0 h 276625"/>
                <a:gd name="connsiteX2" fmla="*/ 50945 w 50945"/>
                <a:gd name="connsiteY2" fmla="*/ 276625 h 276625"/>
                <a:gd name="connsiteX3" fmla="*/ 0 w 50945"/>
                <a:gd name="connsiteY3" fmla="*/ 276625 h 276625"/>
                <a:gd name="connsiteX4" fmla="*/ 0 w 50945"/>
                <a:gd name="connsiteY4" fmla="*/ 0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" h="276625">
                  <a:moveTo>
                    <a:pt x="0" y="0"/>
                  </a:moveTo>
                  <a:lnTo>
                    <a:pt x="50945" y="0"/>
                  </a:lnTo>
                  <a:lnTo>
                    <a:pt x="50945" y="276625"/>
                  </a:lnTo>
                  <a:lnTo>
                    <a:pt x="0" y="276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333BD2D-4C7D-4D92-BEB0-AF9F052683D5}"/>
                </a:ext>
              </a:extLst>
            </p:cNvPr>
            <p:cNvSpPr/>
            <p:nvPr/>
          </p:nvSpPr>
          <p:spPr>
            <a:xfrm>
              <a:off x="1591286" y="1986975"/>
              <a:ext cx="203550" cy="278123"/>
            </a:xfrm>
            <a:custGeom>
              <a:avLst/>
              <a:gdLst>
                <a:gd name="connsiteX0" fmla="*/ 68695 w 203550"/>
                <a:gd name="connsiteY0" fmla="*/ 278124 h 278123"/>
                <a:gd name="connsiteX1" fmla="*/ 15214 w 203550"/>
                <a:gd name="connsiteY1" fmla="*/ 278124 h 278123"/>
                <a:gd name="connsiteX2" fmla="*/ 76764 w 203550"/>
                <a:gd name="connsiteY2" fmla="*/ 150530 h 278123"/>
                <a:gd name="connsiteX3" fmla="*/ 0 w 203550"/>
                <a:gd name="connsiteY3" fmla="*/ 0 h 278123"/>
                <a:gd name="connsiteX4" fmla="*/ 60166 w 203550"/>
                <a:gd name="connsiteY4" fmla="*/ 0 h 278123"/>
                <a:gd name="connsiteX5" fmla="*/ 104772 w 203550"/>
                <a:gd name="connsiteY5" fmla="*/ 93361 h 278123"/>
                <a:gd name="connsiteX6" fmla="*/ 149723 w 203550"/>
                <a:gd name="connsiteY6" fmla="*/ 0 h 278123"/>
                <a:gd name="connsiteX7" fmla="*/ 203550 w 203550"/>
                <a:gd name="connsiteY7" fmla="*/ 0 h 278123"/>
                <a:gd name="connsiteX8" fmla="*/ 68580 w 203550"/>
                <a:gd name="connsiteY8" fmla="*/ 278124 h 278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550" h="278123">
                  <a:moveTo>
                    <a:pt x="68695" y="278124"/>
                  </a:moveTo>
                  <a:lnTo>
                    <a:pt x="15214" y="278124"/>
                  </a:lnTo>
                  <a:lnTo>
                    <a:pt x="76764" y="150530"/>
                  </a:lnTo>
                  <a:lnTo>
                    <a:pt x="0" y="0"/>
                  </a:lnTo>
                  <a:lnTo>
                    <a:pt x="60166" y="0"/>
                  </a:lnTo>
                  <a:lnTo>
                    <a:pt x="104772" y="93361"/>
                  </a:lnTo>
                  <a:lnTo>
                    <a:pt x="149723" y="0"/>
                  </a:lnTo>
                  <a:lnTo>
                    <a:pt x="203550" y="0"/>
                  </a:lnTo>
                  <a:lnTo>
                    <a:pt x="68580" y="278124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A4C3EF1-BA36-4EA7-B30B-5601528ED909}"/>
                </a:ext>
              </a:extLst>
            </p:cNvPr>
            <p:cNvSpPr/>
            <p:nvPr/>
          </p:nvSpPr>
          <p:spPr>
            <a:xfrm>
              <a:off x="1889119" y="1983287"/>
              <a:ext cx="200322" cy="193291"/>
            </a:xfrm>
            <a:custGeom>
              <a:avLst/>
              <a:gdLst>
                <a:gd name="connsiteX0" fmla="*/ 0 w 200322"/>
                <a:gd name="connsiteY0" fmla="*/ 95551 h 193291"/>
                <a:gd name="connsiteX1" fmla="*/ 101429 w 200322"/>
                <a:gd name="connsiteY1" fmla="*/ 0 h 193291"/>
                <a:gd name="connsiteX2" fmla="*/ 200323 w 200322"/>
                <a:gd name="connsiteY2" fmla="*/ 95551 h 193291"/>
                <a:gd name="connsiteX3" fmla="*/ 101429 w 200322"/>
                <a:gd name="connsiteY3" fmla="*/ 193292 h 193291"/>
                <a:gd name="connsiteX4" fmla="*/ 0 w 200322"/>
                <a:gd name="connsiteY4" fmla="*/ 95551 h 193291"/>
                <a:gd name="connsiteX5" fmla="*/ 100738 w 200322"/>
                <a:gd name="connsiteY5" fmla="*/ 47602 h 193291"/>
                <a:gd name="connsiteX6" fmla="*/ 52789 w 200322"/>
                <a:gd name="connsiteY6" fmla="*/ 96242 h 193291"/>
                <a:gd name="connsiteX7" fmla="*/ 100738 w 200322"/>
                <a:gd name="connsiteY7" fmla="*/ 145689 h 193291"/>
                <a:gd name="connsiteX8" fmla="*/ 147995 w 200322"/>
                <a:gd name="connsiteY8" fmla="*/ 96242 h 193291"/>
                <a:gd name="connsiteX9" fmla="*/ 100738 w 200322"/>
                <a:gd name="connsiteY9" fmla="*/ 47602 h 19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322" h="193291">
                  <a:moveTo>
                    <a:pt x="0" y="95551"/>
                  </a:moveTo>
                  <a:cubicBezTo>
                    <a:pt x="0" y="39073"/>
                    <a:pt x="43568" y="0"/>
                    <a:pt x="101429" y="0"/>
                  </a:cubicBezTo>
                  <a:cubicBezTo>
                    <a:pt x="159290" y="0"/>
                    <a:pt x="200323" y="39419"/>
                    <a:pt x="200323" y="95551"/>
                  </a:cubicBezTo>
                  <a:cubicBezTo>
                    <a:pt x="200323" y="151683"/>
                    <a:pt x="158253" y="193292"/>
                    <a:pt x="101429" y="193292"/>
                  </a:cubicBezTo>
                  <a:cubicBezTo>
                    <a:pt x="44606" y="193292"/>
                    <a:pt x="0" y="153066"/>
                    <a:pt x="0" y="95551"/>
                  </a:cubicBezTo>
                  <a:close/>
                  <a:moveTo>
                    <a:pt x="100738" y="47602"/>
                  </a:moveTo>
                  <a:cubicBezTo>
                    <a:pt x="72730" y="47602"/>
                    <a:pt x="52789" y="67888"/>
                    <a:pt x="52789" y="96242"/>
                  </a:cubicBezTo>
                  <a:cubicBezTo>
                    <a:pt x="52789" y="124597"/>
                    <a:pt x="72730" y="145689"/>
                    <a:pt x="100738" y="145689"/>
                  </a:cubicBezTo>
                  <a:cubicBezTo>
                    <a:pt x="128746" y="145689"/>
                    <a:pt x="147995" y="125058"/>
                    <a:pt x="147995" y="96242"/>
                  </a:cubicBezTo>
                  <a:cubicBezTo>
                    <a:pt x="147995" y="67427"/>
                    <a:pt x="128054" y="47602"/>
                    <a:pt x="100738" y="4760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D101E17-443F-4C31-8F1B-1612826FC2B8}"/>
                </a:ext>
              </a:extLst>
            </p:cNvPr>
            <p:cNvSpPr/>
            <p:nvPr/>
          </p:nvSpPr>
          <p:spPr>
            <a:xfrm>
              <a:off x="2126210" y="1983287"/>
              <a:ext cx="176348" cy="189603"/>
            </a:xfrm>
            <a:custGeom>
              <a:avLst/>
              <a:gdLst>
                <a:gd name="connsiteX0" fmla="*/ 50945 w 176348"/>
                <a:gd name="connsiteY0" fmla="*/ 189604 h 189603"/>
                <a:gd name="connsiteX1" fmla="*/ 0 w 176348"/>
                <a:gd name="connsiteY1" fmla="*/ 189604 h 189603"/>
                <a:gd name="connsiteX2" fmla="*/ 0 w 176348"/>
                <a:gd name="connsiteY2" fmla="*/ 3688 h 189603"/>
                <a:gd name="connsiteX3" fmla="*/ 50945 w 176348"/>
                <a:gd name="connsiteY3" fmla="*/ 3688 h 189603"/>
                <a:gd name="connsiteX4" fmla="*/ 50945 w 176348"/>
                <a:gd name="connsiteY4" fmla="*/ 25818 h 189603"/>
                <a:gd name="connsiteX5" fmla="*/ 107423 w 176348"/>
                <a:gd name="connsiteY5" fmla="*/ 0 h 189603"/>
                <a:gd name="connsiteX6" fmla="*/ 176349 w 176348"/>
                <a:gd name="connsiteY6" fmla="*/ 75957 h 189603"/>
                <a:gd name="connsiteX7" fmla="*/ 176349 w 176348"/>
                <a:gd name="connsiteY7" fmla="*/ 189604 h 189603"/>
                <a:gd name="connsiteX8" fmla="*/ 124712 w 176348"/>
                <a:gd name="connsiteY8" fmla="*/ 189604 h 189603"/>
                <a:gd name="connsiteX9" fmla="*/ 124712 w 176348"/>
                <a:gd name="connsiteY9" fmla="*/ 88520 h 189603"/>
                <a:gd name="connsiteX10" fmla="*/ 91863 w 176348"/>
                <a:gd name="connsiteY10" fmla="*/ 49101 h 189603"/>
                <a:gd name="connsiteX11" fmla="*/ 50945 w 176348"/>
                <a:gd name="connsiteY11" fmla="*/ 95897 h 189603"/>
                <a:gd name="connsiteX12" fmla="*/ 50945 w 176348"/>
                <a:gd name="connsiteY12" fmla="*/ 189604 h 18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348" h="189603">
                  <a:moveTo>
                    <a:pt x="50945" y="189604"/>
                  </a:moveTo>
                  <a:lnTo>
                    <a:pt x="0" y="189604"/>
                  </a:lnTo>
                  <a:lnTo>
                    <a:pt x="0" y="3688"/>
                  </a:lnTo>
                  <a:lnTo>
                    <a:pt x="50945" y="3688"/>
                  </a:lnTo>
                  <a:lnTo>
                    <a:pt x="50945" y="25818"/>
                  </a:lnTo>
                  <a:cubicBezTo>
                    <a:pt x="64546" y="9912"/>
                    <a:pt x="83449" y="0"/>
                    <a:pt x="107423" y="0"/>
                  </a:cubicBezTo>
                  <a:cubicBezTo>
                    <a:pt x="150530" y="0"/>
                    <a:pt x="176349" y="32849"/>
                    <a:pt x="176349" y="75957"/>
                  </a:cubicBezTo>
                  <a:lnTo>
                    <a:pt x="176349" y="189604"/>
                  </a:lnTo>
                  <a:lnTo>
                    <a:pt x="124712" y="189604"/>
                  </a:lnTo>
                  <a:lnTo>
                    <a:pt x="124712" y="88520"/>
                  </a:lnTo>
                  <a:cubicBezTo>
                    <a:pt x="124712" y="63854"/>
                    <a:pt x="114338" y="49101"/>
                    <a:pt x="91863" y="49101"/>
                  </a:cubicBezTo>
                  <a:cubicBezTo>
                    <a:pt x="66736" y="49101"/>
                    <a:pt x="50945" y="70078"/>
                    <a:pt x="50945" y="95897"/>
                  </a:cubicBezTo>
                  <a:lnTo>
                    <a:pt x="50945" y="189604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E6DC0C2-C3A5-40CE-B3BE-4390CE6C6A23}"/>
                </a:ext>
              </a:extLst>
            </p:cNvPr>
            <p:cNvSpPr/>
            <p:nvPr/>
          </p:nvSpPr>
          <p:spPr>
            <a:xfrm>
              <a:off x="2349009" y="1896265"/>
              <a:ext cx="50945" cy="276625"/>
            </a:xfrm>
            <a:custGeom>
              <a:avLst/>
              <a:gdLst>
                <a:gd name="connsiteX0" fmla="*/ 0 w 50945"/>
                <a:gd name="connsiteY0" fmla="*/ 0 h 276625"/>
                <a:gd name="connsiteX1" fmla="*/ 50945 w 50945"/>
                <a:gd name="connsiteY1" fmla="*/ 0 h 276625"/>
                <a:gd name="connsiteX2" fmla="*/ 50945 w 50945"/>
                <a:gd name="connsiteY2" fmla="*/ 276625 h 276625"/>
                <a:gd name="connsiteX3" fmla="*/ 0 w 50945"/>
                <a:gd name="connsiteY3" fmla="*/ 276625 h 276625"/>
                <a:gd name="connsiteX4" fmla="*/ 0 w 50945"/>
                <a:gd name="connsiteY4" fmla="*/ 0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" h="276625">
                  <a:moveTo>
                    <a:pt x="0" y="0"/>
                  </a:moveTo>
                  <a:lnTo>
                    <a:pt x="50945" y="0"/>
                  </a:lnTo>
                  <a:lnTo>
                    <a:pt x="50945" y="276625"/>
                  </a:lnTo>
                  <a:lnTo>
                    <a:pt x="0" y="276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C7C6326-ECC9-4454-91BB-2624F0A75CF6}"/>
                </a:ext>
              </a:extLst>
            </p:cNvPr>
            <p:cNvSpPr/>
            <p:nvPr/>
          </p:nvSpPr>
          <p:spPr>
            <a:xfrm>
              <a:off x="2442946" y="1902951"/>
              <a:ext cx="75610" cy="270055"/>
            </a:xfrm>
            <a:custGeom>
              <a:avLst/>
              <a:gdLst>
                <a:gd name="connsiteX0" fmla="*/ 115 w 75610"/>
                <a:gd name="connsiteY0" fmla="*/ 29161 h 270055"/>
                <a:gd name="connsiteX1" fmla="*/ 28469 w 75610"/>
                <a:gd name="connsiteY1" fmla="*/ 0 h 270055"/>
                <a:gd name="connsiteX2" fmla="*/ 47603 w 75610"/>
                <a:gd name="connsiteY2" fmla="*/ 7031 h 270055"/>
                <a:gd name="connsiteX3" fmla="*/ 75611 w 75610"/>
                <a:gd name="connsiteY3" fmla="*/ 28469 h 270055"/>
                <a:gd name="connsiteX4" fmla="*/ 47948 w 75610"/>
                <a:gd name="connsiteY4" fmla="*/ 50254 h 270055"/>
                <a:gd name="connsiteX5" fmla="*/ 28354 w 75610"/>
                <a:gd name="connsiteY5" fmla="*/ 57284 h 270055"/>
                <a:gd name="connsiteX6" fmla="*/ 0 w 75610"/>
                <a:gd name="connsiteY6" fmla="*/ 29276 h 270055"/>
                <a:gd name="connsiteX7" fmla="*/ 7146 w 75610"/>
                <a:gd name="connsiteY7" fmla="*/ 84140 h 270055"/>
                <a:gd name="connsiteX8" fmla="*/ 58437 w 75610"/>
                <a:gd name="connsiteY8" fmla="*/ 84140 h 270055"/>
                <a:gd name="connsiteX9" fmla="*/ 58437 w 75610"/>
                <a:gd name="connsiteY9" fmla="*/ 270055 h 270055"/>
                <a:gd name="connsiteX10" fmla="*/ 7146 w 75610"/>
                <a:gd name="connsiteY10" fmla="*/ 270055 h 270055"/>
                <a:gd name="connsiteX11" fmla="*/ 7146 w 75610"/>
                <a:gd name="connsiteY11" fmla="*/ 84140 h 27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10" h="270055">
                  <a:moveTo>
                    <a:pt x="115" y="29161"/>
                  </a:moveTo>
                  <a:cubicBezTo>
                    <a:pt x="115" y="13255"/>
                    <a:pt x="12679" y="0"/>
                    <a:pt x="28469" y="0"/>
                  </a:cubicBezTo>
                  <a:cubicBezTo>
                    <a:pt x="35846" y="0"/>
                    <a:pt x="41724" y="2190"/>
                    <a:pt x="47603" y="7031"/>
                  </a:cubicBezTo>
                  <a:lnTo>
                    <a:pt x="75611" y="28469"/>
                  </a:lnTo>
                  <a:lnTo>
                    <a:pt x="47948" y="50254"/>
                  </a:lnTo>
                  <a:cubicBezTo>
                    <a:pt x="42070" y="54633"/>
                    <a:pt x="35731" y="57284"/>
                    <a:pt x="28354" y="57284"/>
                  </a:cubicBezTo>
                  <a:cubicBezTo>
                    <a:pt x="12448" y="57284"/>
                    <a:pt x="0" y="44721"/>
                    <a:pt x="0" y="29276"/>
                  </a:cubicBezTo>
                  <a:close/>
                  <a:moveTo>
                    <a:pt x="7146" y="84140"/>
                  </a:moveTo>
                  <a:lnTo>
                    <a:pt x="58437" y="84140"/>
                  </a:lnTo>
                  <a:lnTo>
                    <a:pt x="58437" y="270055"/>
                  </a:lnTo>
                  <a:lnTo>
                    <a:pt x="7146" y="270055"/>
                  </a:lnTo>
                  <a:lnTo>
                    <a:pt x="7146" y="8414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3050CC1-0F45-4C83-BCEE-C1CFDE227357}"/>
                </a:ext>
              </a:extLst>
            </p:cNvPr>
            <p:cNvSpPr/>
            <p:nvPr/>
          </p:nvSpPr>
          <p:spPr>
            <a:xfrm>
              <a:off x="2551060" y="1983287"/>
              <a:ext cx="176348" cy="189603"/>
            </a:xfrm>
            <a:custGeom>
              <a:avLst/>
              <a:gdLst>
                <a:gd name="connsiteX0" fmla="*/ 50945 w 176348"/>
                <a:gd name="connsiteY0" fmla="*/ 189604 h 189603"/>
                <a:gd name="connsiteX1" fmla="*/ 0 w 176348"/>
                <a:gd name="connsiteY1" fmla="*/ 189604 h 189603"/>
                <a:gd name="connsiteX2" fmla="*/ 0 w 176348"/>
                <a:gd name="connsiteY2" fmla="*/ 3688 h 189603"/>
                <a:gd name="connsiteX3" fmla="*/ 50945 w 176348"/>
                <a:gd name="connsiteY3" fmla="*/ 3688 h 189603"/>
                <a:gd name="connsiteX4" fmla="*/ 50945 w 176348"/>
                <a:gd name="connsiteY4" fmla="*/ 25818 h 189603"/>
                <a:gd name="connsiteX5" fmla="*/ 107423 w 176348"/>
                <a:gd name="connsiteY5" fmla="*/ 0 h 189603"/>
                <a:gd name="connsiteX6" fmla="*/ 176349 w 176348"/>
                <a:gd name="connsiteY6" fmla="*/ 75957 h 189603"/>
                <a:gd name="connsiteX7" fmla="*/ 176349 w 176348"/>
                <a:gd name="connsiteY7" fmla="*/ 189604 h 189603"/>
                <a:gd name="connsiteX8" fmla="*/ 124712 w 176348"/>
                <a:gd name="connsiteY8" fmla="*/ 189604 h 189603"/>
                <a:gd name="connsiteX9" fmla="*/ 124712 w 176348"/>
                <a:gd name="connsiteY9" fmla="*/ 88520 h 189603"/>
                <a:gd name="connsiteX10" fmla="*/ 91863 w 176348"/>
                <a:gd name="connsiteY10" fmla="*/ 49101 h 189603"/>
                <a:gd name="connsiteX11" fmla="*/ 50945 w 176348"/>
                <a:gd name="connsiteY11" fmla="*/ 95897 h 189603"/>
                <a:gd name="connsiteX12" fmla="*/ 50945 w 176348"/>
                <a:gd name="connsiteY12" fmla="*/ 189604 h 18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348" h="189603">
                  <a:moveTo>
                    <a:pt x="50945" y="189604"/>
                  </a:moveTo>
                  <a:lnTo>
                    <a:pt x="0" y="189604"/>
                  </a:lnTo>
                  <a:lnTo>
                    <a:pt x="0" y="3688"/>
                  </a:lnTo>
                  <a:lnTo>
                    <a:pt x="50945" y="3688"/>
                  </a:lnTo>
                  <a:lnTo>
                    <a:pt x="50945" y="25818"/>
                  </a:lnTo>
                  <a:cubicBezTo>
                    <a:pt x="64546" y="9912"/>
                    <a:pt x="83449" y="0"/>
                    <a:pt x="107423" y="0"/>
                  </a:cubicBezTo>
                  <a:cubicBezTo>
                    <a:pt x="150530" y="0"/>
                    <a:pt x="176349" y="32849"/>
                    <a:pt x="176349" y="75957"/>
                  </a:cubicBezTo>
                  <a:lnTo>
                    <a:pt x="176349" y="189604"/>
                  </a:lnTo>
                  <a:lnTo>
                    <a:pt x="124712" y="189604"/>
                  </a:lnTo>
                  <a:lnTo>
                    <a:pt x="124712" y="88520"/>
                  </a:lnTo>
                  <a:cubicBezTo>
                    <a:pt x="124712" y="63854"/>
                    <a:pt x="114338" y="49101"/>
                    <a:pt x="91863" y="49101"/>
                  </a:cubicBezTo>
                  <a:cubicBezTo>
                    <a:pt x="66736" y="49101"/>
                    <a:pt x="50945" y="70078"/>
                    <a:pt x="50945" y="95897"/>
                  </a:cubicBezTo>
                  <a:lnTo>
                    <a:pt x="50945" y="189604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00A4C28-F642-442E-9742-3F65104D586E}"/>
                </a:ext>
              </a:extLst>
            </p:cNvPr>
            <p:cNvSpPr/>
            <p:nvPr/>
          </p:nvSpPr>
          <p:spPr>
            <a:xfrm>
              <a:off x="2759451" y="1983402"/>
              <a:ext cx="186261" cy="193291"/>
            </a:xfrm>
            <a:custGeom>
              <a:avLst/>
              <a:gdLst>
                <a:gd name="connsiteX0" fmla="*/ 0 w 186261"/>
                <a:gd name="connsiteY0" fmla="*/ 98432 h 193291"/>
                <a:gd name="connsiteX1" fmla="*/ 95205 w 186261"/>
                <a:gd name="connsiteY1" fmla="*/ 0 h 193291"/>
                <a:gd name="connsiteX2" fmla="*/ 186261 w 186261"/>
                <a:gd name="connsiteY2" fmla="*/ 91863 h 193291"/>
                <a:gd name="connsiteX3" fmla="*/ 185108 w 186261"/>
                <a:gd name="connsiteY3" fmla="*/ 113301 h 193291"/>
                <a:gd name="connsiteX4" fmla="*/ 55325 w 186261"/>
                <a:gd name="connsiteY4" fmla="*/ 113301 h 193291"/>
                <a:gd name="connsiteX5" fmla="*/ 109497 w 186261"/>
                <a:gd name="connsiteY5" fmla="*/ 150184 h 193291"/>
                <a:gd name="connsiteX6" fmla="*/ 171047 w 186261"/>
                <a:gd name="connsiteY6" fmla="*/ 133241 h 193291"/>
                <a:gd name="connsiteX7" fmla="*/ 171047 w 186261"/>
                <a:gd name="connsiteY7" fmla="*/ 176003 h 193291"/>
                <a:gd name="connsiteX8" fmla="*/ 103965 w 186261"/>
                <a:gd name="connsiteY8" fmla="*/ 193292 h 193291"/>
                <a:gd name="connsiteX9" fmla="*/ 0 w 186261"/>
                <a:gd name="connsiteY9" fmla="*/ 98548 h 193291"/>
                <a:gd name="connsiteX10" fmla="*/ 133933 w 186261"/>
                <a:gd name="connsiteY10" fmla="*/ 78838 h 193291"/>
                <a:gd name="connsiteX11" fmla="*/ 95205 w 186261"/>
                <a:gd name="connsiteY11" fmla="*/ 40456 h 193291"/>
                <a:gd name="connsiteX12" fmla="*/ 53942 w 186261"/>
                <a:gd name="connsiteY12" fmla="*/ 78838 h 193291"/>
                <a:gd name="connsiteX13" fmla="*/ 133933 w 186261"/>
                <a:gd name="connsiteY13" fmla="*/ 78838 h 19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261" h="193291">
                  <a:moveTo>
                    <a:pt x="0" y="98432"/>
                  </a:moveTo>
                  <a:cubicBezTo>
                    <a:pt x="0" y="41609"/>
                    <a:pt x="38036" y="0"/>
                    <a:pt x="95205" y="0"/>
                  </a:cubicBezTo>
                  <a:cubicBezTo>
                    <a:pt x="149032" y="0"/>
                    <a:pt x="186261" y="38382"/>
                    <a:pt x="186261" y="91863"/>
                  </a:cubicBezTo>
                  <a:cubicBezTo>
                    <a:pt x="186261" y="99239"/>
                    <a:pt x="185915" y="106270"/>
                    <a:pt x="185108" y="113301"/>
                  </a:cubicBezTo>
                  <a:lnTo>
                    <a:pt x="55325" y="113301"/>
                  </a:lnTo>
                  <a:cubicBezTo>
                    <a:pt x="62010" y="136123"/>
                    <a:pt x="82296" y="150184"/>
                    <a:pt x="109497" y="150184"/>
                  </a:cubicBezTo>
                  <a:cubicBezTo>
                    <a:pt x="130936" y="150184"/>
                    <a:pt x="151568" y="144652"/>
                    <a:pt x="171047" y="133241"/>
                  </a:cubicBezTo>
                  <a:lnTo>
                    <a:pt x="171047" y="176003"/>
                  </a:lnTo>
                  <a:cubicBezTo>
                    <a:pt x="150415" y="187759"/>
                    <a:pt x="127478" y="193292"/>
                    <a:pt x="103965" y="193292"/>
                  </a:cubicBezTo>
                  <a:cubicBezTo>
                    <a:pt x="45297" y="193292"/>
                    <a:pt x="0" y="157100"/>
                    <a:pt x="0" y="98548"/>
                  </a:cubicBezTo>
                  <a:close/>
                  <a:moveTo>
                    <a:pt x="133933" y="78838"/>
                  </a:moveTo>
                  <a:cubicBezTo>
                    <a:pt x="131397" y="57054"/>
                    <a:pt x="118027" y="40456"/>
                    <a:pt x="95205" y="40456"/>
                  </a:cubicBezTo>
                  <a:cubicBezTo>
                    <a:pt x="72384" y="40456"/>
                    <a:pt x="58322" y="56708"/>
                    <a:pt x="53942" y="78838"/>
                  </a:cubicBezTo>
                  <a:lnTo>
                    <a:pt x="133933" y="78838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A6123CA-20B1-478F-87B6-AD99C613922C}"/>
                </a:ext>
              </a:extLst>
            </p:cNvPr>
            <p:cNvSpPr/>
            <p:nvPr/>
          </p:nvSpPr>
          <p:spPr>
            <a:xfrm>
              <a:off x="3054057" y="1983287"/>
              <a:ext cx="140617" cy="193061"/>
            </a:xfrm>
            <a:custGeom>
              <a:avLst/>
              <a:gdLst>
                <a:gd name="connsiteX0" fmla="*/ 65007 w 140617"/>
                <a:gd name="connsiteY0" fmla="*/ 155717 h 193061"/>
                <a:gd name="connsiteX1" fmla="*/ 89327 w 140617"/>
                <a:gd name="connsiteY1" fmla="*/ 139465 h 193061"/>
                <a:gd name="connsiteX2" fmla="*/ 76418 w 140617"/>
                <a:gd name="connsiteY2" fmla="*/ 123559 h 193061"/>
                <a:gd name="connsiteX3" fmla="*/ 41724 w 140617"/>
                <a:gd name="connsiteY3" fmla="*/ 109152 h 193061"/>
                <a:gd name="connsiteX4" fmla="*/ 461 w 140617"/>
                <a:gd name="connsiteY4" fmla="*/ 56823 h 193061"/>
                <a:gd name="connsiteX5" fmla="*/ 70885 w 140617"/>
                <a:gd name="connsiteY5" fmla="*/ 0 h 193061"/>
                <a:gd name="connsiteX6" fmla="*/ 129898 w 140617"/>
                <a:gd name="connsiteY6" fmla="*/ 15099 h 193061"/>
                <a:gd name="connsiteX7" fmla="*/ 129898 w 140617"/>
                <a:gd name="connsiteY7" fmla="*/ 61895 h 193061"/>
                <a:gd name="connsiteX8" fmla="*/ 73421 w 140617"/>
                <a:gd name="connsiteY8" fmla="*/ 36422 h 193061"/>
                <a:gd name="connsiteX9" fmla="*/ 50945 w 140617"/>
                <a:gd name="connsiteY9" fmla="*/ 51867 h 193061"/>
                <a:gd name="connsiteX10" fmla="*/ 65353 w 140617"/>
                <a:gd name="connsiteY10" fmla="*/ 67773 h 193061"/>
                <a:gd name="connsiteX11" fmla="*/ 101544 w 140617"/>
                <a:gd name="connsiteY11" fmla="*/ 83218 h 193061"/>
                <a:gd name="connsiteX12" fmla="*/ 140618 w 140617"/>
                <a:gd name="connsiteY12" fmla="*/ 131512 h 193061"/>
                <a:gd name="connsiteX13" fmla="*/ 63854 w 140617"/>
                <a:gd name="connsiteY13" fmla="*/ 193061 h 193061"/>
                <a:gd name="connsiteX14" fmla="*/ 0 w 140617"/>
                <a:gd name="connsiteY14" fmla="*/ 175311 h 193061"/>
                <a:gd name="connsiteX15" fmla="*/ 0 w 140617"/>
                <a:gd name="connsiteY15" fmla="*/ 126671 h 193061"/>
                <a:gd name="connsiteX16" fmla="*/ 64892 w 140617"/>
                <a:gd name="connsiteY16" fmla="*/ 155486 h 19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617" h="193061">
                  <a:moveTo>
                    <a:pt x="65007" y="155717"/>
                  </a:moveTo>
                  <a:cubicBezTo>
                    <a:pt x="80106" y="155717"/>
                    <a:pt x="89327" y="149493"/>
                    <a:pt x="89327" y="139465"/>
                  </a:cubicBezTo>
                  <a:cubicBezTo>
                    <a:pt x="89327" y="132780"/>
                    <a:pt x="86330" y="128054"/>
                    <a:pt x="76418" y="123559"/>
                  </a:cubicBezTo>
                  <a:lnTo>
                    <a:pt x="41724" y="109152"/>
                  </a:lnTo>
                  <a:cubicBezTo>
                    <a:pt x="16598" y="98432"/>
                    <a:pt x="461" y="85178"/>
                    <a:pt x="461" y="56823"/>
                  </a:cubicBezTo>
                  <a:cubicBezTo>
                    <a:pt x="461" y="21438"/>
                    <a:pt x="28469" y="0"/>
                    <a:pt x="70885" y="0"/>
                  </a:cubicBezTo>
                  <a:cubicBezTo>
                    <a:pt x="93015" y="0"/>
                    <a:pt x="113647" y="5187"/>
                    <a:pt x="129898" y="15099"/>
                  </a:cubicBezTo>
                  <a:lnTo>
                    <a:pt x="129898" y="61895"/>
                  </a:lnTo>
                  <a:cubicBezTo>
                    <a:pt x="111803" y="45989"/>
                    <a:pt x="90480" y="36422"/>
                    <a:pt x="73421" y="36422"/>
                  </a:cubicBezTo>
                  <a:cubicBezTo>
                    <a:pt x="59359" y="36422"/>
                    <a:pt x="50945" y="42301"/>
                    <a:pt x="50945" y="51867"/>
                  </a:cubicBezTo>
                  <a:cubicBezTo>
                    <a:pt x="50945" y="59590"/>
                    <a:pt x="54633" y="63624"/>
                    <a:pt x="65353" y="67773"/>
                  </a:cubicBezTo>
                  <a:lnTo>
                    <a:pt x="101544" y="83218"/>
                  </a:lnTo>
                  <a:cubicBezTo>
                    <a:pt x="128054" y="94629"/>
                    <a:pt x="140618" y="108691"/>
                    <a:pt x="140618" y="131512"/>
                  </a:cubicBezTo>
                  <a:cubicBezTo>
                    <a:pt x="140618" y="170585"/>
                    <a:pt x="107769" y="193061"/>
                    <a:pt x="63854" y="193061"/>
                  </a:cubicBezTo>
                  <a:cubicBezTo>
                    <a:pt x="39534" y="193061"/>
                    <a:pt x="16598" y="186376"/>
                    <a:pt x="0" y="175311"/>
                  </a:cubicBezTo>
                  <a:lnTo>
                    <a:pt x="0" y="126671"/>
                  </a:lnTo>
                  <a:cubicBezTo>
                    <a:pt x="20286" y="145804"/>
                    <a:pt x="43568" y="155486"/>
                    <a:pt x="64892" y="155486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0C508EE-3238-4DC2-B5BD-0372002FAFBF}"/>
                </a:ext>
              </a:extLst>
            </p:cNvPr>
            <p:cNvSpPr/>
            <p:nvPr/>
          </p:nvSpPr>
          <p:spPr>
            <a:xfrm>
              <a:off x="3217151" y="1983287"/>
              <a:ext cx="199170" cy="193291"/>
            </a:xfrm>
            <a:custGeom>
              <a:avLst/>
              <a:gdLst>
                <a:gd name="connsiteX0" fmla="*/ 147534 w 199170"/>
                <a:gd name="connsiteY0" fmla="*/ 168626 h 193291"/>
                <a:gd name="connsiteX1" fmla="*/ 92554 w 199170"/>
                <a:gd name="connsiteY1" fmla="*/ 193292 h 193291"/>
                <a:gd name="connsiteX2" fmla="*/ 0 w 199170"/>
                <a:gd name="connsiteY2" fmla="*/ 97395 h 193291"/>
                <a:gd name="connsiteX3" fmla="*/ 92554 w 199170"/>
                <a:gd name="connsiteY3" fmla="*/ 0 h 193291"/>
                <a:gd name="connsiteX4" fmla="*/ 147534 w 199170"/>
                <a:gd name="connsiteY4" fmla="*/ 25127 h 193291"/>
                <a:gd name="connsiteX5" fmla="*/ 147534 w 199170"/>
                <a:gd name="connsiteY5" fmla="*/ 3688 h 193291"/>
                <a:gd name="connsiteX6" fmla="*/ 199170 w 199170"/>
                <a:gd name="connsiteY6" fmla="*/ 3688 h 193291"/>
                <a:gd name="connsiteX7" fmla="*/ 199170 w 199170"/>
                <a:gd name="connsiteY7" fmla="*/ 189604 h 193291"/>
                <a:gd name="connsiteX8" fmla="*/ 147534 w 199170"/>
                <a:gd name="connsiteY8" fmla="*/ 189604 h 193291"/>
                <a:gd name="connsiteX9" fmla="*/ 147534 w 199170"/>
                <a:gd name="connsiteY9" fmla="*/ 168626 h 193291"/>
                <a:gd name="connsiteX10" fmla="*/ 52790 w 199170"/>
                <a:gd name="connsiteY10" fmla="*/ 97395 h 193291"/>
                <a:gd name="connsiteX11" fmla="*/ 99585 w 199170"/>
                <a:gd name="connsiteY11" fmla="*/ 145689 h 193291"/>
                <a:gd name="connsiteX12" fmla="*/ 147534 w 199170"/>
                <a:gd name="connsiteY12" fmla="*/ 97395 h 193291"/>
                <a:gd name="connsiteX13" fmla="*/ 99585 w 199170"/>
                <a:gd name="connsiteY13" fmla="*/ 47602 h 193291"/>
                <a:gd name="connsiteX14" fmla="*/ 52790 w 199170"/>
                <a:gd name="connsiteY14" fmla="*/ 97395 h 19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9170" h="193291">
                  <a:moveTo>
                    <a:pt x="147534" y="168626"/>
                  </a:moveTo>
                  <a:cubicBezTo>
                    <a:pt x="134278" y="184071"/>
                    <a:pt x="115030" y="193292"/>
                    <a:pt x="92554" y="193292"/>
                  </a:cubicBezTo>
                  <a:cubicBezTo>
                    <a:pt x="38382" y="193292"/>
                    <a:pt x="0" y="152720"/>
                    <a:pt x="0" y="97395"/>
                  </a:cubicBezTo>
                  <a:cubicBezTo>
                    <a:pt x="0" y="42070"/>
                    <a:pt x="38036" y="0"/>
                    <a:pt x="92554" y="0"/>
                  </a:cubicBezTo>
                  <a:cubicBezTo>
                    <a:pt x="115030" y="0"/>
                    <a:pt x="134278" y="9221"/>
                    <a:pt x="147534" y="25127"/>
                  </a:cubicBezTo>
                  <a:lnTo>
                    <a:pt x="147534" y="3688"/>
                  </a:lnTo>
                  <a:lnTo>
                    <a:pt x="199170" y="3688"/>
                  </a:lnTo>
                  <a:lnTo>
                    <a:pt x="199170" y="189604"/>
                  </a:lnTo>
                  <a:lnTo>
                    <a:pt x="147534" y="189604"/>
                  </a:lnTo>
                  <a:lnTo>
                    <a:pt x="147534" y="168626"/>
                  </a:lnTo>
                  <a:close/>
                  <a:moveTo>
                    <a:pt x="52790" y="97395"/>
                  </a:moveTo>
                  <a:cubicBezTo>
                    <a:pt x="52790" y="125403"/>
                    <a:pt x="72729" y="145689"/>
                    <a:pt x="99585" y="145689"/>
                  </a:cubicBezTo>
                  <a:cubicBezTo>
                    <a:pt x="126441" y="145689"/>
                    <a:pt x="147534" y="125749"/>
                    <a:pt x="147534" y="97395"/>
                  </a:cubicBezTo>
                  <a:cubicBezTo>
                    <a:pt x="147534" y="69041"/>
                    <a:pt x="127248" y="47602"/>
                    <a:pt x="99585" y="47602"/>
                  </a:cubicBezTo>
                  <a:cubicBezTo>
                    <a:pt x="71922" y="47602"/>
                    <a:pt x="52790" y="68580"/>
                    <a:pt x="52790" y="97395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39C2233-0592-44EB-8BAA-9922E4FCF8C9}"/>
                </a:ext>
              </a:extLst>
            </p:cNvPr>
            <p:cNvSpPr/>
            <p:nvPr/>
          </p:nvSpPr>
          <p:spPr>
            <a:xfrm>
              <a:off x="3466113" y="1892577"/>
              <a:ext cx="121715" cy="280313"/>
            </a:xfrm>
            <a:custGeom>
              <a:avLst/>
              <a:gdLst>
                <a:gd name="connsiteX0" fmla="*/ 50945 w 121715"/>
                <a:gd name="connsiteY0" fmla="*/ 137967 h 280313"/>
                <a:gd name="connsiteX1" fmla="*/ 50945 w 121715"/>
                <a:gd name="connsiteY1" fmla="*/ 280314 h 280313"/>
                <a:gd name="connsiteX2" fmla="*/ 0 w 121715"/>
                <a:gd name="connsiteY2" fmla="*/ 280314 h 280313"/>
                <a:gd name="connsiteX3" fmla="*/ 0 w 121715"/>
                <a:gd name="connsiteY3" fmla="*/ 76764 h 280313"/>
                <a:gd name="connsiteX4" fmla="*/ 74458 w 121715"/>
                <a:gd name="connsiteY4" fmla="*/ 0 h 280313"/>
                <a:gd name="connsiteX5" fmla="*/ 121715 w 121715"/>
                <a:gd name="connsiteY5" fmla="*/ 12218 h 280313"/>
                <a:gd name="connsiteX6" fmla="*/ 121715 w 121715"/>
                <a:gd name="connsiteY6" fmla="*/ 57630 h 280313"/>
                <a:gd name="connsiteX7" fmla="*/ 82296 w 121715"/>
                <a:gd name="connsiteY7" fmla="*/ 45413 h 280313"/>
                <a:gd name="connsiteX8" fmla="*/ 50945 w 121715"/>
                <a:gd name="connsiteY8" fmla="*/ 74919 h 280313"/>
                <a:gd name="connsiteX9" fmla="*/ 50945 w 121715"/>
                <a:gd name="connsiteY9" fmla="*/ 94514 h 280313"/>
                <a:gd name="connsiteX10" fmla="*/ 118027 w 121715"/>
                <a:gd name="connsiteY10" fmla="*/ 94514 h 280313"/>
                <a:gd name="connsiteX11" fmla="*/ 118027 w 121715"/>
                <a:gd name="connsiteY11" fmla="*/ 138082 h 280313"/>
                <a:gd name="connsiteX12" fmla="*/ 50945 w 121715"/>
                <a:gd name="connsiteY12" fmla="*/ 138082 h 28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715" h="280313">
                  <a:moveTo>
                    <a:pt x="50945" y="137967"/>
                  </a:moveTo>
                  <a:lnTo>
                    <a:pt x="50945" y="280314"/>
                  </a:lnTo>
                  <a:lnTo>
                    <a:pt x="0" y="280314"/>
                  </a:lnTo>
                  <a:lnTo>
                    <a:pt x="0" y="76764"/>
                  </a:lnTo>
                  <a:cubicBezTo>
                    <a:pt x="0" y="31812"/>
                    <a:pt x="28354" y="0"/>
                    <a:pt x="74458" y="0"/>
                  </a:cubicBezTo>
                  <a:cubicBezTo>
                    <a:pt x="90710" y="0"/>
                    <a:pt x="106962" y="3343"/>
                    <a:pt x="121715" y="12218"/>
                  </a:cubicBezTo>
                  <a:lnTo>
                    <a:pt x="121715" y="57630"/>
                  </a:lnTo>
                  <a:cubicBezTo>
                    <a:pt x="109959" y="49562"/>
                    <a:pt x="96243" y="45413"/>
                    <a:pt x="82296" y="45413"/>
                  </a:cubicBezTo>
                  <a:cubicBezTo>
                    <a:pt x="63854" y="45413"/>
                    <a:pt x="50945" y="56478"/>
                    <a:pt x="50945" y="74919"/>
                  </a:cubicBezTo>
                  <a:lnTo>
                    <a:pt x="50945" y="94514"/>
                  </a:lnTo>
                  <a:lnTo>
                    <a:pt x="118027" y="94514"/>
                  </a:lnTo>
                  <a:lnTo>
                    <a:pt x="118027" y="138082"/>
                  </a:lnTo>
                  <a:lnTo>
                    <a:pt x="50945" y="138082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1C5B1D0-0BCF-4CAE-A723-46F40C9CD640}"/>
                </a:ext>
              </a:extLst>
            </p:cNvPr>
            <p:cNvSpPr/>
            <p:nvPr/>
          </p:nvSpPr>
          <p:spPr>
            <a:xfrm>
              <a:off x="3596703" y="1983402"/>
              <a:ext cx="186261" cy="193291"/>
            </a:xfrm>
            <a:custGeom>
              <a:avLst/>
              <a:gdLst>
                <a:gd name="connsiteX0" fmla="*/ 0 w 186261"/>
                <a:gd name="connsiteY0" fmla="*/ 98432 h 193291"/>
                <a:gd name="connsiteX1" fmla="*/ 95205 w 186261"/>
                <a:gd name="connsiteY1" fmla="*/ 0 h 193291"/>
                <a:gd name="connsiteX2" fmla="*/ 186261 w 186261"/>
                <a:gd name="connsiteY2" fmla="*/ 91863 h 193291"/>
                <a:gd name="connsiteX3" fmla="*/ 185108 w 186261"/>
                <a:gd name="connsiteY3" fmla="*/ 113301 h 193291"/>
                <a:gd name="connsiteX4" fmla="*/ 55325 w 186261"/>
                <a:gd name="connsiteY4" fmla="*/ 113301 h 193291"/>
                <a:gd name="connsiteX5" fmla="*/ 109497 w 186261"/>
                <a:gd name="connsiteY5" fmla="*/ 150184 h 193291"/>
                <a:gd name="connsiteX6" fmla="*/ 171047 w 186261"/>
                <a:gd name="connsiteY6" fmla="*/ 133241 h 193291"/>
                <a:gd name="connsiteX7" fmla="*/ 171047 w 186261"/>
                <a:gd name="connsiteY7" fmla="*/ 176003 h 193291"/>
                <a:gd name="connsiteX8" fmla="*/ 103965 w 186261"/>
                <a:gd name="connsiteY8" fmla="*/ 193292 h 193291"/>
                <a:gd name="connsiteX9" fmla="*/ 0 w 186261"/>
                <a:gd name="connsiteY9" fmla="*/ 98548 h 193291"/>
                <a:gd name="connsiteX10" fmla="*/ 133933 w 186261"/>
                <a:gd name="connsiteY10" fmla="*/ 78838 h 193291"/>
                <a:gd name="connsiteX11" fmla="*/ 95205 w 186261"/>
                <a:gd name="connsiteY11" fmla="*/ 40456 h 193291"/>
                <a:gd name="connsiteX12" fmla="*/ 53942 w 186261"/>
                <a:gd name="connsiteY12" fmla="*/ 78838 h 193291"/>
                <a:gd name="connsiteX13" fmla="*/ 133933 w 186261"/>
                <a:gd name="connsiteY13" fmla="*/ 78838 h 19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261" h="193291">
                  <a:moveTo>
                    <a:pt x="0" y="98432"/>
                  </a:moveTo>
                  <a:cubicBezTo>
                    <a:pt x="0" y="41609"/>
                    <a:pt x="38036" y="0"/>
                    <a:pt x="95205" y="0"/>
                  </a:cubicBezTo>
                  <a:cubicBezTo>
                    <a:pt x="149032" y="0"/>
                    <a:pt x="186261" y="38382"/>
                    <a:pt x="186261" y="91863"/>
                  </a:cubicBezTo>
                  <a:cubicBezTo>
                    <a:pt x="186261" y="99239"/>
                    <a:pt x="185915" y="106270"/>
                    <a:pt x="185108" y="113301"/>
                  </a:cubicBezTo>
                  <a:lnTo>
                    <a:pt x="55325" y="113301"/>
                  </a:lnTo>
                  <a:cubicBezTo>
                    <a:pt x="62010" y="136123"/>
                    <a:pt x="82296" y="150184"/>
                    <a:pt x="109497" y="150184"/>
                  </a:cubicBezTo>
                  <a:cubicBezTo>
                    <a:pt x="130936" y="150184"/>
                    <a:pt x="151568" y="144652"/>
                    <a:pt x="171047" y="133241"/>
                  </a:cubicBezTo>
                  <a:lnTo>
                    <a:pt x="171047" y="176003"/>
                  </a:lnTo>
                  <a:cubicBezTo>
                    <a:pt x="150415" y="187759"/>
                    <a:pt x="127478" y="193292"/>
                    <a:pt x="103965" y="193292"/>
                  </a:cubicBezTo>
                  <a:cubicBezTo>
                    <a:pt x="45298" y="193292"/>
                    <a:pt x="0" y="157100"/>
                    <a:pt x="0" y="98548"/>
                  </a:cubicBezTo>
                  <a:close/>
                  <a:moveTo>
                    <a:pt x="133933" y="78838"/>
                  </a:moveTo>
                  <a:cubicBezTo>
                    <a:pt x="131397" y="57054"/>
                    <a:pt x="118027" y="40456"/>
                    <a:pt x="95205" y="40456"/>
                  </a:cubicBezTo>
                  <a:cubicBezTo>
                    <a:pt x="72384" y="40456"/>
                    <a:pt x="58322" y="56708"/>
                    <a:pt x="53942" y="78838"/>
                  </a:cubicBezTo>
                  <a:lnTo>
                    <a:pt x="133933" y="78838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EE0E753-B61D-4A41-94A1-2B0F012648D6}"/>
                </a:ext>
              </a:extLst>
            </p:cNvPr>
            <p:cNvSpPr/>
            <p:nvPr/>
          </p:nvSpPr>
          <p:spPr>
            <a:xfrm>
              <a:off x="3814661" y="1933149"/>
              <a:ext cx="119986" cy="243430"/>
            </a:xfrm>
            <a:custGeom>
              <a:avLst/>
              <a:gdLst>
                <a:gd name="connsiteX0" fmla="*/ 71231 w 119986"/>
                <a:gd name="connsiteY0" fmla="*/ 243430 h 243430"/>
                <a:gd name="connsiteX1" fmla="*/ 0 w 119986"/>
                <a:gd name="connsiteY1" fmla="*/ 169318 h 243430"/>
                <a:gd name="connsiteX2" fmla="*/ 0 w 119986"/>
                <a:gd name="connsiteY2" fmla="*/ 0 h 243430"/>
                <a:gd name="connsiteX3" fmla="*/ 51291 w 119986"/>
                <a:gd name="connsiteY3" fmla="*/ 0 h 243430"/>
                <a:gd name="connsiteX4" fmla="*/ 51291 w 119986"/>
                <a:gd name="connsiteY4" fmla="*/ 53827 h 243430"/>
                <a:gd name="connsiteX5" fmla="*/ 118027 w 119986"/>
                <a:gd name="connsiteY5" fmla="*/ 53827 h 243430"/>
                <a:gd name="connsiteX6" fmla="*/ 118027 w 119986"/>
                <a:gd name="connsiteY6" fmla="*/ 97395 h 243430"/>
                <a:gd name="connsiteX7" fmla="*/ 51291 w 119986"/>
                <a:gd name="connsiteY7" fmla="*/ 97395 h 243430"/>
                <a:gd name="connsiteX8" fmla="*/ 51291 w 119986"/>
                <a:gd name="connsiteY8" fmla="*/ 166782 h 243430"/>
                <a:gd name="connsiteX9" fmla="*/ 81950 w 119986"/>
                <a:gd name="connsiteY9" fmla="*/ 196634 h 243430"/>
                <a:gd name="connsiteX10" fmla="*/ 119986 w 119986"/>
                <a:gd name="connsiteY10" fmla="*/ 185915 h 243430"/>
                <a:gd name="connsiteX11" fmla="*/ 119986 w 119986"/>
                <a:gd name="connsiteY11" fmla="*/ 230521 h 243430"/>
                <a:gd name="connsiteX12" fmla="*/ 71346 w 119986"/>
                <a:gd name="connsiteY12" fmla="*/ 243430 h 24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986" h="243430">
                  <a:moveTo>
                    <a:pt x="71231" y="243430"/>
                  </a:moveTo>
                  <a:cubicBezTo>
                    <a:pt x="26971" y="243430"/>
                    <a:pt x="0" y="221992"/>
                    <a:pt x="0" y="169318"/>
                  </a:cubicBezTo>
                  <a:lnTo>
                    <a:pt x="0" y="0"/>
                  </a:lnTo>
                  <a:lnTo>
                    <a:pt x="51291" y="0"/>
                  </a:lnTo>
                  <a:lnTo>
                    <a:pt x="51291" y="53827"/>
                  </a:lnTo>
                  <a:lnTo>
                    <a:pt x="118027" y="53827"/>
                  </a:lnTo>
                  <a:lnTo>
                    <a:pt x="118027" y="97395"/>
                  </a:lnTo>
                  <a:lnTo>
                    <a:pt x="51291" y="97395"/>
                  </a:lnTo>
                  <a:lnTo>
                    <a:pt x="51291" y="166782"/>
                  </a:lnTo>
                  <a:cubicBezTo>
                    <a:pt x="51291" y="187759"/>
                    <a:pt x="64546" y="196634"/>
                    <a:pt x="81950" y="196634"/>
                  </a:cubicBezTo>
                  <a:cubicBezTo>
                    <a:pt x="95551" y="196634"/>
                    <a:pt x="108460" y="193292"/>
                    <a:pt x="119986" y="185915"/>
                  </a:cubicBezTo>
                  <a:lnTo>
                    <a:pt x="119986" y="230521"/>
                  </a:lnTo>
                  <a:cubicBezTo>
                    <a:pt x="106731" y="239396"/>
                    <a:pt x="89788" y="243430"/>
                    <a:pt x="71346" y="243430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016D608-E6F4-4378-AA52-7026299810D0}"/>
                </a:ext>
              </a:extLst>
            </p:cNvPr>
            <p:cNvSpPr/>
            <p:nvPr/>
          </p:nvSpPr>
          <p:spPr>
            <a:xfrm>
              <a:off x="3942600" y="1986975"/>
              <a:ext cx="203550" cy="278123"/>
            </a:xfrm>
            <a:custGeom>
              <a:avLst/>
              <a:gdLst>
                <a:gd name="connsiteX0" fmla="*/ 68695 w 203550"/>
                <a:gd name="connsiteY0" fmla="*/ 278124 h 278123"/>
                <a:gd name="connsiteX1" fmla="*/ 15214 w 203550"/>
                <a:gd name="connsiteY1" fmla="*/ 278124 h 278123"/>
                <a:gd name="connsiteX2" fmla="*/ 76764 w 203550"/>
                <a:gd name="connsiteY2" fmla="*/ 150530 h 278123"/>
                <a:gd name="connsiteX3" fmla="*/ 0 w 203550"/>
                <a:gd name="connsiteY3" fmla="*/ 0 h 278123"/>
                <a:gd name="connsiteX4" fmla="*/ 60166 w 203550"/>
                <a:gd name="connsiteY4" fmla="*/ 0 h 278123"/>
                <a:gd name="connsiteX5" fmla="*/ 104772 w 203550"/>
                <a:gd name="connsiteY5" fmla="*/ 93361 h 278123"/>
                <a:gd name="connsiteX6" fmla="*/ 149723 w 203550"/>
                <a:gd name="connsiteY6" fmla="*/ 0 h 278123"/>
                <a:gd name="connsiteX7" fmla="*/ 203550 w 203550"/>
                <a:gd name="connsiteY7" fmla="*/ 0 h 278123"/>
                <a:gd name="connsiteX8" fmla="*/ 68580 w 203550"/>
                <a:gd name="connsiteY8" fmla="*/ 278124 h 278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550" h="278123">
                  <a:moveTo>
                    <a:pt x="68695" y="278124"/>
                  </a:moveTo>
                  <a:lnTo>
                    <a:pt x="15214" y="278124"/>
                  </a:lnTo>
                  <a:lnTo>
                    <a:pt x="76764" y="150530"/>
                  </a:lnTo>
                  <a:lnTo>
                    <a:pt x="0" y="0"/>
                  </a:lnTo>
                  <a:lnTo>
                    <a:pt x="60166" y="0"/>
                  </a:lnTo>
                  <a:lnTo>
                    <a:pt x="104772" y="93361"/>
                  </a:lnTo>
                  <a:lnTo>
                    <a:pt x="149723" y="0"/>
                  </a:lnTo>
                  <a:lnTo>
                    <a:pt x="203550" y="0"/>
                  </a:lnTo>
                  <a:lnTo>
                    <a:pt x="68580" y="278124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AA43144-0578-4136-B4CE-DADA417B7A8C}"/>
                </a:ext>
              </a:extLst>
            </p:cNvPr>
            <p:cNvSpPr/>
            <p:nvPr/>
          </p:nvSpPr>
          <p:spPr>
            <a:xfrm>
              <a:off x="4253573" y="1892577"/>
              <a:ext cx="121715" cy="280313"/>
            </a:xfrm>
            <a:custGeom>
              <a:avLst/>
              <a:gdLst>
                <a:gd name="connsiteX0" fmla="*/ 50945 w 121715"/>
                <a:gd name="connsiteY0" fmla="*/ 137967 h 280313"/>
                <a:gd name="connsiteX1" fmla="*/ 50945 w 121715"/>
                <a:gd name="connsiteY1" fmla="*/ 280314 h 280313"/>
                <a:gd name="connsiteX2" fmla="*/ 0 w 121715"/>
                <a:gd name="connsiteY2" fmla="*/ 280314 h 280313"/>
                <a:gd name="connsiteX3" fmla="*/ 0 w 121715"/>
                <a:gd name="connsiteY3" fmla="*/ 76764 h 280313"/>
                <a:gd name="connsiteX4" fmla="*/ 74458 w 121715"/>
                <a:gd name="connsiteY4" fmla="*/ 0 h 280313"/>
                <a:gd name="connsiteX5" fmla="*/ 121715 w 121715"/>
                <a:gd name="connsiteY5" fmla="*/ 12218 h 280313"/>
                <a:gd name="connsiteX6" fmla="*/ 121715 w 121715"/>
                <a:gd name="connsiteY6" fmla="*/ 57630 h 280313"/>
                <a:gd name="connsiteX7" fmla="*/ 82296 w 121715"/>
                <a:gd name="connsiteY7" fmla="*/ 45413 h 280313"/>
                <a:gd name="connsiteX8" fmla="*/ 50945 w 121715"/>
                <a:gd name="connsiteY8" fmla="*/ 74919 h 280313"/>
                <a:gd name="connsiteX9" fmla="*/ 50945 w 121715"/>
                <a:gd name="connsiteY9" fmla="*/ 94514 h 280313"/>
                <a:gd name="connsiteX10" fmla="*/ 118027 w 121715"/>
                <a:gd name="connsiteY10" fmla="*/ 94514 h 280313"/>
                <a:gd name="connsiteX11" fmla="*/ 118027 w 121715"/>
                <a:gd name="connsiteY11" fmla="*/ 138082 h 280313"/>
                <a:gd name="connsiteX12" fmla="*/ 50945 w 121715"/>
                <a:gd name="connsiteY12" fmla="*/ 138082 h 28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715" h="280313">
                  <a:moveTo>
                    <a:pt x="50945" y="137967"/>
                  </a:moveTo>
                  <a:lnTo>
                    <a:pt x="50945" y="280314"/>
                  </a:lnTo>
                  <a:lnTo>
                    <a:pt x="0" y="280314"/>
                  </a:lnTo>
                  <a:lnTo>
                    <a:pt x="0" y="76764"/>
                  </a:lnTo>
                  <a:cubicBezTo>
                    <a:pt x="0" y="31812"/>
                    <a:pt x="28354" y="0"/>
                    <a:pt x="74458" y="0"/>
                  </a:cubicBezTo>
                  <a:cubicBezTo>
                    <a:pt x="90710" y="0"/>
                    <a:pt x="106962" y="3343"/>
                    <a:pt x="121715" y="12218"/>
                  </a:cubicBezTo>
                  <a:lnTo>
                    <a:pt x="121715" y="57630"/>
                  </a:lnTo>
                  <a:cubicBezTo>
                    <a:pt x="109958" y="49562"/>
                    <a:pt x="96243" y="45413"/>
                    <a:pt x="82296" y="45413"/>
                  </a:cubicBezTo>
                  <a:cubicBezTo>
                    <a:pt x="63854" y="45413"/>
                    <a:pt x="50945" y="56478"/>
                    <a:pt x="50945" y="74919"/>
                  </a:cubicBezTo>
                  <a:lnTo>
                    <a:pt x="50945" y="94514"/>
                  </a:lnTo>
                  <a:lnTo>
                    <a:pt x="118027" y="94514"/>
                  </a:lnTo>
                  <a:lnTo>
                    <a:pt x="118027" y="138082"/>
                  </a:lnTo>
                  <a:lnTo>
                    <a:pt x="50945" y="138082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53D98C-CDD9-42F1-9EBC-95F71CC47E5B}"/>
                </a:ext>
              </a:extLst>
            </p:cNvPr>
            <p:cNvSpPr/>
            <p:nvPr/>
          </p:nvSpPr>
          <p:spPr>
            <a:xfrm>
              <a:off x="4384163" y="1983287"/>
              <a:ext cx="200322" cy="193291"/>
            </a:xfrm>
            <a:custGeom>
              <a:avLst/>
              <a:gdLst>
                <a:gd name="connsiteX0" fmla="*/ 0 w 200322"/>
                <a:gd name="connsiteY0" fmla="*/ 95551 h 193291"/>
                <a:gd name="connsiteX1" fmla="*/ 101429 w 200322"/>
                <a:gd name="connsiteY1" fmla="*/ 0 h 193291"/>
                <a:gd name="connsiteX2" fmla="*/ 200323 w 200322"/>
                <a:gd name="connsiteY2" fmla="*/ 95551 h 193291"/>
                <a:gd name="connsiteX3" fmla="*/ 101429 w 200322"/>
                <a:gd name="connsiteY3" fmla="*/ 193292 h 193291"/>
                <a:gd name="connsiteX4" fmla="*/ 0 w 200322"/>
                <a:gd name="connsiteY4" fmla="*/ 95551 h 193291"/>
                <a:gd name="connsiteX5" fmla="*/ 100738 w 200322"/>
                <a:gd name="connsiteY5" fmla="*/ 47602 h 193291"/>
                <a:gd name="connsiteX6" fmla="*/ 52790 w 200322"/>
                <a:gd name="connsiteY6" fmla="*/ 96242 h 193291"/>
                <a:gd name="connsiteX7" fmla="*/ 100738 w 200322"/>
                <a:gd name="connsiteY7" fmla="*/ 145689 h 193291"/>
                <a:gd name="connsiteX8" fmla="*/ 147994 w 200322"/>
                <a:gd name="connsiteY8" fmla="*/ 96242 h 193291"/>
                <a:gd name="connsiteX9" fmla="*/ 100738 w 200322"/>
                <a:gd name="connsiteY9" fmla="*/ 47602 h 19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322" h="193291">
                  <a:moveTo>
                    <a:pt x="0" y="95551"/>
                  </a:moveTo>
                  <a:cubicBezTo>
                    <a:pt x="0" y="39073"/>
                    <a:pt x="43568" y="0"/>
                    <a:pt x="101429" y="0"/>
                  </a:cubicBezTo>
                  <a:cubicBezTo>
                    <a:pt x="159290" y="0"/>
                    <a:pt x="200323" y="39419"/>
                    <a:pt x="200323" y="95551"/>
                  </a:cubicBezTo>
                  <a:cubicBezTo>
                    <a:pt x="200323" y="151683"/>
                    <a:pt x="158253" y="193292"/>
                    <a:pt x="101429" y="193292"/>
                  </a:cubicBezTo>
                  <a:cubicBezTo>
                    <a:pt x="44606" y="193292"/>
                    <a:pt x="0" y="153066"/>
                    <a:pt x="0" y="95551"/>
                  </a:cubicBezTo>
                  <a:close/>
                  <a:moveTo>
                    <a:pt x="100738" y="47602"/>
                  </a:moveTo>
                  <a:cubicBezTo>
                    <a:pt x="72729" y="47602"/>
                    <a:pt x="52790" y="67888"/>
                    <a:pt x="52790" y="96242"/>
                  </a:cubicBezTo>
                  <a:cubicBezTo>
                    <a:pt x="52790" y="124597"/>
                    <a:pt x="72729" y="145689"/>
                    <a:pt x="100738" y="145689"/>
                  </a:cubicBezTo>
                  <a:cubicBezTo>
                    <a:pt x="128746" y="145689"/>
                    <a:pt x="147994" y="125058"/>
                    <a:pt x="147994" y="96242"/>
                  </a:cubicBezTo>
                  <a:cubicBezTo>
                    <a:pt x="147994" y="67427"/>
                    <a:pt x="128055" y="47602"/>
                    <a:pt x="100738" y="4760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21FE24D-37E1-489F-99CC-810EBBEF6328}"/>
                </a:ext>
              </a:extLst>
            </p:cNvPr>
            <p:cNvSpPr/>
            <p:nvPr/>
          </p:nvSpPr>
          <p:spPr>
            <a:xfrm>
              <a:off x="4621254" y="1983287"/>
              <a:ext cx="115490" cy="189603"/>
            </a:xfrm>
            <a:custGeom>
              <a:avLst/>
              <a:gdLst>
                <a:gd name="connsiteX0" fmla="*/ 50945 w 115490"/>
                <a:gd name="connsiteY0" fmla="*/ 189604 h 189603"/>
                <a:gd name="connsiteX1" fmla="*/ 0 w 115490"/>
                <a:gd name="connsiteY1" fmla="*/ 189604 h 189603"/>
                <a:gd name="connsiteX2" fmla="*/ 0 w 115490"/>
                <a:gd name="connsiteY2" fmla="*/ 3688 h 189603"/>
                <a:gd name="connsiteX3" fmla="*/ 50945 w 115490"/>
                <a:gd name="connsiteY3" fmla="*/ 3688 h 189603"/>
                <a:gd name="connsiteX4" fmla="*/ 50945 w 115490"/>
                <a:gd name="connsiteY4" fmla="*/ 37229 h 189603"/>
                <a:gd name="connsiteX5" fmla="*/ 115491 w 115490"/>
                <a:gd name="connsiteY5" fmla="*/ 0 h 189603"/>
                <a:gd name="connsiteX6" fmla="*/ 115491 w 115490"/>
                <a:gd name="connsiteY6" fmla="*/ 56478 h 189603"/>
                <a:gd name="connsiteX7" fmla="*/ 50945 w 115490"/>
                <a:gd name="connsiteY7" fmla="*/ 108460 h 189603"/>
                <a:gd name="connsiteX8" fmla="*/ 50945 w 115490"/>
                <a:gd name="connsiteY8" fmla="*/ 189604 h 18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490" h="189603">
                  <a:moveTo>
                    <a:pt x="50945" y="189604"/>
                  </a:moveTo>
                  <a:lnTo>
                    <a:pt x="0" y="189604"/>
                  </a:lnTo>
                  <a:lnTo>
                    <a:pt x="0" y="3688"/>
                  </a:lnTo>
                  <a:lnTo>
                    <a:pt x="50945" y="3688"/>
                  </a:lnTo>
                  <a:lnTo>
                    <a:pt x="50945" y="37229"/>
                  </a:lnTo>
                  <a:cubicBezTo>
                    <a:pt x="66044" y="13255"/>
                    <a:pt x="87828" y="0"/>
                    <a:pt x="115491" y="0"/>
                  </a:cubicBezTo>
                  <a:lnTo>
                    <a:pt x="115491" y="56478"/>
                  </a:lnTo>
                  <a:cubicBezTo>
                    <a:pt x="82296" y="49447"/>
                    <a:pt x="50945" y="69041"/>
                    <a:pt x="50945" y="108460"/>
                  </a:cubicBezTo>
                  <a:lnTo>
                    <a:pt x="50945" y="189604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745EDC6-4F00-4704-916B-1F81EB9E398B}"/>
                </a:ext>
              </a:extLst>
            </p:cNvPr>
            <p:cNvSpPr/>
            <p:nvPr/>
          </p:nvSpPr>
          <p:spPr>
            <a:xfrm>
              <a:off x="4832642" y="1983518"/>
              <a:ext cx="158252" cy="193176"/>
            </a:xfrm>
            <a:custGeom>
              <a:avLst/>
              <a:gdLst>
                <a:gd name="connsiteX0" fmla="*/ 106616 w 158252"/>
                <a:gd name="connsiteY0" fmla="*/ 146611 h 193176"/>
                <a:gd name="connsiteX1" fmla="*/ 158253 w 158252"/>
                <a:gd name="connsiteY1" fmla="*/ 131167 h 193176"/>
                <a:gd name="connsiteX2" fmla="*/ 158253 w 158252"/>
                <a:gd name="connsiteY2" fmla="*/ 179115 h 193176"/>
                <a:gd name="connsiteX3" fmla="*/ 99931 w 158252"/>
                <a:gd name="connsiteY3" fmla="*/ 193177 h 193176"/>
                <a:gd name="connsiteX4" fmla="*/ 0 w 158252"/>
                <a:gd name="connsiteY4" fmla="*/ 96588 h 193176"/>
                <a:gd name="connsiteX5" fmla="*/ 100277 w 158252"/>
                <a:gd name="connsiteY5" fmla="*/ 0 h 193176"/>
                <a:gd name="connsiteX6" fmla="*/ 157446 w 158252"/>
                <a:gd name="connsiteY6" fmla="*/ 15445 h 193176"/>
                <a:gd name="connsiteX7" fmla="*/ 157446 w 158252"/>
                <a:gd name="connsiteY7" fmla="*/ 67082 h 193176"/>
                <a:gd name="connsiteX8" fmla="*/ 105118 w 158252"/>
                <a:gd name="connsiteY8" fmla="*/ 46450 h 193176"/>
                <a:gd name="connsiteX9" fmla="*/ 52789 w 158252"/>
                <a:gd name="connsiteY9" fmla="*/ 96243 h 193176"/>
                <a:gd name="connsiteX10" fmla="*/ 106616 w 158252"/>
                <a:gd name="connsiteY10" fmla="*/ 146727 h 19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252" h="193176">
                  <a:moveTo>
                    <a:pt x="106616" y="146611"/>
                  </a:moveTo>
                  <a:cubicBezTo>
                    <a:pt x="125403" y="146611"/>
                    <a:pt x="143154" y="142231"/>
                    <a:pt x="158253" y="131167"/>
                  </a:cubicBezTo>
                  <a:lnTo>
                    <a:pt x="158253" y="179115"/>
                  </a:lnTo>
                  <a:cubicBezTo>
                    <a:pt x="140157" y="189027"/>
                    <a:pt x="120217" y="193177"/>
                    <a:pt x="99931" y="193177"/>
                  </a:cubicBezTo>
                  <a:cubicBezTo>
                    <a:pt x="41609" y="193177"/>
                    <a:pt x="0" y="154103"/>
                    <a:pt x="0" y="96588"/>
                  </a:cubicBezTo>
                  <a:cubicBezTo>
                    <a:pt x="0" y="39073"/>
                    <a:pt x="42762" y="0"/>
                    <a:pt x="100277" y="0"/>
                  </a:cubicBezTo>
                  <a:cubicBezTo>
                    <a:pt x="120908" y="0"/>
                    <a:pt x="140503" y="4841"/>
                    <a:pt x="157446" y="15445"/>
                  </a:cubicBezTo>
                  <a:lnTo>
                    <a:pt x="157446" y="67082"/>
                  </a:lnTo>
                  <a:cubicBezTo>
                    <a:pt x="143384" y="53481"/>
                    <a:pt x="124942" y="46450"/>
                    <a:pt x="105118" y="46450"/>
                  </a:cubicBezTo>
                  <a:cubicBezTo>
                    <a:pt x="74919" y="46450"/>
                    <a:pt x="52789" y="66390"/>
                    <a:pt x="52789" y="96243"/>
                  </a:cubicBezTo>
                  <a:cubicBezTo>
                    <a:pt x="52789" y="126095"/>
                    <a:pt x="75611" y="146727"/>
                    <a:pt x="106616" y="146727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3831417-F1F4-4470-8331-FC7FFBE01E3C}"/>
                </a:ext>
              </a:extLst>
            </p:cNvPr>
            <p:cNvSpPr/>
            <p:nvPr/>
          </p:nvSpPr>
          <p:spPr>
            <a:xfrm>
              <a:off x="5032849" y="1896265"/>
              <a:ext cx="176348" cy="276625"/>
            </a:xfrm>
            <a:custGeom>
              <a:avLst/>
              <a:gdLst>
                <a:gd name="connsiteX0" fmla="*/ 50945 w 176348"/>
                <a:gd name="connsiteY0" fmla="*/ 276625 h 276625"/>
                <a:gd name="connsiteX1" fmla="*/ 0 w 176348"/>
                <a:gd name="connsiteY1" fmla="*/ 276625 h 276625"/>
                <a:gd name="connsiteX2" fmla="*/ 0 w 176348"/>
                <a:gd name="connsiteY2" fmla="*/ 0 h 276625"/>
                <a:gd name="connsiteX3" fmla="*/ 50945 w 176348"/>
                <a:gd name="connsiteY3" fmla="*/ 0 h 276625"/>
                <a:gd name="connsiteX4" fmla="*/ 50945 w 176348"/>
                <a:gd name="connsiteY4" fmla="*/ 112840 h 276625"/>
                <a:gd name="connsiteX5" fmla="*/ 107423 w 176348"/>
                <a:gd name="connsiteY5" fmla="*/ 87022 h 276625"/>
                <a:gd name="connsiteX6" fmla="*/ 176349 w 176348"/>
                <a:gd name="connsiteY6" fmla="*/ 162978 h 276625"/>
                <a:gd name="connsiteX7" fmla="*/ 176349 w 176348"/>
                <a:gd name="connsiteY7" fmla="*/ 276625 h 276625"/>
                <a:gd name="connsiteX8" fmla="*/ 124712 w 176348"/>
                <a:gd name="connsiteY8" fmla="*/ 276625 h 276625"/>
                <a:gd name="connsiteX9" fmla="*/ 124712 w 176348"/>
                <a:gd name="connsiteY9" fmla="*/ 175542 h 276625"/>
                <a:gd name="connsiteX10" fmla="*/ 91863 w 176348"/>
                <a:gd name="connsiteY10" fmla="*/ 136123 h 276625"/>
                <a:gd name="connsiteX11" fmla="*/ 50945 w 176348"/>
                <a:gd name="connsiteY11" fmla="*/ 182918 h 276625"/>
                <a:gd name="connsiteX12" fmla="*/ 50945 w 176348"/>
                <a:gd name="connsiteY12" fmla="*/ 276625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348" h="276625">
                  <a:moveTo>
                    <a:pt x="50945" y="276625"/>
                  </a:moveTo>
                  <a:lnTo>
                    <a:pt x="0" y="276625"/>
                  </a:lnTo>
                  <a:lnTo>
                    <a:pt x="0" y="0"/>
                  </a:lnTo>
                  <a:lnTo>
                    <a:pt x="50945" y="0"/>
                  </a:lnTo>
                  <a:lnTo>
                    <a:pt x="50945" y="112840"/>
                  </a:lnTo>
                  <a:cubicBezTo>
                    <a:pt x="64546" y="96934"/>
                    <a:pt x="83449" y="87022"/>
                    <a:pt x="107423" y="87022"/>
                  </a:cubicBezTo>
                  <a:cubicBezTo>
                    <a:pt x="150530" y="87022"/>
                    <a:pt x="176349" y="119871"/>
                    <a:pt x="176349" y="162978"/>
                  </a:cubicBezTo>
                  <a:lnTo>
                    <a:pt x="176349" y="276625"/>
                  </a:lnTo>
                  <a:lnTo>
                    <a:pt x="124712" y="276625"/>
                  </a:lnTo>
                  <a:lnTo>
                    <a:pt x="124712" y="175542"/>
                  </a:lnTo>
                  <a:cubicBezTo>
                    <a:pt x="124712" y="150876"/>
                    <a:pt x="114339" y="136123"/>
                    <a:pt x="91863" y="136123"/>
                  </a:cubicBezTo>
                  <a:cubicBezTo>
                    <a:pt x="66736" y="136123"/>
                    <a:pt x="50945" y="157100"/>
                    <a:pt x="50945" y="182918"/>
                  </a:cubicBezTo>
                  <a:lnTo>
                    <a:pt x="50945" y="27662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05094FC-8F87-4C03-B304-CB1F6AAA6B60}"/>
                </a:ext>
              </a:extLst>
            </p:cNvPr>
            <p:cNvSpPr/>
            <p:nvPr/>
          </p:nvSpPr>
          <p:spPr>
            <a:xfrm>
              <a:off x="5248271" y="1902951"/>
              <a:ext cx="75610" cy="270055"/>
            </a:xfrm>
            <a:custGeom>
              <a:avLst/>
              <a:gdLst>
                <a:gd name="connsiteX0" fmla="*/ 115 w 75610"/>
                <a:gd name="connsiteY0" fmla="*/ 29161 h 270055"/>
                <a:gd name="connsiteX1" fmla="*/ 28469 w 75610"/>
                <a:gd name="connsiteY1" fmla="*/ 0 h 270055"/>
                <a:gd name="connsiteX2" fmla="*/ 47603 w 75610"/>
                <a:gd name="connsiteY2" fmla="*/ 7031 h 270055"/>
                <a:gd name="connsiteX3" fmla="*/ 75611 w 75610"/>
                <a:gd name="connsiteY3" fmla="*/ 28469 h 270055"/>
                <a:gd name="connsiteX4" fmla="*/ 47948 w 75610"/>
                <a:gd name="connsiteY4" fmla="*/ 50254 h 270055"/>
                <a:gd name="connsiteX5" fmla="*/ 28354 w 75610"/>
                <a:gd name="connsiteY5" fmla="*/ 57284 h 270055"/>
                <a:gd name="connsiteX6" fmla="*/ 0 w 75610"/>
                <a:gd name="connsiteY6" fmla="*/ 29276 h 270055"/>
                <a:gd name="connsiteX7" fmla="*/ 7146 w 75610"/>
                <a:gd name="connsiteY7" fmla="*/ 84140 h 270055"/>
                <a:gd name="connsiteX8" fmla="*/ 58437 w 75610"/>
                <a:gd name="connsiteY8" fmla="*/ 84140 h 270055"/>
                <a:gd name="connsiteX9" fmla="*/ 58437 w 75610"/>
                <a:gd name="connsiteY9" fmla="*/ 270055 h 270055"/>
                <a:gd name="connsiteX10" fmla="*/ 7146 w 75610"/>
                <a:gd name="connsiteY10" fmla="*/ 270055 h 270055"/>
                <a:gd name="connsiteX11" fmla="*/ 7146 w 75610"/>
                <a:gd name="connsiteY11" fmla="*/ 84140 h 27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10" h="270055">
                  <a:moveTo>
                    <a:pt x="115" y="29161"/>
                  </a:moveTo>
                  <a:cubicBezTo>
                    <a:pt x="115" y="13255"/>
                    <a:pt x="12679" y="0"/>
                    <a:pt x="28469" y="0"/>
                  </a:cubicBezTo>
                  <a:cubicBezTo>
                    <a:pt x="35846" y="0"/>
                    <a:pt x="41724" y="2190"/>
                    <a:pt x="47603" y="7031"/>
                  </a:cubicBezTo>
                  <a:lnTo>
                    <a:pt x="75611" y="28469"/>
                  </a:lnTo>
                  <a:lnTo>
                    <a:pt x="47948" y="50254"/>
                  </a:lnTo>
                  <a:cubicBezTo>
                    <a:pt x="42070" y="54633"/>
                    <a:pt x="35731" y="57284"/>
                    <a:pt x="28354" y="57284"/>
                  </a:cubicBezTo>
                  <a:cubicBezTo>
                    <a:pt x="12448" y="57284"/>
                    <a:pt x="0" y="44721"/>
                    <a:pt x="0" y="29276"/>
                  </a:cubicBezTo>
                  <a:close/>
                  <a:moveTo>
                    <a:pt x="7146" y="84140"/>
                  </a:moveTo>
                  <a:lnTo>
                    <a:pt x="58437" y="84140"/>
                  </a:lnTo>
                  <a:lnTo>
                    <a:pt x="58437" y="270055"/>
                  </a:lnTo>
                  <a:lnTo>
                    <a:pt x="7146" y="270055"/>
                  </a:lnTo>
                  <a:lnTo>
                    <a:pt x="7146" y="8414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3B89E51-F462-4FCF-8928-DD6CD05E6D5F}"/>
                </a:ext>
              </a:extLst>
            </p:cNvPr>
            <p:cNvSpPr/>
            <p:nvPr/>
          </p:nvSpPr>
          <p:spPr>
            <a:xfrm>
              <a:off x="5356386" y="1896265"/>
              <a:ext cx="50945" cy="276625"/>
            </a:xfrm>
            <a:custGeom>
              <a:avLst/>
              <a:gdLst>
                <a:gd name="connsiteX0" fmla="*/ 0 w 50945"/>
                <a:gd name="connsiteY0" fmla="*/ 0 h 276625"/>
                <a:gd name="connsiteX1" fmla="*/ 50945 w 50945"/>
                <a:gd name="connsiteY1" fmla="*/ 0 h 276625"/>
                <a:gd name="connsiteX2" fmla="*/ 50945 w 50945"/>
                <a:gd name="connsiteY2" fmla="*/ 276625 h 276625"/>
                <a:gd name="connsiteX3" fmla="*/ 0 w 50945"/>
                <a:gd name="connsiteY3" fmla="*/ 276625 h 276625"/>
                <a:gd name="connsiteX4" fmla="*/ 0 w 50945"/>
                <a:gd name="connsiteY4" fmla="*/ 0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" h="276625">
                  <a:moveTo>
                    <a:pt x="0" y="0"/>
                  </a:moveTo>
                  <a:lnTo>
                    <a:pt x="50945" y="0"/>
                  </a:lnTo>
                  <a:lnTo>
                    <a:pt x="50945" y="276625"/>
                  </a:lnTo>
                  <a:lnTo>
                    <a:pt x="0" y="276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8F2F797-0689-4C49-B4FC-4C62B4F14604}"/>
                </a:ext>
              </a:extLst>
            </p:cNvPr>
            <p:cNvSpPr/>
            <p:nvPr/>
          </p:nvSpPr>
          <p:spPr>
            <a:xfrm>
              <a:off x="5444560" y="1896265"/>
              <a:ext cx="199170" cy="280313"/>
            </a:xfrm>
            <a:custGeom>
              <a:avLst/>
              <a:gdLst>
                <a:gd name="connsiteX0" fmla="*/ 147534 w 199170"/>
                <a:gd name="connsiteY0" fmla="*/ 255648 h 280313"/>
                <a:gd name="connsiteX1" fmla="*/ 92554 w 199170"/>
                <a:gd name="connsiteY1" fmla="*/ 280313 h 280313"/>
                <a:gd name="connsiteX2" fmla="*/ 0 w 199170"/>
                <a:gd name="connsiteY2" fmla="*/ 184417 h 280313"/>
                <a:gd name="connsiteX3" fmla="*/ 92554 w 199170"/>
                <a:gd name="connsiteY3" fmla="*/ 87022 h 280313"/>
                <a:gd name="connsiteX4" fmla="*/ 147534 w 199170"/>
                <a:gd name="connsiteY4" fmla="*/ 112148 h 280313"/>
                <a:gd name="connsiteX5" fmla="*/ 147534 w 199170"/>
                <a:gd name="connsiteY5" fmla="*/ 0 h 280313"/>
                <a:gd name="connsiteX6" fmla="*/ 199170 w 199170"/>
                <a:gd name="connsiteY6" fmla="*/ 0 h 280313"/>
                <a:gd name="connsiteX7" fmla="*/ 199170 w 199170"/>
                <a:gd name="connsiteY7" fmla="*/ 276625 h 280313"/>
                <a:gd name="connsiteX8" fmla="*/ 147534 w 199170"/>
                <a:gd name="connsiteY8" fmla="*/ 276625 h 280313"/>
                <a:gd name="connsiteX9" fmla="*/ 147534 w 199170"/>
                <a:gd name="connsiteY9" fmla="*/ 255648 h 280313"/>
                <a:gd name="connsiteX10" fmla="*/ 52790 w 199170"/>
                <a:gd name="connsiteY10" fmla="*/ 184417 h 280313"/>
                <a:gd name="connsiteX11" fmla="*/ 99585 w 199170"/>
                <a:gd name="connsiteY11" fmla="*/ 232711 h 280313"/>
                <a:gd name="connsiteX12" fmla="*/ 147534 w 199170"/>
                <a:gd name="connsiteY12" fmla="*/ 184417 h 280313"/>
                <a:gd name="connsiteX13" fmla="*/ 99585 w 199170"/>
                <a:gd name="connsiteY13" fmla="*/ 134624 h 280313"/>
                <a:gd name="connsiteX14" fmla="*/ 52790 w 199170"/>
                <a:gd name="connsiteY14" fmla="*/ 184417 h 28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9170" h="280313">
                  <a:moveTo>
                    <a:pt x="147534" y="255648"/>
                  </a:moveTo>
                  <a:cubicBezTo>
                    <a:pt x="133933" y="271093"/>
                    <a:pt x="115030" y="280313"/>
                    <a:pt x="92554" y="280313"/>
                  </a:cubicBezTo>
                  <a:cubicBezTo>
                    <a:pt x="38382" y="280313"/>
                    <a:pt x="0" y="239742"/>
                    <a:pt x="0" y="184417"/>
                  </a:cubicBezTo>
                  <a:cubicBezTo>
                    <a:pt x="0" y="129092"/>
                    <a:pt x="38382" y="87022"/>
                    <a:pt x="92554" y="87022"/>
                  </a:cubicBezTo>
                  <a:cubicBezTo>
                    <a:pt x="115030" y="87022"/>
                    <a:pt x="133818" y="96242"/>
                    <a:pt x="147534" y="112148"/>
                  </a:cubicBezTo>
                  <a:lnTo>
                    <a:pt x="147534" y="0"/>
                  </a:lnTo>
                  <a:lnTo>
                    <a:pt x="199170" y="0"/>
                  </a:lnTo>
                  <a:lnTo>
                    <a:pt x="199170" y="276625"/>
                  </a:lnTo>
                  <a:lnTo>
                    <a:pt x="147534" y="276625"/>
                  </a:lnTo>
                  <a:lnTo>
                    <a:pt x="147534" y="255648"/>
                  </a:lnTo>
                  <a:close/>
                  <a:moveTo>
                    <a:pt x="52790" y="184417"/>
                  </a:moveTo>
                  <a:cubicBezTo>
                    <a:pt x="52790" y="212425"/>
                    <a:pt x="72729" y="232711"/>
                    <a:pt x="99585" y="232711"/>
                  </a:cubicBezTo>
                  <a:cubicBezTo>
                    <a:pt x="126441" y="232711"/>
                    <a:pt x="147534" y="212771"/>
                    <a:pt x="147534" y="184417"/>
                  </a:cubicBezTo>
                  <a:cubicBezTo>
                    <a:pt x="147534" y="156063"/>
                    <a:pt x="127248" y="134624"/>
                    <a:pt x="99585" y="134624"/>
                  </a:cubicBezTo>
                  <a:cubicBezTo>
                    <a:pt x="71922" y="134624"/>
                    <a:pt x="52790" y="155602"/>
                    <a:pt x="52790" y="184417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DC77056-0AA6-4CDD-BE4B-785CCC06F982}"/>
                </a:ext>
              </a:extLst>
            </p:cNvPr>
            <p:cNvSpPr/>
            <p:nvPr/>
          </p:nvSpPr>
          <p:spPr>
            <a:xfrm>
              <a:off x="5693407" y="1983287"/>
              <a:ext cx="115491" cy="189603"/>
            </a:xfrm>
            <a:custGeom>
              <a:avLst/>
              <a:gdLst>
                <a:gd name="connsiteX0" fmla="*/ 50945 w 115491"/>
                <a:gd name="connsiteY0" fmla="*/ 189604 h 189603"/>
                <a:gd name="connsiteX1" fmla="*/ 0 w 115491"/>
                <a:gd name="connsiteY1" fmla="*/ 189604 h 189603"/>
                <a:gd name="connsiteX2" fmla="*/ 0 w 115491"/>
                <a:gd name="connsiteY2" fmla="*/ 3688 h 189603"/>
                <a:gd name="connsiteX3" fmla="*/ 50945 w 115491"/>
                <a:gd name="connsiteY3" fmla="*/ 3688 h 189603"/>
                <a:gd name="connsiteX4" fmla="*/ 50945 w 115491"/>
                <a:gd name="connsiteY4" fmla="*/ 37229 h 189603"/>
                <a:gd name="connsiteX5" fmla="*/ 115491 w 115491"/>
                <a:gd name="connsiteY5" fmla="*/ 0 h 189603"/>
                <a:gd name="connsiteX6" fmla="*/ 115491 w 115491"/>
                <a:gd name="connsiteY6" fmla="*/ 56478 h 189603"/>
                <a:gd name="connsiteX7" fmla="*/ 50945 w 115491"/>
                <a:gd name="connsiteY7" fmla="*/ 108460 h 189603"/>
                <a:gd name="connsiteX8" fmla="*/ 50945 w 115491"/>
                <a:gd name="connsiteY8" fmla="*/ 189604 h 18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491" h="189603">
                  <a:moveTo>
                    <a:pt x="50945" y="189604"/>
                  </a:moveTo>
                  <a:lnTo>
                    <a:pt x="0" y="189604"/>
                  </a:lnTo>
                  <a:lnTo>
                    <a:pt x="0" y="3688"/>
                  </a:lnTo>
                  <a:lnTo>
                    <a:pt x="50945" y="3688"/>
                  </a:lnTo>
                  <a:lnTo>
                    <a:pt x="50945" y="37229"/>
                  </a:lnTo>
                  <a:cubicBezTo>
                    <a:pt x="66044" y="13255"/>
                    <a:pt x="87828" y="0"/>
                    <a:pt x="115491" y="0"/>
                  </a:cubicBezTo>
                  <a:lnTo>
                    <a:pt x="115491" y="56478"/>
                  </a:lnTo>
                  <a:cubicBezTo>
                    <a:pt x="82296" y="49447"/>
                    <a:pt x="50945" y="69041"/>
                    <a:pt x="50945" y="108460"/>
                  </a:cubicBezTo>
                  <a:lnTo>
                    <a:pt x="50945" y="189604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FB48C75-EAC8-4CCD-9E34-74922EA5DE56}"/>
                </a:ext>
              </a:extLst>
            </p:cNvPr>
            <p:cNvSpPr/>
            <p:nvPr/>
          </p:nvSpPr>
          <p:spPr>
            <a:xfrm>
              <a:off x="5821808" y="1983402"/>
              <a:ext cx="186261" cy="193291"/>
            </a:xfrm>
            <a:custGeom>
              <a:avLst/>
              <a:gdLst>
                <a:gd name="connsiteX0" fmla="*/ 115 w 186261"/>
                <a:gd name="connsiteY0" fmla="*/ 98432 h 193291"/>
                <a:gd name="connsiteX1" fmla="*/ 95205 w 186261"/>
                <a:gd name="connsiteY1" fmla="*/ 0 h 193291"/>
                <a:gd name="connsiteX2" fmla="*/ 186261 w 186261"/>
                <a:gd name="connsiteY2" fmla="*/ 91863 h 193291"/>
                <a:gd name="connsiteX3" fmla="*/ 185108 w 186261"/>
                <a:gd name="connsiteY3" fmla="*/ 113301 h 193291"/>
                <a:gd name="connsiteX4" fmla="*/ 55325 w 186261"/>
                <a:gd name="connsiteY4" fmla="*/ 113301 h 193291"/>
                <a:gd name="connsiteX5" fmla="*/ 109497 w 186261"/>
                <a:gd name="connsiteY5" fmla="*/ 150184 h 193291"/>
                <a:gd name="connsiteX6" fmla="*/ 171047 w 186261"/>
                <a:gd name="connsiteY6" fmla="*/ 133241 h 193291"/>
                <a:gd name="connsiteX7" fmla="*/ 171047 w 186261"/>
                <a:gd name="connsiteY7" fmla="*/ 176003 h 193291"/>
                <a:gd name="connsiteX8" fmla="*/ 103965 w 186261"/>
                <a:gd name="connsiteY8" fmla="*/ 193292 h 193291"/>
                <a:gd name="connsiteX9" fmla="*/ 0 w 186261"/>
                <a:gd name="connsiteY9" fmla="*/ 98548 h 193291"/>
                <a:gd name="connsiteX10" fmla="*/ 133932 w 186261"/>
                <a:gd name="connsiteY10" fmla="*/ 78838 h 193291"/>
                <a:gd name="connsiteX11" fmla="*/ 95205 w 186261"/>
                <a:gd name="connsiteY11" fmla="*/ 40456 h 193291"/>
                <a:gd name="connsiteX12" fmla="*/ 53942 w 186261"/>
                <a:gd name="connsiteY12" fmla="*/ 78838 h 193291"/>
                <a:gd name="connsiteX13" fmla="*/ 133932 w 186261"/>
                <a:gd name="connsiteY13" fmla="*/ 78838 h 19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261" h="193291">
                  <a:moveTo>
                    <a:pt x="115" y="98432"/>
                  </a:moveTo>
                  <a:cubicBezTo>
                    <a:pt x="115" y="41609"/>
                    <a:pt x="38036" y="0"/>
                    <a:pt x="95205" y="0"/>
                  </a:cubicBezTo>
                  <a:cubicBezTo>
                    <a:pt x="149032" y="0"/>
                    <a:pt x="186261" y="38382"/>
                    <a:pt x="186261" y="91863"/>
                  </a:cubicBezTo>
                  <a:cubicBezTo>
                    <a:pt x="186261" y="99239"/>
                    <a:pt x="185915" y="106270"/>
                    <a:pt x="185108" y="113301"/>
                  </a:cubicBezTo>
                  <a:lnTo>
                    <a:pt x="55325" y="113301"/>
                  </a:lnTo>
                  <a:cubicBezTo>
                    <a:pt x="62010" y="136123"/>
                    <a:pt x="82296" y="150184"/>
                    <a:pt x="109497" y="150184"/>
                  </a:cubicBezTo>
                  <a:cubicBezTo>
                    <a:pt x="130936" y="150184"/>
                    <a:pt x="151568" y="144652"/>
                    <a:pt x="171047" y="133241"/>
                  </a:cubicBezTo>
                  <a:lnTo>
                    <a:pt x="171047" y="176003"/>
                  </a:lnTo>
                  <a:cubicBezTo>
                    <a:pt x="150415" y="187759"/>
                    <a:pt x="127478" y="193292"/>
                    <a:pt x="103965" y="193292"/>
                  </a:cubicBezTo>
                  <a:cubicBezTo>
                    <a:pt x="45297" y="193292"/>
                    <a:pt x="0" y="157100"/>
                    <a:pt x="0" y="98548"/>
                  </a:cubicBezTo>
                  <a:close/>
                  <a:moveTo>
                    <a:pt x="133932" y="78838"/>
                  </a:moveTo>
                  <a:cubicBezTo>
                    <a:pt x="131397" y="57054"/>
                    <a:pt x="118027" y="40456"/>
                    <a:pt x="95205" y="40456"/>
                  </a:cubicBezTo>
                  <a:cubicBezTo>
                    <a:pt x="72384" y="40456"/>
                    <a:pt x="58322" y="56708"/>
                    <a:pt x="53942" y="78838"/>
                  </a:cubicBezTo>
                  <a:lnTo>
                    <a:pt x="133932" y="78838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570BB5E-BC9E-4AC7-8B24-32A9D0FFBE8A}"/>
                </a:ext>
              </a:extLst>
            </p:cNvPr>
            <p:cNvSpPr/>
            <p:nvPr/>
          </p:nvSpPr>
          <p:spPr>
            <a:xfrm>
              <a:off x="6045298" y="1983287"/>
              <a:ext cx="176348" cy="189603"/>
            </a:xfrm>
            <a:custGeom>
              <a:avLst/>
              <a:gdLst>
                <a:gd name="connsiteX0" fmla="*/ 50945 w 176348"/>
                <a:gd name="connsiteY0" fmla="*/ 189604 h 189603"/>
                <a:gd name="connsiteX1" fmla="*/ 0 w 176348"/>
                <a:gd name="connsiteY1" fmla="*/ 189604 h 189603"/>
                <a:gd name="connsiteX2" fmla="*/ 0 w 176348"/>
                <a:gd name="connsiteY2" fmla="*/ 3688 h 189603"/>
                <a:gd name="connsiteX3" fmla="*/ 50945 w 176348"/>
                <a:gd name="connsiteY3" fmla="*/ 3688 h 189603"/>
                <a:gd name="connsiteX4" fmla="*/ 50945 w 176348"/>
                <a:gd name="connsiteY4" fmla="*/ 25818 h 189603"/>
                <a:gd name="connsiteX5" fmla="*/ 107423 w 176348"/>
                <a:gd name="connsiteY5" fmla="*/ 0 h 189603"/>
                <a:gd name="connsiteX6" fmla="*/ 176348 w 176348"/>
                <a:gd name="connsiteY6" fmla="*/ 75957 h 189603"/>
                <a:gd name="connsiteX7" fmla="*/ 176348 w 176348"/>
                <a:gd name="connsiteY7" fmla="*/ 189604 h 189603"/>
                <a:gd name="connsiteX8" fmla="*/ 124712 w 176348"/>
                <a:gd name="connsiteY8" fmla="*/ 189604 h 189603"/>
                <a:gd name="connsiteX9" fmla="*/ 124712 w 176348"/>
                <a:gd name="connsiteY9" fmla="*/ 88520 h 189603"/>
                <a:gd name="connsiteX10" fmla="*/ 91863 w 176348"/>
                <a:gd name="connsiteY10" fmla="*/ 49101 h 189603"/>
                <a:gd name="connsiteX11" fmla="*/ 50945 w 176348"/>
                <a:gd name="connsiteY11" fmla="*/ 95897 h 189603"/>
                <a:gd name="connsiteX12" fmla="*/ 50945 w 176348"/>
                <a:gd name="connsiteY12" fmla="*/ 189604 h 18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348" h="189603">
                  <a:moveTo>
                    <a:pt x="50945" y="189604"/>
                  </a:moveTo>
                  <a:lnTo>
                    <a:pt x="0" y="189604"/>
                  </a:lnTo>
                  <a:lnTo>
                    <a:pt x="0" y="3688"/>
                  </a:lnTo>
                  <a:lnTo>
                    <a:pt x="50945" y="3688"/>
                  </a:lnTo>
                  <a:lnTo>
                    <a:pt x="50945" y="25818"/>
                  </a:lnTo>
                  <a:cubicBezTo>
                    <a:pt x="64546" y="9912"/>
                    <a:pt x="83448" y="0"/>
                    <a:pt x="107423" y="0"/>
                  </a:cubicBezTo>
                  <a:cubicBezTo>
                    <a:pt x="150530" y="0"/>
                    <a:pt x="176348" y="32849"/>
                    <a:pt x="176348" y="75957"/>
                  </a:cubicBezTo>
                  <a:lnTo>
                    <a:pt x="176348" y="189604"/>
                  </a:lnTo>
                  <a:lnTo>
                    <a:pt x="124712" y="189604"/>
                  </a:lnTo>
                  <a:lnTo>
                    <a:pt x="124712" y="88520"/>
                  </a:lnTo>
                  <a:cubicBezTo>
                    <a:pt x="124712" y="63854"/>
                    <a:pt x="114338" y="49101"/>
                    <a:pt x="91863" y="49101"/>
                  </a:cubicBezTo>
                  <a:cubicBezTo>
                    <a:pt x="66736" y="49101"/>
                    <a:pt x="50945" y="70078"/>
                    <a:pt x="50945" y="95897"/>
                  </a:cubicBezTo>
                  <a:lnTo>
                    <a:pt x="50945" y="189604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5834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4C5D87A-06AA-46DA-812F-0D2DB8D21521}"/>
              </a:ext>
            </a:extLst>
          </p:cNvPr>
          <p:cNvSpPr/>
          <p:nvPr/>
        </p:nvSpPr>
        <p:spPr>
          <a:xfrm>
            <a:off x="0" y="0"/>
            <a:ext cx="6861227" cy="1993660"/>
          </a:xfrm>
          <a:custGeom>
            <a:avLst/>
            <a:gdLst>
              <a:gd name="connsiteX0" fmla="*/ 0 w 6861227"/>
              <a:gd name="connsiteY0" fmla="*/ 0 h 1993660"/>
              <a:gd name="connsiteX1" fmla="*/ 6861228 w 6861227"/>
              <a:gd name="connsiteY1" fmla="*/ 0 h 1993660"/>
              <a:gd name="connsiteX2" fmla="*/ 6861228 w 6861227"/>
              <a:gd name="connsiteY2" fmla="*/ 1993661 h 1993660"/>
              <a:gd name="connsiteX3" fmla="*/ 0 w 6861227"/>
              <a:gd name="connsiteY3" fmla="*/ 1993661 h 19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1227" h="1993660">
                <a:moveTo>
                  <a:pt x="0" y="0"/>
                </a:moveTo>
                <a:lnTo>
                  <a:pt x="6861228" y="0"/>
                </a:lnTo>
                <a:lnTo>
                  <a:pt x="6861228" y="1993661"/>
                </a:lnTo>
                <a:lnTo>
                  <a:pt x="0" y="1993661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98EF84A-2AC5-4085-A642-71F218D12F95}"/>
              </a:ext>
            </a:extLst>
          </p:cNvPr>
          <p:cNvSpPr/>
          <p:nvPr/>
        </p:nvSpPr>
        <p:spPr>
          <a:xfrm>
            <a:off x="2769018" y="1993659"/>
            <a:ext cx="4092208" cy="3267174"/>
          </a:xfrm>
          <a:custGeom>
            <a:avLst/>
            <a:gdLst>
              <a:gd name="connsiteX0" fmla="*/ 0 w 4092208"/>
              <a:gd name="connsiteY0" fmla="*/ 0 h 3267174"/>
              <a:gd name="connsiteX1" fmla="*/ 4092209 w 4092208"/>
              <a:gd name="connsiteY1" fmla="*/ 0 h 3267174"/>
              <a:gd name="connsiteX2" fmla="*/ 4092209 w 4092208"/>
              <a:gd name="connsiteY2" fmla="*/ 3267174 h 3267174"/>
              <a:gd name="connsiteX3" fmla="*/ 0 w 4092208"/>
              <a:gd name="connsiteY3" fmla="*/ 3267174 h 326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208" h="3267174">
                <a:moveTo>
                  <a:pt x="0" y="0"/>
                </a:moveTo>
                <a:lnTo>
                  <a:pt x="4092209" y="0"/>
                </a:lnTo>
                <a:lnTo>
                  <a:pt x="4092209" y="3267174"/>
                </a:lnTo>
                <a:lnTo>
                  <a:pt x="0" y="326717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2015" name="Group 2014">
            <a:extLst>
              <a:ext uri="{FF2B5EF4-FFF2-40B4-BE49-F238E27FC236}">
                <a16:creationId xmlns:a16="http://schemas.microsoft.com/office/drawing/2014/main" id="{43B67C80-7991-4C93-9EC8-D873EAAB1325}"/>
              </a:ext>
            </a:extLst>
          </p:cNvPr>
          <p:cNvGrpSpPr/>
          <p:nvPr userDrawn="1"/>
        </p:nvGrpSpPr>
        <p:grpSpPr>
          <a:xfrm>
            <a:off x="524204" y="520055"/>
            <a:ext cx="5588290" cy="7306247"/>
            <a:chOff x="524204" y="520055"/>
            <a:chExt cx="5588290" cy="730624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6C7148A-1E29-47BB-A798-E7334173A73C}"/>
                </a:ext>
              </a:extLst>
            </p:cNvPr>
            <p:cNvSpPr/>
            <p:nvPr/>
          </p:nvSpPr>
          <p:spPr>
            <a:xfrm>
              <a:off x="534578" y="520055"/>
              <a:ext cx="140041" cy="213001"/>
            </a:xfrm>
            <a:custGeom>
              <a:avLst/>
              <a:gdLst>
                <a:gd name="connsiteX0" fmla="*/ 44606 w 140041"/>
                <a:gd name="connsiteY0" fmla="*/ 56939 h 213001"/>
                <a:gd name="connsiteX1" fmla="*/ 61780 w 140041"/>
                <a:gd name="connsiteY1" fmla="*/ 78492 h 213001"/>
                <a:gd name="connsiteX2" fmla="*/ 103273 w 140041"/>
                <a:gd name="connsiteY2" fmla="*/ 99009 h 213001"/>
                <a:gd name="connsiteX3" fmla="*/ 140041 w 140041"/>
                <a:gd name="connsiteY3" fmla="*/ 149378 h 213001"/>
                <a:gd name="connsiteX4" fmla="*/ 65583 w 140041"/>
                <a:gd name="connsiteY4" fmla="*/ 213001 h 213001"/>
                <a:gd name="connsiteX5" fmla="*/ 0 w 140041"/>
                <a:gd name="connsiteY5" fmla="*/ 193407 h 213001"/>
                <a:gd name="connsiteX6" fmla="*/ 0 w 140041"/>
                <a:gd name="connsiteY6" fmla="*/ 147533 h 213001"/>
                <a:gd name="connsiteX7" fmla="*/ 66390 w 140041"/>
                <a:gd name="connsiteY7" fmla="*/ 178193 h 213001"/>
                <a:gd name="connsiteX8" fmla="*/ 96243 w 140041"/>
                <a:gd name="connsiteY8" fmla="*/ 156639 h 213001"/>
                <a:gd name="connsiteX9" fmla="*/ 77686 w 140041"/>
                <a:gd name="connsiteY9" fmla="*/ 133356 h 213001"/>
                <a:gd name="connsiteX10" fmla="*/ 38728 w 140041"/>
                <a:gd name="connsiteY10" fmla="*/ 114569 h 213001"/>
                <a:gd name="connsiteX11" fmla="*/ 1614 w 140041"/>
                <a:gd name="connsiteY11" fmla="*/ 60627 h 213001"/>
                <a:gd name="connsiteX12" fmla="*/ 72384 w 140041"/>
                <a:gd name="connsiteY12" fmla="*/ 0 h 213001"/>
                <a:gd name="connsiteX13" fmla="*/ 128861 w 140041"/>
                <a:gd name="connsiteY13" fmla="*/ 14638 h 213001"/>
                <a:gd name="connsiteX14" fmla="*/ 128861 w 140041"/>
                <a:gd name="connsiteY14" fmla="*/ 58091 h 213001"/>
                <a:gd name="connsiteX15" fmla="*/ 72960 w 140041"/>
                <a:gd name="connsiteY15" fmla="*/ 34578 h 213001"/>
                <a:gd name="connsiteX16" fmla="*/ 44491 w 140041"/>
                <a:gd name="connsiteY16" fmla="*/ 56939 h 21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041" h="213001">
                  <a:moveTo>
                    <a:pt x="44606" y="56939"/>
                  </a:moveTo>
                  <a:cubicBezTo>
                    <a:pt x="44606" y="66621"/>
                    <a:pt x="50715" y="72729"/>
                    <a:pt x="61780" y="78492"/>
                  </a:cubicBezTo>
                  <a:lnTo>
                    <a:pt x="103273" y="99009"/>
                  </a:lnTo>
                  <a:cubicBezTo>
                    <a:pt x="128170" y="111226"/>
                    <a:pt x="140041" y="126095"/>
                    <a:pt x="140041" y="149378"/>
                  </a:cubicBezTo>
                  <a:cubicBezTo>
                    <a:pt x="140041" y="188105"/>
                    <a:pt x="108806" y="213001"/>
                    <a:pt x="65583" y="213001"/>
                  </a:cubicBezTo>
                  <a:cubicBezTo>
                    <a:pt x="42070" y="213001"/>
                    <a:pt x="18787" y="207238"/>
                    <a:pt x="0" y="193407"/>
                  </a:cubicBezTo>
                  <a:lnTo>
                    <a:pt x="0" y="147533"/>
                  </a:lnTo>
                  <a:cubicBezTo>
                    <a:pt x="23283" y="168511"/>
                    <a:pt x="47603" y="178193"/>
                    <a:pt x="66390" y="178193"/>
                  </a:cubicBezTo>
                  <a:cubicBezTo>
                    <a:pt x="82757" y="178193"/>
                    <a:pt x="96243" y="171277"/>
                    <a:pt x="96243" y="156639"/>
                  </a:cubicBezTo>
                  <a:cubicBezTo>
                    <a:pt x="96243" y="146150"/>
                    <a:pt x="91863" y="140848"/>
                    <a:pt x="77686" y="133356"/>
                  </a:cubicBezTo>
                  <a:lnTo>
                    <a:pt x="38728" y="114569"/>
                  </a:lnTo>
                  <a:cubicBezTo>
                    <a:pt x="15214" y="103273"/>
                    <a:pt x="1614" y="87713"/>
                    <a:pt x="1614" y="60627"/>
                  </a:cubicBezTo>
                  <a:cubicBezTo>
                    <a:pt x="1614" y="23283"/>
                    <a:pt x="32388" y="0"/>
                    <a:pt x="72384" y="0"/>
                  </a:cubicBezTo>
                  <a:cubicBezTo>
                    <a:pt x="92554" y="0"/>
                    <a:pt x="111918" y="4149"/>
                    <a:pt x="128861" y="14638"/>
                  </a:cubicBezTo>
                  <a:lnTo>
                    <a:pt x="128861" y="58091"/>
                  </a:lnTo>
                  <a:cubicBezTo>
                    <a:pt x="109497" y="43107"/>
                    <a:pt x="90364" y="34578"/>
                    <a:pt x="72960" y="34578"/>
                  </a:cubicBezTo>
                  <a:cubicBezTo>
                    <a:pt x="57169" y="34578"/>
                    <a:pt x="44491" y="41724"/>
                    <a:pt x="44491" y="56939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469ED3-F260-4C4E-9870-4152E38D7580}"/>
                </a:ext>
              </a:extLst>
            </p:cNvPr>
            <p:cNvSpPr/>
            <p:nvPr/>
          </p:nvSpPr>
          <p:spPr>
            <a:xfrm>
              <a:off x="697326" y="590825"/>
              <a:ext cx="130590" cy="142116"/>
            </a:xfrm>
            <a:custGeom>
              <a:avLst/>
              <a:gdLst>
                <a:gd name="connsiteX0" fmla="*/ 92093 w 130590"/>
                <a:gd name="connsiteY0" fmla="*/ 0 h 142116"/>
                <a:gd name="connsiteX1" fmla="*/ 130590 w 130590"/>
                <a:gd name="connsiteY1" fmla="*/ 0 h 142116"/>
                <a:gd name="connsiteX2" fmla="*/ 130590 w 130590"/>
                <a:gd name="connsiteY2" fmla="*/ 78262 h 142116"/>
                <a:gd name="connsiteX3" fmla="*/ 65353 w 130590"/>
                <a:gd name="connsiteY3" fmla="*/ 142116 h 142116"/>
                <a:gd name="connsiteX4" fmla="*/ 0 w 130590"/>
                <a:gd name="connsiteY4" fmla="*/ 78262 h 142116"/>
                <a:gd name="connsiteX5" fmla="*/ 0 w 130590"/>
                <a:gd name="connsiteY5" fmla="*/ 0 h 142116"/>
                <a:gd name="connsiteX6" fmla="*/ 38497 w 130590"/>
                <a:gd name="connsiteY6" fmla="*/ 0 h 142116"/>
                <a:gd name="connsiteX7" fmla="*/ 38497 w 130590"/>
                <a:gd name="connsiteY7" fmla="*/ 78608 h 142116"/>
                <a:gd name="connsiteX8" fmla="*/ 65353 w 130590"/>
                <a:gd name="connsiteY8" fmla="*/ 106501 h 142116"/>
                <a:gd name="connsiteX9" fmla="*/ 92208 w 130590"/>
                <a:gd name="connsiteY9" fmla="*/ 78608 h 142116"/>
                <a:gd name="connsiteX10" fmla="*/ 92208 w 130590"/>
                <a:gd name="connsiteY10" fmla="*/ 0 h 14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0590" h="142116">
                  <a:moveTo>
                    <a:pt x="92093" y="0"/>
                  </a:moveTo>
                  <a:lnTo>
                    <a:pt x="130590" y="0"/>
                  </a:lnTo>
                  <a:lnTo>
                    <a:pt x="130590" y="78262"/>
                  </a:lnTo>
                  <a:cubicBezTo>
                    <a:pt x="130590" y="117566"/>
                    <a:pt x="104080" y="142116"/>
                    <a:pt x="65353" y="142116"/>
                  </a:cubicBezTo>
                  <a:cubicBezTo>
                    <a:pt x="26625" y="142116"/>
                    <a:pt x="0" y="117450"/>
                    <a:pt x="0" y="78262"/>
                  </a:cubicBezTo>
                  <a:lnTo>
                    <a:pt x="0" y="0"/>
                  </a:lnTo>
                  <a:lnTo>
                    <a:pt x="38497" y="0"/>
                  </a:lnTo>
                  <a:lnTo>
                    <a:pt x="38497" y="78608"/>
                  </a:lnTo>
                  <a:cubicBezTo>
                    <a:pt x="38497" y="96819"/>
                    <a:pt x="49562" y="106501"/>
                    <a:pt x="65353" y="106501"/>
                  </a:cubicBezTo>
                  <a:cubicBezTo>
                    <a:pt x="81143" y="106501"/>
                    <a:pt x="92208" y="96819"/>
                    <a:pt x="92208" y="78608"/>
                  </a:cubicBezTo>
                  <a:lnTo>
                    <a:pt x="92208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FDD14CD-00D9-4A28-AC13-C5156679055D}"/>
                </a:ext>
              </a:extLst>
            </p:cNvPr>
            <p:cNvSpPr/>
            <p:nvPr/>
          </p:nvSpPr>
          <p:spPr>
            <a:xfrm>
              <a:off x="861918" y="588059"/>
              <a:ext cx="149031" cy="211387"/>
            </a:xfrm>
            <a:custGeom>
              <a:avLst/>
              <a:gdLst>
                <a:gd name="connsiteX0" fmla="*/ 38151 w 149031"/>
                <a:gd name="connsiteY0" fmla="*/ 126441 h 211387"/>
                <a:gd name="connsiteX1" fmla="*/ 38151 w 149031"/>
                <a:gd name="connsiteY1" fmla="*/ 211388 h 211387"/>
                <a:gd name="connsiteX2" fmla="*/ 0 w 149031"/>
                <a:gd name="connsiteY2" fmla="*/ 211388 h 211387"/>
                <a:gd name="connsiteX3" fmla="*/ 0 w 149031"/>
                <a:gd name="connsiteY3" fmla="*/ 2766 h 211387"/>
                <a:gd name="connsiteX4" fmla="*/ 38151 w 149031"/>
                <a:gd name="connsiteY4" fmla="*/ 2766 h 211387"/>
                <a:gd name="connsiteX5" fmla="*/ 38151 w 149031"/>
                <a:gd name="connsiteY5" fmla="*/ 18557 h 211387"/>
                <a:gd name="connsiteX6" fmla="*/ 79645 w 149031"/>
                <a:gd name="connsiteY6" fmla="*/ 0 h 211387"/>
                <a:gd name="connsiteX7" fmla="*/ 149032 w 149031"/>
                <a:gd name="connsiteY7" fmla="*/ 71923 h 211387"/>
                <a:gd name="connsiteX8" fmla="*/ 79645 w 149031"/>
                <a:gd name="connsiteY8" fmla="*/ 144998 h 211387"/>
                <a:gd name="connsiteX9" fmla="*/ 38151 w 149031"/>
                <a:gd name="connsiteY9" fmla="*/ 126441 h 211387"/>
                <a:gd name="connsiteX10" fmla="*/ 74343 w 149031"/>
                <a:gd name="connsiteY10" fmla="*/ 35731 h 211387"/>
                <a:gd name="connsiteX11" fmla="*/ 38151 w 149031"/>
                <a:gd name="connsiteY11" fmla="*/ 71923 h 211387"/>
                <a:gd name="connsiteX12" fmla="*/ 74343 w 149031"/>
                <a:gd name="connsiteY12" fmla="*/ 109267 h 211387"/>
                <a:gd name="connsiteX13" fmla="*/ 109728 w 149031"/>
                <a:gd name="connsiteY13" fmla="*/ 71923 h 211387"/>
                <a:gd name="connsiteX14" fmla="*/ 74343 w 149031"/>
                <a:gd name="connsiteY14" fmla="*/ 35731 h 21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031" h="211387">
                  <a:moveTo>
                    <a:pt x="38151" y="126441"/>
                  </a:moveTo>
                  <a:lnTo>
                    <a:pt x="38151" y="211388"/>
                  </a:lnTo>
                  <a:lnTo>
                    <a:pt x="0" y="211388"/>
                  </a:lnTo>
                  <a:lnTo>
                    <a:pt x="0" y="2766"/>
                  </a:lnTo>
                  <a:lnTo>
                    <a:pt x="38151" y="2766"/>
                  </a:lnTo>
                  <a:lnTo>
                    <a:pt x="38151" y="18557"/>
                  </a:lnTo>
                  <a:cubicBezTo>
                    <a:pt x="48640" y="6916"/>
                    <a:pt x="62817" y="0"/>
                    <a:pt x="79645" y="0"/>
                  </a:cubicBezTo>
                  <a:cubicBezTo>
                    <a:pt x="119986" y="0"/>
                    <a:pt x="149032" y="30429"/>
                    <a:pt x="149032" y="71923"/>
                  </a:cubicBezTo>
                  <a:cubicBezTo>
                    <a:pt x="149032" y="113416"/>
                    <a:pt x="120217" y="144998"/>
                    <a:pt x="79645" y="144998"/>
                  </a:cubicBezTo>
                  <a:cubicBezTo>
                    <a:pt x="62817" y="144998"/>
                    <a:pt x="48640" y="138082"/>
                    <a:pt x="38151" y="126441"/>
                  </a:cubicBezTo>
                  <a:close/>
                  <a:moveTo>
                    <a:pt x="74343" y="35731"/>
                  </a:moveTo>
                  <a:cubicBezTo>
                    <a:pt x="53596" y="35731"/>
                    <a:pt x="38151" y="50945"/>
                    <a:pt x="38151" y="71923"/>
                  </a:cubicBezTo>
                  <a:cubicBezTo>
                    <a:pt x="38151" y="92900"/>
                    <a:pt x="53596" y="109267"/>
                    <a:pt x="74343" y="109267"/>
                  </a:cubicBezTo>
                  <a:cubicBezTo>
                    <a:pt x="95090" y="109267"/>
                    <a:pt x="109728" y="93822"/>
                    <a:pt x="109728" y="71923"/>
                  </a:cubicBezTo>
                  <a:cubicBezTo>
                    <a:pt x="109728" y="50023"/>
                    <a:pt x="94514" y="35731"/>
                    <a:pt x="74343" y="35731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2A19A0-D02D-4433-9A4E-35F334D4C94C}"/>
                </a:ext>
              </a:extLst>
            </p:cNvPr>
            <p:cNvSpPr/>
            <p:nvPr/>
          </p:nvSpPr>
          <p:spPr>
            <a:xfrm>
              <a:off x="1038727" y="588059"/>
              <a:ext cx="149031" cy="211387"/>
            </a:xfrm>
            <a:custGeom>
              <a:avLst/>
              <a:gdLst>
                <a:gd name="connsiteX0" fmla="*/ 38151 w 149031"/>
                <a:gd name="connsiteY0" fmla="*/ 126441 h 211387"/>
                <a:gd name="connsiteX1" fmla="*/ 38151 w 149031"/>
                <a:gd name="connsiteY1" fmla="*/ 211388 h 211387"/>
                <a:gd name="connsiteX2" fmla="*/ 0 w 149031"/>
                <a:gd name="connsiteY2" fmla="*/ 211388 h 211387"/>
                <a:gd name="connsiteX3" fmla="*/ 0 w 149031"/>
                <a:gd name="connsiteY3" fmla="*/ 2766 h 211387"/>
                <a:gd name="connsiteX4" fmla="*/ 38151 w 149031"/>
                <a:gd name="connsiteY4" fmla="*/ 2766 h 211387"/>
                <a:gd name="connsiteX5" fmla="*/ 38151 w 149031"/>
                <a:gd name="connsiteY5" fmla="*/ 18557 h 211387"/>
                <a:gd name="connsiteX6" fmla="*/ 79645 w 149031"/>
                <a:gd name="connsiteY6" fmla="*/ 0 h 211387"/>
                <a:gd name="connsiteX7" fmla="*/ 149032 w 149031"/>
                <a:gd name="connsiteY7" fmla="*/ 71923 h 211387"/>
                <a:gd name="connsiteX8" fmla="*/ 79645 w 149031"/>
                <a:gd name="connsiteY8" fmla="*/ 144998 h 211387"/>
                <a:gd name="connsiteX9" fmla="*/ 38151 w 149031"/>
                <a:gd name="connsiteY9" fmla="*/ 126441 h 211387"/>
                <a:gd name="connsiteX10" fmla="*/ 74343 w 149031"/>
                <a:gd name="connsiteY10" fmla="*/ 35731 h 211387"/>
                <a:gd name="connsiteX11" fmla="*/ 38151 w 149031"/>
                <a:gd name="connsiteY11" fmla="*/ 71923 h 211387"/>
                <a:gd name="connsiteX12" fmla="*/ 74343 w 149031"/>
                <a:gd name="connsiteY12" fmla="*/ 109267 h 211387"/>
                <a:gd name="connsiteX13" fmla="*/ 109728 w 149031"/>
                <a:gd name="connsiteY13" fmla="*/ 71923 h 211387"/>
                <a:gd name="connsiteX14" fmla="*/ 74343 w 149031"/>
                <a:gd name="connsiteY14" fmla="*/ 35731 h 21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031" h="211387">
                  <a:moveTo>
                    <a:pt x="38151" y="126441"/>
                  </a:moveTo>
                  <a:lnTo>
                    <a:pt x="38151" y="211388"/>
                  </a:lnTo>
                  <a:lnTo>
                    <a:pt x="0" y="211388"/>
                  </a:lnTo>
                  <a:lnTo>
                    <a:pt x="0" y="2766"/>
                  </a:lnTo>
                  <a:lnTo>
                    <a:pt x="38151" y="2766"/>
                  </a:lnTo>
                  <a:lnTo>
                    <a:pt x="38151" y="18557"/>
                  </a:lnTo>
                  <a:cubicBezTo>
                    <a:pt x="48640" y="6916"/>
                    <a:pt x="62817" y="0"/>
                    <a:pt x="79645" y="0"/>
                  </a:cubicBezTo>
                  <a:cubicBezTo>
                    <a:pt x="119986" y="0"/>
                    <a:pt x="149032" y="30429"/>
                    <a:pt x="149032" y="71923"/>
                  </a:cubicBezTo>
                  <a:cubicBezTo>
                    <a:pt x="149032" y="113416"/>
                    <a:pt x="120217" y="144998"/>
                    <a:pt x="79645" y="144998"/>
                  </a:cubicBezTo>
                  <a:cubicBezTo>
                    <a:pt x="62817" y="144998"/>
                    <a:pt x="48640" y="138082"/>
                    <a:pt x="38151" y="126441"/>
                  </a:cubicBezTo>
                  <a:close/>
                  <a:moveTo>
                    <a:pt x="74343" y="35731"/>
                  </a:moveTo>
                  <a:cubicBezTo>
                    <a:pt x="53596" y="35731"/>
                    <a:pt x="38151" y="50945"/>
                    <a:pt x="38151" y="71923"/>
                  </a:cubicBezTo>
                  <a:cubicBezTo>
                    <a:pt x="38151" y="92900"/>
                    <a:pt x="53596" y="109267"/>
                    <a:pt x="74343" y="109267"/>
                  </a:cubicBezTo>
                  <a:cubicBezTo>
                    <a:pt x="95090" y="109267"/>
                    <a:pt x="109728" y="93822"/>
                    <a:pt x="109728" y="71923"/>
                  </a:cubicBezTo>
                  <a:cubicBezTo>
                    <a:pt x="109728" y="50023"/>
                    <a:pt x="94514" y="35731"/>
                    <a:pt x="74343" y="35731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1E8A830-8D2D-44E4-9C74-D0EFCE9A5AD1}"/>
                </a:ext>
              </a:extLst>
            </p:cNvPr>
            <p:cNvSpPr/>
            <p:nvPr/>
          </p:nvSpPr>
          <p:spPr>
            <a:xfrm>
              <a:off x="1205509" y="587943"/>
              <a:ext cx="150184" cy="144997"/>
            </a:xfrm>
            <a:custGeom>
              <a:avLst/>
              <a:gdLst>
                <a:gd name="connsiteX0" fmla="*/ 0 w 150184"/>
                <a:gd name="connsiteY0" fmla="*/ 71692 h 144997"/>
                <a:gd name="connsiteX1" fmla="*/ 76072 w 150184"/>
                <a:gd name="connsiteY1" fmla="*/ 0 h 144997"/>
                <a:gd name="connsiteX2" fmla="*/ 150185 w 150184"/>
                <a:gd name="connsiteY2" fmla="*/ 71692 h 144997"/>
                <a:gd name="connsiteX3" fmla="*/ 76072 w 150184"/>
                <a:gd name="connsiteY3" fmla="*/ 144998 h 144997"/>
                <a:gd name="connsiteX4" fmla="*/ 0 w 150184"/>
                <a:gd name="connsiteY4" fmla="*/ 71692 h 144997"/>
                <a:gd name="connsiteX5" fmla="*/ 75496 w 150184"/>
                <a:gd name="connsiteY5" fmla="*/ 35731 h 144997"/>
                <a:gd name="connsiteX6" fmla="*/ 39534 w 150184"/>
                <a:gd name="connsiteY6" fmla="*/ 72268 h 144997"/>
                <a:gd name="connsiteX7" fmla="*/ 75496 w 150184"/>
                <a:gd name="connsiteY7" fmla="*/ 109382 h 144997"/>
                <a:gd name="connsiteX8" fmla="*/ 110881 w 150184"/>
                <a:gd name="connsiteY8" fmla="*/ 72268 h 144997"/>
                <a:gd name="connsiteX9" fmla="*/ 75496 w 150184"/>
                <a:gd name="connsiteY9" fmla="*/ 35731 h 14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184" h="144997">
                  <a:moveTo>
                    <a:pt x="0" y="71692"/>
                  </a:moveTo>
                  <a:cubicBezTo>
                    <a:pt x="0" y="29391"/>
                    <a:pt x="32619" y="0"/>
                    <a:pt x="76072" y="0"/>
                  </a:cubicBezTo>
                  <a:cubicBezTo>
                    <a:pt x="119525" y="0"/>
                    <a:pt x="150185" y="29622"/>
                    <a:pt x="150185" y="71692"/>
                  </a:cubicBezTo>
                  <a:cubicBezTo>
                    <a:pt x="150185" y="113762"/>
                    <a:pt x="118603" y="144998"/>
                    <a:pt x="76072" y="144998"/>
                  </a:cubicBezTo>
                  <a:cubicBezTo>
                    <a:pt x="33541" y="144998"/>
                    <a:pt x="0" y="114799"/>
                    <a:pt x="0" y="71692"/>
                  </a:cubicBezTo>
                  <a:close/>
                  <a:moveTo>
                    <a:pt x="75496" y="35731"/>
                  </a:moveTo>
                  <a:cubicBezTo>
                    <a:pt x="54518" y="35731"/>
                    <a:pt x="39534" y="50945"/>
                    <a:pt x="39534" y="72268"/>
                  </a:cubicBezTo>
                  <a:cubicBezTo>
                    <a:pt x="39534" y="93592"/>
                    <a:pt x="54518" y="109382"/>
                    <a:pt x="75496" y="109382"/>
                  </a:cubicBezTo>
                  <a:cubicBezTo>
                    <a:pt x="96473" y="109382"/>
                    <a:pt x="110881" y="93937"/>
                    <a:pt x="110881" y="72268"/>
                  </a:cubicBezTo>
                  <a:cubicBezTo>
                    <a:pt x="110881" y="50599"/>
                    <a:pt x="95897" y="35731"/>
                    <a:pt x="75496" y="35731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778BA4B-1A6D-472A-90B3-4DDB0803D208}"/>
                </a:ext>
              </a:extLst>
            </p:cNvPr>
            <p:cNvSpPr/>
            <p:nvPr/>
          </p:nvSpPr>
          <p:spPr>
            <a:xfrm>
              <a:off x="1383356" y="587943"/>
              <a:ext cx="86560" cy="142231"/>
            </a:xfrm>
            <a:custGeom>
              <a:avLst/>
              <a:gdLst>
                <a:gd name="connsiteX0" fmla="*/ 38151 w 86560"/>
                <a:gd name="connsiteY0" fmla="*/ 142231 h 142231"/>
                <a:gd name="connsiteX1" fmla="*/ 0 w 86560"/>
                <a:gd name="connsiteY1" fmla="*/ 142231 h 142231"/>
                <a:gd name="connsiteX2" fmla="*/ 0 w 86560"/>
                <a:gd name="connsiteY2" fmla="*/ 2766 h 142231"/>
                <a:gd name="connsiteX3" fmla="*/ 38151 w 86560"/>
                <a:gd name="connsiteY3" fmla="*/ 2766 h 142231"/>
                <a:gd name="connsiteX4" fmla="*/ 38151 w 86560"/>
                <a:gd name="connsiteY4" fmla="*/ 27893 h 142231"/>
                <a:gd name="connsiteX5" fmla="*/ 86561 w 86560"/>
                <a:gd name="connsiteY5" fmla="*/ 0 h 142231"/>
                <a:gd name="connsiteX6" fmla="*/ 86561 w 86560"/>
                <a:gd name="connsiteY6" fmla="*/ 42301 h 142231"/>
                <a:gd name="connsiteX7" fmla="*/ 38151 w 86560"/>
                <a:gd name="connsiteY7" fmla="*/ 81259 h 142231"/>
                <a:gd name="connsiteX8" fmla="*/ 38151 w 86560"/>
                <a:gd name="connsiteY8" fmla="*/ 142116 h 14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60" h="142231">
                  <a:moveTo>
                    <a:pt x="38151" y="142231"/>
                  </a:moveTo>
                  <a:lnTo>
                    <a:pt x="0" y="142231"/>
                  </a:lnTo>
                  <a:lnTo>
                    <a:pt x="0" y="2766"/>
                  </a:lnTo>
                  <a:lnTo>
                    <a:pt x="38151" y="2766"/>
                  </a:lnTo>
                  <a:lnTo>
                    <a:pt x="38151" y="27893"/>
                  </a:lnTo>
                  <a:cubicBezTo>
                    <a:pt x="49447" y="9912"/>
                    <a:pt x="65814" y="0"/>
                    <a:pt x="86561" y="0"/>
                  </a:cubicBezTo>
                  <a:lnTo>
                    <a:pt x="86561" y="42301"/>
                  </a:lnTo>
                  <a:cubicBezTo>
                    <a:pt x="61664" y="36999"/>
                    <a:pt x="38151" y="51752"/>
                    <a:pt x="38151" y="81259"/>
                  </a:cubicBezTo>
                  <a:lnTo>
                    <a:pt x="38151" y="142116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BF868B3-3272-4926-A0E2-E4BED84D38D8}"/>
                </a:ext>
              </a:extLst>
            </p:cNvPr>
            <p:cNvSpPr/>
            <p:nvPr/>
          </p:nvSpPr>
          <p:spPr>
            <a:xfrm>
              <a:off x="1487667" y="550368"/>
              <a:ext cx="89903" cy="182572"/>
            </a:xfrm>
            <a:custGeom>
              <a:avLst/>
              <a:gdLst>
                <a:gd name="connsiteX0" fmla="*/ 53365 w 89903"/>
                <a:gd name="connsiteY0" fmla="*/ 182573 h 182572"/>
                <a:gd name="connsiteX1" fmla="*/ 0 w 89903"/>
                <a:gd name="connsiteY1" fmla="*/ 127017 h 182572"/>
                <a:gd name="connsiteX2" fmla="*/ 0 w 89903"/>
                <a:gd name="connsiteY2" fmla="*/ 0 h 182572"/>
                <a:gd name="connsiteX3" fmla="*/ 38497 w 89903"/>
                <a:gd name="connsiteY3" fmla="*/ 0 h 182572"/>
                <a:gd name="connsiteX4" fmla="*/ 38497 w 89903"/>
                <a:gd name="connsiteY4" fmla="*/ 40341 h 182572"/>
                <a:gd name="connsiteX5" fmla="*/ 88520 w 89903"/>
                <a:gd name="connsiteY5" fmla="*/ 40341 h 182572"/>
                <a:gd name="connsiteX6" fmla="*/ 88520 w 89903"/>
                <a:gd name="connsiteY6" fmla="*/ 72960 h 182572"/>
                <a:gd name="connsiteX7" fmla="*/ 38497 w 89903"/>
                <a:gd name="connsiteY7" fmla="*/ 72960 h 182572"/>
                <a:gd name="connsiteX8" fmla="*/ 38497 w 89903"/>
                <a:gd name="connsiteY8" fmla="*/ 124942 h 182572"/>
                <a:gd name="connsiteX9" fmla="*/ 61434 w 89903"/>
                <a:gd name="connsiteY9" fmla="*/ 147303 h 182572"/>
                <a:gd name="connsiteX10" fmla="*/ 89903 w 89903"/>
                <a:gd name="connsiteY10" fmla="*/ 139235 h 182572"/>
                <a:gd name="connsiteX11" fmla="*/ 89903 w 89903"/>
                <a:gd name="connsiteY11" fmla="*/ 172660 h 182572"/>
                <a:gd name="connsiteX12" fmla="*/ 53365 w 89903"/>
                <a:gd name="connsiteY12" fmla="*/ 182342 h 18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903" h="182572">
                  <a:moveTo>
                    <a:pt x="53365" y="182573"/>
                  </a:moveTo>
                  <a:cubicBezTo>
                    <a:pt x="20171" y="182573"/>
                    <a:pt x="0" y="166551"/>
                    <a:pt x="0" y="127017"/>
                  </a:cubicBezTo>
                  <a:lnTo>
                    <a:pt x="0" y="0"/>
                  </a:lnTo>
                  <a:lnTo>
                    <a:pt x="38497" y="0"/>
                  </a:lnTo>
                  <a:lnTo>
                    <a:pt x="38497" y="40341"/>
                  </a:lnTo>
                  <a:lnTo>
                    <a:pt x="88520" y="40341"/>
                  </a:lnTo>
                  <a:lnTo>
                    <a:pt x="88520" y="72960"/>
                  </a:lnTo>
                  <a:lnTo>
                    <a:pt x="38497" y="72960"/>
                  </a:lnTo>
                  <a:lnTo>
                    <a:pt x="38497" y="124942"/>
                  </a:lnTo>
                  <a:cubicBezTo>
                    <a:pt x="38497" y="140733"/>
                    <a:pt x="48409" y="147303"/>
                    <a:pt x="61434" y="147303"/>
                  </a:cubicBezTo>
                  <a:cubicBezTo>
                    <a:pt x="71692" y="147303"/>
                    <a:pt x="81374" y="144767"/>
                    <a:pt x="89903" y="139235"/>
                  </a:cubicBezTo>
                  <a:lnTo>
                    <a:pt x="89903" y="172660"/>
                  </a:lnTo>
                  <a:cubicBezTo>
                    <a:pt x="79991" y="179345"/>
                    <a:pt x="67197" y="182342"/>
                    <a:pt x="53365" y="18234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0406379-1A62-4B72-9D71-E4687A64B33E}"/>
                </a:ext>
              </a:extLst>
            </p:cNvPr>
            <p:cNvSpPr/>
            <p:nvPr/>
          </p:nvSpPr>
          <p:spPr>
            <a:xfrm>
              <a:off x="1596588" y="527662"/>
              <a:ext cx="56708" cy="202627"/>
            </a:xfrm>
            <a:custGeom>
              <a:avLst/>
              <a:gdLst>
                <a:gd name="connsiteX0" fmla="*/ 0 w 56708"/>
                <a:gd name="connsiteY0" fmla="*/ 21900 h 202627"/>
                <a:gd name="connsiteX1" fmla="*/ 21323 w 56708"/>
                <a:gd name="connsiteY1" fmla="*/ 0 h 202627"/>
                <a:gd name="connsiteX2" fmla="*/ 35731 w 56708"/>
                <a:gd name="connsiteY2" fmla="*/ 5302 h 202627"/>
                <a:gd name="connsiteX3" fmla="*/ 56708 w 56708"/>
                <a:gd name="connsiteY3" fmla="*/ 21323 h 202627"/>
                <a:gd name="connsiteX4" fmla="*/ 35961 w 56708"/>
                <a:gd name="connsiteY4" fmla="*/ 37690 h 202627"/>
                <a:gd name="connsiteX5" fmla="*/ 21323 w 56708"/>
                <a:gd name="connsiteY5" fmla="*/ 42992 h 202627"/>
                <a:gd name="connsiteX6" fmla="*/ 0 w 56708"/>
                <a:gd name="connsiteY6" fmla="*/ 22015 h 202627"/>
                <a:gd name="connsiteX7" fmla="*/ 5302 w 56708"/>
                <a:gd name="connsiteY7" fmla="*/ 63163 h 202627"/>
                <a:gd name="connsiteX8" fmla="*/ 43799 w 56708"/>
                <a:gd name="connsiteY8" fmla="*/ 63163 h 202627"/>
                <a:gd name="connsiteX9" fmla="*/ 43799 w 56708"/>
                <a:gd name="connsiteY9" fmla="*/ 202628 h 202627"/>
                <a:gd name="connsiteX10" fmla="*/ 5302 w 56708"/>
                <a:gd name="connsiteY10" fmla="*/ 202628 h 202627"/>
                <a:gd name="connsiteX11" fmla="*/ 5302 w 56708"/>
                <a:gd name="connsiteY11" fmla="*/ 63163 h 20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708" h="202627">
                  <a:moveTo>
                    <a:pt x="0" y="21900"/>
                  </a:moveTo>
                  <a:cubicBezTo>
                    <a:pt x="0" y="10028"/>
                    <a:pt x="9451" y="0"/>
                    <a:pt x="21323" y="0"/>
                  </a:cubicBezTo>
                  <a:cubicBezTo>
                    <a:pt x="26856" y="0"/>
                    <a:pt x="31235" y="1614"/>
                    <a:pt x="35731" y="5302"/>
                  </a:cubicBezTo>
                  <a:lnTo>
                    <a:pt x="56708" y="21323"/>
                  </a:lnTo>
                  <a:lnTo>
                    <a:pt x="35961" y="37690"/>
                  </a:lnTo>
                  <a:cubicBezTo>
                    <a:pt x="31581" y="41033"/>
                    <a:pt x="26856" y="42992"/>
                    <a:pt x="21323" y="42992"/>
                  </a:cubicBezTo>
                  <a:cubicBezTo>
                    <a:pt x="9451" y="42992"/>
                    <a:pt x="0" y="33541"/>
                    <a:pt x="0" y="22015"/>
                  </a:cubicBezTo>
                  <a:close/>
                  <a:moveTo>
                    <a:pt x="5302" y="63163"/>
                  </a:moveTo>
                  <a:lnTo>
                    <a:pt x="43799" y="63163"/>
                  </a:lnTo>
                  <a:lnTo>
                    <a:pt x="43799" y="202628"/>
                  </a:lnTo>
                  <a:lnTo>
                    <a:pt x="5302" y="202628"/>
                  </a:lnTo>
                  <a:lnTo>
                    <a:pt x="530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8513AC-9DC1-44E7-B305-2EBDB42F4F9B}"/>
                </a:ext>
              </a:extLst>
            </p:cNvPr>
            <p:cNvSpPr/>
            <p:nvPr/>
          </p:nvSpPr>
          <p:spPr>
            <a:xfrm>
              <a:off x="1677616" y="587943"/>
              <a:ext cx="132203" cy="142231"/>
            </a:xfrm>
            <a:custGeom>
              <a:avLst/>
              <a:gdLst>
                <a:gd name="connsiteX0" fmla="*/ 38151 w 132203"/>
                <a:gd name="connsiteY0" fmla="*/ 142231 h 142231"/>
                <a:gd name="connsiteX1" fmla="*/ 0 w 132203"/>
                <a:gd name="connsiteY1" fmla="*/ 142231 h 142231"/>
                <a:gd name="connsiteX2" fmla="*/ 0 w 132203"/>
                <a:gd name="connsiteY2" fmla="*/ 2766 h 142231"/>
                <a:gd name="connsiteX3" fmla="*/ 38151 w 132203"/>
                <a:gd name="connsiteY3" fmla="*/ 2766 h 142231"/>
                <a:gd name="connsiteX4" fmla="*/ 38151 w 132203"/>
                <a:gd name="connsiteY4" fmla="*/ 19364 h 142231"/>
                <a:gd name="connsiteX5" fmla="*/ 80452 w 132203"/>
                <a:gd name="connsiteY5" fmla="*/ 0 h 142231"/>
                <a:gd name="connsiteX6" fmla="*/ 132204 w 132203"/>
                <a:gd name="connsiteY6" fmla="*/ 56939 h 142231"/>
                <a:gd name="connsiteX7" fmla="*/ 132204 w 132203"/>
                <a:gd name="connsiteY7" fmla="*/ 142116 h 142231"/>
                <a:gd name="connsiteX8" fmla="*/ 93476 w 132203"/>
                <a:gd name="connsiteY8" fmla="*/ 142116 h 142231"/>
                <a:gd name="connsiteX9" fmla="*/ 93476 w 132203"/>
                <a:gd name="connsiteY9" fmla="*/ 66275 h 142231"/>
                <a:gd name="connsiteX10" fmla="*/ 68811 w 132203"/>
                <a:gd name="connsiteY10" fmla="*/ 36653 h 142231"/>
                <a:gd name="connsiteX11" fmla="*/ 38151 w 132203"/>
                <a:gd name="connsiteY11" fmla="*/ 71807 h 142231"/>
                <a:gd name="connsiteX12" fmla="*/ 38151 w 132203"/>
                <a:gd name="connsiteY12" fmla="*/ 142116 h 14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203" h="142231">
                  <a:moveTo>
                    <a:pt x="38151" y="142231"/>
                  </a:moveTo>
                  <a:lnTo>
                    <a:pt x="0" y="142231"/>
                  </a:lnTo>
                  <a:lnTo>
                    <a:pt x="0" y="2766"/>
                  </a:lnTo>
                  <a:lnTo>
                    <a:pt x="38151" y="2766"/>
                  </a:lnTo>
                  <a:lnTo>
                    <a:pt x="38151" y="19364"/>
                  </a:lnTo>
                  <a:cubicBezTo>
                    <a:pt x="48409" y="7492"/>
                    <a:pt x="62471" y="0"/>
                    <a:pt x="80452" y="0"/>
                  </a:cubicBezTo>
                  <a:cubicBezTo>
                    <a:pt x="112840" y="0"/>
                    <a:pt x="132204" y="24666"/>
                    <a:pt x="132204" y="56939"/>
                  </a:cubicBezTo>
                  <a:lnTo>
                    <a:pt x="132204" y="142116"/>
                  </a:lnTo>
                  <a:lnTo>
                    <a:pt x="93476" y="142116"/>
                  </a:lnTo>
                  <a:lnTo>
                    <a:pt x="93476" y="66275"/>
                  </a:lnTo>
                  <a:cubicBezTo>
                    <a:pt x="93476" y="47718"/>
                    <a:pt x="85754" y="36653"/>
                    <a:pt x="68811" y="36653"/>
                  </a:cubicBezTo>
                  <a:cubicBezTo>
                    <a:pt x="50023" y="36653"/>
                    <a:pt x="38151" y="52444"/>
                    <a:pt x="38151" y="71807"/>
                  </a:cubicBezTo>
                  <a:lnTo>
                    <a:pt x="38151" y="142116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AC71449-A341-4FCF-87EB-12BC0E3F8538}"/>
                </a:ext>
              </a:extLst>
            </p:cNvPr>
            <p:cNvSpPr/>
            <p:nvPr/>
          </p:nvSpPr>
          <p:spPr>
            <a:xfrm>
              <a:off x="1834140" y="588174"/>
              <a:ext cx="149492" cy="214154"/>
            </a:xfrm>
            <a:custGeom>
              <a:avLst/>
              <a:gdLst>
                <a:gd name="connsiteX0" fmla="*/ 73075 w 149492"/>
                <a:gd name="connsiteY0" fmla="*/ 214039 h 214154"/>
                <a:gd name="connsiteX1" fmla="*/ 16943 w 149492"/>
                <a:gd name="connsiteY1" fmla="*/ 198594 h 214154"/>
                <a:gd name="connsiteX2" fmla="*/ 16943 w 149492"/>
                <a:gd name="connsiteY2" fmla="*/ 160673 h 214154"/>
                <a:gd name="connsiteX3" fmla="*/ 70655 w 149492"/>
                <a:gd name="connsiteY3" fmla="*/ 179806 h 214154"/>
                <a:gd name="connsiteX4" fmla="*/ 110765 w 149492"/>
                <a:gd name="connsiteY4" fmla="*/ 142693 h 214154"/>
                <a:gd name="connsiteX5" fmla="*/ 110765 w 149492"/>
                <a:gd name="connsiteY5" fmla="*/ 126671 h 214154"/>
                <a:gd name="connsiteX6" fmla="*/ 69502 w 149492"/>
                <a:gd name="connsiteY6" fmla="*/ 144882 h 214154"/>
                <a:gd name="connsiteX7" fmla="*/ 0 w 149492"/>
                <a:gd name="connsiteY7" fmla="*/ 72729 h 214154"/>
                <a:gd name="connsiteX8" fmla="*/ 69502 w 149492"/>
                <a:gd name="connsiteY8" fmla="*/ 0 h 214154"/>
                <a:gd name="connsiteX9" fmla="*/ 110765 w 149492"/>
                <a:gd name="connsiteY9" fmla="*/ 18557 h 214154"/>
                <a:gd name="connsiteX10" fmla="*/ 110765 w 149492"/>
                <a:gd name="connsiteY10" fmla="*/ 2766 h 214154"/>
                <a:gd name="connsiteX11" fmla="*/ 149493 w 149492"/>
                <a:gd name="connsiteY11" fmla="*/ 2766 h 214154"/>
                <a:gd name="connsiteX12" fmla="*/ 149493 w 149492"/>
                <a:gd name="connsiteY12" fmla="*/ 140848 h 214154"/>
                <a:gd name="connsiteX13" fmla="*/ 73190 w 149492"/>
                <a:gd name="connsiteY13" fmla="*/ 214154 h 214154"/>
                <a:gd name="connsiteX14" fmla="*/ 74689 w 149492"/>
                <a:gd name="connsiteY14" fmla="*/ 35615 h 214154"/>
                <a:gd name="connsiteX15" fmla="*/ 39534 w 149492"/>
                <a:gd name="connsiteY15" fmla="*/ 72960 h 214154"/>
                <a:gd name="connsiteX16" fmla="*/ 74689 w 149492"/>
                <a:gd name="connsiteY16" fmla="*/ 109152 h 214154"/>
                <a:gd name="connsiteX17" fmla="*/ 110650 w 149492"/>
                <a:gd name="connsiteY17" fmla="*/ 72960 h 214154"/>
                <a:gd name="connsiteX18" fmla="*/ 74689 w 149492"/>
                <a:gd name="connsiteY18" fmla="*/ 35615 h 21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492" h="214154">
                  <a:moveTo>
                    <a:pt x="73075" y="214039"/>
                  </a:moveTo>
                  <a:cubicBezTo>
                    <a:pt x="53135" y="214039"/>
                    <a:pt x="34578" y="209083"/>
                    <a:pt x="16943" y="198594"/>
                  </a:cubicBezTo>
                  <a:lnTo>
                    <a:pt x="16943" y="160673"/>
                  </a:lnTo>
                  <a:cubicBezTo>
                    <a:pt x="33541" y="173698"/>
                    <a:pt x="53135" y="179806"/>
                    <a:pt x="70655" y="179806"/>
                  </a:cubicBezTo>
                  <a:cubicBezTo>
                    <a:pt x="95781" y="179806"/>
                    <a:pt x="110765" y="166782"/>
                    <a:pt x="110765" y="142693"/>
                  </a:cubicBezTo>
                  <a:lnTo>
                    <a:pt x="110765" y="126671"/>
                  </a:lnTo>
                  <a:cubicBezTo>
                    <a:pt x="100507" y="137967"/>
                    <a:pt x="86100" y="144882"/>
                    <a:pt x="69502" y="144882"/>
                  </a:cubicBezTo>
                  <a:cubicBezTo>
                    <a:pt x="28815" y="144882"/>
                    <a:pt x="0" y="114223"/>
                    <a:pt x="0" y="72729"/>
                  </a:cubicBezTo>
                  <a:cubicBezTo>
                    <a:pt x="0" y="31236"/>
                    <a:pt x="28815" y="0"/>
                    <a:pt x="69502" y="0"/>
                  </a:cubicBezTo>
                  <a:cubicBezTo>
                    <a:pt x="86100" y="0"/>
                    <a:pt x="100507" y="6916"/>
                    <a:pt x="110765" y="18557"/>
                  </a:cubicBezTo>
                  <a:lnTo>
                    <a:pt x="110765" y="2766"/>
                  </a:lnTo>
                  <a:lnTo>
                    <a:pt x="149493" y="2766"/>
                  </a:lnTo>
                  <a:lnTo>
                    <a:pt x="149493" y="140848"/>
                  </a:lnTo>
                  <a:cubicBezTo>
                    <a:pt x="149493" y="187298"/>
                    <a:pt x="119871" y="214154"/>
                    <a:pt x="73190" y="214154"/>
                  </a:cubicBezTo>
                  <a:close/>
                  <a:moveTo>
                    <a:pt x="74689" y="35615"/>
                  </a:moveTo>
                  <a:cubicBezTo>
                    <a:pt x="54518" y="35615"/>
                    <a:pt x="39534" y="51406"/>
                    <a:pt x="39534" y="72960"/>
                  </a:cubicBezTo>
                  <a:cubicBezTo>
                    <a:pt x="39534" y="94514"/>
                    <a:pt x="54518" y="109152"/>
                    <a:pt x="74689" y="109152"/>
                  </a:cubicBezTo>
                  <a:cubicBezTo>
                    <a:pt x="94859" y="109152"/>
                    <a:pt x="110650" y="94168"/>
                    <a:pt x="110650" y="72960"/>
                  </a:cubicBezTo>
                  <a:cubicBezTo>
                    <a:pt x="110650" y="51752"/>
                    <a:pt x="95436" y="35615"/>
                    <a:pt x="74689" y="35615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77F28CA-889F-4C4E-BB83-F10C28D78119}"/>
                </a:ext>
              </a:extLst>
            </p:cNvPr>
            <p:cNvSpPr/>
            <p:nvPr/>
          </p:nvSpPr>
          <p:spPr>
            <a:xfrm>
              <a:off x="2063854" y="590825"/>
              <a:ext cx="152604" cy="208621"/>
            </a:xfrm>
            <a:custGeom>
              <a:avLst/>
              <a:gdLst>
                <a:gd name="connsiteX0" fmla="*/ 51406 w 152604"/>
                <a:gd name="connsiteY0" fmla="*/ 208506 h 208621"/>
                <a:gd name="connsiteX1" fmla="*/ 11295 w 152604"/>
                <a:gd name="connsiteY1" fmla="*/ 208506 h 208621"/>
                <a:gd name="connsiteX2" fmla="*/ 57515 w 152604"/>
                <a:gd name="connsiteY2" fmla="*/ 112840 h 208621"/>
                <a:gd name="connsiteX3" fmla="*/ 0 w 152604"/>
                <a:gd name="connsiteY3" fmla="*/ 0 h 208621"/>
                <a:gd name="connsiteX4" fmla="*/ 45067 w 152604"/>
                <a:gd name="connsiteY4" fmla="*/ 0 h 208621"/>
                <a:gd name="connsiteX5" fmla="*/ 78492 w 152604"/>
                <a:gd name="connsiteY5" fmla="*/ 69963 h 208621"/>
                <a:gd name="connsiteX6" fmla="*/ 112264 w 152604"/>
                <a:gd name="connsiteY6" fmla="*/ 0 h 208621"/>
                <a:gd name="connsiteX7" fmla="*/ 152605 w 152604"/>
                <a:gd name="connsiteY7" fmla="*/ 0 h 208621"/>
                <a:gd name="connsiteX8" fmla="*/ 51291 w 152604"/>
                <a:gd name="connsiteY8" fmla="*/ 208622 h 20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604" h="208621">
                  <a:moveTo>
                    <a:pt x="51406" y="208506"/>
                  </a:moveTo>
                  <a:lnTo>
                    <a:pt x="11295" y="208506"/>
                  </a:lnTo>
                  <a:lnTo>
                    <a:pt x="57515" y="112840"/>
                  </a:lnTo>
                  <a:lnTo>
                    <a:pt x="0" y="0"/>
                  </a:lnTo>
                  <a:lnTo>
                    <a:pt x="45067" y="0"/>
                  </a:lnTo>
                  <a:lnTo>
                    <a:pt x="78492" y="69963"/>
                  </a:lnTo>
                  <a:lnTo>
                    <a:pt x="112264" y="0"/>
                  </a:lnTo>
                  <a:lnTo>
                    <a:pt x="152605" y="0"/>
                  </a:lnTo>
                  <a:lnTo>
                    <a:pt x="51291" y="208622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A0433D5-317F-41B7-905E-854244CC015C}"/>
                </a:ext>
              </a:extLst>
            </p:cNvPr>
            <p:cNvSpPr/>
            <p:nvPr/>
          </p:nvSpPr>
          <p:spPr>
            <a:xfrm>
              <a:off x="2218995" y="587943"/>
              <a:ext cx="150184" cy="144997"/>
            </a:xfrm>
            <a:custGeom>
              <a:avLst/>
              <a:gdLst>
                <a:gd name="connsiteX0" fmla="*/ 0 w 150184"/>
                <a:gd name="connsiteY0" fmla="*/ 71692 h 144997"/>
                <a:gd name="connsiteX1" fmla="*/ 76072 w 150184"/>
                <a:gd name="connsiteY1" fmla="*/ 0 h 144997"/>
                <a:gd name="connsiteX2" fmla="*/ 150184 w 150184"/>
                <a:gd name="connsiteY2" fmla="*/ 71692 h 144997"/>
                <a:gd name="connsiteX3" fmla="*/ 76072 w 150184"/>
                <a:gd name="connsiteY3" fmla="*/ 144998 h 144997"/>
                <a:gd name="connsiteX4" fmla="*/ 0 w 150184"/>
                <a:gd name="connsiteY4" fmla="*/ 71692 h 144997"/>
                <a:gd name="connsiteX5" fmla="*/ 75496 w 150184"/>
                <a:gd name="connsiteY5" fmla="*/ 35731 h 144997"/>
                <a:gd name="connsiteX6" fmla="*/ 39534 w 150184"/>
                <a:gd name="connsiteY6" fmla="*/ 72268 h 144997"/>
                <a:gd name="connsiteX7" fmla="*/ 75496 w 150184"/>
                <a:gd name="connsiteY7" fmla="*/ 109382 h 144997"/>
                <a:gd name="connsiteX8" fmla="*/ 110881 w 150184"/>
                <a:gd name="connsiteY8" fmla="*/ 72268 h 144997"/>
                <a:gd name="connsiteX9" fmla="*/ 75496 w 150184"/>
                <a:gd name="connsiteY9" fmla="*/ 35731 h 14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184" h="144997">
                  <a:moveTo>
                    <a:pt x="0" y="71692"/>
                  </a:moveTo>
                  <a:cubicBezTo>
                    <a:pt x="0" y="29391"/>
                    <a:pt x="32619" y="0"/>
                    <a:pt x="76072" y="0"/>
                  </a:cubicBezTo>
                  <a:cubicBezTo>
                    <a:pt x="119525" y="0"/>
                    <a:pt x="150184" y="29622"/>
                    <a:pt x="150184" y="71692"/>
                  </a:cubicBezTo>
                  <a:cubicBezTo>
                    <a:pt x="150184" y="113762"/>
                    <a:pt x="118603" y="144998"/>
                    <a:pt x="76072" y="144998"/>
                  </a:cubicBezTo>
                  <a:cubicBezTo>
                    <a:pt x="33541" y="144998"/>
                    <a:pt x="0" y="114799"/>
                    <a:pt x="0" y="71692"/>
                  </a:cubicBezTo>
                  <a:close/>
                  <a:moveTo>
                    <a:pt x="75496" y="35731"/>
                  </a:moveTo>
                  <a:cubicBezTo>
                    <a:pt x="54518" y="35731"/>
                    <a:pt x="39534" y="50945"/>
                    <a:pt x="39534" y="72268"/>
                  </a:cubicBezTo>
                  <a:cubicBezTo>
                    <a:pt x="39534" y="93592"/>
                    <a:pt x="54518" y="109382"/>
                    <a:pt x="75496" y="109382"/>
                  </a:cubicBezTo>
                  <a:cubicBezTo>
                    <a:pt x="96473" y="109382"/>
                    <a:pt x="110881" y="93937"/>
                    <a:pt x="110881" y="72268"/>
                  </a:cubicBezTo>
                  <a:cubicBezTo>
                    <a:pt x="110881" y="50599"/>
                    <a:pt x="95897" y="35731"/>
                    <a:pt x="75496" y="35731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840D8D2-5281-457C-A6ED-CA1D9BCE6AEA}"/>
                </a:ext>
              </a:extLst>
            </p:cNvPr>
            <p:cNvSpPr/>
            <p:nvPr/>
          </p:nvSpPr>
          <p:spPr>
            <a:xfrm>
              <a:off x="2392462" y="590825"/>
              <a:ext cx="130589" cy="142116"/>
            </a:xfrm>
            <a:custGeom>
              <a:avLst/>
              <a:gdLst>
                <a:gd name="connsiteX0" fmla="*/ 92093 w 130589"/>
                <a:gd name="connsiteY0" fmla="*/ 0 h 142116"/>
                <a:gd name="connsiteX1" fmla="*/ 130590 w 130589"/>
                <a:gd name="connsiteY1" fmla="*/ 0 h 142116"/>
                <a:gd name="connsiteX2" fmla="*/ 130590 w 130589"/>
                <a:gd name="connsiteY2" fmla="*/ 78262 h 142116"/>
                <a:gd name="connsiteX3" fmla="*/ 65353 w 130589"/>
                <a:gd name="connsiteY3" fmla="*/ 142116 h 142116"/>
                <a:gd name="connsiteX4" fmla="*/ 0 w 130589"/>
                <a:gd name="connsiteY4" fmla="*/ 78262 h 142116"/>
                <a:gd name="connsiteX5" fmla="*/ 0 w 130589"/>
                <a:gd name="connsiteY5" fmla="*/ 0 h 142116"/>
                <a:gd name="connsiteX6" fmla="*/ 38497 w 130589"/>
                <a:gd name="connsiteY6" fmla="*/ 0 h 142116"/>
                <a:gd name="connsiteX7" fmla="*/ 38497 w 130589"/>
                <a:gd name="connsiteY7" fmla="*/ 78608 h 142116"/>
                <a:gd name="connsiteX8" fmla="*/ 65353 w 130589"/>
                <a:gd name="connsiteY8" fmla="*/ 106501 h 142116"/>
                <a:gd name="connsiteX9" fmla="*/ 92208 w 130589"/>
                <a:gd name="connsiteY9" fmla="*/ 78608 h 142116"/>
                <a:gd name="connsiteX10" fmla="*/ 92208 w 130589"/>
                <a:gd name="connsiteY10" fmla="*/ 0 h 14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0589" h="142116">
                  <a:moveTo>
                    <a:pt x="92093" y="0"/>
                  </a:moveTo>
                  <a:lnTo>
                    <a:pt x="130590" y="0"/>
                  </a:lnTo>
                  <a:lnTo>
                    <a:pt x="130590" y="78262"/>
                  </a:lnTo>
                  <a:cubicBezTo>
                    <a:pt x="130590" y="117566"/>
                    <a:pt x="104080" y="142116"/>
                    <a:pt x="65353" y="142116"/>
                  </a:cubicBezTo>
                  <a:cubicBezTo>
                    <a:pt x="26625" y="142116"/>
                    <a:pt x="0" y="117450"/>
                    <a:pt x="0" y="78262"/>
                  </a:cubicBezTo>
                  <a:lnTo>
                    <a:pt x="0" y="0"/>
                  </a:lnTo>
                  <a:lnTo>
                    <a:pt x="38497" y="0"/>
                  </a:lnTo>
                  <a:lnTo>
                    <a:pt x="38497" y="78608"/>
                  </a:lnTo>
                  <a:cubicBezTo>
                    <a:pt x="38497" y="96819"/>
                    <a:pt x="49562" y="106501"/>
                    <a:pt x="65353" y="106501"/>
                  </a:cubicBezTo>
                  <a:cubicBezTo>
                    <a:pt x="81143" y="106501"/>
                    <a:pt x="92208" y="96819"/>
                    <a:pt x="92208" y="78608"/>
                  </a:cubicBezTo>
                  <a:lnTo>
                    <a:pt x="92208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EAD1221-AEAF-410C-B3F1-8CC95EBF12E1}"/>
                </a:ext>
              </a:extLst>
            </p:cNvPr>
            <p:cNvSpPr/>
            <p:nvPr/>
          </p:nvSpPr>
          <p:spPr>
            <a:xfrm>
              <a:off x="2557054" y="587943"/>
              <a:ext cx="86560" cy="142231"/>
            </a:xfrm>
            <a:custGeom>
              <a:avLst/>
              <a:gdLst>
                <a:gd name="connsiteX0" fmla="*/ 38151 w 86560"/>
                <a:gd name="connsiteY0" fmla="*/ 142231 h 142231"/>
                <a:gd name="connsiteX1" fmla="*/ 0 w 86560"/>
                <a:gd name="connsiteY1" fmla="*/ 142231 h 142231"/>
                <a:gd name="connsiteX2" fmla="*/ 0 w 86560"/>
                <a:gd name="connsiteY2" fmla="*/ 2766 h 142231"/>
                <a:gd name="connsiteX3" fmla="*/ 38151 w 86560"/>
                <a:gd name="connsiteY3" fmla="*/ 2766 h 142231"/>
                <a:gd name="connsiteX4" fmla="*/ 38151 w 86560"/>
                <a:gd name="connsiteY4" fmla="*/ 27893 h 142231"/>
                <a:gd name="connsiteX5" fmla="*/ 86561 w 86560"/>
                <a:gd name="connsiteY5" fmla="*/ 0 h 142231"/>
                <a:gd name="connsiteX6" fmla="*/ 86561 w 86560"/>
                <a:gd name="connsiteY6" fmla="*/ 42301 h 142231"/>
                <a:gd name="connsiteX7" fmla="*/ 38151 w 86560"/>
                <a:gd name="connsiteY7" fmla="*/ 81259 h 142231"/>
                <a:gd name="connsiteX8" fmla="*/ 38151 w 86560"/>
                <a:gd name="connsiteY8" fmla="*/ 142116 h 14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60" h="142231">
                  <a:moveTo>
                    <a:pt x="38151" y="142231"/>
                  </a:moveTo>
                  <a:lnTo>
                    <a:pt x="0" y="142231"/>
                  </a:lnTo>
                  <a:lnTo>
                    <a:pt x="0" y="2766"/>
                  </a:lnTo>
                  <a:lnTo>
                    <a:pt x="38151" y="2766"/>
                  </a:lnTo>
                  <a:lnTo>
                    <a:pt x="38151" y="27893"/>
                  </a:lnTo>
                  <a:cubicBezTo>
                    <a:pt x="49447" y="9912"/>
                    <a:pt x="65814" y="0"/>
                    <a:pt x="86561" y="0"/>
                  </a:cubicBezTo>
                  <a:lnTo>
                    <a:pt x="86561" y="42301"/>
                  </a:lnTo>
                  <a:cubicBezTo>
                    <a:pt x="61664" y="36999"/>
                    <a:pt x="38151" y="51752"/>
                    <a:pt x="38151" y="81259"/>
                  </a:cubicBezTo>
                  <a:lnTo>
                    <a:pt x="38151" y="142116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3EA4A2D-F86D-4939-9909-9EA016773B08}"/>
                </a:ext>
              </a:extLst>
            </p:cNvPr>
            <p:cNvSpPr/>
            <p:nvPr/>
          </p:nvSpPr>
          <p:spPr>
            <a:xfrm>
              <a:off x="2715652" y="587943"/>
              <a:ext cx="118602" cy="144997"/>
            </a:xfrm>
            <a:custGeom>
              <a:avLst/>
              <a:gdLst>
                <a:gd name="connsiteX0" fmla="*/ 79875 w 118602"/>
                <a:gd name="connsiteY0" fmla="*/ 110189 h 144997"/>
                <a:gd name="connsiteX1" fmla="*/ 118603 w 118602"/>
                <a:gd name="connsiteY1" fmla="*/ 98548 h 144997"/>
                <a:gd name="connsiteX2" fmla="*/ 118603 w 118602"/>
                <a:gd name="connsiteY2" fmla="*/ 134509 h 144997"/>
                <a:gd name="connsiteX3" fmla="*/ 74919 w 118602"/>
                <a:gd name="connsiteY3" fmla="*/ 144998 h 144997"/>
                <a:gd name="connsiteX4" fmla="*/ 0 w 118602"/>
                <a:gd name="connsiteY4" fmla="*/ 72499 h 144997"/>
                <a:gd name="connsiteX5" fmla="*/ 75265 w 118602"/>
                <a:gd name="connsiteY5" fmla="*/ 0 h 144997"/>
                <a:gd name="connsiteX6" fmla="*/ 118142 w 118602"/>
                <a:gd name="connsiteY6" fmla="*/ 11641 h 144997"/>
                <a:gd name="connsiteX7" fmla="*/ 118142 w 118602"/>
                <a:gd name="connsiteY7" fmla="*/ 50369 h 144997"/>
                <a:gd name="connsiteX8" fmla="*/ 78838 w 118602"/>
                <a:gd name="connsiteY8" fmla="*/ 34924 h 144997"/>
                <a:gd name="connsiteX9" fmla="*/ 39534 w 118602"/>
                <a:gd name="connsiteY9" fmla="*/ 72268 h 144997"/>
                <a:gd name="connsiteX10" fmla="*/ 79875 w 118602"/>
                <a:gd name="connsiteY10" fmla="*/ 110189 h 14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02" h="144997">
                  <a:moveTo>
                    <a:pt x="79875" y="110189"/>
                  </a:moveTo>
                  <a:cubicBezTo>
                    <a:pt x="93937" y="110189"/>
                    <a:pt x="107308" y="106846"/>
                    <a:pt x="118603" y="98548"/>
                  </a:cubicBezTo>
                  <a:lnTo>
                    <a:pt x="118603" y="134509"/>
                  </a:lnTo>
                  <a:cubicBezTo>
                    <a:pt x="105002" y="142001"/>
                    <a:pt x="90134" y="144998"/>
                    <a:pt x="74919" y="144998"/>
                  </a:cubicBezTo>
                  <a:cubicBezTo>
                    <a:pt x="31236" y="144998"/>
                    <a:pt x="0" y="115722"/>
                    <a:pt x="0" y="72499"/>
                  </a:cubicBezTo>
                  <a:cubicBezTo>
                    <a:pt x="0" y="29276"/>
                    <a:pt x="32042" y="0"/>
                    <a:pt x="75265" y="0"/>
                  </a:cubicBezTo>
                  <a:cubicBezTo>
                    <a:pt x="90710" y="0"/>
                    <a:pt x="105463" y="3573"/>
                    <a:pt x="118142" y="11641"/>
                  </a:cubicBezTo>
                  <a:lnTo>
                    <a:pt x="118142" y="50369"/>
                  </a:lnTo>
                  <a:cubicBezTo>
                    <a:pt x="107653" y="40111"/>
                    <a:pt x="93822" y="34924"/>
                    <a:pt x="78838" y="34924"/>
                  </a:cubicBezTo>
                  <a:cubicBezTo>
                    <a:pt x="56132" y="34924"/>
                    <a:pt x="39534" y="49908"/>
                    <a:pt x="39534" y="72268"/>
                  </a:cubicBezTo>
                  <a:cubicBezTo>
                    <a:pt x="39534" y="94629"/>
                    <a:pt x="56708" y="110189"/>
                    <a:pt x="79875" y="110189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D4EAF03-821B-4B43-886D-7C988D3C86EA}"/>
                </a:ext>
              </a:extLst>
            </p:cNvPr>
            <p:cNvSpPr/>
            <p:nvPr/>
          </p:nvSpPr>
          <p:spPr>
            <a:xfrm>
              <a:off x="2865721" y="522706"/>
              <a:ext cx="132203" cy="207468"/>
            </a:xfrm>
            <a:custGeom>
              <a:avLst/>
              <a:gdLst>
                <a:gd name="connsiteX0" fmla="*/ 38151 w 132203"/>
                <a:gd name="connsiteY0" fmla="*/ 207469 h 207468"/>
                <a:gd name="connsiteX1" fmla="*/ 0 w 132203"/>
                <a:gd name="connsiteY1" fmla="*/ 207469 h 207468"/>
                <a:gd name="connsiteX2" fmla="*/ 0 w 132203"/>
                <a:gd name="connsiteY2" fmla="*/ 0 h 207468"/>
                <a:gd name="connsiteX3" fmla="*/ 38151 w 132203"/>
                <a:gd name="connsiteY3" fmla="*/ 0 h 207468"/>
                <a:gd name="connsiteX4" fmla="*/ 38151 w 132203"/>
                <a:gd name="connsiteY4" fmla="*/ 84601 h 207468"/>
                <a:gd name="connsiteX5" fmla="*/ 80452 w 132203"/>
                <a:gd name="connsiteY5" fmla="*/ 65237 h 207468"/>
                <a:gd name="connsiteX6" fmla="*/ 132204 w 132203"/>
                <a:gd name="connsiteY6" fmla="*/ 122176 h 207468"/>
                <a:gd name="connsiteX7" fmla="*/ 132204 w 132203"/>
                <a:gd name="connsiteY7" fmla="*/ 207354 h 207468"/>
                <a:gd name="connsiteX8" fmla="*/ 93476 w 132203"/>
                <a:gd name="connsiteY8" fmla="*/ 207354 h 207468"/>
                <a:gd name="connsiteX9" fmla="*/ 93476 w 132203"/>
                <a:gd name="connsiteY9" fmla="*/ 131512 h 207468"/>
                <a:gd name="connsiteX10" fmla="*/ 68811 w 132203"/>
                <a:gd name="connsiteY10" fmla="*/ 101890 h 207468"/>
                <a:gd name="connsiteX11" fmla="*/ 38151 w 132203"/>
                <a:gd name="connsiteY11" fmla="*/ 137045 h 207468"/>
                <a:gd name="connsiteX12" fmla="*/ 38151 w 132203"/>
                <a:gd name="connsiteY12" fmla="*/ 207354 h 20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203" h="207468">
                  <a:moveTo>
                    <a:pt x="38151" y="207469"/>
                  </a:moveTo>
                  <a:lnTo>
                    <a:pt x="0" y="207469"/>
                  </a:lnTo>
                  <a:lnTo>
                    <a:pt x="0" y="0"/>
                  </a:lnTo>
                  <a:lnTo>
                    <a:pt x="38151" y="0"/>
                  </a:lnTo>
                  <a:lnTo>
                    <a:pt x="38151" y="84601"/>
                  </a:lnTo>
                  <a:cubicBezTo>
                    <a:pt x="48409" y="72729"/>
                    <a:pt x="62471" y="65237"/>
                    <a:pt x="80452" y="65237"/>
                  </a:cubicBezTo>
                  <a:cubicBezTo>
                    <a:pt x="112840" y="65237"/>
                    <a:pt x="132204" y="89903"/>
                    <a:pt x="132204" y="122176"/>
                  </a:cubicBezTo>
                  <a:lnTo>
                    <a:pt x="132204" y="207354"/>
                  </a:lnTo>
                  <a:lnTo>
                    <a:pt x="93476" y="207354"/>
                  </a:lnTo>
                  <a:lnTo>
                    <a:pt x="93476" y="131512"/>
                  </a:lnTo>
                  <a:cubicBezTo>
                    <a:pt x="93476" y="112955"/>
                    <a:pt x="85754" y="101890"/>
                    <a:pt x="68811" y="101890"/>
                  </a:cubicBezTo>
                  <a:cubicBezTo>
                    <a:pt x="50023" y="101890"/>
                    <a:pt x="38151" y="117681"/>
                    <a:pt x="38151" y="137045"/>
                  </a:cubicBezTo>
                  <a:lnTo>
                    <a:pt x="38151" y="207354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7F5FBCE-6BEC-48E1-8EB0-BDBCCBF58331}"/>
                </a:ext>
              </a:extLst>
            </p:cNvPr>
            <p:cNvSpPr/>
            <p:nvPr/>
          </p:nvSpPr>
          <p:spPr>
            <a:xfrm>
              <a:off x="3027317" y="527662"/>
              <a:ext cx="56708" cy="202627"/>
            </a:xfrm>
            <a:custGeom>
              <a:avLst/>
              <a:gdLst>
                <a:gd name="connsiteX0" fmla="*/ 0 w 56708"/>
                <a:gd name="connsiteY0" fmla="*/ 21900 h 202627"/>
                <a:gd name="connsiteX1" fmla="*/ 21323 w 56708"/>
                <a:gd name="connsiteY1" fmla="*/ 0 h 202627"/>
                <a:gd name="connsiteX2" fmla="*/ 35731 w 56708"/>
                <a:gd name="connsiteY2" fmla="*/ 5302 h 202627"/>
                <a:gd name="connsiteX3" fmla="*/ 56708 w 56708"/>
                <a:gd name="connsiteY3" fmla="*/ 21323 h 202627"/>
                <a:gd name="connsiteX4" fmla="*/ 35961 w 56708"/>
                <a:gd name="connsiteY4" fmla="*/ 37690 h 202627"/>
                <a:gd name="connsiteX5" fmla="*/ 21323 w 56708"/>
                <a:gd name="connsiteY5" fmla="*/ 42992 h 202627"/>
                <a:gd name="connsiteX6" fmla="*/ 0 w 56708"/>
                <a:gd name="connsiteY6" fmla="*/ 22015 h 202627"/>
                <a:gd name="connsiteX7" fmla="*/ 5302 w 56708"/>
                <a:gd name="connsiteY7" fmla="*/ 63163 h 202627"/>
                <a:gd name="connsiteX8" fmla="*/ 43799 w 56708"/>
                <a:gd name="connsiteY8" fmla="*/ 63163 h 202627"/>
                <a:gd name="connsiteX9" fmla="*/ 43799 w 56708"/>
                <a:gd name="connsiteY9" fmla="*/ 202628 h 202627"/>
                <a:gd name="connsiteX10" fmla="*/ 5302 w 56708"/>
                <a:gd name="connsiteY10" fmla="*/ 202628 h 202627"/>
                <a:gd name="connsiteX11" fmla="*/ 5302 w 56708"/>
                <a:gd name="connsiteY11" fmla="*/ 63163 h 20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708" h="202627">
                  <a:moveTo>
                    <a:pt x="0" y="21900"/>
                  </a:moveTo>
                  <a:cubicBezTo>
                    <a:pt x="0" y="10028"/>
                    <a:pt x="9451" y="0"/>
                    <a:pt x="21323" y="0"/>
                  </a:cubicBezTo>
                  <a:cubicBezTo>
                    <a:pt x="26856" y="0"/>
                    <a:pt x="31235" y="1614"/>
                    <a:pt x="35731" y="5302"/>
                  </a:cubicBezTo>
                  <a:lnTo>
                    <a:pt x="56708" y="21323"/>
                  </a:lnTo>
                  <a:lnTo>
                    <a:pt x="35961" y="37690"/>
                  </a:lnTo>
                  <a:cubicBezTo>
                    <a:pt x="31582" y="41033"/>
                    <a:pt x="26856" y="42992"/>
                    <a:pt x="21323" y="42992"/>
                  </a:cubicBezTo>
                  <a:cubicBezTo>
                    <a:pt x="9451" y="42992"/>
                    <a:pt x="0" y="33541"/>
                    <a:pt x="0" y="22015"/>
                  </a:cubicBezTo>
                  <a:close/>
                  <a:moveTo>
                    <a:pt x="5302" y="63163"/>
                  </a:moveTo>
                  <a:lnTo>
                    <a:pt x="43799" y="63163"/>
                  </a:lnTo>
                  <a:lnTo>
                    <a:pt x="43799" y="202628"/>
                  </a:lnTo>
                  <a:lnTo>
                    <a:pt x="5302" y="202628"/>
                  </a:lnTo>
                  <a:lnTo>
                    <a:pt x="530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35B9BD0-122F-4E0D-8E61-327824611468}"/>
                </a:ext>
              </a:extLst>
            </p:cNvPr>
            <p:cNvSpPr/>
            <p:nvPr/>
          </p:nvSpPr>
          <p:spPr>
            <a:xfrm>
              <a:off x="3108345" y="522706"/>
              <a:ext cx="38151" cy="207468"/>
            </a:xfrm>
            <a:custGeom>
              <a:avLst/>
              <a:gdLst>
                <a:gd name="connsiteX0" fmla="*/ 0 w 38151"/>
                <a:gd name="connsiteY0" fmla="*/ 0 h 207468"/>
                <a:gd name="connsiteX1" fmla="*/ 38151 w 38151"/>
                <a:gd name="connsiteY1" fmla="*/ 0 h 207468"/>
                <a:gd name="connsiteX2" fmla="*/ 38151 w 38151"/>
                <a:gd name="connsiteY2" fmla="*/ 207469 h 207468"/>
                <a:gd name="connsiteX3" fmla="*/ 0 w 38151"/>
                <a:gd name="connsiteY3" fmla="*/ 207469 h 207468"/>
                <a:gd name="connsiteX4" fmla="*/ 0 w 38151"/>
                <a:gd name="connsiteY4" fmla="*/ 0 h 20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51" h="207468">
                  <a:moveTo>
                    <a:pt x="0" y="0"/>
                  </a:moveTo>
                  <a:lnTo>
                    <a:pt x="38151" y="0"/>
                  </a:lnTo>
                  <a:lnTo>
                    <a:pt x="38151" y="207469"/>
                  </a:lnTo>
                  <a:lnTo>
                    <a:pt x="0" y="207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320B8B1-9407-4724-9B15-F87664B126ED}"/>
                </a:ext>
              </a:extLst>
            </p:cNvPr>
            <p:cNvSpPr/>
            <p:nvPr/>
          </p:nvSpPr>
          <p:spPr>
            <a:xfrm>
              <a:off x="3174389" y="522706"/>
              <a:ext cx="149492" cy="210350"/>
            </a:xfrm>
            <a:custGeom>
              <a:avLst/>
              <a:gdLst>
                <a:gd name="connsiteX0" fmla="*/ 110765 w 149492"/>
                <a:gd name="connsiteY0" fmla="*/ 191794 h 210350"/>
                <a:gd name="connsiteX1" fmla="*/ 69502 w 149492"/>
                <a:gd name="connsiteY1" fmla="*/ 210350 h 210350"/>
                <a:gd name="connsiteX2" fmla="*/ 0 w 149492"/>
                <a:gd name="connsiteY2" fmla="*/ 138428 h 210350"/>
                <a:gd name="connsiteX3" fmla="*/ 69502 w 149492"/>
                <a:gd name="connsiteY3" fmla="*/ 65353 h 210350"/>
                <a:gd name="connsiteX4" fmla="*/ 110765 w 149492"/>
                <a:gd name="connsiteY4" fmla="*/ 84140 h 210350"/>
                <a:gd name="connsiteX5" fmla="*/ 110765 w 149492"/>
                <a:gd name="connsiteY5" fmla="*/ 0 h 210350"/>
                <a:gd name="connsiteX6" fmla="*/ 149493 w 149492"/>
                <a:gd name="connsiteY6" fmla="*/ 0 h 210350"/>
                <a:gd name="connsiteX7" fmla="*/ 149493 w 149492"/>
                <a:gd name="connsiteY7" fmla="*/ 207469 h 210350"/>
                <a:gd name="connsiteX8" fmla="*/ 110765 w 149492"/>
                <a:gd name="connsiteY8" fmla="*/ 207469 h 210350"/>
                <a:gd name="connsiteX9" fmla="*/ 110765 w 149492"/>
                <a:gd name="connsiteY9" fmla="*/ 191678 h 210350"/>
                <a:gd name="connsiteX10" fmla="*/ 39650 w 149492"/>
                <a:gd name="connsiteY10" fmla="*/ 138428 h 210350"/>
                <a:gd name="connsiteX11" fmla="*/ 74804 w 149492"/>
                <a:gd name="connsiteY11" fmla="*/ 174620 h 210350"/>
                <a:gd name="connsiteX12" fmla="*/ 110765 w 149492"/>
                <a:gd name="connsiteY12" fmla="*/ 138428 h 210350"/>
                <a:gd name="connsiteX13" fmla="*/ 74804 w 149492"/>
                <a:gd name="connsiteY13" fmla="*/ 101083 h 210350"/>
                <a:gd name="connsiteX14" fmla="*/ 39650 w 149492"/>
                <a:gd name="connsiteY14" fmla="*/ 138428 h 21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492" h="210350">
                  <a:moveTo>
                    <a:pt x="110765" y="191794"/>
                  </a:moveTo>
                  <a:cubicBezTo>
                    <a:pt x="100507" y="203435"/>
                    <a:pt x="86445" y="210350"/>
                    <a:pt x="69502" y="210350"/>
                  </a:cubicBezTo>
                  <a:cubicBezTo>
                    <a:pt x="28815" y="210350"/>
                    <a:pt x="0" y="179922"/>
                    <a:pt x="0" y="138428"/>
                  </a:cubicBezTo>
                  <a:cubicBezTo>
                    <a:pt x="0" y="96934"/>
                    <a:pt x="28815" y="65353"/>
                    <a:pt x="69502" y="65353"/>
                  </a:cubicBezTo>
                  <a:cubicBezTo>
                    <a:pt x="86330" y="65353"/>
                    <a:pt x="100507" y="72268"/>
                    <a:pt x="110765" y="84140"/>
                  </a:cubicBezTo>
                  <a:lnTo>
                    <a:pt x="110765" y="0"/>
                  </a:lnTo>
                  <a:lnTo>
                    <a:pt x="149493" y="0"/>
                  </a:lnTo>
                  <a:lnTo>
                    <a:pt x="149493" y="207469"/>
                  </a:lnTo>
                  <a:lnTo>
                    <a:pt x="110765" y="207469"/>
                  </a:lnTo>
                  <a:lnTo>
                    <a:pt x="110765" y="191678"/>
                  </a:lnTo>
                  <a:close/>
                  <a:moveTo>
                    <a:pt x="39650" y="138428"/>
                  </a:moveTo>
                  <a:cubicBezTo>
                    <a:pt x="39650" y="159405"/>
                    <a:pt x="54633" y="174620"/>
                    <a:pt x="74804" y="174620"/>
                  </a:cubicBezTo>
                  <a:cubicBezTo>
                    <a:pt x="94975" y="174620"/>
                    <a:pt x="110765" y="159636"/>
                    <a:pt x="110765" y="138428"/>
                  </a:cubicBezTo>
                  <a:cubicBezTo>
                    <a:pt x="110765" y="117220"/>
                    <a:pt x="95551" y="101083"/>
                    <a:pt x="74804" y="101083"/>
                  </a:cubicBezTo>
                  <a:cubicBezTo>
                    <a:pt x="54057" y="101083"/>
                    <a:pt x="39650" y="116874"/>
                    <a:pt x="39650" y="138428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49642DB-64B5-4B07-A52B-D8EC3962579E}"/>
                </a:ext>
              </a:extLst>
            </p:cNvPr>
            <p:cNvSpPr/>
            <p:nvPr/>
          </p:nvSpPr>
          <p:spPr>
            <a:xfrm>
              <a:off x="3348663" y="520055"/>
              <a:ext cx="51175" cy="81028"/>
            </a:xfrm>
            <a:custGeom>
              <a:avLst/>
              <a:gdLst>
                <a:gd name="connsiteX0" fmla="*/ 0 w 51175"/>
                <a:gd name="connsiteY0" fmla="*/ 81028 h 81028"/>
                <a:gd name="connsiteX1" fmla="*/ 20171 w 51175"/>
                <a:gd name="connsiteY1" fmla="*/ 43684 h 81028"/>
                <a:gd name="connsiteX2" fmla="*/ 4380 w 51175"/>
                <a:gd name="connsiteY2" fmla="*/ 22130 h 81028"/>
                <a:gd name="connsiteX3" fmla="*/ 27893 w 51175"/>
                <a:gd name="connsiteY3" fmla="*/ 0 h 81028"/>
                <a:gd name="connsiteX4" fmla="*/ 51176 w 51175"/>
                <a:gd name="connsiteY4" fmla="*/ 23283 h 81028"/>
                <a:gd name="connsiteX5" fmla="*/ 44491 w 51175"/>
                <a:gd name="connsiteY5" fmla="*/ 44260 h 81028"/>
                <a:gd name="connsiteX6" fmla="*/ 23744 w 51175"/>
                <a:gd name="connsiteY6" fmla="*/ 81028 h 81028"/>
                <a:gd name="connsiteX7" fmla="*/ 0 w 51175"/>
                <a:gd name="connsiteY7" fmla="*/ 81028 h 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75" h="81028">
                  <a:moveTo>
                    <a:pt x="0" y="81028"/>
                  </a:moveTo>
                  <a:lnTo>
                    <a:pt x="20171" y="43684"/>
                  </a:lnTo>
                  <a:cubicBezTo>
                    <a:pt x="11065" y="39765"/>
                    <a:pt x="4380" y="32619"/>
                    <a:pt x="4380" y="22130"/>
                  </a:cubicBezTo>
                  <a:cubicBezTo>
                    <a:pt x="4380" y="8875"/>
                    <a:pt x="14292" y="0"/>
                    <a:pt x="27893" y="0"/>
                  </a:cubicBezTo>
                  <a:cubicBezTo>
                    <a:pt x="41494" y="0"/>
                    <a:pt x="51176" y="9682"/>
                    <a:pt x="51176" y="23283"/>
                  </a:cubicBezTo>
                  <a:cubicBezTo>
                    <a:pt x="51176" y="30775"/>
                    <a:pt x="48410" y="37921"/>
                    <a:pt x="44491" y="44260"/>
                  </a:cubicBezTo>
                  <a:lnTo>
                    <a:pt x="23744" y="81028"/>
                  </a:lnTo>
                  <a:lnTo>
                    <a:pt x="0" y="81028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19C0DCA-7F96-4FB8-B8D6-7DC505524E1A}"/>
                </a:ext>
              </a:extLst>
            </p:cNvPr>
            <p:cNvSpPr/>
            <p:nvPr/>
          </p:nvSpPr>
          <p:spPr>
            <a:xfrm>
              <a:off x="3406409" y="587943"/>
              <a:ext cx="105347" cy="144882"/>
            </a:xfrm>
            <a:custGeom>
              <a:avLst/>
              <a:gdLst>
                <a:gd name="connsiteX0" fmla="*/ 48755 w 105347"/>
                <a:gd name="connsiteY0" fmla="*/ 116874 h 144882"/>
                <a:gd name="connsiteX1" fmla="*/ 66966 w 105347"/>
                <a:gd name="connsiteY1" fmla="*/ 104657 h 144882"/>
                <a:gd name="connsiteX2" fmla="*/ 57284 w 105347"/>
                <a:gd name="connsiteY2" fmla="*/ 92785 h 144882"/>
                <a:gd name="connsiteX3" fmla="*/ 31235 w 105347"/>
                <a:gd name="connsiteY3" fmla="*/ 81950 h 144882"/>
                <a:gd name="connsiteX4" fmla="*/ 230 w 105347"/>
                <a:gd name="connsiteY4" fmla="*/ 42646 h 144882"/>
                <a:gd name="connsiteX5" fmla="*/ 53020 w 105347"/>
                <a:gd name="connsiteY5" fmla="*/ 0 h 144882"/>
                <a:gd name="connsiteX6" fmla="*/ 97280 w 105347"/>
                <a:gd name="connsiteY6" fmla="*/ 11296 h 144882"/>
                <a:gd name="connsiteX7" fmla="*/ 97280 w 105347"/>
                <a:gd name="connsiteY7" fmla="*/ 46450 h 144882"/>
                <a:gd name="connsiteX8" fmla="*/ 54979 w 105347"/>
                <a:gd name="connsiteY8" fmla="*/ 27317 h 144882"/>
                <a:gd name="connsiteX9" fmla="*/ 38151 w 105347"/>
                <a:gd name="connsiteY9" fmla="*/ 38958 h 144882"/>
                <a:gd name="connsiteX10" fmla="*/ 48986 w 105347"/>
                <a:gd name="connsiteY10" fmla="*/ 50830 h 144882"/>
                <a:gd name="connsiteX11" fmla="*/ 76072 w 105347"/>
                <a:gd name="connsiteY11" fmla="*/ 62471 h 144882"/>
                <a:gd name="connsiteX12" fmla="*/ 105348 w 105347"/>
                <a:gd name="connsiteY12" fmla="*/ 98663 h 144882"/>
                <a:gd name="connsiteX13" fmla="*/ 47833 w 105347"/>
                <a:gd name="connsiteY13" fmla="*/ 144882 h 144882"/>
                <a:gd name="connsiteX14" fmla="*/ 0 w 105347"/>
                <a:gd name="connsiteY14" fmla="*/ 131628 h 144882"/>
                <a:gd name="connsiteX15" fmla="*/ 0 w 105347"/>
                <a:gd name="connsiteY15" fmla="*/ 95090 h 144882"/>
                <a:gd name="connsiteX16" fmla="*/ 48640 w 105347"/>
                <a:gd name="connsiteY16" fmla="*/ 116644 h 14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347" h="144882">
                  <a:moveTo>
                    <a:pt x="48755" y="116874"/>
                  </a:moveTo>
                  <a:cubicBezTo>
                    <a:pt x="60051" y="116874"/>
                    <a:pt x="66966" y="112149"/>
                    <a:pt x="66966" y="104657"/>
                  </a:cubicBezTo>
                  <a:cubicBezTo>
                    <a:pt x="66966" y="99700"/>
                    <a:pt x="64776" y="96127"/>
                    <a:pt x="57284" y="92785"/>
                  </a:cubicBezTo>
                  <a:lnTo>
                    <a:pt x="31235" y="81950"/>
                  </a:lnTo>
                  <a:cubicBezTo>
                    <a:pt x="12448" y="73882"/>
                    <a:pt x="230" y="63970"/>
                    <a:pt x="230" y="42646"/>
                  </a:cubicBezTo>
                  <a:cubicBezTo>
                    <a:pt x="230" y="16136"/>
                    <a:pt x="21208" y="0"/>
                    <a:pt x="53020" y="0"/>
                  </a:cubicBezTo>
                  <a:cubicBezTo>
                    <a:pt x="69617" y="0"/>
                    <a:pt x="85062" y="3919"/>
                    <a:pt x="97280" y="11296"/>
                  </a:cubicBezTo>
                  <a:lnTo>
                    <a:pt x="97280" y="46450"/>
                  </a:lnTo>
                  <a:cubicBezTo>
                    <a:pt x="83679" y="34578"/>
                    <a:pt x="67658" y="27317"/>
                    <a:pt x="54979" y="27317"/>
                  </a:cubicBezTo>
                  <a:cubicBezTo>
                    <a:pt x="44490" y="27317"/>
                    <a:pt x="38151" y="31697"/>
                    <a:pt x="38151" y="38958"/>
                  </a:cubicBezTo>
                  <a:cubicBezTo>
                    <a:pt x="38151" y="44721"/>
                    <a:pt x="40917" y="47833"/>
                    <a:pt x="48986" y="50830"/>
                  </a:cubicBezTo>
                  <a:lnTo>
                    <a:pt x="76072" y="62471"/>
                  </a:lnTo>
                  <a:cubicBezTo>
                    <a:pt x="96012" y="71000"/>
                    <a:pt x="105348" y="81604"/>
                    <a:pt x="105348" y="98663"/>
                  </a:cubicBezTo>
                  <a:cubicBezTo>
                    <a:pt x="105348" y="127939"/>
                    <a:pt x="80682" y="144882"/>
                    <a:pt x="47833" y="144882"/>
                  </a:cubicBezTo>
                  <a:cubicBezTo>
                    <a:pt x="29622" y="144882"/>
                    <a:pt x="12448" y="139926"/>
                    <a:pt x="0" y="131628"/>
                  </a:cubicBezTo>
                  <a:lnTo>
                    <a:pt x="0" y="95090"/>
                  </a:lnTo>
                  <a:cubicBezTo>
                    <a:pt x="15214" y="109497"/>
                    <a:pt x="32619" y="116644"/>
                    <a:pt x="48640" y="11664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C28411A-CA62-4114-AFF4-6062ABD1ABDD}"/>
                </a:ext>
              </a:extLst>
            </p:cNvPr>
            <p:cNvSpPr/>
            <p:nvPr/>
          </p:nvSpPr>
          <p:spPr>
            <a:xfrm>
              <a:off x="3561434" y="527662"/>
              <a:ext cx="89903" cy="274320"/>
            </a:xfrm>
            <a:custGeom>
              <a:avLst/>
              <a:gdLst>
                <a:gd name="connsiteX0" fmla="*/ 0 w 89903"/>
                <a:gd name="connsiteY0" fmla="*/ 236284 h 274320"/>
                <a:gd name="connsiteX1" fmla="*/ 18211 w 89903"/>
                <a:gd name="connsiteY1" fmla="*/ 241010 h 274320"/>
                <a:gd name="connsiteX2" fmla="*/ 38728 w 89903"/>
                <a:gd name="connsiteY2" fmla="*/ 221070 h 274320"/>
                <a:gd name="connsiteX3" fmla="*/ 38728 w 89903"/>
                <a:gd name="connsiteY3" fmla="*/ 63048 h 274320"/>
                <a:gd name="connsiteX4" fmla="*/ 76879 w 89903"/>
                <a:gd name="connsiteY4" fmla="*/ 63048 h 274320"/>
                <a:gd name="connsiteX5" fmla="*/ 76879 w 89903"/>
                <a:gd name="connsiteY5" fmla="*/ 221531 h 274320"/>
                <a:gd name="connsiteX6" fmla="*/ 26856 w 89903"/>
                <a:gd name="connsiteY6" fmla="*/ 274320 h 274320"/>
                <a:gd name="connsiteX7" fmla="*/ 0 w 89903"/>
                <a:gd name="connsiteY7" fmla="*/ 268557 h 274320"/>
                <a:gd name="connsiteX8" fmla="*/ 0 w 89903"/>
                <a:gd name="connsiteY8" fmla="*/ 236169 h 274320"/>
                <a:gd name="connsiteX9" fmla="*/ 33195 w 89903"/>
                <a:gd name="connsiteY9" fmla="*/ 21900 h 274320"/>
                <a:gd name="connsiteX10" fmla="*/ 54518 w 89903"/>
                <a:gd name="connsiteY10" fmla="*/ 0 h 274320"/>
                <a:gd name="connsiteX11" fmla="*/ 68926 w 89903"/>
                <a:gd name="connsiteY11" fmla="*/ 5302 h 274320"/>
                <a:gd name="connsiteX12" fmla="*/ 89903 w 89903"/>
                <a:gd name="connsiteY12" fmla="*/ 21323 h 274320"/>
                <a:gd name="connsiteX13" fmla="*/ 69156 w 89903"/>
                <a:gd name="connsiteY13" fmla="*/ 37690 h 274320"/>
                <a:gd name="connsiteX14" fmla="*/ 54518 w 89903"/>
                <a:gd name="connsiteY14" fmla="*/ 42992 h 274320"/>
                <a:gd name="connsiteX15" fmla="*/ 33195 w 89903"/>
                <a:gd name="connsiteY15" fmla="*/ 22015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903" h="274320">
                  <a:moveTo>
                    <a:pt x="0" y="236284"/>
                  </a:moveTo>
                  <a:cubicBezTo>
                    <a:pt x="6109" y="239281"/>
                    <a:pt x="12218" y="241010"/>
                    <a:pt x="18211" y="241010"/>
                  </a:cubicBezTo>
                  <a:cubicBezTo>
                    <a:pt x="29852" y="241010"/>
                    <a:pt x="38728" y="233518"/>
                    <a:pt x="38728" y="221070"/>
                  </a:cubicBezTo>
                  <a:lnTo>
                    <a:pt x="38728" y="63048"/>
                  </a:lnTo>
                  <a:lnTo>
                    <a:pt x="76879" y="63048"/>
                  </a:lnTo>
                  <a:lnTo>
                    <a:pt x="76879" y="221531"/>
                  </a:lnTo>
                  <a:cubicBezTo>
                    <a:pt x="76879" y="253919"/>
                    <a:pt x="57515" y="274320"/>
                    <a:pt x="26856" y="274320"/>
                  </a:cubicBezTo>
                  <a:cubicBezTo>
                    <a:pt x="17750" y="274320"/>
                    <a:pt x="8645" y="272361"/>
                    <a:pt x="0" y="268557"/>
                  </a:cubicBezTo>
                  <a:lnTo>
                    <a:pt x="0" y="236169"/>
                  </a:lnTo>
                  <a:close/>
                  <a:moveTo>
                    <a:pt x="33195" y="21900"/>
                  </a:moveTo>
                  <a:cubicBezTo>
                    <a:pt x="33195" y="10028"/>
                    <a:pt x="42647" y="0"/>
                    <a:pt x="54518" y="0"/>
                  </a:cubicBezTo>
                  <a:cubicBezTo>
                    <a:pt x="60051" y="0"/>
                    <a:pt x="64431" y="1614"/>
                    <a:pt x="68926" y="5302"/>
                  </a:cubicBezTo>
                  <a:lnTo>
                    <a:pt x="89903" y="21323"/>
                  </a:lnTo>
                  <a:lnTo>
                    <a:pt x="69156" y="37690"/>
                  </a:lnTo>
                  <a:cubicBezTo>
                    <a:pt x="64776" y="41033"/>
                    <a:pt x="60051" y="42992"/>
                    <a:pt x="54518" y="42992"/>
                  </a:cubicBezTo>
                  <a:cubicBezTo>
                    <a:pt x="42647" y="42992"/>
                    <a:pt x="33195" y="33541"/>
                    <a:pt x="33195" y="22015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BF45AA4-1D28-4115-9BB1-00BA44702C1F}"/>
                </a:ext>
              </a:extLst>
            </p:cNvPr>
            <p:cNvSpPr/>
            <p:nvPr/>
          </p:nvSpPr>
          <p:spPr>
            <a:xfrm>
              <a:off x="3665745" y="587943"/>
              <a:ext cx="150184" cy="144997"/>
            </a:xfrm>
            <a:custGeom>
              <a:avLst/>
              <a:gdLst>
                <a:gd name="connsiteX0" fmla="*/ 0 w 150184"/>
                <a:gd name="connsiteY0" fmla="*/ 71692 h 144997"/>
                <a:gd name="connsiteX1" fmla="*/ 76072 w 150184"/>
                <a:gd name="connsiteY1" fmla="*/ 0 h 144997"/>
                <a:gd name="connsiteX2" fmla="*/ 150184 w 150184"/>
                <a:gd name="connsiteY2" fmla="*/ 71692 h 144997"/>
                <a:gd name="connsiteX3" fmla="*/ 76072 w 150184"/>
                <a:gd name="connsiteY3" fmla="*/ 144998 h 144997"/>
                <a:gd name="connsiteX4" fmla="*/ 0 w 150184"/>
                <a:gd name="connsiteY4" fmla="*/ 71692 h 144997"/>
                <a:gd name="connsiteX5" fmla="*/ 75495 w 150184"/>
                <a:gd name="connsiteY5" fmla="*/ 35731 h 144997"/>
                <a:gd name="connsiteX6" fmla="*/ 39534 w 150184"/>
                <a:gd name="connsiteY6" fmla="*/ 72268 h 144997"/>
                <a:gd name="connsiteX7" fmla="*/ 75495 w 150184"/>
                <a:gd name="connsiteY7" fmla="*/ 109382 h 144997"/>
                <a:gd name="connsiteX8" fmla="*/ 110881 w 150184"/>
                <a:gd name="connsiteY8" fmla="*/ 72268 h 144997"/>
                <a:gd name="connsiteX9" fmla="*/ 75495 w 150184"/>
                <a:gd name="connsiteY9" fmla="*/ 35731 h 14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184" h="144997">
                  <a:moveTo>
                    <a:pt x="0" y="71692"/>
                  </a:moveTo>
                  <a:cubicBezTo>
                    <a:pt x="0" y="29391"/>
                    <a:pt x="32619" y="0"/>
                    <a:pt x="76072" y="0"/>
                  </a:cubicBezTo>
                  <a:cubicBezTo>
                    <a:pt x="119525" y="0"/>
                    <a:pt x="150184" y="29622"/>
                    <a:pt x="150184" y="71692"/>
                  </a:cubicBezTo>
                  <a:cubicBezTo>
                    <a:pt x="150184" y="113762"/>
                    <a:pt x="118603" y="144998"/>
                    <a:pt x="76072" y="144998"/>
                  </a:cubicBezTo>
                  <a:cubicBezTo>
                    <a:pt x="33541" y="144998"/>
                    <a:pt x="0" y="114799"/>
                    <a:pt x="0" y="71692"/>
                  </a:cubicBezTo>
                  <a:close/>
                  <a:moveTo>
                    <a:pt x="75495" y="35731"/>
                  </a:moveTo>
                  <a:cubicBezTo>
                    <a:pt x="54518" y="35731"/>
                    <a:pt x="39534" y="50945"/>
                    <a:pt x="39534" y="72268"/>
                  </a:cubicBezTo>
                  <a:cubicBezTo>
                    <a:pt x="39534" y="93592"/>
                    <a:pt x="54518" y="109382"/>
                    <a:pt x="75495" y="109382"/>
                  </a:cubicBezTo>
                  <a:cubicBezTo>
                    <a:pt x="96473" y="109382"/>
                    <a:pt x="110881" y="93937"/>
                    <a:pt x="110881" y="72268"/>
                  </a:cubicBezTo>
                  <a:cubicBezTo>
                    <a:pt x="110881" y="50599"/>
                    <a:pt x="95896" y="35731"/>
                    <a:pt x="75495" y="35731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1D9CA2A-B1B6-47F4-8B94-8AD8E69D3ECC}"/>
                </a:ext>
              </a:extLst>
            </p:cNvPr>
            <p:cNvSpPr/>
            <p:nvPr/>
          </p:nvSpPr>
          <p:spPr>
            <a:xfrm>
              <a:off x="3838866" y="590825"/>
              <a:ext cx="130590" cy="142116"/>
            </a:xfrm>
            <a:custGeom>
              <a:avLst/>
              <a:gdLst>
                <a:gd name="connsiteX0" fmla="*/ 92093 w 130590"/>
                <a:gd name="connsiteY0" fmla="*/ 0 h 142116"/>
                <a:gd name="connsiteX1" fmla="*/ 130590 w 130590"/>
                <a:gd name="connsiteY1" fmla="*/ 0 h 142116"/>
                <a:gd name="connsiteX2" fmla="*/ 130590 w 130590"/>
                <a:gd name="connsiteY2" fmla="*/ 78262 h 142116"/>
                <a:gd name="connsiteX3" fmla="*/ 65353 w 130590"/>
                <a:gd name="connsiteY3" fmla="*/ 142116 h 142116"/>
                <a:gd name="connsiteX4" fmla="*/ 0 w 130590"/>
                <a:gd name="connsiteY4" fmla="*/ 78262 h 142116"/>
                <a:gd name="connsiteX5" fmla="*/ 0 w 130590"/>
                <a:gd name="connsiteY5" fmla="*/ 0 h 142116"/>
                <a:gd name="connsiteX6" fmla="*/ 38497 w 130590"/>
                <a:gd name="connsiteY6" fmla="*/ 0 h 142116"/>
                <a:gd name="connsiteX7" fmla="*/ 38497 w 130590"/>
                <a:gd name="connsiteY7" fmla="*/ 78608 h 142116"/>
                <a:gd name="connsiteX8" fmla="*/ 65353 w 130590"/>
                <a:gd name="connsiteY8" fmla="*/ 106501 h 142116"/>
                <a:gd name="connsiteX9" fmla="*/ 92208 w 130590"/>
                <a:gd name="connsiteY9" fmla="*/ 78608 h 142116"/>
                <a:gd name="connsiteX10" fmla="*/ 92208 w 130590"/>
                <a:gd name="connsiteY10" fmla="*/ 0 h 14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0590" h="142116">
                  <a:moveTo>
                    <a:pt x="92093" y="0"/>
                  </a:moveTo>
                  <a:lnTo>
                    <a:pt x="130590" y="0"/>
                  </a:lnTo>
                  <a:lnTo>
                    <a:pt x="130590" y="78262"/>
                  </a:lnTo>
                  <a:cubicBezTo>
                    <a:pt x="130590" y="117566"/>
                    <a:pt x="104080" y="142116"/>
                    <a:pt x="65353" y="142116"/>
                  </a:cubicBezTo>
                  <a:cubicBezTo>
                    <a:pt x="26625" y="142116"/>
                    <a:pt x="0" y="117450"/>
                    <a:pt x="0" y="78262"/>
                  </a:cubicBezTo>
                  <a:lnTo>
                    <a:pt x="0" y="0"/>
                  </a:lnTo>
                  <a:lnTo>
                    <a:pt x="38497" y="0"/>
                  </a:lnTo>
                  <a:lnTo>
                    <a:pt x="38497" y="78608"/>
                  </a:lnTo>
                  <a:cubicBezTo>
                    <a:pt x="38497" y="96819"/>
                    <a:pt x="49562" y="106501"/>
                    <a:pt x="65353" y="106501"/>
                  </a:cubicBezTo>
                  <a:cubicBezTo>
                    <a:pt x="81143" y="106501"/>
                    <a:pt x="92208" y="96819"/>
                    <a:pt x="92208" y="78608"/>
                  </a:cubicBezTo>
                  <a:lnTo>
                    <a:pt x="92208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C7CA7D9-DAE9-4981-AB05-E4089618AFD5}"/>
                </a:ext>
              </a:extLst>
            </p:cNvPr>
            <p:cNvSpPr/>
            <p:nvPr/>
          </p:nvSpPr>
          <p:spPr>
            <a:xfrm>
              <a:off x="4003458" y="587943"/>
              <a:ext cx="86560" cy="142231"/>
            </a:xfrm>
            <a:custGeom>
              <a:avLst/>
              <a:gdLst>
                <a:gd name="connsiteX0" fmla="*/ 38151 w 86560"/>
                <a:gd name="connsiteY0" fmla="*/ 142231 h 142231"/>
                <a:gd name="connsiteX1" fmla="*/ 0 w 86560"/>
                <a:gd name="connsiteY1" fmla="*/ 142231 h 142231"/>
                <a:gd name="connsiteX2" fmla="*/ 0 w 86560"/>
                <a:gd name="connsiteY2" fmla="*/ 2766 h 142231"/>
                <a:gd name="connsiteX3" fmla="*/ 38151 w 86560"/>
                <a:gd name="connsiteY3" fmla="*/ 2766 h 142231"/>
                <a:gd name="connsiteX4" fmla="*/ 38151 w 86560"/>
                <a:gd name="connsiteY4" fmla="*/ 27893 h 142231"/>
                <a:gd name="connsiteX5" fmla="*/ 86561 w 86560"/>
                <a:gd name="connsiteY5" fmla="*/ 0 h 142231"/>
                <a:gd name="connsiteX6" fmla="*/ 86561 w 86560"/>
                <a:gd name="connsiteY6" fmla="*/ 42301 h 142231"/>
                <a:gd name="connsiteX7" fmla="*/ 38151 w 86560"/>
                <a:gd name="connsiteY7" fmla="*/ 81259 h 142231"/>
                <a:gd name="connsiteX8" fmla="*/ 38151 w 86560"/>
                <a:gd name="connsiteY8" fmla="*/ 142116 h 14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60" h="142231">
                  <a:moveTo>
                    <a:pt x="38151" y="142231"/>
                  </a:moveTo>
                  <a:lnTo>
                    <a:pt x="0" y="142231"/>
                  </a:lnTo>
                  <a:lnTo>
                    <a:pt x="0" y="2766"/>
                  </a:lnTo>
                  <a:lnTo>
                    <a:pt x="38151" y="2766"/>
                  </a:lnTo>
                  <a:lnTo>
                    <a:pt x="38151" y="27893"/>
                  </a:lnTo>
                  <a:cubicBezTo>
                    <a:pt x="49447" y="9912"/>
                    <a:pt x="65814" y="0"/>
                    <a:pt x="86561" y="0"/>
                  </a:cubicBezTo>
                  <a:lnTo>
                    <a:pt x="86561" y="42301"/>
                  </a:lnTo>
                  <a:cubicBezTo>
                    <a:pt x="61664" y="36999"/>
                    <a:pt x="38151" y="51752"/>
                    <a:pt x="38151" y="81259"/>
                  </a:cubicBezTo>
                  <a:lnTo>
                    <a:pt x="38151" y="142116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AF1934-C8C9-44A1-A05D-891DBD67C5E9}"/>
                </a:ext>
              </a:extLst>
            </p:cNvPr>
            <p:cNvSpPr/>
            <p:nvPr/>
          </p:nvSpPr>
          <p:spPr>
            <a:xfrm>
              <a:off x="4110535" y="587943"/>
              <a:ext cx="132203" cy="142231"/>
            </a:xfrm>
            <a:custGeom>
              <a:avLst/>
              <a:gdLst>
                <a:gd name="connsiteX0" fmla="*/ 38151 w 132203"/>
                <a:gd name="connsiteY0" fmla="*/ 142231 h 142231"/>
                <a:gd name="connsiteX1" fmla="*/ 0 w 132203"/>
                <a:gd name="connsiteY1" fmla="*/ 142231 h 142231"/>
                <a:gd name="connsiteX2" fmla="*/ 0 w 132203"/>
                <a:gd name="connsiteY2" fmla="*/ 2766 h 142231"/>
                <a:gd name="connsiteX3" fmla="*/ 38151 w 132203"/>
                <a:gd name="connsiteY3" fmla="*/ 2766 h 142231"/>
                <a:gd name="connsiteX4" fmla="*/ 38151 w 132203"/>
                <a:gd name="connsiteY4" fmla="*/ 19364 h 142231"/>
                <a:gd name="connsiteX5" fmla="*/ 80452 w 132203"/>
                <a:gd name="connsiteY5" fmla="*/ 0 h 142231"/>
                <a:gd name="connsiteX6" fmla="*/ 132204 w 132203"/>
                <a:gd name="connsiteY6" fmla="*/ 56939 h 142231"/>
                <a:gd name="connsiteX7" fmla="*/ 132204 w 132203"/>
                <a:gd name="connsiteY7" fmla="*/ 142116 h 142231"/>
                <a:gd name="connsiteX8" fmla="*/ 93476 w 132203"/>
                <a:gd name="connsiteY8" fmla="*/ 142116 h 142231"/>
                <a:gd name="connsiteX9" fmla="*/ 93476 w 132203"/>
                <a:gd name="connsiteY9" fmla="*/ 66275 h 142231"/>
                <a:gd name="connsiteX10" fmla="*/ 68811 w 132203"/>
                <a:gd name="connsiteY10" fmla="*/ 36653 h 142231"/>
                <a:gd name="connsiteX11" fmla="*/ 38151 w 132203"/>
                <a:gd name="connsiteY11" fmla="*/ 71807 h 142231"/>
                <a:gd name="connsiteX12" fmla="*/ 38151 w 132203"/>
                <a:gd name="connsiteY12" fmla="*/ 142116 h 14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203" h="142231">
                  <a:moveTo>
                    <a:pt x="38151" y="142231"/>
                  </a:moveTo>
                  <a:lnTo>
                    <a:pt x="0" y="142231"/>
                  </a:lnTo>
                  <a:lnTo>
                    <a:pt x="0" y="2766"/>
                  </a:lnTo>
                  <a:lnTo>
                    <a:pt x="38151" y="2766"/>
                  </a:lnTo>
                  <a:lnTo>
                    <a:pt x="38151" y="19364"/>
                  </a:lnTo>
                  <a:cubicBezTo>
                    <a:pt x="48409" y="7492"/>
                    <a:pt x="62471" y="0"/>
                    <a:pt x="80452" y="0"/>
                  </a:cubicBezTo>
                  <a:cubicBezTo>
                    <a:pt x="112840" y="0"/>
                    <a:pt x="132204" y="24666"/>
                    <a:pt x="132204" y="56939"/>
                  </a:cubicBezTo>
                  <a:lnTo>
                    <a:pt x="132204" y="142116"/>
                  </a:lnTo>
                  <a:lnTo>
                    <a:pt x="93476" y="142116"/>
                  </a:lnTo>
                  <a:lnTo>
                    <a:pt x="93476" y="66275"/>
                  </a:lnTo>
                  <a:cubicBezTo>
                    <a:pt x="93476" y="47718"/>
                    <a:pt x="85754" y="36653"/>
                    <a:pt x="68811" y="36653"/>
                  </a:cubicBezTo>
                  <a:cubicBezTo>
                    <a:pt x="50023" y="36653"/>
                    <a:pt x="38151" y="52444"/>
                    <a:pt x="38151" y="71807"/>
                  </a:cubicBezTo>
                  <a:lnTo>
                    <a:pt x="38151" y="142116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B482971-F273-45D8-AC1F-E6BE1A5E1E2E}"/>
                </a:ext>
              </a:extLst>
            </p:cNvPr>
            <p:cNvSpPr/>
            <p:nvPr/>
          </p:nvSpPr>
          <p:spPr>
            <a:xfrm>
              <a:off x="4267059" y="588059"/>
              <a:ext cx="139695" cy="144997"/>
            </a:xfrm>
            <a:custGeom>
              <a:avLst/>
              <a:gdLst>
                <a:gd name="connsiteX0" fmla="*/ 0 w 139695"/>
                <a:gd name="connsiteY0" fmla="*/ 73882 h 144997"/>
                <a:gd name="connsiteX1" fmla="*/ 71346 w 139695"/>
                <a:gd name="connsiteY1" fmla="*/ 0 h 144997"/>
                <a:gd name="connsiteX2" fmla="*/ 139696 w 139695"/>
                <a:gd name="connsiteY2" fmla="*/ 68926 h 144997"/>
                <a:gd name="connsiteX3" fmla="*/ 138889 w 139695"/>
                <a:gd name="connsiteY3" fmla="*/ 84947 h 144997"/>
                <a:gd name="connsiteX4" fmla="*/ 41494 w 139695"/>
                <a:gd name="connsiteY4" fmla="*/ 84947 h 144997"/>
                <a:gd name="connsiteX5" fmla="*/ 82181 w 139695"/>
                <a:gd name="connsiteY5" fmla="*/ 112610 h 144997"/>
                <a:gd name="connsiteX6" fmla="*/ 128400 w 139695"/>
                <a:gd name="connsiteY6" fmla="*/ 99931 h 144997"/>
                <a:gd name="connsiteX7" fmla="*/ 128400 w 139695"/>
                <a:gd name="connsiteY7" fmla="*/ 131973 h 144997"/>
                <a:gd name="connsiteX8" fmla="*/ 78032 w 139695"/>
                <a:gd name="connsiteY8" fmla="*/ 144998 h 144997"/>
                <a:gd name="connsiteX9" fmla="*/ 0 w 139695"/>
                <a:gd name="connsiteY9" fmla="*/ 73882 h 144997"/>
                <a:gd name="connsiteX10" fmla="*/ 100392 w 139695"/>
                <a:gd name="connsiteY10" fmla="*/ 59244 h 144997"/>
                <a:gd name="connsiteX11" fmla="*/ 71346 w 139695"/>
                <a:gd name="connsiteY11" fmla="*/ 30429 h 144997"/>
                <a:gd name="connsiteX12" fmla="*/ 40341 w 139695"/>
                <a:gd name="connsiteY12" fmla="*/ 59244 h 144997"/>
                <a:gd name="connsiteX13" fmla="*/ 100392 w 139695"/>
                <a:gd name="connsiteY13" fmla="*/ 59244 h 14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695" h="144997">
                  <a:moveTo>
                    <a:pt x="0" y="73882"/>
                  </a:moveTo>
                  <a:cubicBezTo>
                    <a:pt x="0" y="31236"/>
                    <a:pt x="28469" y="0"/>
                    <a:pt x="71346" y="0"/>
                  </a:cubicBezTo>
                  <a:cubicBezTo>
                    <a:pt x="111687" y="0"/>
                    <a:pt x="139696" y="28815"/>
                    <a:pt x="139696" y="68926"/>
                  </a:cubicBezTo>
                  <a:cubicBezTo>
                    <a:pt x="139696" y="74458"/>
                    <a:pt x="139465" y="79760"/>
                    <a:pt x="138889" y="84947"/>
                  </a:cubicBezTo>
                  <a:lnTo>
                    <a:pt x="41494" y="84947"/>
                  </a:lnTo>
                  <a:cubicBezTo>
                    <a:pt x="46450" y="102121"/>
                    <a:pt x="61664" y="112610"/>
                    <a:pt x="82181" y="112610"/>
                  </a:cubicBezTo>
                  <a:cubicBezTo>
                    <a:pt x="98202" y="112610"/>
                    <a:pt x="113762" y="108460"/>
                    <a:pt x="128400" y="99931"/>
                  </a:cubicBezTo>
                  <a:lnTo>
                    <a:pt x="128400" y="131973"/>
                  </a:lnTo>
                  <a:cubicBezTo>
                    <a:pt x="112956" y="140848"/>
                    <a:pt x="95781" y="144998"/>
                    <a:pt x="78032" y="144998"/>
                  </a:cubicBezTo>
                  <a:cubicBezTo>
                    <a:pt x="34002" y="144998"/>
                    <a:pt x="0" y="117911"/>
                    <a:pt x="0" y="73882"/>
                  </a:cubicBezTo>
                  <a:close/>
                  <a:moveTo>
                    <a:pt x="100392" y="59244"/>
                  </a:moveTo>
                  <a:cubicBezTo>
                    <a:pt x="98433" y="42877"/>
                    <a:pt x="88520" y="30429"/>
                    <a:pt x="71346" y="30429"/>
                  </a:cubicBezTo>
                  <a:cubicBezTo>
                    <a:pt x="54173" y="30429"/>
                    <a:pt x="43684" y="42646"/>
                    <a:pt x="40341" y="59244"/>
                  </a:cubicBezTo>
                  <a:lnTo>
                    <a:pt x="100392" y="59244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CC388F7-2C36-43C3-A84B-2FE19A20426E}"/>
                </a:ext>
              </a:extLst>
            </p:cNvPr>
            <p:cNvSpPr/>
            <p:nvPr/>
          </p:nvSpPr>
          <p:spPr>
            <a:xfrm>
              <a:off x="4410673" y="590825"/>
              <a:ext cx="152604" cy="208621"/>
            </a:xfrm>
            <a:custGeom>
              <a:avLst/>
              <a:gdLst>
                <a:gd name="connsiteX0" fmla="*/ 51406 w 152604"/>
                <a:gd name="connsiteY0" fmla="*/ 208506 h 208621"/>
                <a:gd name="connsiteX1" fmla="*/ 11295 w 152604"/>
                <a:gd name="connsiteY1" fmla="*/ 208506 h 208621"/>
                <a:gd name="connsiteX2" fmla="*/ 57515 w 152604"/>
                <a:gd name="connsiteY2" fmla="*/ 112840 h 208621"/>
                <a:gd name="connsiteX3" fmla="*/ 0 w 152604"/>
                <a:gd name="connsiteY3" fmla="*/ 0 h 208621"/>
                <a:gd name="connsiteX4" fmla="*/ 45067 w 152604"/>
                <a:gd name="connsiteY4" fmla="*/ 0 h 208621"/>
                <a:gd name="connsiteX5" fmla="*/ 78492 w 152604"/>
                <a:gd name="connsiteY5" fmla="*/ 69963 h 208621"/>
                <a:gd name="connsiteX6" fmla="*/ 112264 w 152604"/>
                <a:gd name="connsiteY6" fmla="*/ 0 h 208621"/>
                <a:gd name="connsiteX7" fmla="*/ 152605 w 152604"/>
                <a:gd name="connsiteY7" fmla="*/ 0 h 208621"/>
                <a:gd name="connsiteX8" fmla="*/ 51291 w 152604"/>
                <a:gd name="connsiteY8" fmla="*/ 208622 h 20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604" h="208621">
                  <a:moveTo>
                    <a:pt x="51406" y="208506"/>
                  </a:moveTo>
                  <a:lnTo>
                    <a:pt x="11295" y="208506"/>
                  </a:lnTo>
                  <a:lnTo>
                    <a:pt x="57515" y="112840"/>
                  </a:lnTo>
                  <a:lnTo>
                    <a:pt x="0" y="0"/>
                  </a:lnTo>
                  <a:lnTo>
                    <a:pt x="45067" y="0"/>
                  </a:lnTo>
                  <a:lnTo>
                    <a:pt x="78492" y="69963"/>
                  </a:lnTo>
                  <a:lnTo>
                    <a:pt x="112264" y="0"/>
                  </a:lnTo>
                  <a:lnTo>
                    <a:pt x="152605" y="0"/>
                  </a:lnTo>
                  <a:lnTo>
                    <a:pt x="51291" y="208622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CBD76C8-3299-4440-BE25-C40DCA19404A}"/>
                </a:ext>
              </a:extLst>
            </p:cNvPr>
            <p:cNvSpPr/>
            <p:nvPr/>
          </p:nvSpPr>
          <p:spPr>
            <a:xfrm>
              <a:off x="4633818" y="587943"/>
              <a:ext cx="150184" cy="144997"/>
            </a:xfrm>
            <a:custGeom>
              <a:avLst/>
              <a:gdLst>
                <a:gd name="connsiteX0" fmla="*/ 0 w 150184"/>
                <a:gd name="connsiteY0" fmla="*/ 71692 h 144997"/>
                <a:gd name="connsiteX1" fmla="*/ 76072 w 150184"/>
                <a:gd name="connsiteY1" fmla="*/ 0 h 144997"/>
                <a:gd name="connsiteX2" fmla="*/ 150184 w 150184"/>
                <a:gd name="connsiteY2" fmla="*/ 71692 h 144997"/>
                <a:gd name="connsiteX3" fmla="*/ 76072 w 150184"/>
                <a:gd name="connsiteY3" fmla="*/ 144998 h 144997"/>
                <a:gd name="connsiteX4" fmla="*/ 0 w 150184"/>
                <a:gd name="connsiteY4" fmla="*/ 71692 h 144997"/>
                <a:gd name="connsiteX5" fmla="*/ 75495 w 150184"/>
                <a:gd name="connsiteY5" fmla="*/ 35731 h 144997"/>
                <a:gd name="connsiteX6" fmla="*/ 39534 w 150184"/>
                <a:gd name="connsiteY6" fmla="*/ 72268 h 144997"/>
                <a:gd name="connsiteX7" fmla="*/ 75495 w 150184"/>
                <a:gd name="connsiteY7" fmla="*/ 109382 h 144997"/>
                <a:gd name="connsiteX8" fmla="*/ 110881 w 150184"/>
                <a:gd name="connsiteY8" fmla="*/ 72268 h 144997"/>
                <a:gd name="connsiteX9" fmla="*/ 75495 w 150184"/>
                <a:gd name="connsiteY9" fmla="*/ 35731 h 14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184" h="144997">
                  <a:moveTo>
                    <a:pt x="0" y="71692"/>
                  </a:moveTo>
                  <a:cubicBezTo>
                    <a:pt x="0" y="29391"/>
                    <a:pt x="32619" y="0"/>
                    <a:pt x="76072" y="0"/>
                  </a:cubicBezTo>
                  <a:cubicBezTo>
                    <a:pt x="119525" y="0"/>
                    <a:pt x="150184" y="29622"/>
                    <a:pt x="150184" y="71692"/>
                  </a:cubicBezTo>
                  <a:cubicBezTo>
                    <a:pt x="150184" y="113762"/>
                    <a:pt x="118603" y="144998"/>
                    <a:pt x="76072" y="144998"/>
                  </a:cubicBezTo>
                  <a:cubicBezTo>
                    <a:pt x="33541" y="144998"/>
                    <a:pt x="0" y="114799"/>
                    <a:pt x="0" y="71692"/>
                  </a:cubicBezTo>
                  <a:close/>
                  <a:moveTo>
                    <a:pt x="75495" y="35731"/>
                  </a:moveTo>
                  <a:cubicBezTo>
                    <a:pt x="54518" y="35731"/>
                    <a:pt x="39534" y="50945"/>
                    <a:pt x="39534" y="72268"/>
                  </a:cubicBezTo>
                  <a:cubicBezTo>
                    <a:pt x="39534" y="93592"/>
                    <a:pt x="54518" y="109382"/>
                    <a:pt x="75495" y="109382"/>
                  </a:cubicBezTo>
                  <a:cubicBezTo>
                    <a:pt x="96473" y="109382"/>
                    <a:pt x="110881" y="93937"/>
                    <a:pt x="110881" y="72268"/>
                  </a:cubicBezTo>
                  <a:cubicBezTo>
                    <a:pt x="110881" y="50599"/>
                    <a:pt x="95897" y="35731"/>
                    <a:pt x="75495" y="35731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512BE53-ABE2-4406-9927-301E6F84AA80}"/>
                </a:ext>
              </a:extLst>
            </p:cNvPr>
            <p:cNvSpPr/>
            <p:nvPr/>
          </p:nvSpPr>
          <p:spPr>
            <a:xfrm>
              <a:off x="4811780" y="587943"/>
              <a:ext cx="132203" cy="142231"/>
            </a:xfrm>
            <a:custGeom>
              <a:avLst/>
              <a:gdLst>
                <a:gd name="connsiteX0" fmla="*/ 38151 w 132203"/>
                <a:gd name="connsiteY0" fmla="*/ 142231 h 142231"/>
                <a:gd name="connsiteX1" fmla="*/ 0 w 132203"/>
                <a:gd name="connsiteY1" fmla="*/ 142231 h 142231"/>
                <a:gd name="connsiteX2" fmla="*/ 0 w 132203"/>
                <a:gd name="connsiteY2" fmla="*/ 2766 h 142231"/>
                <a:gd name="connsiteX3" fmla="*/ 38151 w 132203"/>
                <a:gd name="connsiteY3" fmla="*/ 2766 h 142231"/>
                <a:gd name="connsiteX4" fmla="*/ 38151 w 132203"/>
                <a:gd name="connsiteY4" fmla="*/ 19364 h 142231"/>
                <a:gd name="connsiteX5" fmla="*/ 80452 w 132203"/>
                <a:gd name="connsiteY5" fmla="*/ 0 h 142231"/>
                <a:gd name="connsiteX6" fmla="*/ 132204 w 132203"/>
                <a:gd name="connsiteY6" fmla="*/ 56939 h 142231"/>
                <a:gd name="connsiteX7" fmla="*/ 132204 w 132203"/>
                <a:gd name="connsiteY7" fmla="*/ 142116 h 142231"/>
                <a:gd name="connsiteX8" fmla="*/ 93476 w 132203"/>
                <a:gd name="connsiteY8" fmla="*/ 142116 h 142231"/>
                <a:gd name="connsiteX9" fmla="*/ 93476 w 132203"/>
                <a:gd name="connsiteY9" fmla="*/ 66275 h 142231"/>
                <a:gd name="connsiteX10" fmla="*/ 68811 w 132203"/>
                <a:gd name="connsiteY10" fmla="*/ 36653 h 142231"/>
                <a:gd name="connsiteX11" fmla="*/ 38151 w 132203"/>
                <a:gd name="connsiteY11" fmla="*/ 71807 h 142231"/>
                <a:gd name="connsiteX12" fmla="*/ 38151 w 132203"/>
                <a:gd name="connsiteY12" fmla="*/ 142116 h 14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203" h="142231">
                  <a:moveTo>
                    <a:pt x="38151" y="142231"/>
                  </a:moveTo>
                  <a:lnTo>
                    <a:pt x="0" y="142231"/>
                  </a:lnTo>
                  <a:lnTo>
                    <a:pt x="0" y="2766"/>
                  </a:lnTo>
                  <a:lnTo>
                    <a:pt x="38151" y="2766"/>
                  </a:lnTo>
                  <a:lnTo>
                    <a:pt x="38151" y="19364"/>
                  </a:lnTo>
                  <a:cubicBezTo>
                    <a:pt x="48410" y="7492"/>
                    <a:pt x="62471" y="0"/>
                    <a:pt x="80452" y="0"/>
                  </a:cubicBezTo>
                  <a:cubicBezTo>
                    <a:pt x="112840" y="0"/>
                    <a:pt x="132204" y="24666"/>
                    <a:pt x="132204" y="56939"/>
                  </a:cubicBezTo>
                  <a:lnTo>
                    <a:pt x="132204" y="142116"/>
                  </a:lnTo>
                  <a:lnTo>
                    <a:pt x="93476" y="142116"/>
                  </a:lnTo>
                  <a:lnTo>
                    <a:pt x="93476" y="66275"/>
                  </a:lnTo>
                  <a:cubicBezTo>
                    <a:pt x="93476" y="47718"/>
                    <a:pt x="85754" y="36653"/>
                    <a:pt x="68811" y="36653"/>
                  </a:cubicBezTo>
                  <a:cubicBezTo>
                    <a:pt x="50023" y="36653"/>
                    <a:pt x="38151" y="52444"/>
                    <a:pt x="38151" y="71807"/>
                  </a:cubicBezTo>
                  <a:lnTo>
                    <a:pt x="38151" y="142116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535E54C-4B9A-4995-BB10-1C33BB5342D4}"/>
                </a:ext>
              </a:extLst>
            </p:cNvPr>
            <p:cNvSpPr/>
            <p:nvPr/>
          </p:nvSpPr>
          <p:spPr>
            <a:xfrm>
              <a:off x="4978792" y="522706"/>
              <a:ext cx="38151" cy="207468"/>
            </a:xfrm>
            <a:custGeom>
              <a:avLst/>
              <a:gdLst>
                <a:gd name="connsiteX0" fmla="*/ 0 w 38151"/>
                <a:gd name="connsiteY0" fmla="*/ 0 h 207468"/>
                <a:gd name="connsiteX1" fmla="*/ 38151 w 38151"/>
                <a:gd name="connsiteY1" fmla="*/ 0 h 207468"/>
                <a:gd name="connsiteX2" fmla="*/ 38151 w 38151"/>
                <a:gd name="connsiteY2" fmla="*/ 207469 h 207468"/>
                <a:gd name="connsiteX3" fmla="*/ 0 w 38151"/>
                <a:gd name="connsiteY3" fmla="*/ 207469 h 207468"/>
                <a:gd name="connsiteX4" fmla="*/ 0 w 38151"/>
                <a:gd name="connsiteY4" fmla="*/ 0 h 20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51" h="207468">
                  <a:moveTo>
                    <a:pt x="0" y="0"/>
                  </a:moveTo>
                  <a:lnTo>
                    <a:pt x="38151" y="0"/>
                  </a:lnTo>
                  <a:lnTo>
                    <a:pt x="38151" y="207469"/>
                  </a:lnTo>
                  <a:lnTo>
                    <a:pt x="0" y="207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F136E6E-A02A-4F7B-B0D4-27C3502795F2}"/>
                </a:ext>
              </a:extLst>
            </p:cNvPr>
            <p:cNvSpPr/>
            <p:nvPr/>
          </p:nvSpPr>
          <p:spPr>
            <a:xfrm>
              <a:off x="5049332" y="527662"/>
              <a:ext cx="56708" cy="202627"/>
            </a:xfrm>
            <a:custGeom>
              <a:avLst/>
              <a:gdLst>
                <a:gd name="connsiteX0" fmla="*/ 0 w 56708"/>
                <a:gd name="connsiteY0" fmla="*/ 21900 h 202627"/>
                <a:gd name="connsiteX1" fmla="*/ 21323 w 56708"/>
                <a:gd name="connsiteY1" fmla="*/ 0 h 202627"/>
                <a:gd name="connsiteX2" fmla="*/ 35731 w 56708"/>
                <a:gd name="connsiteY2" fmla="*/ 5302 h 202627"/>
                <a:gd name="connsiteX3" fmla="*/ 56708 w 56708"/>
                <a:gd name="connsiteY3" fmla="*/ 21323 h 202627"/>
                <a:gd name="connsiteX4" fmla="*/ 35962 w 56708"/>
                <a:gd name="connsiteY4" fmla="*/ 37690 h 202627"/>
                <a:gd name="connsiteX5" fmla="*/ 21323 w 56708"/>
                <a:gd name="connsiteY5" fmla="*/ 42992 h 202627"/>
                <a:gd name="connsiteX6" fmla="*/ 0 w 56708"/>
                <a:gd name="connsiteY6" fmla="*/ 22015 h 202627"/>
                <a:gd name="connsiteX7" fmla="*/ 5302 w 56708"/>
                <a:gd name="connsiteY7" fmla="*/ 63163 h 202627"/>
                <a:gd name="connsiteX8" fmla="*/ 43799 w 56708"/>
                <a:gd name="connsiteY8" fmla="*/ 63163 h 202627"/>
                <a:gd name="connsiteX9" fmla="*/ 43799 w 56708"/>
                <a:gd name="connsiteY9" fmla="*/ 202628 h 202627"/>
                <a:gd name="connsiteX10" fmla="*/ 5302 w 56708"/>
                <a:gd name="connsiteY10" fmla="*/ 202628 h 202627"/>
                <a:gd name="connsiteX11" fmla="*/ 5302 w 56708"/>
                <a:gd name="connsiteY11" fmla="*/ 63163 h 20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708" h="202627">
                  <a:moveTo>
                    <a:pt x="0" y="21900"/>
                  </a:moveTo>
                  <a:cubicBezTo>
                    <a:pt x="0" y="10028"/>
                    <a:pt x="9451" y="0"/>
                    <a:pt x="21323" y="0"/>
                  </a:cubicBezTo>
                  <a:cubicBezTo>
                    <a:pt x="26856" y="0"/>
                    <a:pt x="31236" y="1614"/>
                    <a:pt x="35731" y="5302"/>
                  </a:cubicBezTo>
                  <a:lnTo>
                    <a:pt x="56708" y="21323"/>
                  </a:lnTo>
                  <a:lnTo>
                    <a:pt x="35962" y="37690"/>
                  </a:lnTo>
                  <a:cubicBezTo>
                    <a:pt x="31582" y="41033"/>
                    <a:pt x="26856" y="42992"/>
                    <a:pt x="21323" y="42992"/>
                  </a:cubicBezTo>
                  <a:cubicBezTo>
                    <a:pt x="9451" y="42992"/>
                    <a:pt x="0" y="33541"/>
                    <a:pt x="0" y="22015"/>
                  </a:cubicBezTo>
                  <a:close/>
                  <a:moveTo>
                    <a:pt x="5302" y="63163"/>
                  </a:moveTo>
                  <a:lnTo>
                    <a:pt x="43799" y="63163"/>
                  </a:lnTo>
                  <a:lnTo>
                    <a:pt x="43799" y="202628"/>
                  </a:lnTo>
                  <a:lnTo>
                    <a:pt x="5302" y="202628"/>
                  </a:lnTo>
                  <a:lnTo>
                    <a:pt x="530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4A20F8-A8C3-4693-8E2F-1BAD09FAE08A}"/>
                </a:ext>
              </a:extLst>
            </p:cNvPr>
            <p:cNvSpPr/>
            <p:nvPr/>
          </p:nvSpPr>
          <p:spPr>
            <a:xfrm>
              <a:off x="5130475" y="587943"/>
              <a:ext cx="132203" cy="142231"/>
            </a:xfrm>
            <a:custGeom>
              <a:avLst/>
              <a:gdLst>
                <a:gd name="connsiteX0" fmla="*/ 38151 w 132203"/>
                <a:gd name="connsiteY0" fmla="*/ 142231 h 142231"/>
                <a:gd name="connsiteX1" fmla="*/ 0 w 132203"/>
                <a:gd name="connsiteY1" fmla="*/ 142231 h 142231"/>
                <a:gd name="connsiteX2" fmla="*/ 0 w 132203"/>
                <a:gd name="connsiteY2" fmla="*/ 2766 h 142231"/>
                <a:gd name="connsiteX3" fmla="*/ 38151 w 132203"/>
                <a:gd name="connsiteY3" fmla="*/ 2766 h 142231"/>
                <a:gd name="connsiteX4" fmla="*/ 38151 w 132203"/>
                <a:gd name="connsiteY4" fmla="*/ 19364 h 142231"/>
                <a:gd name="connsiteX5" fmla="*/ 80452 w 132203"/>
                <a:gd name="connsiteY5" fmla="*/ 0 h 142231"/>
                <a:gd name="connsiteX6" fmla="*/ 132204 w 132203"/>
                <a:gd name="connsiteY6" fmla="*/ 56939 h 142231"/>
                <a:gd name="connsiteX7" fmla="*/ 132204 w 132203"/>
                <a:gd name="connsiteY7" fmla="*/ 142116 h 142231"/>
                <a:gd name="connsiteX8" fmla="*/ 93476 w 132203"/>
                <a:gd name="connsiteY8" fmla="*/ 142116 h 142231"/>
                <a:gd name="connsiteX9" fmla="*/ 93476 w 132203"/>
                <a:gd name="connsiteY9" fmla="*/ 66275 h 142231"/>
                <a:gd name="connsiteX10" fmla="*/ 68811 w 132203"/>
                <a:gd name="connsiteY10" fmla="*/ 36653 h 142231"/>
                <a:gd name="connsiteX11" fmla="*/ 38151 w 132203"/>
                <a:gd name="connsiteY11" fmla="*/ 71807 h 142231"/>
                <a:gd name="connsiteX12" fmla="*/ 38151 w 132203"/>
                <a:gd name="connsiteY12" fmla="*/ 142116 h 14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203" h="142231">
                  <a:moveTo>
                    <a:pt x="38151" y="142231"/>
                  </a:moveTo>
                  <a:lnTo>
                    <a:pt x="0" y="142231"/>
                  </a:lnTo>
                  <a:lnTo>
                    <a:pt x="0" y="2766"/>
                  </a:lnTo>
                  <a:lnTo>
                    <a:pt x="38151" y="2766"/>
                  </a:lnTo>
                  <a:lnTo>
                    <a:pt x="38151" y="19364"/>
                  </a:lnTo>
                  <a:cubicBezTo>
                    <a:pt x="48410" y="7492"/>
                    <a:pt x="62471" y="0"/>
                    <a:pt x="80452" y="0"/>
                  </a:cubicBezTo>
                  <a:cubicBezTo>
                    <a:pt x="112840" y="0"/>
                    <a:pt x="132204" y="24666"/>
                    <a:pt x="132204" y="56939"/>
                  </a:cubicBezTo>
                  <a:lnTo>
                    <a:pt x="132204" y="142116"/>
                  </a:lnTo>
                  <a:lnTo>
                    <a:pt x="93476" y="142116"/>
                  </a:lnTo>
                  <a:lnTo>
                    <a:pt x="93476" y="66275"/>
                  </a:lnTo>
                  <a:cubicBezTo>
                    <a:pt x="93476" y="47718"/>
                    <a:pt x="85754" y="36653"/>
                    <a:pt x="68811" y="36653"/>
                  </a:cubicBezTo>
                  <a:cubicBezTo>
                    <a:pt x="50023" y="36653"/>
                    <a:pt x="38151" y="52444"/>
                    <a:pt x="38151" y="71807"/>
                  </a:cubicBezTo>
                  <a:lnTo>
                    <a:pt x="38151" y="142116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9F8CFFF-2DF3-4E06-B5AA-B5086776D2E7}"/>
                </a:ext>
              </a:extLst>
            </p:cNvPr>
            <p:cNvSpPr/>
            <p:nvPr/>
          </p:nvSpPr>
          <p:spPr>
            <a:xfrm>
              <a:off x="5286999" y="588059"/>
              <a:ext cx="139695" cy="144997"/>
            </a:xfrm>
            <a:custGeom>
              <a:avLst/>
              <a:gdLst>
                <a:gd name="connsiteX0" fmla="*/ 0 w 139695"/>
                <a:gd name="connsiteY0" fmla="*/ 73882 h 144997"/>
                <a:gd name="connsiteX1" fmla="*/ 71346 w 139695"/>
                <a:gd name="connsiteY1" fmla="*/ 0 h 144997"/>
                <a:gd name="connsiteX2" fmla="*/ 139696 w 139695"/>
                <a:gd name="connsiteY2" fmla="*/ 68926 h 144997"/>
                <a:gd name="connsiteX3" fmla="*/ 138889 w 139695"/>
                <a:gd name="connsiteY3" fmla="*/ 84947 h 144997"/>
                <a:gd name="connsiteX4" fmla="*/ 41494 w 139695"/>
                <a:gd name="connsiteY4" fmla="*/ 84947 h 144997"/>
                <a:gd name="connsiteX5" fmla="*/ 82180 w 139695"/>
                <a:gd name="connsiteY5" fmla="*/ 112610 h 144997"/>
                <a:gd name="connsiteX6" fmla="*/ 128400 w 139695"/>
                <a:gd name="connsiteY6" fmla="*/ 99931 h 144997"/>
                <a:gd name="connsiteX7" fmla="*/ 128400 w 139695"/>
                <a:gd name="connsiteY7" fmla="*/ 131973 h 144997"/>
                <a:gd name="connsiteX8" fmla="*/ 78031 w 139695"/>
                <a:gd name="connsiteY8" fmla="*/ 144998 h 144997"/>
                <a:gd name="connsiteX9" fmla="*/ 0 w 139695"/>
                <a:gd name="connsiteY9" fmla="*/ 73882 h 144997"/>
                <a:gd name="connsiteX10" fmla="*/ 100392 w 139695"/>
                <a:gd name="connsiteY10" fmla="*/ 59244 h 144997"/>
                <a:gd name="connsiteX11" fmla="*/ 71346 w 139695"/>
                <a:gd name="connsiteY11" fmla="*/ 30429 h 144997"/>
                <a:gd name="connsiteX12" fmla="*/ 40341 w 139695"/>
                <a:gd name="connsiteY12" fmla="*/ 59244 h 144997"/>
                <a:gd name="connsiteX13" fmla="*/ 100392 w 139695"/>
                <a:gd name="connsiteY13" fmla="*/ 59244 h 14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695" h="144997">
                  <a:moveTo>
                    <a:pt x="0" y="73882"/>
                  </a:moveTo>
                  <a:cubicBezTo>
                    <a:pt x="0" y="31236"/>
                    <a:pt x="28469" y="0"/>
                    <a:pt x="71346" y="0"/>
                  </a:cubicBezTo>
                  <a:cubicBezTo>
                    <a:pt x="111687" y="0"/>
                    <a:pt x="139696" y="28815"/>
                    <a:pt x="139696" y="68926"/>
                  </a:cubicBezTo>
                  <a:cubicBezTo>
                    <a:pt x="139696" y="74458"/>
                    <a:pt x="139465" y="79760"/>
                    <a:pt x="138889" y="84947"/>
                  </a:cubicBezTo>
                  <a:lnTo>
                    <a:pt x="41494" y="84947"/>
                  </a:lnTo>
                  <a:cubicBezTo>
                    <a:pt x="46450" y="102121"/>
                    <a:pt x="61664" y="112610"/>
                    <a:pt x="82180" y="112610"/>
                  </a:cubicBezTo>
                  <a:cubicBezTo>
                    <a:pt x="98202" y="112610"/>
                    <a:pt x="113762" y="108460"/>
                    <a:pt x="128400" y="99931"/>
                  </a:cubicBezTo>
                  <a:lnTo>
                    <a:pt x="128400" y="131973"/>
                  </a:lnTo>
                  <a:cubicBezTo>
                    <a:pt x="112955" y="140848"/>
                    <a:pt x="95781" y="144998"/>
                    <a:pt x="78031" y="144998"/>
                  </a:cubicBezTo>
                  <a:cubicBezTo>
                    <a:pt x="34002" y="144998"/>
                    <a:pt x="0" y="117911"/>
                    <a:pt x="0" y="73882"/>
                  </a:cubicBezTo>
                  <a:close/>
                  <a:moveTo>
                    <a:pt x="100392" y="59244"/>
                  </a:moveTo>
                  <a:cubicBezTo>
                    <a:pt x="98432" y="42877"/>
                    <a:pt x="88520" y="30429"/>
                    <a:pt x="71346" y="30429"/>
                  </a:cubicBezTo>
                  <a:cubicBezTo>
                    <a:pt x="54172" y="30429"/>
                    <a:pt x="43683" y="42646"/>
                    <a:pt x="40341" y="59244"/>
                  </a:cubicBezTo>
                  <a:lnTo>
                    <a:pt x="100392" y="59244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5459E07-DC99-415C-94C1-1D6EC658B80F}"/>
                </a:ext>
              </a:extLst>
            </p:cNvPr>
            <p:cNvSpPr/>
            <p:nvPr/>
          </p:nvSpPr>
          <p:spPr>
            <a:xfrm>
              <a:off x="533771" y="917934"/>
              <a:ext cx="8183" cy="95089"/>
            </a:xfrm>
            <a:custGeom>
              <a:avLst/>
              <a:gdLst>
                <a:gd name="connsiteX0" fmla="*/ 0 w 8183"/>
                <a:gd name="connsiteY0" fmla="*/ 0 h 95089"/>
                <a:gd name="connsiteX1" fmla="*/ 8183 w 8183"/>
                <a:gd name="connsiteY1" fmla="*/ 0 h 95089"/>
                <a:gd name="connsiteX2" fmla="*/ 8183 w 8183"/>
                <a:gd name="connsiteY2" fmla="*/ 95090 h 95089"/>
                <a:gd name="connsiteX3" fmla="*/ 0 w 8183"/>
                <a:gd name="connsiteY3" fmla="*/ 95090 h 95089"/>
                <a:gd name="connsiteX4" fmla="*/ 0 w 8183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83" h="95089">
                  <a:moveTo>
                    <a:pt x="0" y="0"/>
                  </a:moveTo>
                  <a:lnTo>
                    <a:pt x="8183" y="0"/>
                  </a:lnTo>
                  <a:lnTo>
                    <a:pt x="8183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C02A7F3-304D-4122-93DA-D98020F0F30F}"/>
                </a:ext>
              </a:extLst>
            </p:cNvPr>
            <p:cNvSpPr/>
            <p:nvPr/>
          </p:nvSpPr>
          <p:spPr>
            <a:xfrm>
              <a:off x="563278" y="930613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3 h 83563"/>
                <a:gd name="connsiteX7" fmla="*/ 7722 w 36076"/>
                <a:gd name="connsiteY7" fmla="*/ 27663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3"/>
                  </a:lnTo>
                  <a:lnTo>
                    <a:pt x="7722" y="27663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3"/>
                  </a:lnTo>
                  <a:cubicBezTo>
                    <a:pt x="31697" y="82066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6BBF624-C31B-4D0D-8B02-E71A14F4DFF9}"/>
                </a:ext>
              </a:extLst>
            </p:cNvPr>
            <p:cNvSpPr/>
            <p:nvPr/>
          </p:nvSpPr>
          <p:spPr>
            <a:xfrm>
              <a:off x="605002" y="916782"/>
              <a:ext cx="15905" cy="28008"/>
            </a:xfrm>
            <a:custGeom>
              <a:avLst/>
              <a:gdLst>
                <a:gd name="connsiteX0" fmla="*/ 115 w 15905"/>
                <a:gd name="connsiteY0" fmla="*/ 28008 h 28008"/>
                <a:gd name="connsiteX1" fmla="*/ 8299 w 15905"/>
                <a:gd name="connsiteY1" fmla="*/ 11641 h 28008"/>
                <a:gd name="connsiteX2" fmla="*/ 3573 w 15905"/>
                <a:gd name="connsiteY2" fmla="*/ 5878 h 28008"/>
                <a:gd name="connsiteX3" fmla="*/ 9682 w 15905"/>
                <a:gd name="connsiteY3" fmla="*/ 0 h 28008"/>
                <a:gd name="connsiteX4" fmla="*/ 15906 w 15905"/>
                <a:gd name="connsiteY4" fmla="*/ 6109 h 28008"/>
                <a:gd name="connsiteX5" fmla="*/ 13947 w 15905"/>
                <a:gd name="connsiteY5" fmla="*/ 12218 h 28008"/>
                <a:gd name="connsiteX6" fmla="*/ 5763 w 15905"/>
                <a:gd name="connsiteY6" fmla="*/ 27893 h 28008"/>
                <a:gd name="connsiteX7" fmla="*/ 0 w 15905"/>
                <a:gd name="connsiteY7" fmla="*/ 27893 h 2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05" h="28008">
                  <a:moveTo>
                    <a:pt x="115" y="28008"/>
                  </a:moveTo>
                  <a:lnTo>
                    <a:pt x="8299" y="11641"/>
                  </a:lnTo>
                  <a:cubicBezTo>
                    <a:pt x="5648" y="10719"/>
                    <a:pt x="3573" y="8875"/>
                    <a:pt x="3573" y="5878"/>
                  </a:cubicBezTo>
                  <a:cubicBezTo>
                    <a:pt x="3573" y="2305"/>
                    <a:pt x="6224" y="0"/>
                    <a:pt x="9682" y="0"/>
                  </a:cubicBezTo>
                  <a:cubicBezTo>
                    <a:pt x="13370" y="0"/>
                    <a:pt x="15906" y="2420"/>
                    <a:pt x="15906" y="6109"/>
                  </a:cubicBezTo>
                  <a:cubicBezTo>
                    <a:pt x="15906" y="8183"/>
                    <a:pt x="14984" y="10143"/>
                    <a:pt x="13947" y="12218"/>
                  </a:cubicBezTo>
                  <a:lnTo>
                    <a:pt x="5763" y="27893"/>
                  </a:lnTo>
                  <a:lnTo>
                    <a:pt x="0" y="2789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4766FD3-7434-412A-9348-C7772CA28E50}"/>
                </a:ext>
              </a:extLst>
            </p:cNvPr>
            <p:cNvSpPr/>
            <p:nvPr/>
          </p:nvSpPr>
          <p:spPr>
            <a:xfrm>
              <a:off x="628515" y="949977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4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4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8" y="57861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3B88967-5273-4E82-B7B1-9C3CFB51AA32}"/>
                </a:ext>
              </a:extLst>
            </p:cNvPr>
            <p:cNvSpPr/>
            <p:nvPr/>
          </p:nvSpPr>
          <p:spPr>
            <a:xfrm>
              <a:off x="716805" y="926809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E9F2CB6-2C80-4D16-9EBE-47F297E3C5A6}"/>
                </a:ext>
              </a:extLst>
            </p:cNvPr>
            <p:cNvSpPr/>
            <p:nvPr/>
          </p:nvSpPr>
          <p:spPr>
            <a:xfrm>
              <a:off x="748732" y="949861"/>
              <a:ext cx="95666" cy="63162"/>
            </a:xfrm>
            <a:custGeom>
              <a:avLst/>
              <a:gdLst>
                <a:gd name="connsiteX0" fmla="*/ 7838 w 95666"/>
                <a:gd name="connsiteY0" fmla="*/ 63163 h 63162"/>
                <a:gd name="connsiteX1" fmla="*/ 0 w 95666"/>
                <a:gd name="connsiteY1" fmla="*/ 63163 h 63162"/>
                <a:gd name="connsiteX2" fmla="*/ 0 w 95666"/>
                <a:gd name="connsiteY2" fmla="*/ 1037 h 63162"/>
                <a:gd name="connsiteX3" fmla="*/ 7838 w 95666"/>
                <a:gd name="connsiteY3" fmla="*/ 1037 h 63162"/>
                <a:gd name="connsiteX4" fmla="*/ 7838 w 95666"/>
                <a:gd name="connsiteY4" fmla="*/ 14984 h 63162"/>
                <a:gd name="connsiteX5" fmla="*/ 29622 w 95666"/>
                <a:gd name="connsiteY5" fmla="*/ 0 h 63162"/>
                <a:gd name="connsiteX6" fmla="*/ 49677 w 95666"/>
                <a:gd name="connsiteY6" fmla="*/ 15906 h 63162"/>
                <a:gd name="connsiteX7" fmla="*/ 72729 w 95666"/>
                <a:gd name="connsiteY7" fmla="*/ 0 h 63162"/>
                <a:gd name="connsiteX8" fmla="*/ 95666 w 95666"/>
                <a:gd name="connsiteY8" fmla="*/ 27662 h 63162"/>
                <a:gd name="connsiteX9" fmla="*/ 95666 w 95666"/>
                <a:gd name="connsiteY9" fmla="*/ 63163 h 63162"/>
                <a:gd name="connsiteX10" fmla="*/ 87829 w 95666"/>
                <a:gd name="connsiteY10" fmla="*/ 63163 h 63162"/>
                <a:gd name="connsiteX11" fmla="*/ 87829 w 95666"/>
                <a:gd name="connsiteY11" fmla="*/ 28815 h 63162"/>
                <a:gd name="connsiteX12" fmla="*/ 71231 w 95666"/>
                <a:gd name="connsiteY12" fmla="*/ 7607 h 63162"/>
                <a:gd name="connsiteX13" fmla="*/ 51867 w 95666"/>
                <a:gd name="connsiteY13" fmla="*/ 30775 h 63162"/>
                <a:gd name="connsiteX14" fmla="*/ 51867 w 95666"/>
                <a:gd name="connsiteY14" fmla="*/ 63163 h 63162"/>
                <a:gd name="connsiteX15" fmla="*/ 44030 w 95666"/>
                <a:gd name="connsiteY15" fmla="*/ 63163 h 63162"/>
                <a:gd name="connsiteX16" fmla="*/ 44030 w 95666"/>
                <a:gd name="connsiteY16" fmla="*/ 28815 h 63162"/>
                <a:gd name="connsiteX17" fmla="*/ 27432 w 95666"/>
                <a:gd name="connsiteY17" fmla="*/ 7607 h 63162"/>
                <a:gd name="connsiteX18" fmla="*/ 7953 w 95666"/>
                <a:gd name="connsiteY18" fmla="*/ 32042 h 63162"/>
                <a:gd name="connsiteX19" fmla="*/ 7953 w 95666"/>
                <a:gd name="connsiteY19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666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4984"/>
                  </a:lnTo>
                  <a:cubicBezTo>
                    <a:pt x="11757" y="5994"/>
                    <a:pt x="19825" y="0"/>
                    <a:pt x="29622" y="0"/>
                  </a:cubicBezTo>
                  <a:cubicBezTo>
                    <a:pt x="40456" y="0"/>
                    <a:pt x="46911" y="6224"/>
                    <a:pt x="49677" y="15906"/>
                  </a:cubicBezTo>
                  <a:cubicBezTo>
                    <a:pt x="53481" y="6570"/>
                    <a:pt x="62125" y="0"/>
                    <a:pt x="72729" y="0"/>
                  </a:cubicBezTo>
                  <a:cubicBezTo>
                    <a:pt x="88059" y="0"/>
                    <a:pt x="95666" y="11526"/>
                    <a:pt x="95666" y="27662"/>
                  </a:cubicBezTo>
                  <a:lnTo>
                    <a:pt x="95666" y="63163"/>
                  </a:lnTo>
                  <a:lnTo>
                    <a:pt x="87829" y="63163"/>
                  </a:lnTo>
                  <a:lnTo>
                    <a:pt x="87829" y="28815"/>
                  </a:lnTo>
                  <a:cubicBezTo>
                    <a:pt x="87829" y="14753"/>
                    <a:pt x="82296" y="7607"/>
                    <a:pt x="71231" y="7607"/>
                  </a:cubicBezTo>
                  <a:cubicBezTo>
                    <a:pt x="60166" y="7607"/>
                    <a:pt x="51867" y="17750"/>
                    <a:pt x="51867" y="30775"/>
                  </a:cubicBezTo>
                  <a:lnTo>
                    <a:pt x="51867" y="63163"/>
                  </a:lnTo>
                  <a:lnTo>
                    <a:pt x="44030" y="63163"/>
                  </a:lnTo>
                  <a:lnTo>
                    <a:pt x="44030" y="28815"/>
                  </a:lnTo>
                  <a:cubicBezTo>
                    <a:pt x="44030" y="14753"/>
                    <a:pt x="38497" y="7607"/>
                    <a:pt x="27432" y="7607"/>
                  </a:cubicBezTo>
                  <a:cubicBezTo>
                    <a:pt x="16367" y="7607"/>
                    <a:pt x="7953" y="18211"/>
                    <a:pt x="7953" y="32042"/>
                  </a:cubicBezTo>
                  <a:lnTo>
                    <a:pt x="7953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BE4B0F5-099A-4EC9-86F4-C33E6067653E}"/>
                </a:ext>
              </a:extLst>
            </p:cNvPr>
            <p:cNvSpPr/>
            <p:nvPr/>
          </p:nvSpPr>
          <p:spPr>
            <a:xfrm>
              <a:off x="865260" y="949861"/>
              <a:ext cx="63623" cy="94859"/>
            </a:xfrm>
            <a:custGeom>
              <a:avLst/>
              <a:gdLst>
                <a:gd name="connsiteX0" fmla="*/ 7838 w 63623"/>
                <a:gd name="connsiteY0" fmla="*/ 48755 h 94859"/>
                <a:gd name="connsiteX1" fmla="*/ 7838 w 63623"/>
                <a:gd name="connsiteY1" fmla="*/ 94859 h 94859"/>
                <a:gd name="connsiteX2" fmla="*/ 0 w 63623"/>
                <a:gd name="connsiteY2" fmla="*/ 94859 h 94859"/>
                <a:gd name="connsiteX3" fmla="*/ 0 w 63623"/>
                <a:gd name="connsiteY3" fmla="*/ 1037 h 94859"/>
                <a:gd name="connsiteX4" fmla="*/ 7838 w 63623"/>
                <a:gd name="connsiteY4" fmla="*/ 1037 h 94859"/>
                <a:gd name="connsiteX5" fmla="*/ 7838 w 63623"/>
                <a:gd name="connsiteY5" fmla="*/ 15445 h 94859"/>
                <a:gd name="connsiteX6" fmla="*/ 32503 w 63623"/>
                <a:gd name="connsiteY6" fmla="*/ 0 h 94859"/>
                <a:gd name="connsiteX7" fmla="*/ 63624 w 63623"/>
                <a:gd name="connsiteY7" fmla="*/ 31927 h 94859"/>
                <a:gd name="connsiteX8" fmla="*/ 32503 w 63623"/>
                <a:gd name="connsiteY8" fmla="*/ 64085 h 94859"/>
                <a:gd name="connsiteX9" fmla="*/ 7838 w 63623"/>
                <a:gd name="connsiteY9" fmla="*/ 48640 h 94859"/>
                <a:gd name="connsiteX10" fmla="*/ 31812 w 63623"/>
                <a:gd name="connsiteY10" fmla="*/ 7492 h 94859"/>
                <a:gd name="connsiteX11" fmla="*/ 7838 w 63623"/>
                <a:gd name="connsiteY11" fmla="*/ 32042 h 94859"/>
                <a:gd name="connsiteX12" fmla="*/ 31812 w 63623"/>
                <a:gd name="connsiteY12" fmla="*/ 56823 h 94859"/>
                <a:gd name="connsiteX13" fmla="*/ 55556 w 63623"/>
                <a:gd name="connsiteY13" fmla="*/ 32042 h 94859"/>
                <a:gd name="connsiteX14" fmla="*/ 31812 w 63623"/>
                <a:gd name="connsiteY14" fmla="*/ 7492 h 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23" h="94859">
                  <a:moveTo>
                    <a:pt x="7838" y="48755"/>
                  </a:moveTo>
                  <a:lnTo>
                    <a:pt x="7838" y="94859"/>
                  </a:lnTo>
                  <a:lnTo>
                    <a:pt x="0" y="94859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445"/>
                  </a:lnTo>
                  <a:cubicBezTo>
                    <a:pt x="12102" y="6109"/>
                    <a:pt x="21093" y="0"/>
                    <a:pt x="32503" y="0"/>
                  </a:cubicBezTo>
                  <a:cubicBezTo>
                    <a:pt x="50484" y="0"/>
                    <a:pt x="63624" y="13601"/>
                    <a:pt x="63624" y="31927"/>
                  </a:cubicBezTo>
                  <a:cubicBezTo>
                    <a:pt x="63624" y="50253"/>
                    <a:pt x="50599" y="64085"/>
                    <a:pt x="32503" y="64085"/>
                  </a:cubicBezTo>
                  <a:cubicBezTo>
                    <a:pt x="21093" y="64085"/>
                    <a:pt x="12102" y="57976"/>
                    <a:pt x="7838" y="48640"/>
                  </a:cubicBezTo>
                  <a:close/>
                  <a:moveTo>
                    <a:pt x="31812" y="7492"/>
                  </a:moveTo>
                  <a:cubicBezTo>
                    <a:pt x="17865" y="7492"/>
                    <a:pt x="7838" y="17865"/>
                    <a:pt x="7838" y="32042"/>
                  </a:cubicBezTo>
                  <a:cubicBezTo>
                    <a:pt x="7838" y="46219"/>
                    <a:pt x="17865" y="56823"/>
                    <a:pt x="31812" y="56823"/>
                  </a:cubicBezTo>
                  <a:cubicBezTo>
                    <a:pt x="45758" y="56823"/>
                    <a:pt x="55556" y="46450"/>
                    <a:pt x="55556" y="32042"/>
                  </a:cubicBezTo>
                  <a:cubicBezTo>
                    <a:pt x="55556" y="17635"/>
                    <a:pt x="45758" y="7492"/>
                    <a:pt x="3181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6D30887-ACEE-4FB7-BEF7-A9F48D21CFD9}"/>
                </a:ext>
              </a:extLst>
            </p:cNvPr>
            <p:cNvSpPr/>
            <p:nvPr/>
          </p:nvSpPr>
          <p:spPr>
            <a:xfrm>
              <a:off x="941563" y="949977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5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32F0A27-914E-4821-B5D9-28B0AF4FB928}"/>
                </a:ext>
              </a:extLst>
            </p:cNvPr>
            <p:cNvSpPr/>
            <p:nvPr/>
          </p:nvSpPr>
          <p:spPr>
            <a:xfrm>
              <a:off x="1022936" y="949977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5BBE320-4255-4266-937C-5DBB7A838B66}"/>
                </a:ext>
              </a:extLst>
            </p:cNvPr>
            <p:cNvSpPr/>
            <p:nvPr/>
          </p:nvSpPr>
          <p:spPr>
            <a:xfrm>
              <a:off x="1065122" y="930613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3 h 83563"/>
                <a:gd name="connsiteX7" fmla="*/ 7722 w 36076"/>
                <a:gd name="connsiteY7" fmla="*/ 27663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3"/>
                  </a:lnTo>
                  <a:lnTo>
                    <a:pt x="7722" y="27663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3"/>
                  </a:lnTo>
                  <a:cubicBezTo>
                    <a:pt x="31697" y="82066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365C17A-2DB5-4FCE-8B59-1DCDDE46E865}"/>
                </a:ext>
              </a:extLst>
            </p:cNvPr>
            <p:cNvSpPr/>
            <p:nvPr/>
          </p:nvSpPr>
          <p:spPr>
            <a:xfrm>
              <a:off x="1109382" y="949861"/>
              <a:ext cx="63739" cy="64200"/>
            </a:xfrm>
            <a:custGeom>
              <a:avLst/>
              <a:gdLst>
                <a:gd name="connsiteX0" fmla="*/ 55901 w 63739"/>
                <a:gd name="connsiteY0" fmla="*/ 48870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0 h 64200"/>
                <a:gd name="connsiteX10" fmla="*/ 8183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3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0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3"/>
                    <a:pt x="31927" y="56823"/>
                  </a:cubicBezTo>
                  <a:cubicBezTo>
                    <a:pt x="45874" y="56823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3" y="17865"/>
                    <a:pt x="8183" y="3227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4052F08-445B-4A39-897B-A61443368BA3}"/>
                </a:ext>
              </a:extLst>
            </p:cNvPr>
            <p:cNvSpPr/>
            <p:nvPr/>
          </p:nvSpPr>
          <p:spPr>
            <a:xfrm>
              <a:off x="1195251" y="949861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2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3 w 55325"/>
                <a:gd name="connsiteY11" fmla="*/ 32042 h 63162"/>
                <a:gd name="connsiteX12" fmla="*/ 7723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3" y="18211"/>
                    <a:pt x="7723" y="32042"/>
                  </a:cubicBezTo>
                  <a:lnTo>
                    <a:pt x="7723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EF3C9E7-6697-4372-9796-7F447D36468F}"/>
                </a:ext>
              </a:extLst>
            </p:cNvPr>
            <p:cNvSpPr/>
            <p:nvPr/>
          </p:nvSpPr>
          <p:spPr>
            <a:xfrm>
              <a:off x="1267750" y="930613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3 w 36076"/>
                <a:gd name="connsiteY3" fmla="*/ 0 h 83563"/>
                <a:gd name="connsiteX4" fmla="*/ 7723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3 h 83563"/>
                <a:gd name="connsiteX7" fmla="*/ 7723 w 36076"/>
                <a:gd name="connsiteY7" fmla="*/ 27663 h 83563"/>
                <a:gd name="connsiteX8" fmla="*/ 7723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3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3" y="0"/>
                  </a:lnTo>
                  <a:lnTo>
                    <a:pt x="7723" y="20286"/>
                  </a:lnTo>
                  <a:lnTo>
                    <a:pt x="35039" y="20286"/>
                  </a:lnTo>
                  <a:lnTo>
                    <a:pt x="35039" y="27663"/>
                  </a:lnTo>
                  <a:lnTo>
                    <a:pt x="7723" y="27663"/>
                  </a:lnTo>
                  <a:lnTo>
                    <a:pt x="7723" y="62702"/>
                  </a:lnTo>
                  <a:cubicBezTo>
                    <a:pt x="7723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3"/>
                  </a:lnTo>
                  <a:cubicBezTo>
                    <a:pt x="31697" y="82066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4684B65-62B6-4FC2-B353-4ACFB0CC884C}"/>
                </a:ext>
              </a:extLst>
            </p:cNvPr>
            <p:cNvSpPr/>
            <p:nvPr/>
          </p:nvSpPr>
          <p:spPr>
            <a:xfrm>
              <a:off x="1345781" y="930613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3 h 83563"/>
                <a:gd name="connsiteX7" fmla="*/ 7722 w 36076"/>
                <a:gd name="connsiteY7" fmla="*/ 27663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3"/>
                  </a:lnTo>
                  <a:lnTo>
                    <a:pt x="7722" y="27663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3"/>
                  </a:lnTo>
                  <a:cubicBezTo>
                    <a:pt x="31697" y="82066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2435557-3D47-4573-BFDC-C52038A7A5E6}"/>
                </a:ext>
              </a:extLst>
            </p:cNvPr>
            <p:cNvSpPr/>
            <p:nvPr/>
          </p:nvSpPr>
          <p:spPr>
            <a:xfrm>
              <a:off x="1390156" y="949977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5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290FEFA-932C-4522-AA4D-87DD2DA4F3CB}"/>
                </a:ext>
              </a:extLst>
            </p:cNvPr>
            <p:cNvSpPr/>
            <p:nvPr/>
          </p:nvSpPr>
          <p:spPr>
            <a:xfrm>
              <a:off x="1496657" y="949746"/>
              <a:ext cx="63739" cy="95896"/>
            </a:xfrm>
            <a:custGeom>
              <a:avLst/>
              <a:gdLst>
                <a:gd name="connsiteX0" fmla="*/ 31120 w 63739"/>
                <a:gd name="connsiteY0" fmla="*/ 95897 h 95896"/>
                <a:gd name="connsiteX1" fmla="*/ 5993 w 63739"/>
                <a:gd name="connsiteY1" fmla="*/ 87367 h 95896"/>
                <a:gd name="connsiteX2" fmla="*/ 5993 w 63739"/>
                <a:gd name="connsiteY2" fmla="*/ 78723 h 95896"/>
                <a:gd name="connsiteX3" fmla="*/ 31120 w 63739"/>
                <a:gd name="connsiteY3" fmla="*/ 88405 h 95896"/>
                <a:gd name="connsiteX4" fmla="*/ 55901 w 63739"/>
                <a:gd name="connsiteY4" fmla="*/ 64776 h 95896"/>
                <a:gd name="connsiteX5" fmla="*/ 55901 w 63739"/>
                <a:gd name="connsiteY5" fmla="*/ 48870 h 95896"/>
                <a:gd name="connsiteX6" fmla="*/ 31120 w 63739"/>
                <a:gd name="connsiteY6" fmla="*/ 64200 h 95896"/>
                <a:gd name="connsiteX7" fmla="*/ 0 w 63739"/>
                <a:gd name="connsiteY7" fmla="*/ 32388 h 95896"/>
                <a:gd name="connsiteX8" fmla="*/ 31120 w 63739"/>
                <a:gd name="connsiteY8" fmla="*/ 0 h 95896"/>
                <a:gd name="connsiteX9" fmla="*/ 55901 w 63739"/>
                <a:gd name="connsiteY9" fmla="*/ 15445 h 95896"/>
                <a:gd name="connsiteX10" fmla="*/ 55901 w 63739"/>
                <a:gd name="connsiteY10" fmla="*/ 1037 h 95896"/>
                <a:gd name="connsiteX11" fmla="*/ 63739 w 63739"/>
                <a:gd name="connsiteY11" fmla="*/ 1037 h 95896"/>
                <a:gd name="connsiteX12" fmla="*/ 63739 w 63739"/>
                <a:gd name="connsiteY12" fmla="*/ 64200 h 95896"/>
                <a:gd name="connsiteX13" fmla="*/ 31120 w 63739"/>
                <a:gd name="connsiteY13" fmla="*/ 95781 h 95896"/>
                <a:gd name="connsiteX14" fmla="*/ 31927 w 63739"/>
                <a:gd name="connsiteY14" fmla="*/ 7607 h 95896"/>
                <a:gd name="connsiteX15" fmla="*/ 8183 w 63739"/>
                <a:gd name="connsiteY15" fmla="*/ 32388 h 95896"/>
                <a:gd name="connsiteX16" fmla="*/ 31927 w 63739"/>
                <a:gd name="connsiteY16" fmla="*/ 56939 h 95896"/>
                <a:gd name="connsiteX17" fmla="*/ 55901 w 63739"/>
                <a:gd name="connsiteY17" fmla="*/ 32388 h 95896"/>
                <a:gd name="connsiteX18" fmla="*/ 31927 w 63739"/>
                <a:gd name="connsiteY18" fmla="*/ 7607 h 9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39" h="95896">
                  <a:moveTo>
                    <a:pt x="31120" y="95897"/>
                  </a:moveTo>
                  <a:cubicBezTo>
                    <a:pt x="21784" y="95897"/>
                    <a:pt x="12794" y="93131"/>
                    <a:pt x="5993" y="87367"/>
                  </a:cubicBezTo>
                  <a:lnTo>
                    <a:pt x="5993" y="78723"/>
                  </a:lnTo>
                  <a:cubicBezTo>
                    <a:pt x="12563" y="85178"/>
                    <a:pt x="22245" y="88405"/>
                    <a:pt x="31120" y="88405"/>
                  </a:cubicBezTo>
                  <a:cubicBezTo>
                    <a:pt x="47026" y="88405"/>
                    <a:pt x="55901" y="80221"/>
                    <a:pt x="55901" y="64776"/>
                  </a:cubicBezTo>
                  <a:lnTo>
                    <a:pt x="55901" y="48870"/>
                  </a:lnTo>
                  <a:cubicBezTo>
                    <a:pt x="51521" y="58091"/>
                    <a:pt x="42416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416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4200"/>
                  </a:lnTo>
                  <a:cubicBezTo>
                    <a:pt x="63739" y="84486"/>
                    <a:pt x="51867" y="95781"/>
                    <a:pt x="31120" y="95781"/>
                  </a:cubicBezTo>
                  <a:close/>
                  <a:moveTo>
                    <a:pt x="31927" y="7607"/>
                  </a:moveTo>
                  <a:cubicBezTo>
                    <a:pt x="17981" y="7607"/>
                    <a:pt x="8183" y="17981"/>
                    <a:pt x="8183" y="32388"/>
                  </a:cubicBezTo>
                  <a:cubicBezTo>
                    <a:pt x="8183" y="46796"/>
                    <a:pt x="17981" y="56939"/>
                    <a:pt x="31927" y="56939"/>
                  </a:cubicBezTo>
                  <a:cubicBezTo>
                    <a:pt x="45874" y="56939"/>
                    <a:pt x="55901" y="46565"/>
                    <a:pt x="55901" y="32388"/>
                  </a:cubicBezTo>
                  <a:cubicBezTo>
                    <a:pt x="55901" y="18211"/>
                    <a:pt x="45874" y="7607"/>
                    <a:pt x="31927" y="7607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A4AADA3-B76D-4200-8DA0-ABE60F553284}"/>
                </a:ext>
              </a:extLst>
            </p:cNvPr>
            <p:cNvSpPr/>
            <p:nvPr/>
          </p:nvSpPr>
          <p:spPr>
            <a:xfrm>
              <a:off x="1577685" y="949977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69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5" y="0"/>
                    <a:pt x="32158" y="0"/>
                  </a:cubicBezTo>
                  <a:cubicBezTo>
                    <a:pt x="50830" y="0"/>
                    <a:pt x="63969" y="13485"/>
                    <a:pt x="63969" y="31927"/>
                  </a:cubicBezTo>
                  <a:cubicBezTo>
                    <a:pt x="63969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01EC871-B6AB-413D-8988-5D3B08E8E0BE}"/>
                </a:ext>
              </a:extLst>
            </p:cNvPr>
            <p:cNvSpPr/>
            <p:nvPr/>
          </p:nvSpPr>
          <p:spPr>
            <a:xfrm>
              <a:off x="1684186" y="949977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5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3745F83-42EB-4226-89DB-F4A526836AD7}"/>
                </a:ext>
              </a:extLst>
            </p:cNvPr>
            <p:cNvSpPr/>
            <p:nvPr/>
          </p:nvSpPr>
          <p:spPr>
            <a:xfrm>
              <a:off x="1765675" y="949861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2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2 w 55325"/>
                <a:gd name="connsiteY11" fmla="*/ 32042 h 63162"/>
                <a:gd name="connsiteX12" fmla="*/ 7722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6739634-2D78-47E9-B991-57CCCCDEC14C}"/>
                </a:ext>
              </a:extLst>
            </p:cNvPr>
            <p:cNvSpPr/>
            <p:nvPr/>
          </p:nvSpPr>
          <p:spPr>
            <a:xfrm>
              <a:off x="1841862" y="917934"/>
              <a:ext cx="7837" cy="95089"/>
            </a:xfrm>
            <a:custGeom>
              <a:avLst/>
              <a:gdLst>
                <a:gd name="connsiteX0" fmla="*/ 0 w 7837"/>
                <a:gd name="connsiteY0" fmla="*/ 0 h 95089"/>
                <a:gd name="connsiteX1" fmla="*/ 7838 w 7837"/>
                <a:gd name="connsiteY1" fmla="*/ 0 h 95089"/>
                <a:gd name="connsiteX2" fmla="*/ 7838 w 7837"/>
                <a:gd name="connsiteY2" fmla="*/ 95090 h 95089"/>
                <a:gd name="connsiteX3" fmla="*/ 0 w 7837"/>
                <a:gd name="connsiteY3" fmla="*/ 95090 h 95089"/>
                <a:gd name="connsiteX4" fmla="*/ 0 w 7837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" h="95089">
                  <a:moveTo>
                    <a:pt x="0" y="0"/>
                  </a:moveTo>
                  <a:lnTo>
                    <a:pt x="7838" y="0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82763C95-F642-4C35-8CA4-99ECF3258B67}"/>
                </a:ext>
              </a:extLst>
            </p:cNvPr>
            <p:cNvSpPr/>
            <p:nvPr/>
          </p:nvSpPr>
          <p:spPr>
            <a:xfrm>
              <a:off x="1869986" y="926809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A6CB02E-6ACA-4493-BE89-D27AE55F655A}"/>
                </a:ext>
              </a:extLst>
            </p:cNvPr>
            <p:cNvSpPr/>
            <p:nvPr/>
          </p:nvSpPr>
          <p:spPr>
            <a:xfrm>
              <a:off x="1901798" y="949861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2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2 w 55325"/>
                <a:gd name="connsiteY11" fmla="*/ 32042 h 63162"/>
                <a:gd name="connsiteX12" fmla="*/ 7722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52ED89D-2916-4F42-B0FB-67EE6B3DF1F2}"/>
                </a:ext>
              </a:extLst>
            </p:cNvPr>
            <p:cNvSpPr/>
            <p:nvPr/>
          </p:nvSpPr>
          <p:spPr>
            <a:xfrm>
              <a:off x="1972798" y="949861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C83DF2E-598F-4E6B-A118-064CF0689B00}"/>
                </a:ext>
              </a:extLst>
            </p:cNvPr>
            <p:cNvSpPr/>
            <p:nvPr/>
          </p:nvSpPr>
          <p:spPr>
            <a:xfrm>
              <a:off x="2070539" y="949054"/>
              <a:ext cx="100161" cy="65929"/>
            </a:xfrm>
            <a:custGeom>
              <a:avLst/>
              <a:gdLst>
                <a:gd name="connsiteX0" fmla="*/ 73421 w 100161"/>
                <a:gd name="connsiteY0" fmla="*/ 65929 h 65929"/>
                <a:gd name="connsiteX1" fmla="*/ 50599 w 100161"/>
                <a:gd name="connsiteY1" fmla="*/ 16021 h 65929"/>
                <a:gd name="connsiteX2" fmla="*/ 27547 w 100161"/>
                <a:gd name="connsiteY2" fmla="*/ 65929 h 65929"/>
                <a:gd name="connsiteX3" fmla="*/ 0 w 100161"/>
                <a:gd name="connsiteY3" fmla="*/ 1844 h 65929"/>
                <a:gd name="connsiteX4" fmla="*/ 8990 w 100161"/>
                <a:gd name="connsiteY4" fmla="*/ 1844 h 65929"/>
                <a:gd name="connsiteX5" fmla="*/ 28354 w 100161"/>
                <a:gd name="connsiteY5" fmla="*/ 48525 h 65929"/>
                <a:gd name="connsiteX6" fmla="*/ 50599 w 100161"/>
                <a:gd name="connsiteY6" fmla="*/ 0 h 65929"/>
                <a:gd name="connsiteX7" fmla="*/ 72614 w 100161"/>
                <a:gd name="connsiteY7" fmla="*/ 48525 h 65929"/>
                <a:gd name="connsiteX8" fmla="*/ 91978 w 100161"/>
                <a:gd name="connsiteY8" fmla="*/ 1844 h 65929"/>
                <a:gd name="connsiteX9" fmla="*/ 100161 w 100161"/>
                <a:gd name="connsiteY9" fmla="*/ 1844 h 65929"/>
                <a:gd name="connsiteX10" fmla="*/ 73306 w 100161"/>
                <a:gd name="connsiteY10" fmla="*/ 65929 h 6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161" h="65929">
                  <a:moveTo>
                    <a:pt x="73421" y="65929"/>
                  </a:moveTo>
                  <a:lnTo>
                    <a:pt x="50599" y="16021"/>
                  </a:lnTo>
                  <a:lnTo>
                    <a:pt x="27547" y="65929"/>
                  </a:lnTo>
                  <a:lnTo>
                    <a:pt x="0" y="1844"/>
                  </a:lnTo>
                  <a:lnTo>
                    <a:pt x="8990" y="1844"/>
                  </a:lnTo>
                  <a:lnTo>
                    <a:pt x="28354" y="48525"/>
                  </a:lnTo>
                  <a:lnTo>
                    <a:pt x="50599" y="0"/>
                  </a:lnTo>
                  <a:lnTo>
                    <a:pt x="72614" y="48525"/>
                  </a:lnTo>
                  <a:lnTo>
                    <a:pt x="91978" y="1844"/>
                  </a:lnTo>
                  <a:lnTo>
                    <a:pt x="100161" y="1844"/>
                  </a:lnTo>
                  <a:lnTo>
                    <a:pt x="73306" y="65929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DFBB283-F76D-4479-9296-CBE93DE06BC8}"/>
                </a:ext>
              </a:extLst>
            </p:cNvPr>
            <p:cNvSpPr/>
            <p:nvPr/>
          </p:nvSpPr>
          <p:spPr>
            <a:xfrm>
              <a:off x="2181881" y="926809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927F2D03-C607-4CCA-878C-B1BE820C4BAB}"/>
                </a:ext>
              </a:extLst>
            </p:cNvPr>
            <p:cNvSpPr/>
            <p:nvPr/>
          </p:nvSpPr>
          <p:spPr>
            <a:xfrm>
              <a:off x="2212886" y="930613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3 h 83563"/>
                <a:gd name="connsiteX7" fmla="*/ 7722 w 36076"/>
                <a:gd name="connsiteY7" fmla="*/ 27663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6 w 36076"/>
                <a:gd name="connsiteY10" fmla="*/ 71346 h 83563"/>
                <a:gd name="connsiteX11" fmla="*/ 36076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3"/>
                  </a:lnTo>
                  <a:lnTo>
                    <a:pt x="7722" y="27663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6" y="71346"/>
                  </a:cubicBezTo>
                  <a:lnTo>
                    <a:pt x="36076" y="78953"/>
                  </a:lnTo>
                  <a:cubicBezTo>
                    <a:pt x="31697" y="82066"/>
                    <a:pt x="25472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BEBA5B3E-8BA1-4211-AE41-9F14D842E701}"/>
                </a:ext>
              </a:extLst>
            </p:cNvPr>
            <p:cNvSpPr/>
            <p:nvPr/>
          </p:nvSpPr>
          <p:spPr>
            <a:xfrm>
              <a:off x="2261987" y="917934"/>
              <a:ext cx="55325" cy="95089"/>
            </a:xfrm>
            <a:custGeom>
              <a:avLst/>
              <a:gdLst>
                <a:gd name="connsiteX0" fmla="*/ 7838 w 55325"/>
                <a:gd name="connsiteY0" fmla="*/ 95090 h 95089"/>
                <a:gd name="connsiteX1" fmla="*/ 0 w 55325"/>
                <a:gd name="connsiteY1" fmla="*/ 95090 h 95089"/>
                <a:gd name="connsiteX2" fmla="*/ 0 w 55325"/>
                <a:gd name="connsiteY2" fmla="*/ 0 h 95089"/>
                <a:gd name="connsiteX3" fmla="*/ 7838 w 55325"/>
                <a:gd name="connsiteY3" fmla="*/ 0 h 95089"/>
                <a:gd name="connsiteX4" fmla="*/ 7838 w 55325"/>
                <a:gd name="connsiteY4" fmla="*/ 47142 h 95089"/>
                <a:gd name="connsiteX5" fmla="*/ 30775 w 55325"/>
                <a:gd name="connsiteY5" fmla="*/ 31927 h 95089"/>
                <a:gd name="connsiteX6" fmla="*/ 55325 w 55325"/>
                <a:gd name="connsiteY6" fmla="*/ 59590 h 95089"/>
                <a:gd name="connsiteX7" fmla="*/ 55325 w 55325"/>
                <a:gd name="connsiteY7" fmla="*/ 95090 h 95089"/>
                <a:gd name="connsiteX8" fmla="*/ 47487 w 55325"/>
                <a:gd name="connsiteY8" fmla="*/ 95090 h 95089"/>
                <a:gd name="connsiteX9" fmla="*/ 47487 w 55325"/>
                <a:gd name="connsiteY9" fmla="*/ 60742 h 95089"/>
                <a:gd name="connsiteX10" fmla="*/ 28815 w 55325"/>
                <a:gd name="connsiteY10" fmla="*/ 39534 h 95089"/>
                <a:gd name="connsiteX11" fmla="*/ 7722 w 55325"/>
                <a:gd name="connsiteY11" fmla="*/ 63970 h 95089"/>
                <a:gd name="connsiteX12" fmla="*/ 7722 w 55325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90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2"/>
                  </a:lnTo>
                  <a:cubicBezTo>
                    <a:pt x="47487" y="46681"/>
                    <a:pt x="41033" y="39534"/>
                    <a:pt x="28815" y="39534"/>
                  </a:cubicBezTo>
                  <a:cubicBezTo>
                    <a:pt x="16598" y="39534"/>
                    <a:pt x="7722" y="50138"/>
                    <a:pt x="7722" y="63970"/>
                  </a:cubicBezTo>
                  <a:lnTo>
                    <a:pt x="7722" y="9509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164FA336-130D-4A00-A94D-ED46C53C0D07}"/>
                </a:ext>
              </a:extLst>
            </p:cNvPr>
            <p:cNvSpPr/>
            <p:nvPr/>
          </p:nvSpPr>
          <p:spPr>
            <a:xfrm>
              <a:off x="2363301" y="949861"/>
              <a:ext cx="53365" cy="64084"/>
            </a:xfrm>
            <a:custGeom>
              <a:avLst/>
              <a:gdLst>
                <a:gd name="connsiteX0" fmla="*/ 32849 w 53365"/>
                <a:gd name="connsiteY0" fmla="*/ 56823 h 64084"/>
                <a:gd name="connsiteX1" fmla="*/ 53366 w 53365"/>
                <a:gd name="connsiteY1" fmla="*/ 49447 h 64084"/>
                <a:gd name="connsiteX2" fmla="*/ 53366 w 53365"/>
                <a:gd name="connsiteY2" fmla="*/ 57515 h 64084"/>
                <a:gd name="connsiteX3" fmla="*/ 32158 w 53365"/>
                <a:gd name="connsiteY3" fmla="*/ 64085 h 64084"/>
                <a:gd name="connsiteX4" fmla="*/ 0 w 53365"/>
                <a:gd name="connsiteY4" fmla="*/ 32042 h 64084"/>
                <a:gd name="connsiteX5" fmla="*/ 32043 w 53365"/>
                <a:gd name="connsiteY5" fmla="*/ 0 h 64084"/>
                <a:gd name="connsiteX6" fmla="*/ 52674 w 53365"/>
                <a:gd name="connsiteY6" fmla="*/ 7146 h 64084"/>
                <a:gd name="connsiteX7" fmla="*/ 52674 w 53365"/>
                <a:gd name="connsiteY7" fmla="*/ 15906 h 64084"/>
                <a:gd name="connsiteX8" fmla="*/ 32504 w 53365"/>
                <a:gd name="connsiteY8" fmla="*/ 7492 h 64084"/>
                <a:gd name="connsiteX9" fmla="*/ 8068 w 53365"/>
                <a:gd name="connsiteY9" fmla="*/ 32042 h 64084"/>
                <a:gd name="connsiteX10" fmla="*/ 32849 w 53365"/>
                <a:gd name="connsiteY10" fmla="*/ 56823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4">
                  <a:moveTo>
                    <a:pt x="32849" y="56823"/>
                  </a:moveTo>
                  <a:cubicBezTo>
                    <a:pt x="40687" y="56823"/>
                    <a:pt x="47833" y="54403"/>
                    <a:pt x="53366" y="49447"/>
                  </a:cubicBezTo>
                  <a:lnTo>
                    <a:pt x="53366" y="57515"/>
                  </a:lnTo>
                  <a:cubicBezTo>
                    <a:pt x="47257" y="62125"/>
                    <a:pt x="39995" y="64085"/>
                    <a:pt x="32158" y="64085"/>
                  </a:cubicBezTo>
                  <a:cubicBezTo>
                    <a:pt x="13140" y="64085"/>
                    <a:pt x="0" y="50715"/>
                    <a:pt x="0" y="32042"/>
                  </a:cubicBezTo>
                  <a:cubicBezTo>
                    <a:pt x="0" y="13370"/>
                    <a:pt x="13486" y="0"/>
                    <a:pt x="32043" y="0"/>
                  </a:cubicBezTo>
                  <a:cubicBezTo>
                    <a:pt x="40111" y="0"/>
                    <a:pt x="47257" y="2420"/>
                    <a:pt x="52674" y="7146"/>
                  </a:cubicBezTo>
                  <a:lnTo>
                    <a:pt x="52674" y="15906"/>
                  </a:lnTo>
                  <a:cubicBezTo>
                    <a:pt x="47718" y="10489"/>
                    <a:pt x="40687" y="7492"/>
                    <a:pt x="32504" y="7492"/>
                  </a:cubicBezTo>
                  <a:cubicBezTo>
                    <a:pt x="18211" y="7492"/>
                    <a:pt x="8068" y="17635"/>
                    <a:pt x="8068" y="32042"/>
                  </a:cubicBezTo>
                  <a:cubicBezTo>
                    <a:pt x="8068" y="46450"/>
                    <a:pt x="18211" y="56823"/>
                    <a:pt x="32849" y="5682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0BC35FCD-1073-4049-8934-7A83983C1FDC}"/>
                </a:ext>
              </a:extLst>
            </p:cNvPr>
            <p:cNvSpPr/>
            <p:nvPr/>
          </p:nvSpPr>
          <p:spPr>
            <a:xfrm>
              <a:off x="2433379" y="917934"/>
              <a:ext cx="55325" cy="95089"/>
            </a:xfrm>
            <a:custGeom>
              <a:avLst/>
              <a:gdLst>
                <a:gd name="connsiteX0" fmla="*/ 7838 w 55325"/>
                <a:gd name="connsiteY0" fmla="*/ 95090 h 95089"/>
                <a:gd name="connsiteX1" fmla="*/ 0 w 55325"/>
                <a:gd name="connsiteY1" fmla="*/ 95090 h 95089"/>
                <a:gd name="connsiteX2" fmla="*/ 0 w 55325"/>
                <a:gd name="connsiteY2" fmla="*/ 0 h 95089"/>
                <a:gd name="connsiteX3" fmla="*/ 7838 w 55325"/>
                <a:gd name="connsiteY3" fmla="*/ 0 h 95089"/>
                <a:gd name="connsiteX4" fmla="*/ 7838 w 55325"/>
                <a:gd name="connsiteY4" fmla="*/ 47142 h 95089"/>
                <a:gd name="connsiteX5" fmla="*/ 30775 w 55325"/>
                <a:gd name="connsiteY5" fmla="*/ 31927 h 95089"/>
                <a:gd name="connsiteX6" fmla="*/ 55325 w 55325"/>
                <a:gd name="connsiteY6" fmla="*/ 59590 h 95089"/>
                <a:gd name="connsiteX7" fmla="*/ 55325 w 55325"/>
                <a:gd name="connsiteY7" fmla="*/ 95090 h 95089"/>
                <a:gd name="connsiteX8" fmla="*/ 47487 w 55325"/>
                <a:gd name="connsiteY8" fmla="*/ 95090 h 95089"/>
                <a:gd name="connsiteX9" fmla="*/ 47487 w 55325"/>
                <a:gd name="connsiteY9" fmla="*/ 60742 h 95089"/>
                <a:gd name="connsiteX10" fmla="*/ 28815 w 55325"/>
                <a:gd name="connsiteY10" fmla="*/ 39534 h 95089"/>
                <a:gd name="connsiteX11" fmla="*/ 7722 w 55325"/>
                <a:gd name="connsiteY11" fmla="*/ 63970 h 95089"/>
                <a:gd name="connsiteX12" fmla="*/ 7722 w 55325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90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2"/>
                  </a:lnTo>
                  <a:cubicBezTo>
                    <a:pt x="47487" y="46681"/>
                    <a:pt x="41033" y="39534"/>
                    <a:pt x="28815" y="39534"/>
                  </a:cubicBezTo>
                  <a:cubicBezTo>
                    <a:pt x="16598" y="39534"/>
                    <a:pt x="7722" y="50138"/>
                    <a:pt x="7722" y="63970"/>
                  </a:cubicBezTo>
                  <a:lnTo>
                    <a:pt x="7722" y="9509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172F2528-9890-4713-A5E6-A829C647DE6F}"/>
                </a:ext>
              </a:extLst>
            </p:cNvPr>
            <p:cNvSpPr/>
            <p:nvPr/>
          </p:nvSpPr>
          <p:spPr>
            <a:xfrm>
              <a:off x="2507722" y="926809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6A39DE8-C85F-4C05-80F5-B94AAE26E0BF}"/>
                </a:ext>
              </a:extLst>
            </p:cNvPr>
            <p:cNvSpPr/>
            <p:nvPr/>
          </p:nvSpPr>
          <p:spPr>
            <a:xfrm>
              <a:off x="2539534" y="917934"/>
              <a:ext cx="7837" cy="95089"/>
            </a:xfrm>
            <a:custGeom>
              <a:avLst/>
              <a:gdLst>
                <a:gd name="connsiteX0" fmla="*/ 0 w 7837"/>
                <a:gd name="connsiteY0" fmla="*/ 0 h 95089"/>
                <a:gd name="connsiteX1" fmla="*/ 7838 w 7837"/>
                <a:gd name="connsiteY1" fmla="*/ 0 h 95089"/>
                <a:gd name="connsiteX2" fmla="*/ 7838 w 7837"/>
                <a:gd name="connsiteY2" fmla="*/ 95090 h 95089"/>
                <a:gd name="connsiteX3" fmla="*/ 0 w 7837"/>
                <a:gd name="connsiteY3" fmla="*/ 95090 h 95089"/>
                <a:gd name="connsiteX4" fmla="*/ 0 w 7837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" h="95089">
                  <a:moveTo>
                    <a:pt x="0" y="0"/>
                  </a:moveTo>
                  <a:lnTo>
                    <a:pt x="7838" y="0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82E4847-3230-47D7-A41E-352EB8B1C1AD}"/>
                </a:ext>
              </a:extLst>
            </p:cNvPr>
            <p:cNvSpPr/>
            <p:nvPr/>
          </p:nvSpPr>
          <p:spPr>
            <a:xfrm>
              <a:off x="2564776" y="917934"/>
              <a:ext cx="63739" cy="96127"/>
            </a:xfrm>
            <a:custGeom>
              <a:avLst/>
              <a:gdLst>
                <a:gd name="connsiteX0" fmla="*/ 55901 w 63739"/>
                <a:gd name="connsiteY0" fmla="*/ 80798 h 96127"/>
                <a:gd name="connsiteX1" fmla="*/ 31120 w 63739"/>
                <a:gd name="connsiteY1" fmla="*/ 96127 h 96127"/>
                <a:gd name="connsiteX2" fmla="*/ 0 w 63739"/>
                <a:gd name="connsiteY2" fmla="*/ 64315 h 96127"/>
                <a:gd name="connsiteX3" fmla="*/ 31120 w 63739"/>
                <a:gd name="connsiteY3" fmla="*/ 31927 h 96127"/>
                <a:gd name="connsiteX4" fmla="*/ 55901 w 63739"/>
                <a:gd name="connsiteY4" fmla="*/ 47372 h 96127"/>
                <a:gd name="connsiteX5" fmla="*/ 55901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1 w 63739"/>
                <a:gd name="connsiteY8" fmla="*/ 95090 h 96127"/>
                <a:gd name="connsiteX9" fmla="*/ 55901 w 63739"/>
                <a:gd name="connsiteY9" fmla="*/ 80798 h 96127"/>
                <a:gd name="connsiteX10" fmla="*/ 8183 w 63739"/>
                <a:gd name="connsiteY10" fmla="*/ 64200 h 96127"/>
                <a:gd name="connsiteX11" fmla="*/ 31927 w 63739"/>
                <a:gd name="connsiteY11" fmla="*/ 88751 h 96127"/>
                <a:gd name="connsiteX12" fmla="*/ 55901 w 63739"/>
                <a:gd name="connsiteY12" fmla="*/ 64200 h 96127"/>
                <a:gd name="connsiteX13" fmla="*/ 31927 w 63739"/>
                <a:gd name="connsiteY13" fmla="*/ 39419 h 96127"/>
                <a:gd name="connsiteX14" fmla="*/ 8183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1" y="80798"/>
                  </a:moveTo>
                  <a:cubicBezTo>
                    <a:pt x="51521" y="90018"/>
                    <a:pt x="42531" y="96127"/>
                    <a:pt x="31120" y="96127"/>
                  </a:cubicBezTo>
                  <a:cubicBezTo>
                    <a:pt x="13024" y="96127"/>
                    <a:pt x="0" y="82642"/>
                    <a:pt x="0" y="64315"/>
                  </a:cubicBezTo>
                  <a:cubicBezTo>
                    <a:pt x="0" y="45989"/>
                    <a:pt x="12909" y="31927"/>
                    <a:pt x="31120" y="31927"/>
                  </a:cubicBezTo>
                  <a:cubicBezTo>
                    <a:pt x="42531" y="31927"/>
                    <a:pt x="51406" y="38036"/>
                    <a:pt x="55901" y="47372"/>
                  </a:cubicBezTo>
                  <a:lnTo>
                    <a:pt x="55901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1" y="95090"/>
                  </a:lnTo>
                  <a:lnTo>
                    <a:pt x="55901" y="80798"/>
                  </a:lnTo>
                  <a:close/>
                  <a:moveTo>
                    <a:pt x="8183" y="64200"/>
                  </a:moveTo>
                  <a:cubicBezTo>
                    <a:pt x="8183" y="78377"/>
                    <a:pt x="17981" y="88751"/>
                    <a:pt x="31927" y="88751"/>
                  </a:cubicBezTo>
                  <a:cubicBezTo>
                    <a:pt x="45874" y="88751"/>
                    <a:pt x="55901" y="78377"/>
                    <a:pt x="55901" y="64200"/>
                  </a:cubicBezTo>
                  <a:cubicBezTo>
                    <a:pt x="55901" y="50023"/>
                    <a:pt x="45874" y="39419"/>
                    <a:pt x="31927" y="39419"/>
                  </a:cubicBezTo>
                  <a:cubicBezTo>
                    <a:pt x="17981" y="39419"/>
                    <a:pt x="8183" y="49793"/>
                    <a:pt x="8183" y="64200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551CE52-3A62-4E1D-9809-FDBA83B0689B}"/>
                </a:ext>
              </a:extLst>
            </p:cNvPr>
            <p:cNvSpPr/>
            <p:nvPr/>
          </p:nvSpPr>
          <p:spPr>
            <a:xfrm>
              <a:off x="2650645" y="949977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7A50679-3C79-41B3-9A4D-21B4282B560C}"/>
                </a:ext>
              </a:extLst>
            </p:cNvPr>
            <p:cNvSpPr/>
            <p:nvPr/>
          </p:nvSpPr>
          <p:spPr>
            <a:xfrm>
              <a:off x="2688451" y="949861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5279A44-1CF7-48B6-875C-106DFE0BF656}"/>
                </a:ext>
              </a:extLst>
            </p:cNvPr>
            <p:cNvSpPr/>
            <p:nvPr/>
          </p:nvSpPr>
          <p:spPr>
            <a:xfrm>
              <a:off x="2765675" y="949861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2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2 w 55325"/>
                <a:gd name="connsiteY11" fmla="*/ 32042 h 63162"/>
                <a:gd name="connsiteX12" fmla="*/ 7722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D90CB93-6A36-49B0-8ECB-0D49A87A411A}"/>
                </a:ext>
              </a:extLst>
            </p:cNvPr>
            <p:cNvSpPr/>
            <p:nvPr/>
          </p:nvSpPr>
          <p:spPr>
            <a:xfrm>
              <a:off x="2871715" y="916897"/>
              <a:ext cx="35730" cy="96127"/>
            </a:xfrm>
            <a:custGeom>
              <a:avLst/>
              <a:gdLst>
                <a:gd name="connsiteX0" fmla="*/ 7838 w 35730"/>
                <a:gd name="connsiteY0" fmla="*/ 41378 h 96127"/>
                <a:gd name="connsiteX1" fmla="*/ 7838 w 35730"/>
                <a:gd name="connsiteY1" fmla="*/ 96127 h 96127"/>
                <a:gd name="connsiteX2" fmla="*/ 0 w 35730"/>
                <a:gd name="connsiteY2" fmla="*/ 96127 h 96127"/>
                <a:gd name="connsiteX3" fmla="*/ 0 w 35730"/>
                <a:gd name="connsiteY3" fmla="*/ 21208 h 96127"/>
                <a:gd name="connsiteX4" fmla="*/ 20632 w 35730"/>
                <a:gd name="connsiteY4" fmla="*/ 0 h 96127"/>
                <a:gd name="connsiteX5" fmla="*/ 35731 w 35730"/>
                <a:gd name="connsiteY5" fmla="*/ 4726 h 96127"/>
                <a:gd name="connsiteX6" fmla="*/ 35731 w 35730"/>
                <a:gd name="connsiteY6" fmla="*/ 12563 h 96127"/>
                <a:gd name="connsiteX7" fmla="*/ 21093 w 35730"/>
                <a:gd name="connsiteY7" fmla="*/ 7492 h 96127"/>
                <a:gd name="connsiteX8" fmla="*/ 7838 w 35730"/>
                <a:gd name="connsiteY8" fmla="*/ 20747 h 96127"/>
                <a:gd name="connsiteX9" fmla="*/ 7838 w 35730"/>
                <a:gd name="connsiteY9" fmla="*/ 33887 h 96127"/>
                <a:gd name="connsiteX10" fmla="*/ 33541 w 35730"/>
                <a:gd name="connsiteY10" fmla="*/ 33887 h 96127"/>
                <a:gd name="connsiteX11" fmla="*/ 33541 w 35730"/>
                <a:gd name="connsiteY11" fmla="*/ 41263 h 96127"/>
                <a:gd name="connsiteX12" fmla="*/ 7838 w 35730"/>
                <a:gd name="connsiteY12" fmla="*/ 41263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30" h="96127">
                  <a:moveTo>
                    <a:pt x="7838" y="41378"/>
                  </a:moveTo>
                  <a:lnTo>
                    <a:pt x="7838" y="96127"/>
                  </a:lnTo>
                  <a:lnTo>
                    <a:pt x="0" y="96127"/>
                  </a:lnTo>
                  <a:lnTo>
                    <a:pt x="0" y="21208"/>
                  </a:lnTo>
                  <a:cubicBezTo>
                    <a:pt x="0" y="8875"/>
                    <a:pt x="7838" y="0"/>
                    <a:pt x="20632" y="0"/>
                  </a:cubicBezTo>
                  <a:cubicBezTo>
                    <a:pt x="25934" y="0"/>
                    <a:pt x="30890" y="1153"/>
                    <a:pt x="35731" y="4726"/>
                  </a:cubicBezTo>
                  <a:lnTo>
                    <a:pt x="35731" y="12563"/>
                  </a:lnTo>
                  <a:cubicBezTo>
                    <a:pt x="31120" y="8760"/>
                    <a:pt x="26395" y="7492"/>
                    <a:pt x="21093" y="7492"/>
                  </a:cubicBezTo>
                  <a:cubicBezTo>
                    <a:pt x="13024" y="7492"/>
                    <a:pt x="7838" y="13024"/>
                    <a:pt x="7838" y="20747"/>
                  </a:cubicBezTo>
                  <a:lnTo>
                    <a:pt x="7838" y="33887"/>
                  </a:lnTo>
                  <a:lnTo>
                    <a:pt x="33541" y="33887"/>
                  </a:lnTo>
                  <a:lnTo>
                    <a:pt x="33541" y="41263"/>
                  </a:lnTo>
                  <a:lnTo>
                    <a:pt x="7838" y="412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DF953F8-A1F7-4AE2-AC17-669F019C352D}"/>
                </a:ext>
              </a:extLst>
            </p:cNvPr>
            <p:cNvSpPr/>
            <p:nvPr/>
          </p:nvSpPr>
          <p:spPr>
            <a:xfrm>
              <a:off x="2916205" y="949977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99198C0C-6379-45C0-B378-7B19245E97BF}"/>
                </a:ext>
              </a:extLst>
            </p:cNvPr>
            <p:cNvSpPr/>
            <p:nvPr/>
          </p:nvSpPr>
          <p:spPr>
            <a:xfrm>
              <a:off x="2954011" y="949977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7 w 63969"/>
                <a:gd name="connsiteY1" fmla="*/ 0 h 64084"/>
                <a:gd name="connsiteX2" fmla="*/ 63969 w 63969"/>
                <a:gd name="connsiteY2" fmla="*/ 31927 h 64084"/>
                <a:gd name="connsiteX3" fmla="*/ 32157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5" y="0"/>
                    <a:pt x="32157" y="0"/>
                  </a:cubicBezTo>
                  <a:cubicBezTo>
                    <a:pt x="50830" y="0"/>
                    <a:pt x="63969" y="13485"/>
                    <a:pt x="63969" y="31927"/>
                  </a:cubicBezTo>
                  <a:cubicBezTo>
                    <a:pt x="63969" y="50369"/>
                    <a:pt x="50830" y="64085"/>
                    <a:pt x="32157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8B80487E-648B-486D-9953-2B9B1E2DA7BB}"/>
                </a:ext>
              </a:extLst>
            </p:cNvPr>
            <p:cNvSpPr/>
            <p:nvPr/>
          </p:nvSpPr>
          <p:spPr>
            <a:xfrm>
              <a:off x="3035385" y="949861"/>
              <a:ext cx="95666" cy="63162"/>
            </a:xfrm>
            <a:custGeom>
              <a:avLst/>
              <a:gdLst>
                <a:gd name="connsiteX0" fmla="*/ 7838 w 95666"/>
                <a:gd name="connsiteY0" fmla="*/ 63163 h 63162"/>
                <a:gd name="connsiteX1" fmla="*/ 0 w 95666"/>
                <a:gd name="connsiteY1" fmla="*/ 63163 h 63162"/>
                <a:gd name="connsiteX2" fmla="*/ 0 w 95666"/>
                <a:gd name="connsiteY2" fmla="*/ 1037 h 63162"/>
                <a:gd name="connsiteX3" fmla="*/ 7838 w 95666"/>
                <a:gd name="connsiteY3" fmla="*/ 1037 h 63162"/>
                <a:gd name="connsiteX4" fmla="*/ 7838 w 95666"/>
                <a:gd name="connsiteY4" fmla="*/ 14984 h 63162"/>
                <a:gd name="connsiteX5" fmla="*/ 29622 w 95666"/>
                <a:gd name="connsiteY5" fmla="*/ 0 h 63162"/>
                <a:gd name="connsiteX6" fmla="*/ 49677 w 95666"/>
                <a:gd name="connsiteY6" fmla="*/ 15906 h 63162"/>
                <a:gd name="connsiteX7" fmla="*/ 72729 w 95666"/>
                <a:gd name="connsiteY7" fmla="*/ 0 h 63162"/>
                <a:gd name="connsiteX8" fmla="*/ 95666 w 95666"/>
                <a:gd name="connsiteY8" fmla="*/ 27662 h 63162"/>
                <a:gd name="connsiteX9" fmla="*/ 95666 w 95666"/>
                <a:gd name="connsiteY9" fmla="*/ 63163 h 63162"/>
                <a:gd name="connsiteX10" fmla="*/ 87828 w 95666"/>
                <a:gd name="connsiteY10" fmla="*/ 63163 h 63162"/>
                <a:gd name="connsiteX11" fmla="*/ 87828 w 95666"/>
                <a:gd name="connsiteY11" fmla="*/ 28815 h 63162"/>
                <a:gd name="connsiteX12" fmla="*/ 71231 w 95666"/>
                <a:gd name="connsiteY12" fmla="*/ 7607 h 63162"/>
                <a:gd name="connsiteX13" fmla="*/ 51867 w 95666"/>
                <a:gd name="connsiteY13" fmla="*/ 30775 h 63162"/>
                <a:gd name="connsiteX14" fmla="*/ 51867 w 95666"/>
                <a:gd name="connsiteY14" fmla="*/ 63163 h 63162"/>
                <a:gd name="connsiteX15" fmla="*/ 44030 w 95666"/>
                <a:gd name="connsiteY15" fmla="*/ 63163 h 63162"/>
                <a:gd name="connsiteX16" fmla="*/ 44030 w 95666"/>
                <a:gd name="connsiteY16" fmla="*/ 28815 h 63162"/>
                <a:gd name="connsiteX17" fmla="*/ 27432 w 95666"/>
                <a:gd name="connsiteY17" fmla="*/ 7607 h 63162"/>
                <a:gd name="connsiteX18" fmla="*/ 7953 w 95666"/>
                <a:gd name="connsiteY18" fmla="*/ 32042 h 63162"/>
                <a:gd name="connsiteX19" fmla="*/ 7953 w 95666"/>
                <a:gd name="connsiteY19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666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4984"/>
                  </a:lnTo>
                  <a:cubicBezTo>
                    <a:pt x="11756" y="5994"/>
                    <a:pt x="19825" y="0"/>
                    <a:pt x="29622" y="0"/>
                  </a:cubicBezTo>
                  <a:cubicBezTo>
                    <a:pt x="40456" y="0"/>
                    <a:pt x="46911" y="6224"/>
                    <a:pt x="49677" y="15906"/>
                  </a:cubicBezTo>
                  <a:cubicBezTo>
                    <a:pt x="53481" y="6570"/>
                    <a:pt x="62125" y="0"/>
                    <a:pt x="72729" y="0"/>
                  </a:cubicBezTo>
                  <a:cubicBezTo>
                    <a:pt x="88059" y="0"/>
                    <a:pt x="95666" y="11526"/>
                    <a:pt x="95666" y="27662"/>
                  </a:cubicBezTo>
                  <a:lnTo>
                    <a:pt x="95666" y="63163"/>
                  </a:lnTo>
                  <a:lnTo>
                    <a:pt x="87828" y="63163"/>
                  </a:lnTo>
                  <a:lnTo>
                    <a:pt x="87828" y="28815"/>
                  </a:lnTo>
                  <a:cubicBezTo>
                    <a:pt x="87828" y="14753"/>
                    <a:pt x="82296" y="7607"/>
                    <a:pt x="71231" y="7607"/>
                  </a:cubicBezTo>
                  <a:cubicBezTo>
                    <a:pt x="60166" y="7607"/>
                    <a:pt x="51867" y="17750"/>
                    <a:pt x="51867" y="30775"/>
                  </a:cubicBezTo>
                  <a:lnTo>
                    <a:pt x="51867" y="63163"/>
                  </a:lnTo>
                  <a:lnTo>
                    <a:pt x="44030" y="63163"/>
                  </a:lnTo>
                  <a:lnTo>
                    <a:pt x="44030" y="28815"/>
                  </a:lnTo>
                  <a:cubicBezTo>
                    <a:pt x="44030" y="14753"/>
                    <a:pt x="38497" y="7607"/>
                    <a:pt x="27432" y="7607"/>
                  </a:cubicBezTo>
                  <a:cubicBezTo>
                    <a:pt x="16367" y="7607"/>
                    <a:pt x="7953" y="18211"/>
                    <a:pt x="7953" y="32042"/>
                  </a:cubicBezTo>
                  <a:lnTo>
                    <a:pt x="7953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BD279028-D25A-4B4A-B47E-F8BC6E4ABBFE}"/>
                </a:ext>
              </a:extLst>
            </p:cNvPr>
            <p:cNvSpPr/>
            <p:nvPr/>
          </p:nvSpPr>
          <p:spPr>
            <a:xfrm>
              <a:off x="3176925" y="949861"/>
              <a:ext cx="63739" cy="64200"/>
            </a:xfrm>
            <a:custGeom>
              <a:avLst/>
              <a:gdLst>
                <a:gd name="connsiteX0" fmla="*/ 55901 w 63739"/>
                <a:gd name="connsiteY0" fmla="*/ 48870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0 h 64200"/>
                <a:gd name="connsiteX10" fmla="*/ 8183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3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0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3"/>
                    <a:pt x="31927" y="56823"/>
                  </a:cubicBezTo>
                  <a:cubicBezTo>
                    <a:pt x="45873" y="56823"/>
                    <a:pt x="55901" y="46450"/>
                    <a:pt x="55901" y="32273"/>
                  </a:cubicBezTo>
                  <a:cubicBezTo>
                    <a:pt x="55901" y="18096"/>
                    <a:pt x="45873" y="7492"/>
                    <a:pt x="31927" y="7492"/>
                  </a:cubicBezTo>
                  <a:cubicBezTo>
                    <a:pt x="17981" y="7492"/>
                    <a:pt x="8183" y="17865"/>
                    <a:pt x="8183" y="3227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7B65584-A56F-46ED-B2C5-9D076FB6DB4D}"/>
                </a:ext>
              </a:extLst>
            </p:cNvPr>
            <p:cNvSpPr/>
            <p:nvPr/>
          </p:nvSpPr>
          <p:spPr>
            <a:xfrm>
              <a:off x="3282849" y="950899"/>
              <a:ext cx="61549" cy="93822"/>
            </a:xfrm>
            <a:custGeom>
              <a:avLst/>
              <a:gdLst>
                <a:gd name="connsiteX0" fmla="*/ 16136 w 61549"/>
                <a:gd name="connsiteY0" fmla="*/ 93822 h 93822"/>
                <a:gd name="connsiteX1" fmla="*/ 7838 w 61549"/>
                <a:gd name="connsiteY1" fmla="*/ 93822 h 93822"/>
                <a:gd name="connsiteX2" fmla="*/ 27547 w 61549"/>
                <a:gd name="connsiteY2" fmla="*/ 53020 h 93822"/>
                <a:gd name="connsiteX3" fmla="*/ 0 w 61549"/>
                <a:gd name="connsiteY3" fmla="*/ 0 h 93822"/>
                <a:gd name="connsiteX4" fmla="*/ 9221 w 61549"/>
                <a:gd name="connsiteY4" fmla="*/ 0 h 93822"/>
                <a:gd name="connsiteX5" fmla="*/ 31812 w 61549"/>
                <a:gd name="connsiteY5" fmla="*/ 44145 h 93822"/>
                <a:gd name="connsiteX6" fmla="*/ 53250 w 61549"/>
                <a:gd name="connsiteY6" fmla="*/ 0 h 93822"/>
                <a:gd name="connsiteX7" fmla="*/ 61549 w 61549"/>
                <a:gd name="connsiteY7" fmla="*/ 0 h 93822"/>
                <a:gd name="connsiteX8" fmla="*/ 16136 w 61549"/>
                <a:gd name="connsiteY8" fmla="*/ 93822 h 9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49" h="93822">
                  <a:moveTo>
                    <a:pt x="16136" y="93822"/>
                  </a:moveTo>
                  <a:lnTo>
                    <a:pt x="7838" y="93822"/>
                  </a:lnTo>
                  <a:lnTo>
                    <a:pt x="27547" y="53020"/>
                  </a:lnTo>
                  <a:lnTo>
                    <a:pt x="0" y="0"/>
                  </a:lnTo>
                  <a:lnTo>
                    <a:pt x="9221" y="0"/>
                  </a:lnTo>
                  <a:lnTo>
                    <a:pt x="31812" y="44145"/>
                  </a:lnTo>
                  <a:lnTo>
                    <a:pt x="53250" y="0"/>
                  </a:lnTo>
                  <a:lnTo>
                    <a:pt x="61549" y="0"/>
                  </a:lnTo>
                  <a:lnTo>
                    <a:pt x="16136" y="93822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D1EC89C-B388-4672-AF35-DAB936464F4D}"/>
                </a:ext>
              </a:extLst>
            </p:cNvPr>
            <p:cNvSpPr/>
            <p:nvPr/>
          </p:nvSpPr>
          <p:spPr>
            <a:xfrm>
              <a:off x="3350392" y="949977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6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6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7216372-FB8C-4F26-A334-523A6D075C6F}"/>
                </a:ext>
              </a:extLst>
            </p:cNvPr>
            <p:cNvSpPr/>
            <p:nvPr/>
          </p:nvSpPr>
          <p:spPr>
            <a:xfrm>
              <a:off x="3429576" y="950899"/>
              <a:ext cx="54402" cy="63162"/>
            </a:xfrm>
            <a:custGeom>
              <a:avLst/>
              <a:gdLst>
                <a:gd name="connsiteX0" fmla="*/ 46565 w 54402"/>
                <a:gd name="connsiteY0" fmla="*/ 0 h 63162"/>
                <a:gd name="connsiteX1" fmla="*/ 54403 w 54402"/>
                <a:gd name="connsiteY1" fmla="*/ 0 h 63162"/>
                <a:gd name="connsiteX2" fmla="*/ 54403 w 54402"/>
                <a:gd name="connsiteY2" fmla="*/ 35039 h 63162"/>
                <a:gd name="connsiteX3" fmla="*/ 27317 w 54402"/>
                <a:gd name="connsiteY3" fmla="*/ 63163 h 63162"/>
                <a:gd name="connsiteX4" fmla="*/ 0 w 54402"/>
                <a:gd name="connsiteY4" fmla="*/ 35039 h 63162"/>
                <a:gd name="connsiteX5" fmla="*/ 0 w 54402"/>
                <a:gd name="connsiteY5" fmla="*/ 0 h 63162"/>
                <a:gd name="connsiteX6" fmla="*/ 7838 w 54402"/>
                <a:gd name="connsiteY6" fmla="*/ 0 h 63162"/>
                <a:gd name="connsiteX7" fmla="*/ 7838 w 54402"/>
                <a:gd name="connsiteY7" fmla="*/ 35731 h 63162"/>
                <a:gd name="connsiteX8" fmla="*/ 27202 w 54402"/>
                <a:gd name="connsiteY8" fmla="*/ 55786 h 63162"/>
                <a:gd name="connsiteX9" fmla="*/ 46450 w 54402"/>
                <a:gd name="connsiteY9" fmla="*/ 35731 h 63162"/>
                <a:gd name="connsiteX10" fmla="*/ 46450 w 54402"/>
                <a:gd name="connsiteY10" fmla="*/ 0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02" h="63162">
                  <a:moveTo>
                    <a:pt x="46565" y="0"/>
                  </a:moveTo>
                  <a:lnTo>
                    <a:pt x="54403" y="0"/>
                  </a:lnTo>
                  <a:lnTo>
                    <a:pt x="54403" y="35039"/>
                  </a:lnTo>
                  <a:cubicBezTo>
                    <a:pt x="54403" y="52674"/>
                    <a:pt x="43799" y="63163"/>
                    <a:pt x="27317" y="63163"/>
                  </a:cubicBezTo>
                  <a:cubicBezTo>
                    <a:pt x="10835" y="63163"/>
                    <a:pt x="0" y="52674"/>
                    <a:pt x="0" y="35039"/>
                  </a:cubicBezTo>
                  <a:lnTo>
                    <a:pt x="0" y="0"/>
                  </a:lnTo>
                  <a:lnTo>
                    <a:pt x="7838" y="0"/>
                  </a:lnTo>
                  <a:lnTo>
                    <a:pt x="7838" y="35731"/>
                  </a:lnTo>
                  <a:cubicBezTo>
                    <a:pt x="7838" y="48870"/>
                    <a:pt x="15676" y="55786"/>
                    <a:pt x="27202" y="55786"/>
                  </a:cubicBezTo>
                  <a:cubicBezTo>
                    <a:pt x="38728" y="55786"/>
                    <a:pt x="46450" y="48986"/>
                    <a:pt x="46450" y="35731"/>
                  </a:cubicBezTo>
                  <a:lnTo>
                    <a:pt x="4645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3FD463FA-3408-4DC5-96E2-D48C052398CA}"/>
                </a:ext>
              </a:extLst>
            </p:cNvPr>
            <p:cNvSpPr/>
            <p:nvPr/>
          </p:nvSpPr>
          <p:spPr>
            <a:xfrm>
              <a:off x="3504265" y="949861"/>
              <a:ext cx="55324" cy="63162"/>
            </a:xfrm>
            <a:custGeom>
              <a:avLst/>
              <a:gdLst>
                <a:gd name="connsiteX0" fmla="*/ 7838 w 55324"/>
                <a:gd name="connsiteY0" fmla="*/ 63163 h 63162"/>
                <a:gd name="connsiteX1" fmla="*/ 0 w 55324"/>
                <a:gd name="connsiteY1" fmla="*/ 63163 h 63162"/>
                <a:gd name="connsiteX2" fmla="*/ 0 w 55324"/>
                <a:gd name="connsiteY2" fmla="*/ 1037 h 63162"/>
                <a:gd name="connsiteX3" fmla="*/ 7838 w 55324"/>
                <a:gd name="connsiteY3" fmla="*/ 1037 h 63162"/>
                <a:gd name="connsiteX4" fmla="*/ 7838 w 55324"/>
                <a:gd name="connsiteY4" fmla="*/ 15214 h 63162"/>
                <a:gd name="connsiteX5" fmla="*/ 30775 w 55324"/>
                <a:gd name="connsiteY5" fmla="*/ 0 h 63162"/>
                <a:gd name="connsiteX6" fmla="*/ 55325 w 55324"/>
                <a:gd name="connsiteY6" fmla="*/ 27662 h 63162"/>
                <a:gd name="connsiteX7" fmla="*/ 55325 w 55324"/>
                <a:gd name="connsiteY7" fmla="*/ 63163 h 63162"/>
                <a:gd name="connsiteX8" fmla="*/ 47487 w 55324"/>
                <a:gd name="connsiteY8" fmla="*/ 63163 h 63162"/>
                <a:gd name="connsiteX9" fmla="*/ 47487 w 55324"/>
                <a:gd name="connsiteY9" fmla="*/ 28815 h 63162"/>
                <a:gd name="connsiteX10" fmla="*/ 28815 w 55324"/>
                <a:gd name="connsiteY10" fmla="*/ 7607 h 63162"/>
                <a:gd name="connsiteX11" fmla="*/ 7723 w 55324"/>
                <a:gd name="connsiteY11" fmla="*/ 32042 h 63162"/>
                <a:gd name="connsiteX12" fmla="*/ 7723 w 55324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3" y="18211"/>
                    <a:pt x="7723" y="32042"/>
                  </a:cubicBezTo>
                  <a:lnTo>
                    <a:pt x="7723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F390DEE6-1F67-426C-AE98-334523BC4244}"/>
                </a:ext>
              </a:extLst>
            </p:cNvPr>
            <p:cNvSpPr/>
            <p:nvPr/>
          </p:nvSpPr>
          <p:spPr>
            <a:xfrm>
              <a:off x="3575265" y="949746"/>
              <a:ext cx="63739" cy="95896"/>
            </a:xfrm>
            <a:custGeom>
              <a:avLst/>
              <a:gdLst>
                <a:gd name="connsiteX0" fmla="*/ 31120 w 63739"/>
                <a:gd name="connsiteY0" fmla="*/ 95897 h 95896"/>
                <a:gd name="connsiteX1" fmla="*/ 5993 w 63739"/>
                <a:gd name="connsiteY1" fmla="*/ 87367 h 95896"/>
                <a:gd name="connsiteX2" fmla="*/ 5993 w 63739"/>
                <a:gd name="connsiteY2" fmla="*/ 78723 h 95896"/>
                <a:gd name="connsiteX3" fmla="*/ 31120 w 63739"/>
                <a:gd name="connsiteY3" fmla="*/ 88405 h 95896"/>
                <a:gd name="connsiteX4" fmla="*/ 55901 w 63739"/>
                <a:gd name="connsiteY4" fmla="*/ 64776 h 95896"/>
                <a:gd name="connsiteX5" fmla="*/ 55901 w 63739"/>
                <a:gd name="connsiteY5" fmla="*/ 48870 h 95896"/>
                <a:gd name="connsiteX6" fmla="*/ 31120 w 63739"/>
                <a:gd name="connsiteY6" fmla="*/ 64200 h 95896"/>
                <a:gd name="connsiteX7" fmla="*/ 0 w 63739"/>
                <a:gd name="connsiteY7" fmla="*/ 32388 h 95896"/>
                <a:gd name="connsiteX8" fmla="*/ 31120 w 63739"/>
                <a:gd name="connsiteY8" fmla="*/ 0 h 95896"/>
                <a:gd name="connsiteX9" fmla="*/ 55901 w 63739"/>
                <a:gd name="connsiteY9" fmla="*/ 15445 h 95896"/>
                <a:gd name="connsiteX10" fmla="*/ 55901 w 63739"/>
                <a:gd name="connsiteY10" fmla="*/ 1037 h 95896"/>
                <a:gd name="connsiteX11" fmla="*/ 63739 w 63739"/>
                <a:gd name="connsiteY11" fmla="*/ 1037 h 95896"/>
                <a:gd name="connsiteX12" fmla="*/ 63739 w 63739"/>
                <a:gd name="connsiteY12" fmla="*/ 64200 h 95896"/>
                <a:gd name="connsiteX13" fmla="*/ 31120 w 63739"/>
                <a:gd name="connsiteY13" fmla="*/ 95781 h 95896"/>
                <a:gd name="connsiteX14" fmla="*/ 31927 w 63739"/>
                <a:gd name="connsiteY14" fmla="*/ 7607 h 95896"/>
                <a:gd name="connsiteX15" fmla="*/ 8183 w 63739"/>
                <a:gd name="connsiteY15" fmla="*/ 32388 h 95896"/>
                <a:gd name="connsiteX16" fmla="*/ 31927 w 63739"/>
                <a:gd name="connsiteY16" fmla="*/ 56939 h 95896"/>
                <a:gd name="connsiteX17" fmla="*/ 55901 w 63739"/>
                <a:gd name="connsiteY17" fmla="*/ 32388 h 95896"/>
                <a:gd name="connsiteX18" fmla="*/ 31927 w 63739"/>
                <a:gd name="connsiteY18" fmla="*/ 7607 h 9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39" h="95896">
                  <a:moveTo>
                    <a:pt x="31120" y="95897"/>
                  </a:moveTo>
                  <a:cubicBezTo>
                    <a:pt x="21784" y="95897"/>
                    <a:pt x="12794" y="93131"/>
                    <a:pt x="5993" y="87367"/>
                  </a:cubicBezTo>
                  <a:lnTo>
                    <a:pt x="5993" y="78723"/>
                  </a:lnTo>
                  <a:cubicBezTo>
                    <a:pt x="12563" y="85178"/>
                    <a:pt x="22245" y="88405"/>
                    <a:pt x="31120" y="88405"/>
                  </a:cubicBezTo>
                  <a:cubicBezTo>
                    <a:pt x="47026" y="88405"/>
                    <a:pt x="55901" y="80221"/>
                    <a:pt x="55901" y="64776"/>
                  </a:cubicBezTo>
                  <a:lnTo>
                    <a:pt x="55901" y="48870"/>
                  </a:lnTo>
                  <a:cubicBezTo>
                    <a:pt x="51521" y="58091"/>
                    <a:pt x="42416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416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4200"/>
                  </a:lnTo>
                  <a:cubicBezTo>
                    <a:pt x="63739" y="84486"/>
                    <a:pt x="51867" y="95781"/>
                    <a:pt x="31120" y="95781"/>
                  </a:cubicBezTo>
                  <a:close/>
                  <a:moveTo>
                    <a:pt x="31927" y="7607"/>
                  </a:moveTo>
                  <a:cubicBezTo>
                    <a:pt x="17981" y="7607"/>
                    <a:pt x="8183" y="17981"/>
                    <a:pt x="8183" y="32388"/>
                  </a:cubicBezTo>
                  <a:cubicBezTo>
                    <a:pt x="8183" y="46796"/>
                    <a:pt x="17981" y="56939"/>
                    <a:pt x="31927" y="56939"/>
                  </a:cubicBezTo>
                  <a:cubicBezTo>
                    <a:pt x="45874" y="56939"/>
                    <a:pt x="55901" y="46565"/>
                    <a:pt x="55901" y="32388"/>
                  </a:cubicBezTo>
                  <a:cubicBezTo>
                    <a:pt x="55901" y="18211"/>
                    <a:pt x="45874" y="7607"/>
                    <a:pt x="31927" y="7607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DA8C6A9-4D77-4569-A4CA-6E02E24DB485}"/>
                </a:ext>
              </a:extLst>
            </p:cNvPr>
            <p:cNvSpPr/>
            <p:nvPr/>
          </p:nvSpPr>
          <p:spPr>
            <a:xfrm>
              <a:off x="3686030" y="949861"/>
              <a:ext cx="63739" cy="64200"/>
            </a:xfrm>
            <a:custGeom>
              <a:avLst/>
              <a:gdLst>
                <a:gd name="connsiteX0" fmla="*/ 55901 w 63739"/>
                <a:gd name="connsiteY0" fmla="*/ 48870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0 h 64200"/>
                <a:gd name="connsiteX10" fmla="*/ 8184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4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0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4" y="32273"/>
                  </a:moveTo>
                  <a:cubicBezTo>
                    <a:pt x="8184" y="46450"/>
                    <a:pt x="17981" y="56823"/>
                    <a:pt x="31927" y="56823"/>
                  </a:cubicBezTo>
                  <a:cubicBezTo>
                    <a:pt x="45874" y="56823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4" y="17865"/>
                    <a:pt x="8184" y="3227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2100A8B-70EC-4709-A7A9-6F31ED94921B}"/>
                </a:ext>
              </a:extLst>
            </p:cNvPr>
            <p:cNvSpPr/>
            <p:nvPr/>
          </p:nvSpPr>
          <p:spPr>
            <a:xfrm>
              <a:off x="3767058" y="949746"/>
              <a:ext cx="63739" cy="95896"/>
            </a:xfrm>
            <a:custGeom>
              <a:avLst/>
              <a:gdLst>
                <a:gd name="connsiteX0" fmla="*/ 31120 w 63739"/>
                <a:gd name="connsiteY0" fmla="*/ 95897 h 95896"/>
                <a:gd name="connsiteX1" fmla="*/ 5994 w 63739"/>
                <a:gd name="connsiteY1" fmla="*/ 87367 h 95896"/>
                <a:gd name="connsiteX2" fmla="*/ 5994 w 63739"/>
                <a:gd name="connsiteY2" fmla="*/ 78723 h 95896"/>
                <a:gd name="connsiteX3" fmla="*/ 31120 w 63739"/>
                <a:gd name="connsiteY3" fmla="*/ 88405 h 95896"/>
                <a:gd name="connsiteX4" fmla="*/ 55901 w 63739"/>
                <a:gd name="connsiteY4" fmla="*/ 64776 h 95896"/>
                <a:gd name="connsiteX5" fmla="*/ 55901 w 63739"/>
                <a:gd name="connsiteY5" fmla="*/ 48870 h 95896"/>
                <a:gd name="connsiteX6" fmla="*/ 31120 w 63739"/>
                <a:gd name="connsiteY6" fmla="*/ 64200 h 95896"/>
                <a:gd name="connsiteX7" fmla="*/ 0 w 63739"/>
                <a:gd name="connsiteY7" fmla="*/ 32388 h 95896"/>
                <a:gd name="connsiteX8" fmla="*/ 31120 w 63739"/>
                <a:gd name="connsiteY8" fmla="*/ 0 h 95896"/>
                <a:gd name="connsiteX9" fmla="*/ 55901 w 63739"/>
                <a:gd name="connsiteY9" fmla="*/ 15445 h 95896"/>
                <a:gd name="connsiteX10" fmla="*/ 55901 w 63739"/>
                <a:gd name="connsiteY10" fmla="*/ 1037 h 95896"/>
                <a:gd name="connsiteX11" fmla="*/ 63739 w 63739"/>
                <a:gd name="connsiteY11" fmla="*/ 1037 h 95896"/>
                <a:gd name="connsiteX12" fmla="*/ 63739 w 63739"/>
                <a:gd name="connsiteY12" fmla="*/ 64200 h 95896"/>
                <a:gd name="connsiteX13" fmla="*/ 31120 w 63739"/>
                <a:gd name="connsiteY13" fmla="*/ 95781 h 95896"/>
                <a:gd name="connsiteX14" fmla="*/ 31927 w 63739"/>
                <a:gd name="connsiteY14" fmla="*/ 7607 h 95896"/>
                <a:gd name="connsiteX15" fmla="*/ 8184 w 63739"/>
                <a:gd name="connsiteY15" fmla="*/ 32388 h 95896"/>
                <a:gd name="connsiteX16" fmla="*/ 31927 w 63739"/>
                <a:gd name="connsiteY16" fmla="*/ 56939 h 95896"/>
                <a:gd name="connsiteX17" fmla="*/ 55901 w 63739"/>
                <a:gd name="connsiteY17" fmla="*/ 32388 h 95896"/>
                <a:gd name="connsiteX18" fmla="*/ 31927 w 63739"/>
                <a:gd name="connsiteY18" fmla="*/ 7607 h 9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39" h="95896">
                  <a:moveTo>
                    <a:pt x="31120" y="95897"/>
                  </a:moveTo>
                  <a:cubicBezTo>
                    <a:pt x="21784" y="95897"/>
                    <a:pt x="12794" y="93131"/>
                    <a:pt x="5994" y="87367"/>
                  </a:cubicBezTo>
                  <a:lnTo>
                    <a:pt x="5994" y="78723"/>
                  </a:lnTo>
                  <a:cubicBezTo>
                    <a:pt x="12564" y="85178"/>
                    <a:pt x="22246" y="88405"/>
                    <a:pt x="31120" y="88405"/>
                  </a:cubicBezTo>
                  <a:cubicBezTo>
                    <a:pt x="47026" y="88405"/>
                    <a:pt x="55901" y="80221"/>
                    <a:pt x="55901" y="64776"/>
                  </a:cubicBezTo>
                  <a:lnTo>
                    <a:pt x="55901" y="48870"/>
                  </a:lnTo>
                  <a:cubicBezTo>
                    <a:pt x="51521" y="58091"/>
                    <a:pt x="42416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416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4200"/>
                  </a:lnTo>
                  <a:cubicBezTo>
                    <a:pt x="63739" y="84486"/>
                    <a:pt x="51867" y="95781"/>
                    <a:pt x="31120" y="95781"/>
                  </a:cubicBezTo>
                  <a:close/>
                  <a:moveTo>
                    <a:pt x="31927" y="7607"/>
                  </a:moveTo>
                  <a:cubicBezTo>
                    <a:pt x="17981" y="7607"/>
                    <a:pt x="8184" y="17981"/>
                    <a:pt x="8184" y="32388"/>
                  </a:cubicBezTo>
                  <a:cubicBezTo>
                    <a:pt x="8184" y="46796"/>
                    <a:pt x="17981" y="56939"/>
                    <a:pt x="31927" y="56939"/>
                  </a:cubicBezTo>
                  <a:cubicBezTo>
                    <a:pt x="45874" y="56939"/>
                    <a:pt x="55901" y="46565"/>
                    <a:pt x="55901" y="32388"/>
                  </a:cubicBezTo>
                  <a:cubicBezTo>
                    <a:pt x="55901" y="18211"/>
                    <a:pt x="45874" y="7607"/>
                    <a:pt x="31927" y="7607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D3B43A38-EE55-4946-9176-DF9DA894E6B6}"/>
                </a:ext>
              </a:extLst>
            </p:cNvPr>
            <p:cNvSpPr/>
            <p:nvPr/>
          </p:nvSpPr>
          <p:spPr>
            <a:xfrm>
              <a:off x="3848202" y="949861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6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C9684005-F44D-4119-BA8A-331C1C630DEB}"/>
                </a:ext>
              </a:extLst>
            </p:cNvPr>
            <p:cNvSpPr/>
            <p:nvPr/>
          </p:nvSpPr>
          <p:spPr>
            <a:xfrm>
              <a:off x="3954472" y="930613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3 w 36076"/>
                <a:gd name="connsiteY3" fmla="*/ 0 h 83563"/>
                <a:gd name="connsiteX4" fmla="*/ 7723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3 h 83563"/>
                <a:gd name="connsiteX7" fmla="*/ 7723 w 36076"/>
                <a:gd name="connsiteY7" fmla="*/ 27663 h 83563"/>
                <a:gd name="connsiteX8" fmla="*/ 7723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3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3" y="0"/>
                  </a:lnTo>
                  <a:lnTo>
                    <a:pt x="7723" y="20286"/>
                  </a:lnTo>
                  <a:lnTo>
                    <a:pt x="35039" y="20286"/>
                  </a:lnTo>
                  <a:lnTo>
                    <a:pt x="35039" y="27663"/>
                  </a:lnTo>
                  <a:lnTo>
                    <a:pt x="7723" y="27663"/>
                  </a:lnTo>
                  <a:lnTo>
                    <a:pt x="7723" y="62702"/>
                  </a:lnTo>
                  <a:cubicBezTo>
                    <a:pt x="7723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3"/>
                  </a:lnTo>
                  <a:cubicBezTo>
                    <a:pt x="31697" y="82066"/>
                    <a:pt x="25472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5768FB5-EB5C-4A72-8C5C-01FEEBCD8373}"/>
                </a:ext>
              </a:extLst>
            </p:cNvPr>
            <p:cNvSpPr/>
            <p:nvPr/>
          </p:nvSpPr>
          <p:spPr>
            <a:xfrm>
              <a:off x="3998847" y="949977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69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5" y="0"/>
                    <a:pt x="32158" y="0"/>
                  </a:cubicBezTo>
                  <a:cubicBezTo>
                    <a:pt x="50830" y="0"/>
                    <a:pt x="63969" y="13485"/>
                    <a:pt x="63969" y="31927"/>
                  </a:cubicBezTo>
                  <a:cubicBezTo>
                    <a:pt x="63969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65726E6B-C44F-4EAD-9564-27FCCB57208B}"/>
                </a:ext>
              </a:extLst>
            </p:cNvPr>
            <p:cNvSpPr/>
            <p:nvPr/>
          </p:nvSpPr>
          <p:spPr>
            <a:xfrm>
              <a:off x="4110074" y="949977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3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A21BD75-65EB-4680-B124-1814FFD70FD6}"/>
                </a:ext>
              </a:extLst>
            </p:cNvPr>
            <p:cNvSpPr/>
            <p:nvPr/>
          </p:nvSpPr>
          <p:spPr>
            <a:xfrm>
              <a:off x="4147879" y="949977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6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6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543E5E56-2E43-4064-B8AA-61759FCE791E}"/>
                </a:ext>
              </a:extLst>
            </p:cNvPr>
            <p:cNvSpPr/>
            <p:nvPr/>
          </p:nvSpPr>
          <p:spPr>
            <a:xfrm>
              <a:off x="4229253" y="917934"/>
              <a:ext cx="7837" cy="95089"/>
            </a:xfrm>
            <a:custGeom>
              <a:avLst/>
              <a:gdLst>
                <a:gd name="connsiteX0" fmla="*/ 0 w 7837"/>
                <a:gd name="connsiteY0" fmla="*/ 0 h 95089"/>
                <a:gd name="connsiteX1" fmla="*/ 7838 w 7837"/>
                <a:gd name="connsiteY1" fmla="*/ 0 h 95089"/>
                <a:gd name="connsiteX2" fmla="*/ 7838 w 7837"/>
                <a:gd name="connsiteY2" fmla="*/ 95090 h 95089"/>
                <a:gd name="connsiteX3" fmla="*/ 0 w 7837"/>
                <a:gd name="connsiteY3" fmla="*/ 95090 h 95089"/>
                <a:gd name="connsiteX4" fmla="*/ 0 w 7837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" h="95089">
                  <a:moveTo>
                    <a:pt x="0" y="0"/>
                  </a:moveTo>
                  <a:lnTo>
                    <a:pt x="7838" y="0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A875AAD-263B-42D8-A33B-A3C44DEBC25E}"/>
                </a:ext>
              </a:extLst>
            </p:cNvPr>
            <p:cNvSpPr/>
            <p:nvPr/>
          </p:nvSpPr>
          <p:spPr>
            <a:xfrm>
              <a:off x="4254611" y="949861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6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8B89C85-EE8A-4430-AC0F-9165AD0BE905}"/>
                </a:ext>
              </a:extLst>
            </p:cNvPr>
            <p:cNvSpPr/>
            <p:nvPr/>
          </p:nvSpPr>
          <p:spPr>
            <a:xfrm>
              <a:off x="4327225" y="972222"/>
              <a:ext cx="38036" cy="7146"/>
            </a:xfrm>
            <a:custGeom>
              <a:avLst/>
              <a:gdLst>
                <a:gd name="connsiteX0" fmla="*/ 0 w 38036"/>
                <a:gd name="connsiteY0" fmla="*/ 0 h 7146"/>
                <a:gd name="connsiteX1" fmla="*/ 38036 w 38036"/>
                <a:gd name="connsiteY1" fmla="*/ 0 h 7146"/>
                <a:gd name="connsiteX2" fmla="*/ 38036 w 38036"/>
                <a:gd name="connsiteY2" fmla="*/ 7146 h 7146"/>
                <a:gd name="connsiteX3" fmla="*/ 0 w 38036"/>
                <a:gd name="connsiteY3" fmla="*/ 7146 h 7146"/>
                <a:gd name="connsiteX4" fmla="*/ 0 w 38036"/>
                <a:gd name="connsiteY4" fmla="*/ 0 h 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36" h="7146">
                  <a:moveTo>
                    <a:pt x="0" y="0"/>
                  </a:moveTo>
                  <a:lnTo>
                    <a:pt x="38036" y="0"/>
                  </a:lnTo>
                  <a:lnTo>
                    <a:pt x="38036" y="7146"/>
                  </a:lnTo>
                  <a:lnTo>
                    <a:pt x="0" y="7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C801766-4ECF-4242-96BB-459D15682C5F}"/>
                </a:ext>
              </a:extLst>
            </p:cNvPr>
            <p:cNvSpPr/>
            <p:nvPr/>
          </p:nvSpPr>
          <p:spPr>
            <a:xfrm>
              <a:off x="4382665" y="949861"/>
              <a:ext cx="95666" cy="63162"/>
            </a:xfrm>
            <a:custGeom>
              <a:avLst/>
              <a:gdLst>
                <a:gd name="connsiteX0" fmla="*/ 7838 w 95666"/>
                <a:gd name="connsiteY0" fmla="*/ 63163 h 63162"/>
                <a:gd name="connsiteX1" fmla="*/ 0 w 95666"/>
                <a:gd name="connsiteY1" fmla="*/ 63163 h 63162"/>
                <a:gd name="connsiteX2" fmla="*/ 0 w 95666"/>
                <a:gd name="connsiteY2" fmla="*/ 1037 h 63162"/>
                <a:gd name="connsiteX3" fmla="*/ 7838 w 95666"/>
                <a:gd name="connsiteY3" fmla="*/ 1037 h 63162"/>
                <a:gd name="connsiteX4" fmla="*/ 7838 w 95666"/>
                <a:gd name="connsiteY4" fmla="*/ 14984 h 63162"/>
                <a:gd name="connsiteX5" fmla="*/ 29622 w 95666"/>
                <a:gd name="connsiteY5" fmla="*/ 0 h 63162"/>
                <a:gd name="connsiteX6" fmla="*/ 49677 w 95666"/>
                <a:gd name="connsiteY6" fmla="*/ 15906 h 63162"/>
                <a:gd name="connsiteX7" fmla="*/ 72729 w 95666"/>
                <a:gd name="connsiteY7" fmla="*/ 0 h 63162"/>
                <a:gd name="connsiteX8" fmla="*/ 95666 w 95666"/>
                <a:gd name="connsiteY8" fmla="*/ 27662 h 63162"/>
                <a:gd name="connsiteX9" fmla="*/ 95666 w 95666"/>
                <a:gd name="connsiteY9" fmla="*/ 63163 h 63162"/>
                <a:gd name="connsiteX10" fmla="*/ 87828 w 95666"/>
                <a:gd name="connsiteY10" fmla="*/ 63163 h 63162"/>
                <a:gd name="connsiteX11" fmla="*/ 87828 w 95666"/>
                <a:gd name="connsiteY11" fmla="*/ 28815 h 63162"/>
                <a:gd name="connsiteX12" fmla="*/ 71231 w 95666"/>
                <a:gd name="connsiteY12" fmla="*/ 7607 h 63162"/>
                <a:gd name="connsiteX13" fmla="*/ 51867 w 95666"/>
                <a:gd name="connsiteY13" fmla="*/ 30775 h 63162"/>
                <a:gd name="connsiteX14" fmla="*/ 51867 w 95666"/>
                <a:gd name="connsiteY14" fmla="*/ 63163 h 63162"/>
                <a:gd name="connsiteX15" fmla="*/ 44030 w 95666"/>
                <a:gd name="connsiteY15" fmla="*/ 63163 h 63162"/>
                <a:gd name="connsiteX16" fmla="*/ 44030 w 95666"/>
                <a:gd name="connsiteY16" fmla="*/ 28815 h 63162"/>
                <a:gd name="connsiteX17" fmla="*/ 27432 w 95666"/>
                <a:gd name="connsiteY17" fmla="*/ 7607 h 63162"/>
                <a:gd name="connsiteX18" fmla="*/ 7953 w 95666"/>
                <a:gd name="connsiteY18" fmla="*/ 32042 h 63162"/>
                <a:gd name="connsiteX19" fmla="*/ 7953 w 95666"/>
                <a:gd name="connsiteY19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666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4984"/>
                  </a:lnTo>
                  <a:cubicBezTo>
                    <a:pt x="11757" y="5994"/>
                    <a:pt x="19825" y="0"/>
                    <a:pt x="29622" y="0"/>
                  </a:cubicBezTo>
                  <a:cubicBezTo>
                    <a:pt x="40457" y="0"/>
                    <a:pt x="46911" y="6224"/>
                    <a:pt x="49677" y="15906"/>
                  </a:cubicBezTo>
                  <a:cubicBezTo>
                    <a:pt x="53481" y="6570"/>
                    <a:pt x="62126" y="0"/>
                    <a:pt x="72729" y="0"/>
                  </a:cubicBezTo>
                  <a:cubicBezTo>
                    <a:pt x="88059" y="0"/>
                    <a:pt x="95666" y="11526"/>
                    <a:pt x="95666" y="27662"/>
                  </a:cubicBezTo>
                  <a:lnTo>
                    <a:pt x="95666" y="63163"/>
                  </a:lnTo>
                  <a:lnTo>
                    <a:pt x="87828" y="63163"/>
                  </a:lnTo>
                  <a:lnTo>
                    <a:pt x="87828" y="28815"/>
                  </a:lnTo>
                  <a:cubicBezTo>
                    <a:pt x="87828" y="14753"/>
                    <a:pt x="82296" y="7607"/>
                    <a:pt x="71231" y="7607"/>
                  </a:cubicBezTo>
                  <a:cubicBezTo>
                    <a:pt x="60166" y="7607"/>
                    <a:pt x="51867" y="17750"/>
                    <a:pt x="51867" y="30775"/>
                  </a:cubicBezTo>
                  <a:lnTo>
                    <a:pt x="51867" y="63163"/>
                  </a:lnTo>
                  <a:lnTo>
                    <a:pt x="44030" y="63163"/>
                  </a:lnTo>
                  <a:lnTo>
                    <a:pt x="44030" y="28815"/>
                  </a:lnTo>
                  <a:cubicBezTo>
                    <a:pt x="44030" y="14753"/>
                    <a:pt x="38497" y="7607"/>
                    <a:pt x="27432" y="7607"/>
                  </a:cubicBezTo>
                  <a:cubicBezTo>
                    <a:pt x="16367" y="7607"/>
                    <a:pt x="7953" y="18211"/>
                    <a:pt x="7953" y="32042"/>
                  </a:cubicBezTo>
                  <a:lnTo>
                    <a:pt x="7953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CB19B95E-3F93-4B7E-A86A-8C597AC366FD}"/>
                </a:ext>
              </a:extLst>
            </p:cNvPr>
            <p:cNvSpPr/>
            <p:nvPr/>
          </p:nvSpPr>
          <p:spPr>
            <a:xfrm>
              <a:off x="4494006" y="949977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6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6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66860553-3F79-45BB-A895-D1FDFC90FBA4}"/>
                </a:ext>
              </a:extLst>
            </p:cNvPr>
            <p:cNvSpPr/>
            <p:nvPr/>
          </p:nvSpPr>
          <p:spPr>
            <a:xfrm>
              <a:off x="4570655" y="917934"/>
              <a:ext cx="63739" cy="96127"/>
            </a:xfrm>
            <a:custGeom>
              <a:avLst/>
              <a:gdLst>
                <a:gd name="connsiteX0" fmla="*/ 55901 w 63739"/>
                <a:gd name="connsiteY0" fmla="*/ 80798 h 96127"/>
                <a:gd name="connsiteX1" fmla="*/ 31120 w 63739"/>
                <a:gd name="connsiteY1" fmla="*/ 96127 h 96127"/>
                <a:gd name="connsiteX2" fmla="*/ 0 w 63739"/>
                <a:gd name="connsiteY2" fmla="*/ 64315 h 96127"/>
                <a:gd name="connsiteX3" fmla="*/ 31120 w 63739"/>
                <a:gd name="connsiteY3" fmla="*/ 31927 h 96127"/>
                <a:gd name="connsiteX4" fmla="*/ 55901 w 63739"/>
                <a:gd name="connsiteY4" fmla="*/ 47372 h 96127"/>
                <a:gd name="connsiteX5" fmla="*/ 55901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1 w 63739"/>
                <a:gd name="connsiteY8" fmla="*/ 95090 h 96127"/>
                <a:gd name="connsiteX9" fmla="*/ 55901 w 63739"/>
                <a:gd name="connsiteY9" fmla="*/ 80798 h 96127"/>
                <a:gd name="connsiteX10" fmla="*/ 8184 w 63739"/>
                <a:gd name="connsiteY10" fmla="*/ 64200 h 96127"/>
                <a:gd name="connsiteX11" fmla="*/ 31927 w 63739"/>
                <a:gd name="connsiteY11" fmla="*/ 88751 h 96127"/>
                <a:gd name="connsiteX12" fmla="*/ 55901 w 63739"/>
                <a:gd name="connsiteY12" fmla="*/ 64200 h 96127"/>
                <a:gd name="connsiteX13" fmla="*/ 31927 w 63739"/>
                <a:gd name="connsiteY13" fmla="*/ 39419 h 96127"/>
                <a:gd name="connsiteX14" fmla="*/ 8184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1" y="80798"/>
                  </a:moveTo>
                  <a:cubicBezTo>
                    <a:pt x="51521" y="90018"/>
                    <a:pt x="42531" y="96127"/>
                    <a:pt x="31120" y="96127"/>
                  </a:cubicBezTo>
                  <a:cubicBezTo>
                    <a:pt x="13024" y="96127"/>
                    <a:pt x="0" y="82642"/>
                    <a:pt x="0" y="64315"/>
                  </a:cubicBezTo>
                  <a:cubicBezTo>
                    <a:pt x="0" y="45989"/>
                    <a:pt x="12909" y="31927"/>
                    <a:pt x="31120" y="31927"/>
                  </a:cubicBezTo>
                  <a:cubicBezTo>
                    <a:pt x="42531" y="31927"/>
                    <a:pt x="51406" y="38036"/>
                    <a:pt x="55901" y="47372"/>
                  </a:cubicBezTo>
                  <a:lnTo>
                    <a:pt x="55901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1" y="95090"/>
                  </a:lnTo>
                  <a:lnTo>
                    <a:pt x="55901" y="80798"/>
                  </a:lnTo>
                  <a:close/>
                  <a:moveTo>
                    <a:pt x="8184" y="64200"/>
                  </a:moveTo>
                  <a:cubicBezTo>
                    <a:pt x="8184" y="78377"/>
                    <a:pt x="17981" y="88751"/>
                    <a:pt x="31927" y="88751"/>
                  </a:cubicBezTo>
                  <a:cubicBezTo>
                    <a:pt x="45874" y="88751"/>
                    <a:pt x="55901" y="78377"/>
                    <a:pt x="55901" y="64200"/>
                  </a:cubicBezTo>
                  <a:cubicBezTo>
                    <a:pt x="55901" y="50023"/>
                    <a:pt x="45874" y="39419"/>
                    <a:pt x="31927" y="39419"/>
                  </a:cubicBezTo>
                  <a:cubicBezTo>
                    <a:pt x="17981" y="39419"/>
                    <a:pt x="8184" y="49793"/>
                    <a:pt x="8184" y="64200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0DC00CB-F604-4BE9-ADAF-1D250C09A008}"/>
                </a:ext>
              </a:extLst>
            </p:cNvPr>
            <p:cNvSpPr/>
            <p:nvPr/>
          </p:nvSpPr>
          <p:spPr>
            <a:xfrm>
              <a:off x="4651798" y="949861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6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36AFA398-A802-4A9B-B78A-C8904B38CCEA}"/>
                </a:ext>
              </a:extLst>
            </p:cNvPr>
            <p:cNvSpPr/>
            <p:nvPr/>
          </p:nvSpPr>
          <p:spPr>
            <a:xfrm>
              <a:off x="4728907" y="917934"/>
              <a:ext cx="7837" cy="95089"/>
            </a:xfrm>
            <a:custGeom>
              <a:avLst/>
              <a:gdLst>
                <a:gd name="connsiteX0" fmla="*/ 0 w 7837"/>
                <a:gd name="connsiteY0" fmla="*/ 0 h 95089"/>
                <a:gd name="connsiteX1" fmla="*/ 7838 w 7837"/>
                <a:gd name="connsiteY1" fmla="*/ 0 h 95089"/>
                <a:gd name="connsiteX2" fmla="*/ 7838 w 7837"/>
                <a:gd name="connsiteY2" fmla="*/ 95090 h 95089"/>
                <a:gd name="connsiteX3" fmla="*/ 0 w 7837"/>
                <a:gd name="connsiteY3" fmla="*/ 95090 h 95089"/>
                <a:gd name="connsiteX4" fmla="*/ 0 w 7837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" h="95089">
                  <a:moveTo>
                    <a:pt x="0" y="0"/>
                  </a:moveTo>
                  <a:lnTo>
                    <a:pt x="7838" y="0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383FEAC-796F-47CC-BF35-38A9DE694821}"/>
                </a:ext>
              </a:extLst>
            </p:cNvPr>
            <p:cNvSpPr/>
            <p:nvPr/>
          </p:nvSpPr>
          <p:spPr>
            <a:xfrm>
              <a:off x="4783887" y="949977"/>
              <a:ext cx="43914" cy="64315"/>
            </a:xfrm>
            <a:custGeom>
              <a:avLst/>
              <a:gdLst>
                <a:gd name="connsiteX0" fmla="*/ 21439 w 43914"/>
                <a:gd name="connsiteY0" fmla="*/ 57630 h 64315"/>
                <a:gd name="connsiteX1" fmla="*/ 35962 w 43914"/>
                <a:gd name="connsiteY1" fmla="*/ 47142 h 64315"/>
                <a:gd name="connsiteX2" fmla="*/ 28469 w 43914"/>
                <a:gd name="connsiteY2" fmla="*/ 38036 h 64315"/>
                <a:gd name="connsiteX3" fmla="*/ 12564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4 h 64315"/>
                <a:gd name="connsiteX7" fmla="*/ 41033 w 43914"/>
                <a:gd name="connsiteY7" fmla="*/ 14292 h 64315"/>
                <a:gd name="connsiteX8" fmla="*/ 22246 w 43914"/>
                <a:gd name="connsiteY8" fmla="*/ 6570 h 64315"/>
                <a:gd name="connsiteX9" fmla="*/ 9106 w 43914"/>
                <a:gd name="connsiteY9" fmla="*/ 16367 h 64315"/>
                <a:gd name="connsiteX10" fmla="*/ 16483 w 43914"/>
                <a:gd name="connsiteY10" fmla="*/ 25242 h 64315"/>
                <a:gd name="connsiteX11" fmla="*/ 32504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9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9" y="57630"/>
                  </a:moveTo>
                  <a:cubicBezTo>
                    <a:pt x="29622" y="57630"/>
                    <a:pt x="35962" y="53942"/>
                    <a:pt x="35962" y="47142"/>
                  </a:cubicBezTo>
                  <a:cubicBezTo>
                    <a:pt x="35962" y="43223"/>
                    <a:pt x="33772" y="40226"/>
                    <a:pt x="28469" y="38036"/>
                  </a:cubicBezTo>
                  <a:lnTo>
                    <a:pt x="12564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3" y="0"/>
                    <a:pt x="22130" y="0"/>
                  </a:cubicBezTo>
                  <a:cubicBezTo>
                    <a:pt x="29392" y="0"/>
                    <a:pt x="36192" y="2075"/>
                    <a:pt x="41033" y="5994"/>
                  </a:cubicBezTo>
                  <a:lnTo>
                    <a:pt x="41033" y="14292"/>
                  </a:lnTo>
                  <a:cubicBezTo>
                    <a:pt x="35616" y="9336"/>
                    <a:pt x="28700" y="6570"/>
                    <a:pt x="22246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3" y="25242"/>
                  </a:cubicBezTo>
                  <a:lnTo>
                    <a:pt x="32504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9" y="57861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B1A36A5-9580-4004-B26A-6D27F1C847BF}"/>
                </a:ext>
              </a:extLst>
            </p:cNvPr>
            <p:cNvSpPr/>
            <p:nvPr/>
          </p:nvSpPr>
          <p:spPr>
            <a:xfrm>
              <a:off x="4839558" y="949861"/>
              <a:ext cx="63739" cy="64200"/>
            </a:xfrm>
            <a:custGeom>
              <a:avLst/>
              <a:gdLst>
                <a:gd name="connsiteX0" fmla="*/ 55901 w 63739"/>
                <a:gd name="connsiteY0" fmla="*/ 48870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0 h 64200"/>
                <a:gd name="connsiteX10" fmla="*/ 8183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3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0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3"/>
                    <a:pt x="31927" y="56823"/>
                  </a:cubicBezTo>
                  <a:cubicBezTo>
                    <a:pt x="45873" y="56823"/>
                    <a:pt x="55901" y="46450"/>
                    <a:pt x="55901" y="32273"/>
                  </a:cubicBezTo>
                  <a:cubicBezTo>
                    <a:pt x="55901" y="18096"/>
                    <a:pt x="45873" y="7492"/>
                    <a:pt x="31927" y="7492"/>
                  </a:cubicBezTo>
                  <a:cubicBezTo>
                    <a:pt x="17981" y="7492"/>
                    <a:pt x="8183" y="17865"/>
                    <a:pt x="8183" y="3227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689E2602-BFE3-4E45-88DD-42E38F98B1B7}"/>
                </a:ext>
              </a:extLst>
            </p:cNvPr>
            <p:cNvSpPr/>
            <p:nvPr/>
          </p:nvSpPr>
          <p:spPr>
            <a:xfrm>
              <a:off x="4925426" y="916897"/>
              <a:ext cx="35730" cy="96127"/>
            </a:xfrm>
            <a:custGeom>
              <a:avLst/>
              <a:gdLst>
                <a:gd name="connsiteX0" fmla="*/ 7838 w 35730"/>
                <a:gd name="connsiteY0" fmla="*/ 41378 h 96127"/>
                <a:gd name="connsiteX1" fmla="*/ 7838 w 35730"/>
                <a:gd name="connsiteY1" fmla="*/ 96127 h 96127"/>
                <a:gd name="connsiteX2" fmla="*/ 0 w 35730"/>
                <a:gd name="connsiteY2" fmla="*/ 96127 h 96127"/>
                <a:gd name="connsiteX3" fmla="*/ 0 w 35730"/>
                <a:gd name="connsiteY3" fmla="*/ 21208 h 96127"/>
                <a:gd name="connsiteX4" fmla="*/ 20632 w 35730"/>
                <a:gd name="connsiteY4" fmla="*/ 0 h 96127"/>
                <a:gd name="connsiteX5" fmla="*/ 35731 w 35730"/>
                <a:gd name="connsiteY5" fmla="*/ 4726 h 96127"/>
                <a:gd name="connsiteX6" fmla="*/ 35731 w 35730"/>
                <a:gd name="connsiteY6" fmla="*/ 12563 h 96127"/>
                <a:gd name="connsiteX7" fmla="*/ 21093 w 35730"/>
                <a:gd name="connsiteY7" fmla="*/ 7492 h 96127"/>
                <a:gd name="connsiteX8" fmla="*/ 7838 w 35730"/>
                <a:gd name="connsiteY8" fmla="*/ 20747 h 96127"/>
                <a:gd name="connsiteX9" fmla="*/ 7838 w 35730"/>
                <a:gd name="connsiteY9" fmla="*/ 33887 h 96127"/>
                <a:gd name="connsiteX10" fmla="*/ 33541 w 35730"/>
                <a:gd name="connsiteY10" fmla="*/ 33887 h 96127"/>
                <a:gd name="connsiteX11" fmla="*/ 33541 w 35730"/>
                <a:gd name="connsiteY11" fmla="*/ 41263 h 96127"/>
                <a:gd name="connsiteX12" fmla="*/ 7838 w 35730"/>
                <a:gd name="connsiteY12" fmla="*/ 41263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30" h="96127">
                  <a:moveTo>
                    <a:pt x="7838" y="41378"/>
                  </a:moveTo>
                  <a:lnTo>
                    <a:pt x="7838" y="96127"/>
                  </a:lnTo>
                  <a:lnTo>
                    <a:pt x="0" y="96127"/>
                  </a:lnTo>
                  <a:lnTo>
                    <a:pt x="0" y="21208"/>
                  </a:lnTo>
                  <a:cubicBezTo>
                    <a:pt x="0" y="8875"/>
                    <a:pt x="7838" y="0"/>
                    <a:pt x="20632" y="0"/>
                  </a:cubicBezTo>
                  <a:cubicBezTo>
                    <a:pt x="25934" y="0"/>
                    <a:pt x="30890" y="1153"/>
                    <a:pt x="35731" y="4726"/>
                  </a:cubicBezTo>
                  <a:lnTo>
                    <a:pt x="35731" y="12563"/>
                  </a:lnTo>
                  <a:cubicBezTo>
                    <a:pt x="31120" y="8760"/>
                    <a:pt x="26395" y="7492"/>
                    <a:pt x="21093" y="7492"/>
                  </a:cubicBezTo>
                  <a:cubicBezTo>
                    <a:pt x="13024" y="7492"/>
                    <a:pt x="7838" y="13024"/>
                    <a:pt x="7838" y="20747"/>
                  </a:cubicBezTo>
                  <a:lnTo>
                    <a:pt x="7838" y="33887"/>
                  </a:lnTo>
                  <a:lnTo>
                    <a:pt x="33541" y="33887"/>
                  </a:lnTo>
                  <a:lnTo>
                    <a:pt x="33541" y="41263"/>
                  </a:lnTo>
                  <a:lnTo>
                    <a:pt x="7838" y="412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F0DB8558-E31D-4BFB-93F6-64CE24FE5BE2}"/>
                </a:ext>
              </a:extLst>
            </p:cNvPr>
            <p:cNvSpPr/>
            <p:nvPr/>
          </p:nvSpPr>
          <p:spPr>
            <a:xfrm>
              <a:off x="4965191" y="949861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6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E8C9BC10-27B7-4F58-B923-DEC3DA1A9A55}"/>
                </a:ext>
              </a:extLst>
            </p:cNvPr>
            <p:cNvSpPr/>
            <p:nvPr/>
          </p:nvSpPr>
          <p:spPr>
            <a:xfrm>
              <a:off x="5070309" y="926809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60 w 15099"/>
                <a:gd name="connsiteY7" fmla="*/ 24205 h 86330"/>
                <a:gd name="connsiteX8" fmla="*/ 9913 w 15099"/>
                <a:gd name="connsiteY8" fmla="*/ 24205 h 86330"/>
                <a:gd name="connsiteX9" fmla="*/ 9913 w 15099"/>
                <a:gd name="connsiteY9" fmla="*/ 86330 h 86330"/>
                <a:gd name="connsiteX10" fmla="*/ 1960 w 15099"/>
                <a:gd name="connsiteY10" fmla="*/ 86330 h 86330"/>
                <a:gd name="connsiteX11" fmla="*/ 1960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60" y="24205"/>
                  </a:moveTo>
                  <a:lnTo>
                    <a:pt x="9913" y="24205"/>
                  </a:lnTo>
                  <a:lnTo>
                    <a:pt x="9913" y="86330"/>
                  </a:lnTo>
                  <a:lnTo>
                    <a:pt x="1960" y="86330"/>
                  </a:lnTo>
                  <a:lnTo>
                    <a:pt x="1960" y="2420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D42E6E6C-7517-4E83-987C-E513C8FE6589}"/>
                </a:ext>
              </a:extLst>
            </p:cNvPr>
            <p:cNvSpPr/>
            <p:nvPr/>
          </p:nvSpPr>
          <p:spPr>
            <a:xfrm>
              <a:off x="5102121" y="949861"/>
              <a:ext cx="55324" cy="63162"/>
            </a:xfrm>
            <a:custGeom>
              <a:avLst/>
              <a:gdLst>
                <a:gd name="connsiteX0" fmla="*/ 7838 w 55324"/>
                <a:gd name="connsiteY0" fmla="*/ 63163 h 63162"/>
                <a:gd name="connsiteX1" fmla="*/ 0 w 55324"/>
                <a:gd name="connsiteY1" fmla="*/ 63163 h 63162"/>
                <a:gd name="connsiteX2" fmla="*/ 0 w 55324"/>
                <a:gd name="connsiteY2" fmla="*/ 1037 h 63162"/>
                <a:gd name="connsiteX3" fmla="*/ 7838 w 55324"/>
                <a:gd name="connsiteY3" fmla="*/ 1037 h 63162"/>
                <a:gd name="connsiteX4" fmla="*/ 7838 w 55324"/>
                <a:gd name="connsiteY4" fmla="*/ 15214 h 63162"/>
                <a:gd name="connsiteX5" fmla="*/ 30774 w 55324"/>
                <a:gd name="connsiteY5" fmla="*/ 0 h 63162"/>
                <a:gd name="connsiteX6" fmla="*/ 55325 w 55324"/>
                <a:gd name="connsiteY6" fmla="*/ 27662 h 63162"/>
                <a:gd name="connsiteX7" fmla="*/ 55325 w 55324"/>
                <a:gd name="connsiteY7" fmla="*/ 63163 h 63162"/>
                <a:gd name="connsiteX8" fmla="*/ 47487 w 55324"/>
                <a:gd name="connsiteY8" fmla="*/ 63163 h 63162"/>
                <a:gd name="connsiteX9" fmla="*/ 47487 w 55324"/>
                <a:gd name="connsiteY9" fmla="*/ 28815 h 63162"/>
                <a:gd name="connsiteX10" fmla="*/ 28815 w 55324"/>
                <a:gd name="connsiteY10" fmla="*/ 7607 h 63162"/>
                <a:gd name="connsiteX11" fmla="*/ 7722 w 55324"/>
                <a:gd name="connsiteY11" fmla="*/ 32042 h 63162"/>
                <a:gd name="connsiteX12" fmla="*/ 7722 w 55324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4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4654ED9-772A-41B0-8567-143CB878A73D}"/>
                </a:ext>
              </a:extLst>
            </p:cNvPr>
            <p:cNvSpPr/>
            <p:nvPr/>
          </p:nvSpPr>
          <p:spPr>
            <a:xfrm>
              <a:off x="5174735" y="930613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3 w 36076"/>
                <a:gd name="connsiteY3" fmla="*/ 0 h 83563"/>
                <a:gd name="connsiteX4" fmla="*/ 7723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3 h 83563"/>
                <a:gd name="connsiteX7" fmla="*/ 7723 w 36076"/>
                <a:gd name="connsiteY7" fmla="*/ 27663 h 83563"/>
                <a:gd name="connsiteX8" fmla="*/ 7723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3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3" y="0"/>
                  </a:lnTo>
                  <a:lnTo>
                    <a:pt x="7723" y="20286"/>
                  </a:lnTo>
                  <a:lnTo>
                    <a:pt x="35039" y="20286"/>
                  </a:lnTo>
                  <a:lnTo>
                    <a:pt x="35039" y="27663"/>
                  </a:lnTo>
                  <a:lnTo>
                    <a:pt x="7723" y="27663"/>
                  </a:lnTo>
                  <a:lnTo>
                    <a:pt x="7723" y="62702"/>
                  </a:lnTo>
                  <a:cubicBezTo>
                    <a:pt x="7723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3"/>
                  </a:lnTo>
                  <a:cubicBezTo>
                    <a:pt x="31697" y="82066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F7003DB7-13A0-4AF3-AC07-2F0F6023F408}"/>
                </a:ext>
              </a:extLst>
            </p:cNvPr>
            <p:cNvSpPr/>
            <p:nvPr/>
          </p:nvSpPr>
          <p:spPr>
            <a:xfrm>
              <a:off x="5219110" y="949861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F4F4764A-381F-4C3B-A519-20A3317E53A9}"/>
                </a:ext>
              </a:extLst>
            </p:cNvPr>
            <p:cNvSpPr/>
            <p:nvPr/>
          </p:nvSpPr>
          <p:spPr>
            <a:xfrm>
              <a:off x="5296335" y="949977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EEEE912B-27A0-4FF7-AEAF-58B4BDAD591D}"/>
                </a:ext>
              </a:extLst>
            </p:cNvPr>
            <p:cNvSpPr/>
            <p:nvPr/>
          </p:nvSpPr>
          <p:spPr>
            <a:xfrm>
              <a:off x="5339327" y="949861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2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3 w 55325"/>
                <a:gd name="connsiteY11" fmla="*/ 32042 h 63162"/>
                <a:gd name="connsiteX12" fmla="*/ 7723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3" y="18211"/>
                    <a:pt x="7723" y="32042"/>
                  </a:cubicBezTo>
                  <a:lnTo>
                    <a:pt x="7723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9771F870-AA49-41AC-B6CB-DB2F9BBDAEB3}"/>
                </a:ext>
              </a:extLst>
            </p:cNvPr>
            <p:cNvSpPr/>
            <p:nvPr/>
          </p:nvSpPr>
          <p:spPr>
            <a:xfrm>
              <a:off x="5410327" y="949861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6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E7ADE2E8-89CB-4460-82C3-3D05378FCDC4}"/>
                </a:ext>
              </a:extLst>
            </p:cNvPr>
            <p:cNvSpPr/>
            <p:nvPr/>
          </p:nvSpPr>
          <p:spPr>
            <a:xfrm>
              <a:off x="5485708" y="930613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3 h 83563"/>
                <a:gd name="connsiteX7" fmla="*/ 7722 w 36076"/>
                <a:gd name="connsiteY7" fmla="*/ 27663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3"/>
                  </a:lnTo>
                  <a:lnTo>
                    <a:pt x="7722" y="27663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3"/>
                  </a:lnTo>
                  <a:cubicBezTo>
                    <a:pt x="31697" y="82066"/>
                    <a:pt x="25472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C7C0FFDE-1C79-4555-B913-B23B53F239A6}"/>
                </a:ext>
              </a:extLst>
            </p:cNvPr>
            <p:cNvSpPr/>
            <p:nvPr/>
          </p:nvSpPr>
          <p:spPr>
            <a:xfrm>
              <a:off x="5562702" y="950899"/>
              <a:ext cx="54402" cy="63162"/>
            </a:xfrm>
            <a:custGeom>
              <a:avLst/>
              <a:gdLst>
                <a:gd name="connsiteX0" fmla="*/ 46565 w 54402"/>
                <a:gd name="connsiteY0" fmla="*/ 0 h 63162"/>
                <a:gd name="connsiteX1" fmla="*/ 54403 w 54402"/>
                <a:gd name="connsiteY1" fmla="*/ 0 h 63162"/>
                <a:gd name="connsiteX2" fmla="*/ 54403 w 54402"/>
                <a:gd name="connsiteY2" fmla="*/ 35039 h 63162"/>
                <a:gd name="connsiteX3" fmla="*/ 27317 w 54402"/>
                <a:gd name="connsiteY3" fmla="*/ 63163 h 63162"/>
                <a:gd name="connsiteX4" fmla="*/ 0 w 54402"/>
                <a:gd name="connsiteY4" fmla="*/ 35039 h 63162"/>
                <a:gd name="connsiteX5" fmla="*/ 0 w 54402"/>
                <a:gd name="connsiteY5" fmla="*/ 0 h 63162"/>
                <a:gd name="connsiteX6" fmla="*/ 7838 w 54402"/>
                <a:gd name="connsiteY6" fmla="*/ 0 h 63162"/>
                <a:gd name="connsiteX7" fmla="*/ 7838 w 54402"/>
                <a:gd name="connsiteY7" fmla="*/ 35731 h 63162"/>
                <a:gd name="connsiteX8" fmla="*/ 27202 w 54402"/>
                <a:gd name="connsiteY8" fmla="*/ 55786 h 63162"/>
                <a:gd name="connsiteX9" fmla="*/ 46450 w 54402"/>
                <a:gd name="connsiteY9" fmla="*/ 35731 h 63162"/>
                <a:gd name="connsiteX10" fmla="*/ 46450 w 54402"/>
                <a:gd name="connsiteY10" fmla="*/ 0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02" h="63162">
                  <a:moveTo>
                    <a:pt x="46565" y="0"/>
                  </a:moveTo>
                  <a:lnTo>
                    <a:pt x="54403" y="0"/>
                  </a:lnTo>
                  <a:lnTo>
                    <a:pt x="54403" y="35039"/>
                  </a:lnTo>
                  <a:cubicBezTo>
                    <a:pt x="54403" y="52674"/>
                    <a:pt x="43799" y="63163"/>
                    <a:pt x="27317" y="63163"/>
                  </a:cubicBezTo>
                  <a:cubicBezTo>
                    <a:pt x="10835" y="63163"/>
                    <a:pt x="0" y="52674"/>
                    <a:pt x="0" y="35039"/>
                  </a:cubicBezTo>
                  <a:lnTo>
                    <a:pt x="0" y="0"/>
                  </a:lnTo>
                  <a:lnTo>
                    <a:pt x="7838" y="0"/>
                  </a:lnTo>
                  <a:lnTo>
                    <a:pt x="7838" y="35731"/>
                  </a:lnTo>
                  <a:cubicBezTo>
                    <a:pt x="7838" y="48870"/>
                    <a:pt x="15676" y="55786"/>
                    <a:pt x="27202" y="55786"/>
                  </a:cubicBezTo>
                  <a:cubicBezTo>
                    <a:pt x="38728" y="55786"/>
                    <a:pt x="46450" y="48986"/>
                    <a:pt x="46450" y="35731"/>
                  </a:cubicBezTo>
                  <a:lnTo>
                    <a:pt x="4645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5E151E92-3FB2-4DF1-B874-011B2B4E3642}"/>
                </a:ext>
              </a:extLst>
            </p:cNvPr>
            <p:cNvSpPr/>
            <p:nvPr/>
          </p:nvSpPr>
          <p:spPr>
            <a:xfrm>
              <a:off x="5632435" y="949977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2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4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5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2" y="24435"/>
                    <a:pt x="1152" y="16943"/>
                  </a:cubicBezTo>
                  <a:cubicBezTo>
                    <a:pt x="1152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4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5" y="10143"/>
                    <a:pt x="9105" y="16367"/>
                  </a:cubicBezTo>
                  <a:cubicBezTo>
                    <a:pt x="9105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7" y="64315"/>
                    <a:pt x="21323" y="64315"/>
                  </a:cubicBezTo>
                  <a:cubicBezTo>
                    <a:pt x="13140" y="64315"/>
                    <a:pt x="5648" y="62125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6" y="57861"/>
                    <a:pt x="21438" y="57861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CE0C7CB6-3D1A-40BC-B850-664751B573F5}"/>
                </a:ext>
              </a:extLst>
            </p:cNvPr>
            <p:cNvSpPr/>
            <p:nvPr/>
          </p:nvSpPr>
          <p:spPr>
            <a:xfrm>
              <a:off x="5688221" y="949861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6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8C816566-038B-4111-B35C-64FED8946B02}"/>
                </a:ext>
              </a:extLst>
            </p:cNvPr>
            <p:cNvSpPr/>
            <p:nvPr/>
          </p:nvSpPr>
          <p:spPr>
            <a:xfrm>
              <a:off x="5790457" y="949861"/>
              <a:ext cx="63739" cy="64200"/>
            </a:xfrm>
            <a:custGeom>
              <a:avLst/>
              <a:gdLst>
                <a:gd name="connsiteX0" fmla="*/ 55901 w 63739"/>
                <a:gd name="connsiteY0" fmla="*/ 48870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0 h 64200"/>
                <a:gd name="connsiteX10" fmla="*/ 8183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3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0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3"/>
                    <a:pt x="31927" y="56823"/>
                  </a:cubicBezTo>
                  <a:cubicBezTo>
                    <a:pt x="45873" y="56823"/>
                    <a:pt x="55901" y="46450"/>
                    <a:pt x="55901" y="32273"/>
                  </a:cubicBezTo>
                  <a:cubicBezTo>
                    <a:pt x="55901" y="18096"/>
                    <a:pt x="45873" y="7492"/>
                    <a:pt x="31927" y="7492"/>
                  </a:cubicBezTo>
                  <a:cubicBezTo>
                    <a:pt x="17981" y="7492"/>
                    <a:pt x="8183" y="17865"/>
                    <a:pt x="8183" y="3227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1E650D32-6331-4559-B03D-6670021E6524}"/>
                </a:ext>
              </a:extLst>
            </p:cNvPr>
            <p:cNvSpPr/>
            <p:nvPr/>
          </p:nvSpPr>
          <p:spPr>
            <a:xfrm>
              <a:off x="5876211" y="949861"/>
              <a:ext cx="55324" cy="63162"/>
            </a:xfrm>
            <a:custGeom>
              <a:avLst/>
              <a:gdLst>
                <a:gd name="connsiteX0" fmla="*/ 7838 w 55324"/>
                <a:gd name="connsiteY0" fmla="*/ 63163 h 63162"/>
                <a:gd name="connsiteX1" fmla="*/ 0 w 55324"/>
                <a:gd name="connsiteY1" fmla="*/ 63163 h 63162"/>
                <a:gd name="connsiteX2" fmla="*/ 0 w 55324"/>
                <a:gd name="connsiteY2" fmla="*/ 1037 h 63162"/>
                <a:gd name="connsiteX3" fmla="*/ 7838 w 55324"/>
                <a:gd name="connsiteY3" fmla="*/ 1037 h 63162"/>
                <a:gd name="connsiteX4" fmla="*/ 7838 w 55324"/>
                <a:gd name="connsiteY4" fmla="*/ 15214 h 63162"/>
                <a:gd name="connsiteX5" fmla="*/ 30774 w 55324"/>
                <a:gd name="connsiteY5" fmla="*/ 0 h 63162"/>
                <a:gd name="connsiteX6" fmla="*/ 55325 w 55324"/>
                <a:gd name="connsiteY6" fmla="*/ 27662 h 63162"/>
                <a:gd name="connsiteX7" fmla="*/ 55325 w 55324"/>
                <a:gd name="connsiteY7" fmla="*/ 63163 h 63162"/>
                <a:gd name="connsiteX8" fmla="*/ 47487 w 55324"/>
                <a:gd name="connsiteY8" fmla="*/ 63163 h 63162"/>
                <a:gd name="connsiteX9" fmla="*/ 47487 w 55324"/>
                <a:gd name="connsiteY9" fmla="*/ 28815 h 63162"/>
                <a:gd name="connsiteX10" fmla="*/ 28815 w 55324"/>
                <a:gd name="connsiteY10" fmla="*/ 7607 h 63162"/>
                <a:gd name="connsiteX11" fmla="*/ 7722 w 55324"/>
                <a:gd name="connsiteY11" fmla="*/ 32042 h 63162"/>
                <a:gd name="connsiteX12" fmla="*/ 7722 w 55324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4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id="{B59E68F2-DCF4-4C08-BE3C-E53CF6183234}"/>
                </a:ext>
              </a:extLst>
            </p:cNvPr>
            <p:cNvSpPr/>
            <p:nvPr/>
          </p:nvSpPr>
          <p:spPr>
            <a:xfrm>
              <a:off x="5947095" y="917934"/>
              <a:ext cx="63739" cy="96127"/>
            </a:xfrm>
            <a:custGeom>
              <a:avLst/>
              <a:gdLst>
                <a:gd name="connsiteX0" fmla="*/ 55902 w 63739"/>
                <a:gd name="connsiteY0" fmla="*/ 80798 h 96127"/>
                <a:gd name="connsiteX1" fmla="*/ 31120 w 63739"/>
                <a:gd name="connsiteY1" fmla="*/ 96127 h 96127"/>
                <a:gd name="connsiteX2" fmla="*/ 0 w 63739"/>
                <a:gd name="connsiteY2" fmla="*/ 64315 h 96127"/>
                <a:gd name="connsiteX3" fmla="*/ 31120 w 63739"/>
                <a:gd name="connsiteY3" fmla="*/ 31927 h 96127"/>
                <a:gd name="connsiteX4" fmla="*/ 55902 w 63739"/>
                <a:gd name="connsiteY4" fmla="*/ 47372 h 96127"/>
                <a:gd name="connsiteX5" fmla="*/ 55902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2 w 63739"/>
                <a:gd name="connsiteY8" fmla="*/ 95090 h 96127"/>
                <a:gd name="connsiteX9" fmla="*/ 55902 w 63739"/>
                <a:gd name="connsiteY9" fmla="*/ 80798 h 96127"/>
                <a:gd name="connsiteX10" fmla="*/ 8184 w 63739"/>
                <a:gd name="connsiteY10" fmla="*/ 64200 h 96127"/>
                <a:gd name="connsiteX11" fmla="*/ 31927 w 63739"/>
                <a:gd name="connsiteY11" fmla="*/ 88751 h 96127"/>
                <a:gd name="connsiteX12" fmla="*/ 55902 w 63739"/>
                <a:gd name="connsiteY12" fmla="*/ 64200 h 96127"/>
                <a:gd name="connsiteX13" fmla="*/ 31927 w 63739"/>
                <a:gd name="connsiteY13" fmla="*/ 39419 h 96127"/>
                <a:gd name="connsiteX14" fmla="*/ 8184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2" y="80798"/>
                  </a:moveTo>
                  <a:cubicBezTo>
                    <a:pt x="51522" y="90018"/>
                    <a:pt x="42531" y="96127"/>
                    <a:pt x="31120" y="96127"/>
                  </a:cubicBezTo>
                  <a:cubicBezTo>
                    <a:pt x="13024" y="96127"/>
                    <a:pt x="0" y="82642"/>
                    <a:pt x="0" y="64315"/>
                  </a:cubicBezTo>
                  <a:cubicBezTo>
                    <a:pt x="0" y="45989"/>
                    <a:pt x="12910" y="31927"/>
                    <a:pt x="31120" y="31927"/>
                  </a:cubicBezTo>
                  <a:cubicBezTo>
                    <a:pt x="42531" y="31927"/>
                    <a:pt x="51406" y="38036"/>
                    <a:pt x="55902" y="47372"/>
                  </a:cubicBezTo>
                  <a:lnTo>
                    <a:pt x="55902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2" y="95090"/>
                  </a:lnTo>
                  <a:lnTo>
                    <a:pt x="55902" y="80798"/>
                  </a:lnTo>
                  <a:close/>
                  <a:moveTo>
                    <a:pt x="8184" y="64200"/>
                  </a:moveTo>
                  <a:cubicBezTo>
                    <a:pt x="8184" y="78377"/>
                    <a:pt x="17981" y="88751"/>
                    <a:pt x="31927" y="88751"/>
                  </a:cubicBezTo>
                  <a:cubicBezTo>
                    <a:pt x="45874" y="88751"/>
                    <a:pt x="55902" y="78377"/>
                    <a:pt x="55902" y="64200"/>
                  </a:cubicBezTo>
                  <a:cubicBezTo>
                    <a:pt x="55902" y="50023"/>
                    <a:pt x="45874" y="39419"/>
                    <a:pt x="31927" y="39419"/>
                  </a:cubicBezTo>
                  <a:cubicBezTo>
                    <a:pt x="17981" y="39419"/>
                    <a:pt x="8184" y="49793"/>
                    <a:pt x="8184" y="64200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185986DE-6088-4984-8F04-005F73189410}"/>
                </a:ext>
              </a:extLst>
            </p:cNvPr>
            <p:cNvSpPr/>
            <p:nvPr/>
          </p:nvSpPr>
          <p:spPr>
            <a:xfrm>
              <a:off x="533079" y="1082757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3"/>
                  </a:lnTo>
                  <a:cubicBezTo>
                    <a:pt x="31697" y="82065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0710C054-B399-48C5-998E-8816A59CD7AF}"/>
                </a:ext>
              </a:extLst>
            </p:cNvPr>
            <p:cNvSpPr/>
            <p:nvPr/>
          </p:nvSpPr>
          <p:spPr>
            <a:xfrm>
              <a:off x="577339" y="1102005"/>
              <a:ext cx="63739" cy="64200"/>
            </a:xfrm>
            <a:custGeom>
              <a:avLst/>
              <a:gdLst>
                <a:gd name="connsiteX0" fmla="*/ 55901 w 63739"/>
                <a:gd name="connsiteY0" fmla="*/ 48870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0 h 64200"/>
                <a:gd name="connsiteX10" fmla="*/ 8183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3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0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3"/>
                    <a:pt x="31927" y="56823"/>
                  </a:cubicBezTo>
                  <a:cubicBezTo>
                    <a:pt x="45874" y="56823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3" y="17865"/>
                    <a:pt x="8183" y="3227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id="{9D68474E-0DBA-48AB-A5F8-54000F00EC62}"/>
                </a:ext>
              </a:extLst>
            </p:cNvPr>
            <p:cNvSpPr/>
            <p:nvPr/>
          </p:nvSpPr>
          <p:spPr>
            <a:xfrm>
              <a:off x="663093" y="1070078"/>
              <a:ext cx="7837" cy="95089"/>
            </a:xfrm>
            <a:custGeom>
              <a:avLst/>
              <a:gdLst>
                <a:gd name="connsiteX0" fmla="*/ 0 w 7837"/>
                <a:gd name="connsiteY0" fmla="*/ 0 h 95089"/>
                <a:gd name="connsiteX1" fmla="*/ 7838 w 7837"/>
                <a:gd name="connsiteY1" fmla="*/ 0 h 95089"/>
                <a:gd name="connsiteX2" fmla="*/ 7838 w 7837"/>
                <a:gd name="connsiteY2" fmla="*/ 95090 h 95089"/>
                <a:gd name="connsiteX3" fmla="*/ 0 w 7837"/>
                <a:gd name="connsiteY3" fmla="*/ 95090 h 95089"/>
                <a:gd name="connsiteX4" fmla="*/ 0 w 7837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" h="95089">
                  <a:moveTo>
                    <a:pt x="0" y="0"/>
                  </a:moveTo>
                  <a:lnTo>
                    <a:pt x="7838" y="0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7FBF0360-777E-49A5-A7B8-61F216CD8040}"/>
                </a:ext>
              </a:extLst>
            </p:cNvPr>
            <p:cNvSpPr/>
            <p:nvPr/>
          </p:nvSpPr>
          <p:spPr>
            <a:xfrm>
              <a:off x="693176" y="1070078"/>
              <a:ext cx="51751" cy="95089"/>
            </a:xfrm>
            <a:custGeom>
              <a:avLst/>
              <a:gdLst>
                <a:gd name="connsiteX0" fmla="*/ 17981 w 51751"/>
                <a:gd name="connsiteY0" fmla="*/ 63278 h 95089"/>
                <a:gd name="connsiteX1" fmla="*/ 7838 w 51751"/>
                <a:gd name="connsiteY1" fmla="*/ 73306 h 95089"/>
                <a:gd name="connsiteX2" fmla="*/ 7838 w 51751"/>
                <a:gd name="connsiteY2" fmla="*/ 95090 h 95089"/>
                <a:gd name="connsiteX3" fmla="*/ 0 w 51751"/>
                <a:gd name="connsiteY3" fmla="*/ 95090 h 95089"/>
                <a:gd name="connsiteX4" fmla="*/ 0 w 51751"/>
                <a:gd name="connsiteY4" fmla="*/ 0 h 95089"/>
                <a:gd name="connsiteX5" fmla="*/ 7838 w 51751"/>
                <a:gd name="connsiteY5" fmla="*/ 0 h 95089"/>
                <a:gd name="connsiteX6" fmla="*/ 7838 w 51751"/>
                <a:gd name="connsiteY6" fmla="*/ 63278 h 95089"/>
                <a:gd name="connsiteX7" fmla="*/ 38612 w 51751"/>
                <a:gd name="connsiteY7" fmla="*/ 32965 h 95089"/>
                <a:gd name="connsiteX8" fmla="*/ 48179 w 51751"/>
                <a:gd name="connsiteY8" fmla="*/ 32965 h 95089"/>
                <a:gd name="connsiteX9" fmla="*/ 23628 w 51751"/>
                <a:gd name="connsiteY9" fmla="*/ 57400 h 95089"/>
                <a:gd name="connsiteX10" fmla="*/ 51752 w 51751"/>
                <a:gd name="connsiteY10" fmla="*/ 95090 h 95089"/>
                <a:gd name="connsiteX11" fmla="*/ 42070 w 51751"/>
                <a:gd name="connsiteY11" fmla="*/ 95090 h 95089"/>
                <a:gd name="connsiteX12" fmla="*/ 17981 w 51751"/>
                <a:gd name="connsiteY12" fmla="*/ 63278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51" h="95089">
                  <a:moveTo>
                    <a:pt x="17981" y="63278"/>
                  </a:moveTo>
                  <a:lnTo>
                    <a:pt x="7838" y="73306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63278"/>
                  </a:lnTo>
                  <a:lnTo>
                    <a:pt x="38612" y="32965"/>
                  </a:lnTo>
                  <a:lnTo>
                    <a:pt x="48179" y="32965"/>
                  </a:lnTo>
                  <a:lnTo>
                    <a:pt x="23628" y="57400"/>
                  </a:lnTo>
                  <a:lnTo>
                    <a:pt x="51752" y="95090"/>
                  </a:lnTo>
                  <a:lnTo>
                    <a:pt x="42070" y="95090"/>
                  </a:lnTo>
                  <a:lnTo>
                    <a:pt x="17981" y="63278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FF443651-4357-4E8F-BA1F-C084BBA679AA}"/>
                </a:ext>
              </a:extLst>
            </p:cNvPr>
            <p:cNvSpPr/>
            <p:nvPr/>
          </p:nvSpPr>
          <p:spPr>
            <a:xfrm>
              <a:off x="777777" y="1101198"/>
              <a:ext cx="100161" cy="65929"/>
            </a:xfrm>
            <a:custGeom>
              <a:avLst/>
              <a:gdLst>
                <a:gd name="connsiteX0" fmla="*/ 73421 w 100161"/>
                <a:gd name="connsiteY0" fmla="*/ 65929 h 65929"/>
                <a:gd name="connsiteX1" fmla="*/ 50599 w 100161"/>
                <a:gd name="connsiteY1" fmla="*/ 16021 h 65929"/>
                <a:gd name="connsiteX2" fmla="*/ 27547 w 100161"/>
                <a:gd name="connsiteY2" fmla="*/ 65929 h 65929"/>
                <a:gd name="connsiteX3" fmla="*/ 0 w 100161"/>
                <a:gd name="connsiteY3" fmla="*/ 1844 h 65929"/>
                <a:gd name="connsiteX4" fmla="*/ 8990 w 100161"/>
                <a:gd name="connsiteY4" fmla="*/ 1844 h 65929"/>
                <a:gd name="connsiteX5" fmla="*/ 28354 w 100161"/>
                <a:gd name="connsiteY5" fmla="*/ 48525 h 65929"/>
                <a:gd name="connsiteX6" fmla="*/ 50599 w 100161"/>
                <a:gd name="connsiteY6" fmla="*/ 0 h 65929"/>
                <a:gd name="connsiteX7" fmla="*/ 72614 w 100161"/>
                <a:gd name="connsiteY7" fmla="*/ 48525 h 65929"/>
                <a:gd name="connsiteX8" fmla="*/ 91978 w 100161"/>
                <a:gd name="connsiteY8" fmla="*/ 1844 h 65929"/>
                <a:gd name="connsiteX9" fmla="*/ 100161 w 100161"/>
                <a:gd name="connsiteY9" fmla="*/ 1844 h 65929"/>
                <a:gd name="connsiteX10" fmla="*/ 73306 w 100161"/>
                <a:gd name="connsiteY10" fmla="*/ 65929 h 6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161" h="65929">
                  <a:moveTo>
                    <a:pt x="73421" y="65929"/>
                  </a:moveTo>
                  <a:lnTo>
                    <a:pt x="50599" y="16021"/>
                  </a:lnTo>
                  <a:lnTo>
                    <a:pt x="27547" y="65929"/>
                  </a:lnTo>
                  <a:lnTo>
                    <a:pt x="0" y="1844"/>
                  </a:lnTo>
                  <a:lnTo>
                    <a:pt x="8990" y="1844"/>
                  </a:lnTo>
                  <a:lnTo>
                    <a:pt x="28354" y="48525"/>
                  </a:lnTo>
                  <a:lnTo>
                    <a:pt x="50599" y="0"/>
                  </a:lnTo>
                  <a:lnTo>
                    <a:pt x="72614" y="48525"/>
                  </a:lnTo>
                  <a:lnTo>
                    <a:pt x="91978" y="1844"/>
                  </a:lnTo>
                  <a:lnTo>
                    <a:pt x="100161" y="1844"/>
                  </a:lnTo>
                  <a:lnTo>
                    <a:pt x="73306" y="65929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id="{692EFCB9-3DD1-4364-8A8D-2C6C81DE8A39}"/>
                </a:ext>
              </a:extLst>
            </p:cNvPr>
            <p:cNvSpPr/>
            <p:nvPr/>
          </p:nvSpPr>
          <p:spPr>
            <a:xfrm>
              <a:off x="889004" y="1078953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id="{678C6123-6D3E-4CC4-87FE-8E02406CAD09}"/>
                </a:ext>
              </a:extLst>
            </p:cNvPr>
            <p:cNvSpPr/>
            <p:nvPr/>
          </p:nvSpPr>
          <p:spPr>
            <a:xfrm>
              <a:off x="920124" y="1082757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3"/>
                  </a:lnTo>
                  <a:cubicBezTo>
                    <a:pt x="31697" y="82065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id="{DA4E63E4-CA36-4C18-9F48-E562B6A7E77F}"/>
                </a:ext>
              </a:extLst>
            </p:cNvPr>
            <p:cNvSpPr/>
            <p:nvPr/>
          </p:nvSpPr>
          <p:spPr>
            <a:xfrm>
              <a:off x="969225" y="1070078"/>
              <a:ext cx="55325" cy="95089"/>
            </a:xfrm>
            <a:custGeom>
              <a:avLst/>
              <a:gdLst>
                <a:gd name="connsiteX0" fmla="*/ 7838 w 55325"/>
                <a:gd name="connsiteY0" fmla="*/ 95090 h 95089"/>
                <a:gd name="connsiteX1" fmla="*/ 0 w 55325"/>
                <a:gd name="connsiteY1" fmla="*/ 95090 h 95089"/>
                <a:gd name="connsiteX2" fmla="*/ 0 w 55325"/>
                <a:gd name="connsiteY2" fmla="*/ 0 h 95089"/>
                <a:gd name="connsiteX3" fmla="*/ 7838 w 55325"/>
                <a:gd name="connsiteY3" fmla="*/ 0 h 95089"/>
                <a:gd name="connsiteX4" fmla="*/ 7838 w 55325"/>
                <a:gd name="connsiteY4" fmla="*/ 47142 h 95089"/>
                <a:gd name="connsiteX5" fmla="*/ 30775 w 55325"/>
                <a:gd name="connsiteY5" fmla="*/ 31927 h 95089"/>
                <a:gd name="connsiteX6" fmla="*/ 55325 w 55325"/>
                <a:gd name="connsiteY6" fmla="*/ 59590 h 95089"/>
                <a:gd name="connsiteX7" fmla="*/ 55325 w 55325"/>
                <a:gd name="connsiteY7" fmla="*/ 95090 h 95089"/>
                <a:gd name="connsiteX8" fmla="*/ 47487 w 55325"/>
                <a:gd name="connsiteY8" fmla="*/ 95090 h 95089"/>
                <a:gd name="connsiteX9" fmla="*/ 47487 w 55325"/>
                <a:gd name="connsiteY9" fmla="*/ 60742 h 95089"/>
                <a:gd name="connsiteX10" fmla="*/ 28815 w 55325"/>
                <a:gd name="connsiteY10" fmla="*/ 39534 h 95089"/>
                <a:gd name="connsiteX11" fmla="*/ 7723 w 55325"/>
                <a:gd name="connsiteY11" fmla="*/ 63970 h 95089"/>
                <a:gd name="connsiteX12" fmla="*/ 7723 w 55325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90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2"/>
                  </a:lnTo>
                  <a:cubicBezTo>
                    <a:pt x="47487" y="46681"/>
                    <a:pt x="41033" y="39534"/>
                    <a:pt x="28815" y="39534"/>
                  </a:cubicBezTo>
                  <a:cubicBezTo>
                    <a:pt x="16598" y="39534"/>
                    <a:pt x="7723" y="50138"/>
                    <a:pt x="7723" y="63970"/>
                  </a:cubicBezTo>
                  <a:lnTo>
                    <a:pt x="7723" y="9509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id="{7BAE3A82-3A08-48D2-958C-CA16CF291839}"/>
                </a:ext>
              </a:extLst>
            </p:cNvPr>
            <p:cNvSpPr/>
            <p:nvPr/>
          </p:nvSpPr>
          <p:spPr>
            <a:xfrm>
              <a:off x="1065468" y="1103042"/>
              <a:ext cx="61549" cy="93822"/>
            </a:xfrm>
            <a:custGeom>
              <a:avLst/>
              <a:gdLst>
                <a:gd name="connsiteX0" fmla="*/ 16136 w 61549"/>
                <a:gd name="connsiteY0" fmla="*/ 93822 h 93822"/>
                <a:gd name="connsiteX1" fmla="*/ 7838 w 61549"/>
                <a:gd name="connsiteY1" fmla="*/ 93822 h 93822"/>
                <a:gd name="connsiteX2" fmla="*/ 27547 w 61549"/>
                <a:gd name="connsiteY2" fmla="*/ 53020 h 93822"/>
                <a:gd name="connsiteX3" fmla="*/ 0 w 61549"/>
                <a:gd name="connsiteY3" fmla="*/ 0 h 93822"/>
                <a:gd name="connsiteX4" fmla="*/ 9221 w 61549"/>
                <a:gd name="connsiteY4" fmla="*/ 0 h 93822"/>
                <a:gd name="connsiteX5" fmla="*/ 31812 w 61549"/>
                <a:gd name="connsiteY5" fmla="*/ 44145 h 93822"/>
                <a:gd name="connsiteX6" fmla="*/ 53250 w 61549"/>
                <a:gd name="connsiteY6" fmla="*/ 0 h 93822"/>
                <a:gd name="connsiteX7" fmla="*/ 61549 w 61549"/>
                <a:gd name="connsiteY7" fmla="*/ 0 h 93822"/>
                <a:gd name="connsiteX8" fmla="*/ 16136 w 61549"/>
                <a:gd name="connsiteY8" fmla="*/ 93822 h 9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49" h="93822">
                  <a:moveTo>
                    <a:pt x="16136" y="93822"/>
                  </a:moveTo>
                  <a:lnTo>
                    <a:pt x="7838" y="93822"/>
                  </a:lnTo>
                  <a:lnTo>
                    <a:pt x="27547" y="53020"/>
                  </a:lnTo>
                  <a:lnTo>
                    <a:pt x="0" y="0"/>
                  </a:lnTo>
                  <a:lnTo>
                    <a:pt x="9221" y="0"/>
                  </a:lnTo>
                  <a:lnTo>
                    <a:pt x="31812" y="44145"/>
                  </a:lnTo>
                  <a:lnTo>
                    <a:pt x="53250" y="0"/>
                  </a:lnTo>
                  <a:lnTo>
                    <a:pt x="61549" y="0"/>
                  </a:lnTo>
                  <a:lnTo>
                    <a:pt x="16136" y="93822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118108F3-F058-4BE6-A3B6-9D633B953577}"/>
                </a:ext>
              </a:extLst>
            </p:cNvPr>
            <p:cNvSpPr/>
            <p:nvPr/>
          </p:nvSpPr>
          <p:spPr>
            <a:xfrm>
              <a:off x="1133010" y="1102120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5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0695183F-29C6-4616-8598-2F10F051175B}"/>
                </a:ext>
              </a:extLst>
            </p:cNvPr>
            <p:cNvSpPr/>
            <p:nvPr/>
          </p:nvSpPr>
          <p:spPr>
            <a:xfrm>
              <a:off x="1211964" y="1103042"/>
              <a:ext cx="54402" cy="63162"/>
            </a:xfrm>
            <a:custGeom>
              <a:avLst/>
              <a:gdLst>
                <a:gd name="connsiteX0" fmla="*/ 46565 w 54402"/>
                <a:gd name="connsiteY0" fmla="*/ 0 h 63162"/>
                <a:gd name="connsiteX1" fmla="*/ 54403 w 54402"/>
                <a:gd name="connsiteY1" fmla="*/ 0 h 63162"/>
                <a:gd name="connsiteX2" fmla="*/ 54403 w 54402"/>
                <a:gd name="connsiteY2" fmla="*/ 35039 h 63162"/>
                <a:gd name="connsiteX3" fmla="*/ 27317 w 54402"/>
                <a:gd name="connsiteY3" fmla="*/ 63163 h 63162"/>
                <a:gd name="connsiteX4" fmla="*/ 0 w 54402"/>
                <a:gd name="connsiteY4" fmla="*/ 35039 h 63162"/>
                <a:gd name="connsiteX5" fmla="*/ 0 w 54402"/>
                <a:gd name="connsiteY5" fmla="*/ 0 h 63162"/>
                <a:gd name="connsiteX6" fmla="*/ 7838 w 54402"/>
                <a:gd name="connsiteY6" fmla="*/ 0 h 63162"/>
                <a:gd name="connsiteX7" fmla="*/ 7838 w 54402"/>
                <a:gd name="connsiteY7" fmla="*/ 35731 h 63162"/>
                <a:gd name="connsiteX8" fmla="*/ 27201 w 54402"/>
                <a:gd name="connsiteY8" fmla="*/ 55786 h 63162"/>
                <a:gd name="connsiteX9" fmla="*/ 46450 w 54402"/>
                <a:gd name="connsiteY9" fmla="*/ 35731 h 63162"/>
                <a:gd name="connsiteX10" fmla="*/ 46450 w 54402"/>
                <a:gd name="connsiteY10" fmla="*/ 0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02" h="63162">
                  <a:moveTo>
                    <a:pt x="46565" y="0"/>
                  </a:moveTo>
                  <a:lnTo>
                    <a:pt x="54403" y="0"/>
                  </a:lnTo>
                  <a:lnTo>
                    <a:pt x="54403" y="35039"/>
                  </a:lnTo>
                  <a:cubicBezTo>
                    <a:pt x="54403" y="52674"/>
                    <a:pt x="43799" y="63163"/>
                    <a:pt x="27317" y="63163"/>
                  </a:cubicBezTo>
                  <a:cubicBezTo>
                    <a:pt x="10834" y="63163"/>
                    <a:pt x="0" y="52674"/>
                    <a:pt x="0" y="35039"/>
                  </a:cubicBezTo>
                  <a:lnTo>
                    <a:pt x="0" y="0"/>
                  </a:lnTo>
                  <a:lnTo>
                    <a:pt x="7838" y="0"/>
                  </a:lnTo>
                  <a:lnTo>
                    <a:pt x="7838" y="35731"/>
                  </a:lnTo>
                  <a:cubicBezTo>
                    <a:pt x="7838" y="48871"/>
                    <a:pt x="15675" y="55786"/>
                    <a:pt x="27201" y="55786"/>
                  </a:cubicBezTo>
                  <a:cubicBezTo>
                    <a:pt x="38728" y="55786"/>
                    <a:pt x="46450" y="48986"/>
                    <a:pt x="46450" y="35731"/>
                  </a:cubicBezTo>
                  <a:lnTo>
                    <a:pt x="4645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CE6537C7-04B5-4AF7-B971-A25B54AE574C}"/>
                </a:ext>
              </a:extLst>
            </p:cNvPr>
            <p:cNvSpPr/>
            <p:nvPr/>
          </p:nvSpPr>
          <p:spPr>
            <a:xfrm>
              <a:off x="1286652" y="1102120"/>
              <a:ext cx="31120" cy="63162"/>
            </a:xfrm>
            <a:custGeom>
              <a:avLst/>
              <a:gdLst>
                <a:gd name="connsiteX0" fmla="*/ 7838 w 31120"/>
                <a:gd name="connsiteY0" fmla="*/ 63047 h 63162"/>
                <a:gd name="connsiteX1" fmla="*/ 0 w 31120"/>
                <a:gd name="connsiteY1" fmla="*/ 63047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7"/>
                  </a:moveTo>
                  <a:lnTo>
                    <a:pt x="0" y="63047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07D8F1F3-43F6-49FF-80FA-E92C891B1ECA}"/>
                </a:ext>
              </a:extLst>
            </p:cNvPr>
            <p:cNvSpPr/>
            <p:nvPr/>
          </p:nvSpPr>
          <p:spPr>
            <a:xfrm>
              <a:off x="1354656" y="1102005"/>
              <a:ext cx="53365" cy="64084"/>
            </a:xfrm>
            <a:custGeom>
              <a:avLst/>
              <a:gdLst>
                <a:gd name="connsiteX0" fmla="*/ 32849 w 53365"/>
                <a:gd name="connsiteY0" fmla="*/ 56823 h 64084"/>
                <a:gd name="connsiteX1" fmla="*/ 53366 w 53365"/>
                <a:gd name="connsiteY1" fmla="*/ 49447 h 64084"/>
                <a:gd name="connsiteX2" fmla="*/ 53366 w 53365"/>
                <a:gd name="connsiteY2" fmla="*/ 57515 h 64084"/>
                <a:gd name="connsiteX3" fmla="*/ 32158 w 53365"/>
                <a:gd name="connsiteY3" fmla="*/ 64085 h 64084"/>
                <a:gd name="connsiteX4" fmla="*/ 0 w 53365"/>
                <a:gd name="connsiteY4" fmla="*/ 32042 h 64084"/>
                <a:gd name="connsiteX5" fmla="*/ 32042 w 53365"/>
                <a:gd name="connsiteY5" fmla="*/ 0 h 64084"/>
                <a:gd name="connsiteX6" fmla="*/ 52674 w 53365"/>
                <a:gd name="connsiteY6" fmla="*/ 7146 h 64084"/>
                <a:gd name="connsiteX7" fmla="*/ 52674 w 53365"/>
                <a:gd name="connsiteY7" fmla="*/ 15906 h 64084"/>
                <a:gd name="connsiteX8" fmla="*/ 32503 w 53365"/>
                <a:gd name="connsiteY8" fmla="*/ 7492 h 64084"/>
                <a:gd name="connsiteX9" fmla="*/ 8068 w 53365"/>
                <a:gd name="connsiteY9" fmla="*/ 32042 h 64084"/>
                <a:gd name="connsiteX10" fmla="*/ 32849 w 53365"/>
                <a:gd name="connsiteY10" fmla="*/ 56823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4">
                  <a:moveTo>
                    <a:pt x="32849" y="56823"/>
                  </a:moveTo>
                  <a:cubicBezTo>
                    <a:pt x="40687" y="56823"/>
                    <a:pt x="47833" y="54403"/>
                    <a:pt x="53366" y="49447"/>
                  </a:cubicBezTo>
                  <a:lnTo>
                    <a:pt x="53366" y="57515"/>
                  </a:lnTo>
                  <a:cubicBezTo>
                    <a:pt x="47257" y="62125"/>
                    <a:pt x="39995" y="64085"/>
                    <a:pt x="32158" y="64085"/>
                  </a:cubicBezTo>
                  <a:cubicBezTo>
                    <a:pt x="13140" y="64085"/>
                    <a:pt x="0" y="50715"/>
                    <a:pt x="0" y="32042"/>
                  </a:cubicBezTo>
                  <a:cubicBezTo>
                    <a:pt x="0" y="13370"/>
                    <a:pt x="13485" y="0"/>
                    <a:pt x="32042" y="0"/>
                  </a:cubicBezTo>
                  <a:cubicBezTo>
                    <a:pt x="40111" y="0"/>
                    <a:pt x="47257" y="2420"/>
                    <a:pt x="52674" y="7146"/>
                  </a:cubicBezTo>
                  <a:lnTo>
                    <a:pt x="52674" y="15906"/>
                  </a:lnTo>
                  <a:cubicBezTo>
                    <a:pt x="47718" y="10489"/>
                    <a:pt x="40687" y="7492"/>
                    <a:pt x="32503" y="7492"/>
                  </a:cubicBezTo>
                  <a:cubicBezTo>
                    <a:pt x="18211" y="7492"/>
                    <a:pt x="8068" y="17635"/>
                    <a:pt x="8068" y="32042"/>
                  </a:cubicBezTo>
                  <a:cubicBezTo>
                    <a:pt x="8068" y="46450"/>
                    <a:pt x="18211" y="56823"/>
                    <a:pt x="32849" y="5682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036C04A8-CE98-4CC1-BC2A-7A4E83A4E8A8}"/>
                </a:ext>
              </a:extLst>
            </p:cNvPr>
            <p:cNvSpPr/>
            <p:nvPr/>
          </p:nvSpPr>
          <p:spPr>
            <a:xfrm>
              <a:off x="1424850" y="1070078"/>
              <a:ext cx="55324" cy="95089"/>
            </a:xfrm>
            <a:custGeom>
              <a:avLst/>
              <a:gdLst>
                <a:gd name="connsiteX0" fmla="*/ 7838 w 55324"/>
                <a:gd name="connsiteY0" fmla="*/ 95090 h 95089"/>
                <a:gd name="connsiteX1" fmla="*/ 0 w 55324"/>
                <a:gd name="connsiteY1" fmla="*/ 95090 h 95089"/>
                <a:gd name="connsiteX2" fmla="*/ 0 w 55324"/>
                <a:gd name="connsiteY2" fmla="*/ 0 h 95089"/>
                <a:gd name="connsiteX3" fmla="*/ 7838 w 55324"/>
                <a:gd name="connsiteY3" fmla="*/ 0 h 95089"/>
                <a:gd name="connsiteX4" fmla="*/ 7838 w 55324"/>
                <a:gd name="connsiteY4" fmla="*/ 47142 h 95089"/>
                <a:gd name="connsiteX5" fmla="*/ 30775 w 55324"/>
                <a:gd name="connsiteY5" fmla="*/ 31927 h 95089"/>
                <a:gd name="connsiteX6" fmla="*/ 55325 w 55324"/>
                <a:gd name="connsiteY6" fmla="*/ 59590 h 95089"/>
                <a:gd name="connsiteX7" fmla="*/ 55325 w 55324"/>
                <a:gd name="connsiteY7" fmla="*/ 95090 h 95089"/>
                <a:gd name="connsiteX8" fmla="*/ 47487 w 55324"/>
                <a:gd name="connsiteY8" fmla="*/ 95090 h 95089"/>
                <a:gd name="connsiteX9" fmla="*/ 47487 w 55324"/>
                <a:gd name="connsiteY9" fmla="*/ 60742 h 95089"/>
                <a:gd name="connsiteX10" fmla="*/ 28815 w 55324"/>
                <a:gd name="connsiteY10" fmla="*/ 39534 h 95089"/>
                <a:gd name="connsiteX11" fmla="*/ 7722 w 55324"/>
                <a:gd name="connsiteY11" fmla="*/ 63970 h 95089"/>
                <a:gd name="connsiteX12" fmla="*/ 7722 w 55324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90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2"/>
                  </a:lnTo>
                  <a:cubicBezTo>
                    <a:pt x="47487" y="46681"/>
                    <a:pt x="41033" y="39534"/>
                    <a:pt x="28815" y="39534"/>
                  </a:cubicBezTo>
                  <a:cubicBezTo>
                    <a:pt x="16597" y="39534"/>
                    <a:pt x="7722" y="50138"/>
                    <a:pt x="7722" y="63970"/>
                  </a:cubicBezTo>
                  <a:lnTo>
                    <a:pt x="7722" y="9509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C5AFD4AC-9ECD-4103-9AC8-D90464CCEEAA}"/>
                </a:ext>
              </a:extLst>
            </p:cNvPr>
            <p:cNvSpPr/>
            <p:nvPr/>
          </p:nvSpPr>
          <p:spPr>
            <a:xfrm>
              <a:off x="1499078" y="1078953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D4722B4C-2814-448C-A010-EEF3E91BB185}"/>
                </a:ext>
              </a:extLst>
            </p:cNvPr>
            <p:cNvSpPr/>
            <p:nvPr/>
          </p:nvSpPr>
          <p:spPr>
            <a:xfrm>
              <a:off x="1530890" y="1070078"/>
              <a:ext cx="7837" cy="95089"/>
            </a:xfrm>
            <a:custGeom>
              <a:avLst/>
              <a:gdLst>
                <a:gd name="connsiteX0" fmla="*/ 0 w 7837"/>
                <a:gd name="connsiteY0" fmla="*/ 0 h 95089"/>
                <a:gd name="connsiteX1" fmla="*/ 7838 w 7837"/>
                <a:gd name="connsiteY1" fmla="*/ 0 h 95089"/>
                <a:gd name="connsiteX2" fmla="*/ 7838 w 7837"/>
                <a:gd name="connsiteY2" fmla="*/ 95090 h 95089"/>
                <a:gd name="connsiteX3" fmla="*/ 0 w 7837"/>
                <a:gd name="connsiteY3" fmla="*/ 95090 h 95089"/>
                <a:gd name="connsiteX4" fmla="*/ 0 w 7837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" h="95089">
                  <a:moveTo>
                    <a:pt x="0" y="0"/>
                  </a:moveTo>
                  <a:lnTo>
                    <a:pt x="7838" y="0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7363E7B5-BA8C-4424-8C0C-89882865E0D4}"/>
                </a:ext>
              </a:extLst>
            </p:cNvPr>
            <p:cNvSpPr/>
            <p:nvPr/>
          </p:nvSpPr>
          <p:spPr>
            <a:xfrm>
              <a:off x="1556132" y="1070078"/>
              <a:ext cx="63739" cy="96127"/>
            </a:xfrm>
            <a:custGeom>
              <a:avLst/>
              <a:gdLst>
                <a:gd name="connsiteX0" fmla="*/ 55901 w 63739"/>
                <a:gd name="connsiteY0" fmla="*/ 80798 h 96127"/>
                <a:gd name="connsiteX1" fmla="*/ 31120 w 63739"/>
                <a:gd name="connsiteY1" fmla="*/ 96127 h 96127"/>
                <a:gd name="connsiteX2" fmla="*/ 0 w 63739"/>
                <a:gd name="connsiteY2" fmla="*/ 64315 h 96127"/>
                <a:gd name="connsiteX3" fmla="*/ 31120 w 63739"/>
                <a:gd name="connsiteY3" fmla="*/ 31927 h 96127"/>
                <a:gd name="connsiteX4" fmla="*/ 55901 w 63739"/>
                <a:gd name="connsiteY4" fmla="*/ 47372 h 96127"/>
                <a:gd name="connsiteX5" fmla="*/ 55901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1 w 63739"/>
                <a:gd name="connsiteY8" fmla="*/ 95090 h 96127"/>
                <a:gd name="connsiteX9" fmla="*/ 55901 w 63739"/>
                <a:gd name="connsiteY9" fmla="*/ 80798 h 96127"/>
                <a:gd name="connsiteX10" fmla="*/ 8184 w 63739"/>
                <a:gd name="connsiteY10" fmla="*/ 64200 h 96127"/>
                <a:gd name="connsiteX11" fmla="*/ 31927 w 63739"/>
                <a:gd name="connsiteY11" fmla="*/ 88751 h 96127"/>
                <a:gd name="connsiteX12" fmla="*/ 55901 w 63739"/>
                <a:gd name="connsiteY12" fmla="*/ 64200 h 96127"/>
                <a:gd name="connsiteX13" fmla="*/ 31927 w 63739"/>
                <a:gd name="connsiteY13" fmla="*/ 39419 h 96127"/>
                <a:gd name="connsiteX14" fmla="*/ 8184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1" y="80798"/>
                  </a:moveTo>
                  <a:cubicBezTo>
                    <a:pt x="51521" y="90019"/>
                    <a:pt x="42531" y="96127"/>
                    <a:pt x="31120" y="96127"/>
                  </a:cubicBezTo>
                  <a:cubicBezTo>
                    <a:pt x="13024" y="96127"/>
                    <a:pt x="0" y="82642"/>
                    <a:pt x="0" y="64315"/>
                  </a:cubicBezTo>
                  <a:cubicBezTo>
                    <a:pt x="0" y="45989"/>
                    <a:pt x="12909" y="31927"/>
                    <a:pt x="31120" y="31927"/>
                  </a:cubicBezTo>
                  <a:cubicBezTo>
                    <a:pt x="42531" y="31927"/>
                    <a:pt x="51406" y="38036"/>
                    <a:pt x="55901" y="47372"/>
                  </a:cubicBezTo>
                  <a:lnTo>
                    <a:pt x="55901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1" y="95090"/>
                  </a:lnTo>
                  <a:lnTo>
                    <a:pt x="55901" y="80798"/>
                  </a:lnTo>
                  <a:close/>
                  <a:moveTo>
                    <a:pt x="8184" y="64200"/>
                  </a:moveTo>
                  <a:cubicBezTo>
                    <a:pt x="8184" y="78377"/>
                    <a:pt x="17981" y="88751"/>
                    <a:pt x="31927" y="88751"/>
                  </a:cubicBezTo>
                  <a:cubicBezTo>
                    <a:pt x="45874" y="88751"/>
                    <a:pt x="55901" y="78377"/>
                    <a:pt x="55901" y="64200"/>
                  </a:cubicBezTo>
                  <a:cubicBezTo>
                    <a:pt x="55901" y="50023"/>
                    <a:pt x="45874" y="39419"/>
                    <a:pt x="31927" y="39419"/>
                  </a:cubicBezTo>
                  <a:cubicBezTo>
                    <a:pt x="17981" y="39419"/>
                    <a:pt x="8184" y="49793"/>
                    <a:pt x="8184" y="64200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CF688D3A-12F8-41A8-8E5B-B7632FBED243}"/>
                </a:ext>
              </a:extLst>
            </p:cNvPr>
            <p:cNvSpPr/>
            <p:nvPr/>
          </p:nvSpPr>
          <p:spPr>
            <a:xfrm>
              <a:off x="1642001" y="1102120"/>
              <a:ext cx="31120" cy="63162"/>
            </a:xfrm>
            <a:custGeom>
              <a:avLst/>
              <a:gdLst>
                <a:gd name="connsiteX0" fmla="*/ 7838 w 31120"/>
                <a:gd name="connsiteY0" fmla="*/ 63047 h 63162"/>
                <a:gd name="connsiteX1" fmla="*/ 0 w 31120"/>
                <a:gd name="connsiteY1" fmla="*/ 63047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7"/>
                  </a:moveTo>
                  <a:lnTo>
                    <a:pt x="0" y="63047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C412CB70-6C37-415F-A82C-DA77F3C525D7}"/>
                </a:ext>
              </a:extLst>
            </p:cNvPr>
            <p:cNvSpPr/>
            <p:nvPr/>
          </p:nvSpPr>
          <p:spPr>
            <a:xfrm>
              <a:off x="1679921" y="1102005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F508EAE7-97E9-459A-BC5B-E87D4A249B49}"/>
                </a:ext>
              </a:extLst>
            </p:cNvPr>
            <p:cNvSpPr/>
            <p:nvPr/>
          </p:nvSpPr>
          <p:spPr>
            <a:xfrm>
              <a:off x="1757146" y="1102005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3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2 w 55325"/>
                <a:gd name="connsiteY11" fmla="*/ 32042 h 63162"/>
                <a:gd name="connsiteX12" fmla="*/ 7722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3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id="{A2588609-E4F4-4C18-A4E5-97132644C1F0}"/>
                </a:ext>
              </a:extLst>
            </p:cNvPr>
            <p:cNvSpPr/>
            <p:nvPr/>
          </p:nvSpPr>
          <p:spPr>
            <a:xfrm>
              <a:off x="1858345" y="1102005"/>
              <a:ext cx="63739" cy="64200"/>
            </a:xfrm>
            <a:custGeom>
              <a:avLst/>
              <a:gdLst>
                <a:gd name="connsiteX0" fmla="*/ 55901 w 63739"/>
                <a:gd name="connsiteY0" fmla="*/ 48870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0 h 64200"/>
                <a:gd name="connsiteX10" fmla="*/ 8184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4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0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4" y="32273"/>
                  </a:moveTo>
                  <a:cubicBezTo>
                    <a:pt x="8184" y="46450"/>
                    <a:pt x="17981" y="56823"/>
                    <a:pt x="31927" y="56823"/>
                  </a:cubicBezTo>
                  <a:cubicBezTo>
                    <a:pt x="45874" y="56823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4" y="17865"/>
                    <a:pt x="8184" y="3227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E32ADE2F-84B6-4EAC-9C8C-3AA857F5121F}"/>
                </a:ext>
              </a:extLst>
            </p:cNvPr>
            <p:cNvSpPr/>
            <p:nvPr/>
          </p:nvSpPr>
          <p:spPr>
            <a:xfrm>
              <a:off x="1944214" y="1070078"/>
              <a:ext cx="63623" cy="96127"/>
            </a:xfrm>
            <a:custGeom>
              <a:avLst/>
              <a:gdLst>
                <a:gd name="connsiteX0" fmla="*/ 32504 w 63623"/>
                <a:gd name="connsiteY0" fmla="*/ 96127 h 96127"/>
                <a:gd name="connsiteX1" fmla="*/ 7838 w 63623"/>
                <a:gd name="connsiteY1" fmla="*/ 80682 h 96127"/>
                <a:gd name="connsiteX2" fmla="*/ 7838 w 63623"/>
                <a:gd name="connsiteY2" fmla="*/ 95090 h 96127"/>
                <a:gd name="connsiteX3" fmla="*/ 0 w 63623"/>
                <a:gd name="connsiteY3" fmla="*/ 95090 h 96127"/>
                <a:gd name="connsiteX4" fmla="*/ 0 w 63623"/>
                <a:gd name="connsiteY4" fmla="*/ 0 h 96127"/>
                <a:gd name="connsiteX5" fmla="*/ 7838 w 63623"/>
                <a:gd name="connsiteY5" fmla="*/ 0 h 96127"/>
                <a:gd name="connsiteX6" fmla="*/ 7838 w 63623"/>
                <a:gd name="connsiteY6" fmla="*/ 47372 h 96127"/>
                <a:gd name="connsiteX7" fmla="*/ 32504 w 63623"/>
                <a:gd name="connsiteY7" fmla="*/ 31927 h 96127"/>
                <a:gd name="connsiteX8" fmla="*/ 63624 w 63623"/>
                <a:gd name="connsiteY8" fmla="*/ 63854 h 96127"/>
                <a:gd name="connsiteX9" fmla="*/ 32504 w 63623"/>
                <a:gd name="connsiteY9" fmla="*/ 96012 h 96127"/>
                <a:gd name="connsiteX10" fmla="*/ 55440 w 63623"/>
                <a:gd name="connsiteY10" fmla="*/ 64085 h 96127"/>
                <a:gd name="connsiteX11" fmla="*/ 31697 w 63623"/>
                <a:gd name="connsiteY11" fmla="*/ 39534 h 96127"/>
                <a:gd name="connsiteX12" fmla="*/ 7723 w 63623"/>
                <a:gd name="connsiteY12" fmla="*/ 64085 h 96127"/>
                <a:gd name="connsiteX13" fmla="*/ 31697 w 63623"/>
                <a:gd name="connsiteY13" fmla="*/ 88866 h 96127"/>
                <a:gd name="connsiteX14" fmla="*/ 55440 w 63623"/>
                <a:gd name="connsiteY14" fmla="*/ 64085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23" h="96127">
                  <a:moveTo>
                    <a:pt x="32504" y="96127"/>
                  </a:moveTo>
                  <a:cubicBezTo>
                    <a:pt x="21093" y="96127"/>
                    <a:pt x="12102" y="90019"/>
                    <a:pt x="7838" y="80682"/>
                  </a:cubicBez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372"/>
                  </a:lnTo>
                  <a:cubicBezTo>
                    <a:pt x="12102" y="38036"/>
                    <a:pt x="21093" y="31927"/>
                    <a:pt x="32504" y="31927"/>
                  </a:cubicBezTo>
                  <a:cubicBezTo>
                    <a:pt x="50600" y="31927"/>
                    <a:pt x="63624" y="45413"/>
                    <a:pt x="63624" y="63854"/>
                  </a:cubicBezTo>
                  <a:cubicBezTo>
                    <a:pt x="63624" y="82296"/>
                    <a:pt x="50715" y="96012"/>
                    <a:pt x="32504" y="96012"/>
                  </a:cubicBezTo>
                  <a:close/>
                  <a:moveTo>
                    <a:pt x="55440" y="64085"/>
                  </a:moveTo>
                  <a:cubicBezTo>
                    <a:pt x="55440" y="49908"/>
                    <a:pt x="45643" y="39534"/>
                    <a:pt x="31697" y="39534"/>
                  </a:cubicBezTo>
                  <a:cubicBezTo>
                    <a:pt x="17750" y="39534"/>
                    <a:pt x="7723" y="49908"/>
                    <a:pt x="7723" y="64085"/>
                  </a:cubicBezTo>
                  <a:cubicBezTo>
                    <a:pt x="7723" y="78262"/>
                    <a:pt x="17750" y="88866"/>
                    <a:pt x="31697" y="88866"/>
                  </a:cubicBezTo>
                  <a:cubicBezTo>
                    <a:pt x="45643" y="88866"/>
                    <a:pt x="55440" y="78492"/>
                    <a:pt x="55440" y="64085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16DD1591-7B1B-42EF-815A-B5B8A1AF7B27}"/>
                </a:ext>
              </a:extLst>
            </p:cNvPr>
            <p:cNvSpPr/>
            <p:nvPr/>
          </p:nvSpPr>
          <p:spPr>
            <a:xfrm>
              <a:off x="2020401" y="1102120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3 w 63969"/>
                <a:gd name="connsiteY5" fmla="*/ 7492 h 64084"/>
                <a:gd name="connsiteX6" fmla="*/ 8068 w 63969"/>
                <a:gd name="connsiteY6" fmla="*/ 32042 h 64084"/>
                <a:gd name="connsiteX7" fmla="*/ 32043 w 63969"/>
                <a:gd name="connsiteY7" fmla="*/ 56823 h 64084"/>
                <a:gd name="connsiteX8" fmla="*/ 55901 w 63969"/>
                <a:gd name="connsiteY8" fmla="*/ 32042 h 64084"/>
                <a:gd name="connsiteX9" fmla="*/ 32043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6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6" y="64085"/>
                    <a:pt x="0" y="50484"/>
                    <a:pt x="0" y="31927"/>
                  </a:cubicBezTo>
                  <a:close/>
                  <a:moveTo>
                    <a:pt x="32043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3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3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id="{417559A5-6B47-4F17-AF08-A18BD8CC220B}"/>
                </a:ext>
              </a:extLst>
            </p:cNvPr>
            <p:cNvSpPr/>
            <p:nvPr/>
          </p:nvSpPr>
          <p:spPr>
            <a:xfrm>
              <a:off x="2099470" y="1103042"/>
              <a:ext cx="54402" cy="63162"/>
            </a:xfrm>
            <a:custGeom>
              <a:avLst/>
              <a:gdLst>
                <a:gd name="connsiteX0" fmla="*/ 46565 w 54402"/>
                <a:gd name="connsiteY0" fmla="*/ 0 h 63162"/>
                <a:gd name="connsiteX1" fmla="*/ 54403 w 54402"/>
                <a:gd name="connsiteY1" fmla="*/ 0 h 63162"/>
                <a:gd name="connsiteX2" fmla="*/ 54403 w 54402"/>
                <a:gd name="connsiteY2" fmla="*/ 35039 h 63162"/>
                <a:gd name="connsiteX3" fmla="*/ 27317 w 54402"/>
                <a:gd name="connsiteY3" fmla="*/ 63163 h 63162"/>
                <a:gd name="connsiteX4" fmla="*/ 0 w 54402"/>
                <a:gd name="connsiteY4" fmla="*/ 35039 h 63162"/>
                <a:gd name="connsiteX5" fmla="*/ 0 w 54402"/>
                <a:gd name="connsiteY5" fmla="*/ 0 h 63162"/>
                <a:gd name="connsiteX6" fmla="*/ 7838 w 54402"/>
                <a:gd name="connsiteY6" fmla="*/ 0 h 63162"/>
                <a:gd name="connsiteX7" fmla="*/ 7838 w 54402"/>
                <a:gd name="connsiteY7" fmla="*/ 35731 h 63162"/>
                <a:gd name="connsiteX8" fmla="*/ 27201 w 54402"/>
                <a:gd name="connsiteY8" fmla="*/ 55786 h 63162"/>
                <a:gd name="connsiteX9" fmla="*/ 46450 w 54402"/>
                <a:gd name="connsiteY9" fmla="*/ 35731 h 63162"/>
                <a:gd name="connsiteX10" fmla="*/ 46450 w 54402"/>
                <a:gd name="connsiteY10" fmla="*/ 0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02" h="63162">
                  <a:moveTo>
                    <a:pt x="46565" y="0"/>
                  </a:moveTo>
                  <a:lnTo>
                    <a:pt x="54403" y="0"/>
                  </a:lnTo>
                  <a:lnTo>
                    <a:pt x="54403" y="35039"/>
                  </a:lnTo>
                  <a:cubicBezTo>
                    <a:pt x="54403" y="52674"/>
                    <a:pt x="43799" y="63163"/>
                    <a:pt x="27317" y="63163"/>
                  </a:cubicBezTo>
                  <a:cubicBezTo>
                    <a:pt x="10835" y="63163"/>
                    <a:pt x="0" y="52674"/>
                    <a:pt x="0" y="35039"/>
                  </a:cubicBezTo>
                  <a:lnTo>
                    <a:pt x="0" y="0"/>
                  </a:lnTo>
                  <a:lnTo>
                    <a:pt x="7838" y="0"/>
                  </a:lnTo>
                  <a:lnTo>
                    <a:pt x="7838" y="35731"/>
                  </a:lnTo>
                  <a:cubicBezTo>
                    <a:pt x="7838" y="48871"/>
                    <a:pt x="15675" y="55786"/>
                    <a:pt x="27201" y="55786"/>
                  </a:cubicBezTo>
                  <a:cubicBezTo>
                    <a:pt x="38728" y="55786"/>
                    <a:pt x="46450" y="48986"/>
                    <a:pt x="46450" y="35731"/>
                  </a:cubicBezTo>
                  <a:lnTo>
                    <a:pt x="4645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id="{2039D57F-ABA0-4ADD-BC53-AA0B0461FF7A}"/>
                </a:ext>
              </a:extLst>
            </p:cNvPr>
            <p:cNvSpPr/>
            <p:nvPr/>
          </p:nvSpPr>
          <p:spPr>
            <a:xfrm>
              <a:off x="2173352" y="1082757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3"/>
                  </a:lnTo>
                  <a:cubicBezTo>
                    <a:pt x="31697" y="82065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id="{5C2A5142-B2BD-4D72-9A39-0408392A3E0E}"/>
                </a:ext>
              </a:extLst>
            </p:cNvPr>
            <p:cNvSpPr/>
            <p:nvPr/>
          </p:nvSpPr>
          <p:spPr>
            <a:xfrm>
              <a:off x="2247464" y="1101890"/>
              <a:ext cx="63739" cy="95896"/>
            </a:xfrm>
            <a:custGeom>
              <a:avLst/>
              <a:gdLst>
                <a:gd name="connsiteX0" fmla="*/ 31120 w 63739"/>
                <a:gd name="connsiteY0" fmla="*/ 95897 h 95896"/>
                <a:gd name="connsiteX1" fmla="*/ 5993 w 63739"/>
                <a:gd name="connsiteY1" fmla="*/ 87367 h 95896"/>
                <a:gd name="connsiteX2" fmla="*/ 5993 w 63739"/>
                <a:gd name="connsiteY2" fmla="*/ 78723 h 95896"/>
                <a:gd name="connsiteX3" fmla="*/ 31120 w 63739"/>
                <a:gd name="connsiteY3" fmla="*/ 88405 h 95896"/>
                <a:gd name="connsiteX4" fmla="*/ 55901 w 63739"/>
                <a:gd name="connsiteY4" fmla="*/ 64776 h 95896"/>
                <a:gd name="connsiteX5" fmla="*/ 55901 w 63739"/>
                <a:gd name="connsiteY5" fmla="*/ 48870 h 95896"/>
                <a:gd name="connsiteX6" fmla="*/ 31120 w 63739"/>
                <a:gd name="connsiteY6" fmla="*/ 64200 h 95896"/>
                <a:gd name="connsiteX7" fmla="*/ 0 w 63739"/>
                <a:gd name="connsiteY7" fmla="*/ 32388 h 95896"/>
                <a:gd name="connsiteX8" fmla="*/ 31120 w 63739"/>
                <a:gd name="connsiteY8" fmla="*/ 0 h 95896"/>
                <a:gd name="connsiteX9" fmla="*/ 55901 w 63739"/>
                <a:gd name="connsiteY9" fmla="*/ 15445 h 95896"/>
                <a:gd name="connsiteX10" fmla="*/ 55901 w 63739"/>
                <a:gd name="connsiteY10" fmla="*/ 1037 h 95896"/>
                <a:gd name="connsiteX11" fmla="*/ 63739 w 63739"/>
                <a:gd name="connsiteY11" fmla="*/ 1037 h 95896"/>
                <a:gd name="connsiteX12" fmla="*/ 63739 w 63739"/>
                <a:gd name="connsiteY12" fmla="*/ 64200 h 95896"/>
                <a:gd name="connsiteX13" fmla="*/ 31120 w 63739"/>
                <a:gd name="connsiteY13" fmla="*/ 95782 h 95896"/>
                <a:gd name="connsiteX14" fmla="*/ 31927 w 63739"/>
                <a:gd name="connsiteY14" fmla="*/ 7607 h 95896"/>
                <a:gd name="connsiteX15" fmla="*/ 8183 w 63739"/>
                <a:gd name="connsiteY15" fmla="*/ 32388 h 95896"/>
                <a:gd name="connsiteX16" fmla="*/ 31927 w 63739"/>
                <a:gd name="connsiteY16" fmla="*/ 56939 h 95896"/>
                <a:gd name="connsiteX17" fmla="*/ 55901 w 63739"/>
                <a:gd name="connsiteY17" fmla="*/ 32388 h 95896"/>
                <a:gd name="connsiteX18" fmla="*/ 31927 w 63739"/>
                <a:gd name="connsiteY18" fmla="*/ 7607 h 9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39" h="95896">
                  <a:moveTo>
                    <a:pt x="31120" y="95897"/>
                  </a:moveTo>
                  <a:cubicBezTo>
                    <a:pt x="21784" y="95897"/>
                    <a:pt x="12794" y="93131"/>
                    <a:pt x="5993" y="87367"/>
                  </a:cubicBezTo>
                  <a:lnTo>
                    <a:pt x="5993" y="78723"/>
                  </a:lnTo>
                  <a:cubicBezTo>
                    <a:pt x="12563" y="85178"/>
                    <a:pt x="22245" y="88405"/>
                    <a:pt x="31120" y="88405"/>
                  </a:cubicBezTo>
                  <a:cubicBezTo>
                    <a:pt x="47026" y="88405"/>
                    <a:pt x="55901" y="80221"/>
                    <a:pt x="55901" y="64776"/>
                  </a:cubicBezTo>
                  <a:lnTo>
                    <a:pt x="55901" y="48870"/>
                  </a:lnTo>
                  <a:cubicBezTo>
                    <a:pt x="51521" y="58091"/>
                    <a:pt x="42416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416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4200"/>
                  </a:lnTo>
                  <a:cubicBezTo>
                    <a:pt x="63739" y="84486"/>
                    <a:pt x="51867" y="95782"/>
                    <a:pt x="31120" y="95782"/>
                  </a:cubicBezTo>
                  <a:close/>
                  <a:moveTo>
                    <a:pt x="31927" y="7607"/>
                  </a:moveTo>
                  <a:cubicBezTo>
                    <a:pt x="17981" y="7607"/>
                    <a:pt x="8183" y="17981"/>
                    <a:pt x="8183" y="32388"/>
                  </a:cubicBezTo>
                  <a:cubicBezTo>
                    <a:pt x="8183" y="46796"/>
                    <a:pt x="17981" y="56939"/>
                    <a:pt x="31927" y="56939"/>
                  </a:cubicBezTo>
                  <a:cubicBezTo>
                    <a:pt x="45874" y="56939"/>
                    <a:pt x="55901" y="46565"/>
                    <a:pt x="55901" y="32388"/>
                  </a:cubicBezTo>
                  <a:cubicBezTo>
                    <a:pt x="55901" y="18211"/>
                    <a:pt x="45874" y="7607"/>
                    <a:pt x="31927" y="7607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id="{F3602021-4AB3-43C9-896F-42AD90A0ABBD}"/>
                </a:ext>
              </a:extLst>
            </p:cNvPr>
            <p:cNvSpPr/>
            <p:nvPr/>
          </p:nvSpPr>
          <p:spPr>
            <a:xfrm>
              <a:off x="2328492" y="1102120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5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id="{409A2166-24CC-41B3-87E0-5D6152920E72}"/>
                </a:ext>
              </a:extLst>
            </p:cNvPr>
            <p:cNvSpPr/>
            <p:nvPr/>
          </p:nvSpPr>
          <p:spPr>
            <a:xfrm>
              <a:off x="2405256" y="1102120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3 w 63969"/>
                <a:gd name="connsiteY5" fmla="*/ 7492 h 64084"/>
                <a:gd name="connsiteX6" fmla="*/ 8068 w 63969"/>
                <a:gd name="connsiteY6" fmla="*/ 32042 h 64084"/>
                <a:gd name="connsiteX7" fmla="*/ 32043 w 63969"/>
                <a:gd name="connsiteY7" fmla="*/ 56823 h 64084"/>
                <a:gd name="connsiteX8" fmla="*/ 55901 w 63969"/>
                <a:gd name="connsiteY8" fmla="*/ 32042 h 64084"/>
                <a:gd name="connsiteX9" fmla="*/ 32043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6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6" y="64085"/>
                    <a:pt x="0" y="50484"/>
                    <a:pt x="0" y="31927"/>
                  </a:cubicBezTo>
                  <a:close/>
                  <a:moveTo>
                    <a:pt x="32043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3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3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id="{0858EEE5-67A6-4D59-9A92-60DE75E83F67}"/>
                </a:ext>
              </a:extLst>
            </p:cNvPr>
            <p:cNvSpPr/>
            <p:nvPr/>
          </p:nvSpPr>
          <p:spPr>
            <a:xfrm>
              <a:off x="2481904" y="1070078"/>
              <a:ext cx="63739" cy="96127"/>
            </a:xfrm>
            <a:custGeom>
              <a:avLst/>
              <a:gdLst>
                <a:gd name="connsiteX0" fmla="*/ 55901 w 63739"/>
                <a:gd name="connsiteY0" fmla="*/ 80798 h 96127"/>
                <a:gd name="connsiteX1" fmla="*/ 31120 w 63739"/>
                <a:gd name="connsiteY1" fmla="*/ 96127 h 96127"/>
                <a:gd name="connsiteX2" fmla="*/ 0 w 63739"/>
                <a:gd name="connsiteY2" fmla="*/ 64315 h 96127"/>
                <a:gd name="connsiteX3" fmla="*/ 31120 w 63739"/>
                <a:gd name="connsiteY3" fmla="*/ 31927 h 96127"/>
                <a:gd name="connsiteX4" fmla="*/ 55901 w 63739"/>
                <a:gd name="connsiteY4" fmla="*/ 47372 h 96127"/>
                <a:gd name="connsiteX5" fmla="*/ 55901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1 w 63739"/>
                <a:gd name="connsiteY8" fmla="*/ 95090 h 96127"/>
                <a:gd name="connsiteX9" fmla="*/ 55901 w 63739"/>
                <a:gd name="connsiteY9" fmla="*/ 80798 h 96127"/>
                <a:gd name="connsiteX10" fmla="*/ 8183 w 63739"/>
                <a:gd name="connsiteY10" fmla="*/ 64200 h 96127"/>
                <a:gd name="connsiteX11" fmla="*/ 31927 w 63739"/>
                <a:gd name="connsiteY11" fmla="*/ 88751 h 96127"/>
                <a:gd name="connsiteX12" fmla="*/ 55901 w 63739"/>
                <a:gd name="connsiteY12" fmla="*/ 64200 h 96127"/>
                <a:gd name="connsiteX13" fmla="*/ 31927 w 63739"/>
                <a:gd name="connsiteY13" fmla="*/ 39419 h 96127"/>
                <a:gd name="connsiteX14" fmla="*/ 8183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1" y="80798"/>
                  </a:moveTo>
                  <a:cubicBezTo>
                    <a:pt x="51521" y="90019"/>
                    <a:pt x="42531" y="96127"/>
                    <a:pt x="31120" y="96127"/>
                  </a:cubicBezTo>
                  <a:cubicBezTo>
                    <a:pt x="13024" y="96127"/>
                    <a:pt x="0" y="82642"/>
                    <a:pt x="0" y="64315"/>
                  </a:cubicBezTo>
                  <a:cubicBezTo>
                    <a:pt x="0" y="45989"/>
                    <a:pt x="12909" y="31927"/>
                    <a:pt x="31120" y="31927"/>
                  </a:cubicBezTo>
                  <a:cubicBezTo>
                    <a:pt x="42531" y="31927"/>
                    <a:pt x="51406" y="38036"/>
                    <a:pt x="55901" y="47372"/>
                  </a:cubicBezTo>
                  <a:lnTo>
                    <a:pt x="55901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1" y="95090"/>
                  </a:lnTo>
                  <a:lnTo>
                    <a:pt x="55901" y="80798"/>
                  </a:lnTo>
                  <a:close/>
                  <a:moveTo>
                    <a:pt x="8183" y="64200"/>
                  </a:moveTo>
                  <a:cubicBezTo>
                    <a:pt x="8183" y="78377"/>
                    <a:pt x="17981" y="88751"/>
                    <a:pt x="31927" y="88751"/>
                  </a:cubicBezTo>
                  <a:cubicBezTo>
                    <a:pt x="45874" y="88751"/>
                    <a:pt x="55901" y="78377"/>
                    <a:pt x="55901" y="64200"/>
                  </a:cubicBezTo>
                  <a:cubicBezTo>
                    <a:pt x="55901" y="50023"/>
                    <a:pt x="45874" y="39419"/>
                    <a:pt x="31927" y="39419"/>
                  </a:cubicBezTo>
                  <a:cubicBezTo>
                    <a:pt x="17981" y="39419"/>
                    <a:pt x="8183" y="49793"/>
                    <a:pt x="8183" y="64200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id="{26FBEFC1-E8D7-49AB-8653-B9FE288C3F76}"/>
                </a:ext>
              </a:extLst>
            </p:cNvPr>
            <p:cNvSpPr/>
            <p:nvPr/>
          </p:nvSpPr>
          <p:spPr>
            <a:xfrm>
              <a:off x="2592785" y="1102120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5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id="{BBCDA3F0-1B66-40C6-9C61-73ED1C2DFDC3}"/>
                </a:ext>
              </a:extLst>
            </p:cNvPr>
            <p:cNvSpPr/>
            <p:nvPr/>
          </p:nvSpPr>
          <p:spPr>
            <a:xfrm>
              <a:off x="2674158" y="1102005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3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2 w 55325"/>
                <a:gd name="connsiteY11" fmla="*/ 32042 h 63162"/>
                <a:gd name="connsiteX12" fmla="*/ 7722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3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id="{EE3108BD-086E-4C8C-84C9-2E1B037BFF0D}"/>
                </a:ext>
              </a:extLst>
            </p:cNvPr>
            <p:cNvSpPr/>
            <p:nvPr/>
          </p:nvSpPr>
          <p:spPr>
            <a:xfrm>
              <a:off x="2750346" y="1070078"/>
              <a:ext cx="7837" cy="95089"/>
            </a:xfrm>
            <a:custGeom>
              <a:avLst/>
              <a:gdLst>
                <a:gd name="connsiteX0" fmla="*/ 0 w 7837"/>
                <a:gd name="connsiteY0" fmla="*/ 0 h 95089"/>
                <a:gd name="connsiteX1" fmla="*/ 7838 w 7837"/>
                <a:gd name="connsiteY1" fmla="*/ 0 h 95089"/>
                <a:gd name="connsiteX2" fmla="*/ 7838 w 7837"/>
                <a:gd name="connsiteY2" fmla="*/ 95090 h 95089"/>
                <a:gd name="connsiteX3" fmla="*/ 0 w 7837"/>
                <a:gd name="connsiteY3" fmla="*/ 95090 h 95089"/>
                <a:gd name="connsiteX4" fmla="*/ 0 w 7837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" h="95089">
                  <a:moveTo>
                    <a:pt x="0" y="0"/>
                  </a:moveTo>
                  <a:lnTo>
                    <a:pt x="7838" y="0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id="{4B30AA95-D68E-41E1-BD74-49282E539429}"/>
                </a:ext>
              </a:extLst>
            </p:cNvPr>
            <p:cNvSpPr/>
            <p:nvPr/>
          </p:nvSpPr>
          <p:spPr>
            <a:xfrm>
              <a:off x="2778469" y="1078953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id="{7269E71E-95AF-4AFE-8C27-BFACCD62781F}"/>
                </a:ext>
              </a:extLst>
            </p:cNvPr>
            <p:cNvSpPr/>
            <p:nvPr/>
          </p:nvSpPr>
          <p:spPr>
            <a:xfrm>
              <a:off x="2810396" y="1102005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3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2 w 55325"/>
                <a:gd name="connsiteY11" fmla="*/ 32042 h 63162"/>
                <a:gd name="connsiteX12" fmla="*/ 7722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3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id="{8D04EC7E-A944-4AB6-BA18-519B0FAA3270}"/>
                </a:ext>
              </a:extLst>
            </p:cNvPr>
            <p:cNvSpPr/>
            <p:nvPr/>
          </p:nvSpPr>
          <p:spPr>
            <a:xfrm>
              <a:off x="2881282" y="1102005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9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id="{4CD813E4-7B61-4C55-86AA-46DA838DABB4}"/>
                </a:ext>
              </a:extLst>
            </p:cNvPr>
            <p:cNvSpPr/>
            <p:nvPr/>
          </p:nvSpPr>
          <p:spPr>
            <a:xfrm>
              <a:off x="2988474" y="1070078"/>
              <a:ext cx="63623" cy="96127"/>
            </a:xfrm>
            <a:custGeom>
              <a:avLst/>
              <a:gdLst>
                <a:gd name="connsiteX0" fmla="*/ 32504 w 63623"/>
                <a:gd name="connsiteY0" fmla="*/ 96127 h 96127"/>
                <a:gd name="connsiteX1" fmla="*/ 7838 w 63623"/>
                <a:gd name="connsiteY1" fmla="*/ 80682 h 96127"/>
                <a:gd name="connsiteX2" fmla="*/ 7838 w 63623"/>
                <a:gd name="connsiteY2" fmla="*/ 95090 h 96127"/>
                <a:gd name="connsiteX3" fmla="*/ 0 w 63623"/>
                <a:gd name="connsiteY3" fmla="*/ 95090 h 96127"/>
                <a:gd name="connsiteX4" fmla="*/ 0 w 63623"/>
                <a:gd name="connsiteY4" fmla="*/ 0 h 96127"/>
                <a:gd name="connsiteX5" fmla="*/ 7838 w 63623"/>
                <a:gd name="connsiteY5" fmla="*/ 0 h 96127"/>
                <a:gd name="connsiteX6" fmla="*/ 7838 w 63623"/>
                <a:gd name="connsiteY6" fmla="*/ 47372 h 96127"/>
                <a:gd name="connsiteX7" fmla="*/ 32504 w 63623"/>
                <a:gd name="connsiteY7" fmla="*/ 31927 h 96127"/>
                <a:gd name="connsiteX8" fmla="*/ 63624 w 63623"/>
                <a:gd name="connsiteY8" fmla="*/ 63854 h 96127"/>
                <a:gd name="connsiteX9" fmla="*/ 32504 w 63623"/>
                <a:gd name="connsiteY9" fmla="*/ 96012 h 96127"/>
                <a:gd name="connsiteX10" fmla="*/ 55440 w 63623"/>
                <a:gd name="connsiteY10" fmla="*/ 64085 h 96127"/>
                <a:gd name="connsiteX11" fmla="*/ 31697 w 63623"/>
                <a:gd name="connsiteY11" fmla="*/ 39534 h 96127"/>
                <a:gd name="connsiteX12" fmla="*/ 7723 w 63623"/>
                <a:gd name="connsiteY12" fmla="*/ 64085 h 96127"/>
                <a:gd name="connsiteX13" fmla="*/ 31697 w 63623"/>
                <a:gd name="connsiteY13" fmla="*/ 88866 h 96127"/>
                <a:gd name="connsiteX14" fmla="*/ 55440 w 63623"/>
                <a:gd name="connsiteY14" fmla="*/ 64085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23" h="96127">
                  <a:moveTo>
                    <a:pt x="32504" y="96127"/>
                  </a:moveTo>
                  <a:cubicBezTo>
                    <a:pt x="21093" y="96127"/>
                    <a:pt x="12102" y="90019"/>
                    <a:pt x="7838" y="80682"/>
                  </a:cubicBez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372"/>
                  </a:lnTo>
                  <a:cubicBezTo>
                    <a:pt x="12102" y="38036"/>
                    <a:pt x="21093" y="31927"/>
                    <a:pt x="32504" y="31927"/>
                  </a:cubicBezTo>
                  <a:cubicBezTo>
                    <a:pt x="50600" y="31927"/>
                    <a:pt x="63624" y="45413"/>
                    <a:pt x="63624" y="63854"/>
                  </a:cubicBezTo>
                  <a:cubicBezTo>
                    <a:pt x="63624" y="82296"/>
                    <a:pt x="50715" y="96012"/>
                    <a:pt x="32504" y="96012"/>
                  </a:cubicBezTo>
                  <a:close/>
                  <a:moveTo>
                    <a:pt x="55440" y="64085"/>
                  </a:moveTo>
                  <a:cubicBezTo>
                    <a:pt x="55440" y="49908"/>
                    <a:pt x="45643" y="39534"/>
                    <a:pt x="31697" y="39534"/>
                  </a:cubicBezTo>
                  <a:cubicBezTo>
                    <a:pt x="17750" y="39534"/>
                    <a:pt x="7723" y="49908"/>
                    <a:pt x="7723" y="64085"/>
                  </a:cubicBezTo>
                  <a:cubicBezTo>
                    <a:pt x="7723" y="78262"/>
                    <a:pt x="17750" y="88866"/>
                    <a:pt x="31697" y="88866"/>
                  </a:cubicBezTo>
                  <a:cubicBezTo>
                    <a:pt x="45643" y="88866"/>
                    <a:pt x="55440" y="78492"/>
                    <a:pt x="55440" y="64085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id="{DEDBA033-A59A-41D5-B83E-916BD30C9BB1}"/>
                </a:ext>
              </a:extLst>
            </p:cNvPr>
            <p:cNvSpPr/>
            <p:nvPr/>
          </p:nvSpPr>
          <p:spPr>
            <a:xfrm>
              <a:off x="3064661" y="1102005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6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id="{E651655B-B514-432C-929E-F04D35A917CD}"/>
                </a:ext>
              </a:extLst>
            </p:cNvPr>
            <p:cNvSpPr/>
            <p:nvPr/>
          </p:nvSpPr>
          <p:spPr>
            <a:xfrm>
              <a:off x="3141886" y="1070078"/>
              <a:ext cx="55325" cy="95089"/>
            </a:xfrm>
            <a:custGeom>
              <a:avLst/>
              <a:gdLst>
                <a:gd name="connsiteX0" fmla="*/ 7838 w 55325"/>
                <a:gd name="connsiteY0" fmla="*/ 95090 h 95089"/>
                <a:gd name="connsiteX1" fmla="*/ 0 w 55325"/>
                <a:gd name="connsiteY1" fmla="*/ 95090 h 95089"/>
                <a:gd name="connsiteX2" fmla="*/ 0 w 55325"/>
                <a:gd name="connsiteY2" fmla="*/ 0 h 95089"/>
                <a:gd name="connsiteX3" fmla="*/ 7838 w 55325"/>
                <a:gd name="connsiteY3" fmla="*/ 0 h 95089"/>
                <a:gd name="connsiteX4" fmla="*/ 7838 w 55325"/>
                <a:gd name="connsiteY4" fmla="*/ 47142 h 95089"/>
                <a:gd name="connsiteX5" fmla="*/ 30775 w 55325"/>
                <a:gd name="connsiteY5" fmla="*/ 31927 h 95089"/>
                <a:gd name="connsiteX6" fmla="*/ 55325 w 55325"/>
                <a:gd name="connsiteY6" fmla="*/ 59590 h 95089"/>
                <a:gd name="connsiteX7" fmla="*/ 55325 w 55325"/>
                <a:gd name="connsiteY7" fmla="*/ 95090 h 95089"/>
                <a:gd name="connsiteX8" fmla="*/ 47487 w 55325"/>
                <a:gd name="connsiteY8" fmla="*/ 95090 h 95089"/>
                <a:gd name="connsiteX9" fmla="*/ 47487 w 55325"/>
                <a:gd name="connsiteY9" fmla="*/ 60742 h 95089"/>
                <a:gd name="connsiteX10" fmla="*/ 28815 w 55325"/>
                <a:gd name="connsiteY10" fmla="*/ 39534 h 95089"/>
                <a:gd name="connsiteX11" fmla="*/ 7723 w 55325"/>
                <a:gd name="connsiteY11" fmla="*/ 63970 h 95089"/>
                <a:gd name="connsiteX12" fmla="*/ 7723 w 55325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90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2"/>
                  </a:lnTo>
                  <a:cubicBezTo>
                    <a:pt x="47487" y="46681"/>
                    <a:pt x="41033" y="39534"/>
                    <a:pt x="28815" y="39534"/>
                  </a:cubicBezTo>
                  <a:cubicBezTo>
                    <a:pt x="16598" y="39534"/>
                    <a:pt x="7723" y="50138"/>
                    <a:pt x="7723" y="63970"/>
                  </a:cubicBezTo>
                  <a:lnTo>
                    <a:pt x="7723" y="9509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id="{DB9359EB-05F8-46CD-A83D-BE41A3B1B01D}"/>
                </a:ext>
              </a:extLst>
            </p:cNvPr>
            <p:cNvSpPr/>
            <p:nvPr/>
          </p:nvSpPr>
          <p:spPr>
            <a:xfrm>
              <a:off x="3212886" y="1102005"/>
              <a:ext cx="63739" cy="64200"/>
            </a:xfrm>
            <a:custGeom>
              <a:avLst/>
              <a:gdLst>
                <a:gd name="connsiteX0" fmla="*/ 55901 w 63739"/>
                <a:gd name="connsiteY0" fmla="*/ 48870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0 h 64200"/>
                <a:gd name="connsiteX10" fmla="*/ 8183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3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0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3"/>
                    <a:pt x="31927" y="56823"/>
                  </a:cubicBezTo>
                  <a:cubicBezTo>
                    <a:pt x="45874" y="56823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3" y="17865"/>
                    <a:pt x="8183" y="3227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id="{2688B845-92E1-4DCF-8EE2-923C0A7256B5}"/>
                </a:ext>
              </a:extLst>
            </p:cNvPr>
            <p:cNvSpPr/>
            <p:nvPr/>
          </p:nvSpPr>
          <p:spPr>
            <a:xfrm>
              <a:off x="3289188" y="1103042"/>
              <a:ext cx="62471" cy="64084"/>
            </a:xfrm>
            <a:custGeom>
              <a:avLst/>
              <a:gdLst>
                <a:gd name="connsiteX0" fmla="*/ 31235 w 62471"/>
                <a:gd name="connsiteY0" fmla="*/ 64085 h 64084"/>
                <a:gd name="connsiteX1" fmla="*/ 0 w 62471"/>
                <a:gd name="connsiteY1" fmla="*/ 0 h 64084"/>
                <a:gd name="connsiteX2" fmla="*/ 9106 w 62471"/>
                <a:gd name="connsiteY2" fmla="*/ 0 h 64084"/>
                <a:gd name="connsiteX3" fmla="*/ 31581 w 62471"/>
                <a:gd name="connsiteY3" fmla="*/ 47372 h 64084"/>
                <a:gd name="connsiteX4" fmla="*/ 53942 w 62471"/>
                <a:gd name="connsiteY4" fmla="*/ 0 h 64084"/>
                <a:gd name="connsiteX5" fmla="*/ 62471 w 62471"/>
                <a:gd name="connsiteY5" fmla="*/ 0 h 64084"/>
                <a:gd name="connsiteX6" fmla="*/ 31235 w 62471"/>
                <a:gd name="connsiteY6" fmla="*/ 64085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71" h="64084">
                  <a:moveTo>
                    <a:pt x="31235" y="64085"/>
                  </a:moveTo>
                  <a:lnTo>
                    <a:pt x="0" y="0"/>
                  </a:lnTo>
                  <a:lnTo>
                    <a:pt x="9106" y="0"/>
                  </a:lnTo>
                  <a:lnTo>
                    <a:pt x="31581" y="47372"/>
                  </a:lnTo>
                  <a:lnTo>
                    <a:pt x="53942" y="0"/>
                  </a:lnTo>
                  <a:lnTo>
                    <a:pt x="62471" y="0"/>
                  </a:lnTo>
                  <a:lnTo>
                    <a:pt x="31235" y="6408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id="{E0C49222-AE24-40F4-86EF-69CDBD0DFDD2}"/>
                </a:ext>
              </a:extLst>
            </p:cNvPr>
            <p:cNvSpPr/>
            <p:nvPr/>
          </p:nvSpPr>
          <p:spPr>
            <a:xfrm>
              <a:off x="3362149" y="1078953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id="{5F003039-BFE0-493F-A0DB-EFFDD998B137}"/>
                </a:ext>
              </a:extLst>
            </p:cNvPr>
            <p:cNvSpPr/>
            <p:nvPr/>
          </p:nvSpPr>
          <p:spPr>
            <a:xfrm>
              <a:off x="3389234" y="1102120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6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6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id="{F5061C22-A628-4D7D-BEA3-FF811932DBDF}"/>
                </a:ext>
              </a:extLst>
            </p:cNvPr>
            <p:cNvSpPr/>
            <p:nvPr/>
          </p:nvSpPr>
          <p:spPr>
            <a:xfrm>
              <a:off x="3468303" y="1103042"/>
              <a:ext cx="54402" cy="63162"/>
            </a:xfrm>
            <a:custGeom>
              <a:avLst/>
              <a:gdLst>
                <a:gd name="connsiteX0" fmla="*/ 46565 w 54402"/>
                <a:gd name="connsiteY0" fmla="*/ 0 h 63162"/>
                <a:gd name="connsiteX1" fmla="*/ 54403 w 54402"/>
                <a:gd name="connsiteY1" fmla="*/ 0 h 63162"/>
                <a:gd name="connsiteX2" fmla="*/ 54403 w 54402"/>
                <a:gd name="connsiteY2" fmla="*/ 35039 h 63162"/>
                <a:gd name="connsiteX3" fmla="*/ 27317 w 54402"/>
                <a:gd name="connsiteY3" fmla="*/ 63163 h 63162"/>
                <a:gd name="connsiteX4" fmla="*/ 0 w 54402"/>
                <a:gd name="connsiteY4" fmla="*/ 35039 h 63162"/>
                <a:gd name="connsiteX5" fmla="*/ 0 w 54402"/>
                <a:gd name="connsiteY5" fmla="*/ 0 h 63162"/>
                <a:gd name="connsiteX6" fmla="*/ 7838 w 54402"/>
                <a:gd name="connsiteY6" fmla="*/ 0 h 63162"/>
                <a:gd name="connsiteX7" fmla="*/ 7838 w 54402"/>
                <a:gd name="connsiteY7" fmla="*/ 35731 h 63162"/>
                <a:gd name="connsiteX8" fmla="*/ 27201 w 54402"/>
                <a:gd name="connsiteY8" fmla="*/ 55786 h 63162"/>
                <a:gd name="connsiteX9" fmla="*/ 46450 w 54402"/>
                <a:gd name="connsiteY9" fmla="*/ 35731 h 63162"/>
                <a:gd name="connsiteX10" fmla="*/ 46450 w 54402"/>
                <a:gd name="connsiteY10" fmla="*/ 0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02" h="63162">
                  <a:moveTo>
                    <a:pt x="46565" y="0"/>
                  </a:moveTo>
                  <a:lnTo>
                    <a:pt x="54403" y="0"/>
                  </a:lnTo>
                  <a:lnTo>
                    <a:pt x="54403" y="35039"/>
                  </a:lnTo>
                  <a:cubicBezTo>
                    <a:pt x="54403" y="52674"/>
                    <a:pt x="43799" y="63163"/>
                    <a:pt x="27317" y="63163"/>
                  </a:cubicBezTo>
                  <a:cubicBezTo>
                    <a:pt x="10835" y="63163"/>
                    <a:pt x="0" y="52674"/>
                    <a:pt x="0" y="35039"/>
                  </a:cubicBezTo>
                  <a:lnTo>
                    <a:pt x="0" y="0"/>
                  </a:lnTo>
                  <a:lnTo>
                    <a:pt x="7838" y="0"/>
                  </a:lnTo>
                  <a:lnTo>
                    <a:pt x="7838" y="35731"/>
                  </a:lnTo>
                  <a:cubicBezTo>
                    <a:pt x="7838" y="48871"/>
                    <a:pt x="15675" y="55786"/>
                    <a:pt x="27201" y="55786"/>
                  </a:cubicBezTo>
                  <a:cubicBezTo>
                    <a:pt x="38727" y="55786"/>
                    <a:pt x="46450" y="48986"/>
                    <a:pt x="46450" y="35731"/>
                  </a:cubicBezTo>
                  <a:lnTo>
                    <a:pt x="4645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id="{614E5D7F-1074-4DB9-A935-D1D00DF3652E}"/>
                </a:ext>
              </a:extLst>
            </p:cNvPr>
            <p:cNvSpPr/>
            <p:nvPr/>
          </p:nvSpPr>
          <p:spPr>
            <a:xfrm>
              <a:off x="3542992" y="1102120"/>
              <a:ext cx="31120" cy="63162"/>
            </a:xfrm>
            <a:custGeom>
              <a:avLst/>
              <a:gdLst>
                <a:gd name="connsiteX0" fmla="*/ 7838 w 31120"/>
                <a:gd name="connsiteY0" fmla="*/ 63047 h 63162"/>
                <a:gd name="connsiteX1" fmla="*/ 0 w 31120"/>
                <a:gd name="connsiteY1" fmla="*/ 63047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7"/>
                  </a:moveTo>
                  <a:lnTo>
                    <a:pt x="0" y="63047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id="{095ACF9C-3B48-4061-A555-D03CED1DB77A}"/>
                </a:ext>
              </a:extLst>
            </p:cNvPr>
            <p:cNvSpPr/>
            <p:nvPr/>
          </p:nvSpPr>
          <p:spPr>
            <a:xfrm>
              <a:off x="3572614" y="1154218"/>
              <a:ext cx="12217" cy="11987"/>
            </a:xfrm>
            <a:custGeom>
              <a:avLst/>
              <a:gdLst>
                <a:gd name="connsiteX0" fmla="*/ 0 w 12217"/>
                <a:gd name="connsiteY0" fmla="*/ 5994 h 11987"/>
                <a:gd name="connsiteX1" fmla="*/ 6109 w 12217"/>
                <a:gd name="connsiteY1" fmla="*/ 0 h 11987"/>
                <a:gd name="connsiteX2" fmla="*/ 12218 w 12217"/>
                <a:gd name="connsiteY2" fmla="*/ 5994 h 11987"/>
                <a:gd name="connsiteX3" fmla="*/ 6109 w 12217"/>
                <a:gd name="connsiteY3" fmla="*/ 11987 h 11987"/>
                <a:gd name="connsiteX4" fmla="*/ 0 w 12217"/>
                <a:gd name="connsiteY4" fmla="*/ 5994 h 1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" h="11987">
                  <a:moveTo>
                    <a:pt x="0" y="5994"/>
                  </a:moveTo>
                  <a:cubicBezTo>
                    <a:pt x="0" y="2420"/>
                    <a:pt x="2536" y="0"/>
                    <a:pt x="6109" y="0"/>
                  </a:cubicBezTo>
                  <a:cubicBezTo>
                    <a:pt x="9682" y="0"/>
                    <a:pt x="12218" y="2420"/>
                    <a:pt x="12218" y="5994"/>
                  </a:cubicBezTo>
                  <a:cubicBezTo>
                    <a:pt x="12218" y="9567"/>
                    <a:pt x="9682" y="11987"/>
                    <a:pt x="6109" y="11987"/>
                  </a:cubicBezTo>
                  <a:cubicBezTo>
                    <a:pt x="2536" y="11987"/>
                    <a:pt x="0" y="9567"/>
                    <a:pt x="0" y="599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id="{FCA7FFDB-B147-4D6B-AC53-24DCABCC9BBF}"/>
                </a:ext>
              </a:extLst>
            </p:cNvPr>
            <p:cNvSpPr/>
            <p:nvPr/>
          </p:nvSpPr>
          <p:spPr>
            <a:xfrm>
              <a:off x="524204" y="1331028"/>
              <a:ext cx="88865" cy="97049"/>
            </a:xfrm>
            <a:custGeom>
              <a:avLst/>
              <a:gdLst>
                <a:gd name="connsiteX0" fmla="*/ 68695 w 88865"/>
                <a:gd name="connsiteY0" fmla="*/ 73075 h 97049"/>
                <a:gd name="connsiteX1" fmla="*/ 19710 w 88865"/>
                <a:gd name="connsiteY1" fmla="*/ 73075 h 97049"/>
                <a:gd name="connsiteX2" fmla="*/ 9106 w 88865"/>
                <a:gd name="connsiteY2" fmla="*/ 97049 h 97049"/>
                <a:gd name="connsiteX3" fmla="*/ 0 w 88865"/>
                <a:gd name="connsiteY3" fmla="*/ 97049 h 97049"/>
                <a:gd name="connsiteX4" fmla="*/ 44606 w 88865"/>
                <a:gd name="connsiteY4" fmla="*/ 0 h 97049"/>
                <a:gd name="connsiteX5" fmla="*/ 88866 w 88865"/>
                <a:gd name="connsiteY5" fmla="*/ 97049 h 97049"/>
                <a:gd name="connsiteX6" fmla="*/ 79299 w 88865"/>
                <a:gd name="connsiteY6" fmla="*/ 97049 h 97049"/>
                <a:gd name="connsiteX7" fmla="*/ 68695 w 88865"/>
                <a:gd name="connsiteY7" fmla="*/ 73075 h 97049"/>
                <a:gd name="connsiteX8" fmla="*/ 65468 w 88865"/>
                <a:gd name="connsiteY8" fmla="*/ 65929 h 97049"/>
                <a:gd name="connsiteX9" fmla="*/ 44260 w 88865"/>
                <a:gd name="connsiteY9" fmla="*/ 18211 h 97049"/>
                <a:gd name="connsiteX10" fmla="*/ 22937 w 88865"/>
                <a:gd name="connsiteY10" fmla="*/ 65929 h 97049"/>
                <a:gd name="connsiteX11" fmla="*/ 65468 w 88865"/>
                <a:gd name="connsiteY11" fmla="*/ 65929 h 9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865" h="97049">
                  <a:moveTo>
                    <a:pt x="68695" y="73075"/>
                  </a:moveTo>
                  <a:lnTo>
                    <a:pt x="19710" y="73075"/>
                  </a:lnTo>
                  <a:lnTo>
                    <a:pt x="9106" y="97049"/>
                  </a:lnTo>
                  <a:lnTo>
                    <a:pt x="0" y="97049"/>
                  </a:lnTo>
                  <a:lnTo>
                    <a:pt x="44606" y="0"/>
                  </a:lnTo>
                  <a:lnTo>
                    <a:pt x="88866" y="97049"/>
                  </a:lnTo>
                  <a:lnTo>
                    <a:pt x="79299" y="97049"/>
                  </a:lnTo>
                  <a:lnTo>
                    <a:pt x="68695" y="73075"/>
                  </a:lnTo>
                  <a:close/>
                  <a:moveTo>
                    <a:pt x="65468" y="65929"/>
                  </a:moveTo>
                  <a:lnTo>
                    <a:pt x="44260" y="18211"/>
                  </a:lnTo>
                  <a:lnTo>
                    <a:pt x="22937" y="65929"/>
                  </a:lnTo>
                  <a:lnTo>
                    <a:pt x="65468" y="65929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id="{F33C40DE-AE1F-498C-86AE-7B6DCB083174}"/>
                </a:ext>
              </a:extLst>
            </p:cNvPr>
            <p:cNvSpPr/>
            <p:nvPr/>
          </p:nvSpPr>
          <p:spPr>
            <a:xfrm>
              <a:off x="620677" y="1364914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4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4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8" y="57861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id="{26927E1D-1751-4716-93A0-C23AB46E9B2E}"/>
                </a:ext>
              </a:extLst>
            </p:cNvPr>
            <p:cNvSpPr/>
            <p:nvPr/>
          </p:nvSpPr>
          <p:spPr>
            <a:xfrm>
              <a:off x="701244" y="1365952"/>
              <a:ext cx="61549" cy="93822"/>
            </a:xfrm>
            <a:custGeom>
              <a:avLst/>
              <a:gdLst>
                <a:gd name="connsiteX0" fmla="*/ 16136 w 61549"/>
                <a:gd name="connsiteY0" fmla="*/ 93822 h 93822"/>
                <a:gd name="connsiteX1" fmla="*/ 7838 w 61549"/>
                <a:gd name="connsiteY1" fmla="*/ 93822 h 93822"/>
                <a:gd name="connsiteX2" fmla="*/ 27547 w 61549"/>
                <a:gd name="connsiteY2" fmla="*/ 53020 h 93822"/>
                <a:gd name="connsiteX3" fmla="*/ 0 w 61549"/>
                <a:gd name="connsiteY3" fmla="*/ 0 h 93822"/>
                <a:gd name="connsiteX4" fmla="*/ 9221 w 61549"/>
                <a:gd name="connsiteY4" fmla="*/ 0 h 93822"/>
                <a:gd name="connsiteX5" fmla="*/ 31812 w 61549"/>
                <a:gd name="connsiteY5" fmla="*/ 44145 h 93822"/>
                <a:gd name="connsiteX6" fmla="*/ 53250 w 61549"/>
                <a:gd name="connsiteY6" fmla="*/ 0 h 93822"/>
                <a:gd name="connsiteX7" fmla="*/ 61549 w 61549"/>
                <a:gd name="connsiteY7" fmla="*/ 0 h 93822"/>
                <a:gd name="connsiteX8" fmla="*/ 16136 w 61549"/>
                <a:gd name="connsiteY8" fmla="*/ 93822 h 9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49" h="93822">
                  <a:moveTo>
                    <a:pt x="16136" y="93822"/>
                  </a:moveTo>
                  <a:lnTo>
                    <a:pt x="7838" y="93822"/>
                  </a:lnTo>
                  <a:lnTo>
                    <a:pt x="27547" y="53020"/>
                  </a:lnTo>
                  <a:lnTo>
                    <a:pt x="0" y="0"/>
                  </a:lnTo>
                  <a:lnTo>
                    <a:pt x="9221" y="0"/>
                  </a:lnTo>
                  <a:lnTo>
                    <a:pt x="31812" y="44145"/>
                  </a:lnTo>
                  <a:lnTo>
                    <a:pt x="53250" y="0"/>
                  </a:lnTo>
                  <a:lnTo>
                    <a:pt x="61549" y="0"/>
                  </a:lnTo>
                  <a:lnTo>
                    <a:pt x="16136" y="93822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9" name="Freeform: Shape 1248">
              <a:extLst>
                <a:ext uri="{FF2B5EF4-FFF2-40B4-BE49-F238E27FC236}">
                  <a16:creationId xmlns:a16="http://schemas.microsoft.com/office/drawing/2014/main" id="{DD9EB18D-ED00-46D4-A2AA-92AE2ECAABAF}"/>
                </a:ext>
              </a:extLst>
            </p:cNvPr>
            <p:cNvSpPr/>
            <p:nvPr/>
          </p:nvSpPr>
          <p:spPr>
            <a:xfrm>
              <a:off x="768672" y="1364914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5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id="{BEC89FE1-B435-4DB6-A15F-56AD5DA518C1}"/>
                </a:ext>
              </a:extLst>
            </p:cNvPr>
            <p:cNvSpPr/>
            <p:nvPr/>
          </p:nvSpPr>
          <p:spPr>
            <a:xfrm>
              <a:off x="847856" y="1365952"/>
              <a:ext cx="54402" cy="63162"/>
            </a:xfrm>
            <a:custGeom>
              <a:avLst/>
              <a:gdLst>
                <a:gd name="connsiteX0" fmla="*/ 46565 w 54402"/>
                <a:gd name="connsiteY0" fmla="*/ 0 h 63162"/>
                <a:gd name="connsiteX1" fmla="*/ 54403 w 54402"/>
                <a:gd name="connsiteY1" fmla="*/ 0 h 63162"/>
                <a:gd name="connsiteX2" fmla="*/ 54403 w 54402"/>
                <a:gd name="connsiteY2" fmla="*/ 35039 h 63162"/>
                <a:gd name="connsiteX3" fmla="*/ 27317 w 54402"/>
                <a:gd name="connsiteY3" fmla="*/ 63163 h 63162"/>
                <a:gd name="connsiteX4" fmla="*/ 0 w 54402"/>
                <a:gd name="connsiteY4" fmla="*/ 35039 h 63162"/>
                <a:gd name="connsiteX5" fmla="*/ 0 w 54402"/>
                <a:gd name="connsiteY5" fmla="*/ 0 h 63162"/>
                <a:gd name="connsiteX6" fmla="*/ 7838 w 54402"/>
                <a:gd name="connsiteY6" fmla="*/ 0 h 63162"/>
                <a:gd name="connsiteX7" fmla="*/ 7838 w 54402"/>
                <a:gd name="connsiteY7" fmla="*/ 35731 h 63162"/>
                <a:gd name="connsiteX8" fmla="*/ 27201 w 54402"/>
                <a:gd name="connsiteY8" fmla="*/ 55786 h 63162"/>
                <a:gd name="connsiteX9" fmla="*/ 46450 w 54402"/>
                <a:gd name="connsiteY9" fmla="*/ 35731 h 63162"/>
                <a:gd name="connsiteX10" fmla="*/ 46450 w 54402"/>
                <a:gd name="connsiteY10" fmla="*/ 0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02" h="63162">
                  <a:moveTo>
                    <a:pt x="46565" y="0"/>
                  </a:moveTo>
                  <a:lnTo>
                    <a:pt x="54403" y="0"/>
                  </a:lnTo>
                  <a:lnTo>
                    <a:pt x="54403" y="35039"/>
                  </a:lnTo>
                  <a:cubicBezTo>
                    <a:pt x="54403" y="52674"/>
                    <a:pt x="43799" y="63163"/>
                    <a:pt x="27317" y="63163"/>
                  </a:cubicBezTo>
                  <a:cubicBezTo>
                    <a:pt x="10835" y="63163"/>
                    <a:pt x="0" y="52674"/>
                    <a:pt x="0" y="35039"/>
                  </a:cubicBezTo>
                  <a:lnTo>
                    <a:pt x="0" y="0"/>
                  </a:lnTo>
                  <a:lnTo>
                    <a:pt x="7838" y="0"/>
                  </a:lnTo>
                  <a:lnTo>
                    <a:pt x="7838" y="35731"/>
                  </a:lnTo>
                  <a:cubicBezTo>
                    <a:pt x="7838" y="48870"/>
                    <a:pt x="15675" y="55786"/>
                    <a:pt x="27201" y="55786"/>
                  </a:cubicBezTo>
                  <a:cubicBezTo>
                    <a:pt x="38728" y="55786"/>
                    <a:pt x="46450" y="48986"/>
                    <a:pt x="46450" y="35731"/>
                  </a:cubicBezTo>
                  <a:lnTo>
                    <a:pt x="4645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id="{32F89D33-C2C3-421E-957A-77DED828A5A7}"/>
                </a:ext>
              </a:extLst>
            </p:cNvPr>
            <p:cNvSpPr/>
            <p:nvPr/>
          </p:nvSpPr>
          <p:spPr>
            <a:xfrm>
              <a:off x="922545" y="1365030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id="{C2671BF7-8D04-466D-AA18-979139A5F1F6}"/>
                </a:ext>
              </a:extLst>
            </p:cNvPr>
            <p:cNvSpPr/>
            <p:nvPr/>
          </p:nvSpPr>
          <p:spPr>
            <a:xfrm>
              <a:off x="990548" y="1364914"/>
              <a:ext cx="53365" cy="64084"/>
            </a:xfrm>
            <a:custGeom>
              <a:avLst/>
              <a:gdLst>
                <a:gd name="connsiteX0" fmla="*/ 32849 w 53365"/>
                <a:gd name="connsiteY0" fmla="*/ 56823 h 64084"/>
                <a:gd name="connsiteX1" fmla="*/ 53366 w 53365"/>
                <a:gd name="connsiteY1" fmla="*/ 49447 h 64084"/>
                <a:gd name="connsiteX2" fmla="*/ 53366 w 53365"/>
                <a:gd name="connsiteY2" fmla="*/ 57515 h 64084"/>
                <a:gd name="connsiteX3" fmla="*/ 32158 w 53365"/>
                <a:gd name="connsiteY3" fmla="*/ 64085 h 64084"/>
                <a:gd name="connsiteX4" fmla="*/ 0 w 53365"/>
                <a:gd name="connsiteY4" fmla="*/ 32042 h 64084"/>
                <a:gd name="connsiteX5" fmla="*/ 32042 w 53365"/>
                <a:gd name="connsiteY5" fmla="*/ 0 h 64084"/>
                <a:gd name="connsiteX6" fmla="*/ 52674 w 53365"/>
                <a:gd name="connsiteY6" fmla="*/ 7146 h 64084"/>
                <a:gd name="connsiteX7" fmla="*/ 52674 w 53365"/>
                <a:gd name="connsiteY7" fmla="*/ 15906 h 64084"/>
                <a:gd name="connsiteX8" fmla="*/ 32503 w 53365"/>
                <a:gd name="connsiteY8" fmla="*/ 7492 h 64084"/>
                <a:gd name="connsiteX9" fmla="*/ 8068 w 53365"/>
                <a:gd name="connsiteY9" fmla="*/ 32042 h 64084"/>
                <a:gd name="connsiteX10" fmla="*/ 32849 w 53365"/>
                <a:gd name="connsiteY10" fmla="*/ 56823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4">
                  <a:moveTo>
                    <a:pt x="32849" y="56823"/>
                  </a:moveTo>
                  <a:cubicBezTo>
                    <a:pt x="40687" y="56823"/>
                    <a:pt x="47833" y="54403"/>
                    <a:pt x="53366" y="49447"/>
                  </a:cubicBezTo>
                  <a:lnTo>
                    <a:pt x="53366" y="57515"/>
                  </a:lnTo>
                  <a:cubicBezTo>
                    <a:pt x="47257" y="62125"/>
                    <a:pt x="39995" y="64085"/>
                    <a:pt x="32158" y="64085"/>
                  </a:cubicBezTo>
                  <a:cubicBezTo>
                    <a:pt x="13140" y="64085"/>
                    <a:pt x="0" y="50715"/>
                    <a:pt x="0" y="32042"/>
                  </a:cubicBezTo>
                  <a:cubicBezTo>
                    <a:pt x="0" y="13370"/>
                    <a:pt x="13485" y="0"/>
                    <a:pt x="32042" y="0"/>
                  </a:cubicBezTo>
                  <a:cubicBezTo>
                    <a:pt x="40111" y="0"/>
                    <a:pt x="47257" y="2420"/>
                    <a:pt x="52674" y="7146"/>
                  </a:cubicBezTo>
                  <a:lnTo>
                    <a:pt x="52674" y="15906"/>
                  </a:lnTo>
                  <a:cubicBezTo>
                    <a:pt x="47718" y="10489"/>
                    <a:pt x="40687" y="7492"/>
                    <a:pt x="32503" y="7492"/>
                  </a:cubicBezTo>
                  <a:cubicBezTo>
                    <a:pt x="18211" y="7492"/>
                    <a:pt x="8068" y="17635"/>
                    <a:pt x="8068" y="32042"/>
                  </a:cubicBezTo>
                  <a:cubicBezTo>
                    <a:pt x="8068" y="46450"/>
                    <a:pt x="18211" y="56823"/>
                    <a:pt x="32849" y="5682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id="{B3C69CE4-0E4D-4E03-A4CF-4FA9F0722B34}"/>
                </a:ext>
              </a:extLst>
            </p:cNvPr>
            <p:cNvSpPr/>
            <p:nvPr/>
          </p:nvSpPr>
          <p:spPr>
            <a:xfrm>
              <a:off x="1060742" y="1332987"/>
              <a:ext cx="55325" cy="95089"/>
            </a:xfrm>
            <a:custGeom>
              <a:avLst/>
              <a:gdLst>
                <a:gd name="connsiteX0" fmla="*/ 7838 w 55325"/>
                <a:gd name="connsiteY0" fmla="*/ 95090 h 95089"/>
                <a:gd name="connsiteX1" fmla="*/ 0 w 55325"/>
                <a:gd name="connsiteY1" fmla="*/ 95090 h 95089"/>
                <a:gd name="connsiteX2" fmla="*/ 0 w 55325"/>
                <a:gd name="connsiteY2" fmla="*/ 0 h 95089"/>
                <a:gd name="connsiteX3" fmla="*/ 7838 w 55325"/>
                <a:gd name="connsiteY3" fmla="*/ 0 h 95089"/>
                <a:gd name="connsiteX4" fmla="*/ 7838 w 55325"/>
                <a:gd name="connsiteY4" fmla="*/ 47142 h 95089"/>
                <a:gd name="connsiteX5" fmla="*/ 30775 w 55325"/>
                <a:gd name="connsiteY5" fmla="*/ 31927 h 95089"/>
                <a:gd name="connsiteX6" fmla="*/ 55325 w 55325"/>
                <a:gd name="connsiteY6" fmla="*/ 59590 h 95089"/>
                <a:gd name="connsiteX7" fmla="*/ 55325 w 55325"/>
                <a:gd name="connsiteY7" fmla="*/ 95090 h 95089"/>
                <a:gd name="connsiteX8" fmla="*/ 47487 w 55325"/>
                <a:gd name="connsiteY8" fmla="*/ 95090 h 95089"/>
                <a:gd name="connsiteX9" fmla="*/ 47487 w 55325"/>
                <a:gd name="connsiteY9" fmla="*/ 60742 h 95089"/>
                <a:gd name="connsiteX10" fmla="*/ 28815 w 55325"/>
                <a:gd name="connsiteY10" fmla="*/ 39534 h 95089"/>
                <a:gd name="connsiteX11" fmla="*/ 7722 w 55325"/>
                <a:gd name="connsiteY11" fmla="*/ 63970 h 95089"/>
                <a:gd name="connsiteX12" fmla="*/ 7722 w 55325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90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2"/>
                  </a:lnTo>
                  <a:cubicBezTo>
                    <a:pt x="47487" y="46680"/>
                    <a:pt x="41033" y="39534"/>
                    <a:pt x="28815" y="39534"/>
                  </a:cubicBezTo>
                  <a:cubicBezTo>
                    <a:pt x="16598" y="39534"/>
                    <a:pt x="7722" y="50138"/>
                    <a:pt x="7722" y="63970"/>
                  </a:cubicBezTo>
                  <a:lnTo>
                    <a:pt x="7722" y="9509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id="{22DBACB3-AF08-4839-9A65-D899A7251BED}"/>
                </a:ext>
              </a:extLst>
            </p:cNvPr>
            <p:cNvSpPr/>
            <p:nvPr/>
          </p:nvSpPr>
          <p:spPr>
            <a:xfrm>
              <a:off x="1134970" y="1341747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id="{85B0B373-E878-4A58-B4C3-38A610FE3D2F}"/>
                </a:ext>
              </a:extLst>
            </p:cNvPr>
            <p:cNvSpPr/>
            <p:nvPr/>
          </p:nvSpPr>
          <p:spPr>
            <a:xfrm>
              <a:off x="1166782" y="1332872"/>
              <a:ext cx="7837" cy="95089"/>
            </a:xfrm>
            <a:custGeom>
              <a:avLst/>
              <a:gdLst>
                <a:gd name="connsiteX0" fmla="*/ 0 w 7837"/>
                <a:gd name="connsiteY0" fmla="*/ 0 h 95089"/>
                <a:gd name="connsiteX1" fmla="*/ 7838 w 7837"/>
                <a:gd name="connsiteY1" fmla="*/ 0 h 95089"/>
                <a:gd name="connsiteX2" fmla="*/ 7838 w 7837"/>
                <a:gd name="connsiteY2" fmla="*/ 95090 h 95089"/>
                <a:gd name="connsiteX3" fmla="*/ 0 w 7837"/>
                <a:gd name="connsiteY3" fmla="*/ 95090 h 95089"/>
                <a:gd name="connsiteX4" fmla="*/ 0 w 7837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" h="95089">
                  <a:moveTo>
                    <a:pt x="0" y="0"/>
                  </a:moveTo>
                  <a:lnTo>
                    <a:pt x="7838" y="0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6" name="Freeform: Shape 1255">
              <a:extLst>
                <a:ext uri="{FF2B5EF4-FFF2-40B4-BE49-F238E27FC236}">
                  <a16:creationId xmlns:a16="http://schemas.microsoft.com/office/drawing/2014/main" id="{6A99B65B-85C4-4B26-922A-CA2EA4638850}"/>
                </a:ext>
              </a:extLst>
            </p:cNvPr>
            <p:cNvSpPr/>
            <p:nvPr/>
          </p:nvSpPr>
          <p:spPr>
            <a:xfrm>
              <a:off x="1192024" y="1332872"/>
              <a:ext cx="63739" cy="96127"/>
            </a:xfrm>
            <a:custGeom>
              <a:avLst/>
              <a:gdLst>
                <a:gd name="connsiteX0" fmla="*/ 55901 w 63739"/>
                <a:gd name="connsiteY0" fmla="*/ 80798 h 96127"/>
                <a:gd name="connsiteX1" fmla="*/ 31120 w 63739"/>
                <a:gd name="connsiteY1" fmla="*/ 96127 h 96127"/>
                <a:gd name="connsiteX2" fmla="*/ 0 w 63739"/>
                <a:gd name="connsiteY2" fmla="*/ 64315 h 96127"/>
                <a:gd name="connsiteX3" fmla="*/ 31120 w 63739"/>
                <a:gd name="connsiteY3" fmla="*/ 31927 h 96127"/>
                <a:gd name="connsiteX4" fmla="*/ 55901 w 63739"/>
                <a:gd name="connsiteY4" fmla="*/ 47372 h 96127"/>
                <a:gd name="connsiteX5" fmla="*/ 55901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1 w 63739"/>
                <a:gd name="connsiteY8" fmla="*/ 95090 h 96127"/>
                <a:gd name="connsiteX9" fmla="*/ 55901 w 63739"/>
                <a:gd name="connsiteY9" fmla="*/ 80798 h 96127"/>
                <a:gd name="connsiteX10" fmla="*/ 8183 w 63739"/>
                <a:gd name="connsiteY10" fmla="*/ 64200 h 96127"/>
                <a:gd name="connsiteX11" fmla="*/ 31927 w 63739"/>
                <a:gd name="connsiteY11" fmla="*/ 88751 h 96127"/>
                <a:gd name="connsiteX12" fmla="*/ 55901 w 63739"/>
                <a:gd name="connsiteY12" fmla="*/ 64200 h 96127"/>
                <a:gd name="connsiteX13" fmla="*/ 31927 w 63739"/>
                <a:gd name="connsiteY13" fmla="*/ 39419 h 96127"/>
                <a:gd name="connsiteX14" fmla="*/ 8183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1" y="80798"/>
                  </a:moveTo>
                  <a:cubicBezTo>
                    <a:pt x="51521" y="90018"/>
                    <a:pt x="42531" y="96127"/>
                    <a:pt x="31120" y="96127"/>
                  </a:cubicBezTo>
                  <a:cubicBezTo>
                    <a:pt x="13024" y="96127"/>
                    <a:pt x="0" y="82642"/>
                    <a:pt x="0" y="64315"/>
                  </a:cubicBezTo>
                  <a:cubicBezTo>
                    <a:pt x="0" y="45989"/>
                    <a:pt x="12909" y="31927"/>
                    <a:pt x="31120" y="31927"/>
                  </a:cubicBezTo>
                  <a:cubicBezTo>
                    <a:pt x="42531" y="31927"/>
                    <a:pt x="51406" y="38036"/>
                    <a:pt x="55901" y="47372"/>
                  </a:cubicBezTo>
                  <a:lnTo>
                    <a:pt x="55901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1" y="95090"/>
                  </a:lnTo>
                  <a:lnTo>
                    <a:pt x="55901" y="80798"/>
                  </a:lnTo>
                  <a:close/>
                  <a:moveTo>
                    <a:pt x="8183" y="64200"/>
                  </a:moveTo>
                  <a:cubicBezTo>
                    <a:pt x="8183" y="78377"/>
                    <a:pt x="17981" y="88751"/>
                    <a:pt x="31927" y="88751"/>
                  </a:cubicBezTo>
                  <a:cubicBezTo>
                    <a:pt x="45874" y="88751"/>
                    <a:pt x="55901" y="78377"/>
                    <a:pt x="55901" y="64200"/>
                  </a:cubicBezTo>
                  <a:cubicBezTo>
                    <a:pt x="55901" y="50023"/>
                    <a:pt x="45874" y="39419"/>
                    <a:pt x="31927" y="39419"/>
                  </a:cubicBezTo>
                  <a:cubicBezTo>
                    <a:pt x="17981" y="39419"/>
                    <a:pt x="8183" y="49793"/>
                    <a:pt x="8183" y="64200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id="{A7A281BA-9565-4757-8A50-F4B5B8B3A5A8}"/>
                </a:ext>
              </a:extLst>
            </p:cNvPr>
            <p:cNvSpPr/>
            <p:nvPr/>
          </p:nvSpPr>
          <p:spPr>
            <a:xfrm>
              <a:off x="1302904" y="1364684"/>
              <a:ext cx="63739" cy="95896"/>
            </a:xfrm>
            <a:custGeom>
              <a:avLst/>
              <a:gdLst>
                <a:gd name="connsiteX0" fmla="*/ 31120 w 63739"/>
                <a:gd name="connsiteY0" fmla="*/ 95897 h 95896"/>
                <a:gd name="connsiteX1" fmla="*/ 5994 w 63739"/>
                <a:gd name="connsiteY1" fmla="*/ 87367 h 95896"/>
                <a:gd name="connsiteX2" fmla="*/ 5994 w 63739"/>
                <a:gd name="connsiteY2" fmla="*/ 78723 h 95896"/>
                <a:gd name="connsiteX3" fmla="*/ 31120 w 63739"/>
                <a:gd name="connsiteY3" fmla="*/ 88405 h 95896"/>
                <a:gd name="connsiteX4" fmla="*/ 55901 w 63739"/>
                <a:gd name="connsiteY4" fmla="*/ 64776 h 95896"/>
                <a:gd name="connsiteX5" fmla="*/ 55901 w 63739"/>
                <a:gd name="connsiteY5" fmla="*/ 48870 h 95896"/>
                <a:gd name="connsiteX6" fmla="*/ 31120 w 63739"/>
                <a:gd name="connsiteY6" fmla="*/ 64200 h 95896"/>
                <a:gd name="connsiteX7" fmla="*/ 0 w 63739"/>
                <a:gd name="connsiteY7" fmla="*/ 32388 h 95896"/>
                <a:gd name="connsiteX8" fmla="*/ 31120 w 63739"/>
                <a:gd name="connsiteY8" fmla="*/ 0 h 95896"/>
                <a:gd name="connsiteX9" fmla="*/ 55901 w 63739"/>
                <a:gd name="connsiteY9" fmla="*/ 15445 h 95896"/>
                <a:gd name="connsiteX10" fmla="*/ 55901 w 63739"/>
                <a:gd name="connsiteY10" fmla="*/ 1037 h 95896"/>
                <a:gd name="connsiteX11" fmla="*/ 63739 w 63739"/>
                <a:gd name="connsiteY11" fmla="*/ 1037 h 95896"/>
                <a:gd name="connsiteX12" fmla="*/ 63739 w 63739"/>
                <a:gd name="connsiteY12" fmla="*/ 64200 h 95896"/>
                <a:gd name="connsiteX13" fmla="*/ 31120 w 63739"/>
                <a:gd name="connsiteY13" fmla="*/ 95781 h 95896"/>
                <a:gd name="connsiteX14" fmla="*/ 31927 w 63739"/>
                <a:gd name="connsiteY14" fmla="*/ 7607 h 95896"/>
                <a:gd name="connsiteX15" fmla="*/ 8183 w 63739"/>
                <a:gd name="connsiteY15" fmla="*/ 32388 h 95896"/>
                <a:gd name="connsiteX16" fmla="*/ 31927 w 63739"/>
                <a:gd name="connsiteY16" fmla="*/ 56939 h 95896"/>
                <a:gd name="connsiteX17" fmla="*/ 55901 w 63739"/>
                <a:gd name="connsiteY17" fmla="*/ 32388 h 95896"/>
                <a:gd name="connsiteX18" fmla="*/ 31927 w 63739"/>
                <a:gd name="connsiteY18" fmla="*/ 7607 h 9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39" h="95896">
                  <a:moveTo>
                    <a:pt x="31120" y="95897"/>
                  </a:moveTo>
                  <a:cubicBezTo>
                    <a:pt x="21784" y="95897"/>
                    <a:pt x="12794" y="93131"/>
                    <a:pt x="5994" y="87367"/>
                  </a:cubicBezTo>
                  <a:lnTo>
                    <a:pt x="5994" y="78723"/>
                  </a:lnTo>
                  <a:cubicBezTo>
                    <a:pt x="12563" y="85178"/>
                    <a:pt x="22245" y="88405"/>
                    <a:pt x="31120" y="88405"/>
                  </a:cubicBezTo>
                  <a:cubicBezTo>
                    <a:pt x="47026" y="88405"/>
                    <a:pt x="55901" y="80221"/>
                    <a:pt x="55901" y="64776"/>
                  </a:cubicBezTo>
                  <a:lnTo>
                    <a:pt x="55901" y="48870"/>
                  </a:lnTo>
                  <a:cubicBezTo>
                    <a:pt x="51521" y="58091"/>
                    <a:pt x="42416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416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4200"/>
                  </a:lnTo>
                  <a:cubicBezTo>
                    <a:pt x="63739" y="84486"/>
                    <a:pt x="51867" y="95781"/>
                    <a:pt x="31120" y="95781"/>
                  </a:cubicBezTo>
                  <a:close/>
                  <a:moveTo>
                    <a:pt x="31927" y="7607"/>
                  </a:moveTo>
                  <a:cubicBezTo>
                    <a:pt x="17981" y="7607"/>
                    <a:pt x="8183" y="17981"/>
                    <a:pt x="8183" y="32388"/>
                  </a:cubicBezTo>
                  <a:cubicBezTo>
                    <a:pt x="8183" y="46796"/>
                    <a:pt x="17981" y="56939"/>
                    <a:pt x="31927" y="56939"/>
                  </a:cubicBezTo>
                  <a:cubicBezTo>
                    <a:pt x="45874" y="56939"/>
                    <a:pt x="55901" y="46565"/>
                    <a:pt x="55901" y="32388"/>
                  </a:cubicBezTo>
                  <a:cubicBezTo>
                    <a:pt x="55901" y="18211"/>
                    <a:pt x="45874" y="7607"/>
                    <a:pt x="31927" y="7607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id="{64E7D543-8B37-4F37-A56D-CD8E4A247CD6}"/>
                </a:ext>
              </a:extLst>
            </p:cNvPr>
            <p:cNvSpPr/>
            <p:nvPr/>
          </p:nvSpPr>
          <p:spPr>
            <a:xfrm>
              <a:off x="1388773" y="1365030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id="{49E2DF0E-A4D9-4EC8-A6CF-66128C92C1DE}"/>
                </a:ext>
              </a:extLst>
            </p:cNvPr>
            <p:cNvSpPr/>
            <p:nvPr/>
          </p:nvSpPr>
          <p:spPr>
            <a:xfrm>
              <a:off x="1426464" y="1364914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5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id="{ABA5C99B-18C1-4AE6-AA41-AD8B8DEB611F}"/>
                </a:ext>
              </a:extLst>
            </p:cNvPr>
            <p:cNvSpPr/>
            <p:nvPr/>
          </p:nvSpPr>
          <p:spPr>
            <a:xfrm>
              <a:off x="1496888" y="1363992"/>
              <a:ext cx="100161" cy="65929"/>
            </a:xfrm>
            <a:custGeom>
              <a:avLst/>
              <a:gdLst>
                <a:gd name="connsiteX0" fmla="*/ 73421 w 100161"/>
                <a:gd name="connsiteY0" fmla="*/ 65929 h 65929"/>
                <a:gd name="connsiteX1" fmla="*/ 50599 w 100161"/>
                <a:gd name="connsiteY1" fmla="*/ 16021 h 65929"/>
                <a:gd name="connsiteX2" fmla="*/ 27547 w 100161"/>
                <a:gd name="connsiteY2" fmla="*/ 65929 h 65929"/>
                <a:gd name="connsiteX3" fmla="*/ 0 w 100161"/>
                <a:gd name="connsiteY3" fmla="*/ 1844 h 65929"/>
                <a:gd name="connsiteX4" fmla="*/ 8990 w 100161"/>
                <a:gd name="connsiteY4" fmla="*/ 1844 h 65929"/>
                <a:gd name="connsiteX5" fmla="*/ 28354 w 100161"/>
                <a:gd name="connsiteY5" fmla="*/ 48525 h 65929"/>
                <a:gd name="connsiteX6" fmla="*/ 50599 w 100161"/>
                <a:gd name="connsiteY6" fmla="*/ 0 h 65929"/>
                <a:gd name="connsiteX7" fmla="*/ 72614 w 100161"/>
                <a:gd name="connsiteY7" fmla="*/ 48525 h 65929"/>
                <a:gd name="connsiteX8" fmla="*/ 91978 w 100161"/>
                <a:gd name="connsiteY8" fmla="*/ 1844 h 65929"/>
                <a:gd name="connsiteX9" fmla="*/ 100161 w 100161"/>
                <a:gd name="connsiteY9" fmla="*/ 1844 h 65929"/>
                <a:gd name="connsiteX10" fmla="*/ 73306 w 100161"/>
                <a:gd name="connsiteY10" fmla="*/ 65929 h 6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161" h="65929">
                  <a:moveTo>
                    <a:pt x="73421" y="65929"/>
                  </a:moveTo>
                  <a:lnTo>
                    <a:pt x="50599" y="16021"/>
                  </a:lnTo>
                  <a:lnTo>
                    <a:pt x="27547" y="65929"/>
                  </a:lnTo>
                  <a:lnTo>
                    <a:pt x="0" y="1844"/>
                  </a:lnTo>
                  <a:lnTo>
                    <a:pt x="8990" y="1844"/>
                  </a:lnTo>
                  <a:lnTo>
                    <a:pt x="28354" y="48525"/>
                  </a:lnTo>
                  <a:lnTo>
                    <a:pt x="50599" y="0"/>
                  </a:lnTo>
                  <a:lnTo>
                    <a:pt x="72614" y="48525"/>
                  </a:lnTo>
                  <a:lnTo>
                    <a:pt x="91978" y="1844"/>
                  </a:lnTo>
                  <a:lnTo>
                    <a:pt x="100161" y="1844"/>
                  </a:lnTo>
                  <a:lnTo>
                    <a:pt x="73306" y="65929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id="{F9AA2424-A6AE-4289-8B40-F700D10DD48B}"/>
                </a:ext>
              </a:extLst>
            </p:cNvPr>
            <p:cNvSpPr/>
            <p:nvPr/>
          </p:nvSpPr>
          <p:spPr>
            <a:xfrm>
              <a:off x="1605117" y="1364914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4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4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4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4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4"/>
                  </a:cubicBezTo>
                  <a:lnTo>
                    <a:pt x="41033" y="14292"/>
                  </a:lnTo>
                  <a:cubicBezTo>
                    <a:pt x="35616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4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8" y="57861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id="{8871BD75-3DD1-4793-8B48-92C79A9DF220}"/>
                </a:ext>
              </a:extLst>
            </p:cNvPr>
            <p:cNvSpPr/>
            <p:nvPr/>
          </p:nvSpPr>
          <p:spPr>
            <a:xfrm>
              <a:off x="1657100" y="1416897"/>
              <a:ext cx="16943" cy="29506"/>
            </a:xfrm>
            <a:custGeom>
              <a:avLst/>
              <a:gdLst>
                <a:gd name="connsiteX0" fmla="*/ 115 w 16943"/>
                <a:gd name="connsiteY0" fmla="*/ 29507 h 29506"/>
                <a:gd name="connsiteX1" fmla="*/ 8875 w 16943"/>
                <a:gd name="connsiteY1" fmla="*/ 11987 h 29506"/>
                <a:gd name="connsiteX2" fmla="*/ 4149 w 16943"/>
                <a:gd name="connsiteY2" fmla="*/ 5994 h 29506"/>
                <a:gd name="connsiteX3" fmla="*/ 10489 w 16943"/>
                <a:gd name="connsiteY3" fmla="*/ 0 h 29506"/>
                <a:gd name="connsiteX4" fmla="*/ 16943 w 16943"/>
                <a:gd name="connsiteY4" fmla="*/ 6339 h 29506"/>
                <a:gd name="connsiteX5" fmla="*/ 14869 w 16943"/>
                <a:gd name="connsiteY5" fmla="*/ 12563 h 29506"/>
                <a:gd name="connsiteX6" fmla="*/ 5993 w 16943"/>
                <a:gd name="connsiteY6" fmla="*/ 29391 h 29506"/>
                <a:gd name="connsiteX7" fmla="*/ 0 w 16943"/>
                <a:gd name="connsiteY7" fmla="*/ 29391 h 2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43" h="29506">
                  <a:moveTo>
                    <a:pt x="115" y="29507"/>
                  </a:moveTo>
                  <a:lnTo>
                    <a:pt x="8875" y="11987"/>
                  </a:lnTo>
                  <a:cubicBezTo>
                    <a:pt x="5532" y="11065"/>
                    <a:pt x="4149" y="8760"/>
                    <a:pt x="4149" y="5994"/>
                  </a:cubicBezTo>
                  <a:cubicBezTo>
                    <a:pt x="4149" y="2305"/>
                    <a:pt x="7031" y="0"/>
                    <a:pt x="10489" y="0"/>
                  </a:cubicBezTo>
                  <a:cubicBezTo>
                    <a:pt x="14408" y="0"/>
                    <a:pt x="16943" y="2651"/>
                    <a:pt x="16943" y="6339"/>
                  </a:cubicBezTo>
                  <a:cubicBezTo>
                    <a:pt x="16943" y="8529"/>
                    <a:pt x="16021" y="10489"/>
                    <a:pt x="14869" y="12563"/>
                  </a:cubicBezTo>
                  <a:lnTo>
                    <a:pt x="5993" y="29391"/>
                  </a:lnTo>
                  <a:lnTo>
                    <a:pt x="0" y="29391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id="{4A217457-6867-4699-8212-87AB24D8E14C}"/>
                </a:ext>
              </a:extLst>
            </p:cNvPr>
            <p:cNvSpPr/>
            <p:nvPr/>
          </p:nvSpPr>
          <p:spPr>
            <a:xfrm>
              <a:off x="1721530" y="1332987"/>
              <a:ext cx="55325" cy="95089"/>
            </a:xfrm>
            <a:custGeom>
              <a:avLst/>
              <a:gdLst>
                <a:gd name="connsiteX0" fmla="*/ 7838 w 55325"/>
                <a:gd name="connsiteY0" fmla="*/ 95090 h 95089"/>
                <a:gd name="connsiteX1" fmla="*/ 0 w 55325"/>
                <a:gd name="connsiteY1" fmla="*/ 95090 h 95089"/>
                <a:gd name="connsiteX2" fmla="*/ 0 w 55325"/>
                <a:gd name="connsiteY2" fmla="*/ 0 h 95089"/>
                <a:gd name="connsiteX3" fmla="*/ 7838 w 55325"/>
                <a:gd name="connsiteY3" fmla="*/ 0 h 95089"/>
                <a:gd name="connsiteX4" fmla="*/ 7838 w 55325"/>
                <a:gd name="connsiteY4" fmla="*/ 47142 h 95089"/>
                <a:gd name="connsiteX5" fmla="*/ 30775 w 55325"/>
                <a:gd name="connsiteY5" fmla="*/ 31927 h 95089"/>
                <a:gd name="connsiteX6" fmla="*/ 55325 w 55325"/>
                <a:gd name="connsiteY6" fmla="*/ 59590 h 95089"/>
                <a:gd name="connsiteX7" fmla="*/ 55325 w 55325"/>
                <a:gd name="connsiteY7" fmla="*/ 95090 h 95089"/>
                <a:gd name="connsiteX8" fmla="*/ 47487 w 55325"/>
                <a:gd name="connsiteY8" fmla="*/ 95090 h 95089"/>
                <a:gd name="connsiteX9" fmla="*/ 47487 w 55325"/>
                <a:gd name="connsiteY9" fmla="*/ 60742 h 95089"/>
                <a:gd name="connsiteX10" fmla="*/ 28815 w 55325"/>
                <a:gd name="connsiteY10" fmla="*/ 39534 h 95089"/>
                <a:gd name="connsiteX11" fmla="*/ 7722 w 55325"/>
                <a:gd name="connsiteY11" fmla="*/ 63970 h 95089"/>
                <a:gd name="connsiteX12" fmla="*/ 7722 w 55325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90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2"/>
                  </a:lnTo>
                  <a:cubicBezTo>
                    <a:pt x="47487" y="46680"/>
                    <a:pt x="41033" y="39534"/>
                    <a:pt x="28815" y="39534"/>
                  </a:cubicBezTo>
                  <a:cubicBezTo>
                    <a:pt x="16598" y="39534"/>
                    <a:pt x="7722" y="50138"/>
                    <a:pt x="7722" y="63970"/>
                  </a:cubicBezTo>
                  <a:lnTo>
                    <a:pt x="7722" y="9509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id="{ED0F1964-EB92-42A7-87AF-1920AF61EF9D}"/>
                </a:ext>
              </a:extLst>
            </p:cNvPr>
            <p:cNvSpPr/>
            <p:nvPr/>
          </p:nvSpPr>
          <p:spPr>
            <a:xfrm>
              <a:off x="1792531" y="1364914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5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id="{8F79F781-1961-4732-AD69-6EEB168255E6}"/>
                </a:ext>
              </a:extLst>
            </p:cNvPr>
            <p:cNvSpPr/>
            <p:nvPr/>
          </p:nvSpPr>
          <p:spPr>
            <a:xfrm>
              <a:off x="1862725" y="1363992"/>
              <a:ext cx="100161" cy="65929"/>
            </a:xfrm>
            <a:custGeom>
              <a:avLst/>
              <a:gdLst>
                <a:gd name="connsiteX0" fmla="*/ 73421 w 100161"/>
                <a:gd name="connsiteY0" fmla="*/ 65929 h 65929"/>
                <a:gd name="connsiteX1" fmla="*/ 50599 w 100161"/>
                <a:gd name="connsiteY1" fmla="*/ 16021 h 65929"/>
                <a:gd name="connsiteX2" fmla="*/ 27547 w 100161"/>
                <a:gd name="connsiteY2" fmla="*/ 65929 h 65929"/>
                <a:gd name="connsiteX3" fmla="*/ 0 w 100161"/>
                <a:gd name="connsiteY3" fmla="*/ 1844 h 65929"/>
                <a:gd name="connsiteX4" fmla="*/ 8990 w 100161"/>
                <a:gd name="connsiteY4" fmla="*/ 1844 h 65929"/>
                <a:gd name="connsiteX5" fmla="*/ 28354 w 100161"/>
                <a:gd name="connsiteY5" fmla="*/ 48525 h 65929"/>
                <a:gd name="connsiteX6" fmla="*/ 50599 w 100161"/>
                <a:gd name="connsiteY6" fmla="*/ 0 h 65929"/>
                <a:gd name="connsiteX7" fmla="*/ 72614 w 100161"/>
                <a:gd name="connsiteY7" fmla="*/ 48525 h 65929"/>
                <a:gd name="connsiteX8" fmla="*/ 91978 w 100161"/>
                <a:gd name="connsiteY8" fmla="*/ 1844 h 65929"/>
                <a:gd name="connsiteX9" fmla="*/ 100161 w 100161"/>
                <a:gd name="connsiteY9" fmla="*/ 1844 h 65929"/>
                <a:gd name="connsiteX10" fmla="*/ 73306 w 100161"/>
                <a:gd name="connsiteY10" fmla="*/ 65929 h 6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161" h="65929">
                  <a:moveTo>
                    <a:pt x="73421" y="65929"/>
                  </a:moveTo>
                  <a:lnTo>
                    <a:pt x="50599" y="16021"/>
                  </a:lnTo>
                  <a:lnTo>
                    <a:pt x="27547" y="65929"/>
                  </a:lnTo>
                  <a:lnTo>
                    <a:pt x="0" y="1844"/>
                  </a:lnTo>
                  <a:lnTo>
                    <a:pt x="8990" y="1844"/>
                  </a:lnTo>
                  <a:lnTo>
                    <a:pt x="28354" y="48525"/>
                  </a:lnTo>
                  <a:lnTo>
                    <a:pt x="50599" y="0"/>
                  </a:lnTo>
                  <a:lnTo>
                    <a:pt x="72614" y="48525"/>
                  </a:lnTo>
                  <a:lnTo>
                    <a:pt x="91978" y="1844"/>
                  </a:lnTo>
                  <a:lnTo>
                    <a:pt x="100161" y="1844"/>
                  </a:lnTo>
                  <a:lnTo>
                    <a:pt x="73306" y="65929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id="{AEC3A18C-1B71-4252-A8A3-68BAD2DE2324}"/>
                </a:ext>
              </a:extLst>
            </p:cNvPr>
            <p:cNvSpPr/>
            <p:nvPr/>
          </p:nvSpPr>
          <p:spPr>
            <a:xfrm>
              <a:off x="2004956" y="1345551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3 h 83563"/>
                <a:gd name="connsiteX7" fmla="*/ 7722 w 36076"/>
                <a:gd name="connsiteY7" fmla="*/ 27663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3"/>
                  </a:lnTo>
                  <a:lnTo>
                    <a:pt x="7722" y="27663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3"/>
                  </a:lnTo>
                  <a:cubicBezTo>
                    <a:pt x="31697" y="82066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id="{04C7B23B-E157-48A6-9ADE-F2DE42E16BEA}"/>
                </a:ext>
              </a:extLst>
            </p:cNvPr>
            <p:cNvSpPr/>
            <p:nvPr/>
          </p:nvSpPr>
          <p:spPr>
            <a:xfrm>
              <a:off x="2054057" y="1332987"/>
              <a:ext cx="55324" cy="95089"/>
            </a:xfrm>
            <a:custGeom>
              <a:avLst/>
              <a:gdLst>
                <a:gd name="connsiteX0" fmla="*/ 7838 w 55324"/>
                <a:gd name="connsiteY0" fmla="*/ 95090 h 95089"/>
                <a:gd name="connsiteX1" fmla="*/ 0 w 55324"/>
                <a:gd name="connsiteY1" fmla="*/ 95090 h 95089"/>
                <a:gd name="connsiteX2" fmla="*/ 0 w 55324"/>
                <a:gd name="connsiteY2" fmla="*/ 0 h 95089"/>
                <a:gd name="connsiteX3" fmla="*/ 7838 w 55324"/>
                <a:gd name="connsiteY3" fmla="*/ 0 h 95089"/>
                <a:gd name="connsiteX4" fmla="*/ 7838 w 55324"/>
                <a:gd name="connsiteY4" fmla="*/ 47142 h 95089"/>
                <a:gd name="connsiteX5" fmla="*/ 30775 w 55324"/>
                <a:gd name="connsiteY5" fmla="*/ 31927 h 95089"/>
                <a:gd name="connsiteX6" fmla="*/ 55325 w 55324"/>
                <a:gd name="connsiteY6" fmla="*/ 59590 h 95089"/>
                <a:gd name="connsiteX7" fmla="*/ 55325 w 55324"/>
                <a:gd name="connsiteY7" fmla="*/ 95090 h 95089"/>
                <a:gd name="connsiteX8" fmla="*/ 47487 w 55324"/>
                <a:gd name="connsiteY8" fmla="*/ 95090 h 95089"/>
                <a:gd name="connsiteX9" fmla="*/ 47487 w 55324"/>
                <a:gd name="connsiteY9" fmla="*/ 60742 h 95089"/>
                <a:gd name="connsiteX10" fmla="*/ 28815 w 55324"/>
                <a:gd name="connsiteY10" fmla="*/ 39534 h 95089"/>
                <a:gd name="connsiteX11" fmla="*/ 7722 w 55324"/>
                <a:gd name="connsiteY11" fmla="*/ 63970 h 95089"/>
                <a:gd name="connsiteX12" fmla="*/ 7722 w 55324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90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2"/>
                  </a:lnTo>
                  <a:cubicBezTo>
                    <a:pt x="47487" y="46680"/>
                    <a:pt x="41033" y="39534"/>
                    <a:pt x="28815" y="39534"/>
                  </a:cubicBezTo>
                  <a:cubicBezTo>
                    <a:pt x="16597" y="39534"/>
                    <a:pt x="7722" y="50138"/>
                    <a:pt x="7722" y="63970"/>
                  </a:cubicBezTo>
                  <a:lnTo>
                    <a:pt x="7722" y="9509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id="{2B7DE5E9-79D4-44D8-9987-2B47D1075F7C}"/>
                </a:ext>
              </a:extLst>
            </p:cNvPr>
            <p:cNvSpPr/>
            <p:nvPr/>
          </p:nvSpPr>
          <p:spPr>
            <a:xfrm>
              <a:off x="2125173" y="1364799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id="{9A9D7195-4E33-4679-A591-612CAF78D7FF}"/>
                </a:ext>
              </a:extLst>
            </p:cNvPr>
            <p:cNvSpPr/>
            <p:nvPr/>
          </p:nvSpPr>
          <p:spPr>
            <a:xfrm>
              <a:off x="2191332" y="1365952"/>
              <a:ext cx="61549" cy="93822"/>
            </a:xfrm>
            <a:custGeom>
              <a:avLst/>
              <a:gdLst>
                <a:gd name="connsiteX0" fmla="*/ 16137 w 61549"/>
                <a:gd name="connsiteY0" fmla="*/ 93822 h 93822"/>
                <a:gd name="connsiteX1" fmla="*/ 7838 w 61549"/>
                <a:gd name="connsiteY1" fmla="*/ 93822 h 93822"/>
                <a:gd name="connsiteX2" fmla="*/ 27547 w 61549"/>
                <a:gd name="connsiteY2" fmla="*/ 53020 h 93822"/>
                <a:gd name="connsiteX3" fmla="*/ 0 w 61549"/>
                <a:gd name="connsiteY3" fmla="*/ 0 h 93822"/>
                <a:gd name="connsiteX4" fmla="*/ 9221 w 61549"/>
                <a:gd name="connsiteY4" fmla="*/ 0 h 93822"/>
                <a:gd name="connsiteX5" fmla="*/ 31812 w 61549"/>
                <a:gd name="connsiteY5" fmla="*/ 44145 h 93822"/>
                <a:gd name="connsiteX6" fmla="*/ 53250 w 61549"/>
                <a:gd name="connsiteY6" fmla="*/ 0 h 93822"/>
                <a:gd name="connsiteX7" fmla="*/ 61549 w 61549"/>
                <a:gd name="connsiteY7" fmla="*/ 0 h 93822"/>
                <a:gd name="connsiteX8" fmla="*/ 16137 w 61549"/>
                <a:gd name="connsiteY8" fmla="*/ 93822 h 9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49" h="93822">
                  <a:moveTo>
                    <a:pt x="16137" y="93822"/>
                  </a:moveTo>
                  <a:lnTo>
                    <a:pt x="7838" y="93822"/>
                  </a:lnTo>
                  <a:lnTo>
                    <a:pt x="27547" y="53020"/>
                  </a:lnTo>
                  <a:lnTo>
                    <a:pt x="0" y="0"/>
                  </a:lnTo>
                  <a:lnTo>
                    <a:pt x="9221" y="0"/>
                  </a:lnTo>
                  <a:lnTo>
                    <a:pt x="31812" y="44145"/>
                  </a:lnTo>
                  <a:lnTo>
                    <a:pt x="53250" y="0"/>
                  </a:lnTo>
                  <a:lnTo>
                    <a:pt x="61549" y="0"/>
                  </a:lnTo>
                  <a:lnTo>
                    <a:pt x="16137" y="93822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0" name="Freeform: Shape 1269">
              <a:extLst>
                <a:ext uri="{FF2B5EF4-FFF2-40B4-BE49-F238E27FC236}">
                  <a16:creationId xmlns:a16="http://schemas.microsoft.com/office/drawing/2014/main" id="{90589B78-3EC2-4FE6-9CE4-9A8F75CE90D8}"/>
                </a:ext>
              </a:extLst>
            </p:cNvPr>
            <p:cNvSpPr/>
            <p:nvPr/>
          </p:nvSpPr>
          <p:spPr>
            <a:xfrm>
              <a:off x="2293223" y="1365952"/>
              <a:ext cx="54402" cy="63162"/>
            </a:xfrm>
            <a:custGeom>
              <a:avLst/>
              <a:gdLst>
                <a:gd name="connsiteX0" fmla="*/ 46565 w 54402"/>
                <a:gd name="connsiteY0" fmla="*/ 0 h 63162"/>
                <a:gd name="connsiteX1" fmla="*/ 54403 w 54402"/>
                <a:gd name="connsiteY1" fmla="*/ 0 h 63162"/>
                <a:gd name="connsiteX2" fmla="*/ 54403 w 54402"/>
                <a:gd name="connsiteY2" fmla="*/ 35039 h 63162"/>
                <a:gd name="connsiteX3" fmla="*/ 27317 w 54402"/>
                <a:gd name="connsiteY3" fmla="*/ 63163 h 63162"/>
                <a:gd name="connsiteX4" fmla="*/ 0 w 54402"/>
                <a:gd name="connsiteY4" fmla="*/ 35039 h 63162"/>
                <a:gd name="connsiteX5" fmla="*/ 0 w 54402"/>
                <a:gd name="connsiteY5" fmla="*/ 0 h 63162"/>
                <a:gd name="connsiteX6" fmla="*/ 7838 w 54402"/>
                <a:gd name="connsiteY6" fmla="*/ 0 h 63162"/>
                <a:gd name="connsiteX7" fmla="*/ 7838 w 54402"/>
                <a:gd name="connsiteY7" fmla="*/ 35731 h 63162"/>
                <a:gd name="connsiteX8" fmla="*/ 27201 w 54402"/>
                <a:gd name="connsiteY8" fmla="*/ 55786 h 63162"/>
                <a:gd name="connsiteX9" fmla="*/ 46450 w 54402"/>
                <a:gd name="connsiteY9" fmla="*/ 35731 h 63162"/>
                <a:gd name="connsiteX10" fmla="*/ 46450 w 54402"/>
                <a:gd name="connsiteY10" fmla="*/ 0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02" h="63162">
                  <a:moveTo>
                    <a:pt x="46565" y="0"/>
                  </a:moveTo>
                  <a:lnTo>
                    <a:pt x="54403" y="0"/>
                  </a:lnTo>
                  <a:lnTo>
                    <a:pt x="54403" y="35039"/>
                  </a:lnTo>
                  <a:cubicBezTo>
                    <a:pt x="54403" y="52674"/>
                    <a:pt x="43799" y="63163"/>
                    <a:pt x="27317" y="63163"/>
                  </a:cubicBezTo>
                  <a:cubicBezTo>
                    <a:pt x="10834" y="63163"/>
                    <a:pt x="0" y="52674"/>
                    <a:pt x="0" y="35039"/>
                  </a:cubicBezTo>
                  <a:lnTo>
                    <a:pt x="0" y="0"/>
                  </a:lnTo>
                  <a:lnTo>
                    <a:pt x="7838" y="0"/>
                  </a:lnTo>
                  <a:lnTo>
                    <a:pt x="7838" y="35731"/>
                  </a:lnTo>
                  <a:cubicBezTo>
                    <a:pt x="7838" y="48870"/>
                    <a:pt x="15675" y="55786"/>
                    <a:pt x="27201" y="55786"/>
                  </a:cubicBezTo>
                  <a:cubicBezTo>
                    <a:pt x="38728" y="55786"/>
                    <a:pt x="46450" y="48986"/>
                    <a:pt x="46450" y="35731"/>
                  </a:cubicBezTo>
                  <a:lnTo>
                    <a:pt x="4645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id="{DC2F4255-1241-46D6-AAB9-30A88C244667}"/>
                </a:ext>
              </a:extLst>
            </p:cNvPr>
            <p:cNvSpPr/>
            <p:nvPr/>
          </p:nvSpPr>
          <p:spPr>
            <a:xfrm>
              <a:off x="2363070" y="1364914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2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4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2" y="24435"/>
                    <a:pt x="1152" y="16943"/>
                  </a:cubicBezTo>
                  <a:cubicBezTo>
                    <a:pt x="1152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4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6" y="57861"/>
                    <a:pt x="21438" y="57861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2" name="Freeform: Shape 1271">
              <a:extLst>
                <a:ext uri="{FF2B5EF4-FFF2-40B4-BE49-F238E27FC236}">
                  <a16:creationId xmlns:a16="http://schemas.microsoft.com/office/drawing/2014/main" id="{1A53A387-F86E-404F-98E5-73B65C0E0B6E}"/>
                </a:ext>
              </a:extLst>
            </p:cNvPr>
            <p:cNvSpPr/>
            <p:nvPr/>
          </p:nvSpPr>
          <p:spPr>
            <a:xfrm>
              <a:off x="2418856" y="1364799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3" name="Freeform: Shape 1272">
              <a:extLst>
                <a:ext uri="{FF2B5EF4-FFF2-40B4-BE49-F238E27FC236}">
                  <a16:creationId xmlns:a16="http://schemas.microsoft.com/office/drawing/2014/main" id="{D06B2771-F6B3-4798-AEFF-4EB229794A9B}"/>
                </a:ext>
              </a:extLst>
            </p:cNvPr>
            <p:cNvSpPr/>
            <p:nvPr/>
          </p:nvSpPr>
          <p:spPr>
            <a:xfrm>
              <a:off x="2525011" y="1345551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3 h 83563"/>
                <a:gd name="connsiteX7" fmla="*/ 7722 w 36076"/>
                <a:gd name="connsiteY7" fmla="*/ 27663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6 w 36076"/>
                <a:gd name="connsiteY10" fmla="*/ 71346 h 83563"/>
                <a:gd name="connsiteX11" fmla="*/ 36076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3"/>
                  </a:lnTo>
                  <a:lnTo>
                    <a:pt x="7722" y="27663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6" y="71346"/>
                  </a:cubicBezTo>
                  <a:lnTo>
                    <a:pt x="36076" y="78953"/>
                  </a:lnTo>
                  <a:cubicBezTo>
                    <a:pt x="31697" y="82066"/>
                    <a:pt x="25472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4" name="Freeform: Shape 1273">
              <a:extLst>
                <a:ext uri="{FF2B5EF4-FFF2-40B4-BE49-F238E27FC236}">
                  <a16:creationId xmlns:a16="http://schemas.microsoft.com/office/drawing/2014/main" id="{4DC300B0-A7A4-4ADD-A7D0-EF6D07E0509C}"/>
                </a:ext>
              </a:extLst>
            </p:cNvPr>
            <p:cNvSpPr/>
            <p:nvPr/>
          </p:nvSpPr>
          <p:spPr>
            <a:xfrm>
              <a:off x="2574112" y="1332987"/>
              <a:ext cx="55325" cy="95089"/>
            </a:xfrm>
            <a:custGeom>
              <a:avLst/>
              <a:gdLst>
                <a:gd name="connsiteX0" fmla="*/ 7838 w 55325"/>
                <a:gd name="connsiteY0" fmla="*/ 95090 h 95089"/>
                <a:gd name="connsiteX1" fmla="*/ 0 w 55325"/>
                <a:gd name="connsiteY1" fmla="*/ 95090 h 95089"/>
                <a:gd name="connsiteX2" fmla="*/ 0 w 55325"/>
                <a:gd name="connsiteY2" fmla="*/ 0 h 95089"/>
                <a:gd name="connsiteX3" fmla="*/ 7838 w 55325"/>
                <a:gd name="connsiteY3" fmla="*/ 0 h 95089"/>
                <a:gd name="connsiteX4" fmla="*/ 7838 w 55325"/>
                <a:gd name="connsiteY4" fmla="*/ 47142 h 95089"/>
                <a:gd name="connsiteX5" fmla="*/ 30775 w 55325"/>
                <a:gd name="connsiteY5" fmla="*/ 31927 h 95089"/>
                <a:gd name="connsiteX6" fmla="*/ 55325 w 55325"/>
                <a:gd name="connsiteY6" fmla="*/ 59590 h 95089"/>
                <a:gd name="connsiteX7" fmla="*/ 55325 w 55325"/>
                <a:gd name="connsiteY7" fmla="*/ 95090 h 95089"/>
                <a:gd name="connsiteX8" fmla="*/ 47487 w 55325"/>
                <a:gd name="connsiteY8" fmla="*/ 95090 h 95089"/>
                <a:gd name="connsiteX9" fmla="*/ 47487 w 55325"/>
                <a:gd name="connsiteY9" fmla="*/ 60742 h 95089"/>
                <a:gd name="connsiteX10" fmla="*/ 28815 w 55325"/>
                <a:gd name="connsiteY10" fmla="*/ 39534 h 95089"/>
                <a:gd name="connsiteX11" fmla="*/ 7722 w 55325"/>
                <a:gd name="connsiteY11" fmla="*/ 63970 h 95089"/>
                <a:gd name="connsiteX12" fmla="*/ 7722 w 55325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90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2"/>
                  </a:lnTo>
                  <a:cubicBezTo>
                    <a:pt x="47487" y="46680"/>
                    <a:pt x="41033" y="39534"/>
                    <a:pt x="28815" y="39534"/>
                  </a:cubicBezTo>
                  <a:cubicBezTo>
                    <a:pt x="16598" y="39534"/>
                    <a:pt x="7722" y="50138"/>
                    <a:pt x="7722" y="63970"/>
                  </a:cubicBezTo>
                  <a:lnTo>
                    <a:pt x="7722" y="9509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id="{78DE5984-343E-452C-A5DE-B5425A0517E8}"/>
                </a:ext>
              </a:extLst>
            </p:cNvPr>
            <p:cNvSpPr/>
            <p:nvPr/>
          </p:nvSpPr>
          <p:spPr>
            <a:xfrm>
              <a:off x="2645113" y="1364799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6" name="Freeform: Shape 1275">
              <a:extLst>
                <a:ext uri="{FF2B5EF4-FFF2-40B4-BE49-F238E27FC236}">
                  <a16:creationId xmlns:a16="http://schemas.microsoft.com/office/drawing/2014/main" id="{CF4B973B-B881-451C-9B22-2FA8FB9F6457}"/>
                </a:ext>
              </a:extLst>
            </p:cNvPr>
            <p:cNvSpPr/>
            <p:nvPr/>
          </p:nvSpPr>
          <p:spPr>
            <a:xfrm>
              <a:off x="2750230" y="1341747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7" name="Freeform: Shape 1276">
              <a:extLst>
                <a:ext uri="{FF2B5EF4-FFF2-40B4-BE49-F238E27FC236}">
                  <a16:creationId xmlns:a16="http://schemas.microsoft.com/office/drawing/2014/main" id="{FD4BC6D3-1BB6-4D02-B31E-A347C70A61D5}"/>
                </a:ext>
              </a:extLst>
            </p:cNvPr>
            <p:cNvSpPr/>
            <p:nvPr/>
          </p:nvSpPr>
          <p:spPr>
            <a:xfrm>
              <a:off x="2782042" y="1364914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3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2 w 55325"/>
                <a:gd name="connsiteY11" fmla="*/ 32042 h 63162"/>
                <a:gd name="connsiteX12" fmla="*/ 7722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3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8" name="Freeform: Shape 1277">
              <a:extLst>
                <a:ext uri="{FF2B5EF4-FFF2-40B4-BE49-F238E27FC236}">
                  <a16:creationId xmlns:a16="http://schemas.microsoft.com/office/drawing/2014/main" id="{A073AAB6-CC8E-4C3A-AB7F-796F0949DC38}"/>
                </a:ext>
              </a:extLst>
            </p:cNvPr>
            <p:cNvSpPr/>
            <p:nvPr/>
          </p:nvSpPr>
          <p:spPr>
            <a:xfrm>
              <a:off x="2854541" y="1345551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3 h 83563"/>
                <a:gd name="connsiteX7" fmla="*/ 7722 w 36076"/>
                <a:gd name="connsiteY7" fmla="*/ 27663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6 w 36076"/>
                <a:gd name="connsiteY10" fmla="*/ 71346 h 83563"/>
                <a:gd name="connsiteX11" fmla="*/ 36076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3"/>
                  </a:lnTo>
                  <a:lnTo>
                    <a:pt x="7722" y="27663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6" y="71346"/>
                  </a:cubicBezTo>
                  <a:lnTo>
                    <a:pt x="36076" y="78953"/>
                  </a:lnTo>
                  <a:cubicBezTo>
                    <a:pt x="31697" y="82066"/>
                    <a:pt x="25472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id="{E7A36E86-0CA1-487E-8CFF-524EF2AB7D44}"/>
                </a:ext>
              </a:extLst>
            </p:cNvPr>
            <p:cNvSpPr/>
            <p:nvPr/>
          </p:nvSpPr>
          <p:spPr>
            <a:xfrm>
              <a:off x="2898916" y="1364799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9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id="{910B952F-88CF-40BA-B997-9CD7100B868D}"/>
                </a:ext>
              </a:extLst>
            </p:cNvPr>
            <p:cNvSpPr/>
            <p:nvPr/>
          </p:nvSpPr>
          <p:spPr>
            <a:xfrm>
              <a:off x="2976141" y="1365030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3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id="{633EEA62-1C5E-4E79-ABAF-8BE497EED966}"/>
                </a:ext>
              </a:extLst>
            </p:cNvPr>
            <p:cNvSpPr/>
            <p:nvPr/>
          </p:nvSpPr>
          <p:spPr>
            <a:xfrm>
              <a:off x="3019133" y="1364914"/>
              <a:ext cx="55324" cy="63162"/>
            </a:xfrm>
            <a:custGeom>
              <a:avLst/>
              <a:gdLst>
                <a:gd name="connsiteX0" fmla="*/ 7838 w 55324"/>
                <a:gd name="connsiteY0" fmla="*/ 63163 h 63162"/>
                <a:gd name="connsiteX1" fmla="*/ 0 w 55324"/>
                <a:gd name="connsiteY1" fmla="*/ 63163 h 63162"/>
                <a:gd name="connsiteX2" fmla="*/ 0 w 55324"/>
                <a:gd name="connsiteY2" fmla="*/ 1037 h 63162"/>
                <a:gd name="connsiteX3" fmla="*/ 7838 w 55324"/>
                <a:gd name="connsiteY3" fmla="*/ 1037 h 63162"/>
                <a:gd name="connsiteX4" fmla="*/ 7838 w 55324"/>
                <a:gd name="connsiteY4" fmla="*/ 15214 h 63162"/>
                <a:gd name="connsiteX5" fmla="*/ 30774 w 55324"/>
                <a:gd name="connsiteY5" fmla="*/ 0 h 63162"/>
                <a:gd name="connsiteX6" fmla="*/ 55325 w 55324"/>
                <a:gd name="connsiteY6" fmla="*/ 27663 h 63162"/>
                <a:gd name="connsiteX7" fmla="*/ 55325 w 55324"/>
                <a:gd name="connsiteY7" fmla="*/ 63163 h 63162"/>
                <a:gd name="connsiteX8" fmla="*/ 47487 w 55324"/>
                <a:gd name="connsiteY8" fmla="*/ 63163 h 63162"/>
                <a:gd name="connsiteX9" fmla="*/ 47487 w 55324"/>
                <a:gd name="connsiteY9" fmla="*/ 28815 h 63162"/>
                <a:gd name="connsiteX10" fmla="*/ 28815 w 55324"/>
                <a:gd name="connsiteY10" fmla="*/ 7607 h 63162"/>
                <a:gd name="connsiteX11" fmla="*/ 7722 w 55324"/>
                <a:gd name="connsiteY11" fmla="*/ 32042 h 63162"/>
                <a:gd name="connsiteX12" fmla="*/ 7722 w 55324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4" y="0"/>
                  </a:cubicBezTo>
                  <a:cubicBezTo>
                    <a:pt x="47257" y="0"/>
                    <a:pt x="55325" y="11526"/>
                    <a:pt x="55325" y="27663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2" name="Freeform: Shape 1281">
              <a:extLst>
                <a:ext uri="{FF2B5EF4-FFF2-40B4-BE49-F238E27FC236}">
                  <a16:creationId xmlns:a16="http://schemas.microsoft.com/office/drawing/2014/main" id="{D1303F97-BE91-4FBE-9568-4FB71E894B19}"/>
                </a:ext>
              </a:extLst>
            </p:cNvPr>
            <p:cNvSpPr/>
            <p:nvPr/>
          </p:nvSpPr>
          <p:spPr>
            <a:xfrm>
              <a:off x="3090249" y="1364799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9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6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id="{2C65A1B8-AED3-4FD0-95B6-0C77BE52AF5E}"/>
                </a:ext>
              </a:extLst>
            </p:cNvPr>
            <p:cNvSpPr/>
            <p:nvPr/>
          </p:nvSpPr>
          <p:spPr>
            <a:xfrm>
              <a:off x="3165745" y="1345551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3 h 83563"/>
                <a:gd name="connsiteX7" fmla="*/ 7722 w 36076"/>
                <a:gd name="connsiteY7" fmla="*/ 27663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3"/>
                  </a:lnTo>
                  <a:lnTo>
                    <a:pt x="7722" y="27663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3"/>
                  </a:lnTo>
                  <a:cubicBezTo>
                    <a:pt x="31697" y="82066"/>
                    <a:pt x="25472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id="{4217E242-7D20-4FA0-8664-6406A4105ECF}"/>
                </a:ext>
              </a:extLst>
            </p:cNvPr>
            <p:cNvSpPr/>
            <p:nvPr/>
          </p:nvSpPr>
          <p:spPr>
            <a:xfrm>
              <a:off x="3239742" y="1364799"/>
              <a:ext cx="63739" cy="64200"/>
            </a:xfrm>
            <a:custGeom>
              <a:avLst/>
              <a:gdLst>
                <a:gd name="connsiteX0" fmla="*/ 55901 w 63739"/>
                <a:gd name="connsiteY0" fmla="*/ 48870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0 h 64200"/>
                <a:gd name="connsiteX10" fmla="*/ 8184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4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0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4" y="32273"/>
                  </a:moveTo>
                  <a:cubicBezTo>
                    <a:pt x="8184" y="46450"/>
                    <a:pt x="17981" y="56823"/>
                    <a:pt x="31927" y="56823"/>
                  </a:cubicBezTo>
                  <a:cubicBezTo>
                    <a:pt x="45874" y="56823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4" y="17865"/>
                    <a:pt x="8184" y="3227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id="{67A98F97-C650-4D66-8838-51E32AA0007F}"/>
                </a:ext>
              </a:extLst>
            </p:cNvPr>
            <p:cNvSpPr/>
            <p:nvPr/>
          </p:nvSpPr>
          <p:spPr>
            <a:xfrm>
              <a:off x="3325611" y="1364914"/>
              <a:ext cx="55324" cy="63162"/>
            </a:xfrm>
            <a:custGeom>
              <a:avLst/>
              <a:gdLst>
                <a:gd name="connsiteX0" fmla="*/ 7838 w 55324"/>
                <a:gd name="connsiteY0" fmla="*/ 63163 h 63162"/>
                <a:gd name="connsiteX1" fmla="*/ 0 w 55324"/>
                <a:gd name="connsiteY1" fmla="*/ 63163 h 63162"/>
                <a:gd name="connsiteX2" fmla="*/ 0 w 55324"/>
                <a:gd name="connsiteY2" fmla="*/ 1037 h 63162"/>
                <a:gd name="connsiteX3" fmla="*/ 7838 w 55324"/>
                <a:gd name="connsiteY3" fmla="*/ 1037 h 63162"/>
                <a:gd name="connsiteX4" fmla="*/ 7838 w 55324"/>
                <a:gd name="connsiteY4" fmla="*/ 15214 h 63162"/>
                <a:gd name="connsiteX5" fmla="*/ 30775 w 55324"/>
                <a:gd name="connsiteY5" fmla="*/ 0 h 63162"/>
                <a:gd name="connsiteX6" fmla="*/ 55325 w 55324"/>
                <a:gd name="connsiteY6" fmla="*/ 27663 h 63162"/>
                <a:gd name="connsiteX7" fmla="*/ 55325 w 55324"/>
                <a:gd name="connsiteY7" fmla="*/ 63163 h 63162"/>
                <a:gd name="connsiteX8" fmla="*/ 47487 w 55324"/>
                <a:gd name="connsiteY8" fmla="*/ 63163 h 63162"/>
                <a:gd name="connsiteX9" fmla="*/ 47487 w 55324"/>
                <a:gd name="connsiteY9" fmla="*/ 28815 h 63162"/>
                <a:gd name="connsiteX10" fmla="*/ 28815 w 55324"/>
                <a:gd name="connsiteY10" fmla="*/ 7607 h 63162"/>
                <a:gd name="connsiteX11" fmla="*/ 7723 w 55324"/>
                <a:gd name="connsiteY11" fmla="*/ 32042 h 63162"/>
                <a:gd name="connsiteX12" fmla="*/ 7723 w 55324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3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3" y="18211"/>
                    <a:pt x="7723" y="32042"/>
                  </a:cubicBezTo>
                  <a:lnTo>
                    <a:pt x="7723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6" name="Freeform: Shape 1285">
              <a:extLst>
                <a:ext uri="{FF2B5EF4-FFF2-40B4-BE49-F238E27FC236}">
                  <a16:creationId xmlns:a16="http://schemas.microsoft.com/office/drawing/2014/main" id="{96BEE558-34A3-444C-89F4-B917C7DE1908}"/>
                </a:ext>
              </a:extLst>
            </p:cNvPr>
            <p:cNvSpPr/>
            <p:nvPr/>
          </p:nvSpPr>
          <p:spPr>
            <a:xfrm>
              <a:off x="3396611" y="1332872"/>
              <a:ext cx="63739" cy="96127"/>
            </a:xfrm>
            <a:custGeom>
              <a:avLst/>
              <a:gdLst>
                <a:gd name="connsiteX0" fmla="*/ 55901 w 63739"/>
                <a:gd name="connsiteY0" fmla="*/ 80798 h 96127"/>
                <a:gd name="connsiteX1" fmla="*/ 31120 w 63739"/>
                <a:gd name="connsiteY1" fmla="*/ 96127 h 96127"/>
                <a:gd name="connsiteX2" fmla="*/ 0 w 63739"/>
                <a:gd name="connsiteY2" fmla="*/ 64315 h 96127"/>
                <a:gd name="connsiteX3" fmla="*/ 31120 w 63739"/>
                <a:gd name="connsiteY3" fmla="*/ 31927 h 96127"/>
                <a:gd name="connsiteX4" fmla="*/ 55901 w 63739"/>
                <a:gd name="connsiteY4" fmla="*/ 47372 h 96127"/>
                <a:gd name="connsiteX5" fmla="*/ 55901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1 w 63739"/>
                <a:gd name="connsiteY8" fmla="*/ 95090 h 96127"/>
                <a:gd name="connsiteX9" fmla="*/ 55901 w 63739"/>
                <a:gd name="connsiteY9" fmla="*/ 80798 h 96127"/>
                <a:gd name="connsiteX10" fmla="*/ 8183 w 63739"/>
                <a:gd name="connsiteY10" fmla="*/ 64200 h 96127"/>
                <a:gd name="connsiteX11" fmla="*/ 31927 w 63739"/>
                <a:gd name="connsiteY11" fmla="*/ 88751 h 96127"/>
                <a:gd name="connsiteX12" fmla="*/ 55901 w 63739"/>
                <a:gd name="connsiteY12" fmla="*/ 64200 h 96127"/>
                <a:gd name="connsiteX13" fmla="*/ 31927 w 63739"/>
                <a:gd name="connsiteY13" fmla="*/ 39419 h 96127"/>
                <a:gd name="connsiteX14" fmla="*/ 8183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1" y="80798"/>
                  </a:moveTo>
                  <a:cubicBezTo>
                    <a:pt x="51521" y="90018"/>
                    <a:pt x="42531" y="96127"/>
                    <a:pt x="31120" y="96127"/>
                  </a:cubicBezTo>
                  <a:cubicBezTo>
                    <a:pt x="13024" y="96127"/>
                    <a:pt x="0" y="82642"/>
                    <a:pt x="0" y="64315"/>
                  </a:cubicBezTo>
                  <a:cubicBezTo>
                    <a:pt x="0" y="45989"/>
                    <a:pt x="12909" y="31927"/>
                    <a:pt x="31120" y="31927"/>
                  </a:cubicBezTo>
                  <a:cubicBezTo>
                    <a:pt x="42531" y="31927"/>
                    <a:pt x="51406" y="38036"/>
                    <a:pt x="55901" y="47372"/>
                  </a:cubicBezTo>
                  <a:lnTo>
                    <a:pt x="55901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1" y="95090"/>
                  </a:lnTo>
                  <a:lnTo>
                    <a:pt x="55901" y="80798"/>
                  </a:lnTo>
                  <a:close/>
                  <a:moveTo>
                    <a:pt x="8183" y="64200"/>
                  </a:moveTo>
                  <a:cubicBezTo>
                    <a:pt x="8183" y="78377"/>
                    <a:pt x="17981" y="88751"/>
                    <a:pt x="31927" y="88751"/>
                  </a:cubicBezTo>
                  <a:cubicBezTo>
                    <a:pt x="45874" y="88751"/>
                    <a:pt x="55901" y="78377"/>
                    <a:pt x="55901" y="64200"/>
                  </a:cubicBezTo>
                  <a:cubicBezTo>
                    <a:pt x="55901" y="50023"/>
                    <a:pt x="45874" y="39419"/>
                    <a:pt x="31927" y="39419"/>
                  </a:cubicBezTo>
                  <a:cubicBezTo>
                    <a:pt x="17981" y="39419"/>
                    <a:pt x="8183" y="49793"/>
                    <a:pt x="8183" y="64200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id="{ECF87B72-3E1B-4213-B285-137103A2095C}"/>
                </a:ext>
              </a:extLst>
            </p:cNvPr>
            <p:cNvSpPr/>
            <p:nvPr/>
          </p:nvSpPr>
          <p:spPr>
            <a:xfrm>
              <a:off x="3510258" y="1341747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60 w 15099"/>
                <a:gd name="connsiteY7" fmla="*/ 24205 h 86330"/>
                <a:gd name="connsiteX8" fmla="*/ 9913 w 15099"/>
                <a:gd name="connsiteY8" fmla="*/ 24205 h 86330"/>
                <a:gd name="connsiteX9" fmla="*/ 9913 w 15099"/>
                <a:gd name="connsiteY9" fmla="*/ 86330 h 86330"/>
                <a:gd name="connsiteX10" fmla="*/ 1960 w 15099"/>
                <a:gd name="connsiteY10" fmla="*/ 86330 h 86330"/>
                <a:gd name="connsiteX11" fmla="*/ 1960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60" y="24205"/>
                  </a:moveTo>
                  <a:lnTo>
                    <a:pt x="9913" y="24205"/>
                  </a:lnTo>
                  <a:lnTo>
                    <a:pt x="9913" y="86330"/>
                  </a:lnTo>
                  <a:lnTo>
                    <a:pt x="1960" y="86330"/>
                  </a:lnTo>
                  <a:lnTo>
                    <a:pt x="1960" y="2420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8" name="Freeform: Shape 1287">
              <a:extLst>
                <a:ext uri="{FF2B5EF4-FFF2-40B4-BE49-F238E27FC236}">
                  <a16:creationId xmlns:a16="http://schemas.microsoft.com/office/drawing/2014/main" id="{7CC6BB32-EEB9-480B-96BB-C9256470DF29}"/>
                </a:ext>
              </a:extLst>
            </p:cNvPr>
            <p:cNvSpPr/>
            <p:nvPr/>
          </p:nvSpPr>
          <p:spPr>
            <a:xfrm>
              <a:off x="3542185" y="1364914"/>
              <a:ext cx="55324" cy="63162"/>
            </a:xfrm>
            <a:custGeom>
              <a:avLst/>
              <a:gdLst>
                <a:gd name="connsiteX0" fmla="*/ 7838 w 55324"/>
                <a:gd name="connsiteY0" fmla="*/ 63163 h 63162"/>
                <a:gd name="connsiteX1" fmla="*/ 0 w 55324"/>
                <a:gd name="connsiteY1" fmla="*/ 63163 h 63162"/>
                <a:gd name="connsiteX2" fmla="*/ 0 w 55324"/>
                <a:gd name="connsiteY2" fmla="*/ 1037 h 63162"/>
                <a:gd name="connsiteX3" fmla="*/ 7838 w 55324"/>
                <a:gd name="connsiteY3" fmla="*/ 1037 h 63162"/>
                <a:gd name="connsiteX4" fmla="*/ 7838 w 55324"/>
                <a:gd name="connsiteY4" fmla="*/ 15214 h 63162"/>
                <a:gd name="connsiteX5" fmla="*/ 30774 w 55324"/>
                <a:gd name="connsiteY5" fmla="*/ 0 h 63162"/>
                <a:gd name="connsiteX6" fmla="*/ 55325 w 55324"/>
                <a:gd name="connsiteY6" fmla="*/ 27663 h 63162"/>
                <a:gd name="connsiteX7" fmla="*/ 55325 w 55324"/>
                <a:gd name="connsiteY7" fmla="*/ 63163 h 63162"/>
                <a:gd name="connsiteX8" fmla="*/ 47487 w 55324"/>
                <a:gd name="connsiteY8" fmla="*/ 63163 h 63162"/>
                <a:gd name="connsiteX9" fmla="*/ 47487 w 55324"/>
                <a:gd name="connsiteY9" fmla="*/ 28815 h 63162"/>
                <a:gd name="connsiteX10" fmla="*/ 28815 w 55324"/>
                <a:gd name="connsiteY10" fmla="*/ 7607 h 63162"/>
                <a:gd name="connsiteX11" fmla="*/ 7722 w 55324"/>
                <a:gd name="connsiteY11" fmla="*/ 32042 h 63162"/>
                <a:gd name="connsiteX12" fmla="*/ 7722 w 55324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4" y="0"/>
                  </a:cubicBezTo>
                  <a:cubicBezTo>
                    <a:pt x="47257" y="0"/>
                    <a:pt x="55325" y="11526"/>
                    <a:pt x="55325" y="27663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9" name="Freeform: Shape 1288">
              <a:extLst>
                <a:ext uri="{FF2B5EF4-FFF2-40B4-BE49-F238E27FC236}">
                  <a16:creationId xmlns:a16="http://schemas.microsoft.com/office/drawing/2014/main" id="{7A34889A-953C-4782-A216-B182FEBE7B97}"/>
                </a:ext>
              </a:extLst>
            </p:cNvPr>
            <p:cNvSpPr/>
            <p:nvPr/>
          </p:nvSpPr>
          <p:spPr>
            <a:xfrm>
              <a:off x="3614684" y="1345551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3 w 36076"/>
                <a:gd name="connsiteY3" fmla="*/ 0 h 83563"/>
                <a:gd name="connsiteX4" fmla="*/ 7723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3 h 83563"/>
                <a:gd name="connsiteX7" fmla="*/ 7723 w 36076"/>
                <a:gd name="connsiteY7" fmla="*/ 27663 h 83563"/>
                <a:gd name="connsiteX8" fmla="*/ 7723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3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3" y="0"/>
                  </a:lnTo>
                  <a:lnTo>
                    <a:pt x="7723" y="20286"/>
                  </a:lnTo>
                  <a:lnTo>
                    <a:pt x="35039" y="20286"/>
                  </a:lnTo>
                  <a:lnTo>
                    <a:pt x="35039" y="27663"/>
                  </a:lnTo>
                  <a:lnTo>
                    <a:pt x="7723" y="27663"/>
                  </a:lnTo>
                  <a:lnTo>
                    <a:pt x="7723" y="62702"/>
                  </a:lnTo>
                  <a:cubicBezTo>
                    <a:pt x="7723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3"/>
                  </a:lnTo>
                  <a:cubicBezTo>
                    <a:pt x="31697" y="82066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0" name="Freeform: Shape 1289">
              <a:extLst>
                <a:ext uri="{FF2B5EF4-FFF2-40B4-BE49-F238E27FC236}">
                  <a16:creationId xmlns:a16="http://schemas.microsoft.com/office/drawing/2014/main" id="{CEC14D8D-9CBE-4951-99C9-CD70A92E9536}"/>
                </a:ext>
              </a:extLst>
            </p:cNvPr>
            <p:cNvSpPr/>
            <p:nvPr/>
          </p:nvSpPr>
          <p:spPr>
            <a:xfrm>
              <a:off x="3659059" y="1364799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6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1" name="Freeform: Shape 1290">
              <a:extLst>
                <a:ext uri="{FF2B5EF4-FFF2-40B4-BE49-F238E27FC236}">
                  <a16:creationId xmlns:a16="http://schemas.microsoft.com/office/drawing/2014/main" id="{3C36005C-6BD3-46F3-A6C5-49446587C1C1}"/>
                </a:ext>
              </a:extLst>
            </p:cNvPr>
            <p:cNvSpPr/>
            <p:nvPr/>
          </p:nvSpPr>
          <p:spPr>
            <a:xfrm>
              <a:off x="3736284" y="1365030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2" name="Freeform: Shape 1291">
              <a:extLst>
                <a:ext uri="{FF2B5EF4-FFF2-40B4-BE49-F238E27FC236}">
                  <a16:creationId xmlns:a16="http://schemas.microsoft.com/office/drawing/2014/main" id="{780EEE10-CC5E-4FB2-A010-E79A29D7872D}"/>
                </a:ext>
              </a:extLst>
            </p:cNvPr>
            <p:cNvSpPr/>
            <p:nvPr/>
          </p:nvSpPr>
          <p:spPr>
            <a:xfrm>
              <a:off x="3773974" y="1364799"/>
              <a:ext cx="63739" cy="64200"/>
            </a:xfrm>
            <a:custGeom>
              <a:avLst/>
              <a:gdLst>
                <a:gd name="connsiteX0" fmla="*/ 55901 w 63739"/>
                <a:gd name="connsiteY0" fmla="*/ 48870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0 h 64200"/>
                <a:gd name="connsiteX10" fmla="*/ 8184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4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0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4" y="32273"/>
                  </a:moveTo>
                  <a:cubicBezTo>
                    <a:pt x="8184" y="46450"/>
                    <a:pt x="17981" y="56823"/>
                    <a:pt x="31927" y="56823"/>
                  </a:cubicBezTo>
                  <a:cubicBezTo>
                    <a:pt x="45874" y="56823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4" y="17865"/>
                    <a:pt x="8184" y="3227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3" name="Freeform: Shape 1292">
              <a:extLst>
                <a:ext uri="{FF2B5EF4-FFF2-40B4-BE49-F238E27FC236}">
                  <a16:creationId xmlns:a16="http://schemas.microsoft.com/office/drawing/2014/main" id="{7EA12D85-6A8A-45A3-8CC1-61FD39792909}"/>
                </a:ext>
              </a:extLst>
            </p:cNvPr>
            <p:cNvSpPr/>
            <p:nvPr/>
          </p:nvSpPr>
          <p:spPr>
            <a:xfrm>
              <a:off x="3855118" y="1364914"/>
              <a:ext cx="53365" cy="64084"/>
            </a:xfrm>
            <a:custGeom>
              <a:avLst/>
              <a:gdLst>
                <a:gd name="connsiteX0" fmla="*/ 32849 w 53365"/>
                <a:gd name="connsiteY0" fmla="*/ 56823 h 64084"/>
                <a:gd name="connsiteX1" fmla="*/ 53366 w 53365"/>
                <a:gd name="connsiteY1" fmla="*/ 49447 h 64084"/>
                <a:gd name="connsiteX2" fmla="*/ 53366 w 53365"/>
                <a:gd name="connsiteY2" fmla="*/ 57515 h 64084"/>
                <a:gd name="connsiteX3" fmla="*/ 32158 w 53365"/>
                <a:gd name="connsiteY3" fmla="*/ 64085 h 64084"/>
                <a:gd name="connsiteX4" fmla="*/ 0 w 53365"/>
                <a:gd name="connsiteY4" fmla="*/ 32042 h 64084"/>
                <a:gd name="connsiteX5" fmla="*/ 32042 w 53365"/>
                <a:gd name="connsiteY5" fmla="*/ 0 h 64084"/>
                <a:gd name="connsiteX6" fmla="*/ 52674 w 53365"/>
                <a:gd name="connsiteY6" fmla="*/ 7146 h 64084"/>
                <a:gd name="connsiteX7" fmla="*/ 52674 w 53365"/>
                <a:gd name="connsiteY7" fmla="*/ 15906 h 64084"/>
                <a:gd name="connsiteX8" fmla="*/ 32504 w 53365"/>
                <a:gd name="connsiteY8" fmla="*/ 7492 h 64084"/>
                <a:gd name="connsiteX9" fmla="*/ 8068 w 53365"/>
                <a:gd name="connsiteY9" fmla="*/ 32042 h 64084"/>
                <a:gd name="connsiteX10" fmla="*/ 32849 w 53365"/>
                <a:gd name="connsiteY10" fmla="*/ 56823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4">
                  <a:moveTo>
                    <a:pt x="32849" y="56823"/>
                  </a:moveTo>
                  <a:cubicBezTo>
                    <a:pt x="40687" y="56823"/>
                    <a:pt x="47833" y="54403"/>
                    <a:pt x="53366" y="49447"/>
                  </a:cubicBezTo>
                  <a:lnTo>
                    <a:pt x="53366" y="57515"/>
                  </a:lnTo>
                  <a:cubicBezTo>
                    <a:pt x="47257" y="62125"/>
                    <a:pt x="39995" y="64085"/>
                    <a:pt x="32158" y="64085"/>
                  </a:cubicBezTo>
                  <a:cubicBezTo>
                    <a:pt x="13140" y="64085"/>
                    <a:pt x="0" y="50715"/>
                    <a:pt x="0" y="32042"/>
                  </a:cubicBezTo>
                  <a:cubicBezTo>
                    <a:pt x="0" y="13370"/>
                    <a:pt x="13486" y="0"/>
                    <a:pt x="32042" y="0"/>
                  </a:cubicBezTo>
                  <a:cubicBezTo>
                    <a:pt x="40111" y="0"/>
                    <a:pt x="47257" y="2420"/>
                    <a:pt x="52674" y="7146"/>
                  </a:cubicBezTo>
                  <a:lnTo>
                    <a:pt x="52674" y="15906"/>
                  </a:lnTo>
                  <a:cubicBezTo>
                    <a:pt x="47718" y="10489"/>
                    <a:pt x="40687" y="7492"/>
                    <a:pt x="32504" y="7492"/>
                  </a:cubicBezTo>
                  <a:cubicBezTo>
                    <a:pt x="18211" y="7492"/>
                    <a:pt x="8068" y="17635"/>
                    <a:pt x="8068" y="32042"/>
                  </a:cubicBezTo>
                  <a:cubicBezTo>
                    <a:pt x="8068" y="46450"/>
                    <a:pt x="18211" y="56823"/>
                    <a:pt x="32849" y="5682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id="{022242F7-FECA-4B1B-9AC7-6541CB8D2086}"/>
                </a:ext>
              </a:extLst>
            </p:cNvPr>
            <p:cNvSpPr/>
            <p:nvPr/>
          </p:nvSpPr>
          <p:spPr>
            <a:xfrm>
              <a:off x="3924504" y="1345551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3 w 36076"/>
                <a:gd name="connsiteY3" fmla="*/ 0 h 83563"/>
                <a:gd name="connsiteX4" fmla="*/ 7723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3 h 83563"/>
                <a:gd name="connsiteX7" fmla="*/ 7723 w 36076"/>
                <a:gd name="connsiteY7" fmla="*/ 27663 h 83563"/>
                <a:gd name="connsiteX8" fmla="*/ 7723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3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3" y="0"/>
                  </a:lnTo>
                  <a:lnTo>
                    <a:pt x="7723" y="20286"/>
                  </a:lnTo>
                  <a:lnTo>
                    <a:pt x="35039" y="20286"/>
                  </a:lnTo>
                  <a:lnTo>
                    <a:pt x="35039" y="27663"/>
                  </a:lnTo>
                  <a:lnTo>
                    <a:pt x="7723" y="27663"/>
                  </a:lnTo>
                  <a:lnTo>
                    <a:pt x="7723" y="62702"/>
                  </a:lnTo>
                  <a:cubicBezTo>
                    <a:pt x="7723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3"/>
                  </a:lnTo>
                  <a:cubicBezTo>
                    <a:pt x="31697" y="82066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id="{B007DBE3-518B-4AF9-BE21-56D0E5B759EB}"/>
                </a:ext>
              </a:extLst>
            </p:cNvPr>
            <p:cNvSpPr/>
            <p:nvPr/>
          </p:nvSpPr>
          <p:spPr>
            <a:xfrm>
              <a:off x="3994122" y="1363992"/>
              <a:ext cx="100161" cy="65929"/>
            </a:xfrm>
            <a:custGeom>
              <a:avLst/>
              <a:gdLst>
                <a:gd name="connsiteX0" fmla="*/ 73421 w 100161"/>
                <a:gd name="connsiteY0" fmla="*/ 65929 h 65929"/>
                <a:gd name="connsiteX1" fmla="*/ 50600 w 100161"/>
                <a:gd name="connsiteY1" fmla="*/ 16021 h 65929"/>
                <a:gd name="connsiteX2" fmla="*/ 27547 w 100161"/>
                <a:gd name="connsiteY2" fmla="*/ 65929 h 65929"/>
                <a:gd name="connsiteX3" fmla="*/ 0 w 100161"/>
                <a:gd name="connsiteY3" fmla="*/ 1844 h 65929"/>
                <a:gd name="connsiteX4" fmla="*/ 8990 w 100161"/>
                <a:gd name="connsiteY4" fmla="*/ 1844 h 65929"/>
                <a:gd name="connsiteX5" fmla="*/ 28354 w 100161"/>
                <a:gd name="connsiteY5" fmla="*/ 48525 h 65929"/>
                <a:gd name="connsiteX6" fmla="*/ 50600 w 100161"/>
                <a:gd name="connsiteY6" fmla="*/ 0 h 65929"/>
                <a:gd name="connsiteX7" fmla="*/ 72614 w 100161"/>
                <a:gd name="connsiteY7" fmla="*/ 48525 h 65929"/>
                <a:gd name="connsiteX8" fmla="*/ 91978 w 100161"/>
                <a:gd name="connsiteY8" fmla="*/ 1844 h 65929"/>
                <a:gd name="connsiteX9" fmla="*/ 100161 w 100161"/>
                <a:gd name="connsiteY9" fmla="*/ 1844 h 65929"/>
                <a:gd name="connsiteX10" fmla="*/ 73306 w 100161"/>
                <a:gd name="connsiteY10" fmla="*/ 65929 h 6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161" h="65929">
                  <a:moveTo>
                    <a:pt x="73421" y="65929"/>
                  </a:moveTo>
                  <a:lnTo>
                    <a:pt x="50600" y="16021"/>
                  </a:lnTo>
                  <a:lnTo>
                    <a:pt x="27547" y="65929"/>
                  </a:lnTo>
                  <a:lnTo>
                    <a:pt x="0" y="1844"/>
                  </a:lnTo>
                  <a:lnTo>
                    <a:pt x="8990" y="1844"/>
                  </a:lnTo>
                  <a:lnTo>
                    <a:pt x="28354" y="48525"/>
                  </a:lnTo>
                  <a:lnTo>
                    <a:pt x="50600" y="0"/>
                  </a:lnTo>
                  <a:lnTo>
                    <a:pt x="72614" y="48525"/>
                  </a:lnTo>
                  <a:lnTo>
                    <a:pt x="91978" y="1844"/>
                  </a:lnTo>
                  <a:lnTo>
                    <a:pt x="100161" y="1844"/>
                  </a:lnTo>
                  <a:lnTo>
                    <a:pt x="73306" y="65929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id="{A7035408-7B88-4C21-9432-D9C984E1C18D}"/>
                </a:ext>
              </a:extLst>
            </p:cNvPr>
            <p:cNvSpPr/>
            <p:nvPr/>
          </p:nvSpPr>
          <p:spPr>
            <a:xfrm>
              <a:off x="4105463" y="1341747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7" name="Freeform: Shape 1296">
              <a:extLst>
                <a:ext uri="{FF2B5EF4-FFF2-40B4-BE49-F238E27FC236}">
                  <a16:creationId xmlns:a16="http://schemas.microsoft.com/office/drawing/2014/main" id="{EACB90B5-96BD-4D8C-B078-C688784E46C4}"/>
                </a:ext>
              </a:extLst>
            </p:cNvPr>
            <p:cNvSpPr/>
            <p:nvPr/>
          </p:nvSpPr>
          <p:spPr>
            <a:xfrm>
              <a:off x="4136469" y="1345551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3 h 83563"/>
                <a:gd name="connsiteX7" fmla="*/ 7722 w 36076"/>
                <a:gd name="connsiteY7" fmla="*/ 27663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3"/>
                  </a:lnTo>
                  <a:lnTo>
                    <a:pt x="7722" y="27663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3"/>
                  </a:lnTo>
                  <a:cubicBezTo>
                    <a:pt x="31697" y="82066"/>
                    <a:pt x="25472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id="{C84E5ECB-8565-41A0-81C8-486058314645}"/>
                </a:ext>
              </a:extLst>
            </p:cNvPr>
            <p:cNvSpPr/>
            <p:nvPr/>
          </p:nvSpPr>
          <p:spPr>
            <a:xfrm>
              <a:off x="4185570" y="1332987"/>
              <a:ext cx="55324" cy="95089"/>
            </a:xfrm>
            <a:custGeom>
              <a:avLst/>
              <a:gdLst>
                <a:gd name="connsiteX0" fmla="*/ 7838 w 55324"/>
                <a:gd name="connsiteY0" fmla="*/ 95090 h 95089"/>
                <a:gd name="connsiteX1" fmla="*/ 0 w 55324"/>
                <a:gd name="connsiteY1" fmla="*/ 95090 h 95089"/>
                <a:gd name="connsiteX2" fmla="*/ 0 w 55324"/>
                <a:gd name="connsiteY2" fmla="*/ 0 h 95089"/>
                <a:gd name="connsiteX3" fmla="*/ 7838 w 55324"/>
                <a:gd name="connsiteY3" fmla="*/ 0 h 95089"/>
                <a:gd name="connsiteX4" fmla="*/ 7838 w 55324"/>
                <a:gd name="connsiteY4" fmla="*/ 47142 h 95089"/>
                <a:gd name="connsiteX5" fmla="*/ 30774 w 55324"/>
                <a:gd name="connsiteY5" fmla="*/ 31927 h 95089"/>
                <a:gd name="connsiteX6" fmla="*/ 55325 w 55324"/>
                <a:gd name="connsiteY6" fmla="*/ 59590 h 95089"/>
                <a:gd name="connsiteX7" fmla="*/ 55325 w 55324"/>
                <a:gd name="connsiteY7" fmla="*/ 95090 h 95089"/>
                <a:gd name="connsiteX8" fmla="*/ 47487 w 55324"/>
                <a:gd name="connsiteY8" fmla="*/ 95090 h 95089"/>
                <a:gd name="connsiteX9" fmla="*/ 47487 w 55324"/>
                <a:gd name="connsiteY9" fmla="*/ 60742 h 95089"/>
                <a:gd name="connsiteX10" fmla="*/ 28815 w 55324"/>
                <a:gd name="connsiteY10" fmla="*/ 39534 h 95089"/>
                <a:gd name="connsiteX11" fmla="*/ 7722 w 55324"/>
                <a:gd name="connsiteY11" fmla="*/ 63970 h 95089"/>
                <a:gd name="connsiteX12" fmla="*/ 7722 w 55324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4" y="31927"/>
                  </a:cubicBezTo>
                  <a:cubicBezTo>
                    <a:pt x="47257" y="31927"/>
                    <a:pt x="55325" y="43453"/>
                    <a:pt x="55325" y="59590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2"/>
                  </a:lnTo>
                  <a:cubicBezTo>
                    <a:pt x="47487" y="46680"/>
                    <a:pt x="41033" y="39534"/>
                    <a:pt x="28815" y="39534"/>
                  </a:cubicBezTo>
                  <a:cubicBezTo>
                    <a:pt x="16597" y="39534"/>
                    <a:pt x="7722" y="50138"/>
                    <a:pt x="7722" y="63970"/>
                  </a:cubicBezTo>
                  <a:lnTo>
                    <a:pt x="7722" y="9509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id="{0F66DEDC-AB5A-4225-A84C-DCC8FD2625BD}"/>
                </a:ext>
              </a:extLst>
            </p:cNvPr>
            <p:cNvSpPr/>
            <p:nvPr/>
          </p:nvSpPr>
          <p:spPr>
            <a:xfrm>
              <a:off x="4290802" y="1345551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3 w 36076"/>
                <a:gd name="connsiteY3" fmla="*/ 0 h 83563"/>
                <a:gd name="connsiteX4" fmla="*/ 7723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3 h 83563"/>
                <a:gd name="connsiteX7" fmla="*/ 7723 w 36076"/>
                <a:gd name="connsiteY7" fmla="*/ 27663 h 83563"/>
                <a:gd name="connsiteX8" fmla="*/ 7723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3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3" y="0"/>
                  </a:lnTo>
                  <a:lnTo>
                    <a:pt x="7723" y="20286"/>
                  </a:lnTo>
                  <a:lnTo>
                    <a:pt x="35039" y="20286"/>
                  </a:lnTo>
                  <a:lnTo>
                    <a:pt x="35039" y="27663"/>
                  </a:lnTo>
                  <a:lnTo>
                    <a:pt x="7723" y="27663"/>
                  </a:lnTo>
                  <a:lnTo>
                    <a:pt x="7723" y="62702"/>
                  </a:lnTo>
                  <a:cubicBezTo>
                    <a:pt x="7723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3"/>
                  </a:lnTo>
                  <a:cubicBezTo>
                    <a:pt x="31697" y="82066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id="{AFB700A7-5970-4B11-AACB-10E2B82D1667}"/>
                </a:ext>
              </a:extLst>
            </p:cNvPr>
            <p:cNvSpPr/>
            <p:nvPr/>
          </p:nvSpPr>
          <p:spPr>
            <a:xfrm>
              <a:off x="4339903" y="1332987"/>
              <a:ext cx="55324" cy="95089"/>
            </a:xfrm>
            <a:custGeom>
              <a:avLst/>
              <a:gdLst>
                <a:gd name="connsiteX0" fmla="*/ 7838 w 55324"/>
                <a:gd name="connsiteY0" fmla="*/ 95090 h 95089"/>
                <a:gd name="connsiteX1" fmla="*/ 0 w 55324"/>
                <a:gd name="connsiteY1" fmla="*/ 95090 h 95089"/>
                <a:gd name="connsiteX2" fmla="*/ 0 w 55324"/>
                <a:gd name="connsiteY2" fmla="*/ 0 h 95089"/>
                <a:gd name="connsiteX3" fmla="*/ 7838 w 55324"/>
                <a:gd name="connsiteY3" fmla="*/ 0 h 95089"/>
                <a:gd name="connsiteX4" fmla="*/ 7838 w 55324"/>
                <a:gd name="connsiteY4" fmla="*/ 47142 h 95089"/>
                <a:gd name="connsiteX5" fmla="*/ 30775 w 55324"/>
                <a:gd name="connsiteY5" fmla="*/ 31927 h 95089"/>
                <a:gd name="connsiteX6" fmla="*/ 55325 w 55324"/>
                <a:gd name="connsiteY6" fmla="*/ 59590 h 95089"/>
                <a:gd name="connsiteX7" fmla="*/ 55325 w 55324"/>
                <a:gd name="connsiteY7" fmla="*/ 95090 h 95089"/>
                <a:gd name="connsiteX8" fmla="*/ 47487 w 55324"/>
                <a:gd name="connsiteY8" fmla="*/ 95090 h 95089"/>
                <a:gd name="connsiteX9" fmla="*/ 47487 w 55324"/>
                <a:gd name="connsiteY9" fmla="*/ 60742 h 95089"/>
                <a:gd name="connsiteX10" fmla="*/ 28815 w 55324"/>
                <a:gd name="connsiteY10" fmla="*/ 39534 h 95089"/>
                <a:gd name="connsiteX11" fmla="*/ 7723 w 55324"/>
                <a:gd name="connsiteY11" fmla="*/ 63970 h 95089"/>
                <a:gd name="connsiteX12" fmla="*/ 7723 w 55324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90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2"/>
                  </a:lnTo>
                  <a:cubicBezTo>
                    <a:pt x="47487" y="46680"/>
                    <a:pt x="41033" y="39534"/>
                    <a:pt x="28815" y="39534"/>
                  </a:cubicBezTo>
                  <a:cubicBezTo>
                    <a:pt x="16598" y="39534"/>
                    <a:pt x="7723" y="50138"/>
                    <a:pt x="7723" y="63970"/>
                  </a:cubicBezTo>
                  <a:lnTo>
                    <a:pt x="7723" y="9509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id="{7E72FCAB-1300-4AC6-87DB-57D71226EEBB}"/>
                </a:ext>
              </a:extLst>
            </p:cNvPr>
            <p:cNvSpPr/>
            <p:nvPr/>
          </p:nvSpPr>
          <p:spPr>
            <a:xfrm>
              <a:off x="4411019" y="1364799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6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id="{976DC8E7-B256-4531-9559-F5FDB62D24CD}"/>
                </a:ext>
              </a:extLst>
            </p:cNvPr>
            <p:cNvSpPr/>
            <p:nvPr/>
          </p:nvSpPr>
          <p:spPr>
            <a:xfrm>
              <a:off x="4486284" y="1341747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3" name="Freeform: Shape 1302">
              <a:extLst>
                <a:ext uri="{FF2B5EF4-FFF2-40B4-BE49-F238E27FC236}">
                  <a16:creationId xmlns:a16="http://schemas.microsoft.com/office/drawing/2014/main" id="{6D339A09-BD91-4CF4-865D-57CFFBF3F987}"/>
                </a:ext>
              </a:extLst>
            </p:cNvPr>
            <p:cNvSpPr/>
            <p:nvPr/>
          </p:nvSpPr>
          <p:spPr>
            <a:xfrm>
              <a:off x="4518096" y="1365030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3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id="{A6893020-92A1-4B82-ABA0-D96622839E56}"/>
                </a:ext>
              </a:extLst>
            </p:cNvPr>
            <p:cNvSpPr/>
            <p:nvPr/>
          </p:nvSpPr>
          <p:spPr>
            <a:xfrm>
              <a:off x="4586100" y="1332872"/>
              <a:ext cx="63739" cy="96127"/>
            </a:xfrm>
            <a:custGeom>
              <a:avLst/>
              <a:gdLst>
                <a:gd name="connsiteX0" fmla="*/ 55901 w 63739"/>
                <a:gd name="connsiteY0" fmla="*/ 80798 h 96127"/>
                <a:gd name="connsiteX1" fmla="*/ 31120 w 63739"/>
                <a:gd name="connsiteY1" fmla="*/ 96127 h 96127"/>
                <a:gd name="connsiteX2" fmla="*/ 0 w 63739"/>
                <a:gd name="connsiteY2" fmla="*/ 64315 h 96127"/>
                <a:gd name="connsiteX3" fmla="*/ 31120 w 63739"/>
                <a:gd name="connsiteY3" fmla="*/ 31927 h 96127"/>
                <a:gd name="connsiteX4" fmla="*/ 55901 w 63739"/>
                <a:gd name="connsiteY4" fmla="*/ 47372 h 96127"/>
                <a:gd name="connsiteX5" fmla="*/ 55901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1 w 63739"/>
                <a:gd name="connsiteY8" fmla="*/ 95090 h 96127"/>
                <a:gd name="connsiteX9" fmla="*/ 55901 w 63739"/>
                <a:gd name="connsiteY9" fmla="*/ 80798 h 96127"/>
                <a:gd name="connsiteX10" fmla="*/ 8183 w 63739"/>
                <a:gd name="connsiteY10" fmla="*/ 64200 h 96127"/>
                <a:gd name="connsiteX11" fmla="*/ 31927 w 63739"/>
                <a:gd name="connsiteY11" fmla="*/ 88751 h 96127"/>
                <a:gd name="connsiteX12" fmla="*/ 55901 w 63739"/>
                <a:gd name="connsiteY12" fmla="*/ 64200 h 96127"/>
                <a:gd name="connsiteX13" fmla="*/ 31927 w 63739"/>
                <a:gd name="connsiteY13" fmla="*/ 39419 h 96127"/>
                <a:gd name="connsiteX14" fmla="*/ 8183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1" y="80798"/>
                  </a:moveTo>
                  <a:cubicBezTo>
                    <a:pt x="51521" y="90018"/>
                    <a:pt x="42531" y="96127"/>
                    <a:pt x="31120" y="96127"/>
                  </a:cubicBezTo>
                  <a:cubicBezTo>
                    <a:pt x="13024" y="96127"/>
                    <a:pt x="0" y="82642"/>
                    <a:pt x="0" y="64315"/>
                  </a:cubicBezTo>
                  <a:cubicBezTo>
                    <a:pt x="0" y="45989"/>
                    <a:pt x="12909" y="31927"/>
                    <a:pt x="31120" y="31927"/>
                  </a:cubicBezTo>
                  <a:cubicBezTo>
                    <a:pt x="42531" y="31927"/>
                    <a:pt x="51406" y="38036"/>
                    <a:pt x="55901" y="47372"/>
                  </a:cubicBezTo>
                  <a:lnTo>
                    <a:pt x="55901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1" y="95090"/>
                  </a:lnTo>
                  <a:lnTo>
                    <a:pt x="55901" y="80798"/>
                  </a:lnTo>
                  <a:close/>
                  <a:moveTo>
                    <a:pt x="8183" y="64200"/>
                  </a:moveTo>
                  <a:cubicBezTo>
                    <a:pt x="8183" y="78377"/>
                    <a:pt x="17981" y="88751"/>
                    <a:pt x="31927" y="88751"/>
                  </a:cubicBezTo>
                  <a:cubicBezTo>
                    <a:pt x="45873" y="88751"/>
                    <a:pt x="55901" y="78377"/>
                    <a:pt x="55901" y="64200"/>
                  </a:cubicBezTo>
                  <a:cubicBezTo>
                    <a:pt x="55901" y="50023"/>
                    <a:pt x="45873" y="39419"/>
                    <a:pt x="31927" y="39419"/>
                  </a:cubicBezTo>
                  <a:cubicBezTo>
                    <a:pt x="17981" y="39419"/>
                    <a:pt x="8183" y="49793"/>
                    <a:pt x="8183" y="64200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id="{14416A0E-CDFB-48D7-A129-20AC4BD4A2E4}"/>
                </a:ext>
              </a:extLst>
            </p:cNvPr>
            <p:cNvSpPr/>
            <p:nvPr/>
          </p:nvSpPr>
          <p:spPr>
            <a:xfrm>
              <a:off x="4667243" y="1364799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6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id="{5763AB69-092E-4F42-8C01-F5AC9E479F5D}"/>
                </a:ext>
              </a:extLst>
            </p:cNvPr>
            <p:cNvSpPr/>
            <p:nvPr/>
          </p:nvSpPr>
          <p:spPr>
            <a:xfrm>
              <a:off x="4734901" y="1365836"/>
              <a:ext cx="62471" cy="64084"/>
            </a:xfrm>
            <a:custGeom>
              <a:avLst/>
              <a:gdLst>
                <a:gd name="connsiteX0" fmla="*/ 31236 w 62471"/>
                <a:gd name="connsiteY0" fmla="*/ 64085 h 64084"/>
                <a:gd name="connsiteX1" fmla="*/ 0 w 62471"/>
                <a:gd name="connsiteY1" fmla="*/ 0 h 64084"/>
                <a:gd name="connsiteX2" fmla="*/ 9106 w 62471"/>
                <a:gd name="connsiteY2" fmla="*/ 0 h 64084"/>
                <a:gd name="connsiteX3" fmla="*/ 31582 w 62471"/>
                <a:gd name="connsiteY3" fmla="*/ 47372 h 64084"/>
                <a:gd name="connsiteX4" fmla="*/ 53942 w 62471"/>
                <a:gd name="connsiteY4" fmla="*/ 0 h 64084"/>
                <a:gd name="connsiteX5" fmla="*/ 62471 w 62471"/>
                <a:gd name="connsiteY5" fmla="*/ 0 h 64084"/>
                <a:gd name="connsiteX6" fmla="*/ 31236 w 62471"/>
                <a:gd name="connsiteY6" fmla="*/ 64085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71" h="64084">
                  <a:moveTo>
                    <a:pt x="31236" y="64085"/>
                  </a:moveTo>
                  <a:lnTo>
                    <a:pt x="0" y="0"/>
                  </a:lnTo>
                  <a:lnTo>
                    <a:pt x="9106" y="0"/>
                  </a:lnTo>
                  <a:lnTo>
                    <a:pt x="31582" y="47372"/>
                  </a:lnTo>
                  <a:lnTo>
                    <a:pt x="53942" y="0"/>
                  </a:lnTo>
                  <a:lnTo>
                    <a:pt x="62471" y="0"/>
                  </a:lnTo>
                  <a:lnTo>
                    <a:pt x="31236" y="6408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id="{0FEB9F56-817E-4D9D-AD49-3BE3F6F9246D}"/>
                </a:ext>
              </a:extLst>
            </p:cNvPr>
            <p:cNvSpPr/>
            <p:nvPr/>
          </p:nvSpPr>
          <p:spPr>
            <a:xfrm>
              <a:off x="4807861" y="1341747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id="{849D4157-B4D1-46B6-88CF-F08B5CB89D71}"/>
                </a:ext>
              </a:extLst>
            </p:cNvPr>
            <p:cNvSpPr/>
            <p:nvPr/>
          </p:nvSpPr>
          <p:spPr>
            <a:xfrm>
              <a:off x="4834947" y="1364914"/>
              <a:ext cx="53365" cy="64084"/>
            </a:xfrm>
            <a:custGeom>
              <a:avLst/>
              <a:gdLst>
                <a:gd name="connsiteX0" fmla="*/ 32849 w 53365"/>
                <a:gd name="connsiteY0" fmla="*/ 56823 h 64084"/>
                <a:gd name="connsiteX1" fmla="*/ 53365 w 53365"/>
                <a:gd name="connsiteY1" fmla="*/ 49447 h 64084"/>
                <a:gd name="connsiteX2" fmla="*/ 53365 w 53365"/>
                <a:gd name="connsiteY2" fmla="*/ 57515 h 64084"/>
                <a:gd name="connsiteX3" fmla="*/ 32157 w 53365"/>
                <a:gd name="connsiteY3" fmla="*/ 64085 h 64084"/>
                <a:gd name="connsiteX4" fmla="*/ 0 w 53365"/>
                <a:gd name="connsiteY4" fmla="*/ 32042 h 64084"/>
                <a:gd name="connsiteX5" fmla="*/ 32042 w 53365"/>
                <a:gd name="connsiteY5" fmla="*/ 0 h 64084"/>
                <a:gd name="connsiteX6" fmla="*/ 52674 w 53365"/>
                <a:gd name="connsiteY6" fmla="*/ 7146 h 64084"/>
                <a:gd name="connsiteX7" fmla="*/ 52674 w 53365"/>
                <a:gd name="connsiteY7" fmla="*/ 15906 h 64084"/>
                <a:gd name="connsiteX8" fmla="*/ 32503 w 53365"/>
                <a:gd name="connsiteY8" fmla="*/ 7492 h 64084"/>
                <a:gd name="connsiteX9" fmla="*/ 8068 w 53365"/>
                <a:gd name="connsiteY9" fmla="*/ 32042 h 64084"/>
                <a:gd name="connsiteX10" fmla="*/ 32849 w 53365"/>
                <a:gd name="connsiteY10" fmla="*/ 56823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4">
                  <a:moveTo>
                    <a:pt x="32849" y="56823"/>
                  </a:moveTo>
                  <a:cubicBezTo>
                    <a:pt x="40687" y="56823"/>
                    <a:pt x="47833" y="54403"/>
                    <a:pt x="53365" y="49447"/>
                  </a:cubicBezTo>
                  <a:lnTo>
                    <a:pt x="53365" y="57515"/>
                  </a:lnTo>
                  <a:cubicBezTo>
                    <a:pt x="47257" y="62125"/>
                    <a:pt x="39995" y="64085"/>
                    <a:pt x="32157" y="64085"/>
                  </a:cubicBezTo>
                  <a:cubicBezTo>
                    <a:pt x="13140" y="64085"/>
                    <a:pt x="0" y="50715"/>
                    <a:pt x="0" y="32042"/>
                  </a:cubicBezTo>
                  <a:cubicBezTo>
                    <a:pt x="0" y="13370"/>
                    <a:pt x="13485" y="0"/>
                    <a:pt x="32042" y="0"/>
                  </a:cubicBezTo>
                  <a:cubicBezTo>
                    <a:pt x="40110" y="0"/>
                    <a:pt x="47257" y="2420"/>
                    <a:pt x="52674" y="7146"/>
                  </a:cubicBezTo>
                  <a:lnTo>
                    <a:pt x="52674" y="15906"/>
                  </a:lnTo>
                  <a:cubicBezTo>
                    <a:pt x="47718" y="10489"/>
                    <a:pt x="40687" y="7492"/>
                    <a:pt x="32503" y="7492"/>
                  </a:cubicBezTo>
                  <a:cubicBezTo>
                    <a:pt x="18211" y="7492"/>
                    <a:pt x="8068" y="17635"/>
                    <a:pt x="8068" y="32042"/>
                  </a:cubicBezTo>
                  <a:cubicBezTo>
                    <a:pt x="8068" y="46450"/>
                    <a:pt x="18211" y="56823"/>
                    <a:pt x="32849" y="5682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id="{6658CA6B-ED81-4B97-853A-6A5E265E787A}"/>
                </a:ext>
              </a:extLst>
            </p:cNvPr>
            <p:cNvSpPr/>
            <p:nvPr/>
          </p:nvSpPr>
          <p:spPr>
            <a:xfrm>
              <a:off x="4900415" y="1364799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6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id="{2B532BEF-F3EC-47FD-9384-260C0F18AD9D}"/>
                </a:ext>
              </a:extLst>
            </p:cNvPr>
            <p:cNvSpPr/>
            <p:nvPr/>
          </p:nvSpPr>
          <p:spPr>
            <a:xfrm>
              <a:off x="4972568" y="1364914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2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4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5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2" y="24435"/>
                    <a:pt x="1152" y="16943"/>
                  </a:cubicBezTo>
                  <a:cubicBezTo>
                    <a:pt x="1152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4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5" y="10143"/>
                    <a:pt x="9105" y="16367"/>
                  </a:cubicBezTo>
                  <a:cubicBezTo>
                    <a:pt x="9105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7" y="64315"/>
                    <a:pt x="21323" y="64315"/>
                  </a:cubicBezTo>
                  <a:cubicBezTo>
                    <a:pt x="13140" y="64315"/>
                    <a:pt x="5648" y="62125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6" y="57861"/>
                    <a:pt x="21438" y="57861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id="{9CB7A16E-10F6-45E2-AB83-39AF865633D3}"/>
                </a:ext>
              </a:extLst>
            </p:cNvPr>
            <p:cNvSpPr/>
            <p:nvPr/>
          </p:nvSpPr>
          <p:spPr>
            <a:xfrm>
              <a:off x="5053596" y="1363992"/>
              <a:ext cx="100161" cy="65929"/>
            </a:xfrm>
            <a:custGeom>
              <a:avLst/>
              <a:gdLst>
                <a:gd name="connsiteX0" fmla="*/ 73421 w 100161"/>
                <a:gd name="connsiteY0" fmla="*/ 65929 h 65929"/>
                <a:gd name="connsiteX1" fmla="*/ 50599 w 100161"/>
                <a:gd name="connsiteY1" fmla="*/ 16021 h 65929"/>
                <a:gd name="connsiteX2" fmla="*/ 27547 w 100161"/>
                <a:gd name="connsiteY2" fmla="*/ 65929 h 65929"/>
                <a:gd name="connsiteX3" fmla="*/ 0 w 100161"/>
                <a:gd name="connsiteY3" fmla="*/ 1844 h 65929"/>
                <a:gd name="connsiteX4" fmla="*/ 8990 w 100161"/>
                <a:gd name="connsiteY4" fmla="*/ 1844 h 65929"/>
                <a:gd name="connsiteX5" fmla="*/ 28354 w 100161"/>
                <a:gd name="connsiteY5" fmla="*/ 48525 h 65929"/>
                <a:gd name="connsiteX6" fmla="*/ 50599 w 100161"/>
                <a:gd name="connsiteY6" fmla="*/ 0 h 65929"/>
                <a:gd name="connsiteX7" fmla="*/ 72614 w 100161"/>
                <a:gd name="connsiteY7" fmla="*/ 48525 h 65929"/>
                <a:gd name="connsiteX8" fmla="*/ 91978 w 100161"/>
                <a:gd name="connsiteY8" fmla="*/ 1844 h 65929"/>
                <a:gd name="connsiteX9" fmla="*/ 100161 w 100161"/>
                <a:gd name="connsiteY9" fmla="*/ 1844 h 65929"/>
                <a:gd name="connsiteX10" fmla="*/ 73306 w 100161"/>
                <a:gd name="connsiteY10" fmla="*/ 65929 h 6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161" h="65929">
                  <a:moveTo>
                    <a:pt x="73421" y="65929"/>
                  </a:moveTo>
                  <a:lnTo>
                    <a:pt x="50599" y="16021"/>
                  </a:lnTo>
                  <a:lnTo>
                    <a:pt x="27547" y="65929"/>
                  </a:lnTo>
                  <a:lnTo>
                    <a:pt x="0" y="1844"/>
                  </a:lnTo>
                  <a:lnTo>
                    <a:pt x="8990" y="1844"/>
                  </a:lnTo>
                  <a:lnTo>
                    <a:pt x="28354" y="48525"/>
                  </a:lnTo>
                  <a:lnTo>
                    <a:pt x="50599" y="0"/>
                  </a:lnTo>
                  <a:lnTo>
                    <a:pt x="72614" y="48525"/>
                  </a:lnTo>
                  <a:lnTo>
                    <a:pt x="91978" y="1844"/>
                  </a:lnTo>
                  <a:lnTo>
                    <a:pt x="100161" y="1844"/>
                  </a:lnTo>
                  <a:lnTo>
                    <a:pt x="73306" y="65929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id="{D062FFB8-B15C-4730-A33D-94ABA19170F9}"/>
                </a:ext>
              </a:extLst>
            </p:cNvPr>
            <p:cNvSpPr/>
            <p:nvPr/>
          </p:nvSpPr>
          <p:spPr>
            <a:xfrm>
              <a:off x="5164938" y="1341747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1 w 15099"/>
                <a:gd name="connsiteY2" fmla="*/ 1153 h 86330"/>
                <a:gd name="connsiteX3" fmla="*/ 15099 w 15099"/>
                <a:gd name="connsiteY3" fmla="*/ 5417 h 86330"/>
                <a:gd name="connsiteX4" fmla="*/ 8991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60 w 15099"/>
                <a:gd name="connsiteY7" fmla="*/ 24205 h 86330"/>
                <a:gd name="connsiteX8" fmla="*/ 9913 w 15099"/>
                <a:gd name="connsiteY8" fmla="*/ 24205 h 86330"/>
                <a:gd name="connsiteX9" fmla="*/ 9913 w 15099"/>
                <a:gd name="connsiteY9" fmla="*/ 86330 h 86330"/>
                <a:gd name="connsiteX10" fmla="*/ 1960 w 15099"/>
                <a:gd name="connsiteY10" fmla="*/ 86330 h 86330"/>
                <a:gd name="connsiteX11" fmla="*/ 1960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1" y="1153"/>
                  </a:cubicBezTo>
                  <a:lnTo>
                    <a:pt x="15099" y="5417"/>
                  </a:lnTo>
                  <a:lnTo>
                    <a:pt x="8991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60" y="24205"/>
                  </a:moveTo>
                  <a:lnTo>
                    <a:pt x="9913" y="24205"/>
                  </a:lnTo>
                  <a:lnTo>
                    <a:pt x="9913" y="86330"/>
                  </a:lnTo>
                  <a:lnTo>
                    <a:pt x="1960" y="86330"/>
                  </a:lnTo>
                  <a:lnTo>
                    <a:pt x="1960" y="2420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3" name="Freeform: Shape 1312">
              <a:extLst>
                <a:ext uri="{FF2B5EF4-FFF2-40B4-BE49-F238E27FC236}">
                  <a16:creationId xmlns:a16="http://schemas.microsoft.com/office/drawing/2014/main" id="{03554C4A-BB78-4702-9BC6-46B60AEECAAF}"/>
                </a:ext>
              </a:extLst>
            </p:cNvPr>
            <p:cNvSpPr/>
            <p:nvPr/>
          </p:nvSpPr>
          <p:spPr>
            <a:xfrm>
              <a:off x="5196750" y="1332872"/>
              <a:ext cx="7837" cy="95089"/>
            </a:xfrm>
            <a:custGeom>
              <a:avLst/>
              <a:gdLst>
                <a:gd name="connsiteX0" fmla="*/ 0 w 7837"/>
                <a:gd name="connsiteY0" fmla="*/ 0 h 95089"/>
                <a:gd name="connsiteX1" fmla="*/ 7838 w 7837"/>
                <a:gd name="connsiteY1" fmla="*/ 0 h 95089"/>
                <a:gd name="connsiteX2" fmla="*/ 7838 w 7837"/>
                <a:gd name="connsiteY2" fmla="*/ 95090 h 95089"/>
                <a:gd name="connsiteX3" fmla="*/ 0 w 7837"/>
                <a:gd name="connsiteY3" fmla="*/ 95090 h 95089"/>
                <a:gd name="connsiteX4" fmla="*/ 0 w 7837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" h="95089">
                  <a:moveTo>
                    <a:pt x="0" y="0"/>
                  </a:moveTo>
                  <a:lnTo>
                    <a:pt x="7838" y="0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id="{7EB7BCCD-EC89-4AF4-A558-FD2ACF12C110}"/>
                </a:ext>
              </a:extLst>
            </p:cNvPr>
            <p:cNvSpPr/>
            <p:nvPr/>
          </p:nvSpPr>
          <p:spPr>
            <a:xfrm>
              <a:off x="5226833" y="1332872"/>
              <a:ext cx="7837" cy="95089"/>
            </a:xfrm>
            <a:custGeom>
              <a:avLst/>
              <a:gdLst>
                <a:gd name="connsiteX0" fmla="*/ 0 w 7837"/>
                <a:gd name="connsiteY0" fmla="*/ 0 h 95089"/>
                <a:gd name="connsiteX1" fmla="*/ 7838 w 7837"/>
                <a:gd name="connsiteY1" fmla="*/ 0 h 95089"/>
                <a:gd name="connsiteX2" fmla="*/ 7838 w 7837"/>
                <a:gd name="connsiteY2" fmla="*/ 95090 h 95089"/>
                <a:gd name="connsiteX3" fmla="*/ 0 w 7837"/>
                <a:gd name="connsiteY3" fmla="*/ 95090 h 95089"/>
                <a:gd name="connsiteX4" fmla="*/ 0 w 7837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" h="95089">
                  <a:moveTo>
                    <a:pt x="0" y="0"/>
                  </a:moveTo>
                  <a:lnTo>
                    <a:pt x="7838" y="0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id="{579891C3-0539-45D9-BCE9-F3597D6CD8D5}"/>
                </a:ext>
              </a:extLst>
            </p:cNvPr>
            <p:cNvSpPr/>
            <p:nvPr/>
          </p:nvSpPr>
          <p:spPr>
            <a:xfrm>
              <a:off x="5281927" y="1364799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6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6" name="Freeform: Shape 1315">
              <a:extLst>
                <a:ext uri="{FF2B5EF4-FFF2-40B4-BE49-F238E27FC236}">
                  <a16:creationId xmlns:a16="http://schemas.microsoft.com/office/drawing/2014/main" id="{7F2910EB-C688-4D4D-BF13-549CC2EDE52C}"/>
                </a:ext>
              </a:extLst>
            </p:cNvPr>
            <p:cNvSpPr/>
            <p:nvPr/>
          </p:nvSpPr>
          <p:spPr>
            <a:xfrm>
              <a:off x="5349701" y="1365836"/>
              <a:ext cx="62470" cy="64084"/>
            </a:xfrm>
            <a:custGeom>
              <a:avLst/>
              <a:gdLst>
                <a:gd name="connsiteX0" fmla="*/ 31235 w 62470"/>
                <a:gd name="connsiteY0" fmla="*/ 64085 h 64084"/>
                <a:gd name="connsiteX1" fmla="*/ 0 w 62470"/>
                <a:gd name="connsiteY1" fmla="*/ 0 h 64084"/>
                <a:gd name="connsiteX2" fmla="*/ 9105 w 62470"/>
                <a:gd name="connsiteY2" fmla="*/ 0 h 64084"/>
                <a:gd name="connsiteX3" fmla="*/ 31581 w 62470"/>
                <a:gd name="connsiteY3" fmla="*/ 47372 h 64084"/>
                <a:gd name="connsiteX4" fmla="*/ 53942 w 62470"/>
                <a:gd name="connsiteY4" fmla="*/ 0 h 64084"/>
                <a:gd name="connsiteX5" fmla="*/ 62471 w 62470"/>
                <a:gd name="connsiteY5" fmla="*/ 0 h 64084"/>
                <a:gd name="connsiteX6" fmla="*/ 31235 w 62470"/>
                <a:gd name="connsiteY6" fmla="*/ 64085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70" h="64084">
                  <a:moveTo>
                    <a:pt x="31235" y="64085"/>
                  </a:moveTo>
                  <a:lnTo>
                    <a:pt x="0" y="0"/>
                  </a:lnTo>
                  <a:lnTo>
                    <a:pt x="9105" y="0"/>
                  </a:lnTo>
                  <a:lnTo>
                    <a:pt x="31581" y="47372"/>
                  </a:lnTo>
                  <a:lnTo>
                    <a:pt x="53942" y="0"/>
                  </a:lnTo>
                  <a:lnTo>
                    <a:pt x="62471" y="0"/>
                  </a:lnTo>
                  <a:lnTo>
                    <a:pt x="31235" y="6408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7" name="Freeform: Shape 1316">
              <a:extLst>
                <a:ext uri="{FF2B5EF4-FFF2-40B4-BE49-F238E27FC236}">
                  <a16:creationId xmlns:a16="http://schemas.microsoft.com/office/drawing/2014/main" id="{37041AC8-4B4F-41C2-9496-FCEABF4E19CC}"/>
                </a:ext>
              </a:extLst>
            </p:cNvPr>
            <p:cNvSpPr/>
            <p:nvPr/>
          </p:nvSpPr>
          <p:spPr>
            <a:xfrm>
              <a:off x="5419779" y="1364914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69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6" y="0"/>
                    <a:pt x="32158" y="0"/>
                  </a:cubicBezTo>
                  <a:cubicBezTo>
                    <a:pt x="50830" y="0"/>
                    <a:pt x="63969" y="13485"/>
                    <a:pt x="63969" y="31927"/>
                  </a:cubicBezTo>
                  <a:cubicBezTo>
                    <a:pt x="63969" y="50369"/>
                    <a:pt x="50830" y="64085"/>
                    <a:pt x="32158" y="64085"/>
                  </a:cubicBezTo>
                  <a:cubicBezTo>
                    <a:pt x="13486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id="{BB0B4C97-9398-4231-A7DC-AB52D3A2DDC7}"/>
                </a:ext>
              </a:extLst>
            </p:cNvPr>
            <p:cNvSpPr/>
            <p:nvPr/>
          </p:nvSpPr>
          <p:spPr>
            <a:xfrm>
              <a:off x="5501153" y="1332872"/>
              <a:ext cx="7837" cy="95089"/>
            </a:xfrm>
            <a:custGeom>
              <a:avLst/>
              <a:gdLst>
                <a:gd name="connsiteX0" fmla="*/ 0 w 7837"/>
                <a:gd name="connsiteY0" fmla="*/ 0 h 95089"/>
                <a:gd name="connsiteX1" fmla="*/ 7838 w 7837"/>
                <a:gd name="connsiteY1" fmla="*/ 0 h 95089"/>
                <a:gd name="connsiteX2" fmla="*/ 7838 w 7837"/>
                <a:gd name="connsiteY2" fmla="*/ 95090 h 95089"/>
                <a:gd name="connsiteX3" fmla="*/ 0 w 7837"/>
                <a:gd name="connsiteY3" fmla="*/ 95090 h 95089"/>
                <a:gd name="connsiteX4" fmla="*/ 0 w 7837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" h="95089">
                  <a:moveTo>
                    <a:pt x="0" y="0"/>
                  </a:moveTo>
                  <a:lnTo>
                    <a:pt x="7838" y="0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id="{B755B146-3075-4595-8E04-EB839EC1C3BF}"/>
                </a:ext>
              </a:extLst>
            </p:cNvPr>
            <p:cNvSpPr/>
            <p:nvPr/>
          </p:nvSpPr>
          <p:spPr>
            <a:xfrm>
              <a:off x="5521669" y="1365836"/>
              <a:ext cx="62471" cy="64084"/>
            </a:xfrm>
            <a:custGeom>
              <a:avLst/>
              <a:gdLst>
                <a:gd name="connsiteX0" fmla="*/ 31235 w 62471"/>
                <a:gd name="connsiteY0" fmla="*/ 64085 h 64084"/>
                <a:gd name="connsiteX1" fmla="*/ 0 w 62471"/>
                <a:gd name="connsiteY1" fmla="*/ 0 h 64084"/>
                <a:gd name="connsiteX2" fmla="*/ 9106 w 62471"/>
                <a:gd name="connsiteY2" fmla="*/ 0 h 64084"/>
                <a:gd name="connsiteX3" fmla="*/ 31581 w 62471"/>
                <a:gd name="connsiteY3" fmla="*/ 47372 h 64084"/>
                <a:gd name="connsiteX4" fmla="*/ 53942 w 62471"/>
                <a:gd name="connsiteY4" fmla="*/ 0 h 64084"/>
                <a:gd name="connsiteX5" fmla="*/ 62471 w 62471"/>
                <a:gd name="connsiteY5" fmla="*/ 0 h 64084"/>
                <a:gd name="connsiteX6" fmla="*/ 31235 w 62471"/>
                <a:gd name="connsiteY6" fmla="*/ 64085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71" h="64084">
                  <a:moveTo>
                    <a:pt x="31235" y="64085"/>
                  </a:moveTo>
                  <a:lnTo>
                    <a:pt x="0" y="0"/>
                  </a:lnTo>
                  <a:lnTo>
                    <a:pt x="9106" y="0"/>
                  </a:lnTo>
                  <a:lnTo>
                    <a:pt x="31581" y="47372"/>
                  </a:lnTo>
                  <a:lnTo>
                    <a:pt x="53942" y="0"/>
                  </a:lnTo>
                  <a:lnTo>
                    <a:pt x="62471" y="0"/>
                  </a:lnTo>
                  <a:lnTo>
                    <a:pt x="31235" y="6408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0" name="Freeform: Shape 1319">
              <a:extLst>
                <a:ext uri="{FF2B5EF4-FFF2-40B4-BE49-F238E27FC236}">
                  <a16:creationId xmlns:a16="http://schemas.microsoft.com/office/drawing/2014/main" id="{C13F4659-EF84-4BCD-8418-D61B6B3DA475}"/>
                </a:ext>
              </a:extLst>
            </p:cNvPr>
            <p:cNvSpPr/>
            <p:nvPr/>
          </p:nvSpPr>
          <p:spPr>
            <a:xfrm>
              <a:off x="5591863" y="1364799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6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id="{D147F878-BFA6-46E6-82F5-6BA4429A3B02}"/>
                </a:ext>
              </a:extLst>
            </p:cNvPr>
            <p:cNvSpPr/>
            <p:nvPr/>
          </p:nvSpPr>
          <p:spPr>
            <a:xfrm>
              <a:off x="5663901" y="1417127"/>
              <a:ext cx="12217" cy="11987"/>
            </a:xfrm>
            <a:custGeom>
              <a:avLst/>
              <a:gdLst>
                <a:gd name="connsiteX0" fmla="*/ 0 w 12217"/>
                <a:gd name="connsiteY0" fmla="*/ 5994 h 11987"/>
                <a:gd name="connsiteX1" fmla="*/ 6109 w 12217"/>
                <a:gd name="connsiteY1" fmla="*/ 0 h 11987"/>
                <a:gd name="connsiteX2" fmla="*/ 12218 w 12217"/>
                <a:gd name="connsiteY2" fmla="*/ 5994 h 11987"/>
                <a:gd name="connsiteX3" fmla="*/ 6109 w 12217"/>
                <a:gd name="connsiteY3" fmla="*/ 11987 h 11987"/>
                <a:gd name="connsiteX4" fmla="*/ 0 w 12217"/>
                <a:gd name="connsiteY4" fmla="*/ 5994 h 1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" h="11987">
                  <a:moveTo>
                    <a:pt x="0" y="5994"/>
                  </a:moveTo>
                  <a:cubicBezTo>
                    <a:pt x="0" y="2421"/>
                    <a:pt x="2536" y="0"/>
                    <a:pt x="6109" y="0"/>
                  </a:cubicBezTo>
                  <a:cubicBezTo>
                    <a:pt x="9682" y="0"/>
                    <a:pt x="12218" y="2421"/>
                    <a:pt x="12218" y="5994"/>
                  </a:cubicBezTo>
                  <a:cubicBezTo>
                    <a:pt x="12218" y="9567"/>
                    <a:pt x="9682" y="11987"/>
                    <a:pt x="6109" y="11987"/>
                  </a:cubicBezTo>
                  <a:cubicBezTo>
                    <a:pt x="2536" y="11987"/>
                    <a:pt x="0" y="9567"/>
                    <a:pt x="0" y="599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2" name="Freeform: Shape 1321">
              <a:extLst>
                <a:ext uri="{FF2B5EF4-FFF2-40B4-BE49-F238E27FC236}">
                  <a16:creationId xmlns:a16="http://schemas.microsoft.com/office/drawing/2014/main" id="{F6BDCD64-9ADB-40FA-8F3D-273642D0F16C}"/>
                </a:ext>
              </a:extLst>
            </p:cNvPr>
            <p:cNvSpPr/>
            <p:nvPr/>
          </p:nvSpPr>
          <p:spPr>
            <a:xfrm>
              <a:off x="5723836" y="1332872"/>
              <a:ext cx="53480" cy="95205"/>
            </a:xfrm>
            <a:custGeom>
              <a:avLst/>
              <a:gdLst>
                <a:gd name="connsiteX0" fmla="*/ 0 w 53480"/>
                <a:gd name="connsiteY0" fmla="*/ 0 h 95205"/>
                <a:gd name="connsiteX1" fmla="*/ 53481 w 53480"/>
                <a:gd name="connsiteY1" fmla="*/ 0 h 95205"/>
                <a:gd name="connsiteX2" fmla="*/ 53481 w 53480"/>
                <a:gd name="connsiteY2" fmla="*/ 7492 h 95205"/>
                <a:gd name="connsiteX3" fmla="*/ 8183 w 53480"/>
                <a:gd name="connsiteY3" fmla="*/ 7492 h 95205"/>
                <a:gd name="connsiteX4" fmla="*/ 8183 w 53480"/>
                <a:gd name="connsiteY4" fmla="*/ 46335 h 95205"/>
                <a:gd name="connsiteX5" fmla="*/ 48179 w 53480"/>
                <a:gd name="connsiteY5" fmla="*/ 46335 h 95205"/>
                <a:gd name="connsiteX6" fmla="*/ 48179 w 53480"/>
                <a:gd name="connsiteY6" fmla="*/ 53827 h 95205"/>
                <a:gd name="connsiteX7" fmla="*/ 8183 w 53480"/>
                <a:gd name="connsiteY7" fmla="*/ 53827 h 95205"/>
                <a:gd name="connsiteX8" fmla="*/ 8183 w 53480"/>
                <a:gd name="connsiteY8" fmla="*/ 95205 h 95205"/>
                <a:gd name="connsiteX9" fmla="*/ 0 w 53480"/>
                <a:gd name="connsiteY9" fmla="*/ 95205 h 95205"/>
                <a:gd name="connsiteX10" fmla="*/ 0 w 53480"/>
                <a:gd name="connsiteY10" fmla="*/ 115 h 95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480" h="95205">
                  <a:moveTo>
                    <a:pt x="0" y="0"/>
                  </a:moveTo>
                  <a:lnTo>
                    <a:pt x="53481" y="0"/>
                  </a:lnTo>
                  <a:lnTo>
                    <a:pt x="53481" y="7492"/>
                  </a:lnTo>
                  <a:lnTo>
                    <a:pt x="8183" y="7492"/>
                  </a:lnTo>
                  <a:lnTo>
                    <a:pt x="8183" y="46335"/>
                  </a:lnTo>
                  <a:lnTo>
                    <a:pt x="48179" y="46335"/>
                  </a:lnTo>
                  <a:lnTo>
                    <a:pt x="48179" y="53827"/>
                  </a:lnTo>
                  <a:lnTo>
                    <a:pt x="8183" y="53827"/>
                  </a:lnTo>
                  <a:lnTo>
                    <a:pt x="8183" y="95205"/>
                  </a:lnTo>
                  <a:lnTo>
                    <a:pt x="0" y="9520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3" name="Freeform: Shape 1322">
              <a:extLst>
                <a:ext uri="{FF2B5EF4-FFF2-40B4-BE49-F238E27FC236}">
                  <a16:creationId xmlns:a16="http://schemas.microsoft.com/office/drawing/2014/main" id="{BFB28DEF-C7C3-4355-8F40-76CAB22642FB}"/>
                </a:ext>
              </a:extLst>
            </p:cNvPr>
            <p:cNvSpPr/>
            <p:nvPr/>
          </p:nvSpPr>
          <p:spPr>
            <a:xfrm>
              <a:off x="5790572" y="1365030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4" name="Freeform: Shape 1323">
              <a:extLst>
                <a:ext uri="{FF2B5EF4-FFF2-40B4-BE49-F238E27FC236}">
                  <a16:creationId xmlns:a16="http://schemas.microsoft.com/office/drawing/2014/main" id="{F6EB6068-D574-40D3-BFEA-2783B4270C6B}"/>
                </a:ext>
              </a:extLst>
            </p:cNvPr>
            <p:cNvSpPr/>
            <p:nvPr/>
          </p:nvSpPr>
          <p:spPr>
            <a:xfrm>
              <a:off x="5828378" y="1364914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7 w 63969"/>
                <a:gd name="connsiteY1" fmla="*/ 0 h 64084"/>
                <a:gd name="connsiteX2" fmla="*/ 63969 w 63969"/>
                <a:gd name="connsiteY2" fmla="*/ 31927 h 64084"/>
                <a:gd name="connsiteX3" fmla="*/ 32157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5" y="0"/>
                    <a:pt x="32157" y="0"/>
                  </a:cubicBezTo>
                  <a:cubicBezTo>
                    <a:pt x="50830" y="0"/>
                    <a:pt x="63969" y="13485"/>
                    <a:pt x="63969" y="31927"/>
                  </a:cubicBezTo>
                  <a:cubicBezTo>
                    <a:pt x="63969" y="50369"/>
                    <a:pt x="50830" y="64085"/>
                    <a:pt x="32157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5" name="Freeform: Shape 1324">
              <a:extLst>
                <a:ext uri="{FF2B5EF4-FFF2-40B4-BE49-F238E27FC236}">
                  <a16:creationId xmlns:a16="http://schemas.microsoft.com/office/drawing/2014/main" id="{34189D8E-A9A2-44A4-B925-58293CE7FCC1}"/>
                </a:ext>
              </a:extLst>
            </p:cNvPr>
            <p:cNvSpPr/>
            <p:nvPr/>
          </p:nvSpPr>
          <p:spPr>
            <a:xfrm>
              <a:off x="5909866" y="1364914"/>
              <a:ext cx="95666" cy="63162"/>
            </a:xfrm>
            <a:custGeom>
              <a:avLst/>
              <a:gdLst>
                <a:gd name="connsiteX0" fmla="*/ 7838 w 95666"/>
                <a:gd name="connsiteY0" fmla="*/ 63163 h 63162"/>
                <a:gd name="connsiteX1" fmla="*/ 0 w 95666"/>
                <a:gd name="connsiteY1" fmla="*/ 63163 h 63162"/>
                <a:gd name="connsiteX2" fmla="*/ 0 w 95666"/>
                <a:gd name="connsiteY2" fmla="*/ 1037 h 63162"/>
                <a:gd name="connsiteX3" fmla="*/ 7838 w 95666"/>
                <a:gd name="connsiteY3" fmla="*/ 1037 h 63162"/>
                <a:gd name="connsiteX4" fmla="*/ 7838 w 95666"/>
                <a:gd name="connsiteY4" fmla="*/ 14984 h 63162"/>
                <a:gd name="connsiteX5" fmla="*/ 29622 w 95666"/>
                <a:gd name="connsiteY5" fmla="*/ 0 h 63162"/>
                <a:gd name="connsiteX6" fmla="*/ 49677 w 95666"/>
                <a:gd name="connsiteY6" fmla="*/ 15906 h 63162"/>
                <a:gd name="connsiteX7" fmla="*/ 72729 w 95666"/>
                <a:gd name="connsiteY7" fmla="*/ 0 h 63162"/>
                <a:gd name="connsiteX8" fmla="*/ 95666 w 95666"/>
                <a:gd name="connsiteY8" fmla="*/ 27663 h 63162"/>
                <a:gd name="connsiteX9" fmla="*/ 95666 w 95666"/>
                <a:gd name="connsiteY9" fmla="*/ 63163 h 63162"/>
                <a:gd name="connsiteX10" fmla="*/ 87828 w 95666"/>
                <a:gd name="connsiteY10" fmla="*/ 63163 h 63162"/>
                <a:gd name="connsiteX11" fmla="*/ 87828 w 95666"/>
                <a:gd name="connsiteY11" fmla="*/ 28815 h 63162"/>
                <a:gd name="connsiteX12" fmla="*/ 71231 w 95666"/>
                <a:gd name="connsiteY12" fmla="*/ 7607 h 63162"/>
                <a:gd name="connsiteX13" fmla="*/ 51867 w 95666"/>
                <a:gd name="connsiteY13" fmla="*/ 30775 h 63162"/>
                <a:gd name="connsiteX14" fmla="*/ 51867 w 95666"/>
                <a:gd name="connsiteY14" fmla="*/ 63163 h 63162"/>
                <a:gd name="connsiteX15" fmla="*/ 44030 w 95666"/>
                <a:gd name="connsiteY15" fmla="*/ 63163 h 63162"/>
                <a:gd name="connsiteX16" fmla="*/ 44030 w 95666"/>
                <a:gd name="connsiteY16" fmla="*/ 28815 h 63162"/>
                <a:gd name="connsiteX17" fmla="*/ 27432 w 95666"/>
                <a:gd name="connsiteY17" fmla="*/ 7607 h 63162"/>
                <a:gd name="connsiteX18" fmla="*/ 7953 w 95666"/>
                <a:gd name="connsiteY18" fmla="*/ 32042 h 63162"/>
                <a:gd name="connsiteX19" fmla="*/ 7953 w 95666"/>
                <a:gd name="connsiteY19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666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4984"/>
                  </a:lnTo>
                  <a:cubicBezTo>
                    <a:pt x="11757" y="5994"/>
                    <a:pt x="19825" y="0"/>
                    <a:pt x="29622" y="0"/>
                  </a:cubicBezTo>
                  <a:cubicBezTo>
                    <a:pt x="40457" y="0"/>
                    <a:pt x="46911" y="6224"/>
                    <a:pt x="49677" y="15906"/>
                  </a:cubicBezTo>
                  <a:cubicBezTo>
                    <a:pt x="53481" y="6570"/>
                    <a:pt x="62126" y="0"/>
                    <a:pt x="72729" y="0"/>
                  </a:cubicBezTo>
                  <a:cubicBezTo>
                    <a:pt x="88059" y="0"/>
                    <a:pt x="95666" y="11526"/>
                    <a:pt x="95666" y="27663"/>
                  </a:cubicBezTo>
                  <a:lnTo>
                    <a:pt x="95666" y="63163"/>
                  </a:lnTo>
                  <a:lnTo>
                    <a:pt x="87828" y="63163"/>
                  </a:lnTo>
                  <a:lnTo>
                    <a:pt x="87828" y="28815"/>
                  </a:lnTo>
                  <a:cubicBezTo>
                    <a:pt x="87828" y="14753"/>
                    <a:pt x="82296" y="7607"/>
                    <a:pt x="71231" y="7607"/>
                  </a:cubicBezTo>
                  <a:cubicBezTo>
                    <a:pt x="60166" y="7607"/>
                    <a:pt x="51867" y="17750"/>
                    <a:pt x="51867" y="30775"/>
                  </a:cubicBezTo>
                  <a:lnTo>
                    <a:pt x="51867" y="63163"/>
                  </a:lnTo>
                  <a:lnTo>
                    <a:pt x="44030" y="63163"/>
                  </a:lnTo>
                  <a:lnTo>
                    <a:pt x="44030" y="28815"/>
                  </a:lnTo>
                  <a:cubicBezTo>
                    <a:pt x="44030" y="14753"/>
                    <a:pt x="38497" y="7607"/>
                    <a:pt x="27432" y="7607"/>
                  </a:cubicBezTo>
                  <a:cubicBezTo>
                    <a:pt x="16367" y="7607"/>
                    <a:pt x="7953" y="18211"/>
                    <a:pt x="7953" y="32042"/>
                  </a:cubicBezTo>
                  <a:lnTo>
                    <a:pt x="7953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6" name="Freeform: Shape 1325">
              <a:extLst>
                <a:ext uri="{FF2B5EF4-FFF2-40B4-BE49-F238E27FC236}">
                  <a16:creationId xmlns:a16="http://schemas.microsoft.com/office/drawing/2014/main" id="{EAE2C14E-EACF-4644-A86A-E09AB328CF3F}"/>
                </a:ext>
              </a:extLst>
            </p:cNvPr>
            <p:cNvSpPr/>
            <p:nvPr/>
          </p:nvSpPr>
          <p:spPr>
            <a:xfrm>
              <a:off x="533771" y="1484209"/>
              <a:ext cx="5374597" cy="129206"/>
            </a:xfrm>
            <a:custGeom>
              <a:avLst/>
              <a:gdLst>
                <a:gd name="connsiteX0" fmla="*/ 7838 w 5374597"/>
                <a:gd name="connsiteY0" fmla="*/ 96012 h 129206"/>
                <a:gd name="connsiteX1" fmla="*/ 0 w 5374597"/>
                <a:gd name="connsiteY1" fmla="*/ 96012 h 129206"/>
                <a:gd name="connsiteX2" fmla="*/ 0 w 5374597"/>
                <a:gd name="connsiteY2" fmla="*/ 922 h 129206"/>
                <a:gd name="connsiteX3" fmla="*/ 7838 w 5374597"/>
                <a:gd name="connsiteY3" fmla="*/ 922 h 129206"/>
                <a:gd name="connsiteX4" fmla="*/ 7838 w 5374597"/>
                <a:gd name="connsiteY4" fmla="*/ 48064 h 129206"/>
                <a:gd name="connsiteX5" fmla="*/ 30775 w 5374597"/>
                <a:gd name="connsiteY5" fmla="*/ 32849 h 129206"/>
                <a:gd name="connsiteX6" fmla="*/ 55325 w 5374597"/>
                <a:gd name="connsiteY6" fmla="*/ 60512 h 129206"/>
                <a:gd name="connsiteX7" fmla="*/ 55325 w 5374597"/>
                <a:gd name="connsiteY7" fmla="*/ 96012 h 129206"/>
                <a:gd name="connsiteX8" fmla="*/ 47487 w 5374597"/>
                <a:gd name="connsiteY8" fmla="*/ 96012 h 129206"/>
                <a:gd name="connsiteX9" fmla="*/ 47487 w 5374597"/>
                <a:gd name="connsiteY9" fmla="*/ 61664 h 129206"/>
                <a:gd name="connsiteX10" fmla="*/ 28815 w 5374597"/>
                <a:gd name="connsiteY10" fmla="*/ 40456 h 129206"/>
                <a:gd name="connsiteX11" fmla="*/ 7722 w 5374597"/>
                <a:gd name="connsiteY11" fmla="*/ 64892 h 129206"/>
                <a:gd name="connsiteX12" fmla="*/ 7722 w 5374597"/>
                <a:gd name="connsiteY12" fmla="*/ 96012 h 129206"/>
                <a:gd name="connsiteX13" fmla="*/ 126787 w 5374597"/>
                <a:gd name="connsiteY13" fmla="*/ 81720 h 129206"/>
                <a:gd name="connsiteX14" fmla="*/ 102006 w 5374597"/>
                <a:gd name="connsiteY14" fmla="*/ 97049 h 129206"/>
                <a:gd name="connsiteX15" fmla="*/ 70885 w 5374597"/>
                <a:gd name="connsiteY15" fmla="*/ 65237 h 129206"/>
                <a:gd name="connsiteX16" fmla="*/ 102006 w 5374597"/>
                <a:gd name="connsiteY16" fmla="*/ 32849 h 129206"/>
                <a:gd name="connsiteX17" fmla="*/ 126787 w 5374597"/>
                <a:gd name="connsiteY17" fmla="*/ 48294 h 129206"/>
                <a:gd name="connsiteX18" fmla="*/ 126787 w 5374597"/>
                <a:gd name="connsiteY18" fmla="*/ 33887 h 129206"/>
                <a:gd name="connsiteX19" fmla="*/ 134624 w 5374597"/>
                <a:gd name="connsiteY19" fmla="*/ 33887 h 129206"/>
                <a:gd name="connsiteX20" fmla="*/ 134624 w 5374597"/>
                <a:gd name="connsiteY20" fmla="*/ 96012 h 129206"/>
                <a:gd name="connsiteX21" fmla="*/ 126787 w 5374597"/>
                <a:gd name="connsiteY21" fmla="*/ 96012 h 129206"/>
                <a:gd name="connsiteX22" fmla="*/ 126787 w 5374597"/>
                <a:gd name="connsiteY22" fmla="*/ 81720 h 129206"/>
                <a:gd name="connsiteX23" fmla="*/ 79069 w 5374597"/>
                <a:gd name="connsiteY23" fmla="*/ 65122 h 129206"/>
                <a:gd name="connsiteX24" fmla="*/ 102812 w 5374597"/>
                <a:gd name="connsiteY24" fmla="*/ 89673 h 129206"/>
                <a:gd name="connsiteX25" fmla="*/ 126787 w 5374597"/>
                <a:gd name="connsiteY25" fmla="*/ 65122 h 129206"/>
                <a:gd name="connsiteX26" fmla="*/ 102812 w 5374597"/>
                <a:gd name="connsiteY26" fmla="*/ 40341 h 129206"/>
                <a:gd name="connsiteX27" fmla="*/ 79069 w 5374597"/>
                <a:gd name="connsiteY27" fmla="*/ 65122 h 129206"/>
                <a:gd name="connsiteX28" fmla="*/ 178308 w 5374597"/>
                <a:gd name="connsiteY28" fmla="*/ 97971 h 129206"/>
                <a:gd name="connsiteX29" fmla="*/ 147072 w 5374597"/>
                <a:gd name="connsiteY29" fmla="*/ 33887 h 129206"/>
                <a:gd name="connsiteX30" fmla="*/ 156178 w 5374597"/>
                <a:gd name="connsiteY30" fmla="*/ 33887 h 129206"/>
                <a:gd name="connsiteX31" fmla="*/ 178654 w 5374597"/>
                <a:gd name="connsiteY31" fmla="*/ 81259 h 129206"/>
                <a:gd name="connsiteX32" fmla="*/ 201014 w 5374597"/>
                <a:gd name="connsiteY32" fmla="*/ 33887 h 129206"/>
                <a:gd name="connsiteX33" fmla="*/ 209544 w 5374597"/>
                <a:gd name="connsiteY33" fmla="*/ 33887 h 129206"/>
                <a:gd name="connsiteX34" fmla="*/ 178308 w 5374597"/>
                <a:gd name="connsiteY34" fmla="*/ 97971 h 129206"/>
                <a:gd name="connsiteX35" fmla="*/ 220032 w 5374597"/>
                <a:gd name="connsiteY35" fmla="*/ 15330 h 129206"/>
                <a:gd name="connsiteX36" fmla="*/ 225334 w 5374597"/>
                <a:gd name="connsiteY36" fmla="*/ 9797 h 129206"/>
                <a:gd name="connsiteX37" fmla="*/ 229023 w 5374597"/>
                <a:gd name="connsiteY37" fmla="*/ 10950 h 129206"/>
                <a:gd name="connsiteX38" fmla="*/ 235131 w 5374597"/>
                <a:gd name="connsiteY38" fmla="*/ 15214 h 129206"/>
                <a:gd name="connsiteX39" fmla="*/ 229023 w 5374597"/>
                <a:gd name="connsiteY39" fmla="*/ 19479 h 129206"/>
                <a:gd name="connsiteX40" fmla="*/ 225334 w 5374597"/>
                <a:gd name="connsiteY40" fmla="*/ 20747 h 129206"/>
                <a:gd name="connsiteX41" fmla="*/ 220032 w 5374597"/>
                <a:gd name="connsiteY41" fmla="*/ 15330 h 129206"/>
                <a:gd name="connsiteX42" fmla="*/ 221992 w 5374597"/>
                <a:gd name="connsiteY42" fmla="*/ 34002 h 129206"/>
                <a:gd name="connsiteX43" fmla="*/ 229945 w 5374597"/>
                <a:gd name="connsiteY43" fmla="*/ 34002 h 129206"/>
                <a:gd name="connsiteX44" fmla="*/ 229945 w 5374597"/>
                <a:gd name="connsiteY44" fmla="*/ 96127 h 129206"/>
                <a:gd name="connsiteX45" fmla="*/ 221992 w 5374597"/>
                <a:gd name="connsiteY45" fmla="*/ 96127 h 129206"/>
                <a:gd name="connsiteX46" fmla="*/ 221992 w 5374597"/>
                <a:gd name="connsiteY46" fmla="*/ 34002 h 129206"/>
                <a:gd name="connsiteX47" fmla="*/ 259797 w 5374597"/>
                <a:gd name="connsiteY47" fmla="*/ 96127 h 129206"/>
                <a:gd name="connsiteX48" fmla="*/ 251959 w 5374597"/>
                <a:gd name="connsiteY48" fmla="*/ 96127 h 129206"/>
                <a:gd name="connsiteX49" fmla="*/ 251959 w 5374597"/>
                <a:gd name="connsiteY49" fmla="*/ 34002 h 129206"/>
                <a:gd name="connsiteX50" fmla="*/ 259797 w 5374597"/>
                <a:gd name="connsiteY50" fmla="*/ 34002 h 129206"/>
                <a:gd name="connsiteX51" fmla="*/ 259797 w 5374597"/>
                <a:gd name="connsiteY51" fmla="*/ 48179 h 129206"/>
                <a:gd name="connsiteX52" fmla="*/ 282734 w 5374597"/>
                <a:gd name="connsiteY52" fmla="*/ 32965 h 129206"/>
                <a:gd name="connsiteX53" fmla="*/ 307285 w 5374597"/>
                <a:gd name="connsiteY53" fmla="*/ 60627 h 129206"/>
                <a:gd name="connsiteX54" fmla="*/ 307285 w 5374597"/>
                <a:gd name="connsiteY54" fmla="*/ 96127 h 129206"/>
                <a:gd name="connsiteX55" fmla="*/ 299447 w 5374597"/>
                <a:gd name="connsiteY55" fmla="*/ 96127 h 129206"/>
                <a:gd name="connsiteX56" fmla="*/ 299447 w 5374597"/>
                <a:gd name="connsiteY56" fmla="*/ 61780 h 129206"/>
                <a:gd name="connsiteX57" fmla="*/ 280775 w 5374597"/>
                <a:gd name="connsiteY57" fmla="*/ 40572 h 129206"/>
                <a:gd name="connsiteX58" fmla="*/ 259682 w 5374597"/>
                <a:gd name="connsiteY58" fmla="*/ 65007 h 129206"/>
                <a:gd name="connsiteX59" fmla="*/ 259682 w 5374597"/>
                <a:gd name="connsiteY59" fmla="*/ 96127 h 129206"/>
                <a:gd name="connsiteX60" fmla="*/ 353965 w 5374597"/>
                <a:gd name="connsiteY60" fmla="*/ 128746 h 129206"/>
                <a:gd name="connsiteX61" fmla="*/ 328838 w 5374597"/>
                <a:gd name="connsiteY61" fmla="*/ 120217 h 129206"/>
                <a:gd name="connsiteX62" fmla="*/ 328838 w 5374597"/>
                <a:gd name="connsiteY62" fmla="*/ 111572 h 129206"/>
                <a:gd name="connsiteX63" fmla="*/ 353965 w 5374597"/>
                <a:gd name="connsiteY63" fmla="*/ 121254 h 129206"/>
                <a:gd name="connsiteX64" fmla="*/ 378746 w 5374597"/>
                <a:gd name="connsiteY64" fmla="*/ 97626 h 129206"/>
                <a:gd name="connsiteX65" fmla="*/ 378746 w 5374597"/>
                <a:gd name="connsiteY65" fmla="*/ 81720 h 129206"/>
                <a:gd name="connsiteX66" fmla="*/ 353965 w 5374597"/>
                <a:gd name="connsiteY66" fmla="*/ 97049 h 129206"/>
                <a:gd name="connsiteX67" fmla="*/ 322845 w 5374597"/>
                <a:gd name="connsiteY67" fmla="*/ 65237 h 129206"/>
                <a:gd name="connsiteX68" fmla="*/ 353965 w 5374597"/>
                <a:gd name="connsiteY68" fmla="*/ 32849 h 129206"/>
                <a:gd name="connsiteX69" fmla="*/ 378746 w 5374597"/>
                <a:gd name="connsiteY69" fmla="*/ 48294 h 129206"/>
                <a:gd name="connsiteX70" fmla="*/ 378746 w 5374597"/>
                <a:gd name="connsiteY70" fmla="*/ 33887 h 129206"/>
                <a:gd name="connsiteX71" fmla="*/ 386584 w 5374597"/>
                <a:gd name="connsiteY71" fmla="*/ 33887 h 129206"/>
                <a:gd name="connsiteX72" fmla="*/ 386584 w 5374597"/>
                <a:gd name="connsiteY72" fmla="*/ 97049 h 129206"/>
                <a:gd name="connsiteX73" fmla="*/ 353965 w 5374597"/>
                <a:gd name="connsiteY73" fmla="*/ 128631 h 129206"/>
                <a:gd name="connsiteX74" fmla="*/ 354772 w 5374597"/>
                <a:gd name="connsiteY74" fmla="*/ 40456 h 129206"/>
                <a:gd name="connsiteX75" fmla="*/ 331028 w 5374597"/>
                <a:gd name="connsiteY75" fmla="*/ 65237 h 129206"/>
                <a:gd name="connsiteX76" fmla="*/ 354772 w 5374597"/>
                <a:gd name="connsiteY76" fmla="*/ 89788 h 129206"/>
                <a:gd name="connsiteX77" fmla="*/ 378746 w 5374597"/>
                <a:gd name="connsiteY77" fmla="*/ 65237 h 129206"/>
                <a:gd name="connsiteX78" fmla="*/ 354772 w 5374597"/>
                <a:gd name="connsiteY78" fmla="*/ 40456 h 129206"/>
                <a:gd name="connsiteX79" fmla="*/ 446289 w 5374597"/>
                <a:gd name="connsiteY79" fmla="*/ 41378 h 129206"/>
                <a:gd name="connsiteX80" fmla="*/ 446289 w 5374597"/>
                <a:gd name="connsiteY80" fmla="*/ 96127 h 129206"/>
                <a:gd name="connsiteX81" fmla="*/ 438451 w 5374597"/>
                <a:gd name="connsiteY81" fmla="*/ 96127 h 129206"/>
                <a:gd name="connsiteX82" fmla="*/ 438451 w 5374597"/>
                <a:gd name="connsiteY82" fmla="*/ 21208 h 129206"/>
                <a:gd name="connsiteX83" fmla="*/ 459083 w 5374597"/>
                <a:gd name="connsiteY83" fmla="*/ 0 h 129206"/>
                <a:gd name="connsiteX84" fmla="*/ 474182 w 5374597"/>
                <a:gd name="connsiteY84" fmla="*/ 4726 h 129206"/>
                <a:gd name="connsiteX85" fmla="*/ 474182 w 5374597"/>
                <a:gd name="connsiteY85" fmla="*/ 12563 h 129206"/>
                <a:gd name="connsiteX86" fmla="*/ 459544 w 5374597"/>
                <a:gd name="connsiteY86" fmla="*/ 7492 h 129206"/>
                <a:gd name="connsiteX87" fmla="*/ 446173 w 5374597"/>
                <a:gd name="connsiteY87" fmla="*/ 20862 h 129206"/>
                <a:gd name="connsiteX88" fmla="*/ 446173 w 5374597"/>
                <a:gd name="connsiteY88" fmla="*/ 34002 h 129206"/>
                <a:gd name="connsiteX89" fmla="*/ 471877 w 5374597"/>
                <a:gd name="connsiteY89" fmla="*/ 34002 h 129206"/>
                <a:gd name="connsiteX90" fmla="*/ 471877 w 5374597"/>
                <a:gd name="connsiteY90" fmla="*/ 41378 h 129206"/>
                <a:gd name="connsiteX91" fmla="*/ 446173 w 5374597"/>
                <a:gd name="connsiteY91" fmla="*/ 41378 h 129206"/>
                <a:gd name="connsiteX92" fmla="*/ 527547 w 5374597"/>
                <a:gd name="connsiteY92" fmla="*/ 34002 h 129206"/>
                <a:gd name="connsiteX93" fmla="*/ 535385 w 5374597"/>
                <a:gd name="connsiteY93" fmla="*/ 34002 h 129206"/>
                <a:gd name="connsiteX94" fmla="*/ 535385 w 5374597"/>
                <a:gd name="connsiteY94" fmla="*/ 69041 h 129206"/>
                <a:gd name="connsiteX95" fmla="*/ 508299 w 5374597"/>
                <a:gd name="connsiteY95" fmla="*/ 97165 h 129206"/>
                <a:gd name="connsiteX96" fmla="*/ 480982 w 5374597"/>
                <a:gd name="connsiteY96" fmla="*/ 69041 h 129206"/>
                <a:gd name="connsiteX97" fmla="*/ 480982 w 5374597"/>
                <a:gd name="connsiteY97" fmla="*/ 34002 h 129206"/>
                <a:gd name="connsiteX98" fmla="*/ 488820 w 5374597"/>
                <a:gd name="connsiteY98" fmla="*/ 34002 h 129206"/>
                <a:gd name="connsiteX99" fmla="*/ 488820 w 5374597"/>
                <a:gd name="connsiteY99" fmla="*/ 69733 h 129206"/>
                <a:gd name="connsiteX100" fmla="*/ 508184 w 5374597"/>
                <a:gd name="connsiteY100" fmla="*/ 89788 h 129206"/>
                <a:gd name="connsiteX101" fmla="*/ 527432 w 5374597"/>
                <a:gd name="connsiteY101" fmla="*/ 69733 h 129206"/>
                <a:gd name="connsiteX102" fmla="*/ 527432 w 5374597"/>
                <a:gd name="connsiteY102" fmla="*/ 34002 h 129206"/>
                <a:gd name="connsiteX103" fmla="*/ 555671 w 5374597"/>
                <a:gd name="connsiteY103" fmla="*/ 1037 h 129206"/>
                <a:gd name="connsiteX104" fmla="*/ 563509 w 5374597"/>
                <a:gd name="connsiteY104" fmla="*/ 1037 h 129206"/>
                <a:gd name="connsiteX105" fmla="*/ 563509 w 5374597"/>
                <a:gd name="connsiteY105" fmla="*/ 96127 h 129206"/>
                <a:gd name="connsiteX106" fmla="*/ 555671 w 5374597"/>
                <a:gd name="connsiteY106" fmla="*/ 96127 h 129206"/>
                <a:gd name="connsiteX107" fmla="*/ 555671 w 5374597"/>
                <a:gd name="connsiteY107" fmla="*/ 1037 h 129206"/>
                <a:gd name="connsiteX108" fmla="*/ 585754 w 5374597"/>
                <a:gd name="connsiteY108" fmla="*/ 1037 h 129206"/>
                <a:gd name="connsiteX109" fmla="*/ 593592 w 5374597"/>
                <a:gd name="connsiteY109" fmla="*/ 1037 h 129206"/>
                <a:gd name="connsiteX110" fmla="*/ 593592 w 5374597"/>
                <a:gd name="connsiteY110" fmla="*/ 96127 h 129206"/>
                <a:gd name="connsiteX111" fmla="*/ 585754 w 5374597"/>
                <a:gd name="connsiteY111" fmla="*/ 96127 h 129206"/>
                <a:gd name="connsiteX112" fmla="*/ 585754 w 5374597"/>
                <a:gd name="connsiteY112" fmla="*/ 1037 h 129206"/>
                <a:gd name="connsiteX113" fmla="*/ 662056 w 5374597"/>
                <a:gd name="connsiteY113" fmla="*/ 90710 h 129206"/>
                <a:gd name="connsiteX114" fmla="*/ 676694 w 5374597"/>
                <a:gd name="connsiteY114" fmla="*/ 80221 h 129206"/>
                <a:gd name="connsiteX115" fmla="*/ 669203 w 5374597"/>
                <a:gd name="connsiteY115" fmla="*/ 71116 h 129206"/>
                <a:gd name="connsiteX116" fmla="*/ 653297 w 5374597"/>
                <a:gd name="connsiteY116" fmla="*/ 64892 h 129206"/>
                <a:gd name="connsiteX117" fmla="*/ 641886 w 5374597"/>
                <a:gd name="connsiteY117" fmla="*/ 50023 h 129206"/>
                <a:gd name="connsiteX118" fmla="*/ 662863 w 5374597"/>
                <a:gd name="connsiteY118" fmla="*/ 33080 h 129206"/>
                <a:gd name="connsiteX119" fmla="*/ 681766 w 5374597"/>
                <a:gd name="connsiteY119" fmla="*/ 39073 h 129206"/>
                <a:gd name="connsiteX120" fmla="*/ 681766 w 5374597"/>
                <a:gd name="connsiteY120" fmla="*/ 47372 h 129206"/>
                <a:gd name="connsiteX121" fmla="*/ 662978 w 5374597"/>
                <a:gd name="connsiteY121" fmla="*/ 39650 h 129206"/>
                <a:gd name="connsiteX122" fmla="*/ 649839 w 5374597"/>
                <a:gd name="connsiteY122" fmla="*/ 49447 h 129206"/>
                <a:gd name="connsiteX123" fmla="*/ 657215 w 5374597"/>
                <a:gd name="connsiteY123" fmla="*/ 58322 h 129206"/>
                <a:gd name="connsiteX124" fmla="*/ 673237 w 5374597"/>
                <a:gd name="connsiteY124" fmla="*/ 64546 h 129206"/>
                <a:gd name="connsiteX125" fmla="*/ 684647 w 5374597"/>
                <a:gd name="connsiteY125" fmla="*/ 78953 h 129206"/>
                <a:gd name="connsiteX126" fmla="*/ 662056 w 5374597"/>
                <a:gd name="connsiteY126" fmla="*/ 97395 h 129206"/>
                <a:gd name="connsiteX127" fmla="*/ 640733 w 5374597"/>
                <a:gd name="connsiteY127" fmla="*/ 90825 h 129206"/>
                <a:gd name="connsiteX128" fmla="*/ 640733 w 5374597"/>
                <a:gd name="connsiteY128" fmla="*/ 82181 h 129206"/>
                <a:gd name="connsiteX129" fmla="*/ 662172 w 5374597"/>
                <a:gd name="connsiteY129" fmla="*/ 90941 h 129206"/>
                <a:gd name="connsiteX130" fmla="*/ 745736 w 5374597"/>
                <a:gd name="connsiteY130" fmla="*/ 34002 h 129206"/>
                <a:gd name="connsiteX131" fmla="*/ 753573 w 5374597"/>
                <a:gd name="connsiteY131" fmla="*/ 34002 h 129206"/>
                <a:gd name="connsiteX132" fmla="*/ 753573 w 5374597"/>
                <a:gd name="connsiteY132" fmla="*/ 69041 h 129206"/>
                <a:gd name="connsiteX133" fmla="*/ 726487 w 5374597"/>
                <a:gd name="connsiteY133" fmla="*/ 97165 h 129206"/>
                <a:gd name="connsiteX134" fmla="*/ 699170 w 5374597"/>
                <a:gd name="connsiteY134" fmla="*/ 69041 h 129206"/>
                <a:gd name="connsiteX135" fmla="*/ 699170 w 5374597"/>
                <a:gd name="connsiteY135" fmla="*/ 34002 h 129206"/>
                <a:gd name="connsiteX136" fmla="*/ 707008 w 5374597"/>
                <a:gd name="connsiteY136" fmla="*/ 34002 h 129206"/>
                <a:gd name="connsiteX137" fmla="*/ 707008 w 5374597"/>
                <a:gd name="connsiteY137" fmla="*/ 69733 h 129206"/>
                <a:gd name="connsiteX138" fmla="*/ 726372 w 5374597"/>
                <a:gd name="connsiteY138" fmla="*/ 89788 h 129206"/>
                <a:gd name="connsiteX139" fmla="*/ 745620 w 5374597"/>
                <a:gd name="connsiteY139" fmla="*/ 69733 h 129206"/>
                <a:gd name="connsiteX140" fmla="*/ 745620 w 5374597"/>
                <a:gd name="connsiteY140" fmla="*/ 34002 h 129206"/>
                <a:gd name="connsiteX141" fmla="*/ 781697 w 5374597"/>
                <a:gd name="connsiteY141" fmla="*/ 81720 h 129206"/>
                <a:gd name="connsiteX142" fmla="*/ 781697 w 5374597"/>
                <a:gd name="connsiteY142" fmla="*/ 127824 h 129206"/>
                <a:gd name="connsiteX143" fmla="*/ 773859 w 5374597"/>
                <a:gd name="connsiteY143" fmla="*/ 127824 h 129206"/>
                <a:gd name="connsiteX144" fmla="*/ 773859 w 5374597"/>
                <a:gd name="connsiteY144" fmla="*/ 34002 h 129206"/>
                <a:gd name="connsiteX145" fmla="*/ 781697 w 5374597"/>
                <a:gd name="connsiteY145" fmla="*/ 34002 h 129206"/>
                <a:gd name="connsiteX146" fmla="*/ 781697 w 5374597"/>
                <a:gd name="connsiteY146" fmla="*/ 48409 h 129206"/>
                <a:gd name="connsiteX147" fmla="*/ 806478 w 5374597"/>
                <a:gd name="connsiteY147" fmla="*/ 32965 h 129206"/>
                <a:gd name="connsiteX148" fmla="*/ 837598 w 5374597"/>
                <a:gd name="connsiteY148" fmla="*/ 64892 h 129206"/>
                <a:gd name="connsiteX149" fmla="*/ 806478 w 5374597"/>
                <a:gd name="connsiteY149" fmla="*/ 97049 h 129206"/>
                <a:gd name="connsiteX150" fmla="*/ 781697 w 5374597"/>
                <a:gd name="connsiteY150" fmla="*/ 81604 h 129206"/>
                <a:gd name="connsiteX151" fmla="*/ 805671 w 5374597"/>
                <a:gd name="connsiteY151" fmla="*/ 40456 h 129206"/>
                <a:gd name="connsiteX152" fmla="*/ 781697 w 5374597"/>
                <a:gd name="connsiteY152" fmla="*/ 65007 h 129206"/>
                <a:gd name="connsiteX153" fmla="*/ 805671 w 5374597"/>
                <a:gd name="connsiteY153" fmla="*/ 89788 h 129206"/>
                <a:gd name="connsiteX154" fmla="*/ 829415 w 5374597"/>
                <a:gd name="connsiteY154" fmla="*/ 65007 h 129206"/>
                <a:gd name="connsiteX155" fmla="*/ 805671 w 5374597"/>
                <a:gd name="connsiteY155" fmla="*/ 40456 h 129206"/>
                <a:gd name="connsiteX156" fmla="*/ 850161 w 5374597"/>
                <a:gd name="connsiteY156" fmla="*/ 65468 h 129206"/>
                <a:gd name="connsiteX157" fmla="*/ 880706 w 5374597"/>
                <a:gd name="connsiteY157" fmla="*/ 32965 h 129206"/>
                <a:gd name="connsiteX158" fmla="*/ 910097 w 5374597"/>
                <a:gd name="connsiteY158" fmla="*/ 64315 h 129206"/>
                <a:gd name="connsiteX159" fmla="*/ 909866 w 5374597"/>
                <a:gd name="connsiteY159" fmla="*/ 68119 h 129206"/>
                <a:gd name="connsiteX160" fmla="*/ 858345 w 5374597"/>
                <a:gd name="connsiteY160" fmla="*/ 68119 h 129206"/>
                <a:gd name="connsiteX161" fmla="*/ 883241 w 5374597"/>
                <a:gd name="connsiteY161" fmla="*/ 89903 h 129206"/>
                <a:gd name="connsiteX162" fmla="*/ 905948 w 5374597"/>
                <a:gd name="connsiteY162" fmla="*/ 82296 h 129206"/>
                <a:gd name="connsiteX163" fmla="*/ 905948 w 5374597"/>
                <a:gd name="connsiteY163" fmla="*/ 90018 h 129206"/>
                <a:gd name="connsiteX164" fmla="*/ 883241 w 5374597"/>
                <a:gd name="connsiteY164" fmla="*/ 97165 h 129206"/>
                <a:gd name="connsiteX165" fmla="*/ 850161 w 5374597"/>
                <a:gd name="connsiteY165" fmla="*/ 65468 h 129206"/>
                <a:gd name="connsiteX166" fmla="*/ 901913 w 5374597"/>
                <a:gd name="connsiteY166" fmla="*/ 61664 h 129206"/>
                <a:gd name="connsiteX167" fmla="*/ 880706 w 5374597"/>
                <a:gd name="connsiteY167" fmla="*/ 40226 h 129206"/>
                <a:gd name="connsiteX168" fmla="*/ 858460 w 5374597"/>
                <a:gd name="connsiteY168" fmla="*/ 61664 h 129206"/>
                <a:gd name="connsiteX169" fmla="*/ 901798 w 5374597"/>
                <a:gd name="connsiteY169" fmla="*/ 61664 h 129206"/>
                <a:gd name="connsiteX170" fmla="*/ 935224 w 5374597"/>
                <a:gd name="connsiteY170" fmla="*/ 96127 h 129206"/>
                <a:gd name="connsiteX171" fmla="*/ 927386 w 5374597"/>
                <a:gd name="connsiteY171" fmla="*/ 96127 h 129206"/>
                <a:gd name="connsiteX172" fmla="*/ 927386 w 5374597"/>
                <a:gd name="connsiteY172" fmla="*/ 34002 h 129206"/>
                <a:gd name="connsiteX173" fmla="*/ 935224 w 5374597"/>
                <a:gd name="connsiteY173" fmla="*/ 34002 h 129206"/>
                <a:gd name="connsiteX174" fmla="*/ 935224 w 5374597"/>
                <a:gd name="connsiteY174" fmla="*/ 50023 h 129206"/>
                <a:gd name="connsiteX175" fmla="*/ 958506 w 5374597"/>
                <a:gd name="connsiteY175" fmla="*/ 33080 h 129206"/>
                <a:gd name="connsiteX176" fmla="*/ 958506 w 5374597"/>
                <a:gd name="connsiteY176" fmla="*/ 41955 h 129206"/>
                <a:gd name="connsiteX177" fmla="*/ 935224 w 5374597"/>
                <a:gd name="connsiteY177" fmla="*/ 66275 h 129206"/>
                <a:gd name="connsiteX178" fmla="*/ 935224 w 5374597"/>
                <a:gd name="connsiteY178" fmla="*/ 96242 h 129206"/>
                <a:gd name="connsiteX179" fmla="*/ 992047 w 5374597"/>
                <a:gd name="connsiteY179" fmla="*/ 98087 h 129206"/>
                <a:gd name="connsiteX180" fmla="*/ 960812 w 5374597"/>
                <a:gd name="connsiteY180" fmla="*/ 34002 h 129206"/>
                <a:gd name="connsiteX181" fmla="*/ 969917 w 5374597"/>
                <a:gd name="connsiteY181" fmla="*/ 34002 h 129206"/>
                <a:gd name="connsiteX182" fmla="*/ 992393 w 5374597"/>
                <a:gd name="connsiteY182" fmla="*/ 81374 h 129206"/>
                <a:gd name="connsiteX183" fmla="*/ 1014754 w 5374597"/>
                <a:gd name="connsiteY183" fmla="*/ 34002 h 129206"/>
                <a:gd name="connsiteX184" fmla="*/ 1023283 w 5374597"/>
                <a:gd name="connsiteY184" fmla="*/ 34002 h 129206"/>
                <a:gd name="connsiteX185" fmla="*/ 992047 w 5374597"/>
                <a:gd name="connsiteY185" fmla="*/ 98087 h 129206"/>
                <a:gd name="connsiteX186" fmla="*/ 1033771 w 5374597"/>
                <a:gd name="connsiteY186" fmla="*/ 15445 h 129206"/>
                <a:gd name="connsiteX187" fmla="*/ 1039074 w 5374597"/>
                <a:gd name="connsiteY187" fmla="*/ 9912 h 129206"/>
                <a:gd name="connsiteX188" fmla="*/ 1042762 w 5374597"/>
                <a:gd name="connsiteY188" fmla="*/ 11065 h 129206"/>
                <a:gd name="connsiteX189" fmla="*/ 1048871 w 5374597"/>
                <a:gd name="connsiteY189" fmla="*/ 15330 h 129206"/>
                <a:gd name="connsiteX190" fmla="*/ 1042762 w 5374597"/>
                <a:gd name="connsiteY190" fmla="*/ 19594 h 129206"/>
                <a:gd name="connsiteX191" fmla="*/ 1039074 w 5374597"/>
                <a:gd name="connsiteY191" fmla="*/ 20862 h 129206"/>
                <a:gd name="connsiteX192" fmla="*/ 1033771 w 5374597"/>
                <a:gd name="connsiteY192" fmla="*/ 15445 h 129206"/>
                <a:gd name="connsiteX193" fmla="*/ 1035731 w 5374597"/>
                <a:gd name="connsiteY193" fmla="*/ 34117 h 129206"/>
                <a:gd name="connsiteX194" fmla="*/ 1043684 w 5374597"/>
                <a:gd name="connsiteY194" fmla="*/ 34117 h 129206"/>
                <a:gd name="connsiteX195" fmla="*/ 1043684 w 5374597"/>
                <a:gd name="connsiteY195" fmla="*/ 96242 h 129206"/>
                <a:gd name="connsiteX196" fmla="*/ 1035731 w 5374597"/>
                <a:gd name="connsiteY196" fmla="*/ 96242 h 129206"/>
                <a:gd name="connsiteX197" fmla="*/ 1035731 w 5374597"/>
                <a:gd name="connsiteY197" fmla="*/ 34117 h 129206"/>
                <a:gd name="connsiteX198" fmla="*/ 1082181 w 5374597"/>
                <a:gd name="connsiteY198" fmla="*/ 90825 h 129206"/>
                <a:gd name="connsiteX199" fmla="*/ 1096819 w 5374597"/>
                <a:gd name="connsiteY199" fmla="*/ 80337 h 129206"/>
                <a:gd name="connsiteX200" fmla="*/ 1089327 w 5374597"/>
                <a:gd name="connsiteY200" fmla="*/ 71231 h 129206"/>
                <a:gd name="connsiteX201" fmla="*/ 1073421 w 5374597"/>
                <a:gd name="connsiteY201" fmla="*/ 65007 h 129206"/>
                <a:gd name="connsiteX202" fmla="*/ 1062010 w 5374597"/>
                <a:gd name="connsiteY202" fmla="*/ 50138 h 129206"/>
                <a:gd name="connsiteX203" fmla="*/ 1082988 w 5374597"/>
                <a:gd name="connsiteY203" fmla="*/ 33195 h 129206"/>
                <a:gd name="connsiteX204" fmla="*/ 1101891 w 5374597"/>
                <a:gd name="connsiteY204" fmla="*/ 39189 h 129206"/>
                <a:gd name="connsiteX205" fmla="*/ 1101891 w 5374597"/>
                <a:gd name="connsiteY205" fmla="*/ 47487 h 129206"/>
                <a:gd name="connsiteX206" fmla="*/ 1083103 w 5374597"/>
                <a:gd name="connsiteY206" fmla="*/ 39765 h 129206"/>
                <a:gd name="connsiteX207" fmla="*/ 1069963 w 5374597"/>
                <a:gd name="connsiteY207" fmla="*/ 49562 h 129206"/>
                <a:gd name="connsiteX208" fmla="*/ 1077340 w 5374597"/>
                <a:gd name="connsiteY208" fmla="*/ 58437 h 129206"/>
                <a:gd name="connsiteX209" fmla="*/ 1093361 w 5374597"/>
                <a:gd name="connsiteY209" fmla="*/ 64661 h 129206"/>
                <a:gd name="connsiteX210" fmla="*/ 1104772 w 5374597"/>
                <a:gd name="connsiteY210" fmla="*/ 79069 h 129206"/>
                <a:gd name="connsiteX211" fmla="*/ 1082181 w 5374597"/>
                <a:gd name="connsiteY211" fmla="*/ 97510 h 129206"/>
                <a:gd name="connsiteX212" fmla="*/ 1060858 w 5374597"/>
                <a:gd name="connsiteY212" fmla="*/ 90941 h 129206"/>
                <a:gd name="connsiteX213" fmla="*/ 1060858 w 5374597"/>
                <a:gd name="connsiteY213" fmla="*/ 82296 h 129206"/>
                <a:gd name="connsiteX214" fmla="*/ 1082296 w 5374597"/>
                <a:gd name="connsiteY214" fmla="*/ 91056 h 129206"/>
                <a:gd name="connsiteX215" fmla="*/ 1122061 w 5374597"/>
                <a:gd name="connsiteY215" fmla="*/ 19709 h 129206"/>
                <a:gd name="connsiteX216" fmla="*/ 1115952 w 5374597"/>
                <a:gd name="connsiteY216" fmla="*/ 15445 h 129206"/>
                <a:gd name="connsiteX217" fmla="*/ 1122061 w 5374597"/>
                <a:gd name="connsiteY217" fmla="*/ 11180 h 129206"/>
                <a:gd name="connsiteX218" fmla="*/ 1125749 w 5374597"/>
                <a:gd name="connsiteY218" fmla="*/ 10028 h 129206"/>
                <a:gd name="connsiteX219" fmla="*/ 1131051 w 5374597"/>
                <a:gd name="connsiteY219" fmla="*/ 15560 h 129206"/>
                <a:gd name="connsiteX220" fmla="*/ 1125749 w 5374597"/>
                <a:gd name="connsiteY220" fmla="*/ 20977 h 129206"/>
                <a:gd name="connsiteX221" fmla="*/ 1122061 w 5374597"/>
                <a:gd name="connsiteY221" fmla="*/ 19709 h 129206"/>
                <a:gd name="connsiteX222" fmla="*/ 1121139 w 5374597"/>
                <a:gd name="connsiteY222" fmla="*/ 34117 h 129206"/>
                <a:gd name="connsiteX223" fmla="*/ 1129092 w 5374597"/>
                <a:gd name="connsiteY223" fmla="*/ 34117 h 129206"/>
                <a:gd name="connsiteX224" fmla="*/ 1129092 w 5374597"/>
                <a:gd name="connsiteY224" fmla="*/ 96242 h 129206"/>
                <a:gd name="connsiteX225" fmla="*/ 1121139 w 5374597"/>
                <a:gd name="connsiteY225" fmla="*/ 96242 h 129206"/>
                <a:gd name="connsiteX226" fmla="*/ 1121139 w 5374597"/>
                <a:gd name="connsiteY226" fmla="*/ 34117 h 129206"/>
                <a:gd name="connsiteX227" fmla="*/ 1146381 w 5374597"/>
                <a:gd name="connsiteY227" fmla="*/ 65007 h 129206"/>
                <a:gd name="connsiteX228" fmla="*/ 1178539 w 5374597"/>
                <a:gd name="connsiteY228" fmla="*/ 33080 h 129206"/>
                <a:gd name="connsiteX229" fmla="*/ 1210351 w 5374597"/>
                <a:gd name="connsiteY229" fmla="*/ 65007 h 129206"/>
                <a:gd name="connsiteX230" fmla="*/ 1178539 w 5374597"/>
                <a:gd name="connsiteY230" fmla="*/ 97165 h 129206"/>
                <a:gd name="connsiteX231" fmla="*/ 1146381 w 5374597"/>
                <a:gd name="connsiteY231" fmla="*/ 65007 h 129206"/>
                <a:gd name="connsiteX232" fmla="*/ 1178423 w 5374597"/>
                <a:gd name="connsiteY232" fmla="*/ 40572 h 129206"/>
                <a:gd name="connsiteX233" fmla="*/ 1154449 w 5374597"/>
                <a:gd name="connsiteY233" fmla="*/ 65122 h 129206"/>
                <a:gd name="connsiteX234" fmla="*/ 1178423 w 5374597"/>
                <a:gd name="connsiteY234" fmla="*/ 89903 h 129206"/>
                <a:gd name="connsiteX235" fmla="*/ 1202282 w 5374597"/>
                <a:gd name="connsiteY235" fmla="*/ 65122 h 129206"/>
                <a:gd name="connsiteX236" fmla="*/ 1178423 w 5374597"/>
                <a:gd name="connsiteY236" fmla="*/ 40572 h 129206"/>
                <a:gd name="connsiteX237" fmla="*/ 1235593 w 5374597"/>
                <a:gd name="connsiteY237" fmla="*/ 96242 h 129206"/>
                <a:gd name="connsiteX238" fmla="*/ 1227755 w 5374597"/>
                <a:gd name="connsiteY238" fmla="*/ 96242 h 129206"/>
                <a:gd name="connsiteX239" fmla="*/ 1227755 w 5374597"/>
                <a:gd name="connsiteY239" fmla="*/ 34117 h 129206"/>
                <a:gd name="connsiteX240" fmla="*/ 1235593 w 5374597"/>
                <a:gd name="connsiteY240" fmla="*/ 34117 h 129206"/>
                <a:gd name="connsiteX241" fmla="*/ 1235593 w 5374597"/>
                <a:gd name="connsiteY241" fmla="*/ 48294 h 129206"/>
                <a:gd name="connsiteX242" fmla="*/ 1258529 w 5374597"/>
                <a:gd name="connsiteY242" fmla="*/ 33080 h 129206"/>
                <a:gd name="connsiteX243" fmla="*/ 1283080 w 5374597"/>
                <a:gd name="connsiteY243" fmla="*/ 60742 h 129206"/>
                <a:gd name="connsiteX244" fmla="*/ 1283080 w 5374597"/>
                <a:gd name="connsiteY244" fmla="*/ 96242 h 129206"/>
                <a:gd name="connsiteX245" fmla="*/ 1275242 w 5374597"/>
                <a:gd name="connsiteY245" fmla="*/ 96242 h 129206"/>
                <a:gd name="connsiteX246" fmla="*/ 1275242 w 5374597"/>
                <a:gd name="connsiteY246" fmla="*/ 61895 h 129206"/>
                <a:gd name="connsiteX247" fmla="*/ 1256570 w 5374597"/>
                <a:gd name="connsiteY247" fmla="*/ 40687 h 129206"/>
                <a:gd name="connsiteX248" fmla="*/ 1235477 w 5374597"/>
                <a:gd name="connsiteY248" fmla="*/ 65122 h 129206"/>
                <a:gd name="connsiteX249" fmla="*/ 1235477 w 5374597"/>
                <a:gd name="connsiteY249" fmla="*/ 96242 h 129206"/>
                <a:gd name="connsiteX250" fmla="*/ 1384855 w 5374597"/>
                <a:gd name="connsiteY250" fmla="*/ 81950 h 129206"/>
                <a:gd name="connsiteX251" fmla="*/ 1360074 w 5374597"/>
                <a:gd name="connsiteY251" fmla="*/ 97280 h 129206"/>
                <a:gd name="connsiteX252" fmla="*/ 1328954 w 5374597"/>
                <a:gd name="connsiteY252" fmla="*/ 65468 h 129206"/>
                <a:gd name="connsiteX253" fmla="*/ 1360074 w 5374597"/>
                <a:gd name="connsiteY253" fmla="*/ 33080 h 129206"/>
                <a:gd name="connsiteX254" fmla="*/ 1384855 w 5374597"/>
                <a:gd name="connsiteY254" fmla="*/ 48525 h 129206"/>
                <a:gd name="connsiteX255" fmla="*/ 1384855 w 5374597"/>
                <a:gd name="connsiteY255" fmla="*/ 34117 h 129206"/>
                <a:gd name="connsiteX256" fmla="*/ 1392693 w 5374597"/>
                <a:gd name="connsiteY256" fmla="*/ 34117 h 129206"/>
                <a:gd name="connsiteX257" fmla="*/ 1392693 w 5374597"/>
                <a:gd name="connsiteY257" fmla="*/ 96242 h 129206"/>
                <a:gd name="connsiteX258" fmla="*/ 1384855 w 5374597"/>
                <a:gd name="connsiteY258" fmla="*/ 96242 h 129206"/>
                <a:gd name="connsiteX259" fmla="*/ 1384855 w 5374597"/>
                <a:gd name="connsiteY259" fmla="*/ 81950 h 129206"/>
                <a:gd name="connsiteX260" fmla="*/ 1337137 w 5374597"/>
                <a:gd name="connsiteY260" fmla="*/ 65353 h 129206"/>
                <a:gd name="connsiteX261" fmla="*/ 1360881 w 5374597"/>
                <a:gd name="connsiteY261" fmla="*/ 89903 h 129206"/>
                <a:gd name="connsiteX262" fmla="*/ 1384855 w 5374597"/>
                <a:gd name="connsiteY262" fmla="*/ 65353 h 129206"/>
                <a:gd name="connsiteX263" fmla="*/ 1360881 w 5374597"/>
                <a:gd name="connsiteY263" fmla="*/ 40572 h 129206"/>
                <a:gd name="connsiteX264" fmla="*/ 1337137 w 5374597"/>
                <a:gd name="connsiteY264" fmla="*/ 65353 h 129206"/>
                <a:gd name="connsiteX265" fmla="*/ 1431190 w 5374597"/>
                <a:gd name="connsiteY265" fmla="*/ 90825 h 129206"/>
                <a:gd name="connsiteX266" fmla="*/ 1445828 w 5374597"/>
                <a:gd name="connsiteY266" fmla="*/ 80337 h 129206"/>
                <a:gd name="connsiteX267" fmla="*/ 1438336 w 5374597"/>
                <a:gd name="connsiteY267" fmla="*/ 71231 h 129206"/>
                <a:gd name="connsiteX268" fmla="*/ 1422430 w 5374597"/>
                <a:gd name="connsiteY268" fmla="*/ 65007 h 129206"/>
                <a:gd name="connsiteX269" fmla="*/ 1411019 w 5374597"/>
                <a:gd name="connsiteY269" fmla="*/ 50138 h 129206"/>
                <a:gd name="connsiteX270" fmla="*/ 1431997 w 5374597"/>
                <a:gd name="connsiteY270" fmla="*/ 33195 h 129206"/>
                <a:gd name="connsiteX271" fmla="*/ 1450899 w 5374597"/>
                <a:gd name="connsiteY271" fmla="*/ 39189 h 129206"/>
                <a:gd name="connsiteX272" fmla="*/ 1450899 w 5374597"/>
                <a:gd name="connsiteY272" fmla="*/ 47487 h 129206"/>
                <a:gd name="connsiteX273" fmla="*/ 1432112 w 5374597"/>
                <a:gd name="connsiteY273" fmla="*/ 39765 h 129206"/>
                <a:gd name="connsiteX274" fmla="*/ 1418972 w 5374597"/>
                <a:gd name="connsiteY274" fmla="*/ 49562 h 129206"/>
                <a:gd name="connsiteX275" fmla="*/ 1426349 w 5374597"/>
                <a:gd name="connsiteY275" fmla="*/ 58437 h 129206"/>
                <a:gd name="connsiteX276" fmla="*/ 1442370 w 5374597"/>
                <a:gd name="connsiteY276" fmla="*/ 64661 h 129206"/>
                <a:gd name="connsiteX277" fmla="*/ 1453781 w 5374597"/>
                <a:gd name="connsiteY277" fmla="*/ 79069 h 129206"/>
                <a:gd name="connsiteX278" fmla="*/ 1431190 w 5374597"/>
                <a:gd name="connsiteY278" fmla="*/ 97510 h 129206"/>
                <a:gd name="connsiteX279" fmla="*/ 1409867 w 5374597"/>
                <a:gd name="connsiteY279" fmla="*/ 90941 h 129206"/>
                <a:gd name="connsiteX280" fmla="*/ 1409867 w 5374597"/>
                <a:gd name="connsiteY280" fmla="*/ 82296 h 129206"/>
                <a:gd name="connsiteX281" fmla="*/ 1431305 w 5374597"/>
                <a:gd name="connsiteY281" fmla="*/ 91056 h 129206"/>
                <a:gd name="connsiteX282" fmla="*/ 1551176 w 5374597"/>
                <a:gd name="connsiteY282" fmla="*/ 81950 h 129206"/>
                <a:gd name="connsiteX283" fmla="*/ 1526395 w 5374597"/>
                <a:gd name="connsiteY283" fmla="*/ 97280 h 129206"/>
                <a:gd name="connsiteX284" fmla="*/ 1495274 w 5374597"/>
                <a:gd name="connsiteY284" fmla="*/ 65468 h 129206"/>
                <a:gd name="connsiteX285" fmla="*/ 1526395 w 5374597"/>
                <a:gd name="connsiteY285" fmla="*/ 33080 h 129206"/>
                <a:gd name="connsiteX286" fmla="*/ 1551176 w 5374597"/>
                <a:gd name="connsiteY286" fmla="*/ 48525 h 129206"/>
                <a:gd name="connsiteX287" fmla="*/ 1551176 w 5374597"/>
                <a:gd name="connsiteY287" fmla="*/ 34117 h 129206"/>
                <a:gd name="connsiteX288" fmla="*/ 1559014 w 5374597"/>
                <a:gd name="connsiteY288" fmla="*/ 34117 h 129206"/>
                <a:gd name="connsiteX289" fmla="*/ 1559014 w 5374597"/>
                <a:gd name="connsiteY289" fmla="*/ 96242 h 129206"/>
                <a:gd name="connsiteX290" fmla="*/ 1551176 w 5374597"/>
                <a:gd name="connsiteY290" fmla="*/ 96242 h 129206"/>
                <a:gd name="connsiteX291" fmla="*/ 1551176 w 5374597"/>
                <a:gd name="connsiteY291" fmla="*/ 81950 h 129206"/>
                <a:gd name="connsiteX292" fmla="*/ 1503458 w 5374597"/>
                <a:gd name="connsiteY292" fmla="*/ 65353 h 129206"/>
                <a:gd name="connsiteX293" fmla="*/ 1527202 w 5374597"/>
                <a:gd name="connsiteY293" fmla="*/ 89903 h 129206"/>
                <a:gd name="connsiteX294" fmla="*/ 1551176 w 5374597"/>
                <a:gd name="connsiteY294" fmla="*/ 65353 h 129206"/>
                <a:gd name="connsiteX295" fmla="*/ 1527202 w 5374597"/>
                <a:gd name="connsiteY295" fmla="*/ 40572 h 129206"/>
                <a:gd name="connsiteX296" fmla="*/ 1503458 w 5374597"/>
                <a:gd name="connsiteY296" fmla="*/ 65353 h 129206"/>
                <a:gd name="connsiteX297" fmla="*/ 1630360 w 5374597"/>
                <a:gd name="connsiteY297" fmla="*/ 97280 h 129206"/>
                <a:gd name="connsiteX298" fmla="*/ 1610074 w 5374597"/>
                <a:gd name="connsiteY298" fmla="*/ 75841 h 129206"/>
                <a:gd name="connsiteX299" fmla="*/ 1610074 w 5374597"/>
                <a:gd name="connsiteY299" fmla="*/ 13831 h 129206"/>
                <a:gd name="connsiteX300" fmla="*/ 1617796 w 5374597"/>
                <a:gd name="connsiteY300" fmla="*/ 13831 h 129206"/>
                <a:gd name="connsiteX301" fmla="*/ 1617796 w 5374597"/>
                <a:gd name="connsiteY301" fmla="*/ 34117 h 129206"/>
                <a:gd name="connsiteX302" fmla="*/ 1645113 w 5374597"/>
                <a:gd name="connsiteY302" fmla="*/ 34117 h 129206"/>
                <a:gd name="connsiteX303" fmla="*/ 1645113 w 5374597"/>
                <a:gd name="connsiteY303" fmla="*/ 41494 h 129206"/>
                <a:gd name="connsiteX304" fmla="*/ 1617796 w 5374597"/>
                <a:gd name="connsiteY304" fmla="*/ 41494 h 129206"/>
                <a:gd name="connsiteX305" fmla="*/ 1617796 w 5374597"/>
                <a:gd name="connsiteY305" fmla="*/ 76533 h 129206"/>
                <a:gd name="connsiteX306" fmla="*/ 1631167 w 5374597"/>
                <a:gd name="connsiteY306" fmla="*/ 89903 h 129206"/>
                <a:gd name="connsiteX307" fmla="*/ 1646151 w 5374597"/>
                <a:gd name="connsiteY307" fmla="*/ 85178 h 129206"/>
                <a:gd name="connsiteX308" fmla="*/ 1646151 w 5374597"/>
                <a:gd name="connsiteY308" fmla="*/ 92785 h 129206"/>
                <a:gd name="connsiteX309" fmla="*/ 1630475 w 5374597"/>
                <a:gd name="connsiteY309" fmla="*/ 97395 h 129206"/>
                <a:gd name="connsiteX310" fmla="*/ 1654449 w 5374597"/>
                <a:gd name="connsiteY310" fmla="*/ 65122 h 129206"/>
                <a:gd name="connsiteX311" fmla="*/ 1686607 w 5374597"/>
                <a:gd name="connsiteY311" fmla="*/ 33195 h 129206"/>
                <a:gd name="connsiteX312" fmla="*/ 1718419 w 5374597"/>
                <a:gd name="connsiteY312" fmla="*/ 65122 h 129206"/>
                <a:gd name="connsiteX313" fmla="*/ 1686607 w 5374597"/>
                <a:gd name="connsiteY313" fmla="*/ 97280 h 129206"/>
                <a:gd name="connsiteX314" fmla="*/ 1654449 w 5374597"/>
                <a:gd name="connsiteY314" fmla="*/ 65122 h 129206"/>
                <a:gd name="connsiteX315" fmla="*/ 1686492 w 5374597"/>
                <a:gd name="connsiteY315" fmla="*/ 40687 h 129206"/>
                <a:gd name="connsiteX316" fmla="*/ 1662518 w 5374597"/>
                <a:gd name="connsiteY316" fmla="*/ 65237 h 129206"/>
                <a:gd name="connsiteX317" fmla="*/ 1686492 w 5374597"/>
                <a:gd name="connsiteY317" fmla="*/ 90018 h 129206"/>
                <a:gd name="connsiteX318" fmla="*/ 1710351 w 5374597"/>
                <a:gd name="connsiteY318" fmla="*/ 65237 h 129206"/>
                <a:gd name="connsiteX319" fmla="*/ 1686492 w 5374597"/>
                <a:gd name="connsiteY319" fmla="*/ 40687 h 129206"/>
                <a:gd name="connsiteX320" fmla="*/ 1786884 w 5374597"/>
                <a:gd name="connsiteY320" fmla="*/ 82065 h 129206"/>
                <a:gd name="connsiteX321" fmla="*/ 1762103 w 5374597"/>
                <a:gd name="connsiteY321" fmla="*/ 97395 h 129206"/>
                <a:gd name="connsiteX322" fmla="*/ 1730982 w 5374597"/>
                <a:gd name="connsiteY322" fmla="*/ 65583 h 129206"/>
                <a:gd name="connsiteX323" fmla="*/ 1762103 w 5374597"/>
                <a:gd name="connsiteY323" fmla="*/ 33195 h 129206"/>
                <a:gd name="connsiteX324" fmla="*/ 1786884 w 5374597"/>
                <a:gd name="connsiteY324" fmla="*/ 48640 h 129206"/>
                <a:gd name="connsiteX325" fmla="*/ 1786884 w 5374597"/>
                <a:gd name="connsiteY325" fmla="*/ 1268 h 129206"/>
                <a:gd name="connsiteX326" fmla="*/ 1794721 w 5374597"/>
                <a:gd name="connsiteY326" fmla="*/ 1268 h 129206"/>
                <a:gd name="connsiteX327" fmla="*/ 1794721 w 5374597"/>
                <a:gd name="connsiteY327" fmla="*/ 96358 h 129206"/>
                <a:gd name="connsiteX328" fmla="*/ 1786884 w 5374597"/>
                <a:gd name="connsiteY328" fmla="*/ 96358 h 129206"/>
                <a:gd name="connsiteX329" fmla="*/ 1786884 w 5374597"/>
                <a:gd name="connsiteY329" fmla="*/ 82065 h 129206"/>
                <a:gd name="connsiteX330" fmla="*/ 1739166 w 5374597"/>
                <a:gd name="connsiteY330" fmla="*/ 65468 h 129206"/>
                <a:gd name="connsiteX331" fmla="*/ 1762909 w 5374597"/>
                <a:gd name="connsiteY331" fmla="*/ 90018 h 129206"/>
                <a:gd name="connsiteX332" fmla="*/ 1786884 w 5374597"/>
                <a:gd name="connsiteY332" fmla="*/ 65468 h 129206"/>
                <a:gd name="connsiteX333" fmla="*/ 1762909 w 5374597"/>
                <a:gd name="connsiteY333" fmla="*/ 40687 h 129206"/>
                <a:gd name="connsiteX334" fmla="*/ 1739166 w 5374597"/>
                <a:gd name="connsiteY334" fmla="*/ 65468 h 129206"/>
                <a:gd name="connsiteX335" fmla="*/ 1867912 w 5374597"/>
                <a:gd name="connsiteY335" fmla="*/ 82065 h 129206"/>
                <a:gd name="connsiteX336" fmla="*/ 1843131 w 5374597"/>
                <a:gd name="connsiteY336" fmla="*/ 97395 h 129206"/>
                <a:gd name="connsiteX337" fmla="*/ 1812010 w 5374597"/>
                <a:gd name="connsiteY337" fmla="*/ 65583 h 129206"/>
                <a:gd name="connsiteX338" fmla="*/ 1843131 w 5374597"/>
                <a:gd name="connsiteY338" fmla="*/ 33195 h 129206"/>
                <a:gd name="connsiteX339" fmla="*/ 1867912 w 5374597"/>
                <a:gd name="connsiteY339" fmla="*/ 48640 h 129206"/>
                <a:gd name="connsiteX340" fmla="*/ 1867912 w 5374597"/>
                <a:gd name="connsiteY340" fmla="*/ 1268 h 129206"/>
                <a:gd name="connsiteX341" fmla="*/ 1875750 w 5374597"/>
                <a:gd name="connsiteY341" fmla="*/ 1268 h 129206"/>
                <a:gd name="connsiteX342" fmla="*/ 1875750 w 5374597"/>
                <a:gd name="connsiteY342" fmla="*/ 96358 h 129206"/>
                <a:gd name="connsiteX343" fmla="*/ 1867912 w 5374597"/>
                <a:gd name="connsiteY343" fmla="*/ 96358 h 129206"/>
                <a:gd name="connsiteX344" fmla="*/ 1867912 w 5374597"/>
                <a:gd name="connsiteY344" fmla="*/ 82065 h 129206"/>
                <a:gd name="connsiteX345" fmla="*/ 1820194 w 5374597"/>
                <a:gd name="connsiteY345" fmla="*/ 65468 h 129206"/>
                <a:gd name="connsiteX346" fmla="*/ 1843938 w 5374597"/>
                <a:gd name="connsiteY346" fmla="*/ 90018 h 129206"/>
                <a:gd name="connsiteX347" fmla="*/ 1867912 w 5374597"/>
                <a:gd name="connsiteY347" fmla="*/ 65468 h 129206"/>
                <a:gd name="connsiteX348" fmla="*/ 1843938 w 5374597"/>
                <a:gd name="connsiteY348" fmla="*/ 40687 h 129206"/>
                <a:gd name="connsiteX349" fmla="*/ 1820194 w 5374597"/>
                <a:gd name="connsiteY349" fmla="*/ 65468 h 129206"/>
                <a:gd name="connsiteX350" fmla="*/ 1897764 w 5374597"/>
                <a:gd name="connsiteY350" fmla="*/ 1268 h 129206"/>
                <a:gd name="connsiteX351" fmla="*/ 1905602 w 5374597"/>
                <a:gd name="connsiteY351" fmla="*/ 1268 h 129206"/>
                <a:gd name="connsiteX352" fmla="*/ 1905602 w 5374597"/>
                <a:gd name="connsiteY352" fmla="*/ 96358 h 129206"/>
                <a:gd name="connsiteX353" fmla="*/ 1897764 w 5374597"/>
                <a:gd name="connsiteY353" fmla="*/ 96358 h 129206"/>
                <a:gd name="connsiteX354" fmla="*/ 1897764 w 5374597"/>
                <a:gd name="connsiteY354" fmla="*/ 1268 h 129206"/>
                <a:gd name="connsiteX355" fmla="*/ 1923122 w 5374597"/>
                <a:gd name="connsiteY355" fmla="*/ 65698 h 129206"/>
                <a:gd name="connsiteX356" fmla="*/ 1953666 w 5374597"/>
                <a:gd name="connsiteY356" fmla="*/ 33195 h 129206"/>
                <a:gd name="connsiteX357" fmla="*/ 1983057 w 5374597"/>
                <a:gd name="connsiteY357" fmla="*/ 64546 h 129206"/>
                <a:gd name="connsiteX358" fmla="*/ 1982826 w 5374597"/>
                <a:gd name="connsiteY358" fmla="*/ 68349 h 129206"/>
                <a:gd name="connsiteX359" fmla="*/ 1931305 w 5374597"/>
                <a:gd name="connsiteY359" fmla="*/ 68349 h 129206"/>
                <a:gd name="connsiteX360" fmla="*/ 1956201 w 5374597"/>
                <a:gd name="connsiteY360" fmla="*/ 90134 h 129206"/>
                <a:gd name="connsiteX361" fmla="*/ 1978908 w 5374597"/>
                <a:gd name="connsiteY361" fmla="*/ 82526 h 129206"/>
                <a:gd name="connsiteX362" fmla="*/ 1978908 w 5374597"/>
                <a:gd name="connsiteY362" fmla="*/ 90249 h 129206"/>
                <a:gd name="connsiteX363" fmla="*/ 1956201 w 5374597"/>
                <a:gd name="connsiteY363" fmla="*/ 97395 h 129206"/>
                <a:gd name="connsiteX364" fmla="*/ 1923122 w 5374597"/>
                <a:gd name="connsiteY364" fmla="*/ 65698 h 129206"/>
                <a:gd name="connsiteX365" fmla="*/ 1974873 w 5374597"/>
                <a:gd name="connsiteY365" fmla="*/ 61895 h 129206"/>
                <a:gd name="connsiteX366" fmla="*/ 1953666 w 5374597"/>
                <a:gd name="connsiteY366" fmla="*/ 40456 h 129206"/>
                <a:gd name="connsiteX367" fmla="*/ 1931420 w 5374597"/>
                <a:gd name="connsiteY367" fmla="*/ 61895 h 129206"/>
                <a:gd name="connsiteX368" fmla="*/ 1974758 w 5374597"/>
                <a:gd name="connsiteY368" fmla="*/ 61895 h 129206"/>
                <a:gd name="connsiteX369" fmla="*/ 2008184 w 5374597"/>
                <a:gd name="connsiteY369" fmla="*/ 96358 h 129206"/>
                <a:gd name="connsiteX370" fmla="*/ 2000346 w 5374597"/>
                <a:gd name="connsiteY370" fmla="*/ 96358 h 129206"/>
                <a:gd name="connsiteX371" fmla="*/ 2000346 w 5374597"/>
                <a:gd name="connsiteY371" fmla="*/ 34232 h 129206"/>
                <a:gd name="connsiteX372" fmla="*/ 2008184 w 5374597"/>
                <a:gd name="connsiteY372" fmla="*/ 34232 h 129206"/>
                <a:gd name="connsiteX373" fmla="*/ 2008184 w 5374597"/>
                <a:gd name="connsiteY373" fmla="*/ 50254 h 129206"/>
                <a:gd name="connsiteX374" fmla="*/ 2031466 w 5374597"/>
                <a:gd name="connsiteY374" fmla="*/ 33310 h 129206"/>
                <a:gd name="connsiteX375" fmla="*/ 2031466 w 5374597"/>
                <a:gd name="connsiteY375" fmla="*/ 42185 h 129206"/>
                <a:gd name="connsiteX376" fmla="*/ 2008184 w 5374597"/>
                <a:gd name="connsiteY376" fmla="*/ 66505 h 129206"/>
                <a:gd name="connsiteX377" fmla="*/ 2008184 w 5374597"/>
                <a:gd name="connsiteY377" fmla="*/ 96473 h 129206"/>
                <a:gd name="connsiteX378" fmla="*/ 2025358 w 5374597"/>
                <a:gd name="connsiteY378" fmla="*/ 114799 h 129206"/>
                <a:gd name="connsiteX379" fmla="*/ 2034117 w 5374597"/>
                <a:gd name="connsiteY379" fmla="*/ 97280 h 129206"/>
                <a:gd name="connsiteX380" fmla="*/ 2029392 w 5374597"/>
                <a:gd name="connsiteY380" fmla="*/ 91286 h 129206"/>
                <a:gd name="connsiteX381" fmla="*/ 2035731 w 5374597"/>
                <a:gd name="connsiteY381" fmla="*/ 85293 h 129206"/>
                <a:gd name="connsiteX382" fmla="*/ 2042186 w 5374597"/>
                <a:gd name="connsiteY382" fmla="*/ 91632 h 129206"/>
                <a:gd name="connsiteX383" fmla="*/ 2040111 w 5374597"/>
                <a:gd name="connsiteY383" fmla="*/ 97856 h 129206"/>
                <a:gd name="connsiteX384" fmla="*/ 2031236 w 5374597"/>
                <a:gd name="connsiteY384" fmla="*/ 114684 h 129206"/>
                <a:gd name="connsiteX385" fmla="*/ 2025242 w 5374597"/>
                <a:gd name="connsiteY385" fmla="*/ 114684 h 129206"/>
                <a:gd name="connsiteX386" fmla="*/ 2109152 w 5374597"/>
                <a:gd name="connsiteY386" fmla="*/ 97395 h 129206"/>
                <a:gd name="connsiteX387" fmla="*/ 2088866 w 5374597"/>
                <a:gd name="connsiteY387" fmla="*/ 75957 h 129206"/>
                <a:gd name="connsiteX388" fmla="*/ 2088866 w 5374597"/>
                <a:gd name="connsiteY388" fmla="*/ 13946 h 129206"/>
                <a:gd name="connsiteX389" fmla="*/ 2096589 w 5374597"/>
                <a:gd name="connsiteY389" fmla="*/ 13946 h 129206"/>
                <a:gd name="connsiteX390" fmla="*/ 2096589 w 5374597"/>
                <a:gd name="connsiteY390" fmla="*/ 34232 h 129206"/>
                <a:gd name="connsiteX391" fmla="*/ 2123905 w 5374597"/>
                <a:gd name="connsiteY391" fmla="*/ 34232 h 129206"/>
                <a:gd name="connsiteX392" fmla="*/ 2123905 w 5374597"/>
                <a:gd name="connsiteY392" fmla="*/ 41609 h 129206"/>
                <a:gd name="connsiteX393" fmla="*/ 2096589 w 5374597"/>
                <a:gd name="connsiteY393" fmla="*/ 41609 h 129206"/>
                <a:gd name="connsiteX394" fmla="*/ 2096589 w 5374597"/>
                <a:gd name="connsiteY394" fmla="*/ 76648 h 129206"/>
                <a:gd name="connsiteX395" fmla="*/ 2109959 w 5374597"/>
                <a:gd name="connsiteY395" fmla="*/ 90018 h 129206"/>
                <a:gd name="connsiteX396" fmla="*/ 2124943 w 5374597"/>
                <a:gd name="connsiteY396" fmla="*/ 85293 h 129206"/>
                <a:gd name="connsiteX397" fmla="*/ 2124943 w 5374597"/>
                <a:gd name="connsiteY397" fmla="*/ 92900 h 129206"/>
                <a:gd name="connsiteX398" fmla="*/ 2109267 w 5374597"/>
                <a:gd name="connsiteY398" fmla="*/ 97510 h 129206"/>
                <a:gd name="connsiteX399" fmla="*/ 2133242 w 5374597"/>
                <a:gd name="connsiteY399" fmla="*/ 65237 h 129206"/>
                <a:gd name="connsiteX400" fmla="*/ 2165399 w 5374597"/>
                <a:gd name="connsiteY400" fmla="*/ 33310 h 129206"/>
                <a:gd name="connsiteX401" fmla="*/ 2197211 w 5374597"/>
                <a:gd name="connsiteY401" fmla="*/ 65237 h 129206"/>
                <a:gd name="connsiteX402" fmla="*/ 2165399 w 5374597"/>
                <a:gd name="connsiteY402" fmla="*/ 97395 h 129206"/>
                <a:gd name="connsiteX403" fmla="*/ 2133242 w 5374597"/>
                <a:gd name="connsiteY403" fmla="*/ 65237 h 129206"/>
                <a:gd name="connsiteX404" fmla="*/ 2165284 w 5374597"/>
                <a:gd name="connsiteY404" fmla="*/ 40802 h 129206"/>
                <a:gd name="connsiteX405" fmla="*/ 2141310 w 5374597"/>
                <a:gd name="connsiteY405" fmla="*/ 65353 h 129206"/>
                <a:gd name="connsiteX406" fmla="*/ 2165284 w 5374597"/>
                <a:gd name="connsiteY406" fmla="*/ 90134 h 129206"/>
                <a:gd name="connsiteX407" fmla="*/ 2189143 w 5374597"/>
                <a:gd name="connsiteY407" fmla="*/ 65353 h 129206"/>
                <a:gd name="connsiteX408" fmla="*/ 2165284 w 5374597"/>
                <a:gd name="connsiteY408" fmla="*/ 40802 h 129206"/>
                <a:gd name="connsiteX409" fmla="*/ 2289074 w 5374597"/>
                <a:gd name="connsiteY409" fmla="*/ 34348 h 129206"/>
                <a:gd name="connsiteX410" fmla="*/ 2296911 w 5374597"/>
                <a:gd name="connsiteY410" fmla="*/ 34348 h 129206"/>
                <a:gd name="connsiteX411" fmla="*/ 2296911 w 5374597"/>
                <a:gd name="connsiteY411" fmla="*/ 69387 h 129206"/>
                <a:gd name="connsiteX412" fmla="*/ 2269825 w 5374597"/>
                <a:gd name="connsiteY412" fmla="*/ 97510 h 129206"/>
                <a:gd name="connsiteX413" fmla="*/ 2242508 w 5374597"/>
                <a:gd name="connsiteY413" fmla="*/ 69387 h 129206"/>
                <a:gd name="connsiteX414" fmla="*/ 2242508 w 5374597"/>
                <a:gd name="connsiteY414" fmla="*/ 34348 h 129206"/>
                <a:gd name="connsiteX415" fmla="*/ 2250346 w 5374597"/>
                <a:gd name="connsiteY415" fmla="*/ 34348 h 129206"/>
                <a:gd name="connsiteX416" fmla="*/ 2250346 w 5374597"/>
                <a:gd name="connsiteY416" fmla="*/ 70078 h 129206"/>
                <a:gd name="connsiteX417" fmla="*/ 2269710 w 5374597"/>
                <a:gd name="connsiteY417" fmla="*/ 90134 h 129206"/>
                <a:gd name="connsiteX418" fmla="*/ 2288958 w 5374597"/>
                <a:gd name="connsiteY418" fmla="*/ 70078 h 129206"/>
                <a:gd name="connsiteX419" fmla="*/ 2288958 w 5374597"/>
                <a:gd name="connsiteY419" fmla="*/ 34348 h 129206"/>
                <a:gd name="connsiteX420" fmla="*/ 2333680 w 5374597"/>
                <a:gd name="connsiteY420" fmla="*/ 91056 h 129206"/>
                <a:gd name="connsiteX421" fmla="*/ 2348318 w 5374597"/>
                <a:gd name="connsiteY421" fmla="*/ 80567 h 129206"/>
                <a:gd name="connsiteX422" fmla="*/ 2340826 w 5374597"/>
                <a:gd name="connsiteY422" fmla="*/ 71461 h 129206"/>
                <a:gd name="connsiteX423" fmla="*/ 2324920 w 5374597"/>
                <a:gd name="connsiteY423" fmla="*/ 65237 h 129206"/>
                <a:gd name="connsiteX424" fmla="*/ 2313509 w 5374597"/>
                <a:gd name="connsiteY424" fmla="*/ 50369 h 129206"/>
                <a:gd name="connsiteX425" fmla="*/ 2334486 w 5374597"/>
                <a:gd name="connsiteY425" fmla="*/ 33425 h 129206"/>
                <a:gd name="connsiteX426" fmla="*/ 2353389 w 5374597"/>
                <a:gd name="connsiteY426" fmla="*/ 39419 h 129206"/>
                <a:gd name="connsiteX427" fmla="*/ 2353389 w 5374597"/>
                <a:gd name="connsiteY427" fmla="*/ 47718 h 129206"/>
                <a:gd name="connsiteX428" fmla="*/ 2334602 w 5374597"/>
                <a:gd name="connsiteY428" fmla="*/ 39995 h 129206"/>
                <a:gd name="connsiteX429" fmla="*/ 2321462 w 5374597"/>
                <a:gd name="connsiteY429" fmla="*/ 49792 h 129206"/>
                <a:gd name="connsiteX430" fmla="*/ 2328839 w 5374597"/>
                <a:gd name="connsiteY430" fmla="*/ 58668 h 129206"/>
                <a:gd name="connsiteX431" fmla="*/ 2344860 w 5374597"/>
                <a:gd name="connsiteY431" fmla="*/ 64892 h 129206"/>
                <a:gd name="connsiteX432" fmla="*/ 2356271 w 5374597"/>
                <a:gd name="connsiteY432" fmla="*/ 79299 h 129206"/>
                <a:gd name="connsiteX433" fmla="*/ 2333680 w 5374597"/>
                <a:gd name="connsiteY433" fmla="*/ 97741 h 129206"/>
                <a:gd name="connsiteX434" fmla="*/ 2312356 w 5374597"/>
                <a:gd name="connsiteY434" fmla="*/ 91171 h 129206"/>
                <a:gd name="connsiteX435" fmla="*/ 2312356 w 5374597"/>
                <a:gd name="connsiteY435" fmla="*/ 82526 h 129206"/>
                <a:gd name="connsiteX436" fmla="*/ 2333795 w 5374597"/>
                <a:gd name="connsiteY436" fmla="*/ 91286 h 129206"/>
                <a:gd name="connsiteX437" fmla="*/ 2370793 w 5374597"/>
                <a:gd name="connsiteY437" fmla="*/ 15791 h 129206"/>
                <a:gd name="connsiteX438" fmla="*/ 2376095 w 5374597"/>
                <a:gd name="connsiteY438" fmla="*/ 10258 h 129206"/>
                <a:gd name="connsiteX439" fmla="*/ 2379784 w 5374597"/>
                <a:gd name="connsiteY439" fmla="*/ 11411 h 129206"/>
                <a:gd name="connsiteX440" fmla="*/ 2385893 w 5374597"/>
                <a:gd name="connsiteY440" fmla="*/ 15675 h 129206"/>
                <a:gd name="connsiteX441" fmla="*/ 2379784 w 5374597"/>
                <a:gd name="connsiteY441" fmla="*/ 19940 h 129206"/>
                <a:gd name="connsiteX442" fmla="*/ 2376095 w 5374597"/>
                <a:gd name="connsiteY442" fmla="*/ 21208 h 129206"/>
                <a:gd name="connsiteX443" fmla="*/ 2370793 w 5374597"/>
                <a:gd name="connsiteY443" fmla="*/ 15791 h 129206"/>
                <a:gd name="connsiteX444" fmla="*/ 2372753 w 5374597"/>
                <a:gd name="connsiteY444" fmla="*/ 34463 h 129206"/>
                <a:gd name="connsiteX445" fmla="*/ 2380706 w 5374597"/>
                <a:gd name="connsiteY445" fmla="*/ 34463 h 129206"/>
                <a:gd name="connsiteX446" fmla="*/ 2380706 w 5374597"/>
                <a:gd name="connsiteY446" fmla="*/ 96588 h 129206"/>
                <a:gd name="connsiteX447" fmla="*/ 2372753 w 5374597"/>
                <a:gd name="connsiteY447" fmla="*/ 96588 h 129206"/>
                <a:gd name="connsiteX448" fmla="*/ 2372753 w 5374597"/>
                <a:gd name="connsiteY448" fmla="*/ 34463 h 129206"/>
                <a:gd name="connsiteX449" fmla="*/ 2410558 w 5374597"/>
                <a:gd name="connsiteY449" fmla="*/ 96588 h 129206"/>
                <a:gd name="connsiteX450" fmla="*/ 2402721 w 5374597"/>
                <a:gd name="connsiteY450" fmla="*/ 96588 h 129206"/>
                <a:gd name="connsiteX451" fmla="*/ 2402721 w 5374597"/>
                <a:gd name="connsiteY451" fmla="*/ 34463 h 129206"/>
                <a:gd name="connsiteX452" fmla="*/ 2410558 w 5374597"/>
                <a:gd name="connsiteY452" fmla="*/ 34463 h 129206"/>
                <a:gd name="connsiteX453" fmla="*/ 2410558 w 5374597"/>
                <a:gd name="connsiteY453" fmla="*/ 48640 h 129206"/>
                <a:gd name="connsiteX454" fmla="*/ 2433495 w 5374597"/>
                <a:gd name="connsiteY454" fmla="*/ 33425 h 129206"/>
                <a:gd name="connsiteX455" fmla="*/ 2458046 w 5374597"/>
                <a:gd name="connsiteY455" fmla="*/ 61088 h 129206"/>
                <a:gd name="connsiteX456" fmla="*/ 2458046 w 5374597"/>
                <a:gd name="connsiteY456" fmla="*/ 96588 h 129206"/>
                <a:gd name="connsiteX457" fmla="*/ 2450208 w 5374597"/>
                <a:gd name="connsiteY457" fmla="*/ 96588 h 129206"/>
                <a:gd name="connsiteX458" fmla="*/ 2450208 w 5374597"/>
                <a:gd name="connsiteY458" fmla="*/ 62241 h 129206"/>
                <a:gd name="connsiteX459" fmla="*/ 2431536 w 5374597"/>
                <a:gd name="connsiteY459" fmla="*/ 41033 h 129206"/>
                <a:gd name="connsiteX460" fmla="*/ 2410443 w 5374597"/>
                <a:gd name="connsiteY460" fmla="*/ 65468 h 129206"/>
                <a:gd name="connsiteX461" fmla="*/ 2410443 w 5374597"/>
                <a:gd name="connsiteY461" fmla="*/ 96588 h 129206"/>
                <a:gd name="connsiteX462" fmla="*/ 2504726 w 5374597"/>
                <a:gd name="connsiteY462" fmla="*/ 129207 h 129206"/>
                <a:gd name="connsiteX463" fmla="*/ 2479599 w 5374597"/>
                <a:gd name="connsiteY463" fmla="*/ 120678 h 129206"/>
                <a:gd name="connsiteX464" fmla="*/ 2479599 w 5374597"/>
                <a:gd name="connsiteY464" fmla="*/ 112033 h 129206"/>
                <a:gd name="connsiteX465" fmla="*/ 2504726 w 5374597"/>
                <a:gd name="connsiteY465" fmla="*/ 121715 h 129206"/>
                <a:gd name="connsiteX466" fmla="*/ 2529507 w 5374597"/>
                <a:gd name="connsiteY466" fmla="*/ 98087 h 129206"/>
                <a:gd name="connsiteX467" fmla="*/ 2529507 w 5374597"/>
                <a:gd name="connsiteY467" fmla="*/ 82181 h 129206"/>
                <a:gd name="connsiteX468" fmla="*/ 2504726 w 5374597"/>
                <a:gd name="connsiteY468" fmla="*/ 97510 h 129206"/>
                <a:gd name="connsiteX469" fmla="*/ 2473606 w 5374597"/>
                <a:gd name="connsiteY469" fmla="*/ 65698 h 129206"/>
                <a:gd name="connsiteX470" fmla="*/ 2504726 w 5374597"/>
                <a:gd name="connsiteY470" fmla="*/ 33310 h 129206"/>
                <a:gd name="connsiteX471" fmla="*/ 2529507 w 5374597"/>
                <a:gd name="connsiteY471" fmla="*/ 48755 h 129206"/>
                <a:gd name="connsiteX472" fmla="*/ 2529507 w 5374597"/>
                <a:gd name="connsiteY472" fmla="*/ 34348 h 129206"/>
                <a:gd name="connsiteX473" fmla="*/ 2537345 w 5374597"/>
                <a:gd name="connsiteY473" fmla="*/ 34348 h 129206"/>
                <a:gd name="connsiteX474" fmla="*/ 2537345 w 5374597"/>
                <a:gd name="connsiteY474" fmla="*/ 97510 h 129206"/>
                <a:gd name="connsiteX475" fmla="*/ 2504726 w 5374597"/>
                <a:gd name="connsiteY475" fmla="*/ 129092 h 129206"/>
                <a:gd name="connsiteX476" fmla="*/ 2505533 w 5374597"/>
                <a:gd name="connsiteY476" fmla="*/ 40918 h 129206"/>
                <a:gd name="connsiteX477" fmla="*/ 2481789 w 5374597"/>
                <a:gd name="connsiteY477" fmla="*/ 65698 h 129206"/>
                <a:gd name="connsiteX478" fmla="*/ 2505533 w 5374597"/>
                <a:gd name="connsiteY478" fmla="*/ 90249 h 129206"/>
                <a:gd name="connsiteX479" fmla="*/ 2529507 w 5374597"/>
                <a:gd name="connsiteY479" fmla="*/ 65698 h 129206"/>
                <a:gd name="connsiteX480" fmla="*/ 2505533 w 5374597"/>
                <a:gd name="connsiteY480" fmla="*/ 40918 h 129206"/>
                <a:gd name="connsiteX481" fmla="*/ 2597050 w 5374597"/>
                <a:gd name="connsiteY481" fmla="*/ 41839 h 129206"/>
                <a:gd name="connsiteX482" fmla="*/ 2597050 w 5374597"/>
                <a:gd name="connsiteY482" fmla="*/ 96588 h 129206"/>
                <a:gd name="connsiteX483" fmla="*/ 2589212 w 5374597"/>
                <a:gd name="connsiteY483" fmla="*/ 96588 h 129206"/>
                <a:gd name="connsiteX484" fmla="*/ 2589212 w 5374597"/>
                <a:gd name="connsiteY484" fmla="*/ 21669 h 129206"/>
                <a:gd name="connsiteX485" fmla="*/ 2609844 w 5374597"/>
                <a:gd name="connsiteY485" fmla="*/ 461 h 129206"/>
                <a:gd name="connsiteX486" fmla="*/ 2624943 w 5374597"/>
                <a:gd name="connsiteY486" fmla="*/ 5187 h 129206"/>
                <a:gd name="connsiteX487" fmla="*/ 2624943 w 5374597"/>
                <a:gd name="connsiteY487" fmla="*/ 13024 h 129206"/>
                <a:gd name="connsiteX488" fmla="*/ 2610305 w 5374597"/>
                <a:gd name="connsiteY488" fmla="*/ 7953 h 129206"/>
                <a:gd name="connsiteX489" fmla="*/ 2596934 w 5374597"/>
                <a:gd name="connsiteY489" fmla="*/ 21323 h 129206"/>
                <a:gd name="connsiteX490" fmla="*/ 2596934 w 5374597"/>
                <a:gd name="connsiteY490" fmla="*/ 34463 h 129206"/>
                <a:gd name="connsiteX491" fmla="*/ 2622638 w 5374597"/>
                <a:gd name="connsiteY491" fmla="*/ 34463 h 129206"/>
                <a:gd name="connsiteX492" fmla="*/ 2622638 w 5374597"/>
                <a:gd name="connsiteY492" fmla="*/ 41839 h 129206"/>
                <a:gd name="connsiteX493" fmla="*/ 2596934 w 5374597"/>
                <a:gd name="connsiteY493" fmla="*/ 41839 h 129206"/>
                <a:gd name="connsiteX494" fmla="*/ 2684763 w 5374597"/>
                <a:gd name="connsiteY494" fmla="*/ 82296 h 129206"/>
                <a:gd name="connsiteX495" fmla="*/ 2659982 w 5374597"/>
                <a:gd name="connsiteY495" fmla="*/ 97626 h 129206"/>
                <a:gd name="connsiteX496" fmla="*/ 2628862 w 5374597"/>
                <a:gd name="connsiteY496" fmla="*/ 65814 h 129206"/>
                <a:gd name="connsiteX497" fmla="*/ 2659982 w 5374597"/>
                <a:gd name="connsiteY497" fmla="*/ 33425 h 129206"/>
                <a:gd name="connsiteX498" fmla="*/ 2684763 w 5374597"/>
                <a:gd name="connsiteY498" fmla="*/ 48870 h 129206"/>
                <a:gd name="connsiteX499" fmla="*/ 2684763 w 5374597"/>
                <a:gd name="connsiteY499" fmla="*/ 34463 h 129206"/>
                <a:gd name="connsiteX500" fmla="*/ 2692601 w 5374597"/>
                <a:gd name="connsiteY500" fmla="*/ 34463 h 129206"/>
                <a:gd name="connsiteX501" fmla="*/ 2692601 w 5374597"/>
                <a:gd name="connsiteY501" fmla="*/ 96588 h 129206"/>
                <a:gd name="connsiteX502" fmla="*/ 2684763 w 5374597"/>
                <a:gd name="connsiteY502" fmla="*/ 96588 h 129206"/>
                <a:gd name="connsiteX503" fmla="*/ 2684763 w 5374597"/>
                <a:gd name="connsiteY503" fmla="*/ 82296 h 129206"/>
                <a:gd name="connsiteX504" fmla="*/ 2637045 w 5374597"/>
                <a:gd name="connsiteY504" fmla="*/ 65698 h 129206"/>
                <a:gd name="connsiteX505" fmla="*/ 2660789 w 5374597"/>
                <a:gd name="connsiteY505" fmla="*/ 90249 h 129206"/>
                <a:gd name="connsiteX506" fmla="*/ 2684763 w 5374597"/>
                <a:gd name="connsiteY506" fmla="*/ 65698 h 129206"/>
                <a:gd name="connsiteX507" fmla="*/ 2660789 w 5374597"/>
                <a:gd name="connsiteY507" fmla="*/ 40918 h 129206"/>
                <a:gd name="connsiteX508" fmla="*/ 2637045 w 5374597"/>
                <a:gd name="connsiteY508" fmla="*/ 65698 h 129206"/>
                <a:gd name="connsiteX509" fmla="*/ 2722453 w 5374597"/>
                <a:gd name="connsiteY509" fmla="*/ 96588 h 129206"/>
                <a:gd name="connsiteX510" fmla="*/ 2714615 w 5374597"/>
                <a:gd name="connsiteY510" fmla="*/ 96588 h 129206"/>
                <a:gd name="connsiteX511" fmla="*/ 2714615 w 5374597"/>
                <a:gd name="connsiteY511" fmla="*/ 34463 h 129206"/>
                <a:gd name="connsiteX512" fmla="*/ 2722453 w 5374597"/>
                <a:gd name="connsiteY512" fmla="*/ 34463 h 129206"/>
                <a:gd name="connsiteX513" fmla="*/ 2722453 w 5374597"/>
                <a:gd name="connsiteY513" fmla="*/ 48409 h 129206"/>
                <a:gd name="connsiteX514" fmla="*/ 2744237 w 5374597"/>
                <a:gd name="connsiteY514" fmla="*/ 33425 h 129206"/>
                <a:gd name="connsiteX515" fmla="*/ 2764293 w 5374597"/>
                <a:gd name="connsiteY515" fmla="*/ 49331 h 129206"/>
                <a:gd name="connsiteX516" fmla="*/ 2787345 w 5374597"/>
                <a:gd name="connsiteY516" fmla="*/ 33425 h 129206"/>
                <a:gd name="connsiteX517" fmla="*/ 2810282 w 5374597"/>
                <a:gd name="connsiteY517" fmla="*/ 61088 h 129206"/>
                <a:gd name="connsiteX518" fmla="*/ 2810282 w 5374597"/>
                <a:gd name="connsiteY518" fmla="*/ 96588 h 129206"/>
                <a:gd name="connsiteX519" fmla="*/ 2802444 w 5374597"/>
                <a:gd name="connsiteY519" fmla="*/ 96588 h 129206"/>
                <a:gd name="connsiteX520" fmla="*/ 2802444 w 5374597"/>
                <a:gd name="connsiteY520" fmla="*/ 62241 h 129206"/>
                <a:gd name="connsiteX521" fmla="*/ 2785847 w 5374597"/>
                <a:gd name="connsiteY521" fmla="*/ 41033 h 129206"/>
                <a:gd name="connsiteX522" fmla="*/ 2766483 w 5374597"/>
                <a:gd name="connsiteY522" fmla="*/ 64200 h 129206"/>
                <a:gd name="connsiteX523" fmla="*/ 2766483 w 5374597"/>
                <a:gd name="connsiteY523" fmla="*/ 96588 h 129206"/>
                <a:gd name="connsiteX524" fmla="*/ 2758645 w 5374597"/>
                <a:gd name="connsiteY524" fmla="*/ 96588 h 129206"/>
                <a:gd name="connsiteX525" fmla="*/ 2758645 w 5374597"/>
                <a:gd name="connsiteY525" fmla="*/ 62241 h 129206"/>
                <a:gd name="connsiteX526" fmla="*/ 2742047 w 5374597"/>
                <a:gd name="connsiteY526" fmla="*/ 41033 h 129206"/>
                <a:gd name="connsiteX527" fmla="*/ 2722568 w 5374597"/>
                <a:gd name="connsiteY527" fmla="*/ 65468 h 129206"/>
                <a:gd name="connsiteX528" fmla="*/ 2722568 w 5374597"/>
                <a:gd name="connsiteY528" fmla="*/ 96588 h 129206"/>
                <a:gd name="connsiteX529" fmla="*/ 2829184 w 5374597"/>
                <a:gd name="connsiteY529" fmla="*/ 15791 h 129206"/>
                <a:gd name="connsiteX530" fmla="*/ 2834487 w 5374597"/>
                <a:gd name="connsiteY530" fmla="*/ 10258 h 129206"/>
                <a:gd name="connsiteX531" fmla="*/ 2838175 w 5374597"/>
                <a:gd name="connsiteY531" fmla="*/ 11411 h 129206"/>
                <a:gd name="connsiteX532" fmla="*/ 2844283 w 5374597"/>
                <a:gd name="connsiteY532" fmla="*/ 15675 h 129206"/>
                <a:gd name="connsiteX533" fmla="*/ 2838175 w 5374597"/>
                <a:gd name="connsiteY533" fmla="*/ 19940 h 129206"/>
                <a:gd name="connsiteX534" fmla="*/ 2834487 w 5374597"/>
                <a:gd name="connsiteY534" fmla="*/ 21208 h 129206"/>
                <a:gd name="connsiteX535" fmla="*/ 2829184 w 5374597"/>
                <a:gd name="connsiteY535" fmla="*/ 15791 h 129206"/>
                <a:gd name="connsiteX536" fmla="*/ 2831144 w 5374597"/>
                <a:gd name="connsiteY536" fmla="*/ 34463 h 129206"/>
                <a:gd name="connsiteX537" fmla="*/ 2839097 w 5374597"/>
                <a:gd name="connsiteY537" fmla="*/ 34463 h 129206"/>
                <a:gd name="connsiteX538" fmla="*/ 2839097 w 5374597"/>
                <a:gd name="connsiteY538" fmla="*/ 96588 h 129206"/>
                <a:gd name="connsiteX539" fmla="*/ 2831144 w 5374597"/>
                <a:gd name="connsiteY539" fmla="*/ 96588 h 129206"/>
                <a:gd name="connsiteX540" fmla="*/ 2831144 w 5374597"/>
                <a:gd name="connsiteY540" fmla="*/ 34463 h 129206"/>
                <a:gd name="connsiteX541" fmla="*/ 2861112 w 5374597"/>
                <a:gd name="connsiteY541" fmla="*/ 1498 h 129206"/>
                <a:gd name="connsiteX542" fmla="*/ 2868949 w 5374597"/>
                <a:gd name="connsiteY542" fmla="*/ 1498 h 129206"/>
                <a:gd name="connsiteX543" fmla="*/ 2868949 w 5374597"/>
                <a:gd name="connsiteY543" fmla="*/ 96588 h 129206"/>
                <a:gd name="connsiteX544" fmla="*/ 2861112 w 5374597"/>
                <a:gd name="connsiteY544" fmla="*/ 96588 h 129206"/>
                <a:gd name="connsiteX545" fmla="*/ 2861112 w 5374597"/>
                <a:gd name="connsiteY545" fmla="*/ 1498 h 129206"/>
                <a:gd name="connsiteX546" fmla="*/ 2897649 w 5374597"/>
                <a:gd name="connsiteY546" fmla="*/ 128285 h 129206"/>
                <a:gd name="connsiteX547" fmla="*/ 2889350 w 5374597"/>
                <a:gd name="connsiteY547" fmla="*/ 128285 h 129206"/>
                <a:gd name="connsiteX548" fmla="*/ 2909060 w 5374597"/>
                <a:gd name="connsiteY548" fmla="*/ 87483 h 129206"/>
                <a:gd name="connsiteX549" fmla="*/ 2881513 w 5374597"/>
                <a:gd name="connsiteY549" fmla="*/ 34463 h 129206"/>
                <a:gd name="connsiteX550" fmla="*/ 2890733 w 5374597"/>
                <a:gd name="connsiteY550" fmla="*/ 34463 h 129206"/>
                <a:gd name="connsiteX551" fmla="*/ 2913325 w 5374597"/>
                <a:gd name="connsiteY551" fmla="*/ 78608 h 129206"/>
                <a:gd name="connsiteX552" fmla="*/ 2934763 w 5374597"/>
                <a:gd name="connsiteY552" fmla="*/ 34463 h 129206"/>
                <a:gd name="connsiteX553" fmla="*/ 2943062 w 5374597"/>
                <a:gd name="connsiteY553" fmla="*/ 34463 h 129206"/>
                <a:gd name="connsiteX554" fmla="*/ 2897649 w 5374597"/>
                <a:gd name="connsiteY554" fmla="*/ 128285 h 129206"/>
                <a:gd name="connsiteX555" fmla="*/ 2950899 w 5374597"/>
                <a:gd name="connsiteY555" fmla="*/ 55786 h 129206"/>
                <a:gd name="connsiteX556" fmla="*/ 2988936 w 5374597"/>
                <a:gd name="connsiteY556" fmla="*/ 55786 h 129206"/>
                <a:gd name="connsiteX557" fmla="*/ 2988936 w 5374597"/>
                <a:gd name="connsiteY557" fmla="*/ 62932 h 129206"/>
                <a:gd name="connsiteX558" fmla="*/ 2950899 w 5374597"/>
                <a:gd name="connsiteY558" fmla="*/ 62932 h 129206"/>
                <a:gd name="connsiteX559" fmla="*/ 2950899 w 5374597"/>
                <a:gd name="connsiteY559" fmla="*/ 55786 h 129206"/>
                <a:gd name="connsiteX560" fmla="*/ 3022822 w 5374597"/>
                <a:gd name="connsiteY560" fmla="*/ 91171 h 129206"/>
                <a:gd name="connsiteX561" fmla="*/ 3037460 w 5374597"/>
                <a:gd name="connsiteY561" fmla="*/ 80682 h 129206"/>
                <a:gd name="connsiteX562" fmla="*/ 3029968 w 5374597"/>
                <a:gd name="connsiteY562" fmla="*/ 71577 h 129206"/>
                <a:gd name="connsiteX563" fmla="*/ 3014062 w 5374597"/>
                <a:gd name="connsiteY563" fmla="*/ 65353 h 129206"/>
                <a:gd name="connsiteX564" fmla="*/ 3002652 w 5374597"/>
                <a:gd name="connsiteY564" fmla="*/ 50484 h 129206"/>
                <a:gd name="connsiteX565" fmla="*/ 3023629 w 5374597"/>
                <a:gd name="connsiteY565" fmla="*/ 33541 h 129206"/>
                <a:gd name="connsiteX566" fmla="*/ 3042532 w 5374597"/>
                <a:gd name="connsiteY566" fmla="*/ 39534 h 129206"/>
                <a:gd name="connsiteX567" fmla="*/ 3042532 w 5374597"/>
                <a:gd name="connsiteY567" fmla="*/ 47833 h 129206"/>
                <a:gd name="connsiteX568" fmla="*/ 3023744 w 5374597"/>
                <a:gd name="connsiteY568" fmla="*/ 40111 h 129206"/>
                <a:gd name="connsiteX569" fmla="*/ 3010605 w 5374597"/>
                <a:gd name="connsiteY569" fmla="*/ 49908 h 129206"/>
                <a:gd name="connsiteX570" fmla="*/ 3017981 w 5374597"/>
                <a:gd name="connsiteY570" fmla="*/ 58783 h 129206"/>
                <a:gd name="connsiteX571" fmla="*/ 3034002 w 5374597"/>
                <a:gd name="connsiteY571" fmla="*/ 65007 h 129206"/>
                <a:gd name="connsiteX572" fmla="*/ 3045413 w 5374597"/>
                <a:gd name="connsiteY572" fmla="*/ 79414 h 129206"/>
                <a:gd name="connsiteX573" fmla="*/ 3022822 w 5374597"/>
                <a:gd name="connsiteY573" fmla="*/ 97856 h 129206"/>
                <a:gd name="connsiteX574" fmla="*/ 3001499 w 5374597"/>
                <a:gd name="connsiteY574" fmla="*/ 91286 h 129206"/>
                <a:gd name="connsiteX575" fmla="*/ 3001499 w 5374597"/>
                <a:gd name="connsiteY575" fmla="*/ 82642 h 129206"/>
                <a:gd name="connsiteX576" fmla="*/ 3022937 w 5374597"/>
                <a:gd name="connsiteY576" fmla="*/ 91401 h 129206"/>
                <a:gd name="connsiteX577" fmla="*/ 3069733 w 5374597"/>
                <a:gd name="connsiteY577" fmla="*/ 96588 h 129206"/>
                <a:gd name="connsiteX578" fmla="*/ 3061895 w 5374597"/>
                <a:gd name="connsiteY578" fmla="*/ 96588 h 129206"/>
                <a:gd name="connsiteX579" fmla="*/ 3061895 w 5374597"/>
                <a:gd name="connsiteY579" fmla="*/ 1498 h 129206"/>
                <a:gd name="connsiteX580" fmla="*/ 3069733 w 5374597"/>
                <a:gd name="connsiteY580" fmla="*/ 1498 h 129206"/>
                <a:gd name="connsiteX581" fmla="*/ 3069733 w 5374597"/>
                <a:gd name="connsiteY581" fmla="*/ 48640 h 129206"/>
                <a:gd name="connsiteX582" fmla="*/ 3092670 w 5374597"/>
                <a:gd name="connsiteY582" fmla="*/ 33425 h 129206"/>
                <a:gd name="connsiteX583" fmla="*/ 3117221 w 5374597"/>
                <a:gd name="connsiteY583" fmla="*/ 61088 h 129206"/>
                <a:gd name="connsiteX584" fmla="*/ 3117221 w 5374597"/>
                <a:gd name="connsiteY584" fmla="*/ 96588 h 129206"/>
                <a:gd name="connsiteX585" fmla="*/ 3109383 w 5374597"/>
                <a:gd name="connsiteY585" fmla="*/ 96588 h 129206"/>
                <a:gd name="connsiteX586" fmla="*/ 3109383 w 5374597"/>
                <a:gd name="connsiteY586" fmla="*/ 62241 h 129206"/>
                <a:gd name="connsiteX587" fmla="*/ 3090710 w 5374597"/>
                <a:gd name="connsiteY587" fmla="*/ 41033 h 129206"/>
                <a:gd name="connsiteX588" fmla="*/ 3069618 w 5374597"/>
                <a:gd name="connsiteY588" fmla="*/ 65468 h 129206"/>
                <a:gd name="connsiteX589" fmla="*/ 3069618 w 5374597"/>
                <a:gd name="connsiteY589" fmla="*/ 96588 h 129206"/>
                <a:gd name="connsiteX590" fmla="*/ 3188682 w 5374597"/>
                <a:gd name="connsiteY590" fmla="*/ 82296 h 129206"/>
                <a:gd name="connsiteX591" fmla="*/ 3163901 w 5374597"/>
                <a:gd name="connsiteY591" fmla="*/ 97626 h 129206"/>
                <a:gd name="connsiteX592" fmla="*/ 3132780 w 5374597"/>
                <a:gd name="connsiteY592" fmla="*/ 65814 h 129206"/>
                <a:gd name="connsiteX593" fmla="*/ 3163901 w 5374597"/>
                <a:gd name="connsiteY593" fmla="*/ 33425 h 129206"/>
                <a:gd name="connsiteX594" fmla="*/ 3188682 w 5374597"/>
                <a:gd name="connsiteY594" fmla="*/ 48870 h 129206"/>
                <a:gd name="connsiteX595" fmla="*/ 3188682 w 5374597"/>
                <a:gd name="connsiteY595" fmla="*/ 34463 h 129206"/>
                <a:gd name="connsiteX596" fmla="*/ 3196520 w 5374597"/>
                <a:gd name="connsiteY596" fmla="*/ 34463 h 129206"/>
                <a:gd name="connsiteX597" fmla="*/ 3196520 w 5374597"/>
                <a:gd name="connsiteY597" fmla="*/ 96588 h 129206"/>
                <a:gd name="connsiteX598" fmla="*/ 3188682 w 5374597"/>
                <a:gd name="connsiteY598" fmla="*/ 96588 h 129206"/>
                <a:gd name="connsiteX599" fmla="*/ 3188682 w 5374597"/>
                <a:gd name="connsiteY599" fmla="*/ 82296 h 129206"/>
                <a:gd name="connsiteX600" fmla="*/ 3140964 w 5374597"/>
                <a:gd name="connsiteY600" fmla="*/ 65698 h 129206"/>
                <a:gd name="connsiteX601" fmla="*/ 3164708 w 5374597"/>
                <a:gd name="connsiteY601" fmla="*/ 90249 h 129206"/>
                <a:gd name="connsiteX602" fmla="*/ 3188682 w 5374597"/>
                <a:gd name="connsiteY602" fmla="*/ 65698 h 129206"/>
                <a:gd name="connsiteX603" fmla="*/ 3164708 w 5374597"/>
                <a:gd name="connsiteY603" fmla="*/ 40918 h 129206"/>
                <a:gd name="connsiteX604" fmla="*/ 3140964 w 5374597"/>
                <a:gd name="connsiteY604" fmla="*/ 65698 h 129206"/>
                <a:gd name="connsiteX605" fmla="*/ 3226372 w 5374597"/>
                <a:gd name="connsiteY605" fmla="*/ 96588 h 129206"/>
                <a:gd name="connsiteX606" fmla="*/ 3218534 w 5374597"/>
                <a:gd name="connsiteY606" fmla="*/ 96588 h 129206"/>
                <a:gd name="connsiteX607" fmla="*/ 3218534 w 5374597"/>
                <a:gd name="connsiteY607" fmla="*/ 34463 h 129206"/>
                <a:gd name="connsiteX608" fmla="*/ 3226372 w 5374597"/>
                <a:gd name="connsiteY608" fmla="*/ 34463 h 129206"/>
                <a:gd name="connsiteX609" fmla="*/ 3226372 w 5374597"/>
                <a:gd name="connsiteY609" fmla="*/ 50484 h 129206"/>
                <a:gd name="connsiteX610" fmla="*/ 3249655 w 5374597"/>
                <a:gd name="connsiteY610" fmla="*/ 33541 h 129206"/>
                <a:gd name="connsiteX611" fmla="*/ 3249655 w 5374597"/>
                <a:gd name="connsiteY611" fmla="*/ 42416 h 129206"/>
                <a:gd name="connsiteX612" fmla="*/ 3226372 w 5374597"/>
                <a:gd name="connsiteY612" fmla="*/ 66736 h 129206"/>
                <a:gd name="connsiteX613" fmla="*/ 3226372 w 5374597"/>
                <a:gd name="connsiteY613" fmla="*/ 96704 h 129206"/>
                <a:gd name="connsiteX614" fmla="*/ 3256340 w 5374597"/>
                <a:gd name="connsiteY614" fmla="*/ 65929 h 129206"/>
                <a:gd name="connsiteX615" fmla="*/ 3286884 w 5374597"/>
                <a:gd name="connsiteY615" fmla="*/ 33425 h 129206"/>
                <a:gd name="connsiteX616" fmla="*/ 3316275 w 5374597"/>
                <a:gd name="connsiteY616" fmla="*/ 64776 h 129206"/>
                <a:gd name="connsiteX617" fmla="*/ 3316045 w 5374597"/>
                <a:gd name="connsiteY617" fmla="*/ 68580 h 129206"/>
                <a:gd name="connsiteX618" fmla="*/ 3264523 w 5374597"/>
                <a:gd name="connsiteY618" fmla="*/ 68580 h 129206"/>
                <a:gd name="connsiteX619" fmla="*/ 3289420 w 5374597"/>
                <a:gd name="connsiteY619" fmla="*/ 90364 h 129206"/>
                <a:gd name="connsiteX620" fmla="*/ 3312126 w 5374597"/>
                <a:gd name="connsiteY620" fmla="*/ 82757 h 129206"/>
                <a:gd name="connsiteX621" fmla="*/ 3312126 w 5374597"/>
                <a:gd name="connsiteY621" fmla="*/ 90479 h 129206"/>
                <a:gd name="connsiteX622" fmla="*/ 3289420 w 5374597"/>
                <a:gd name="connsiteY622" fmla="*/ 97626 h 129206"/>
                <a:gd name="connsiteX623" fmla="*/ 3256340 w 5374597"/>
                <a:gd name="connsiteY623" fmla="*/ 65929 h 129206"/>
                <a:gd name="connsiteX624" fmla="*/ 3308092 w 5374597"/>
                <a:gd name="connsiteY624" fmla="*/ 62125 h 129206"/>
                <a:gd name="connsiteX625" fmla="*/ 3286884 w 5374597"/>
                <a:gd name="connsiteY625" fmla="*/ 40687 h 129206"/>
                <a:gd name="connsiteX626" fmla="*/ 3264638 w 5374597"/>
                <a:gd name="connsiteY626" fmla="*/ 62125 h 129206"/>
                <a:gd name="connsiteX627" fmla="*/ 3307977 w 5374597"/>
                <a:gd name="connsiteY627" fmla="*/ 62125 h 129206"/>
                <a:gd name="connsiteX628" fmla="*/ 3384625 w 5374597"/>
                <a:gd name="connsiteY628" fmla="*/ 82296 h 129206"/>
                <a:gd name="connsiteX629" fmla="*/ 3359844 w 5374597"/>
                <a:gd name="connsiteY629" fmla="*/ 97626 h 129206"/>
                <a:gd name="connsiteX630" fmla="*/ 3328723 w 5374597"/>
                <a:gd name="connsiteY630" fmla="*/ 65814 h 129206"/>
                <a:gd name="connsiteX631" fmla="*/ 3359844 w 5374597"/>
                <a:gd name="connsiteY631" fmla="*/ 33425 h 129206"/>
                <a:gd name="connsiteX632" fmla="*/ 3384625 w 5374597"/>
                <a:gd name="connsiteY632" fmla="*/ 48870 h 129206"/>
                <a:gd name="connsiteX633" fmla="*/ 3384625 w 5374597"/>
                <a:gd name="connsiteY633" fmla="*/ 1498 h 129206"/>
                <a:gd name="connsiteX634" fmla="*/ 3392463 w 5374597"/>
                <a:gd name="connsiteY634" fmla="*/ 1498 h 129206"/>
                <a:gd name="connsiteX635" fmla="*/ 3392463 w 5374597"/>
                <a:gd name="connsiteY635" fmla="*/ 96588 h 129206"/>
                <a:gd name="connsiteX636" fmla="*/ 3384625 w 5374597"/>
                <a:gd name="connsiteY636" fmla="*/ 96588 h 129206"/>
                <a:gd name="connsiteX637" fmla="*/ 3384625 w 5374597"/>
                <a:gd name="connsiteY637" fmla="*/ 82296 h 129206"/>
                <a:gd name="connsiteX638" fmla="*/ 3336907 w 5374597"/>
                <a:gd name="connsiteY638" fmla="*/ 65698 h 129206"/>
                <a:gd name="connsiteX639" fmla="*/ 3360651 w 5374597"/>
                <a:gd name="connsiteY639" fmla="*/ 90249 h 129206"/>
                <a:gd name="connsiteX640" fmla="*/ 3384625 w 5374597"/>
                <a:gd name="connsiteY640" fmla="*/ 65698 h 129206"/>
                <a:gd name="connsiteX641" fmla="*/ 3360651 w 5374597"/>
                <a:gd name="connsiteY641" fmla="*/ 40918 h 129206"/>
                <a:gd name="connsiteX642" fmla="*/ 3336907 w 5374597"/>
                <a:gd name="connsiteY642" fmla="*/ 65698 h 129206"/>
                <a:gd name="connsiteX643" fmla="*/ 3495390 w 5374597"/>
                <a:gd name="connsiteY643" fmla="*/ 82296 h 129206"/>
                <a:gd name="connsiteX644" fmla="*/ 3470609 w 5374597"/>
                <a:gd name="connsiteY644" fmla="*/ 97626 h 129206"/>
                <a:gd name="connsiteX645" fmla="*/ 3439489 w 5374597"/>
                <a:gd name="connsiteY645" fmla="*/ 65814 h 129206"/>
                <a:gd name="connsiteX646" fmla="*/ 3470609 w 5374597"/>
                <a:gd name="connsiteY646" fmla="*/ 33425 h 129206"/>
                <a:gd name="connsiteX647" fmla="*/ 3495390 w 5374597"/>
                <a:gd name="connsiteY647" fmla="*/ 48870 h 129206"/>
                <a:gd name="connsiteX648" fmla="*/ 3495390 w 5374597"/>
                <a:gd name="connsiteY648" fmla="*/ 1498 h 129206"/>
                <a:gd name="connsiteX649" fmla="*/ 3503228 w 5374597"/>
                <a:gd name="connsiteY649" fmla="*/ 1498 h 129206"/>
                <a:gd name="connsiteX650" fmla="*/ 3503228 w 5374597"/>
                <a:gd name="connsiteY650" fmla="*/ 96588 h 129206"/>
                <a:gd name="connsiteX651" fmla="*/ 3495390 w 5374597"/>
                <a:gd name="connsiteY651" fmla="*/ 96588 h 129206"/>
                <a:gd name="connsiteX652" fmla="*/ 3495390 w 5374597"/>
                <a:gd name="connsiteY652" fmla="*/ 82296 h 129206"/>
                <a:gd name="connsiteX653" fmla="*/ 3447672 w 5374597"/>
                <a:gd name="connsiteY653" fmla="*/ 65698 h 129206"/>
                <a:gd name="connsiteX654" fmla="*/ 3471416 w 5374597"/>
                <a:gd name="connsiteY654" fmla="*/ 90249 h 129206"/>
                <a:gd name="connsiteX655" fmla="*/ 3495390 w 5374597"/>
                <a:gd name="connsiteY655" fmla="*/ 65698 h 129206"/>
                <a:gd name="connsiteX656" fmla="*/ 3471416 w 5374597"/>
                <a:gd name="connsiteY656" fmla="*/ 40918 h 129206"/>
                <a:gd name="connsiteX657" fmla="*/ 3447672 w 5374597"/>
                <a:gd name="connsiteY657" fmla="*/ 65698 h 129206"/>
                <a:gd name="connsiteX658" fmla="*/ 3520517 w 5374597"/>
                <a:gd name="connsiteY658" fmla="*/ 65929 h 129206"/>
                <a:gd name="connsiteX659" fmla="*/ 3551061 w 5374597"/>
                <a:gd name="connsiteY659" fmla="*/ 33425 h 129206"/>
                <a:gd name="connsiteX660" fmla="*/ 3580453 w 5374597"/>
                <a:gd name="connsiteY660" fmla="*/ 64776 h 129206"/>
                <a:gd name="connsiteX661" fmla="*/ 3580222 w 5374597"/>
                <a:gd name="connsiteY661" fmla="*/ 68580 h 129206"/>
                <a:gd name="connsiteX662" fmla="*/ 3528700 w 5374597"/>
                <a:gd name="connsiteY662" fmla="*/ 68580 h 129206"/>
                <a:gd name="connsiteX663" fmla="*/ 3553597 w 5374597"/>
                <a:gd name="connsiteY663" fmla="*/ 90364 h 129206"/>
                <a:gd name="connsiteX664" fmla="*/ 3576303 w 5374597"/>
                <a:gd name="connsiteY664" fmla="*/ 82757 h 129206"/>
                <a:gd name="connsiteX665" fmla="*/ 3576303 w 5374597"/>
                <a:gd name="connsiteY665" fmla="*/ 90479 h 129206"/>
                <a:gd name="connsiteX666" fmla="*/ 3553597 w 5374597"/>
                <a:gd name="connsiteY666" fmla="*/ 97626 h 129206"/>
                <a:gd name="connsiteX667" fmla="*/ 3520517 w 5374597"/>
                <a:gd name="connsiteY667" fmla="*/ 65929 h 129206"/>
                <a:gd name="connsiteX668" fmla="*/ 3572269 w 5374597"/>
                <a:gd name="connsiteY668" fmla="*/ 62125 h 129206"/>
                <a:gd name="connsiteX669" fmla="*/ 3551061 w 5374597"/>
                <a:gd name="connsiteY669" fmla="*/ 40687 h 129206"/>
                <a:gd name="connsiteX670" fmla="*/ 3528816 w 5374597"/>
                <a:gd name="connsiteY670" fmla="*/ 62125 h 129206"/>
                <a:gd name="connsiteX671" fmla="*/ 3572154 w 5374597"/>
                <a:gd name="connsiteY671" fmla="*/ 62125 h 129206"/>
                <a:gd name="connsiteX672" fmla="*/ 3619410 w 5374597"/>
                <a:gd name="connsiteY672" fmla="*/ 98548 h 129206"/>
                <a:gd name="connsiteX673" fmla="*/ 3588175 w 5374597"/>
                <a:gd name="connsiteY673" fmla="*/ 34463 h 129206"/>
                <a:gd name="connsiteX674" fmla="*/ 3597280 w 5374597"/>
                <a:gd name="connsiteY674" fmla="*/ 34463 h 129206"/>
                <a:gd name="connsiteX675" fmla="*/ 3619756 w 5374597"/>
                <a:gd name="connsiteY675" fmla="*/ 81835 h 129206"/>
                <a:gd name="connsiteX676" fmla="*/ 3642117 w 5374597"/>
                <a:gd name="connsiteY676" fmla="*/ 34463 h 129206"/>
                <a:gd name="connsiteX677" fmla="*/ 3650646 w 5374597"/>
                <a:gd name="connsiteY677" fmla="*/ 34463 h 129206"/>
                <a:gd name="connsiteX678" fmla="*/ 3619410 w 5374597"/>
                <a:gd name="connsiteY678" fmla="*/ 98548 h 129206"/>
                <a:gd name="connsiteX679" fmla="*/ 3661135 w 5374597"/>
                <a:gd name="connsiteY679" fmla="*/ 15906 h 129206"/>
                <a:gd name="connsiteX680" fmla="*/ 3666437 w 5374597"/>
                <a:gd name="connsiteY680" fmla="*/ 10373 h 129206"/>
                <a:gd name="connsiteX681" fmla="*/ 3670125 w 5374597"/>
                <a:gd name="connsiteY681" fmla="*/ 11526 h 129206"/>
                <a:gd name="connsiteX682" fmla="*/ 3676234 w 5374597"/>
                <a:gd name="connsiteY682" fmla="*/ 15791 h 129206"/>
                <a:gd name="connsiteX683" fmla="*/ 3670125 w 5374597"/>
                <a:gd name="connsiteY683" fmla="*/ 20055 h 129206"/>
                <a:gd name="connsiteX684" fmla="*/ 3666437 w 5374597"/>
                <a:gd name="connsiteY684" fmla="*/ 21323 h 129206"/>
                <a:gd name="connsiteX685" fmla="*/ 3661135 w 5374597"/>
                <a:gd name="connsiteY685" fmla="*/ 15906 h 129206"/>
                <a:gd name="connsiteX686" fmla="*/ 3663094 w 5374597"/>
                <a:gd name="connsiteY686" fmla="*/ 34578 h 129206"/>
                <a:gd name="connsiteX687" fmla="*/ 3671047 w 5374597"/>
                <a:gd name="connsiteY687" fmla="*/ 34578 h 129206"/>
                <a:gd name="connsiteX688" fmla="*/ 3671047 w 5374597"/>
                <a:gd name="connsiteY688" fmla="*/ 96704 h 129206"/>
                <a:gd name="connsiteX689" fmla="*/ 3663094 w 5374597"/>
                <a:gd name="connsiteY689" fmla="*/ 96704 h 129206"/>
                <a:gd name="connsiteX690" fmla="*/ 3663094 w 5374597"/>
                <a:gd name="connsiteY690" fmla="*/ 34578 h 129206"/>
                <a:gd name="connsiteX691" fmla="*/ 3721186 w 5374597"/>
                <a:gd name="connsiteY691" fmla="*/ 90364 h 129206"/>
                <a:gd name="connsiteX692" fmla="*/ 3741702 w 5374597"/>
                <a:gd name="connsiteY692" fmla="*/ 82988 h 129206"/>
                <a:gd name="connsiteX693" fmla="*/ 3741702 w 5374597"/>
                <a:gd name="connsiteY693" fmla="*/ 91056 h 129206"/>
                <a:gd name="connsiteX694" fmla="*/ 3720494 w 5374597"/>
                <a:gd name="connsiteY694" fmla="*/ 97626 h 129206"/>
                <a:gd name="connsiteX695" fmla="*/ 3688336 w 5374597"/>
                <a:gd name="connsiteY695" fmla="*/ 65583 h 129206"/>
                <a:gd name="connsiteX696" fmla="*/ 3720379 w 5374597"/>
                <a:gd name="connsiteY696" fmla="*/ 33541 h 129206"/>
                <a:gd name="connsiteX697" fmla="*/ 3741010 w 5374597"/>
                <a:gd name="connsiteY697" fmla="*/ 40687 h 129206"/>
                <a:gd name="connsiteX698" fmla="*/ 3741010 w 5374597"/>
                <a:gd name="connsiteY698" fmla="*/ 49447 h 129206"/>
                <a:gd name="connsiteX699" fmla="*/ 3720840 w 5374597"/>
                <a:gd name="connsiteY699" fmla="*/ 41033 h 129206"/>
                <a:gd name="connsiteX700" fmla="*/ 3696405 w 5374597"/>
                <a:gd name="connsiteY700" fmla="*/ 65583 h 129206"/>
                <a:gd name="connsiteX701" fmla="*/ 3721186 w 5374597"/>
                <a:gd name="connsiteY701" fmla="*/ 90364 h 129206"/>
                <a:gd name="connsiteX702" fmla="*/ 3753804 w 5374597"/>
                <a:gd name="connsiteY702" fmla="*/ 66044 h 129206"/>
                <a:gd name="connsiteX703" fmla="*/ 3784348 w 5374597"/>
                <a:gd name="connsiteY703" fmla="*/ 33541 h 129206"/>
                <a:gd name="connsiteX704" fmla="*/ 3813740 w 5374597"/>
                <a:gd name="connsiteY704" fmla="*/ 64892 h 129206"/>
                <a:gd name="connsiteX705" fmla="*/ 3813509 w 5374597"/>
                <a:gd name="connsiteY705" fmla="*/ 68695 h 129206"/>
                <a:gd name="connsiteX706" fmla="*/ 3761988 w 5374597"/>
                <a:gd name="connsiteY706" fmla="*/ 68695 h 129206"/>
                <a:gd name="connsiteX707" fmla="*/ 3786884 w 5374597"/>
                <a:gd name="connsiteY707" fmla="*/ 90479 h 129206"/>
                <a:gd name="connsiteX708" fmla="*/ 3809590 w 5374597"/>
                <a:gd name="connsiteY708" fmla="*/ 82872 h 129206"/>
                <a:gd name="connsiteX709" fmla="*/ 3809590 w 5374597"/>
                <a:gd name="connsiteY709" fmla="*/ 90595 h 129206"/>
                <a:gd name="connsiteX710" fmla="*/ 3786884 w 5374597"/>
                <a:gd name="connsiteY710" fmla="*/ 97741 h 129206"/>
                <a:gd name="connsiteX711" fmla="*/ 3753804 w 5374597"/>
                <a:gd name="connsiteY711" fmla="*/ 66044 h 129206"/>
                <a:gd name="connsiteX712" fmla="*/ 3805556 w 5374597"/>
                <a:gd name="connsiteY712" fmla="*/ 62241 h 129206"/>
                <a:gd name="connsiteX713" fmla="*/ 3784348 w 5374597"/>
                <a:gd name="connsiteY713" fmla="*/ 40802 h 129206"/>
                <a:gd name="connsiteX714" fmla="*/ 3762103 w 5374597"/>
                <a:gd name="connsiteY714" fmla="*/ 62241 h 129206"/>
                <a:gd name="connsiteX715" fmla="*/ 3805441 w 5374597"/>
                <a:gd name="connsiteY715" fmla="*/ 62241 h 129206"/>
                <a:gd name="connsiteX716" fmla="*/ 3847511 w 5374597"/>
                <a:gd name="connsiteY716" fmla="*/ 91286 h 129206"/>
                <a:gd name="connsiteX717" fmla="*/ 3862149 w 5374597"/>
                <a:gd name="connsiteY717" fmla="*/ 80798 h 129206"/>
                <a:gd name="connsiteX718" fmla="*/ 3854657 w 5374597"/>
                <a:gd name="connsiteY718" fmla="*/ 71692 h 129206"/>
                <a:gd name="connsiteX719" fmla="*/ 3838751 w 5374597"/>
                <a:gd name="connsiteY719" fmla="*/ 65468 h 129206"/>
                <a:gd name="connsiteX720" fmla="*/ 3827340 w 5374597"/>
                <a:gd name="connsiteY720" fmla="*/ 50599 h 129206"/>
                <a:gd name="connsiteX721" fmla="*/ 3848318 w 5374597"/>
                <a:gd name="connsiteY721" fmla="*/ 33656 h 129206"/>
                <a:gd name="connsiteX722" fmla="*/ 3867220 w 5374597"/>
                <a:gd name="connsiteY722" fmla="*/ 39650 h 129206"/>
                <a:gd name="connsiteX723" fmla="*/ 3867220 w 5374597"/>
                <a:gd name="connsiteY723" fmla="*/ 47948 h 129206"/>
                <a:gd name="connsiteX724" fmla="*/ 3848433 w 5374597"/>
                <a:gd name="connsiteY724" fmla="*/ 40226 h 129206"/>
                <a:gd name="connsiteX725" fmla="*/ 3835293 w 5374597"/>
                <a:gd name="connsiteY725" fmla="*/ 50023 h 129206"/>
                <a:gd name="connsiteX726" fmla="*/ 3842670 w 5374597"/>
                <a:gd name="connsiteY726" fmla="*/ 58898 h 129206"/>
                <a:gd name="connsiteX727" fmla="*/ 3858691 w 5374597"/>
                <a:gd name="connsiteY727" fmla="*/ 65122 h 129206"/>
                <a:gd name="connsiteX728" fmla="*/ 3870102 w 5374597"/>
                <a:gd name="connsiteY728" fmla="*/ 79530 h 129206"/>
                <a:gd name="connsiteX729" fmla="*/ 3847511 w 5374597"/>
                <a:gd name="connsiteY729" fmla="*/ 97971 h 129206"/>
                <a:gd name="connsiteX730" fmla="*/ 3826188 w 5374597"/>
                <a:gd name="connsiteY730" fmla="*/ 91401 h 129206"/>
                <a:gd name="connsiteX731" fmla="*/ 3826188 w 5374597"/>
                <a:gd name="connsiteY731" fmla="*/ 82757 h 129206"/>
                <a:gd name="connsiteX732" fmla="*/ 3847626 w 5374597"/>
                <a:gd name="connsiteY732" fmla="*/ 91517 h 129206"/>
                <a:gd name="connsiteX733" fmla="*/ 3924159 w 5374597"/>
                <a:gd name="connsiteY733" fmla="*/ 41955 h 129206"/>
                <a:gd name="connsiteX734" fmla="*/ 3924159 w 5374597"/>
                <a:gd name="connsiteY734" fmla="*/ 96704 h 129206"/>
                <a:gd name="connsiteX735" fmla="*/ 3916321 w 5374597"/>
                <a:gd name="connsiteY735" fmla="*/ 96704 h 129206"/>
                <a:gd name="connsiteX736" fmla="*/ 3916321 w 5374597"/>
                <a:gd name="connsiteY736" fmla="*/ 21784 h 129206"/>
                <a:gd name="connsiteX737" fmla="*/ 3936953 w 5374597"/>
                <a:gd name="connsiteY737" fmla="*/ 576 h 129206"/>
                <a:gd name="connsiteX738" fmla="*/ 3952052 w 5374597"/>
                <a:gd name="connsiteY738" fmla="*/ 5302 h 129206"/>
                <a:gd name="connsiteX739" fmla="*/ 3952052 w 5374597"/>
                <a:gd name="connsiteY739" fmla="*/ 13140 h 129206"/>
                <a:gd name="connsiteX740" fmla="*/ 3937414 w 5374597"/>
                <a:gd name="connsiteY740" fmla="*/ 8068 h 129206"/>
                <a:gd name="connsiteX741" fmla="*/ 3924044 w 5374597"/>
                <a:gd name="connsiteY741" fmla="*/ 21438 h 129206"/>
                <a:gd name="connsiteX742" fmla="*/ 3924044 w 5374597"/>
                <a:gd name="connsiteY742" fmla="*/ 34578 h 129206"/>
                <a:gd name="connsiteX743" fmla="*/ 3949747 w 5374597"/>
                <a:gd name="connsiteY743" fmla="*/ 34578 h 129206"/>
                <a:gd name="connsiteX744" fmla="*/ 3949747 w 5374597"/>
                <a:gd name="connsiteY744" fmla="*/ 41955 h 129206"/>
                <a:gd name="connsiteX745" fmla="*/ 3924044 w 5374597"/>
                <a:gd name="connsiteY745" fmla="*/ 41955 h 129206"/>
                <a:gd name="connsiteX746" fmla="*/ 3956086 w 5374597"/>
                <a:gd name="connsiteY746" fmla="*/ 65583 h 129206"/>
                <a:gd name="connsiteX747" fmla="*/ 3988244 w 5374597"/>
                <a:gd name="connsiteY747" fmla="*/ 33656 h 129206"/>
                <a:gd name="connsiteX748" fmla="*/ 4020056 w 5374597"/>
                <a:gd name="connsiteY748" fmla="*/ 65583 h 129206"/>
                <a:gd name="connsiteX749" fmla="*/ 3988244 w 5374597"/>
                <a:gd name="connsiteY749" fmla="*/ 97741 h 129206"/>
                <a:gd name="connsiteX750" fmla="*/ 3956086 w 5374597"/>
                <a:gd name="connsiteY750" fmla="*/ 65583 h 129206"/>
                <a:gd name="connsiteX751" fmla="*/ 3988129 w 5374597"/>
                <a:gd name="connsiteY751" fmla="*/ 41148 h 129206"/>
                <a:gd name="connsiteX752" fmla="*/ 3964155 w 5374597"/>
                <a:gd name="connsiteY752" fmla="*/ 65698 h 129206"/>
                <a:gd name="connsiteX753" fmla="*/ 3988129 w 5374597"/>
                <a:gd name="connsiteY753" fmla="*/ 90479 h 129206"/>
                <a:gd name="connsiteX754" fmla="*/ 4011988 w 5374597"/>
                <a:gd name="connsiteY754" fmla="*/ 65698 h 129206"/>
                <a:gd name="connsiteX755" fmla="*/ 3988129 w 5374597"/>
                <a:gd name="connsiteY755" fmla="*/ 41148 h 129206"/>
                <a:gd name="connsiteX756" fmla="*/ 4045298 w 5374597"/>
                <a:gd name="connsiteY756" fmla="*/ 96819 h 129206"/>
                <a:gd name="connsiteX757" fmla="*/ 4037460 w 5374597"/>
                <a:gd name="connsiteY757" fmla="*/ 96819 h 129206"/>
                <a:gd name="connsiteX758" fmla="*/ 4037460 w 5374597"/>
                <a:gd name="connsiteY758" fmla="*/ 34693 h 129206"/>
                <a:gd name="connsiteX759" fmla="*/ 4045298 w 5374597"/>
                <a:gd name="connsiteY759" fmla="*/ 34693 h 129206"/>
                <a:gd name="connsiteX760" fmla="*/ 4045298 w 5374597"/>
                <a:gd name="connsiteY760" fmla="*/ 50715 h 129206"/>
                <a:gd name="connsiteX761" fmla="*/ 4068581 w 5374597"/>
                <a:gd name="connsiteY761" fmla="*/ 33771 h 129206"/>
                <a:gd name="connsiteX762" fmla="*/ 4068581 w 5374597"/>
                <a:gd name="connsiteY762" fmla="*/ 42646 h 129206"/>
                <a:gd name="connsiteX763" fmla="*/ 4045298 w 5374597"/>
                <a:gd name="connsiteY763" fmla="*/ 66966 h 129206"/>
                <a:gd name="connsiteX764" fmla="*/ 4045298 w 5374597"/>
                <a:gd name="connsiteY764" fmla="*/ 96934 h 129206"/>
                <a:gd name="connsiteX765" fmla="*/ 4118027 w 5374597"/>
                <a:gd name="connsiteY765" fmla="*/ 96819 h 129206"/>
                <a:gd name="connsiteX766" fmla="*/ 4110190 w 5374597"/>
                <a:gd name="connsiteY766" fmla="*/ 96819 h 129206"/>
                <a:gd name="connsiteX767" fmla="*/ 4110190 w 5374597"/>
                <a:gd name="connsiteY767" fmla="*/ 1729 h 129206"/>
                <a:gd name="connsiteX768" fmla="*/ 4118027 w 5374597"/>
                <a:gd name="connsiteY768" fmla="*/ 1729 h 129206"/>
                <a:gd name="connsiteX769" fmla="*/ 4118027 w 5374597"/>
                <a:gd name="connsiteY769" fmla="*/ 48870 h 129206"/>
                <a:gd name="connsiteX770" fmla="*/ 4140964 w 5374597"/>
                <a:gd name="connsiteY770" fmla="*/ 33656 h 129206"/>
                <a:gd name="connsiteX771" fmla="*/ 4165515 w 5374597"/>
                <a:gd name="connsiteY771" fmla="*/ 61318 h 129206"/>
                <a:gd name="connsiteX772" fmla="*/ 4165515 w 5374597"/>
                <a:gd name="connsiteY772" fmla="*/ 96819 h 129206"/>
                <a:gd name="connsiteX773" fmla="*/ 4157677 w 5374597"/>
                <a:gd name="connsiteY773" fmla="*/ 96819 h 129206"/>
                <a:gd name="connsiteX774" fmla="*/ 4157677 w 5374597"/>
                <a:gd name="connsiteY774" fmla="*/ 62471 h 129206"/>
                <a:gd name="connsiteX775" fmla="*/ 4139005 w 5374597"/>
                <a:gd name="connsiteY775" fmla="*/ 41263 h 129206"/>
                <a:gd name="connsiteX776" fmla="*/ 4117912 w 5374597"/>
                <a:gd name="connsiteY776" fmla="*/ 65698 h 129206"/>
                <a:gd name="connsiteX777" fmla="*/ 4117912 w 5374597"/>
                <a:gd name="connsiteY777" fmla="*/ 96819 h 129206"/>
                <a:gd name="connsiteX778" fmla="*/ 4181190 w 5374597"/>
                <a:gd name="connsiteY778" fmla="*/ 65583 h 129206"/>
                <a:gd name="connsiteX779" fmla="*/ 4213348 w 5374597"/>
                <a:gd name="connsiteY779" fmla="*/ 33656 h 129206"/>
                <a:gd name="connsiteX780" fmla="*/ 4245160 w 5374597"/>
                <a:gd name="connsiteY780" fmla="*/ 65583 h 129206"/>
                <a:gd name="connsiteX781" fmla="*/ 4213348 w 5374597"/>
                <a:gd name="connsiteY781" fmla="*/ 97741 h 129206"/>
                <a:gd name="connsiteX782" fmla="*/ 4181190 w 5374597"/>
                <a:gd name="connsiteY782" fmla="*/ 65583 h 129206"/>
                <a:gd name="connsiteX783" fmla="*/ 4213233 w 5374597"/>
                <a:gd name="connsiteY783" fmla="*/ 41148 h 129206"/>
                <a:gd name="connsiteX784" fmla="*/ 4189258 w 5374597"/>
                <a:gd name="connsiteY784" fmla="*/ 65698 h 129206"/>
                <a:gd name="connsiteX785" fmla="*/ 4213233 w 5374597"/>
                <a:gd name="connsiteY785" fmla="*/ 90479 h 129206"/>
                <a:gd name="connsiteX786" fmla="*/ 4237092 w 5374597"/>
                <a:gd name="connsiteY786" fmla="*/ 65698 h 129206"/>
                <a:gd name="connsiteX787" fmla="*/ 4213233 w 5374597"/>
                <a:gd name="connsiteY787" fmla="*/ 41148 h 129206"/>
                <a:gd name="connsiteX788" fmla="*/ 4270402 w 5374597"/>
                <a:gd name="connsiteY788" fmla="*/ 96819 h 129206"/>
                <a:gd name="connsiteX789" fmla="*/ 4262564 w 5374597"/>
                <a:gd name="connsiteY789" fmla="*/ 96819 h 129206"/>
                <a:gd name="connsiteX790" fmla="*/ 4262564 w 5374597"/>
                <a:gd name="connsiteY790" fmla="*/ 34693 h 129206"/>
                <a:gd name="connsiteX791" fmla="*/ 4270402 w 5374597"/>
                <a:gd name="connsiteY791" fmla="*/ 34693 h 129206"/>
                <a:gd name="connsiteX792" fmla="*/ 4270402 w 5374597"/>
                <a:gd name="connsiteY792" fmla="*/ 48640 h 129206"/>
                <a:gd name="connsiteX793" fmla="*/ 4292186 w 5374597"/>
                <a:gd name="connsiteY793" fmla="*/ 33656 h 129206"/>
                <a:gd name="connsiteX794" fmla="*/ 4312242 w 5374597"/>
                <a:gd name="connsiteY794" fmla="*/ 49562 h 129206"/>
                <a:gd name="connsiteX795" fmla="*/ 4335294 w 5374597"/>
                <a:gd name="connsiteY795" fmla="*/ 33656 h 129206"/>
                <a:gd name="connsiteX796" fmla="*/ 4358230 w 5374597"/>
                <a:gd name="connsiteY796" fmla="*/ 61318 h 129206"/>
                <a:gd name="connsiteX797" fmla="*/ 4358230 w 5374597"/>
                <a:gd name="connsiteY797" fmla="*/ 96819 h 129206"/>
                <a:gd name="connsiteX798" fmla="*/ 4350393 w 5374597"/>
                <a:gd name="connsiteY798" fmla="*/ 96819 h 129206"/>
                <a:gd name="connsiteX799" fmla="*/ 4350393 w 5374597"/>
                <a:gd name="connsiteY799" fmla="*/ 62471 h 129206"/>
                <a:gd name="connsiteX800" fmla="*/ 4333795 w 5374597"/>
                <a:gd name="connsiteY800" fmla="*/ 41263 h 129206"/>
                <a:gd name="connsiteX801" fmla="*/ 4314431 w 5374597"/>
                <a:gd name="connsiteY801" fmla="*/ 64431 h 129206"/>
                <a:gd name="connsiteX802" fmla="*/ 4314431 w 5374597"/>
                <a:gd name="connsiteY802" fmla="*/ 96819 h 129206"/>
                <a:gd name="connsiteX803" fmla="*/ 4306594 w 5374597"/>
                <a:gd name="connsiteY803" fmla="*/ 96819 h 129206"/>
                <a:gd name="connsiteX804" fmla="*/ 4306594 w 5374597"/>
                <a:gd name="connsiteY804" fmla="*/ 62471 h 129206"/>
                <a:gd name="connsiteX805" fmla="*/ 4289996 w 5374597"/>
                <a:gd name="connsiteY805" fmla="*/ 41263 h 129206"/>
                <a:gd name="connsiteX806" fmla="*/ 4270517 w 5374597"/>
                <a:gd name="connsiteY806" fmla="*/ 65698 h 129206"/>
                <a:gd name="connsiteX807" fmla="*/ 4270517 w 5374597"/>
                <a:gd name="connsiteY807" fmla="*/ 96819 h 129206"/>
                <a:gd name="connsiteX808" fmla="*/ 4373906 w 5374597"/>
                <a:gd name="connsiteY808" fmla="*/ 66159 h 129206"/>
                <a:gd name="connsiteX809" fmla="*/ 4404450 w 5374597"/>
                <a:gd name="connsiteY809" fmla="*/ 33656 h 129206"/>
                <a:gd name="connsiteX810" fmla="*/ 4433841 w 5374597"/>
                <a:gd name="connsiteY810" fmla="*/ 65007 h 129206"/>
                <a:gd name="connsiteX811" fmla="*/ 4433611 w 5374597"/>
                <a:gd name="connsiteY811" fmla="*/ 68811 h 129206"/>
                <a:gd name="connsiteX812" fmla="*/ 4382089 w 5374597"/>
                <a:gd name="connsiteY812" fmla="*/ 68811 h 129206"/>
                <a:gd name="connsiteX813" fmla="*/ 4406986 w 5374597"/>
                <a:gd name="connsiteY813" fmla="*/ 90595 h 129206"/>
                <a:gd name="connsiteX814" fmla="*/ 4429692 w 5374597"/>
                <a:gd name="connsiteY814" fmla="*/ 82988 h 129206"/>
                <a:gd name="connsiteX815" fmla="*/ 4429692 w 5374597"/>
                <a:gd name="connsiteY815" fmla="*/ 90710 h 129206"/>
                <a:gd name="connsiteX816" fmla="*/ 4406986 w 5374597"/>
                <a:gd name="connsiteY816" fmla="*/ 97856 h 129206"/>
                <a:gd name="connsiteX817" fmla="*/ 4373906 w 5374597"/>
                <a:gd name="connsiteY817" fmla="*/ 66159 h 129206"/>
                <a:gd name="connsiteX818" fmla="*/ 4425658 w 5374597"/>
                <a:gd name="connsiteY818" fmla="*/ 62356 h 129206"/>
                <a:gd name="connsiteX819" fmla="*/ 4404450 w 5374597"/>
                <a:gd name="connsiteY819" fmla="*/ 40918 h 129206"/>
                <a:gd name="connsiteX820" fmla="*/ 4382205 w 5374597"/>
                <a:gd name="connsiteY820" fmla="*/ 62356 h 129206"/>
                <a:gd name="connsiteX821" fmla="*/ 4425542 w 5374597"/>
                <a:gd name="connsiteY821" fmla="*/ 62356 h 129206"/>
                <a:gd name="connsiteX822" fmla="*/ 4514063 w 5374597"/>
                <a:gd name="connsiteY822" fmla="*/ 98778 h 129206"/>
                <a:gd name="connsiteX823" fmla="*/ 4491241 w 5374597"/>
                <a:gd name="connsiteY823" fmla="*/ 48870 h 129206"/>
                <a:gd name="connsiteX824" fmla="*/ 4468189 w 5374597"/>
                <a:gd name="connsiteY824" fmla="*/ 98778 h 129206"/>
                <a:gd name="connsiteX825" fmla="*/ 4440642 w 5374597"/>
                <a:gd name="connsiteY825" fmla="*/ 34693 h 129206"/>
                <a:gd name="connsiteX826" fmla="*/ 4449632 w 5374597"/>
                <a:gd name="connsiteY826" fmla="*/ 34693 h 129206"/>
                <a:gd name="connsiteX827" fmla="*/ 4468996 w 5374597"/>
                <a:gd name="connsiteY827" fmla="*/ 81374 h 129206"/>
                <a:gd name="connsiteX828" fmla="*/ 4491241 w 5374597"/>
                <a:gd name="connsiteY828" fmla="*/ 32849 h 129206"/>
                <a:gd name="connsiteX829" fmla="*/ 4513256 w 5374597"/>
                <a:gd name="connsiteY829" fmla="*/ 81374 h 129206"/>
                <a:gd name="connsiteX830" fmla="*/ 4532620 w 5374597"/>
                <a:gd name="connsiteY830" fmla="*/ 34693 h 129206"/>
                <a:gd name="connsiteX831" fmla="*/ 4540918 w 5374597"/>
                <a:gd name="connsiteY831" fmla="*/ 34693 h 129206"/>
                <a:gd name="connsiteX832" fmla="*/ 4514063 w 5374597"/>
                <a:gd name="connsiteY832" fmla="*/ 98778 h 129206"/>
                <a:gd name="connsiteX833" fmla="*/ 4547257 w 5374597"/>
                <a:gd name="connsiteY833" fmla="*/ 65698 h 129206"/>
                <a:gd name="connsiteX834" fmla="*/ 4579415 w 5374597"/>
                <a:gd name="connsiteY834" fmla="*/ 33771 h 129206"/>
                <a:gd name="connsiteX835" fmla="*/ 4611227 w 5374597"/>
                <a:gd name="connsiteY835" fmla="*/ 65698 h 129206"/>
                <a:gd name="connsiteX836" fmla="*/ 4579415 w 5374597"/>
                <a:gd name="connsiteY836" fmla="*/ 97856 h 129206"/>
                <a:gd name="connsiteX837" fmla="*/ 4547257 w 5374597"/>
                <a:gd name="connsiteY837" fmla="*/ 65698 h 129206"/>
                <a:gd name="connsiteX838" fmla="*/ 4579300 w 5374597"/>
                <a:gd name="connsiteY838" fmla="*/ 41263 h 129206"/>
                <a:gd name="connsiteX839" fmla="*/ 4555326 w 5374597"/>
                <a:gd name="connsiteY839" fmla="*/ 65814 h 129206"/>
                <a:gd name="connsiteX840" fmla="*/ 4579300 w 5374597"/>
                <a:gd name="connsiteY840" fmla="*/ 90595 h 129206"/>
                <a:gd name="connsiteX841" fmla="*/ 4603159 w 5374597"/>
                <a:gd name="connsiteY841" fmla="*/ 65814 h 129206"/>
                <a:gd name="connsiteX842" fmla="*/ 4579300 w 5374597"/>
                <a:gd name="connsiteY842" fmla="*/ 41263 h 129206"/>
                <a:gd name="connsiteX843" fmla="*/ 4636469 w 5374597"/>
                <a:gd name="connsiteY843" fmla="*/ 96934 h 129206"/>
                <a:gd name="connsiteX844" fmla="*/ 4628632 w 5374597"/>
                <a:gd name="connsiteY844" fmla="*/ 96934 h 129206"/>
                <a:gd name="connsiteX845" fmla="*/ 4628632 w 5374597"/>
                <a:gd name="connsiteY845" fmla="*/ 34809 h 129206"/>
                <a:gd name="connsiteX846" fmla="*/ 4636469 w 5374597"/>
                <a:gd name="connsiteY846" fmla="*/ 34809 h 129206"/>
                <a:gd name="connsiteX847" fmla="*/ 4636469 w 5374597"/>
                <a:gd name="connsiteY847" fmla="*/ 50830 h 129206"/>
                <a:gd name="connsiteX848" fmla="*/ 4659752 w 5374597"/>
                <a:gd name="connsiteY848" fmla="*/ 33887 h 129206"/>
                <a:gd name="connsiteX849" fmla="*/ 4659752 w 5374597"/>
                <a:gd name="connsiteY849" fmla="*/ 42762 h 129206"/>
                <a:gd name="connsiteX850" fmla="*/ 4636469 w 5374597"/>
                <a:gd name="connsiteY850" fmla="*/ 67082 h 129206"/>
                <a:gd name="connsiteX851" fmla="*/ 4636469 w 5374597"/>
                <a:gd name="connsiteY851" fmla="*/ 97049 h 129206"/>
                <a:gd name="connsiteX852" fmla="*/ 4689604 w 5374597"/>
                <a:gd name="connsiteY852" fmla="*/ 65122 h 129206"/>
                <a:gd name="connsiteX853" fmla="*/ 4679461 w 5374597"/>
                <a:gd name="connsiteY853" fmla="*/ 75150 h 129206"/>
                <a:gd name="connsiteX854" fmla="*/ 4679461 w 5374597"/>
                <a:gd name="connsiteY854" fmla="*/ 96934 h 129206"/>
                <a:gd name="connsiteX855" fmla="*/ 4671624 w 5374597"/>
                <a:gd name="connsiteY855" fmla="*/ 96934 h 129206"/>
                <a:gd name="connsiteX856" fmla="*/ 4671624 w 5374597"/>
                <a:gd name="connsiteY856" fmla="*/ 1844 h 129206"/>
                <a:gd name="connsiteX857" fmla="*/ 4679461 w 5374597"/>
                <a:gd name="connsiteY857" fmla="*/ 1844 h 129206"/>
                <a:gd name="connsiteX858" fmla="*/ 4679461 w 5374597"/>
                <a:gd name="connsiteY858" fmla="*/ 65122 h 129206"/>
                <a:gd name="connsiteX859" fmla="*/ 4710236 w 5374597"/>
                <a:gd name="connsiteY859" fmla="*/ 34809 h 129206"/>
                <a:gd name="connsiteX860" fmla="*/ 4719802 w 5374597"/>
                <a:gd name="connsiteY860" fmla="*/ 34809 h 129206"/>
                <a:gd name="connsiteX861" fmla="*/ 4695252 w 5374597"/>
                <a:gd name="connsiteY861" fmla="*/ 59244 h 129206"/>
                <a:gd name="connsiteX862" fmla="*/ 4723376 w 5374597"/>
                <a:gd name="connsiteY862" fmla="*/ 96934 h 129206"/>
                <a:gd name="connsiteX863" fmla="*/ 4713694 w 5374597"/>
                <a:gd name="connsiteY863" fmla="*/ 96934 h 129206"/>
                <a:gd name="connsiteX864" fmla="*/ 4689604 w 5374597"/>
                <a:gd name="connsiteY864" fmla="*/ 65122 h 129206"/>
                <a:gd name="connsiteX865" fmla="*/ 4816506 w 5374597"/>
                <a:gd name="connsiteY865" fmla="*/ 82642 h 129206"/>
                <a:gd name="connsiteX866" fmla="*/ 4791725 w 5374597"/>
                <a:gd name="connsiteY866" fmla="*/ 97971 h 129206"/>
                <a:gd name="connsiteX867" fmla="*/ 4760605 w 5374597"/>
                <a:gd name="connsiteY867" fmla="*/ 66159 h 129206"/>
                <a:gd name="connsiteX868" fmla="*/ 4791725 w 5374597"/>
                <a:gd name="connsiteY868" fmla="*/ 33771 h 129206"/>
                <a:gd name="connsiteX869" fmla="*/ 4816506 w 5374597"/>
                <a:gd name="connsiteY869" fmla="*/ 49216 h 129206"/>
                <a:gd name="connsiteX870" fmla="*/ 4816506 w 5374597"/>
                <a:gd name="connsiteY870" fmla="*/ 34809 h 129206"/>
                <a:gd name="connsiteX871" fmla="*/ 4824344 w 5374597"/>
                <a:gd name="connsiteY871" fmla="*/ 34809 h 129206"/>
                <a:gd name="connsiteX872" fmla="*/ 4824344 w 5374597"/>
                <a:gd name="connsiteY872" fmla="*/ 96934 h 129206"/>
                <a:gd name="connsiteX873" fmla="*/ 4816506 w 5374597"/>
                <a:gd name="connsiteY873" fmla="*/ 96934 h 129206"/>
                <a:gd name="connsiteX874" fmla="*/ 4816506 w 5374597"/>
                <a:gd name="connsiteY874" fmla="*/ 82642 h 129206"/>
                <a:gd name="connsiteX875" fmla="*/ 4768788 w 5374597"/>
                <a:gd name="connsiteY875" fmla="*/ 66044 h 129206"/>
                <a:gd name="connsiteX876" fmla="*/ 4792532 w 5374597"/>
                <a:gd name="connsiteY876" fmla="*/ 90595 h 129206"/>
                <a:gd name="connsiteX877" fmla="*/ 4816506 w 5374597"/>
                <a:gd name="connsiteY877" fmla="*/ 66044 h 129206"/>
                <a:gd name="connsiteX878" fmla="*/ 4792532 w 5374597"/>
                <a:gd name="connsiteY878" fmla="*/ 41263 h 129206"/>
                <a:gd name="connsiteX879" fmla="*/ 4768788 w 5374597"/>
                <a:gd name="connsiteY879" fmla="*/ 66044 h 129206"/>
                <a:gd name="connsiteX880" fmla="*/ 4854196 w 5374597"/>
                <a:gd name="connsiteY880" fmla="*/ 96934 h 129206"/>
                <a:gd name="connsiteX881" fmla="*/ 4846359 w 5374597"/>
                <a:gd name="connsiteY881" fmla="*/ 96934 h 129206"/>
                <a:gd name="connsiteX882" fmla="*/ 4846359 w 5374597"/>
                <a:gd name="connsiteY882" fmla="*/ 34809 h 129206"/>
                <a:gd name="connsiteX883" fmla="*/ 4854196 w 5374597"/>
                <a:gd name="connsiteY883" fmla="*/ 34809 h 129206"/>
                <a:gd name="connsiteX884" fmla="*/ 4854196 w 5374597"/>
                <a:gd name="connsiteY884" fmla="*/ 48986 h 129206"/>
                <a:gd name="connsiteX885" fmla="*/ 4877133 w 5374597"/>
                <a:gd name="connsiteY885" fmla="*/ 33771 h 129206"/>
                <a:gd name="connsiteX886" fmla="*/ 4901684 w 5374597"/>
                <a:gd name="connsiteY886" fmla="*/ 61434 h 129206"/>
                <a:gd name="connsiteX887" fmla="*/ 4901684 w 5374597"/>
                <a:gd name="connsiteY887" fmla="*/ 96934 h 129206"/>
                <a:gd name="connsiteX888" fmla="*/ 4893846 w 5374597"/>
                <a:gd name="connsiteY888" fmla="*/ 96934 h 129206"/>
                <a:gd name="connsiteX889" fmla="*/ 4893846 w 5374597"/>
                <a:gd name="connsiteY889" fmla="*/ 62586 h 129206"/>
                <a:gd name="connsiteX890" fmla="*/ 4875174 w 5374597"/>
                <a:gd name="connsiteY890" fmla="*/ 41378 h 129206"/>
                <a:gd name="connsiteX891" fmla="*/ 4854081 w 5374597"/>
                <a:gd name="connsiteY891" fmla="*/ 65814 h 129206"/>
                <a:gd name="connsiteX892" fmla="*/ 4854081 w 5374597"/>
                <a:gd name="connsiteY892" fmla="*/ 96934 h 129206"/>
                <a:gd name="connsiteX893" fmla="*/ 4973145 w 5374597"/>
                <a:gd name="connsiteY893" fmla="*/ 82642 h 129206"/>
                <a:gd name="connsiteX894" fmla="*/ 4948364 w 5374597"/>
                <a:gd name="connsiteY894" fmla="*/ 97971 h 129206"/>
                <a:gd name="connsiteX895" fmla="*/ 4917244 w 5374597"/>
                <a:gd name="connsiteY895" fmla="*/ 66159 h 129206"/>
                <a:gd name="connsiteX896" fmla="*/ 4948364 w 5374597"/>
                <a:gd name="connsiteY896" fmla="*/ 33771 h 129206"/>
                <a:gd name="connsiteX897" fmla="*/ 4973145 w 5374597"/>
                <a:gd name="connsiteY897" fmla="*/ 49216 h 129206"/>
                <a:gd name="connsiteX898" fmla="*/ 4973145 w 5374597"/>
                <a:gd name="connsiteY898" fmla="*/ 1844 h 129206"/>
                <a:gd name="connsiteX899" fmla="*/ 4980983 w 5374597"/>
                <a:gd name="connsiteY899" fmla="*/ 1844 h 129206"/>
                <a:gd name="connsiteX900" fmla="*/ 4980983 w 5374597"/>
                <a:gd name="connsiteY900" fmla="*/ 96934 h 129206"/>
                <a:gd name="connsiteX901" fmla="*/ 4973145 w 5374597"/>
                <a:gd name="connsiteY901" fmla="*/ 96934 h 129206"/>
                <a:gd name="connsiteX902" fmla="*/ 4973145 w 5374597"/>
                <a:gd name="connsiteY902" fmla="*/ 82642 h 129206"/>
                <a:gd name="connsiteX903" fmla="*/ 4925428 w 5374597"/>
                <a:gd name="connsiteY903" fmla="*/ 66044 h 129206"/>
                <a:gd name="connsiteX904" fmla="*/ 4949171 w 5374597"/>
                <a:gd name="connsiteY904" fmla="*/ 90595 h 129206"/>
                <a:gd name="connsiteX905" fmla="*/ 4973145 w 5374597"/>
                <a:gd name="connsiteY905" fmla="*/ 66044 h 129206"/>
                <a:gd name="connsiteX906" fmla="*/ 4949171 w 5374597"/>
                <a:gd name="connsiteY906" fmla="*/ 41263 h 129206"/>
                <a:gd name="connsiteX907" fmla="*/ 4925428 w 5374597"/>
                <a:gd name="connsiteY907" fmla="*/ 66044 h 129206"/>
                <a:gd name="connsiteX908" fmla="*/ 5032850 w 5374597"/>
                <a:gd name="connsiteY908" fmla="*/ 96934 h 129206"/>
                <a:gd name="connsiteX909" fmla="*/ 5032850 w 5374597"/>
                <a:gd name="connsiteY909" fmla="*/ 22591 h 129206"/>
                <a:gd name="connsiteX910" fmla="*/ 5054173 w 5374597"/>
                <a:gd name="connsiteY910" fmla="*/ 807 h 129206"/>
                <a:gd name="connsiteX911" fmla="*/ 5065815 w 5374597"/>
                <a:gd name="connsiteY911" fmla="*/ 3804 h 129206"/>
                <a:gd name="connsiteX912" fmla="*/ 5065815 w 5374597"/>
                <a:gd name="connsiteY912" fmla="*/ 11526 h 129206"/>
                <a:gd name="connsiteX913" fmla="*/ 5054749 w 5374597"/>
                <a:gd name="connsiteY913" fmla="*/ 8183 h 129206"/>
                <a:gd name="connsiteX914" fmla="*/ 5040688 w 5374597"/>
                <a:gd name="connsiteY914" fmla="*/ 22245 h 129206"/>
                <a:gd name="connsiteX915" fmla="*/ 5040688 w 5374597"/>
                <a:gd name="connsiteY915" fmla="*/ 34693 h 129206"/>
                <a:gd name="connsiteX916" fmla="*/ 5063509 w 5374597"/>
                <a:gd name="connsiteY916" fmla="*/ 34693 h 129206"/>
                <a:gd name="connsiteX917" fmla="*/ 5063509 w 5374597"/>
                <a:gd name="connsiteY917" fmla="*/ 42070 h 129206"/>
                <a:gd name="connsiteX918" fmla="*/ 5040688 w 5374597"/>
                <a:gd name="connsiteY918" fmla="*/ 42070 h 129206"/>
                <a:gd name="connsiteX919" fmla="*/ 5040688 w 5374597"/>
                <a:gd name="connsiteY919" fmla="*/ 96819 h 129206"/>
                <a:gd name="connsiteX920" fmla="*/ 5032850 w 5374597"/>
                <a:gd name="connsiteY920" fmla="*/ 96819 h 129206"/>
                <a:gd name="connsiteX921" fmla="*/ 5074344 w 5374597"/>
                <a:gd name="connsiteY921" fmla="*/ 16136 h 129206"/>
                <a:gd name="connsiteX922" fmla="*/ 5079646 w 5374597"/>
                <a:gd name="connsiteY922" fmla="*/ 10604 h 129206"/>
                <a:gd name="connsiteX923" fmla="*/ 5083334 w 5374597"/>
                <a:gd name="connsiteY923" fmla="*/ 11756 h 129206"/>
                <a:gd name="connsiteX924" fmla="*/ 5089443 w 5374597"/>
                <a:gd name="connsiteY924" fmla="*/ 16021 h 129206"/>
                <a:gd name="connsiteX925" fmla="*/ 5083334 w 5374597"/>
                <a:gd name="connsiteY925" fmla="*/ 20286 h 129206"/>
                <a:gd name="connsiteX926" fmla="*/ 5079646 w 5374597"/>
                <a:gd name="connsiteY926" fmla="*/ 21554 h 129206"/>
                <a:gd name="connsiteX927" fmla="*/ 5074344 w 5374597"/>
                <a:gd name="connsiteY927" fmla="*/ 16136 h 129206"/>
                <a:gd name="connsiteX928" fmla="*/ 5075958 w 5374597"/>
                <a:gd name="connsiteY928" fmla="*/ 96934 h 129206"/>
                <a:gd name="connsiteX929" fmla="*/ 5075958 w 5374597"/>
                <a:gd name="connsiteY929" fmla="*/ 34809 h 129206"/>
                <a:gd name="connsiteX930" fmla="*/ 5083795 w 5374597"/>
                <a:gd name="connsiteY930" fmla="*/ 34809 h 129206"/>
                <a:gd name="connsiteX931" fmla="*/ 5083795 w 5374597"/>
                <a:gd name="connsiteY931" fmla="*/ 96934 h 129206"/>
                <a:gd name="connsiteX932" fmla="*/ 5075958 w 5374597"/>
                <a:gd name="connsiteY932" fmla="*/ 96934 h 129206"/>
                <a:gd name="connsiteX933" fmla="*/ 5113763 w 5374597"/>
                <a:gd name="connsiteY933" fmla="*/ 96934 h 129206"/>
                <a:gd name="connsiteX934" fmla="*/ 5105925 w 5374597"/>
                <a:gd name="connsiteY934" fmla="*/ 96934 h 129206"/>
                <a:gd name="connsiteX935" fmla="*/ 5105925 w 5374597"/>
                <a:gd name="connsiteY935" fmla="*/ 34809 h 129206"/>
                <a:gd name="connsiteX936" fmla="*/ 5113763 w 5374597"/>
                <a:gd name="connsiteY936" fmla="*/ 34809 h 129206"/>
                <a:gd name="connsiteX937" fmla="*/ 5113763 w 5374597"/>
                <a:gd name="connsiteY937" fmla="*/ 48986 h 129206"/>
                <a:gd name="connsiteX938" fmla="*/ 5136700 w 5374597"/>
                <a:gd name="connsiteY938" fmla="*/ 33771 h 129206"/>
                <a:gd name="connsiteX939" fmla="*/ 5161250 w 5374597"/>
                <a:gd name="connsiteY939" fmla="*/ 61434 h 129206"/>
                <a:gd name="connsiteX940" fmla="*/ 5161250 w 5374597"/>
                <a:gd name="connsiteY940" fmla="*/ 96934 h 129206"/>
                <a:gd name="connsiteX941" fmla="*/ 5153413 w 5374597"/>
                <a:gd name="connsiteY941" fmla="*/ 96934 h 129206"/>
                <a:gd name="connsiteX942" fmla="*/ 5153413 w 5374597"/>
                <a:gd name="connsiteY942" fmla="*/ 62586 h 129206"/>
                <a:gd name="connsiteX943" fmla="*/ 5134740 w 5374597"/>
                <a:gd name="connsiteY943" fmla="*/ 41378 h 129206"/>
                <a:gd name="connsiteX944" fmla="*/ 5113648 w 5374597"/>
                <a:gd name="connsiteY944" fmla="*/ 65814 h 129206"/>
                <a:gd name="connsiteX945" fmla="*/ 5113648 w 5374597"/>
                <a:gd name="connsiteY945" fmla="*/ 96934 h 129206"/>
                <a:gd name="connsiteX946" fmla="*/ 5232712 w 5374597"/>
                <a:gd name="connsiteY946" fmla="*/ 82642 h 129206"/>
                <a:gd name="connsiteX947" fmla="*/ 5207931 w 5374597"/>
                <a:gd name="connsiteY947" fmla="*/ 97971 h 129206"/>
                <a:gd name="connsiteX948" fmla="*/ 5176811 w 5374597"/>
                <a:gd name="connsiteY948" fmla="*/ 66159 h 129206"/>
                <a:gd name="connsiteX949" fmla="*/ 5207931 w 5374597"/>
                <a:gd name="connsiteY949" fmla="*/ 33771 h 129206"/>
                <a:gd name="connsiteX950" fmla="*/ 5232712 w 5374597"/>
                <a:gd name="connsiteY950" fmla="*/ 49216 h 129206"/>
                <a:gd name="connsiteX951" fmla="*/ 5232712 w 5374597"/>
                <a:gd name="connsiteY951" fmla="*/ 34809 h 129206"/>
                <a:gd name="connsiteX952" fmla="*/ 5240550 w 5374597"/>
                <a:gd name="connsiteY952" fmla="*/ 34809 h 129206"/>
                <a:gd name="connsiteX953" fmla="*/ 5240550 w 5374597"/>
                <a:gd name="connsiteY953" fmla="*/ 96934 h 129206"/>
                <a:gd name="connsiteX954" fmla="*/ 5232712 w 5374597"/>
                <a:gd name="connsiteY954" fmla="*/ 96934 h 129206"/>
                <a:gd name="connsiteX955" fmla="*/ 5232712 w 5374597"/>
                <a:gd name="connsiteY955" fmla="*/ 82642 h 129206"/>
                <a:gd name="connsiteX956" fmla="*/ 5184994 w 5374597"/>
                <a:gd name="connsiteY956" fmla="*/ 66044 h 129206"/>
                <a:gd name="connsiteX957" fmla="*/ 5208738 w 5374597"/>
                <a:gd name="connsiteY957" fmla="*/ 90595 h 129206"/>
                <a:gd name="connsiteX958" fmla="*/ 5232712 w 5374597"/>
                <a:gd name="connsiteY958" fmla="*/ 66044 h 129206"/>
                <a:gd name="connsiteX959" fmla="*/ 5208738 w 5374597"/>
                <a:gd name="connsiteY959" fmla="*/ 41263 h 129206"/>
                <a:gd name="connsiteX960" fmla="*/ 5184994 w 5374597"/>
                <a:gd name="connsiteY960" fmla="*/ 66044 h 129206"/>
                <a:gd name="connsiteX961" fmla="*/ 5262565 w 5374597"/>
                <a:gd name="connsiteY961" fmla="*/ 1844 h 129206"/>
                <a:gd name="connsiteX962" fmla="*/ 5270402 w 5374597"/>
                <a:gd name="connsiteY962" fmla="*/ 1844 h 129206"/>
                <a:gd name="connsiteX963" fmla="*/ 5270402 w 5374597"/>
                <a:gd name="connsiteY963" fmla="*/ 96934 h 129206"/>
                <a:gd name="connsiteX964" fmla="*/ 5262565 w 5374597"/>
                <a:gd name="connsiteY964" fmla="*/ 96934 h 129206"/>
                <a:gd name="connsiteX965" fmla="*/ 5262565 w 5374597"/>
                <a:gd name="connsiteY965" fmla="*/ 1844 h 129206"/>
                <a:gd name="connsiteX966" fmla="*/ 5292647 w 5374597"/>
                <a:gd name="connsiteY966" fmla="*/ 1844 h 129206"/>
                <a:gd name="connsiteX967" fmla="*/ 5300485 w 5374597"/>
                <a:gd name="connsiteY967" fmla="*/ 1844 h 129206"/>
                <a:gd name="connsiteX968" fmla="*/ 5300485 w 5374597"/>
                <a:gd name="connsiteY968" fmla="*/ 96934 h 129206"/>
                <a:gd name="connsiteX969" fmla="*/ 5292647 w 5374597"/>
                <a:gd name="connsiteY969" fmla="*/ 96934 h 129206"/>
                <a:gd name="connsiteX970" fmla="*/ 5292647 w 5374597"/>
                <a:gd name="connsiteY970" fmla="*/ 1844 h 129206"/>
                <a:gd name="connsiteX971" fmla="*/ 5329185 w 5374597"/>
                <a:gd name="connsiteY971" fmla="*/ 128631 h 129206"/>
                <a:gd name="connsiteX972" fmla="*/ 5320886 w 5374597"/>
                <a:gd name="connsiteY972" fmla="*/ 128631 h 129206"/>
                <a:gd name="connsiteX973" fmla="*/ 5340596 w 5374597"/>
                <a:gd name="connsiteY973" fmla="*/ 87828 h 129206"/>
                <a:gd name="connsiteX974" fmla="*/ 5313048 w 5374597"/>
                <a:gd name="connsiteY974" fmla="*/ 34809 h 129206"/>
                <a:gd name="connsiteX975" fmla="*/ 5322269 w 5374597"/>
                <a:gd name="connsiteY975" fmla="*/ 34809 h 129206"/>
                <a:gd name="connsiteX976" fmla="*/ 5344860 w 5374597"/>
                <a:gd name="connsiteY976" fmla="*/ 78953 h 129206"/>
                <a:gd name="connsiteX977" fmla="*/ 5366299 w 5374597"/>
                <a:gd name="connsiteY977" fmla="*/ 34809 h 129206"/>
                <a:gd name="connsiteX978" fmla="*/ 5374597 w 5374597"/>
                <a:gd name="connsiteY978" fmla="*/ 34809 h 129206"/>
                <a:gd name="connsiteX979" fmla="*/ 5329185 w 5374597"/>
                <a:gd name="connsiteY979" fmla="*/ 128631 h 12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</a:cxnLst>
              <a:rect l="l" t="t" r="r" b="b"/>
              <a:pathLst>
                <a:path w="5374597" h="129206">
                  <a:moveTo>
                    <a:pt x="7838" y="96012"/>
                  </a:moveTo>
                  <a:lnTo>
                    <a:pt x="0" y="96012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48064"/>
                  </a:lnTo>
                  <a:cubicBezTo>
                    <a:pt x="11987" y="38958"/>
                    <a:pt x="20401" y="32849"/>
                    <a:pt x="30775" y="32849"/>
                  </a:cubicBezTo>
                  <a:cubicBezTo>
                    <a:pt x="47257" y="32849"/>
                    <a:pt x="55325" y="44375"/>
                    <a:pt x="55325" y="60512"/>
                  </a:cubicBezTo>
                  <a:lnTo>
                    <a:pt x="55325" y="96012"/>
                  </a:lnTo>
                  <a:lnTo>
                    <a:pt x="47487" y="96012"/>
                  </a:lnTo>
                  <a:lnTo>
                    <a:pt x="47487" y="61664"/>
                  </a:lnTo>
                  <a:cubicBezTo>
                    <a:pt x="47487" y="47602"/>
                    <a:pt x="41033" y="40456"/>
                    <a:pt x="28815" y="40456"/>
                  </a:cubicBezTo>
                  <a:cubicBezTo>
                    <a:pt x="16597" y="40456"/>
                    <a:pt x="7722" y="51060"/>
                    <a:pt x="7722" y="64892"/>
                  </a:cubicBezTo>
                  <a:lnTo>
                    <a:pt x="7722" y="96012"/>
                  </a:lnTo>
                  <a:close/>
                  <a:moveTo>
                    <a:pt x="126787" y="81720"/>
                  </a:moveTo>
                  <a:cubicBezTo>
                    <a:pt x="122291" y="91056"/>
                    <a:pt x="113416" y="97049"/>
                    <a:pt x="102006" y="97049"/>
                  </a:cubicBezTo>
                  <a:cubicBezTo>
                    <a:pt x="83910" y="97049"/>
                    <a:pt x="70885" y="83564"/>
                    <a:pt x="70885" y="65237"/>
                  </a:cubicBezTo>
                  <a:cubicBezTo>
                    <a:pt x="70885" y="46911"/>
                    <a:pt x="83794" y="32849"/>
                    <a:pt x="102006" y="32849"/>
                  </a:cubicBezTo>
                  <a:cubicBezTo>
                    <a:pt x="113416" y="32849"/>
                    <a:pt x="122291" y="38958"/>
                    <a:pt x="126787" y="48294"/>
                  </a:cubicBezTo>
                  <a:lnTo>
                    <a:pt x="126787" y="33887"/>
                  </a:lnTo>
                  <a:lnTo>
                    <a:pt x="134624" y="33887"/>
                  </a:lnTo>
                  <a:lnTo>
                    <a:pt x="134624" y="96012"/>
                  </a:lnTo>
                  <a:lnTo>
                    <a:pt x="126787" y="96012"/>
                  </a:lnTo>
                  <a:lnTo>
                    <a:pt x="126787" y="81720"/>
                  </a:lnTo>
                  <a:close/>
                  <a:moveTo>
                    <a:pt x="79069" y="65122"/>
                  </a:moveTo>
                  <a:cubicBezTo>
                    <a:pt x="79069" y="79299"/>
                    <a:pt x="88866" y="89673"/>
                    <a:pt x="102812" y="89673"/>
                  </a:cubicBezTo>
                  <a:cubicBezTo>
                    <a:pt x="116759" y="89673"/>
                    <a:pt x="126787" y="79299"/>
                    <a:pt x="126787" y="65122"/>
                  </a:cubicBezTo>
                  <a:cubicBezTo>
                    <a:pt x="126787" y="50945"/>
                    <a:pt x="116759" y="40341"/>
                    <a:pt x="102812" y="40341"/>
                  </a:cubicBezTo>
                  <a:cubicBezTo>
                    <a:pt x="88866" y="40341"/>
                    <a:pt x="79069" y="50715"/>
                    <a:pt x="79069" y="65122"/>
                  </a:cubicBezTo>
                  <a:close/>
                  <a:moveTo>
                    <a:pt x="178308" y="97971"/>
                  </a:moveTo>
                  <a:lnTo>
                    <a:pt x="147072" y="33887"/>
                  </a:lnTo>
                  <a:lnTo>
                    <a:pt x="156178" y="33887"/>
                  </a:lnTo>
                  <a:lnTo>
                    <a:pt x="178654" y="81259"/>
                  </a:lnTo>
                  <a:lnTo>
                    <a:pt x="201014" y="33887"/>
                  </a:lnTo>
                  <a:lnTo>
                    <a:pt x="209544" y="33887"/>
                  </a:lnTo>
                  <a:lnTo>
                    <a:pt x="178308" y="97971"/>
                  </a:lnTo>
                  <a:close/>
                  <a:moveTo>
                    <a:pt x="220032" y="15330"/>
                  </a:moveTo>
                  <a:cubicBezTo>
                    <a:pt x="220032" y="12333"/>
                    <a:pt x="222337" y="9797"/>
                    <a:pt x="225334" y="9797"/>
                  </a:cubicBezTo>
                  <a:cubicBezTo>
                    <a:pt x="226717" y="9797"/>
                    <a:pt x="227870" y="10143"/>
                    <a:pt x="229023" y="10950"/>
                  </a:cubicBezTo>
                  <a:lnTo>
                    <a:pt x="235131" y="15214"/>
                  </a:lnTo>
                  <a:lnTo>
                    <a:pt x="229023" y="19479"/>
                  </a:lnTo>
                  <a:cubicBezTo>
                    <a:pt x="227870" y="20286"/>
                    <a:pt x="226717" y="20747"/>
                    <a:pt x="225334" y="20747"/>
                  </a:cubicBezTo>
                  <a:cubicBezTo>
                    <a:pt x="222337" y="20747"/>
                    <a:pt x="220032" y="18211"/>
                    <a:pt x="220032" y="15330"/>
                  </a:cubicBezTo>
                  <a:close/>
                  <a:moveTo>
                    <a:pt x="221992" y="34002"/>
                  </a:moveTo>
                  <a:lnTo>
                    <a:pt x="229945" y="34002"/>
                  </a:lnTo>
                  <a:lnTo>
                    <a:pt x="229945" y="96127"/>
                  </a:lnTo>
                  <a:lnTo>
                    <a:pt x="221992" y="96127"/>
                  </a:lnTo>
                  <a:lnTo>
                    <a:pt x="221992" y="34002"/>
                  </a:lnTo>
                  <a:close/>
                  <a:moveTo>
                    <a:pt x="259797" y="96127"/>
                  </a:moveTo>
                  <a:lnTo>
                    <a:pt x="251959" y="96127"/>
                  </a:lnTo>
                  <a:lnTo>
                    <a:pt x="251959" y="34002"/>
                  </a:lnTo>
                  <a:lnTo>
                    <a:pt x="259797" y="34002"/>
                  </a:lnTo>
                  <a:lnTo>
                    <a:pt x="259797" y="48179"/>
                  </a:lnTo>
                  <a:cubicBezTo>
                    <a:pt x="263947" y="39073"/>
                    <a:pt x="272361" y="32965"/>
                    <a:pt x="282734" y="32965"/>
                  </a:cubicBezTo>
                  <a:cubicBezTo>
                    <a:pt x="299216" y="32965"/>
                    <a:pt x="307285" y="44491"/>
                    <a:pt x="307285" y="60627"/>
                  </a:cubicBezTo>
                  <a:lnTo>
                    <a:pt x="307285" y="96127"/>
                  </a:lnTo>
                  <a:lnTo>
                    <a:pt x="299447" y="96127"/>
                  </a:lnTo>
                  <a:lnTo>
                    <a:pt x="299447" y="61780"/>
                  </a:lnTo>
                  <a:cubicBezTo>
                    <a:pt x="299447" y="47718"/>
                    <a:pt x="292992" y="40572"/>
                    <a:pt x="280775" y="40572"/>
                  </a:cubicBezTo>
                  <a:cubicBezTo>
                    <a:pt x="268557" y="40572"/>
                    <a:pt x="259682" y="51176"/>
                    <a:pt x="259682" y="65007"/>
                  </a:cubicBezTo>
                  <a:lnTo>
                    <a:pt x="259682" y="96127"/>
                  </a:lnTo>
                  <a:close/>
                  <a:moveTo>
                    <a:pt x="353965" y="128746"/>
                  </a:moveTo>
                  <a:cubicBezTo>
                    <a:pt x="344629" y="128746"/>
                    <a:pt x="335523" y="125980"/>
                    <a:pt x="328838" y="120217"/>
                  </a:cubicBezTo>
                  <a:lnTo>
                    <a:pt x="328838" y="111572"/>
                  </a:lnTo>
                  <a:cubicBezTo>
                    <a:pt x="335408" y="118027"/>
                    <a:pt x="345090" y="121254"/>
                    <a:pt x="353965" y="121254"/>
                  </a:cubicBezTo>
                  <a:cubicBezTo>
                    <a:pt x="369871" y="121254"/>
                    <a:pt x="378746" y="112955"/>
                    <a:pt x="378746" y="97626"/>
                  </a:cubicBezTo>
                  <a:lnTo>
                    <a:pt x="378746" y="81720"/>
                  </a:lnTo>
                  <a:cubicBezTo>
                    <a:pt x="374251" y="90941"/>
                    <a:pt x="365261" y="97049"/>
                    <a:pt x="353965" y="97049"/>
                  </a:cubicBezTo>
                  <a:cubicBezTo>
                    <a:pt x="335869" y="97049"/>
                    <a:pt x="322845" y="83564"/>
                    <a:pt x="322845" y="65237"/>
                  </a:cubicBezTo>
                  <a:cubicBezTo>
                    <a:pt x="322845" y="46911"/>
                    <a:pt x="335754" y="32849"/>
                    <a:pt x="353965" y="32849"/>
                  </a:cubicBezTo>
                  <a:cubicBezTo>
                    <a:pt x="365261" y="32849"/>
                    <a:pt x="374251" y="38958"/>
                    <a:pt x="378746" y="48294"/>
                  </a:cubicBezTo>
                  <a:lnTo>
                    <a:pt x="378746" y="33887"/>
                  </a:lnTo>
                  <a:lnTo>
                    <a:pt x="386584" y="33887"/>
                  </a:lnTo>
                  <a:lnTo>
                    <a:pt x="386584" y="97049"/>
                  </a:lnTo>
                  <a:cubicBezTo>
                    <a:pt x="386584" y="117335"/>
                    <a:pt x="374712" y="128631"/>
                    <a:pt x="353965" y="128631"/>
                  </a:cubicBezTo>
                  <a:close/>
                  <a:moveTo>
                    <a:pt x="354772" y="40456"/>
                  </a:moveTo>
                  <a:cubicBezTo>
                    <a:pt x="340825" y="40456"/>
                    <a:pt x="331028" y="50830"/>
                    <a:pt x="331028" y="65237"/>
                  </a:cubicBezTo>
                  <a:cubicBezTo>
                    <a:pt x="331028" y="79645"/>
                    <a:pt x="340825" y="89788"/>
                    <a:pt x="354772" y="89788"/>
                  </a:cubicBezTo>
                  <a:cubicBezTo>
                    <a:pt x="368718" y="89788"/>
                    <a:pt x="378746" y="79414"/>
                    <a:pt x="378746" y="65237"/>
                  </a:cubicBezTo>
                  <a:cubicBezTo>
                    <a:pt x="378746" y="51060"/>
                    <a:pt x="368718" y="40456"/>
                    <a:pt x="354772" y="40456"/>
                  </a:cubicBezTo>
                  <a:close/>
                  <a:moveTo>
                    <a:pt x="446289" y="41378"/>
                  </a:moveTo>
                  <a:lnTo>
                    <a:pt x="446289" y="96127"/>
                  </a:lnTo>
                  <a:lnTo>
                    <a:pt x="438451" y="96127"/>
                  </a:lnTo>
                  <a:lnTo>
                    <a:pt x="438451" y="21208"/>
                  </a:lnTo>
                  <a:cubicBezTo>
                    <a:pt x="438451" y="8875"/>
                    <a:pt x="446289" y="0"/>
                    <a:pt x="459083" y="0"/>
                  </a:cubicBezTo>
                  <a:cubicBezTo>
                    <a:pt x="464385" y="0"/>
                    <a:pt x="469341" y="1152"/>
                    <a:pt x="474182" y="4726"/>
                  </a:cubicBezTo>
                  <a:lnTo>
                    <a:pt x="474182" y="12563"/>
                  </a:lnTo>
                  <a:cubicBezTo>
                    <a:pt x="469571" y="8760"/>
                    <a:pt x="464846" y="7492"/>
                    <a:pt x="459544" y="7492"/>
                  </a:cubicBezTo>
                  <a:cubicBezTo>
                    <a:pt x="451475" y="7492"/>
                    <a:pt x="446173" y="13024"/>
                    <a:pt x="446173" y="20862"/>
                  </a:cubicBezTo>
                  <a:lnTo>
                    <a:pt x="446173" y="34002"/>
                  </a:lnTo>
                  <a:lnTo>
                    <a:pt x="471877" y="34002"/>
                  </a:lnTo>
                  <a:lnTo>
                    <a:pt x="471877" y="41378"/>
                  </a:lnTo>
                  <a:lnTo>
                    <a:pt x="446173" y="41378"/>
                  </a:lnTo>
                  <a:close/>
                  <a:moveTo>
                    <a:pt x="527547" y="34002"/>
                  </a:moveTo>
                  <a:lnTo>
                    <a:pt x="535385" y="34002"/>
                  </a:lnTo>
                  <a:lnTo>
                    <a:pt x="535385" y="69041"/>
                  </a:lnTo>
                  <a:cubicBezTo>
                    <a:pt x="535385" y="86676"/>
                    <a:pt x="524781" y="97165"/>
                    <a:pt x="508299" y="97165"/>
                  </a:cubicBezTo>
                  <a:cubicBezTo>
                    <a:pt x="491817" y="97165"/>
                    <a:pt x="480982" y="86676"/>
                    <a:pt x="480982" y="69041"/>
                  </a:cubicBezTo>
                  <a:lnTo>
                    <a:pt x="480982" y="34002"/>
                  </a:lnTo>
                  <a:lnTo>
                    <a:pt x="488820" y="34002"/>
                  </a:lnTo>
                  <a:lnTo>
                    <a:pt x="488820" y="69733"/>
                  </a:lnTo>
                  <a:cubicBezTo>
                    <a:pt x="488820" y="82872"/>
                    <a:pt x="496658" y="89788"/>
                    <a:pt x="508184" y="89788"/>
                  </a:cubicBezTo>
                  <a:cubicBezTo>
                    <a:pt x="519710" y="89788"/>
                    <a:pt x="527432" y="82988"/>
                    <a:pt x="527432" y="69733"/>
                  </a:cubicBezTo>
                  <a:lnTo>
                    <a:pt x="527432" y="34002"/>
                  </a:lnTo>
                  <a:close/>
                  <a:moveTo>
                    <a:pt x="555671" y="1037"/>
                  </a:moveTo>
                  <a:lnTo>
                    <a:pt x="563509" y="1037"/>
                  </a:lnTo>
                  <a:lnTo>
                    <a:pt x="563509" y="96127"/>
                  </a:lnTo>
                  <a:lnTo>
                    <a:pt x="555671" y="96127"/>
                  </a:lnTo>
                  <a:lnTo>
                    <a:pt x="555671" y="1037"/>
                  </a:lnTo>
                  <a:close/>
                  <a:moveTo>
                    <a:pt x="585754" y="1037"/>
                  </a:moveTo>
                  <a:lnTo>
                    <a:pt x="593592" y="1037"/>
                  </a:lnTo>
                  <a:lnTo>
                    <a:pt x="593592" y="96127"/>
                  </a:lnTo>
                  <a:lnTo>
                    <a:pt x="585754" y="96127"/>
                  </a:lnTo>
                  <a:lnTo>
                    <a:pt x="585754" y="1037"/>
                  </a:lnTo>
                  <a:close/>
                  <a:moveTo>
                    <a:pt x="662056" y="90710"/>
                  </a:moveTo>
                  <a:cubicBezTo>
                    <a:pt x="670355" y="90710"/>
                    <a:pt x="676694" y="87022"/>
                    <a:pt x="676694" y="80221"/>
                  </a:cubicBezTo>
                  <a:cubicBezTo>
                    <a:pt x="676694" y="76302"/>
                    <a:pt x="674505" y="73190"/>
                    <a:pt x="669203" y="71116"/>
                  </a:cubicBezTo>
                  <a:lnTo>
                    <a:pt x="653297" y="64892"/>
                  </a:lnTo>
                  <a:cubicBezTo>
                    <a:pt x="645805" y="61895"/>
                    <a:pt x="641886" y="57515"/>
                    <a:pt x="641886" y="50023"/>
                  </a:cubicBezTo>
                  <a:cubicBezTo>
                    <a:pt x="641886" y="39534"/>
                    <a:pt x="650646" y="33080"/>
                    <a:pt x="662863" y="33080"/>
                  </a:cubicBezTo>
                  <a:cubicBezTo>
                    <a:pt x="670125" y="33080"/>
                    <a:pt x="676925" y="35154"/>
                    <a:pt x="681766" y="39073"/>
                  </a:cubicBezTo>
                  <a:lnTo>
                    <a:pt x="681766" y="47372"/>
                  </a:lnTo>
                  <a:cubicBezTo>
                    <a:pt x="676349" y="42416"/>
                    <a:pt x="669433" y="39650"/>
                    <a:pt x="662978" y="39650"/>
                  </a:cubicBezTo>
                  <a:cubicBezTo>
                    <a:pt x="655371" y="39650"/>
                    <a:pt x="649839" y="43223"/>
                    <a:pt x="649839" y="49447"/>
                  </a:cubicBezTo>
                  <a:cubicBezTo>
                    <a:pt x="649839" y="53596"/>
                    <a:pt x="651913" y="56247"/>
                    <a:pt x="657215" y="58322"/>
                  </a:cubicBezTo>
                  <a:lnTo>
                    <a:pt x="673237" y="64546"/>
                  </a:lnTo>
                  <a:cubicBezTo>
                    <a:pt x="681074" y="67773"/>
                    <a:pt x="684647" y="72499"/>
                    <a:pt x="684647" y="78953"/>
                  </a:cubicBezTo>
                  <a:cubicBezTo>
                    <a:pt x="684647" y="90479"/>
                    <a:pt x="675081" y="97395"/>
                    <a:pt x="662056" y="97395"/>
                  </a:cubicBezTo>
                  <a:cubicBezTo>
                    <a:pt x="653758" y="97395"/>
                    <a:pt x="646381" y="95205"/>
                    <a:pt x="640733" y="90825"/>
                  </a:cubicBezTo>
                  <a:lnTo>
                    <a:pt x="640733" y="82181"/>
                  </a:lnTo>
                  <a:cubicBezTo>
                    <a:pt x="647188" y="88289"/>
                    <a:pt x="654680" y="90941"/>
                    <a:pt x="662172" y="90941"/>
                  </a:cubicBezTo>
                  <a:close/>
                  <a:moveTo>
                    <a:pt x="745736" y="34002"/>
                  </a:moveTo>
                  <a:lnTo>
                    <a:pt x="753573" y="34002"/>
                  </a:lnTo>
                  <a:lnTo>
                    <a:pt x="753573" y="69041"/>
                  </a:lnTo>
                  <a:cubicBezTo>
                    <a:pt x="753573" y="86676"/>
                    <a:pt x="742969" y="97165"/>
                    <a:pt x="726487" y="97165"/>
                  </a:cubicBezTo>
                  <a:cubicBezTo>
                    <a:pt x="710005" y="97165"/>
                    <a:pt x="699170" y="86676"/>
                    <a:pt x="699170" y="69041"/>
                  </a:cubicBezTo>
                  <a:lnTo>
                    <a:pt x="699170" y="34002"/>
                  </a:lnTo>
                  <a:lnTo>
                    <a:pt x="707008" y="34002"/>
                  </a:lnTo>
                  <a:lnTo>
                    <a:pt x="707008" y="69733"/>
                  </a:lnTo>
                  <a:cubicBezTo>
                    <a:pt x="707008" y="82872"/>
                    <a:pt x="714846" y="89788"/>
                    <a:pt x="726372" y="89788"/>
                  </a:cubicBezTo>
                  <a:cubicBezTo>
                    <a:pt x="737898" y="89788"/>
                    <a:pt x="745620" y="82988"/>
                    <a:pt x="745620" y="69733"/>
                  </a:cubicBezTo>
                  <a:lnTo>
                    <a:pt x="745620" y="34002"/>
                  </a:lnTo>
                  <a:close/>
                  <a:moveTo>
                    <a:pt x="781697" y="81720"/>
                  </a:moveTo>
                  <a:lnTo>
                    <a:pt x="781697" y="127824"/>
                  </a:lnTo>
                  <a:lnTo>
                    <a:pt x="773859" y="127824"/>
                  </a:lnTo>
                  <a:lnTo>
                    <a:pt x="773859" y="34002"/>
                  </a:lnTo>
                  <a:lnTo>
                    <a:pt x="781697" y="34002"/>
                  </a:lnTo>
                  <a:lnTo>
                    <a:pt x="781697" y="48409"/>
                  </a:lnTo>
                  <a:cubicBezTo>
                    <a:pt x="785961" y="39073"/>
                    <a:pt x="795067" y="32965"/>
                    <a:pt x="806478" y="32965"/>
                  </a:cubicBezTo>
                  <a:cubicBezTo>
                    <a:pt x="824458" y="32965"/>
                    <a:pt x="837598" y="46565"/>
                    <a:pt x="837598" y="64892"/>
                  </a:cubicBezTo>
                  <a:cubicBezTo>
                    <a:pt x="837598" y="83218"/>
                    <a:pt x="824574" y="97049"/>
                    <a:pt x="806478" y="97049"/>
                  </a:cubicBezTo>
                  <a:cubicBezTo>
                    <a:pt x="795067" y="97049"/>
                    <a:pt x="786077" y="90941"/>
                    <a:pt x="781697" y="81604"/>
                  </a:cubicBezTo>
                  <a:close/>
                  <a:moveTo>
                    <a:pt x="805671" y="40456"/>
                  </a:moveTo>
                  <a:cubicBezTo>
                    <a:pt x="791724" y="40456"/>
                    <a:pt x="781697" y="50830"/>
                    <a:pt x="781697" y="65007"/>
                  </a:cubicBezTo>
                  <a:cubicBezTo>
                    <a:pt x="781697" y="79184"/>
                    <a:pt x="791724" y="89788"/>
                    <a:pt x="805671" y="89788"/>
                  </a:cubicBezTo>
                  <a:cubicBezTo>
                    <a:pt x="819617" y="89788"/>
                    <a:pt x="829415" y="79414"/>
                    <a:pt x="829415" y="65007"/>
                  </a:cubicBezTo>
                  <a:cubicBezTo>
                    <a:pt x="829415" y="50599"/>
                    <a:pt x="819617" y="40456"/>
                    <a:pt x="805671" y="40456"/>
                  </a:cubicBezTo>
                  <a:close/>
                  <a:moveTo>
                    <a:pt x="850161" y="65468"/>
                  </a:moveTo>
                  <a:cubicBezTo>
                    <a:pt x="850161" y="47026"/>
                    <a:pt x="861803" y="32965"/>
                    <a:pt x="880706" y="32965"/>
                  </a:cubicBezTo>
                  <a:cubicBezTo>
                    <a:pt x="899608" y="32965"/>
                    <a:pt x="910097" y="46335"/>
                    <a:pt x="910097" y="64315"/>
                  </a:cubicBezTo>
                  <a:cubicBezTo>
                    <a:pt x="910097" y="65583"/>
                    <a:pt x="909982" y="66851"/>
                    <a:pt x="909866" y="68119"/>
                  </a:cubicBezTo>
                  <a:lnTo>
                    <a:pt x="858345" y="68119"/>
                  </a:lnTo>
                  <a:cubicBezTo>
                    <a:pt x="859613" y="80913"/>
                    <a:pt x="869179" y="89903"/>
                    <a:pt x="883241" y="89903"/>
                  </a:cubicBezTo>
                  <a:cubicBezTo>
                    <a:pt x="891540" y="89903"/>
                    <a:pt x="899378" y="87367"/>
                    <a:pt x="905948" y="82296"/>
                  </a:cubicBezTo>
                  <a:lnTo>
                    <a:pt x="905948" y="90018"/>
                  </a:lnTo>
                  <a:cubicBezTo>
                    <a:pt x="899378" y="94859"/>
                    <a:pt x="891540" y="97165"/>
                    <a:pt x="883241" y="97165"/>
                  </a:cubicBezTo>
                  <a:cubicBezTo>
                    <a:pt x="863762" y="97165"/>
                    <a:pt x="850161" y="84255"/>
                    <a:pt x="850161" y="65468"/>
                  </a:cubicBezTo>
                  <a:close/>
                  <a:moveTo>
                    <a:pt x="901913" y="61664"/>
                  </a:moveTo>
                  <a:cubicBezTo>
                    <a:pt x="901107" y="49447"/>
                    <a:pt x="893384" y="40226"/>
                    <a:pt x="880706" y="40226"/>
                  </a:cubicBezTo>
                  <a:cubicBezTo>
                    <a:pt x="868027" y="40226"/>
                    <a:pt x="859728" y="49447"/>
                    <a:pt x="858460" y="61664"/>
                  </a:cubicBezTo>
                  <a:lnTo>
                    <a:pt x="901798" y="61664"/>
                  </a:lnTo>
                  <a:close/>
                  <a:moveTo>
                    <a:pt x="935224" y="96127"/>
                  </a:moveTo>
                  <a:lnTo>
                    <a:pt x="927386" y="96127"/>
                  </a:lnTo>
                  <a:lnTo>
                    <a:pt x="927386" y="34002"/>
                  </a:lnTo>
                  <a:lnTo>
                    <a:pt x="935224" y="34002"/>
                  </a:lnTo>
                  <a:lnTo>
                    <a:pt x="935224" y="50023"/>
                  </a:lnTo>
                  <a:cubicBezTo>
                    <a:pt x="939488" y="39534"/>
                    <a:pt x="948133" y="33080"/>
                    <a:pt x="958506" y="33080"/>
                  </a:cubicBezTo>
                  <a:lnTo>
                    <a:pt x="958506" y="41955"/>
                  </a:lnTo>
                  <a:cubicBezTo>
                    <a:pt x="946058" y="40687"/>
                    <a:pt x="935224" y="50254"/>
                    <a:pt x="935224" y="66275"/>
                  </a:cubicBezTo>
                  <a:lnTo>
                    <a:pt x="935224" y="96242"/>
                  </a:lnTo>
                  <a:close/>
                  <a:moveTo>
                    <a:pt x="992047" y="98087"/>
                  </a:moveTo>
                  <a:lnTo>
                    <a:pt x="960812" y="34002"/>
                  </a:lnTo>
                  <a:lnTo>
                    <a:pt x="969917" y="34002"/>
                  </a:lnTo>
                  <a:lnTo>
                    <a:pt x="992393" y="81374"/>
                  </a:lnTo>
                  <a:lnTo>
                    <a:pt x="1014754" y="34002"/>
                  </a:lnTo>
                  <a:lnTo>
                    <a:pt x="1023283" y="34002"/>
                  </a:lnTo>
                  <a:lnTo>
                    <a:pt x="992047" y="98087"/>
                  </a:lnTo>
                  <a:close/>
                  <a:moveTo>
                    <a:pt x="1033771" y="15445"/>
                  </a:moveTo>
                  <a:cubicBezTo>
                    <a:pt x="1033771" y="12448"/>
                    <a:pt x="1036077" y="9912"/>
                    <a:pt x="1039074" y="9912"/>
                  </a:cubicBezTo>
                  <a:cubicBezTo>
                    <a:pt x="1040457" y="9912"/>
                    <a:pt x="1041609" y="10258"/>
                    <a:pt x="1042762" y="11065"/>
                  </a:cubicBezTo>
                  <a:lnTo>
                    <a:pt x="1048871" y="15330"/>
                  </a:lnTo>
                  <a:lnTo>
                    <a:pt x="1042762" y="19594"/>
                  </a:lnTo>
                  <a:cubicBezTo>
                    <a:pt x="1041609" y="20401"/>
                    <a:pt x="1040457" y="20862"/>
                    <a:pt x="1039074" y="20862"/>
                  </a:cubicBezTo>
                  <a:cubicBezTo>
                    <a:pt x="1036077" y="20862"/>
                    <a:pt x="1033771" y="18326"/>
                    <a:pt x="1033771" y="15445"/>
                  </a:cubicBezTo>
                  <a:close/>
                  <a:moveTo>
                    <a:pt x="1035731" y="34117"/>
                  </a:moveTo>
                  <a:lnTo>
                    <a:pt x="1043684" y="34117"/>
                  </a:lnTo>
                  <a:lnTo>
                    <a:pt x="1043684" y="96242"/>
                  </a:lnTo>
                  <a:lnTo>
                    <a:pt x="1035731" y="96242"/>
                  </a:lnTo>
                  <a:lnTo>
                    <a:pt x="1035731" y="34117"/>
                  </a:lnTo>
                  <a:close/>
                  <a:moveTo>
                    <a:pt x="1082181" y="90825"/>
                  </a:moveTo>
                  <a:cubicBezTo>
                    <a:pt x="1090480" y="90825"/>
                    <a:pt x="1096819" y="87137"/>
                    <a:pt x="1096819" y="80337"/>
                  </a:cubicBezTo>
                  <a:cubicBezTo>
                    <a:pt x="1096819" y="76418"/>
                    <a:pt x="1094629" y="73306"/>
                    <a:pt x="1089327" y="71231"/>
                  </a:cubicBezTo>
                  <a:lnTo>
                    <a:pt x="1073421" y="65007"/>
                  </a:lnTo>
                  <a:cubicBezTo>
                    <a:pt x="1065929" y="62010"/>
                    <a:pt x="1062010" y="57630"/>
                    <a:pt x="1062010" y="50138"/>
                  </a:cubicBezTo>
                  <a:cubicBezTo>
                    <a:pt x="1062010" y="39650"/>
                    <a:pt x="1070770" y="33195"/>
                    <a:pt x="1082988" y="33195"/>
                  </a:cubicBezTo>
                  <a:cubicBezTo>
                    <a:pt x="1090249" y="33195"/>
                    <a:pt x="1097050" y="35270"/>
                    <a:pt x="1101891" y="39189"/>
                  </a:cubicBezTo>
                  <a:lnTo>
                    <a:pt x="1101891" y="47487"/>
                  </a:lnTo>
                  <a:cubicBezTo>
                    <a:pt x="1096473" y="42531"/>
                    <a:pt x="1089558" y="39765"/>
                    <a:pt x="1083103" y="39765"/>
                  </a:cubicBezTo>
                  <a:cubicBezTo>
                    <a:pt x="1075496" y="39765"/>
                    <a:pt x="1069963" y="43338"/>
                    <a:pt x="1069963" y="49562"/>
                  </a:cubicBezTo>
                  <a:cubicBezTo>
                    <a:pt x="1069963" y="53711"/>
                    <a:pt x="1072038" y="56362"/>
                    <a:pt x="1077340" y="58437"/>
                  </a:cubicBezTo>
                  <a:lnTo>
                    <a:pt x="1093361" y="64661"/>
                  </a:lnTo>
                  <a:cubicBezTo>
                    <a:pt x="1101199" y="67888"/>
                    <a:pt x="1104772" y="72614"/>
                    <a:pt x="1104772" y="79069"/>
                  </a:cubicBezTo>
                  <a:cubicBezTo>
                    <a:pt x="1104772" y="90595"/>
                    <a:pt x="1095205" y="97510"/>
                    <a:pt x="1082181" y="97510"/>
                  </a:cubicBezTo>
                  <a:cubicBezTo>
                    <a:pt x="1073882" y="97510"/>
                    <a:pt x="1066505" y="95320"/>
                    <a:pt x="1060858" y="90941"/>
                  </a:cubicBezTo>
                  <a:lnTo>
                    <a:pt x="1060858" y="82296"/>
                  </a:lnTo>
                  <a:cubicBezTo>
                    <a:pt x="1067312" y="88405"/>
                    <a:pt x="1074804" y="91056"/>
                    <a:pt x="1082296" y="91056"/>
                  </a:cubicBezTo>
                  <a:close/>
                  <a:moveTo>
                    <a:pt x="1122061" y="19709"/>
                  </a:moveTo>
                  <a:lnTo>
                    <a:pt x="1115952" y="15445"/>
                  </a:lnTo>
                  <a:lnTo>
                    <a:pt x="1122061" y="11180"/>
                  </a:lnTo>
                  <a:cubicBezTo>
                    <a:pt x="1123214" y="10373"/>
                    <a:pt x="1124366" y="10028"/>
                    <a:pt x="1125749" y="10028"/>
                  </a:cubicBezTo>
                  <a:cubicBezTo>
                    <a:pt x="1128746" y="10028"/>
                    <a:pt x="1131051" y="12563"/>
                    <a:pt x="1131051" y="15560"/>
                  </a:cubicBezTo>
                  <a:cubicBezTo>
                    <a:pt x="1131051" y="18557"/>
                    <a:pt x="1128746" y="20977"/>
                    <a:pt x="1125749" y="20977"/>
                  </a:cubicBezTo>
                  <a:cubicBezTo>
                    <a:pt x="1124366" y="20977"/>
                    <a:pt x="1123214" y="20516"/>
                    <a:pt x="1122061" y="19709"/>
                  </a:cubicBezTo>
                  <a:close/>
                  <a:moveTo>
                    <a:pt x="1121139" y="34117"/>
                  </a:moveTo>
                  <a:lnTo>
                    <a:pt x="1129092" y="34117"/>
                  </a:lnTo>
                  <a:lnTo>
                    <a:pt x="1129092" y="96242"/>
                  </a:lnTo>
                  <a:lnTo>
                    <a:pt x="1121139" y="96242"/>
                  </a:lnTo>
                  <a:lnTo>
                    <a:pt x="1121139" y="34117"/>
                  </a:lnTo>
                  <a:close/>
                  <a:moveTo>
                    <a:pt x="1146381" y="65007"/>
                  </a:moveTo>
                  <a:cubicBezTo>
                    <a:pt x="1146381" y="46565"/>
                    <a:pt x="1159867" y="33080"/>
                    <a:pt x="1178539" y="33080"/>
                  </a:cubicBezTo>
                  <a:cubicBezTo>
                    <a:pt x="1197211" y="33080"/>
                    <a:pt x="1210351" y="46565"/>
                    <a:pt x="1210351" y="65007"/>
                  </a:cubicBezTo>
                  <a:cubicBezTo>
                    <a:pt x="1210351" y="83448"/>
                    <a:pt x="1197211" y="97165"/>
                    <a:pt x="1178539" y="97165"/>
                  </a:cubicBezTo>
                  <a:cubicBezTo>
                    <a:pt x="1159867" y="97165"/>
                    <a:pt x="1146381" y="83564"/>
                    <a:pt x="1146381" y="65007"/>
                  </a:cubicBezTo>
                  <a:close/>
                  <a:moveTo>
                    <a:pt x="1178423" y="40572"/>
                  </a:moveTo>
                  <a:cubicBezTo>
                    <a:pt x="1164362" y="40572"/>
                    <a:pt x="1154449" y="50945"/>
                    <a:pt x="1154449" y="65122"/>
                  </a:cubicBezTo>
                  <a:cubicBezTo>
                    <a:pt x="1154449" y="79299"/>
                    <a:pt x="1164362" y="89903"/>
                    <a:pt x="1178423" y="89903"/>
                  </a:cubicBezTo>
                  <a:cubicBezTo>
                    <a:pt x="1192485" y="89903"/>
                    <a:pt x="1202282" y="79530"/>
                    <a:pt x="1202282" y="65122"/>
                  </a:cubicBezTo>
                  <a:cubicBezTo>
                    <a:pt x="1202282" y="50715"/>
                    <a:pt x="1192370" y="40572"/>
                    <a:pt x="1178423" y="40572"/>
                  </a:cubicBezTo>
                  <a:close/>
                  <a:moveTo>
                    <a:pt x="1235593" y="96242"/>
                  </a:moveTo>
                  <a:lnTo>
                    <a:pt x="1227755" y="96242"/>
                  </a:lnTo>
                  <a:lnTo>
                    <a:pt x="1227755" y="34117"/>
                  </a:lnTo>
                  <a:lnTo>
                    <a:pt x="1235593" y="34117"/>
                  </a:lnTo>
                  <a:lnTo>
                    <a:pt x="1235593" y="48294"/>
                  </a:lnTo>
                  <a:cubicBezTo>
                    <a:pt x="1239742" y="39189"/>
                    <a:pt x="1248156" y="33080"/>
                    <a:pt x="1258529" y="33080"/>
                  </a:cubicBezTo>
                  <a:cubicBezTo>
                    <a:pt x="1275012" y="33080"/>
                    <a:pt x="1283080" y="44606"/>
                    <a:pt x="1283080" y="60742"/>
                  </a:cubicBezTo>
                  <a:lnTo>
                    <a:pt x="1283080" y="96242"/>
                  </a:lnTo>
                  <a:lnTo>
                    <a:pt x="1275242" y="96242"/>
                  </a:lnTo>
                  <a:lnTo>
                    <a:pt x="1275242" y="61895"/>
                  </a:lnTo>
                  <a:cubicBezTo>
                    <a:pt x="1275242" y="47833"/>
                    <a:pt x="1268788" y="40687"/>
                    <a:pt x="1256570" y="40687"/>
                  </a:cubicBezTo>
                  <a:cubicBezTo>
                    <a:pt x="1244352" y="40687"/>
                    <a:pt x="1235477" y="51291"/>
                    <a:pt x="1235477" y="65122"/>
                  </a:cubicBezTo>
                  <a:lnTo>
                    <a:pt x="1235477" y="96242"/>
                  </a:lnTo>
                  <a:close/>
                  <a:moveTo>
                    <a:pt x="1384855" y="81950"/>
                  </a:moveTo>
                  <a:cubicBezTo>
                    <a:pt x="1380360" y="91286"/>
                    <a:pt x="1371485" y="97280"/>
                    <a:pt x="1360074" y="97280"/>
                  </a:cubicBezTo>
                  <a:cubicBezTo>
                    <a:pt x="1341978" y="97280"/>
                    <a:pt x="1328954" y="83794"/>
                    <a:pt x="1328954" y="65468"/>
                  </a:cubicBezTo>
                  <a:cubicBezTo>
                    <a:pt x="1328954" y="47142"/>
                    <a:pt x="1341863" y="33080"/>
                    <a:pt x="1360074" y="33080"/>
                  </a:cubicBezTo>
                  <a:cubicBezTo>
                    <a:pt x="1371485" y="33080"/>
                    <a:pt x="1380360" y="39189"/>
                    <a:pt x="1384855" y="48525"/>
                  </a:cubicBezTo>
                  <a:lnTo>
                    <a:pt x="1384855" y="34117"/>
                  </a:lnTo>
                  <a:lnTo>
                    <a:pt x="1392693" y="34117"/>
                  </a:lnTo>
                  <a:lnTo>
                    <a:pt x="1392693" y="96242"/>
                  </a:lnTo>
                  <a:lnTo>
                    <a:pt x="1384855" y="96242"/>
                  </a:lnTo>
                  <a:lnTo>
                    <a:pt x="1384855" y="81950"/>
                  </a:lnTo>
                  <a:close/>
                  <a:moveTo>
                    <a:pt x="1337137" y="65353"/>
                  </a:moveTo>
                  <a:cubicBezTo>
                    <a:pt x="1337137" y="79530"/>
                    <a:pt x="1346934" y="89903"/>
                    <a:pt x="1360881" y="89903"/>
                  </a:cubicBezTo>
                  <a:cubicBezTo>
                    <a:pt x="1374827" y="89903"/>
                    <a:pt x="1384855" y="79530"/>
                    <a:pt x="1384855" y="65353"/>
                  </a:cubicBezTo>
                  <a:cubicBezTo>
                    <a:pt x="1384855" y="51176"/>
                    <a:pt x="1374827" y="40572"/>
                    <a:pt x="1360881" y="40572"/>
                  </a:cubicBezTo>
                  <a:cubicBezTo>
                    <a:pt x="1346934" y="40572"/>
                    <a:pt x="1337137" y="50945"/>
                    <a:pt x="1337137" y="65353"/>
                  </a:cubicBezTo>
                  <a:close/>
                  <a:moveTo>
                    <a:pt x="1431190" y="90825"/>
                  </a:moveTo>
                  <a:cubicBezTo>
                    <a:pt x="1439488" y="90825"/>
                    <a:pt x="1445828" y="87137"/>
                    <a:pt x="1445828" y="80337"/>
                  </a:cubicBezTo>
                  <a:cubicBezTo>
                    <a:pt x="1445828" y="76418"/>
                    <a:pt x="1443638" y="73306"/>
                    <a:pt x="1438336" y="71231"/>
                  </a:cubicBezTo>
                  <a:lnTo>
                    <a:pt x="1422430" y="65007"/>
                  </a:lnTo>
                  <a:cubicBezTo>
                    <a:pt x="1414938" y="62010"/>
                    <a:pt x="1411019" y="57630"/>
                    <a:pt x="1411019" y="50138"/>
                  </a:cubicBezTo>
                  <a:cubicBezTo>
                    <a:pt x="1411019" y="39650"/>
                    <a:pt x="1419779" y="33195"/>
                    <a:pt x="1431997" y="33195"/>
                  </a:cubicBezTo>
                  <a:cubicBezTo>
                    <a:pt x="1439258" y="33195"/>
                    <a:pt x="1446058" y="35270"/>
                    <a:pt x="1450899" y="39189"/>
                  </a:cubicBezTo>
                  <a:lnTo>
                    <a:pt x="1450899" y="47487"/>
                  </a:lnTo>
                  <a:cubicBezTo>
                    <a:pt x="1445482" y="42531"/>
                    <a:pt x="1438566" y="39765"/>
                    <a:pt x="1432112" y="39765"/>
                  </a:cubicBezTo>
                  <a:cubicBezTo>
                    <a:pt x="1424505" y="39765"/>
                    <a:pt x="1418972" y="43338"/>
                    <a:pt x="1418972" y="49562"/>
                  </a:cubicBezTo>
                  <a:cubicBezTo>
                    <a:pt x="1418972" y="53711"/>
                    <a:pt x="1421047" y="56362"/>
                    <a:pt x="1426349" y="58437"/>
                  </a:cubicBezTo>
                  <a:lnTo>
                    <a:pt x="1442370" y="64661"/>
                  </a:lnTo>
                  <a:cubicBezTo>
                    <a:pt x="1450208" y="67888"/>
                    <a:pt x="1453781" y="72614"/>
                    <a:pt x="1453781" y="79069"/>
                  </a:cubicBezTo>
                  <a:cubicBezTo>
                    <a:pt x="1453781" y="90595"/>
                    <a:pt x="1444214" y="97510"/>
                    <a:pt x="1431190" y="97510"/>
                  </a:cubicBezTo>
                  <a:cubicBezTo>
                    <a:pt x="1422891" y="97510"/>
                    <a:pt x="1415514" y="95320"/>
                    <a:pt x="1409867" y="90941"/>
                  </a:cubicBezTo>
                  <a:lnTo>
                    <a:pt x="1409867" y="82296"/>
                  </a:lnTo>
                  <a:cubicBezTo>
                    <a:pt x="1416321" y="88405"/>
                    <a:pt x="1423813" y="91056"/>
                    <a:pt x="1431305" y="91056"/>
                  </a:cubicBezTo>
                  <a:close/>
                  <a:moveTo>
                    <a:pt x="1551176" y="81950"/>
                  </a:moveTo>
                  <a:cubicBezTo>
                    <a:pt x="1546681" y="91286"/>
                    <a:pt x="1537806" y="97280"/>
                    <a:pt x="1526395" y="97280"/>
                  </a:cubicBezTo>
                  <a:cubicBezTo>
                    <a:pt x="1508299" y="97280"/>
                    <a:pt x="1495274" y="83794"/>
                    <a:pt x="1495274" y="65468"/>
                  </a:cubicBezTo>
                  <a:cubicBezTo>
                    <a:pt x="1495274" y="47142"/>
                    <a:pt x="1508184" y="33080"/>
                    <a:pt x="1526395" y="33080"/>
                  </a:cubicBezTo>
                  <a:cubicBezTo>
                    <a:pt x="1537806" y="33080"/>
                    <a:pt x="1546681" y="39189"/>
                    <a:pt x="1551176" y="48525"/>
                  </a:cubicBezTo>
                  <a:lnTo>
                    <a:pt x="1551176" y="34117"/>
                  </a:lnTo>
                  <a:lnTo>
                    <a:pt x="1559014" y="34117"/>
                  </a:lnTo>
                  <a:lnTo>
                    <a:pt x="1559014" y="96242"/>
                  </a:lnTo>
                  <a:lnTo>
                    <a:pt x="1551176" y="96242"/>
                  </a:lnTo>
                  <a:lnTo>
                    <a:pt x="1551176" y="81950"/>
                  </a:lnTo>
                  <a:close/>
                  <a:moveTo>
                    <a:pt x="1503458" y="65353"/>
                  </a:moveTo>
                  <a:cubicBezTo>
                    <a:pt x="1503458" y="79530"/>
                    <a:pt x="1513255" y="89903"/>
                    <a:pt x="1527202" y="89903"/>
                  </a:cubicBezTo>
                  <a:cubicBezTo>
                    <a:pt x="1541148" y="89903"/>
                    <a:pt x="1551176" y="79530"/>
                    <a:pt x="1551176" y="65353"/>
                  </a:cubicBezTo>
                  <a:cubicBezTo>
                    <a:pt x="1551176" y="51176"/>
                    <a:pt x="1541148" y="40572"/>
                    <a:pt x="1527202" y="40572"/>
                  </a:cubicBezTo>
                  <a:cubicBezTo>
                    <a:pt x="1513255" y="40572"/>
                    <a:pt x="1503458" y="50945"/>
                    <a:pt x="1503458" y="65353"/>
                  </a:cubicBezTo>
                  <a:close/>
                  <a:moveTo>
                    <a:pt x="1630360" y="97280"/>
                  </a:moveTo>
                  <a:cubicBezTo>
                    <a:pt x="1617796" y="97280"/>
                    <a:pt x="1610074" y="91401"/>
                    <a:pt x="1610074" y="75841"/>
                  </a:cubicBezTo>
                  <a:lnTo>
                    <a:pt x="1610074" y="13831"/>
                  </a:lnTo>
                  <a:lnTo>
                    <a:pt x="1617796" y="13831"/>
                  </a:lnTo>
                  <a:lnTo>
                    <a:pt x="1617796" y="34117"/>
                  </a:lnTo>
                  <a:lnTo>
                    <a:pt x="1645113" y="34117"/>
                  </a:lnTo>
                  <a:lnTo>
                    <a:pt x="1645113" y="41494"/>
                  </a:lnTo>
                  <a:lnTo>
                    <a:pt x="1617796" y="41494"/>
                  </a:lnTo>
                  <a:lnTo>
                    <a:pt x="1617796" y="76533"/>
                  </a:lnTo>
                  <a:cubicBezTo>
                    <a:pt x="1617796" y="86100"/>
                    <a:pt x="1623329" y="89903"/>
                    <a:pt x="1631167" y="89903"/>
                  </a:cubicBezTo>
                  <a:cubicBezTo>
                    <a:pt x="1636008" y="89903"/>
                    <a:pt x="1641540" y="88520"/>
                    <a:pt x="1646151" y="85178"/>
                  </a:cubicBezTo>
                  <a:lnTo>
                    <a:pt x="1646151" y="92785"/>
                  </a:lnTo>
                  <a:cubicBezTo>
                    <a:pt x="1641655" y="96012"/>
                    <a:pt x="1635547" y="97395"/>
                    <a:pt x="1630475" y="97395"/>
                  </a:cubicBezTo>
                  <a:close/>
                  <a:moveTo>
                    <a:pt x="1654449" y="65122"/>
                  </a:moveTo>
                  <a:cubicBezTo>
                    <a:pt x="1654449" y="46681"/>
                    <a:pt x="1667935" y="33195"/>
                    <a:pt x="1686607" y="33195"/>
                  </a:cubicBezTo>
                  <a:cubicBezTo>
                    <a:pt x="1705279" y="33195"/>
                    <a:pt x="1718419" y="46681"/>
                    <a:pt x="1718419" y="65122"/>
                  </a:cubicBezTo>
                  <a:cubicBezTo>
                    <a:pt x="1718419" y="83564"/>
                    <a:pt x="1705279" y="97280"/>
                    <a:pt x="1686607" y="97280"/>
                  </a:cubicBezTo>
                  <a:cubicBezTo>
                    <a:pt x="1667935" y="97280"/>
                    <a:pt x="1654449" y="83679"/>
                    <a:pt x="1654449" y="65122"/>
                  </a:cubicBezTo>
                  <a:close/>
                  <a:moveTo>
                    <a:pt x="1686492" y="40687"/>
                  </a:moveTo>
                  <a:cubicBezTo>
                    <a:pt x="1672430" y="40687"/>
                    <a:pt x="1662518" y="51060"/>
                    <a:pt x="1662518" y="65237"/>
                  </a:cubicBezTo>
                  <a:cubicBezTo>
                    <a:pt x="1662518" y="79414"/>
                    <a:pt x="1672430" y="90018"/>
                    <a:pt x="1686492" y="90018"/>
                  </a:cubicBezTo>
                  <a:cubicBezTo>
                    <a:pt x="1700554" y="90018"/>
                    <a:pt x="1710351" y="79645"/>
                    <a:pt x="1710351" y="65237"/>
                  </a:cubicBezTo>
                  <a:cubicBezTo>
                    <a:pt x="1710351" y="50830"/>
                    <a:pt x="1700438" y="40687"/>
                    <a:pt x="1686492" y="40687"/>
                  </a:cubicBezTo>
                  <a:close/>
                  <a:moveTo>
                    <a:pt x="1786884" y="82065"/>
                  </a:moveTo>
                  <a:cubicBezTo>
                    <a:pt x="1782388" y="91286"/>
                    <a:pt x="1773513" y="97395"/>
                    <a:pt x="1762103" y="97395"/>
                  </a:cubicBezTo>
                  <a:cubicBezTo>
                    <a:pt x="1744007" y="97395"/>
                    <a:pt x="1730982" y="83910"/>
                    <a:pt x="1730982" y="65583"/>
                  </a:cubicBezTo>
                  <a:cubicBezTo>
                    <a:pt x="1730982" y="47257"/>
                    <a:pt x="1743891" y="33195"/>
                    <a:pt x="1762103" y="33195"/>
                  </a:cubicBezTo>
                  <a:cubicBezTo>
                    <a:pt x="1773513" y="33195"/>
                    <a:pt x="1782388" y="39304"/>
                    <a:pt x="1786884" y="48640"/>
                  </a:cubicBezTo>
                  <a:lnTo>
                    <a:pt x="1786884" y="1268"/>
                  </a:lnTo>
                  <a:lnTo>
                    <a:pt x="1794721" y="1268"/>
                  </a:lnTo>
                  <a:lnTo>
                    <a:pt x="1794721" y="96358"/>
                  </a:lnTo>
                  <a:lnTo>
                    <a:pt x="1786884" y="96358"/>
                  </a:lnTo>
                  <a:lnTo>
                    <a:pt x="1786884" y="82065"/>
                  </a:lnTo>
                  <a:close/>
                  <a:moveTo>
                    <a:pt x="1739166" y="65468"/>
                  </a:moveTo>
                  <a:cubicBezTo>
                    <a:pt x="1739166" y="79645"/>
                    <a:pt x="1748963" y="90018"/>
                    <a:pt x="1762909" y="90018"/>
                  </a:cubicBezTo>
                  <a:cubicBezTo>
                    <a:pt x="1776856" y="90018"/>
                    <a:pt x="1786884" y="79645"/>
                    <a:pt x="1786884" y="65468"/>
                  </a:cubicBezTo>
                  <a:cubicBezTo>
                    <a:pt x="1786884" y="51291"/>
                    <a:pt x="1776856" y="40687"/>
                    <a:pt x="1762909" y="40687"/>
                  </a:cubicBezTo>
                  <a:cubicBezTo>
                    <a:pt x="1748963" y="40687"/>
                    <a:pt x="1739166" y="51060"/>
                    <a:pt x="1739166" y="65468"/>
                  </a:cubicBezTo>
                  <a:close/>
                  <a:moveTo>
                    <a:pt x="1867912" y="82065"/>
                  </a:moveTo>
                  <a:cubicBezTo>
                    <a:pt x="1863417" y="91286"/>
                    <a:pt x="1854542" y="97395"/>
                    <a:pt x="1843131" y="97395"/>
                  </a:cubicBezTo>
                  <a:cubicBezTo>
                    <a:pt x="1825035" y="97395"/>
                    <a:pt x="1812010" y="83910"/>
                    <a:pt x="1812010" y="65583"/>
                  </a:cubicBezTo>
                  <a:cubicBezTo>
                    <a:pt x="1812010" y="47257"/>
                    <a:pt x="1824920" y="33195"/>
                    <a:pt x="1843131" y="33195"/>
                  </a:cubicBezTo>
                  <a:cubicBezTo>
                    <a:pt x="1854542" y="33195"/>
                    <a:pt x="1863417" y="39304"/>
                    <a:pt x="1867912" y="48640"/>
                  </a:cubicBezTo>
                  <a:lnTo>
                    <a:pt x="1867912" y="1268"/>
                  </a:lnTo>
                  <a:lnTo>
                    <a:pt x="1875750" y="1268"/>
                  </a:lnTo>
                  <a:lnTo>
                    <a:pt x="1875750" y="96358"/>
                  </a:lnTo>
                  <a:lnTo>
                    <a:pt x="1867912" y="96358"/>
                  </a:lnTo>
                  <a:lnTo>
                    <a:pt x="1867912" y="82065"/>
                  </a:lnTo>
                  <a:close/>
                  <a:moveTo>
                    <a:pt x="1820194" y="65468"/>
                  </a:moveTo>
                  <a:cubicBezTo>
                    <a:pt x="1820194" y="79645"/>
                    <a:pt x="1829991" y="90018"/>
                    <a:pt x="1843938" y="90018"/>
                  </a:cubicBezTo>
                  <a:cubicBezTo>
                    <a:pt x="1857884" y="90018"/>
                    <a:pt x="1867912" y="79645"/>
                    <a:pt x="1867912" y="65468"/>
                  </a:cubicBezTo>
                  <a:cubicBezTo>
                    <a:pt x="1867912" y="51291"/>
                    <a:pt x="1857884" y="40687"/>
                    <a:pt x="1843938" y="40687"/>
                  </a:cubicBezTo>
                  <a:cubicBezTo>
                    <a:pt x="1829991" y="40687"/>
                    <a:pt x="1820194" y="51060"/>
                    <a:pt x="1820194" y="65468"/>
                  </a:cubicBezTo>
                  <a:close/>
                  <a:moveTo>
                    <a:pt x="1897764" y="1268"/>
                  </a:moveTo>
                  <a:lnTo>
                    <a:pt x="1905602" y="1268"/>
                  </a:lnTo>
                  <a:lnTo>
                    <a:pt x="1905602" y="96358"/>
                  </a:lnTo>
                  <a:lnTo>
                    <a:pt x="1897764" y="96358"/>
                  </a:lnTo>
                  <a:lnTo>
                    <a:pt x="1897764" y="1268"/>
                  </a:lnTo>
                  <a:close/>
                  <a:moveTo>
                    <a:pt x="1923122" y="65698"/>
                  </a:moveTo>
                  <a:cubicBezTo>
                    <a:pt x="1923122" y="47257"/>
                    <a:pt x="1934763" y="33195"/>
                    <a:pt x="1953666" y="33195"/>
                  </a:cubicBezTo>
                  <a:cubicBezTo>
                    <a:pt x="1972568" y="33195"/>
                    <a:pt x="1983057" y="46565"/>
                    <a:pt x="1983057" y="64546"/>
                  </a:cubicBezTo>
                  <a:cubicBezTo>
                    <a:pt x="1983057" y="65814"/>
                    <a:pt x="1982942" y="67082"/>
                    <a:pt x="1982826" y="68349"/>
                  </a:cubicBezTo>
                  <a:lnTo>
                    <a:pt x="1931305" y="68349"/>
                  </a:lnTo>
                  <a:cubicBezTo>
                    <a:pt x="1932573" y="81143"/>
                    <a:pt x="1942140" y="90134"/>
                    <a:pt x="1956201" y="90134"/>
                  </a:cubicBezTo>
                  <a:cubicBezTo>
                    <a:pt x="1964500" y="90134"/>
                    <a:pt x="1972338" y="87598"/>
                    <a:pt x="1978908" y="82526"/>
                  </a:cubicBezTo>
                  <a:lnTo>
                    <a:pt x="1978908" y="90249"/>
                  </a:lnTo>
                  <a:cubicBezTo>
                    <a:pt x="1972338" y="95090"/>
                    <a:pt x="1964500" y="97395"/>
                    <a:pt x="1956201" y="97395"/>
                  </a:cubicBezTo>
                  <a:cubicBezTo>
                    <a:pt x="1936722" y="97395"/>
                    <a:pt x="1923122" y="84486"/>
                    <a:pt x="1923122" y="65698"/>
                  </a:cubicBezTo>
                  <a:close/>
                  <a:moveTo>
                    <a:pt x="1974873" y="61895"/>
                  </a:moveTo>
                  <a:cubicBezTo>
                    <a:pt x="1974067" y="49677"/>
                    <a:pt x="1966344" y="40456"/>
                    <a:pt x="1953666" y="40456"/>
                  </a:cubicBezTo>
                  <a:cubicBezTo>
                    <a:pt x="1940987" y="40456"/>
                    <a:pt x="1932688" y="49677"/>
                    <a:pt x="1931420" y="61895"/>
                  </a:cubicBezTo>
                  <a:lnTo>
                    <a:pt x="1974758" y="61895"/>
                  </a:lnTo>
                  <a:close/>
                  <a:moveTo>
                    <a:pt x="2008184" y="96358"/>
                  </a:moveTo>
                  <a:lnTo>
                    <a:pt x="2000346" y="96358"/>
                  </a:lnTo>
                  <a:lnTo>
                    <a:pt x="2000346" y="34232"/>
                  </a:lnTo>
                  <a:lnTo>
                    <a:pt x="2008184" y="34232"/>
                  </a:lnTo>
                  <a:lnTo>
                    <a:pt x="2008184" y="50254"/>
                  </a:lnTo>
                  <a:cubicBezTo>
                    <a:pt x="2012448" y="39765"/>
                    <a:pt x="2021093" y="33310"/>
                    <a:pt x="2031466" y="33310"/>
                  </a:cubicBezTo>
                  <a:lnTo>
                    <a:pt x="2031466" y="42185"/>
                  </a:lnTo>
                  <a:cubicBezTo>
                    <a:pt x="2019018" y="40918"/>
                    <a:pt x="2008184" y="50484"/>
                    <a:pt x="2008184" y="66505"/>
                  </a:cubicBezTo>
                  <a:lnTo>
                    <a:pt x="2008184" y="96473"/>
                  </a:lnTo>
                  <a:close/>
                  <a:moveTo>
                    <a:pt x="2025358" y="114799"/>
                  </a:moveTo>
                  <a:lnTo>
                    <a:pt x="2034117" y="97280"/>
                  </a:lnTo>
                  <a:cubicBezTo>
                    <a:pt x="2030775" y="96358"/>
                    <a:pt x="2029392" y="94052"/>
                    <a:pt x="2029392" y="91286"/>
                  </a:cubicBezTo>
                  <a:cubicBezTo>
                    <a:pt x="2029392" y="87598"/>
                    <a:pt x="2032273" y="85293"/>
                    <a:pt x="2035731" y="85293"/>
                  </a:cubicBezTo>
                  <a:cubicBezTo>
                    <a:pt x="2039650" y="85293"/>
                    <a:pt x="2042186" y="87944"/>
                    <a:pt x="2042186" y="91632"/>
                  </a:cubicBezTo>
                  <a:cubicBezTo>
                    <a:pt x="2042186" y="93822"/>
                    <a:pt x="2041264" y="95781"/>
                    <a:pt x="2040111" y="97856"/>
                  </a:cubicBezTo>
                  <a:lnTo>
                    <a:pt x="2031236" y="114684"/>
                  </a:lnTo>
                  <a:lnTo>
                    <a:pt x="2025242" y="114684"/>
                  </a:lnTo>
                  <a:close/>
                  <a:moveTo>
                    <a:pt x="2109152" y="97395"/>
                  </a:moveTo>
                  <a:cubicBezTo>
                    <a:pt x="2096589" y="97395"/>
                    <a:pt x="2088866" y="91517"/>
                    <a:pt x="2088866" y="75957"/>
                  </a:cubicBezTo>
                  <a:lnTo>
                    <a:pt x="2088866" y="13946"/>
                  </a:lnTo>
                  <a:lnTo>
                    <a:pt x="2096589" y="13946"/>
                  </a:lnTo>
                  <a:lnTo>
                    <a:pt x="2096589" y="34232"/>
                  </a:lnTo>
                  <a:lnTo>
                    <a:pt x="2123905" y="34232"/>
                  </a:lnTo>
                  <a:lnTo>
                    <a:pt x="2123905" y="41609"/>
                  </a:lnTo>
                  <a:lnTo>
                    <a:pt x="2096589" y="41609"/>
                  </a:lnTo>
                  <a:lnTo>
                    <a:pt x="2096589" y="76648"/>
                  </a:lnTo>
                  <a:cubicBezTo>
                    <a:pt x="2096589" y="86215"/>
                    <a:pt x="2102121" y="90018"/>
                    <a:pt x="2109959" y="90018"/>
                  </a:cubicBezTo>
                  <a:cubicBezTo>
                    <a:pt x="2114800" y="90018"/>
                    <a:pt x="2120332" y="88635"/>
                    <a:pt x="2124943" y="85293"/>
                  </a:cubicBezTo>
                  <a:lnTo>
                    <a:pt x="2124943" y="92900"/>
                  </a:lnTo>
                  <a:cubicBezTo>
                    <a:pt x="2120448" y="96127"/>
                    <a:pt x="2114339" y="97510"/>
                    <a:pt x="2109267" y="97510"/>
                  </a:cubicBezTo>
                  <a:close/>
                  <a:moveTo>
                    <a:pt x="2133242" y="65237"/>
                  </a:moveTo>
                  <a:cubicBezTo>
                    <a:pt x="2133242" y="46796"/>
                    <a:pt x="2146727" y="33310"/>
                    <a:pt x="2165399" y="33310"/>
                  </a:cubicBezTo>
                  <a:cubicBezTo>
                    <a:pt x="2184071" y="33310"/>
                    <a:pt x="2197211" y="46796"/>
                    <a:pt x="2197211" y="65237"/>
                  </a:cubicBezTo>
                  <a:cubicBezTo>
                    <a:pt x="2197211" y="83679"/>
                    <a:pt x="2184071" y="97395"/>
                    <a:pt x="2165399" y="97395"/>
                  </a:cubicBezTo>
                  <a:cubicBezTo>
                    <a:pt x="2146727" y="97395"/>
                    <a:pt x="2133242" y="83794"/>
                    <a:pt x="2133242" y="65237"/>
                  </a:cubicBezTo>
                  <a:close/>
                  <a:moveTo>
                    <a:pt x="2165284" y="40802"/>
                  </a:moveTo>
                  <a:cubicBezTo>
                    <a:pt x="2151222" y="40802"/>
                    <a:pt x="2141310" y="51176"/>
                    <a:pt x="2141310" y="65353"/>
                  </a:cubicBezTo>
                  <a:cubicBezTo>
                    <a:pt x="2141310" y="79530"/>
                    <a:pt x="2151222" y="90134"/>
                    <a:pt x="2165284" y="90134"/>
                  </a:cubicBezTo>
                  <a:cubicBezTo>
                    <a:pt x="2179346" y="90134"/>
                    <a:pt x="2189143" y="79760"/>
                    <a:pt x="2189143" y="65353"/>
                  </a:cubicBezTo>
                  <a:cubicBezTo>
                    <a:pt x="2189143" y="50945"/>
                    <a:pt x="2179231" y="40802"/>
                    <a:pt x="2165284" y="40802"/>
                  </a:cubicBezTo>
                  <a:close/>
                  <a:moveTo>
                    <a:pt x="2289074" y="34348"/>
                  </a:moveTo>
                  <a:lnTo>
                    <a:pt x="2296911" y="34348"/>
                  </a:lnTo>
                  <a:lnTo>
                    <a:pt x="2296911" y="69387"/>
                  </a:lnTo>
                  <a:cubicBezTo>
                    <a:pt x="2296911" y="87022"/>
                    <a:pt x="2286307" y="97510"/>
                    <a:pt x="2269825" y="97510"/>
                  </a:cubicBezTo>
                  <a:cubicBezTo>
                    <a:pt x="2253343" y="97510"/>
                    <a:pt x="2242508" y="87022"/>
                    <a:pt x="2242508" y="69387"/>
                  </a:cubicBezTo>
                  <a:lnTo>
                    <a:pt x="2242508" y="34348"/>
                  </a:lnTo>
                  <a:lnTo>
                    <a:pt x="2250346" y="34348"/>
                  </a:lnTo>
                  <a:lnTo>
                    <a:pt x="2250346" y="70078"/>
                  </a:lnTo>
                  <a:cubicBezTo>
                    <a:pt x="2250346" y="83218"/>
                    <a:pt x="2258184" y="90134"/>
                    <a:pt x="2269710" y="90134"/>
                  </a:cubicBezTo>
                  <a:cubicBezTo>
                    <a:pt x="2281236" y="90134"/>
                    <a:pt x="2288958" y="83333"/>
                    <a:pt x="2288958" y="70078"/>
                  </a:cubicBezTo>
                  <a:lnTo>
                    <a:pt x="2288958" y="34348"/>
                  </a:lnTo>
                  <a:close/>
                  <a:moveTo>
                    <a:pt x="2333680" y="91056"/>
                  </a:moveTo>
                  <a:cubicBezTo>
                    <a:pt x="2341978" y="91056"/>
                    <a:pt x="2348318" y="87367"/>
                    <a:pt x="2348318" y="80567"/>
                  </a:cubicBezTo>
                  <a:cubicBezTo>
                    <a:pt x="2348318" y="76648"/>
                    <a:pt x="2346128" y="73536"/>
                    <a:pt x="2340826" y="71461"/>
                  </a:cubicBezTo>
                  <a:lnTo>
                    <a:pt x="2324920" y="65237"/>
                  </a:lnTo>
                  <a:cubicBezTo>
                    <a:pt x="2317428" y="62241"/>
                    <a:pt x="2313509" y="57861"/>
                    <a:pt x="2313509" y="50369"/>
                  </a:cubicBezTo>
                  <a:cubicBezTo>
                    <a:pt x="2313509" y="39880"/>
                    <a:pt x="2322269" y="33425"/>
                    <a:pt x="2334486" y="33425"/>
                  </a:cubicBezTo>
                  <a:cubicBezTo>
                    <a:pt x="2341748" y="33425"/>
                    <a:pt x="2348548" y="35500"/>
                    <a:pt x="2353389" y="39419"/>
                  </a:cubicBezTo>
                  <a:lnTo>
                    <a:pt x="2353389" y="47718"/>
                  </a:lnTo>
                  <a:cubicBezTo>
                    <a:pt x="2347972" y="42762"/>
                    <a:pt x="2341056" y="39995"/>
                    <a:pt x="2334602" y="39995"/>
                  </a:cubicBezTo>
                  <a:cubicBezTo>
                    <a:pt x="2326994" y="39995"/>
                    <a:pt x="2321462" y="43568"/>
                    <a:pt x="2321462" y="49792"/>
                  </a:cubicBezTo>
                  <a:cubicBezTo>
                    <a:pt x="2321462" y="53942"/>
                    <a:pt x="2323537" y="56593"/>
                    <a:pt x="2328839" y="58668"/>
                  </a:cubicBezTo>
                  <a:lnTo>
                    <a:pt x="2344860" y="64892"/>
                  </a:lnTo>
                  <a:cubicBezTo>
                    <a:pt x="2352697" y="68119"/>
                    <a:pt x="2356271" y="72845"/>
                    <a:pt x="2356271" y="79299"/>
                  </a:cubicBezTo>
                  <a:cubicBezTo>
                    <a:pt x="2356271" y="90825"/>
                    <a:pt x="2346704" y="97741"/>
                    <a:pt x="2333680" y="97741"/>
                  </a:cubicBezTo>
                  <a:cubicBezTo>
                    <a:pt x="2325381" y="97741"/>
                    <a:pt x="2318004" y="95551"/>
                    <a:pt x="2312356" y="91171"/>
                  </a:cubicBezTo>
                  <a:lnTo>
                    <a:pt x="2312356" y="82526"/>
                  </a:lnTo>
                  <a:cubicBezTo>
                    <a:pt x="2318811" y="88635"/>
                    <a:pt x="2326303" y="91286"/>
                    <a:pt x="2333795" y="91286"/>
                  </a:cubicBezTo>
                  <a:close/>
                  <a:moveTo>
                    <a:pt x="2370793" y="15791"/>
                  </a:moveTo>
                  <a:cubicBezTo>
                    <a:pt x="2370793" y="12794"/>
                    <a:pt x="2373099" y="10258"/>
                    <a:pt x="2376095" y="10258"/>
                  </a:cubicBezTo>
                  <a:cubicBezTo>
                    <a:pt x="2377479" y="10258"/>
                    <a:pt x="2378631" y="10604"/>
                    <a:pt x="2379784" y="11411"/>
                  </a:cubicBezTo>
                  <a:lnTo>
                    <a:pt x="2385893" y="15675"/>
                  </a:lnTo>
                  <a:lnTo>
                    <a:pt x="2379784" y="19940"/>
                  </a:lnTo>
                  <a:cubicBezTo>
                    <a:pt x="2378631" y="20747"/>
                    <a:pt x="2377479" y="21208"/>
                    <a:pt x="2376095" y="21208"/>
                  </a:cubicBezTo>
                  <a:cubicBezTo>
                    <a:pt x="2373099" y="21208"/>
                    <a:pt x="2370793" y="18672"/>
                    <a:pt x="2370793" y="15791"/>
                  </a:cubicBezTo>
                  <a:close/>
                  <a:moveTo>
                    <a:pt x="2372753" y="34463"/>
                  </a:moveTo>
                  <a:lnTo>
                    <a:pt x="2380706" y="34463"/>
                  </a:lnTo>
                  <a:lnTo>
                    <a:pt x="2380706" y="96588"/>
                  </a:lnTo>
                  <a:lnTo>
                    <a:pt x="2372753" y="96588"/>
                  </a:lnTo>
                  <a:lnTo>
                    <a:pt x="2372753" y="34463"/>
                  </a:lnTo>
                  <a:close/>
                  <a:moveTo>
                    <a:pt x="2410558" y="96588"/>
                  </a:moveTo>
                  <a:lnTo>
                    <a:pt x="2402721" y="96588"/>
                  </a:lnTo>
                  <a:lnTo>
                    <a:pt x="2402721" y="34463"/>
                  </a:lnTo>
                  <a:lnTo>
                    <a:pt x="2410558" y="34463"/>
                  </a:lnTo>
                  <a:lnTo>
                    <a:pt x="2410558" y="48640"/>
                  </a:lnTo>
                  <a:cubicBezTo>
                    <a:pt x="2414708" y="39534"/>
                    <a:pt x="2423122" y="33425"/>
                    <a:pt x="2433495" y="33425"/>
                  </a:cubicBezTo>
                  <a:cubicBezTo>
                    <a:pt x="2449977" y="33425"/>
                    <a:pt x="2458046" y="44952"/>
                    <a:pt x="2458046" y="61088"/>
                  </a:cubicBezTo>
                  <a:lnTo>
                    <a:pt x="2458046" y="96588"/>
                  </a:lnTo>
                  <a:lnTo>
                    <a:pt x="2450208" y="96588"/>
                  </a:lnTo>
                  <a:lnTo>
                    <a:pt x="2450208" y="62241"/>
                  </a:lnTo>
                  <a:cubicBezTo>
                    <a:pt x="2450208" y="48179"/>
                    <a:pt x="2443753" y="41033"/>
                    <a:pt x="2431536" y="41033"/>
                  </a:cubicBezTo>
                  <a:cubicBezTo>
                    <a:pt x="2419318" y="41033"/>
                    <a:pt x="2410443" y="51637"/>
                    <a:pt x="2410443" y="65468"/>
                  </a:cubicBezTo>
                  <a:lnTo>
                    <a:pt x="2410443" y="96588"/>
                  </a:lnTo>
                  <a:close/>
                  <a:moveTo>
                    <a:pt x="2504726" y="129207"/>
                  </a:moveTo>
                  <a:cubicBezTo>
                    <a:pt x="2495390" y="129207"/>
                    <a:pt x="2486284" y="126441"/>
                    <a:pt x="2479599" y="120678"/>
                  </a:cubicBezTo>
                  <a:lnTo>
                    <a:pt x="2479599" y="112033"/>
                  </a:lnTo>
                  <a:cubicBezTo>
                    <a:pt x="2486169" y="118488"/>
                    <a:pt x="2495851" y="121715"/>
                    <a:pt x="2504726" y="121715"/>
                  </a:cubicBezTo>
                  <a:cubicBezTo>
                    <a:pt x="2520632" y="121715"/>
                    <a:pt x="2529507" y="113416"/>
                    <a:pt x="2529507" y="98087"/>
                  </a:cubicBezTo>
                  <a:lnTo>
                    <a:pt x="2529507" y="82181"/>
                  </a:lnTo>
                  <a:cubicBezTo>
                    <a:pt x="2525012" y="91401"/>
                    <a:pt x="2516022" y="97510"/>
                    <a:pt x="2504726" y="97510"/>
                  </a:cubicBezTo>
                  <a:cubicBezTo>
                    <a:pt x="2486630" y="97510"/>
                    <a:pt x="2473606" y="84025"/>
                    <a:pt x="2473606" y="65698"/>
                  </a:cubicBezTo>
                  <a:cubicBezTo>
                    <a:pt x="2473606" y="47372"/>
                    <a:pt x="2486515" y="33310"/>
                    <a:pt x="2504726" y="33310"/>
                  </a:cubicBezTo>
                  <a:cubicBezTo>
                    <a:pt x="2516022" y="33310"/>
                    <a:pt x="2525012" y="39419"/>
                    <a:pt x="2529507" y="48755"/>
                  </a:cubicBezTo>
                  <a:lnTo>
                    <a:pt x="2529507" y="34348"/>
                  </a:lnTo>
                  <a:lnTo>
                    <a:pt x="2537345" y="34348"/>
                  </a:lnTo>
                  <a:lnTo>
                    <a:pt x="2537345" y="97510"/>
                  </a:lnTo>
                  <a:cubicBezTo>
                    <a:pt x="2537345" y="117796"/>
                    <a:pt x="2525473" y="129092"/>
                    <a:pt x="2504726" y="129092"/>
                  </a:cubicBezTo>
                  <a:close/>
                  <a:moveTo>
                    <a:pt x="2505533" y="40918"/>
                  </a:moveTo>
                  <a:cubicBezTo>
                    <a:pt x="2491587" y="40918"/>
                    <a:pt x="2481789" y="51291"/>
                    <a:pt x="2481789" y="65698"/>
                  </a:cubicBezTo>
                  <a:cubicBezTo>
                    <a:pt x="2481789" y="80106"/>
                    <a:pt x="2491587" y="90249"/>
                    <a:pt x="2505533" y="90249"/>
                  </a:cubicBezTo>
                  <a:cubicBezTo>
                    <a:pt x="2519479" y="90249"/>
                    <a:pt x="2529507" y="79875"/>
                    <a:pt x="2529507" y="65698"/>
                  </a:cubicBezTo>
                  <a:cubicBezTo>
                    <a:pt x="2529507" y="51521"/>
                    <a:pt x="2519479" y="40918"/>
                    <a:pt x="2505533" y="40918"/>
                  </a:cubicBezTo>
                  <a:close/>
                  <a:moveTo>
                    <a:pt x="2597050" y="41839"/>
                  </a:moveTo>
                  <a:lnTo>
                    <a:pt x="2597050" y="96588"/>
                  </a:lnTo>
                  <a:lnTo>
                    <a:pt x="2589212" y="96588"/>
                  </a:lnTo>
                  <a:lnTo>
                    <a:pt x="2589212" y="21669"/>
                  </a:lnTo>
                  <a:cubicBezTo>
                    <a:pt x="2589212" y="9336"/>
                    <a:pt x="2597050" y="461"/>
                    <a:pt x="2609844" y="461"/>
                  </a:cubicBezTo>
                  <a:cubicBezTo>
                    <a:pt x="2615146" y="461"/>
                    <a:pt x="2620102" y="1614"/>
                    <a:pt x="2624943" y="5187"/>
                  </a:cubicBezTo>
                  <a:lnTo>
                    <a:pt x="2624943" y="13024"/>
                  </a:lnTo>
                  <a:cubicBezTo>
                    <a:pt x="2620332" y="9221"/>
                    <a:pt x="2615607" y="7953"/>
                    <a:pt x="2610305" y="7953"/>
                  </a:cubicBezTo>
                  <a:cubicBezTo>
                    <a:pt x="2602236" y="7953"/>
                    <a:pt x="2596934" y="13485"/>
                    <a:pt x="2596934" y="21323"/>
                  </a:cubicBezTo>
                  <a:lnTo>
                    <a:pt x="2596934" y="34463"/>
                  </a:lnTo>
                  <a:lnTo>
                    <a:pt x="2622638" y="34463"/>
                  </a:lnTo>
                  <a:lnTo>
                    <a:pt x="2622638" y="41839"/>
                  </a:lnTo>
                  <a:lnTo>
                    <a:pt x="2596934" y="41839"/>
                  </a:lnTo>
                  <a:close/>
                  <a:moveTo>
                    <a:pt x="2684763" y="82296"/>
                  </a:moveTo>
                  <a:cubicBezTo>
                    <a:pt x="2680268" y="91632"/>
                    <a:pt x="2671393" y="97626"/>
                    <a:pt x="2659982" y="97626"/>
                  </a:cubicBezTo>
                  <a:cubicBezTo>
                    <a:pt x="2641886" y="97626"/>
                    <a:pt x="2628862" y="84140"/>
                    <a:pt x="2628862" y="65814"/>
                  </a:cubicBezTo>
                  <a:cubicBezTo>
                    <a:pt x="2628862" y="47487"/>
                    <a:pt x="2641771" y="33425"/>
                    <a:pt x="2659982" y="33425"/>
                  </a:cubicBezTo>
                  <a:cubicBezTo>
                    <a:pt x="2671393" y="33425"/>
                    <a:pt x="2680268" y="39534"/>
                    <a:pt x="2684763" y="48870"/>
                  </a:cubicBezTo>
                  <a:lnTo>
                    <a:pt x="2684763" y="34463"/>
                  </a:lnTo>
                  <a:lnTo>
                    <a:pt x="2692601" y="34463"/>
                  </a:lnTo>
                  <a:lnTo>
                    <a:pt x="2692601" y="96588"/>
                  </a:lnTo>
                  <a:lnTo>
                    <a:pt x="2684763" y="96588"/>
                  </a:lnTo>
                  <a:lnTo>
                    <a:pt x="2684763" y="82296"/>
                  </a:lnTo>
                  <a:close/>
                  <a:moveTo>
                    <a:pt x="2637045" y="65698"/>
                  </a:moveTo>
                  <a:cubicBezTo>
                    <a:pt x="2637045" y="79875"/>
                    <a:pt x="2646842" y="90249"/>
                    <a:pt x="2660789" y="90249"/>
                  </a:cubicBezTo>
                  <a:cubicBezTo>
                    <a:pt x="2674735" y="90249"/>
                    <a:pt x="2684763" y="79875"/>
                    <a:pt x="2684763" y="65698"/>
                  </a:cubicBezTo>
                  <a:cubicBezTo>
                    <a:pt x="2684763" y="51521"/>
                    <a:pt x="2674735" y="40918"/>
                    <a:pt x="2660789" y="40918"/>
                  </a:cubicBezTo>
                  <a:cubicBezTo>
                    <a:pt x="2646842" y="40918"/>
                    <a:pt x="2637045" y="51291"/>
                    <a:pt x="2637045" y="65698"/>
                  </a:cubicBezTo>
                  <a:close/>
                  <a:moveTo>
                    <a:pt x="2722453" y="96588"/>
                  </a:moveTo>
                  <a:lnTo>
                    <a:pt x="2714615" y="96588"/>
                  </a:lnTo>
                  <a:lnTo>
                    <a:pt x="2714615" y="34463"/>
                  </a:lnTo>
                  <a:lnTo>
                    <a:pt x="2722453" y="34463"/>
                  </a:lnTo>
                  <a:lnTo>
                    <a:pt x="2722453" y="48409"/>
                  </a:lnTo>
                  <a:cubicBezTo>
                    <a:pt x="2726372" y="39419"/>
                    <a:pt x="2734556" y="33425"/>
                    <a:pt x="2744237" y="33425"/>
                  </a:cubicBezTo>
                  <a:cubicBezTo>
                    <a:pt x="2755072" y="33425"/>
                    <a:pt x="2761526" y="39650"/>
                    <a:pt x="2764293" y="49331"/>
                  </a:cubicBezTo>
                  <a:cubicBezTo>
                    <a:pt x="2768096" y="39995"/>
                    <a:pt x="2776741" y="33425"/>
                    <a:pt x="2787345" y="33425"/>
                  </a:cubicBezTo>
                  <a:cubicBezTo>
                    <a:pt x="2802675" y="33425"/>
                    <a:pt x="2810282" y="44952"/>
                    <a:pt x="2810282" y="61088"/>
                  </a:cubicBezTo>
                  <a:lnTo>
                    <a:pt x="2810282" y="96588"/>
                  </a:lnTo>
                  <a:lnTo>
                    <a:pt x="2802444" y="96588"/>
                  </a:lnTo>
                  <a:lnTo>
                    <a:pt x="2802444" y="62241"/>
                  </a:lnTo>
                  <a:cubicBezTo>
                    <a:pt x="2802444" y="48179"/>
                    <a:pt x="2796912" y="41033"/>
                    <a:pt x="2785847" y="41033"/>
                  </a:cubicBezTo>
                  <a:cubicBezTo>
                    <a:pt x="2774781" y="41033"/>
                    <a:pt x="2766483" y="51176"/>
                    <a:pt x="2766483" y="64200"/>
                  </a:cubicBezTo>
                  <a:lnTo>
                    <a:pt x="2766483" y="96588"/>
                  </a:lnTo>
                  <a:lnTo>
                    <a:pt x="2758645" y="96588"/>
                  </a:lnTo>
                  <a:lnTo>
                    <a:pt x="2758645" y="62241"/>
                  </a:lnTo>
                  <a:cubicBezTo>
                    <a:pt x="2758645" y="48179"/>
                    <a:pt x="2753113" y="41033"/>
                    <a:pt x="2742047" y="41033"/>
                  </a:cubicBezTo>
                  <a:cubicBezTo>
                    <a:pt x="2730982" y="41033"/>
                    <a:pt x="2722568" y="51637"/>
                    <a:pt x="2722568" y="65468"/>
                  </a:cubicBezTo>
                  <a:lnTo>
                    <a:pt x="2722568" y="96588"/>
                  </a:lnTo>
                  <a:close/>
                  <a:moveTo>
                    <a:pt x="2829184" y="15791"/>
                  </a:moveTo>
                  <a:cubicBezTo>
                    <a:pt x="2829184" y="12794"/>
                    <a:pt x="2831490" y="10258"/>
                    <a:pt x="2834487" y="10258"/>
                  </a:cubicBezTo>
                  <a:cubicBezTo>
                    <a:pt x="2835870" y="10258"/>
                    <a:pt x="2837022" y="10604"/>
                    <a:pt x="2838175" y="11411"/>
                  </a:cubicBezTo>
                  <a:lnTo>
                    <a:pt x="2844283" y="15675"/>
                  </a:lnTo>
                  <a:lnTo>
                    <a:pt x="2838175" y="19940"/>
                  </a:lnTo>
                  <a:cubicBezTo>
                    <a:pt x="2837022" y="20747"/>
                    <a:pt x="2835870" y="21208"/>
                    <a:pt x="2834487" y="21208"/>
                  </a:cubicBezTo>
                  <a:cubicBezTo>
                    <a:pt x="2831490" y="21208"/>
                    <a:pt x="2829184" y="18672"/>
                    <a:pt x="2829184" y="15791"/>
                  </a:cubicBezTo>
                  <a:close/>
                  <a:moveTo>
                    <a:pt x="2831144" y="34463"/>
                  </a:moveTo>
                  <a:lnTo>
                    <a:pt x="2839097" y="34463"/>
                  </a:lnTo>
                  <a:lnTo>
                    <a:pt x="2839097" y="96588"/>
                  </a:lnTo>
                  <a:lnTo>
                    <a:pt x="2831144" y="96588"/>
                  </a:lnTo>
                  <a:lnTo>
                    <a:pt x="2831144" y="34463"/>
                  </a:lnTo>
                  <a:close/>
                  <a:moveTo>
                    <a:pt x="2861112" y="1498"/>
                  </a:moveTo>
                  <a:lnTo>
                    <a:pt x="2868949" y="1498"/>
                  </a:lnTo>
                  <a:lnTo>
                    <a:pt x="2868949" y="96588"/>
                  </a:lnTo>
                  <a:lnTo>
                    <a:pt x="2861112" y="96588"/>
                  </a:lnTo>
                  <a:lnTo>
                    <a:pt x="2861112" y="1498"/>
                  </a:lnTo>
                  <a:close/>
                  <a:moveTo>
                    <a:pt x="2897649" y="128285"/>
                  </a:moveTo>
                  <a:lnTo>
                    <a:pt x="2889350" y="128285"/>
                  </a:lnTo>
                  <a:lnTo>
                    <a:pt x="2909060" y="87483"/>
                  </a:lnTo>
                  <a:lnTo>
                    <a:pt x="2881513" y="34463"/>
                  </a:lnTo>
                  <a:lnTo>
                    <a:pt x="2890733" y="34463"/>
                  </a:lnTo>
                  <a:lnTo>
                    <a:pt x="2913325" y="78608"/>
                  </a:lnTo>
                  <a:lnTo>
                    <a:pt x="2934763" y="34463"/>
                  </a:lnTo>
                  <a:lnTo>
                    <a:pt x="2943062" y="34463"/>
                  </a:lnTo>
                  <a:lnTo>
                    <a:pt x="2897649" y="128285"/>
                  </a:lnTo>
                  <a:close/>
                  <a:moveTo>
                    <a:pt x="2950899" y="55786"/>
                  </a:moveTo>
                  <a:lnTo>
                    <a:pt x="2988936" y="55786"/>
                  </a:lnTo>
                  <a:lnTo>
                    <a:pt x="2988936" y="62932"/>
                  </a:lnTo>
                  <a:lnTo>
                    <a:pt x="2950899" y="62932"/>
                  </a:lnTo>
                  <a:lnTo>
                    <a:pt x="2950899" y="55786"/>
                  </a:lnTo>
                  <a:close/>
                  <a:moveTo>
                    <a:pt x="3022822" y="91171"/>
                  </a:moveTo>
                  <a:cubicBezTo>
                    <a:pt x="3031121" y="91171"/>
                    <a:pt x="3037460" y="87483"/>
                    <a:pt x="3037460" y="80682"/>
                  </a:cubicBezTo>
                  <a:cubicBezTo>
                    <a:pt x="3037460" y="76763"/>
                    <a:pt x="3035270" y="73651"/>
                    <a:pt x="3029968" y="71577"/>
                  </a:cubicBezTo>
                  <a:lnTo>
                    <a:pt x="3014062" y="65353"/>
                  </a:lnTo>
                  <a:cubicBezTo>
                    <a:pt x="3006570" y="62356"/>
                    <a:pt x="3002652" y="57976"/>
                    <a:pt x="3002652" y="50484"/>
                  </a:cubicBezTo>
                  <a:cubicBezTo>
                    <a:pt x="3002652" y="39995"/>
                    <a:pt x="3011411" y="33541"/>
                    <a:pt x="3023629" y="33541"/>
                  </a:cubicBezTo>
                  <a:cubicBezTo>
                    <a:pt x="3030890" y="33541"/>
                    <a:pt x="3037691" y="35615"/>
                    <a:pt x="3042532" y="39534"/>
                  </a:cubicBezTo>
                  <a:lnTo>
                    <a:pt x="3042532" y="47833"/>
                  </a:lnTo>
                  <a:cubicBezTo>
                    <a:pt x="3037114" y="42877"/>
                    <a:pt x="3030199" y="40111"/>
                    <a:pt x="3023744" y="40111"/>
                  </a:cubicBezTo>
                  <a:cubicBezTo>
                    <a:pt x="3016137" y="40111"/>
                    <a:pt x="3010605" y="43684"/>
                    <a:pt x="3010605" y="49908"/>
                  </a:cubicBezTo>
                  <a:cubicBezTo>
                    <a:pt x="3010605" y="54057"/>
                    <a:pt x="3012679" y="56708"/>
                    <a:pt x="3017981" y="58783"/>
                  </a:cubicBezTo>
                  <a:lnTo>
                    <a:pt x="3034002" y="65007"/>
                  </a:lnTo>
                  <a:cubicBezTo>
                    <a:pt x="3041840" y="68234"/>
                    <a:pt x="3045413" y="72960"/>
                    <a:pt x="3045413" y="79414"/>
                  </a:cubicBezTo>
                  <a:cubicBezTo>
                    <a:pt x="3045413" y="90941"/>
                    <a:pt x="3035847" y="97856"/>
                    <a:pt x="3022822" y="97856"/>
                  </a:cubicBezTo>
                  <a:cubicBezTo>
                    <a:pt x="3014523" y="97856"/>
                    <a:pt x="3007147" y="95666"/>
                    <a:pt x="3001499" y="91286"/>
                  </a:cubicBezTo>
                  <a:lnTo>
                    <a:pt x="3001499" y="82642"/>
                  </a:lnTo>
                  <a:cubicBezTo>
                    <a:pt x="3007953" y="88751"/>
                    <a:pt x="3015445" y="91401"/>
                    <a:pt x="3022937" y="91401"/>
                  </a:cubicBezTo>
                  <a:close/>
                  <a:moveTo>
                    <a:pt x="3069733" y="96588"/>
                  </a:moveTo>
                  <a:lnTo>
                    <a:pt x="3061895" y="96588"/>
                  </a:lnTo>
                  <a:lnTo>
                    <a:pt x="3061895" y="1498"/>
                  </a:lnTo>
                  <a:lnTo>
                    <a:pt x="3069733" y="1498"/>
                  </a:lnTo>
                  <a:lnTo>
                    <a:pt x="3069733" y="48640"/>
                  </a:lnTo>
                  <a:cubicBezTo>
                    <a:pt x="3073882" y="39534"/>
                    <a:pt x="3082297" y="33425"/>
                    <a:pt x="3092670" y="33425"/>
                  </a:cubicBezTo>
                  <a:cubicBezTo>
                    <a:pt x="3109152" y="33425"/>
                    <a:pt x="3117221" y="44952"/>
                    <a:pt x="3117221" y="61088"/>
                  </a:cubicBezTo>
                  <a:lnTo>
                    <a:pt x="3117221" y="96588"/>
                  </a:lnTo>
                  <a:lnTo>
                    <a:pt x="3109383" y="96588"/>
                  </a:lnTo>
                  <a:lnTo>
                    <a:pt x="3109383" y="62241"/>
                  </a:lnTo>
                  <a:cubicBezTo>
                    <a:pt x="3109383" y="48179"/>
                    <a:pt x="3102928" y="41033"/>
                    <a:pt x="3090710" y="41033"/>
                  </a:cubicBezTo>
                  <a:cubicBezTo>
                    <a:pt x="3078493" y="41033"/>
                    <a:pt x="3069618" y="51637"/>
                    <a:pt x="3069618" y="65468"/>
                  </a:cubicBezTo>
                  <a:lnTo>
                    <a:pt x="3069618" y="96588"/>
                  </a:lnTo>
                  <a:close/>
                  <a:moveTo>
                    <a:pt x="3188682" y="82296"/>
                  </a:moveTo>
                  <a:cubicBezTo>
                    <a:pt x="3184187" y="91632"/>
                    <a:pt x="3175312" y="97626"/>
                    <a:pt x="3163901" y="97626"/>
                  </a:cubicBezTo>
                  <a:cubicBezTo>
                    <a:pt x="3145805" y="97626"/>
                    <a:pt x="3132780" y="84140"/>
                    <a:pt x="3132780" y="65814"/>
                  </a:cubicBezTo>
                  <a:cubicBezTo>
                    <a:pt x="3132780" y="47487"/>
                    <a:pt x="3145690" y="33425"/>
                    <a:pt x="3163901" y="33425"/>
                  </a:cubicBezTo>
                  <a:cubicBezTo>
                    <a:pt x="3175312" y="33425"/>
                    <a:pt x="3184187" y="39534"/>
                    <a:pt x="3188682" y="48870"/>
                  </a:cubicBezTo>
                  <a:lnTo>
                    <a:pt x="3188682" y="34463"/>
                  </a:lnTo>
                  <a:lnTo>
                    <a:pt x="3196520" y="34463"/>
                  </a:lnTo>
                  <a:lnTo>
                    <a:pt x="3196520" y="96588"/>
                  </a:lnTo>
                  <a:lnTo>
                    <a:pt x="3188682" y="96588"/>
                  </a:lnTo>
                  <a:lnTo>
                    <a:pt x="3188682" y="82296"/>
                  </a:lnTo>
                  <a:close/>
                  <a:moveTo>
                    <a:pt x="3140964" y="65698"/>
                  </a:moveTo>
                  <a:cubicBezTo>
                    <a:pt x="3140964" y="79875"/>
                    <a:pt x="3150761" y="90249"/>
                    <a:pt x="3164708" y="90249"/>
                  </a:cubicBezTo>
                  <a:cubicBezTo>
                    <a:pt x="3178654" y="90249"/>
                    <a:pt x="3188682" y="79875"/>
                    <a:pt x="3188682" y="65698"/>
                  </a:cubicBezTo>
                  <a:cubicBezTo>
                    <a:pt x="3188682" y="51521"/>
                    <a:pt x="3178654" y="40918"/>
                    <a:pt x="3164708" y="40918"/>
                  </a:cubicBezTo>
                  <a:cubicBezTo>
                    <a:pt x="3150761" y="40918"/>
                    <a:pt x="3140964" y="51291"/>
                    <a:pt x="3140964" y="65698"/>
                  </a:cubicBezTo>
                  <a:close/>
                  <a:moveTo>
                    <a:pt x="3226372" y="96588"/>
                  </a:moveTo>
                  <a:lnTo>
                    <a:pt x="3218534" y="96588"/>
                  </a:lnTo>
                  <a:lnTo>
                    <a:pt x="3218534" y="34463"/>
                  </a:lnTo>
                  <a:lnTo>
                    <a:pt x="3226372" y="34463"/>
                  </a:lnTo>
                  <a:lnTo>
                    <a:pt x="3226372" y="50484"/>
                  </a:lnTo>
                  <a:cubicBezTo>
                    <a:pt x="3230637" y="39995"/>
                    <a:pt x="3239281" y="33541"/>
                    <a:pt x="3249655" y="33541"/>
                  </a:cubicBezTo>
                  <a:lnTo>
                    <a:pt x="3249655" y="42416"/>
                  </a:lnTo>
                  <a:cubicBezTo>
                    <a:pt x="3237207" y="41148"/>
                    <a:pt x="3226372" y="50715"/>
                    <a:pt x="3226372" y="66736"/>
                  </a:cubicBezTo>
                  <a:lnTo>
                    <a:pt x="3226372" y="96704"/>
                  </a:lnTo>
                  <a:close/>
                  <a:moveTo>
                    <a:pt x="3256340" y="65929"/>
                  </a:moveTo>
                  <a:cubicBezTo>
                    <a:pt x="3256340" y="47487"/>
                    <a:pt x="3267981" y="33425"/>
                    <a:pt x="3286884" y="33425"/>
                  </a:cubicBezTo>
                  <a:cubicBezTo>
                    <a:pt x="3305787" y="33425"/>
                    <a:pt x="3316275" y="46796"/>
                    <a:pt x="3316275" y="64776"/>
                  </a:cubicBezTo>
                  <a:cubicBezTo>
                    <a:pt x="3316275" y="66044"/>
                    <a:pt x="3316160" y="67312"/>
                    <a:pt x="3316045" y="68580"/>
                  </a:cubicBezTo>
                  <a:lnTo>
                    <a:pt x="3264523" y="68580"/>
                  </a:lnTo>
                  <a:cubicBezTo>
                    <a:pt x="3265791" y="81374"/>
                    <a:pt x="3275358" y="90364"/>
                    <a:pt x="3289420" y="90364"/>
                  </a:cubicBezTo>
                  <a:cubicBezTo>
                    <a:pt x="3297719" y="90364"/>
                    <a:pt x="3305556" y="87828"/>
                    <a:pt x="3312126" y="82757"/>
                  </a:cubicBezTo>
                  <a:lnTo>
                    <a:pt x="3312126" y="90479"/>
                  </a:lnTo>
                  <a:cubicBezTo>
                    <a:pt x="3305556" y="95320"/>
                    <a:pt x="3297719" y="97626"/>
                    <a:pt x="3289420" y="97626"/>
                  </a:cubicBezTo>
                  <a:cubicBezTo>
                    <a:pt x="3269941" y="97626"/>
                    <a:pt x="3256340" y="84716"/>
                    <a:pt x="3256340" y="65929"/>
                  </a:cubicBezTo>
                  <a:close/>
                  <a:moveTo>
                    <a:pt x="3308092" y="62125"/>
                  </a:moveTo>
                  <a:cubicBezTo>
                    <a:pt x="3307285" y="49908"/>
                    <a:pt x="3299562" y="40687"/>
                    <a:pt x="3286884" y="40687"/>
                  </a:cubicBezTo>
                  <a:cubicBezTo>
                    <a:pt x="3274205" y="40687"/>
                    <a:pt x="3265907" y="49908"/>
                    <a:pt x="3264638" y="62125"/>
                  </a:cubicBezTo>
                  <a:lnTo>
                    <a:pt x="3307977" y="62125"/>
                  </a:lnTo>
                  <a:close/>
                  <a:moveTo>
                    <a:pt x="3384625" y="82296"/>
                  </a:moveTo>
                  <a:cubicBezTo>
                    <a:pt x="3380130" y="91517"/>
                    <a:pt x="3371254" y="97626"/>
                    <a:pt x="3359844" y="97626"/>
                  </a:cubicBezTo>
                  <a:cubicBezTo>
                    <a:pt x="3341748" y="97626"/>
                    <a:pt x="3328723" y="84140"/>
                    <a:pt x="3328723" y="65814"/>
                  </a:cubicBezTo>
                  <a:cubicBezTo>
                    <a:pt x="3328723" y="47487"/>
                    <a:pt x="3341633" y="33425"/>
                    <a:pt x="3359844" y="33425"/>
                  </a:cubicBezTo>
                  <a:cubicBezTo>
                    <a:pt x="3371254" y="33425"/>
                    <a:pt x="3380130" y="39534"/>
                    <a:pt x="3384625" y="48870"/>
                  </a:cubicBezTo>
                  <a:lnTo>
                    <a:pt x="3384625" y="1498"/>
                  </a:lnTo>
                  <a:lnTo>
                    <a:pt x="3392463" y="1498"/>
                  </a:lnTo>
                  <a:lnTo>
                    <a:pt x="3392463" y="96588"/>
                  </a:lnTo>
                  <a:lnTo>
                    <a:pt x="3384625" y="96588"/>
                  </a:lnTo>
                  <a:lnTo>
                    <a:pt x="3384625" y="82296"/>
                  </a:lnTo>
                  <a:close/>
                  <a:moveTo>
                    <a:pt x="3336907" y="65698"/>
                  </a:moveTo>
                  <a:cubicBezTo>
                    <a:pt x="3336907" y="79875"/>
                    <a:pt x="3346704" y="90249"/>
                    <a:pt x="3360651" y="90249"/>
                  </a:cubicBezTo>
                  <a:cubicBezTo>
                    <a:pt x="3374597" y="90249"/>
                    <a:pt x="3384625" y="79875"/>
                    <a:pt x="3384625" y="65698"/>
                  </a:cubicBezTo>
                  <a:cubicBezTo>
                    <a:pt x="3384625" y="51521"/>
                    <a:pt x="3374597" y="40918"/>
                    <a:pt x="3360651" y="40918"/>
                  </a:cubicBezTo>
                  <a:cubicBezTo>
                    <a:pt x="3346704" y="40918"/>
                    <a:pt x="3336907" y="51291"/>
                    <a:pt x="3336907" y="65698"/>
                  </a:cubicBezTo>
                  <a:close/>
                  <a:moveTo>
                    <a:pt x="3495390" y="82296"/>
                  </a:moveTo>
                  <a:cubicBezTo>
                    <a:pt x="3490895" y="91517"/>
                    <a:pt x="3482020" y="97626"/>
                    <a:pt x="3470609" y="97626"/>
                  </a:cubicBezTo>
                  <a:cubicBezTo>
                    <a:pt x="3452513" y="97626"/>
                    <a:pt x="3439489" y="84140"/>
                    <a:pt x="3439489" y="65814"/>
                  </a:cubicBezTo>
                  <a:cubicBezTo>
                    <a:pt x="3439489" y="47487"/>
                    <a:pt x="3452398" y="33425"/>
                    <a:pt x="3470609" y="33425"/>
                  </a:cubicBezTo>
                  <a:cubicBezTo>
                    <a:pt x="3482020" y="33425"/>
                    <a:pt x="3490895" y="39534"/>
                    <a:pt x="3495390" y="48870"/>
                  </a:cubicBezTo>
                  <a:lnTo>
                    <a:pt x="3495390" y="1498"/>
                  </a:lnTo>
                  <a:lnTo>
                    <a:pt x="3503228" y="1498"/>
                  </a:lnTo>
                  <a:lnTo>
                    <a:pt x="3503228" y="96588"/>
                  </a:lnTo>
                  <a:lnTo>
                    <a:pt x="3495390" y="96588"/>
                  </a:lnTo>
                  <a:lnTo>
                    <a:pt x="3495390" y="82296"/>
                  </a:lnTo>
                  <a:close/>
                  <a:moveTo>
                    <a:pt x="3447672" y="65698"/>
                  </a:moveTo>
                  <a:cubicBezTo>
                    <a:pt x="3447672" y="79875"/>
                    <a:pt x="3457469" y="90249"/>
                    <a:pt x="3471416" y="90249"/>
                  </a:cubicBezTo>
                  <a:cubicBezTo>
                    <a:pt x="3485363" y="90249"/>
                    <a:pt x="3495390" y="79875"/>
                    <a:pt x="3495390" y="65698"/>
                  </a:cubicBezTo>
                  <a:cubicBezTo>
                    <a:pt x="3495390" y="51521"/>
                    <a:pt x="3485363" y="40918"/>
                    <a:pt x="3471416" y="40918"/>
                  </a:cubicBezTo>
                  <a:cubicBezTo>
                    <a:pt x="3457469" y="40918"/>
                    <a:pt x="3447672" y="51291"/>
                    <a:pt x="3447672" y="65698"/>
                  </a:cubicBezTo>
                  <a:close/>
                  <a:moveTo>
                    <a:pt x="3520517" y="65929"/>
                  </a:moveTo>
                  <a:cubicBezTo>
                    <a:pt x="3520517" y="47487"/>
                    <a:pt x="3532158" y="33425"/>
                    <a:pt x="3551061" y="33425"/>
                  </a:cubicBezTo>
                  <a:cubicBezTo>
                    <a:pt x="3569964" y="33425"/>
                    <a:pt x="3580453" y="46796"/>
                    <a:pt x="3580453" y="64776"/>
                  </a:cubicBezTo>
                  <a:cubicBezTo>
                    <a:pt x="3580453" y="66044"/>
                    <a:pt x="3580337" y="67312"/>
                    <a:pt x="3580222" y="68580"/>
                  </a:cubicBezTo>
                  <a:lnTo>
                    <a:pt x="3528700" y="68580"/>
                  </a:lnTo>
                  <a:cubicBezTo>
                    <a:pt x="3529968" y="81374"/>
                    <a:pt x="3539535" y="90364"/>
                    <a:pt x="3553597" y="90364"/>
                  </a:cubicBezTo>
                  <a:cubicBezTo>
                    <a:pt x="3561895" y="90364"/>
                    <a:pt x="3569733" y="87828"/>
                    <a:pt x="3576303" y="82757"/>
                  </a:cubicBezTo>
                  <a:lnTo>
                    <a:pt x="3576303" y="90479"/>
                  </a:lnTo>
                  <a:cubicBezTo>
                    <a:pt x="3569733" y="95320"/>
                    <a:pt x="3561895" y="97626"/>
                    <a:pt x="3553597" y="97626"/>
                  </a:cubicBezTo>
                  <a:cubicBezTo>
                    <a:pt x="3534118" y="97626"/>
                    <a:pt x="3520517" y="84716"/>
                    <a:pt x="3520517" y="65929"/>
                  </a:cubicBezTo>
                  <a:close/>
                  <a:moveTo>
                    <a:pt x="3572269" y="62125"/>
                  </a:moveTo>
                  <a:cubicBezTo>
                    <a:pt x="3571462" y="49908"/>
                    <a:pt x="3563740" y="40687"/>
                    <a:pt x="3551061" y="40687"/>
                  </a:cubicBezTo>
                  <a:cubicBezTo>
                    <a:pt x="3538382" y="40687"/>
                    <a:pt x="3530083" y="49908"/>
                    <a:pt x="3528816" y="62125"/>
                  </a:cubicBezTo>
                  <a:lnTo>
                    <a:pt x="3572154" y="62125"/>
                  </a:lnTo>
                  <a:close/>
                  <a:moveTo>
                    <a:pt x="3619410" y="98548"/>
                  </a:moveTo>
                  <a:lnTo>
                    <a:pt x="3588175" y="34463"/>
                  </a:lnTo>
                  <a:lnTo>
                    <a:pt x="3597280" y="34463"/>
                  </a:lnTo>
                  <a:lnTo>
                    <a:pt x="3619756" y="81835"/>
                  </a:lnTo>
                  <a:lnTo>
                    <a:pt x="3642117" y="34463"/>
                  </a:lnTo>
                  <a:lnTo>
                    <a:pt x="3650646" y="34463"/>
                  </a:lnTo>
                  <a:lnTo>
                    <a:pt x="3619410" y="98548"/>
                  </a:lnTo>
                  <a:close/>
                  <a:moveTo>
                    <a:pt x="3661135" y="15906"/>
                  </a:moveTo>
                  <a:cubicBezTo>
                    <a:pt x="3661135" y="12909"/>
                    <a:pt x="3663440" y="10373"/>
                    <a:pt x="3666437" y="10373"/>
                  </a:cubicBezTo>
                  <a:cubicBezTo>
                    <a:pt x="3667820" y="10373"/>
                    <a:pt x="3668973" y="10719"/>
                    <a:pt x="3670125" y="11526"/>
                  </a:cubicBezTo>
                  <a:lnTo>
                    <a:pt x="3676234" y="15791"/>
                  </a:lnTo>
                  <a:lnTo>
                    <a:pt x="3670125" y="20055"/>
                  </a:lnTo>
                  <a:cubicBezTo>
                    <a:pt x="3668973" y="20862"/>
                    <a:pt x="3667820" y="21323"/>
                    <a:pt x="3666437" y="21323"/>
                  </a:cubicBezTo>
                  <a:cubicBezTo>
                    <a:pt x="3663440" y="21323"/>
                    <a:pt x="3661135" y="18787"/>
                    <a:pt x="3661135" y="15906"/>
                  </a:cubicBezTo>
                  <a:close/>
                  <a:moveTo>
                    <a:pt x="3663094" y="34578"/>
                  </a:moveTo>
                  <a:lnTo>
                    <a:pt x="3671047" y="34578"/>
                  </a:lnTo>
                  <a:lnTo>
                    <a:pt x="3671047" y="96704"/>
                  </a:lnTo>
                  <a:lnTo>
                    <a:pt x="3663094" y="96704"/>
                  </a:lnTo>
                  <a:lnTo>
                    <a:pt x="3663094" y="34578"/>
                  </a:lnTo>
                  <a:close/>
                  <a:moveTo>
                    <a:pt x="3721186" y="90364"/>
                  </a:moveTo>
                  <a:cubicBezTo>
                    <a:pt x="3729023" y="90364"/>
                    <a:pt x="3736169" y="87944"/>
                    <a:pt x="3741702" y="82988"/>
                  </a:cubicBezTo>
                  <a:lnTo>
                    <a:pt x="3741702" y="91056"/>
                  </a:lnTo>
                  <a:cubicBezTo>
                    <a:pt x="3735593" y="95666"/>
                    <a:pt x="3728332" y="97626"/>
                    <a:pt x="3720494" y="97626"/>
                  </a:cubicBezTo>
                  <a:cubicBezTo>
                    <a:pt x="3701476" y="97626"/>
                    <a:pt x="3688336" y="84255"/>
                    <a:pt x="3688336" y="65583"/>
                  </a:cubicBezTo>
                  <a:cubicBezTo>
                    <a:pt x="3688336" y="46911"/>
                    <a:pt x="3701822" y="33541"/>
                    <a:pt x="3720379" y="33541"/>
                  </a:cubicBezTo>
                  <a:cubicBezTo>
                    <a:pt x="3728447" y="33541"/>
                    <a:pt x="3735593" y="35961"/>
                    <a:pt x="3741010" y="40687"/>
                  </a:cubicBezTo>
                  <a:lnTo>
                    <a:pt x="3741010" y="49447"/>
                  </a:lnTo>
                  <a:cubicBezTo>
                    <a:pt x="3736054" y="44029"/>
                    <a:pt x="3728908" y="41033"/>
                    <a:pt x="3720840" y="41033"/>
                  </a:cubicBezTo>
                  <a:cubicBezTo>
                    <a:pt x="3706548" y="41033"/>
                    <a:pt x="3696405" y="51176"/>
                    <a:pt x="3696405" y="65583"/>
                  </a:cubicBezTo>
                  <a:cubicBezTo>
                    <a:pt x="3696405" y="79991"/>
                    <a:pt x="3706548" y="90364"/>
                    <a:pt x="3721186" y="90364"/>
                  </a:cubicBezTo>
                  <a:close/>
                  <a:moveTo>
                    <a:pt x="3753804" y="66044"/>
                  </a:moveTo>
                  <a:cubicBezTo>
                    <a:pt x="3753804" y="47602"/>
                    <a:pt x="3765446" y="33541"/>
                    <a:pt x="3784348" y="33541"/>
                  </a:cubicBezTo>
                  <a:cubicBezTo>
                    <a:pt x="3803251" y="33541"/>
                    <a:pt x="3813740" y="46911"/>
                    <a:pt x="3813740" y="64892"/>
                  </a:cubicBezTo>
                  <a:cubicBezTo>
                    <a:pt x="3813740" y="66159"/>
                    <a:pt x="3813624" y="67427"/>
                    <a:pt x="3813509" y="68695"/>
                  </a:cubicBezTo>
                  <a:lnTo>
                    <a:pt x="3761988" y="68695"/>
                  </a:lnTo>
                  <a:cubicBezTo>
                    <a:pt x="3763256" y="81489"/>
                    <a:pt x="3772822" y="90479"/>
                    <a:pt x="3786884" y="90479"/>
                  </a:cubicBezTo>
                  <a:cubicBezTo>
                    <a:pt x="3795183" y="90479"/>
                    <a:pt x="3803021" y="87944"/>
                    <a:pt x="3809590" y="82872"/>
                  </a:cubicBezTo>
                  <a:lnTo>
                    <a:pt x="3809590" y="90595"/>
                  </a:lnTo>
                  <a:cubicBezTo>
                    <a:pt x="3803021" y="95436"/>
                    <a:pt x="3795183" y="97741"/>
                    <a:pt x="3786884" y="97741"/>
                  </a:cubicBezTo>
                  <a:cubicBezTo>
                    <a:pt x="3767405" y="97741"/>
                    <a:pt x="3753804" y="84832"/>
                    <a:pt x="3753804" y="66044"/>
                  </a:cubicBezTo>
                  <a:close/>
                  <a:moveTo>
                    <a:pt x="3805556" y="62241"/>
                  </a:moveTo>
                  <a:cubicBezTo>
                    <a:pt x="3804749" y="50023"/>
                    <a:pt x="3797027" y="40802"/>
                    <a:pt x="3784348" y="40802"/>
                  </a:cubicBezTo>
                  <a:cubicBezTo>
                    <a:pt x="3771670" y="40802"/>
                    <a:pt x="3763371" y="50023"/>
                    <a:pt x="3762103" y="62241"/>
                  </a:cubicBezTo>
                  <a:lnTo>
                    <a:pt x="3805441" y="62241"/>
                  </a:lnTo>
                  <a:close/>
                  <a:moveTo>
                    <a:pt x="3847511" y="91286"/>
                  </a:moveTo>
                  <a:cubicBezTo>
                    <a:pt x="3855810" y="91286"/>
                    <a:pt x="3862149" y="87598"/>
                    <a:pt x="3862149" y="80798"/>
                  </a:cubicBezTo>
                  <a:cubicBezTo>
                    <a:pt x="3862149" y="76879"/>
                    <a:pt x="3859959" y="73767"/>
                    <a:pt x="3854657" y="71692"/>
                  </a:cubicBezTo>
                  <a:lnTo>
                    <a:pt x="3838751" y="65468"/>
                  </a:lnTo>
                  <a:cubicBezTo>
                    <a:pt x="3831259" y="62471"/>
                    <a:pt x="3827340" y="58091"/>
                    <a:pt x="3827340" y="50599"/>
                  </a:cubicBezTo>
                  <a:cubicBezTo>
                    <a:pt x="3827340" y="40111"/>
                    <a:pt x="3836100" y="33656"/>
                    <a:pt x="3848318" y="33656"/>
                  </a:cubicBezTo>
                  <a:cubicBezTo>
                    <a:pt x="3855579" y="33656"/>
                    <a:pt x="3862380" y="35731"/>
                    <a:pt x="3867220" y="39650"/>
                  </a:cubicBezTo>
                  <a:lnTo>
                    <a:pt x="3867220" y="47948"/>
                  </a:lnTo>
                  <a:cubicBezTo>
                    <a:pt x="3861803" y="42992"/>
                    <a:pt x="3854888" y="40226"/>
                    <a:pt x="3848433" y="40226"/>
                  </a:cubicBezTo>
                  <a:cubicBezTo>
                    <a:pt x="3840826" y="40226"/>
                    <a:pt x="3835293" y="43799"/>
                    <a:pt x="3835293" y="50023"/>
                  </a:cubicBezTo>
                  <a:cubicBezTo>
                    <a:pt x="3835293" y="54172"/>
                    <a:pt x="3837368" y="56823"/>
                    <a:pt x="3842670" y="58898"/>
                  </a:cubicBezTo>
                  <a:lnTo>
                    <a:pt x="3858691" y="65122"/>
                  </a:lnTo>
                  <a:cubicBezTo>
                    <a:pt x="3866529" y="68349"/>
                    <a:pt x="3870102" y="73075"/>
                    <a:pt x="3870102" y="79530"/>
                  </a:cubicBezTo>
                  <a:cubicBezTo>
                    <a:pt x="3870102" y="91056"/>
                    <a:pt x="3860535" y="97971"/>
                    <a:pt x="3847511" y="97971"/>
                  </a:cubicBezTo>
                  <a:cubicBezTo>
                    <a:pt x="3839212" y="97971"/>
                    <a:pt x="3831836" y="95781"/>
                    <a:pt x="3826188" y="91401"/>
                  </a:cubicBezTo>
                  <a:lnTo>
                    <a:pt x="3826188" y="82757"/>
                  </a:lnTo>
                  <a:cubicBezTo>
                    <a:pt x="3832642" y="88866"/>
                    <a:pt x="3840134" y="91517"/>
                    <a:pt x="3847626" y="91517"/>
                  </a:cubicBezTo>
                  <a:close/>
                  <a:moveTo>
                    <a:pt x="3924159" y="41955"/>
                  </a:moveTo>
                  <a:lnTo>
                    <a:pt x="3924159" y="96704"/>
                  </a:lnTo>
                  <a:lnTo>
                    <a:pt x="3916321" y="96704"/>
                  </a:lnTo>
                  <a:lnTo>
                    <a:pt x="3916321" y="21784"/>
                  </a:lnTo>
                  <a:cubicBezTo>
                    <a:pt x="3916321" y="9451"/>
                    <a:pt x="3924159" y="576"/>
                    <a:pt x="3936953" y="576"/>
                  </a:cubicBezTo>
                  <a:cubicBezTo>
                    <a:pt x="3942255" y="576"/>
                    <a:pt x="3947211" y="1729"/>
                    <a:pt x="3952052" y="5302"/>
                  </a:cubicBezTo>
                  <a:lnTo>
                    <a:pt x="3952052" y="13140"/>
                  </a:lnTo>
                  <a:cubicBezTo>
                    <a:pt x="3947442" y="9336"/>
                    <a:pt x="3942716" y="8068"/>
                    <a:pt x="3937414" y="8068"/>
                  </a:cubicBezTo>
                  <a:cubicBezTo>
                    <a:pt x="3929346" y="8068"/>
                    <a:pt x="3924044" y="13601"/>
                    <a:pt x="3924044" y="21438"/>
                  </a:cubicBezTo>
                  <a:lnTo>
                    <a:pt x="3924044" y="34578"/>
                  </a:lnTo>
                  <a:lnTo>
                    <a:pt x="3949747" y="34578"/>
                  </a:lnTo>
                  <a:lnTo>
                    <a:pt x="3949747" y="41955"/>
                  </a:lnTo>
                  <a:lnTo>
                    <a:pt x="3924044" y="41955"/>
                  </a:lnTo>
                  <a:close/>
                  <a:moveTo>
                    <a:pt x="3956086" y="65583"/>
                  </a:moveTo>
                  <a:cubicBezTo>
                    <a:pt x="3956086" y="47142"/>
                    <a:pt x="3969572" y="33656"/>
                    <a:pt x="3988244" y="33656"/>
                  </a:cubicBezTo>
                  <a:cubicBezTo>
                    <a:pt x="4006916" y="33656"/>
                    <a:pt x="4020056" y="47142"/>
                    <a:pt x="4020056" y="65583"/>
                  </a:cubicBezTo>
                  <a:cubicBezTo>
                    <a:pt x="4020056" y="84025"/>
                    <a:pt x="4006916" y="97741"/>
                    <a:pt x="3988244" y="97741"/>
                  </a:cubicBezTo>
                  <a:cubicBezTo>
                    <a:pt x="3969572" y="97741"/>
                    <a:pt x="3956086" y="84140"/>
                    <a:pt x="3956086" y="65583"/>
                  </a:cubicBezTo>
                  <a:close/>
                  <a:moveTo>
                    <a:pt x="3988129" y="41148"/>
                  </a:moveTo>
                  <a:cubicBezTo>
                    <a:pt x="3974067" y="41148"/>
                    <a:pt x="3964155" y="51521"/>
                    <a:pt x="3964155" y="65698"/>
                  </a:cubicBezTo>
                  <a:cubicBezTo>
                    <a:pt x="3964155" y="79875"/>
                    <a:pt x="3974067" y="90479"/>
                    <a:pt x="3988129" y="90479"/>
                  </a:cubicBezTo>
                  <a:cubicBezTo>
                    <a:pt x="4002191" y="90479"/>
                    <a:pt x="4011988" y="80106"/>
                    <a:pt x="4011988" y="65698"/>
                  </a:cubicBezTo>
                  <a:cubicBezTo>
                    <a:pt x="4011988" y="51291"/>
                    <a:pt x="4002075" y="41148"/>
                    <a:pt x="3988129" y="41148"/>
                  </a:cubicBezTo>
                  <a:close/>
                  <a:moveTo>
                    <a:pt x="4045298" y="96819"/>
                  </a:moveTo>
                  <a:lnTo>
                    <a:pt x="4037460" y="96819"/>
                  </a:lnTo>
                  <a:lnTo>
                    <a:pt x="4037460" y="34693"/>
                  </a:lnTo>
                  <a:lnTo>
                    <a:pt x="4045298" y="34693"/>
                  </a:lnTo>
                  <a:lnTo>
                    <a:pt x="4045298" y="50715"/>
                  </a:lnTo>
                  <a:cubicBezTo>
                    <a:pt x="4049563" y="40226"/>
                    <a:pt x="4058207" y="33771"/>
                    <a:pt x="4068581" y="33771"/>
                  </a:cubicBezTo>
                  <a:lnTo>
                    <a:pt x="4068581" y="42646"/>
                  </a:lnTo>
                  <a:cubicBezTo>
                    <a:pt x="4056133" y="41378"/>
                    <a:pt x="4045298" y="50945"/>
                    <a:pt x="4045298" y="66966"/>
                  </a:cubicBezTo>
                  <a:lnTo>
                    <a:pt x="4045298" y="96934"/>
                  </a:lnTo>
                  <a:close/>
                  <a:moveTo>
                    <a:pt x="4118027" y="96819"/>
                  </a:moveTo>
                  <a:lnTo>
                    <a:pt x="4110190" y="96819"/>
                  </a:lnTo>
                  <a:lnTo>
                    <a:pt x="4110190" y="1729"/>
                  </a:lnTo>
                  <a:lnTo>
                    <a:pt x="4118027" y="1729"/>
                  </a:lnTo>
                  <a:lnTo>
                    <a:pt x="4118027" y="48870"/>
                  </a:lnTo>
                  <a:cubicBezTo>
                    <a:pt x="4122177" y="39765"/>
                    <a:pt x="4130591" y="33656"/>
                    <a:pt x="4140964" y="33656"/>
                  </a:cubicBezTo>
                  <a:cubicBezTo>
                    <a:pt x="4157447" y="33656"/>
                    <a:pt x="4165515" y="45182"/>
                    <a:pt x="4165515" y="61318"/>
                  </a:cubicBezTo>
                  <a:lnTo>
                    <a:pt x="4165515" y="96819"/>
                  </a:lnTo>
                  <a:lnTo>
                    <a:pt x="4157677" y="96819"/>
                  </a:lnTo>
                  <a:lnTo>
                    <a:pt x="4157677" y="62471"/>
                  </a:lnTo>
                  <a:cubicBezTo>
                    <a:pt x="4157677" y="48409"/>
                    <a:pt x="4151222" y="41263"/>
                    <a:pt x="4139005" y="41263"/>
                  </a:cubicBezTo>
                  <a:cubicBezTo>
                    <a:pt x="4126787" y="41263"/>
                    <a:pt x="4117912" y="51867"/>
                    <a:pt x="4117912" y="65698"/>
                  </a:cubicBezTo>
                  <a:lnTo>
                    <a:pt x="4117912" y="96819"/>
                  </a:lnTo>
                  <a:close/>
                  <a:moveTo>
                    <a:pt x="4181190" y="65583"/>
                  </a:moveTo>
                  <a:cubicBezTo>
                    <a:pt x="4181190" y="47142"/>
                    <a:pt x="4194676" y="33656"/>
                    <a:pt x="4213348" y="33656"/>
                  </a:cubicBezTo>
                  <a:cubicBezTo>
                    <a:pt x="4232020" y="33656"/>
                    <a:pt x="4245160" y="47142"/>
                    <a:pt x="4245160" y="65583"/>
                  </a:cubicBezTo>
                  <a:cubicBezTo>
                    <a:pt x="4245160" y="84025"/>
                    <a:pt x="4232020" y="97741"/>
                    <a:pt x="4213348" y="97741"/>
                  </a:cubicBezTo>
                  <a:cubicBezTo>
                    <a:pt x="4194676" y="97741"/>
                    <a:pt x="4181190" y="84140"/>
                    <a:pt x="4181190" y="65583"/>
                  </a:cubicBezTo>
                  <a:close/>
                  <a:moveTo>
                    <a:pt x="4213233" y="41148"/>
                  </a:moveTo>
                  <a:cubicBezTo>
                    <a:pt x="4199171" y="41148"/>
                    <a:pt x="4189258" y="51521"/>
                    <a:pt x="4189258" y="65698"/>
                  </a:cubicBezTo>
                  <a:cubicBezTo>
                    <a:pt x="4189258" y="79875"/>
                    <a:pt x="4199171" y="90479"/>
                    <a:pt x="4213233" y="90479"/>
                  </a:cubicBezTo>
                  <a:cubicBezTo>
                    <a:pt x="4227295" y="90479"/>
                    <a:pt x="4237092" y="80106"/>
                    <a:pt x="4237092" y="65698"/>
                  </a:cubicBezTo>
                  <a:cubicBezTo>
                    <a:pt x="4237092" y="51291"/>
                    <a:pt x="4227179" y="41148"/>
                    <a:pt x="4213233" y="41148"/>
                  </a:cubicBezTo>
                  <a:close/>
                  <a:moveTo>
                    <a:pt x="4270402" y="96819"/>
                  </a:moveTo>
                  <a:lnTo>
                    <a:pt x="4262564" y="96819"/>
                  </a:lnTo>
                  <a:lnTo>
                    <a:pt x="4262564" y="34693"/>
                  </a:lnTo>
                  <a:lnTo>
                    <a:pt x="4270402" y="34693"/>
                  </a:lnTo>
                  <a:lnTo>
                    <a:pt x="4270402" y="48640"/>
                  </a:lnTo>
                  <a:cubicBezTo>
                    <a:pt x="4274321" y="39650"/>
                    <a:pt x="4282504" y="33656"/>
                    <a:pt x="4292186" y="33656"/>
                  </a:cubicBezTo>
                  <a:cubicBezTo>
                    <a:pt x="4303021" y="33656"/>
                    <a:pt x="4309475" y="39880"/>
                    <a:pt x="4312242" y="49562"/>
                  </a:cubicBezTo>
                  <a:cubicBezTo>
                    <a:pt x="4316045" y="40226"/>
                    <a:pt x="4324689" y="33656"/>
                    <a:pt x="4335294" y="33656"/>
                  </a:cubicBezTo>
                  <a:cubicBezTo>
                    <a:pt x="4350623" y="33656"/>
                    <a:pt x="4358230" y="45182"/>
                    <a:pt x="4358230" y="61318"/>
                  </a:cubicBezTo>
                  <a:lnTo>
                    <a:pt x="4358230" y="96819"/>
                  </a:lnTo>
                  <a:lnTo>
                    <a:pt x="4350393" y="96819"/>
                  </a:lnTo>
                  <a:lnTo>
                    <a:pt x="4350393" y="62471"/>
                  </a:lnTo>
                  <a:cubicBezTo>
                    <a:pt x="4350393" y="48409"/>
                    <a:pt x="4344860" y="41263"/>
                    <a:pt x="4333795" y="41263"/>
                  </a:cubicBezTo>
                  <a:cubicBezTo>
                    <a:pt x="4322730" y="41263"/>
                    <a:pt x="4314431" y="51406"/>
                    <a:pt x="4314431" y="64431"/>
                  </a:cubicBezTo>
                  <a:lnTo>
                    <a:pt x="4314431" y="96819"/>
                  </a:lnTo>
                  <a:lnTo>
                    <a:pt x="4306594" y="96819"/>
                  </a:lnTo>
                  <a:lnTo>
                    <a:pt x="4306594" y="62471"/>
                  </a:lnTo>
                  <a:cubicBezTo>
                    <a:pt x="4306594" y="48409"/>
                    <a:pt x="4301061" y="41263"/>
                    <a:pt x="4289996" y="41263"/>
                  </a:cubicBezTo>
                  <a:cubicBezTo>
                    <a:pt x="4278931" y="41263"/>
                    <a:pt x="4270517" y="51867"/>
                    <a:pt x="4270517" y="65698"/>
                  </a:cubicBezTo>
                  <a:lnTo>
                    <a:pt x="4270517" y="96819"/>
                  </a:lnTo>
                  <a:close/>
                  <a:moveTo>
                    <a:pt x="4373906" y="66159"/>
                  </a:moveTo>
                  <a:cubicBezTo>
                    <a:pt x="4373906" y="47718"/>
                    <a:pt x="4385547" y="33656"/>
                    <a:pt x="4404450" y="33656"/>
                  </a:cubicBezTo>
                  <a:cubicBezTo>
                    <a:pt x="4423352" y="33656"/>
                    <a:pt x="4433841" y="47026"/>
                    <a:pt x="4433841" y="65007"/>
                  </a:cubicBezTo>
                  <a:cubicBezTo>
                    <a:pt x="4433841" y="66275"/>
                    <a:pt x="4433726" y="67543"/>
                    <a:pt x="4433611" y="68811"/>
                  </a:cubicBezTo>
                  <a:lnTo>
                    <a:pt x="4382089" y="68811"/>
                  </a:lnTo>
                  <a:cubicBezTo>
                    <a:pt x="4383357" y="81604"/>
                    <a:pt x="4392924" y="90595"/>
                    <a:pt x="4406986" y="90595"/>
                  </a:cubicBezTo>
                  <a:cubicBezTo>
                    <a:pt x="4415284" y="90595"/>
                    <a:pt x="4423122" y="88059"/>
                    <a:pt x="4429692" y="82988"/>
                  </a:cubicBezTo>
                  <a:lnTo>
                    <a:pt x="4429692" y="90710"/>
                  </a:lnTo>
                  <a:cubicBezTo>
                    <a:pt x="4423122" y="95551"/>
                    <a:pt x="4415284" y="97856"/>
                    <a:pt x="4406986" y="97856"/>
                  </a:cubicBezTo>
                  <a:cubicBezTo>
                    <a:pt x="4387507" y="97856"/>
                    <a:pt x="4373906" y="84947"/>
                    <a:pt x="4373906" y="66159"/>
                  </a:cubicBezTo>
                  <a:close/>
                  <a:moveTo>
                    <a:pt x="4425658" y="62356"/>
                  </a:moveTo>
                  <a:cubicBezTo>
                    <a:pt x="4424851" y="50138"/>
                    <a:pt x="4417129" y="40918"/>
                    <a:pt x="4404450" y="40918"/>
                  </a:cubicBezTo>
                  <a:cubicBezTo>
                    <a:pt x="4391771" y="40918"/>
                    <a:pt x="4383472" y="50138"/>
                    <a:pt x="4382205" y="62356"/>
                  </a:cubicBezTo>
                  <a:lnTo>
                    <a:pt x="4425542" y="62356"/>
                  </a:lnTo>
                  <a:close/>
                  <a:moveTo>
                    <a:pt x="4514063" y="98778"/>
                  </a:moveTo>
                  <a:lnTo>
                    <a:pt x="4491241" y="48870"/>
                  </a:lnTo>
                  <a:lnTo>
                    <a:pt x="4468189" y="98778"/>
                  </a:lnTo>
                  <a:lnTo>
                    <a:pt x="4440642" y="34693"/>
                  </a:lnTo>
                  <a:lnTo>
                    <a:pt x="4449632" y="34693"/>
                  </a:lnTo>
                  <a:lnTo>
                    <a:pt x="4468996" y="81374"/>
                  </a:lnTo>
                  <a:lnTo>
                    <a:pt x="4491241" y="32849"/>
                  </a:lnTo>
                  <a:lnTo>
                    <a:pt x="4513256" y="81374"/>
                  </a:lnTo>
                  <a:lnTo>
                    <a:pt x="4532620" y="34693"/>
                  </a:lnTo>
                  <a:lnTo>
                    <a:pt x="4540918" y="34693"/>
                  </a:lnTo>
                  <a:lnTo>
                    <a:pt x="4514063" y="98778"/>
                  </a:lnTo>
                  <a:close/>
                  <a:moveTo>
                    <a:pt x="4547257" y="65698"/>
                  </a:moveTo>
                  <a:cubicBezTo>
                    <a:pt x="4547257" y="47257"/>
                    <a:pt x="4560743" y="33771"/>
                    <a:pt x="4579415" y="33771"/>
                  </a:cubicBezTo>
                  <a:cubicBezTo>
                    <a:pt x="4598087" y="33771"/>
                    <a:pt x="4611227" y="47257"/>
                    <a:pt x="4611227" y="65698"/>
                  </a:cubicBezTo>
                  <a:cubicBezTo>
                    <a:pt x="4611227" y="84140"/>
                    <a:pt x="4598087" y="97856"/>
                    <a:pt x="4579415" y="97856"/>
                  </a:cubicBezTo>
                  <a:cubicBezTo>
                    <a:pt x="4560743" y="97856"/>
                    <a:pt x="4547257" y="84255"/>
                    <a:pt x="4547257" y="65698"/>
                  </a:cubicBezTo>
                  <a:close/>
                  <a:moveTo>
                    <a:pt x="4579300" y="41263"/>
                  </a:moveTo>
                  <a:cubicBezTo>
                    <a:pt x="4565238" y="41263"/>
                    <a:pt x="4555326" y="51637"/>
                    <a:pt x="4555326" y="65814"/>
                  </a:cubicBezTo>
                  <a:cubicBezTo>
                    <a:pt x="4555326" y="79991"/>
                    <a:pt x="4565238" y="90595"/>
                    <a:pt x="4579300" y="90595"/>
                  </a:cubicBezTo>
                  <a:cubicBezTo>
                    <a:pt x="4593362" y="90595"/>
                    <a:pt x="4603159" y="80221"/>
                    <a:pt x="4603159" y="65814"/>
                  </a:cubicBezTo>
                  <a:cubicBezTo>
                    <a:pt x="4603159" y="51406"/>
                    <a:pt x="4593247" y="41263"/>
                    <a:pt x="4579300" y="41263"/>
                  </a:cubicBezTo>
                  <a:close/>
                  <a:moveTo>
                    <a:pt x="4636469" y="96934"/>
                  </a:moveTo>
                  <a:lnTo>
                    <a:pt x="4628632" y="96934"/>
                  </a:lnTo>
                  <a:lnTo>
                    <a:pt x="4628632" y="34809"/>
                  </a:lnTo>
                  <a:lnTo>
                    <a:pt x="4636469" y="34809"/>
                  </a:lnTo>
                  <a:lnTo>
                    <a:pt x="4636469" y="50830"/>
                  </a:lnTo>
                  <a:cubicBezTo>
                    <a:pt x="4640734" y="40341"/>
                    <a:pt x="4649378" y="33887"/>
                    <a:pt x="4659752" y="33887"/>
                  </a:cubicBezTo>
                  <a:lnTo>
                    <a:pt x="4659752" y="42762"/>
                  </a:lnTo>
                  <a:cubicBezTo>
                    <a:pt x="4647304" y="41494"/>
                    <a:pt x="4636469" y="51060"/>
                    <a:pt x="4636469" y="67082"/>
                  </a:cubicBezTo>
                  <a:lnTo>
                    <a:pt x="4636469" y="97049"/>
                  </a:lnTo>
                  <a:close/>
                  <a:moveTo>
                    <a:pt x="4689604" y="65122"/>
                  </a:moveTo>
                  <a:lnTo>
                    <a:pt x="4679461" y="75150"/>
                  </a:lnTo>
                  <a:lnTo>
                    <a:pt x="4679461" y="96934"/>
                  </a:lnTo>
                  <a:lnTo>
                    <a:pt x="4671624" y="96934"/>
                  </a:lnTo>
                  <a:lnTo>
                    <a:pt x="4671624" y="1844"/>
                  </a:lnTo>
                  <a:lnTo>
                    <a:pt x="4679461" y="1844"/>
                  </a:lnTo>
                  <a:lnTo>
                    <a:pt x="4679461" y="65122"/>
                  </a:lnTo>
                  <a:lnTo>
                    <a:pt x="4710236" y="34809"/>
                  </a:lnTo>
                  <a:lnTo>
                    <a:pt x="4719802" y="34809"/>
                  </a:lnTo>
                  <a:lnTo>
                    <a:pt x="4695252" y="59244"/>
                  </a:lnTo>
                  <a:lnTo>
                    <a:pt x="4723376" y="96934"/>
                  </a:lnTo>
                  <a:lnTo>
                    <a:pt x="4713694" y="96934"/>
                  </a:lnTo>
                  <a:lnTo>
                    <a:pt x="4689604" y="65122"/>
                  </a:lnTo>
                  <a:close/>
                  <a:moveTo>
                    <a:pt x="4816506" y="82642"/>
                  </a:moveTo>
                  <a:cubicBezTo>
                    <a:pt x="4812011" y="91978"/>
                    <a:pt x="4803136" y="97971"/>
                    <a:pt x="4791725" y="97971"/>
                  </a:cubicBezTo>
                  <a:cubicBezTo>
                    <a:pt x="4773629" y="97971"/>
                    <a:pt x="4760605" y="84486"/>
                    <a:pt x="4760605" y="66159"/>
                  </a:cubicBezTo>
                  <a:cubicBezTo>
                    <a:pt x="4760605" y="47833"/>
                    <a:pt x="4773514" y="33771"/>
                    <a:pt x="4791725" y="33771"/>
                  </a:cubicBezTo>
                  <a:cubicBezTo>
                    <a:pt x="4803136" y="33771"/>
                    <a:pt x="4812011" y="39880"/>
                    <a:pt x="4816506" y="49216"/>
                  </a:cubicBezTo>
                  <a:lnTo>
                    <a:pt x="4816506" y="34809"/>
                  </a:lnTo>
                  <a:lnTo>
                    <a:pt x="4824344" y="34809"/>
                  </a:lnTo>
                  <a:lnTo>
                    <a:pt x="4824344" y="96934"/>
                  </a:lnTo>
                  <a:lnTo>
                    <a:pt x="4816506" y="96934"/>
                  </a:lnTo>
                  <a:lnTo>
                    <a:pt x="4816506" y="82642"/>
                  </a:lnTo>
                  <a:close/>
                  <a:moveTo>
                    <a:pt x="4768788" y="66044"/>
                  </a:moveTo>
                  <a:cubicBezTo>
                    <a:pt x="4768788" y="80221"/>
                    <a:pt x="4778585" y="90595"/>
                    <a:pt x="4792532" y="90595"/>
                  </a:cubicBezTo>
                  <a:cubicBezTo>
                    <a:pt x="4806479" y="90595"/>
                    <a:pt x="4816506" y="80221"/>
                    <a:pt x="4816506" y="66044"/>
                  </a:cubicBezTo>
                  <a:cubicBezTo>
                    <a:pt x="4816506" y="51867"/>
                    <a:pt x="4806479" y="41263"/>
                    <a:pt x="4792532" y="41263"/>
                  </a:cubicBezTo>
                  <a:cubicBezTo>
                    <a:pt x="4778585" y="41263"/>
                    <a:pt x="4768788" y="51637"/>
                    <a:pt x="4768788" y="66044"/>
                  </a:cubicBezTo>
                  <a:close/>
                  <a:moveTo>
                    <a:pt x="4854196" y="96934"/>
                  </a:moveTo>
                  <a:lnTo>
                    <a:pt x="4846359" y="96934"/>
                  </a:lnTo>
                  <a:lnTo>
                    <a:pt x="4846359" y="34809"/>
                  </a:lnTo>
                  <a:lnTo>
                    <a:pt x="4854196" y="34809"/>
                  </a:lnTo>
                  <a:lnTo>
                    <a:pt x="4854196" y="48986"/>
                  </a:lnTo>
                  <a:cubicBezTo>
                    <a:pt x="4858346" y="39880"/>
                    <a:pt x="4866760" y="33771"/>
                    <a:pt x="4877133" y="33771"/>
                  </a:cubicBezTo>
                  <a:cubicBezTo>
                    <a:pt x="4893616" y="33771"/>
                    <a:pt x="4901684" y="45297"/>
                    <a:pt x="4901684" y="61434"/>
                  </a:cubicBezTo>
                  <a:lnTo>
                    <a:pt x="4901684" y="96934"/>
                  </a:lnTo>
                  <a:lnTo>
                    <a:pt x="4893846" y="96934"/>
                  </a:lnTo>
                  <a:lnTo>
                    <a:pt x="4893846" y="62586"/>
                  </a:lnTo>
                  <a:cubicBezTo>
                    <a:pt x="4893846" y="48525"/>
                    <a:pt x="4887391" y="41378"/>
                    <a:pt x="4875174" y="41378"/>
                  </a:cubicBezTo>
                  <a:cubicBezTo>
                    <a:pt x="4862956" y="41378"/>
                    <a:pt x="4854081" y="51982"/>
                    <a:pt x="4854081" y="65814"/>
                  </a:cubicBezTo>
                  <a:lnTo>
                    <a:pt x="4854081" y="96934"/>
                  </a:lnTo>
                  <a:close/>
                  <a:moveTo>
                    <a:pt x="4973145" y="82642"/>
                  </a:moveTo>
                  <a:cubicBezTo>
                    <a:pt x="4968650" y="91863"/>
                    <a:pt x="4959775" y="97971"/>
                    <a:pt x="4948364" y="97971"/>
                  </a:cubicBezTo>
                  <a:cubicBezTo>
                    <a:pt x="4930268" y="97971"/>
                    <a:pt x="4917244" y="84486"/>
                    <a:pt x="4917244" y="66159"/>
                  </a:cubicBezTo>
                  <a:cubicBezTo>
                    <a:pt x="4917244" y="47833"/>
                    <a:pt x="4930153" y="33771"/>
                    <a:pt x="4948364" y="33771"/>
                  </a:cubicBezTo>
                  <a:cubicBezTo>
                    <a:pt x="4959775" y="33771"/>
                    <a:pt x="4968650" y="39880"/>
                    <a:pt x="4973145" y="49216"/>
                  </a:cubicBezTo>
                  <a:lnTo>
                    <a:pt x="4973145" y="1844"/>
                  </a:lnTo>
                  <a:lnTo>
                    <a:pt x="4980983" y="1844"/>
                  </a:lnTo>
                  <a:lnTo>
                    <a:pt x="4980983" y="96934"/>
                  </a:lnTo>
                  <a:lnTo>
                    <a:pt x="4973145" y="96934"/>
                  </a:lnTo>
                  <a:lnTo>
                    <a:pt x="4973145" y="82642"/>
                  </a:lnTo>
                  <a:close/>
                  <a:moveTo>
                    <a:pt x="4925428" y="66044"/>
                  </a:moveTo>
                  <a:cubicBezTo>
                    <a:pt x="4925428" y="80221"/>
                    <a:pt x="4935224" y="90595"/>
                    <a:pt x="4949171" y="90595"/>
                  </a:cubicBezTo>
                  <a:cubicBezTo>
                    <a:pt x="4963118" y="90595"/>
                    <a:pt x="4973145" y="80221"/>
                    <a:pt x="4973145" y="66044"/>
                  </a:cubicBezTo>
                  <a:cubicBezTo>
                    <a:pt x="4973145" y="51867"/>
                    <a:pt x="4963118" y="41263"/>
                    <a:pt x="4949171" y="41263"/>
                  </a:cubicBezTo>
                  <a:cubicBezTo>
                    <a:pt x="4935224" y="41263"/>
                    <a:pt x="4925428" y="51637"/>
                    <a:pt x="4925428" y="66044"/>
                  </a:cubicBezTo>
                  <a:close/>
                  <a:moveTo>
                    <a:pt x="5032850" y="96934"/>
                  </a:moveTo>
                  <a:lnTo>
                    <a:pt x="5032850" y="22591"/>
                  </a:lnTo>
                  <a:cubicBezTo>
                    <a:pt x="5032850" y="9912"/>
                    <a:pt x="5040918" y="807"/>
                    <a:pt x="5054173" y="807"/>
                  </a:cubicBezTo>
                  <a:cubicBezTo>
                    <a:pt x="5058208" y="807"/>
                    <a:pt x="5062011" y="1383"/>
                    <a:pt x="5065815" y="3804"/>
                  </a:cubicBezTo>
                  <a:lnTo>
                    <a:pt x="5065815" y="11526"/>
                  </a:lnTo>
                  <a:cubicBezTo>
                    <a:pt x="5062126" y="8990"/>
                    <a:pt x="5058669" y="8183"/>
                    <a:pt x="5054749" y="8183"/>
                  </a:cubicBezTo>
                  <a:cubicBezTo>
                    <a:pt x="5046105" y="8183"/>
                    <a:pt x="5040688" y="14062"/>
                    <a:pt x="5040688" y="22245"/>
                  </a:cubicBezTo>
                  <a:lnTo>
                    <a:pt x="5040688" y="34693"/>
                  </a:lnTo>
                  <a:lnTo>
                    <a:pt x="5063509" y="34693"/>
                  </a:lnTo>
                  <a:lnTo>
                    <a:pt x="5063509" y="42070"/>
                  </a:lnTo>
                  <a:lnTo>
                    <a:pt x="5040688" y="42070"/>
                  </a:lnTo>
                  <a:lnTo>
                    <a:pt x="5040688" y="96819"/>
                  </a:lnTo>
                  <a:lnTo>
                    <a:pt x="5032850" y="96819"/>
                  </a:lnTo>
                  <a:close/>
                  <a:moveTo>
                    <a:pt x="5074344" y="16136"/>
                  </a:moveTo>
                  <a:cubicBezTo>
                    <a:pt x="5074344" y="13140"/>
                    <a:pt x="5076649" y="10604"/>
                    <a:pt x="5079646" y="10604"/>
                  </a:cubicBezTo>
                  <a:cubicBezTo>
                    <a:pt x="5081029" y="10604"/>
                    <a:pt x="5082182" y="10950"/>
                    <a:pt x="5083334" y="11756"/>
                  </a:cubicBezTo>
                  <a:lnTo>
                    <a:pt x="5089443" y="16021"/>
                  </a:lnTo>
                  <a:lnTo>
                    <a:pt x="5083334" y="20286"/>
                  </a:lnTo>
                  <a:cubicBezTo>
                    <a:pt x="5082182" y="21093"/>
                    <a:pt x="5081029" y="21554"/>
                    <a:pt x="5079646" y="21554"/>
                  </a:cubicBezTo>
                  <a:cubicBezTo>
                    <a:pt x="5076649" y="21554"/>
                    <a:pt x="5074344" y="19018"/>
                    <a:pt x="5074344" y="16136"/>
                  </a:cubicBezTo>
                  <a:close/>
                  <a:moveTo>
                    <a:pt x="5075958" y="96934"/>
                  </a:moveTo>
                  <a:lnTo>
                    <a:pt x="5075958" y="34809"/>
                  </a:lnTo>
                  <a:lnTo>
                    <a:pt x="5083795" y="34809"/>
                  </a:lnTo>
                  <a:lnTo>
                    <a:pt x="5083795" y="96934"/>
                  </a:lnTo>
                  <a:lnTo>
                    <a:pt x="5075958" y="96934"/>
                  </a:lnTo>
                  <a:close/>
                  <a:moveTo>
                    <a:pt x="5113763" y="96934"/>
                  </a:moveTo>
                  <a:lnTo>
                    <a:pt x="5105925" y="96934"/>
                  </a:lnTo>
                  <a:lnTo>
                    <a:pt x="5105925" y="34809"/>
                  </a:lnTo>
                  <a:lnTo>
                    <a:pt x="5113763" y="34809"/>
                  </a:lnTo>
                  <a:lnTo>
                    <a:pt x="5113763" y="48986"/>
                  </a:lnTo>
                  <a:cubicBezTo>
                    <a:pt x="5117912" y="39880"/>
                    <a:pt x="5126327" y="33771"/>
                    <a:pt x="5136700" y="33771"/>
                  </a:cubicBezTo>
                  <a:cubicBezTo>
                    <a:pt x="5153182" y="33771"/>
                    <a:pt x="5161250" y="45297"/>
                    <a:pt x="5161250" y="61434"/>
                  </a:cubicBezTo>
                  <a:lnTo>
                    <a:pt x="5161250" y="96934"/>
                  </a:lnTo>
                  <a:lnTo>
                    <a:pt x="5153413" y="96934"/>
                  </a:lnTo>
                  <a:lnTo>
                    <a:pt x="5153413" y="62586"/>
                  </a:lnTo>
                  <a:cubicBezTo>
                    <a:pt x="5153413" y="48525"/>
                    <a:pt x="5146958" y="41378"/>
                    <a:pt x="5134740" y="41378"/>
                  </a:cubicBezTo>
                  <a:cubicBezTo>
                    <a:pt x="5122523" y="41378"/>
                    <a:pt x="5113648" y="51982"/>
                    <a:pt x="5113648" y="65814"/>
                  </a:cubicBezTo>
                  <a:lnTo>
                    <a:pt x="5113648" y="96934"/>
                  </a:lnTo>
                  <a:close/>
                  <a:moveTo>
                    <a:pt x="5232712" y="82642"/>
                  </a:moveTo>
                  <a:cubicBezTo>
                    <a:pt x="5228217" y="91978"/>
                    <a:pt x="5219342" y="97971"/>
                    <a:pt x="5207931" y="97971"/>
                  </a:cubicBezTo>
                  <a:cubicBezTo>
                    <a:pt x="5189835" y="97971"/>
                    <a:pt x="5176811" y="84486"/>
                    <a:pt x="5176811" y="66159"/>
                  </a:cubicBezTo>
                  <a:cubicBezTo>
                    <a:pt x="5176811" y="47833"/>
                    <a:pt x="5189720" y="33771"/>
                    <a:pt x="5207931" y="33771"/>
                  </a:cubicBezTo>
                  <a:cubicBezTo>
                    <a:pt x="5219342" y="33771"/>
                    <a:pt x="5228217" y="39880"/>
                    <a:pt x="5232712" y="49216"/>
                  </a:cubicBezTo>
                  <a:lnTo>
                    <a:pt x="5232712" y="34809"/>
                  </a:lnTo>
                  <a:lnTo>
                    <a:pt x="5240550" y="34809"/>
                  </a:lnTo>
                  <a:lnTo>
                    <a:pt x="5240550" y="96934"/>
                  </a:lnTo>
                  <a:lnTo>
                    <a:pt x="5232712" y="96934"/>
                  </a:lnTo>
                  <a:lnTo>
                    <a:pt x="5232712" y="82642"/>
                  </a:lnTo>
                  <a:close/>
                  <a:moveTo>
                    <a:pt x="5184994" y="66044"/>
                  </a:moveTo>
                  <a:cubicBezTo>
                    <a:pt x="5184994" y="80221"/>
                    <a:pt x="5194791" y="90595"/>
                    <a:pt x="5208738" y="90595"/>
                  </a:cubicBezTo>
                  <a:cubicBezTo>
                    <a:pt x="5222684" y="90595"/>
                    <a:pt x="5232712" y="80221"/>
                    <a:pt x="5232712" y="66044"/>
                  </a:cubicBezTo>
                  <a:cubicBezTo>
                    <a:pt x="5232712" y="51867"/>
                    <a:pt x="5222684" y="41263"/>
                    <a:pt x="5208738" y="41263"/>
                  </a:cubicBezTo>
                  <a:cubicBezTo>
                    <a:pt x="5194791" y="41263"/>
                    <a:pt x="5184994" y="51637"/>
                    <a:pt x="5184994" y="66044"/>
                  </a:cubicBezTo>
                  <a:close/>
                  <a:moveTo>
                    <a:pt x="5262565" y="1844"/>
                  </a:moveTo>
                  <a:lnTo>
                    <a:pt x="5270402" y="1844"/>
                  </a:lnTo>
                  <a:lnTo>
                    <a:pt x="5270402" y="96934"/>
                  </a:lnTo>
                  <a:lnTo>
                    <a:pt x="5262565" y="96934"/>
                  </a:lnTo>
                  <a:lnTo>
                    <a:pt x="5262565" y="1844"/>
                  </a:lnTo>
                  <a:close/>
                  <a:moveTo>
                    <a:pt x="5292647" y="1844"/>
                  </a:moveTo>
                  <a:lnTo>
                    <a:pt x="5300485" y="1844"/>
                  </a:lnTo>
                  <a:lnTo>
                    <a:pt x="5300485" y="96934"/>
                  </a:lnTo>
                  <a:lnTo>
                    <a:pt x="5292647" y="96934"/>
                  </a:lnTo>
                  <a:lnTo>
                    <a:pt x="5292647" y="1844"/>
                  </a:lnTo>
                  <a:close/>
                  <a:moveTo>
                    <a:pt x="5329185" y="128631"/>
                  </a:moveTo>
                  <a:lnTo>
                    <a:pt x="5320886" y="128631"/>
                  </a:lnTo>
                  <a:lnTo>
                    <a:pt x="5340596" y="87828"/>
                  </a:lnTo>
                  <a:lnTo>
                    <a:pt x="5313048" y="34809"/>
                  </a:lnTo>
                  <a:lnTo>
                    <a:pt x="5322269" y="34809"/>
                  </a:lnTo>
                  <a:lnTo>
                    <a:pt x="5344860" y="78953"/>
                  </a:lnTo>
                  <a:lnTo>
                    <a:pt x="5366299" y="34809"/>
                  </a:lnTo>
                  <a:lnTo>
                    <a:pt x="5374597" y="34809"/>
                  </a:lnTo>
                  <a:lnTo>
                    <a:pt x="5329185" y="128631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7" name="Freeform: Shape 1326">
              <a:extLst>
                <a:ext uri="{FF2B5EF4-FFF2-40B4-BE49-F238E27FC236}">
                  <a16:creationId xmlns:a16="http://schemas.microsoft.com/office/drawing/2014/main" id="{A5A177BE-9FCA-4BE2-9AB3-B2FEFA145AFD}"/>
                </a:ext>
              </a:extLst>
            </p:cNvPr>
            <p:cNvSpPr/>
            <p:nvPr/>
          </p:nvSpPr>
          <p:spPr>
            <a:xfrm>
              <a:off x="529045" y="1669202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5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8" name="Freeform: Shape 1327">
              <a:extLst>
                <a:ext uri="{FF2B5EF4-FFF2-40B4-BE49-F238E27FC236}">
                  <a16:creationId xmlns:a16="http://schemas.microsoft.com/office/drawing/2014/main" id="{394B1FC5-CC71-4F59-BB29-7DC2C1DF4577}"/>
                </a:ext>
              </a:extLst>
            </p:cNvPr>
            <p:cNvSpPr/>
            <p:nvPr/>
          </p:nvSpPr>
          <p:spPr>
            <a:xfrm>
              <a:off x="599354" y="1668280"/>
              <a:ext cx="100161" cy="65929"/>
            </a:xfrm>
            <a:custGeom>
              <a:avLst/>
              <a:gdLst>
                <a:gd name="connsiteX0" fmla="*/ 73421 w 100161"/>
                <a:gd name="connsiteY0" fmla="*/ 65929 h 65929"/>
                <a:gd name="connsiteX1" fmla="*/ 50599 w 100161"/>
                <a:gd name="connsiteY1" fmla="*/ 16021 h 65929"/>
                <a:gd name="connsiteX2" fmla="*/ 27547 w 100161"/>
                <a:gd name="connsiteY2" fmla="*/ 65929 h 65929"/>
                <a:gd name="connsiteX3" fmla="*/ 0 w 100161"/>
                <a:gd name="connsiteY3" fmla="*/ 1844 h 65929"/>
                <a:gd name="connsiteX4" fmla="*/ 8990 w 100161"/>
                <a:gd name="connsiteY4" fmla="*/ 1844 h 65929"/>
                <a:gd name="connsiteX5" fmla="*/ 28354 w 100161"/>
                <a:gd name="connsiteY5" fmla="*/ 48525 h 65929"/>
                <a:gd name="connsiteX6" fmla="*/ 50599 w 100161"/>
                <a:gd name="connsiteY6" fmla="*/ 0 h 65929"/>
                <a:gd name="connsiteX7" fmla="*/ 72614 w 100161"/>
                <a:gd name="connsiteY7" fmla="*/ 48525 h 65929"/>
                <a:gd name="connsiteX8" fmla="*/ 91978 w 100161"/>
                <a:gd name="connsiteY8" fmla="*/ 1844 h 65929"/>
                <a:gd name="connsiteX9" fmla="*/ 100161 w 100161"/>
                <a:gd name="connsiteY9" fmla="*/ 1844 h 65929"/>
                <a:gd name="connsiteX10" fmla="*/ 73306 w 100161"/>
                <a:gd name="connsiteY10" fmla="*/ 65929 h 6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161" h="65929">
                  <a:moveTo>
                    <a:pt x="73421" y="65929"/>
                  </a:moveTo>
                  <a:lnTo>
                    <a:pt x="50599" y="16021"/>
                  </a:lnTo>
                  <a:lnTo>
                    <a:pt x="27547" y="65929"/>
                  </a:lnTo>
                  <a:lnTo>
                    <a:pt x="0" y="1844"/>
                  </a:lnTo>
                  <a:lnTo>
                    <a:pt x="8990" y="1844"/>
                  </a:lnTo>
                  <a:lnTo>
                    <a:pt x="28354" y="48525"/>
                  </a:lnTo>
                  <a:lnTo>
                    <a:pt x="50599" y="0"/>
                  </a:lnTo>
                  <a:lnTo>
                    <a:pt x="72614" y="48525"/>
                  </a:lnTo>
                  <a:lnTo>
                    <a:pt x="91978" y="1844"/>
                  </a:lnTo>
                  <a:lnTo>
                    <a:pt x="100161" y="1844"/>
                  </a:lnTo>
                  <a:lnTo>
                    <a:pt x="73306" y="65929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9" name="Freeform: Shape 1328">
              <a:extLst>
                <a:ext uri="{FF2B5EF4-FFF2-40B4-BE49-F238E27FC236}">
                  <a16:creationId xmlns:a16="http://schemas.microsoft.com/office/drawing/2014/main" id="{99AE456E-EAB1-4E2C-8A47-92F751AB97D2}"/>
                </a:ext>
              </a:extLst>
            </p:cNvPr>
            <p:cNvSpPr/>
            <p:nvPr/>
          </p:nvSpPr>
          <p:spPr>
            <a:xfrm>
              <a:off x="712540" y="1669202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2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2 w 55325"/>
                <a:gd name="connsiteY11" fmla="*/ 32042 h 63162"/>
                <a:gd name="connsiteX12" fmla="*/ 7722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7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0" name="Freeform: Shape 1329">
              <a:extLst>
                <a:ext uri="{FF2B5EF4-FFF2-40B4-BE49-F238E27FC236}">
                  <a16:creationId xmlns:a16="http://schemas.microsoft.com/office/drawing/2014/main" id="{846E9683-C276-4320-9602-472A1679F179}"/>
                </a:ext>
              </a:extLst>
            </p:cNvPr>
            <p:cNvSpPr/>
            <p:nvPr/>
          </p:nvSpPr>
          <p:spPr>
            <a:xfrm>
              <a:off x="786883" y="1646035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1" name="Freeform: Shape 1330">
              <a:extLst>
                <a:ext uri="{FF2B5EF4-FFF2-40B4-BE49-F238E27FC236}">
                  <a16:creationId xmlns:a16="http://schemas.microsoft.com/office/drawing/2014/main" id="{15F830FB-2FE8-42F2-9E59-1C086F1C7115}"/>
                </a:ext>
              </a:extLst>
            </p:cNvPr>
            <p:cNvSpPr/>
            <p:nvPr/>
          </p:nvSpPr>
          <p:spPr>
            <a:xfrm>
              <a:off x="818695" y="1669202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2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2 w 55325"/>
                <a:gd name="connsiteY11" fmla="*/ 32042 h 63162"/>
                <a:gd name="connsiteX12" fmla="*/ 7722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2" name="Freeform: Shape 1331">
              <a:extLst>
                <a:ext uri="{FF2B5EF4-FFF2-40B4-BE49-F238E27FC236}">
                  <a16:creationId xmlns:a16="http://schemas.microsoft.com/office/drawing/2014/main" id="{05C0E05D-D7B2-4F77-B613-873AC9F0AD3F}"/>
                </a:ext>
              </a:extLst>
            </p:cNvPr>
            <p:cNvSpPr/>
            <p:nvPr/>
          </p:nvSpPr>
          <p:spPr>
            <a:xfrm>
              <a:off x="889695" y="1668972"/>
              <a:ext cx="63739" cy="95896"/>
            </a:xfrm>
            <a:custGeom>
              <a:avLst/>
              <a:gdLst>
                <a:gd name="connsiteX0" fmla="*/ 31120 w 63739"/>
                <a:gd name="connsiteY0" fmla="*/ 95897 h 95896"/>
                <a:gd name="connsiteX1" fmla="*/ 5994 w 63739"/>
                <a:gd name="connsiteY1" fmla="*/ 87367 h 95896"/>
                <a:gd name="connsiteX2" fmla="*/ 5994 w 63739"/>
                <a:gd name="connsiteY2" fmla="*/ 78723 h 95896"/>
                <a:gd name="connsiteX3" fmla="*/ 31120 w 63739"/>
                <a:gd name="connsiteY3" fmla="*/ 88405 h 95896"/>
                <a:gd name="connsiteX4" fmla="*/ 55901 w 63739"/>
                <a:gd name="connsiteY4" fmla="*/ 64776 h 95896"/>
                <a:gd name="connsiteX5" fmla="*/ 55901 w 63739"/>
                <a:gd name="connsiteY5" fmla="*/ 48870 h 95896"/>
                <a:gd name="connsiteX6" fmla="*/ 31120 w 63739"/>
                <a:gd name="connsiteY6" fmla="*/ 64200 h 95896"/>
                <a:gd name="connsiteX7" fmla="*/ 0 w 63739"/>
                <a:gd name="connsiteY7" fmla="*/ 32388 h 95896"/>
                <a:gd name="connsiteX8" fmla="*/ 31120 w 63739"/>
                <a:gd name="connsiteY8" fmla="*/ 0 h 95896"/>
                <a:gd name="connsiteX9" fmla="*/ 55901 w 63739"/>
                <a:gd name="connsiteY9" fmla="*/ 15445 h 95896"/>
                <a:gd name="connsiteX10" fmla="*/ 55901 w 63739"/>
                <a:gd name="connsiteY10" fmla="*/ 1037 h 95896"/>
                <a:gd name="connsiteX11" fmla="*/ 63739 w 63739"/>
                <a:gd name="connsiteY11" fmla="*/ 1037 h 95896"/>
                <a:gd name="connsiteX12" fmla="*/ 63739 w 63739"/>
                <a:gd name="connsiteY12" fmla="*/ 64200 h 95896"/>
                <a:gd name="connsiteX13" fmla="*/ 31120 w 63739"/>
                <a:gd name="connsiteY13" fmla="*/ 95781 h 95896"/>
                <a:gd name="connsiteX14" fmla="*/ 31927 w 63739"/>
                <a:gd name="connsiteY14" fmla="*/ 7607 h 95896"/>
                <a:gd name="connsiteX15" fmla="*/ 8183 w 63739"/>
                <a:gd name="connsiteY15" fmla="*/ 32388 h 95896"/>
                <a:gd name="connsiteX16" fmla="*/ 31927 w 63739"/>
                <a:gd name="connsiteY16" fmla="*/ 56939 h 95896"/>
                <a:gd name="connsiteX17" fmla="*/ 55901 w 63739"/>
                <a:gd name="connsiteY17" fmla="*/ 32388 h 95896"/>
                <a:gd name="connsiteX18" fmla="*/ 31927 w 63739"/>
                <a:gd name="connsiteY18" fmla="*/ 7607 h 9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39" h="95896">
                  <a:moveTo>
                    <a:pt x="31120" y="95897"/>
                  </a:moveTo>
                  <a:cubicBezTo>
                    <a:pt x="21784" y="95897"/>
                    <a:pt x="12794" y="93131"/>
                    <a:pt x="5994" y="87367"/>
                  </a:cubicBezTo>
                  <a:lnTo>
                    <a:pt x="5994" y="78723"/>
                  </a:lnTo>
                  <a:cubicBezTo>
                    <a:pt x="12563" y="85178"/>
                    <a:pt x="22245" y="88405"/>
                    <a:pt x="31120" y="88405"/>
                  </a:cubicBezTo>
                  <a:cubicBezTo>
                    <a:pt x="47026" y="88405"/>
                    <a:pt x="55901" y="80221"/>
                    <a:pt x="55901" y="64776"/>
                  </a:cubicBezTo>
                  <a:lnTo>
                    <a:pt x="55901" y="48870"/>
                  </a:lnTo>
                  <a:cubicBezTo>
                    <a:pt x="51521" y="58091"/>
                    <a:pt x="42416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416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4200"/>
                  </a:lnTo>
                  <a:cubicBezTo>
                    <a:pt x="63739" y="84486"/>
                    <a:pt x="51867" y="95781"/>
                    <a:pt x="31120" y="95781"/>
                  </a:cubicBezTo>
                  <a:close/>
                  <a:moveTo>
                    <a:pt x="31927" y="7607"/>
                  </a:moveTo>
                  <a:cubicBezTo>
                    <a:pt x="17981" y="7607"/>
                    <a:pt x="8183" y="17981"/>
                    <a:pt x="8183" y="32388"/>
                  </a:cubicBezTo>
                  <a:cubicBezTo>
                    <a:pt x="8183" y="46796"/>
                    <a:pt x="17981" y="56939"/>
                    <a:pt x="31927" y="56939"/>
                  </a:cubicBezTo>
                  <a:cubicBezTo>
                    <a:pt x="45874" y="56939"/>
                    <a:pt x="55901" y="46565"/>
                    <a:pt x="55901" y="32388"/>
                  </a:cubicBezTo>
                  <a:cubicBezTo>
                    <a:pt x="55901" y="18211"/>
                    <a:pt x="45874" y="7607"/>
                    <a:pt x="31927" y="7607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3" name="Freeform: Shape 1332">
              <a:extLst>
                <a:ext uri="{FF2B5EF4-FFF2-40B4-BE49-F238E27FC236}">
                  <a16:creationId xmlns:a16="http://schemas.microsoft.com/office/drawing/2014/main" id="{F7DC156C-1B42-4D97-A030-7EEB949F3506}"/>
                </a:ext>
              </a:extLst>
            </p:cNvPr>
            <p:cNvSpPr/>
            <p:nvPr/>
          </p:nvSpPr>
          <p:spPr>
            <a:xfrm>
              <a:off x="1004495" y="1649838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4"/>
                  </a:lnTo>
                  <a:cubicBezTo>
                    <a:pt x="31697" y="82065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4" name="Freeform: Shape 1333">
              <a:extLst>
                <a:ext uri="{FF2B5EF4-FFF2-40B4-BE49-F238E27FC236}">
                  <a16:creationId xmlns:a16="http://schemas.microsoft.com/office/drawing/2014/main" id="{6EAF3B86-E01C-4F20-981E-A85F57B95223}"/>
                </a:ext>
              </a:extLst>
            </p:cNvPr>
            <p:cNvSpPr/>
            <p:nvPr/>
          </p:nvSpPr>
          <p:spPr>
            <a:xfrm>
              <a:off x="1053596" y="1637275"/>
              <a:ext cx="55324" cy="95089"/>
            </a:xfrm>
            <a:custGeom>
              <a:avLst/>
              <a:gdLst>
                <a:gd name="connsiteX0" fmla="*/ 7838 w 55324"/>
                <a:gd name="connsiteY0" fmla="*/ 95090 h 95089"/>
                <a:gd name="connsiteX1" fmla="*/ 0 w 55324"/>
                <a:gd name="connsiteY1" fmla="*/ 95090 h 95089"/>
                <a:gd name="connsiteX2" fmla="*/ 0 w 55324"/>
                <a:gd name="connsiteY2" fmla="*/ 0 h 95089"/>
                <a:gd name="connsiteX3" fmla="*/ 7838 w 55324"/>
                <a:gd name="connsiteY3" fmla="*/ 0 h 95089"/>
                <a:gd name="connsiteX4" fmla="*/ 7838 w 55324"/>
                <a:gd name="connsiteY4" fmla="*/ 47142 h 95089"/>
                <a:gd name="connsiteX5" fmla="*/ 30775 w 55324"/>
                <a:gd name="connsiteY5" fmla="*/ 31927 h 95089"/>
                <a:gd name="connsiteX6" fmla="*/ 55325 w 55324"/>
                <a:gd name="connsiteY6" fmla="*/ 59590 h 95089"/>
                <a:gd name="connsiteX7" fmla="*/ 55325 w 55324"/>
                <a:gd name="connsiteY7" fmla="*/ 95090 h 95089"/>
                <a:gd name="connsiteX8" fmla="*/ 47487 w 55324"/>
                <a:gd name="connsiteY8" fmla="*/ 95090 h 95089"/>
                <a:gd name="connsiteX9" fmla="*/ 47487 w 55324"/>
                <a:gd name="connsiteY9" fmla="*/ 60742 h 95089"/>
                <a:gd name="connsiteX10" fmla="*/ 28815 w 55324"/>
                <a:gd name="connsiteY10" fmla="*/ 39534 h 95089"/>
                <a:gd name="connsiteX11" fmla="*/ 7722 w 55324"/>
                <a:gd name="connsiteY11" fmla="*/ 63970 h 95089"/>
                <a:gd name="connsiteX12" fmla="*/ 7722 w 55324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90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2"/>
                  </a:lnTo>
                  <a:cubicBezTo>
                    <a:pt x="47487" y="46681"/>
                    <a:pt x="41033" y="39534"/>
                    <a:pt x="28815" y="39534"/>
                  </a:cubicBezTo>
                  <a:cubicBezTo>
                    <a:pt x="16597" y="39534"/>
                    <a:pt x="7722" y="50138"/>
                    <a:pt x="7722" y="63970"/>
                  </a:cubicBezTo>
                  <a:lnTo>
                    <a:pt x="7722" y="9509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5" name="Freeform: Shape 1334">
              <a:extLst>
                <a:ext uri="{FF2B5EF4-FFF2-40B4-BE49-F238E27FC236}">
                  <a16:creationId xmlns:a16="http://schemas.microsoft.com/office/drawing/2014/main" id="{CEF8C02C-0024-4D87-9795-4FB71E146577}"/>
                </a:ext>
              </a:extLst>
            </p:cNvPr>
            <p:cNvSpPr/>
            <p:nvPr/>
          </p:nvSpPr>
          <p:spPr>
            <a:xfrm>
              <a:off x="1124596" y="1669087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9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6" name="Freeform: Shape 1335">
              <a:extLst>
                <a:ext uri="{FF2B5EF4-FFF2-40B4-BE49-F238E27FC236}">
                  <a16:creationId xmlns:a16="http://schemas.microsoft.com/office/drawing/2014/main" id="{9C44C192-DDCD-4CCD-84E6-747B5A3B8124}"/>
                </a:ext>
              </a:extLst>
            </p:cNvPr>
            <p:cNvSpPr/>
            <p:nvPr/>
          </p:nvSpPr>
          <p:spPr>
            <a:xfrm>
              <a:off x="1199861" y="1646035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7" name="Freeform: Shape 1336">
              <a:extLst>
                <a:ext uri="{FF2B5EF4-FFF2-40B4-BE49-F238E27FC236}">
                  <a16:creationId xmlns:a16="http://schemas.microsoft.com/office/drawing/2014/main" id="{BA87AEA4-19B9-4D97-9B22-DA23239980C2}"/>
                </a:ext>
              </a:extLst>
            </p:cNvPr>
            <p:cNvSpPr/>
            <p:nvPr/>
          </p:nvSpPr>
          <p:spPr>
            <a:xfrm>
              <a:off x="1231789" y="1669317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8" name="Freeform: Shape 1337">
              <a:extLst>
                <a:ext uri="{FF2B5EF4-FFF2-40B4-BE49-F238E27FC236}">
                  <a16:creationId xmlns:a16="http://schemas.microsoft.com/office/drawing/2014/main" id="{7C546681-9D64-46C4-9D31-306D9CA3360B}"/>
                </a:ext>
              </a:extLst>
            </p:cNvPr>
            <p:cNvSpPr/>
            <p:nvPr/>
          </p:nvSpPr>
          <p:spPr>
            <a:xfrm>
              <a:off x="1299792" y="1669202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6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6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9" name="Freeform: Shape 1338">
              <a:extLst>
                <a:ext uri="{FF2B5EF4-FFF2-40B4-BE49-F238E27FC236}">
                  <a16:creationId xmlns:a16="http://schemas.microsoft.com/office/drawing/2014/main" id="{8224E431-A59D-4A82-8AA0-B1ECD1AF307A}"/>
                </a:ext>
              </a:extLst>
            </p:cNvPr>
            <p:cNvSpPr/>
            <p:nvPr/>
          </p:nvSpPr>
          <p:spPr>
            <a:xfrm>
              <a:off x="1370101" y="1668280"/>
              <a:ext cx="100161" cy="65929"/>
            </a:xfrm>
            <a:custGeom>
              <a:avLst/>
              <a:gdLst>
                <a:gd name="connsiteX0" fmla="*/ 73421 w 100161"/>
                <a:gd name="connsiteY0" fmla="*/ 65929 h 65929"/>
                <a:gd name="connsiteX1" fmla="*/ 50599 w 100161"/>
                <a:gd name="connsiteY1" fmla="*/ 16021 h 65929"/>
                <a:gd name="connsiteX2" fmla="*/ 27547 w 100161"/>
                <a:gd name="connsiteY2" fmla="*/ 65929 h 65929"/>
                <a:gd name="connsiteX3" fmla="*/ 0 w 100161"/>
                <a:gd name="connsiteY3" fmla="*/ 1844 h 65929"/>
                <a:gd name="connsiteX4" fmla="*/ 8990 w 100161"/>
                <a:gd name="connsiteY4" fmla="*/ 1844 h 65929"/>
                <a:gd name="connsiteX5" fmla="*/ 28354 w 100161"/>
                <a:gd name="connsiteY5" fmla="*/ 48525 h 65929"/>
                <a:gd name="connsiteX6" fmla="*/ 50599 w 100161"/>
                <a:gd name="connsiteY6" fmla="*/ 0 h 65929"/>
                <a:gd name="connsiteX7" fmla="*/ 72614 w 100161"/>
                <a:gd name="connsiteY7" fmla="*/ 48525 h 65929"/>
                <a:gd name="connsiteX8" fmla="*/ 91978 w 100161"/>
                <a:gd name="connsiteY8" fmla="*/ 1844 h 65929"/>
                <a:gd name="connsiteX9" fmla="*/ 100161 w 100161"/>
                <a:gd name="connsiteY9" fmla="*/ 1844 h 65929"/>
                <a:gd name="connsiteX10" fmla="*/ 73306 w 100161"/>
                <a:gd name="connsiteY10" fmla="*/ 65929 h 6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161" h="65929">
                  <a:moveTo>
                    <a:pt x="73421" y="65929"/>
                  </a:moveTo>
                  <a:lnTo>
                    <a:pt x="50599" y="16021"/>
                  </a:lnTo>
                  <a:lnTo>
                    <a:pt x="27547" y="65929"/>
                  </a:lnTo>
                  <a:lnTo>
                    <a:pt x="0" y="1844"/>
                  </a:lnTo>
                  <a:lnTo>
                    <a:pt x="8990" y="1844"/>
                  </a:lnTo>
                  <a:lnTo>
                    <a:pt x="28354" y="48525"/>
                  </a:lnTo>
                  <a:lnTo>
                    <a:pt x="50599" y="0"/>
                  </a:lnTo>
                  <a:lnTo>
                    <a:pt x="72614" y="48525"/>
                  </a:lnTo>
                  <a:lnTo>
                    <a:pt x="91978" y="1844"/>
                  </a:lnTo>
                  <a:lnTo>
                    <a:pt x="100161" y="1844"/>
                  </a:lnTo>
                  <a:lnTo>
                    <a:pt x="73306" y="65929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0" name="Freeform: Shape 1339">
              <a:extLst>
                <a:ext uri="{FF2B5EF4-FFF2-40B4-BE49-F238E27FC236}">
                  <a16:creationId xmlns:a16="http://schemas.microsoft.com/office/drawing/2014/main" id="{552DF259-78EC-41FE-B87E-59C6B502AF78}"/>
                </a:ext>
              </a:extLst>
            </p:cNvPr>
            <p:cNvSpPr/>
            <p:nvPr/>
          </p:nvSpPr>
          <p:spPr>
            <a:xfrm>
              <a:off x="1483287" y="1669202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2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2 w 55325"/>
                <a:gd name="connsiteY11" fmla="*/ 32042 h 63162"/>
                <a:gd name="connsiteX12" fmla="*/ 7722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1" name="Freeform: Shape 1340">
              <a:extLst>
                <a:ext uri="{FF2B5EF4-FFF2-40B4-BE49-F238E27FC236}">
                  <a16:creationId xmlns:a16="http://schemas.microsoft.com/office/drawing/2014/main" id="{5E52419F-9CA9-4199-B658-B6CB3E1BD558}"/>
                </a:ext>
              </a:extLst>
            </p:cNvPr>
            <p:cNvSpPr/>
            <p:nvPr/>
          </p:nvSpPr>
          <p:spPr>
            <a:xfrm>
              <a:off x="1584486" y="1637160"/>
              <a:ext cx="63739" cy="96127"/>
            </a:xfrm>
            <a:custGeom>
              <a:avLst/>
              <a:gdLst>
                <a:gd name="connsiteX0" fmla="*/ 55901 w 63739"/>
                <a:gd name="connsiteY0" fmla="*/ 80798 h 96127"/>
                <a:gd name="connsiteX1" fmla="*/ 31120 w 63739"/>
                <a:gd name="connsiteY1" fmla="*/ 96127 h 96127"/>
                <a:gd name="connsiteX2" fmla="*/ 0 w 63739"/>
                <a:gd name="connsiteY2" fmla="*/ 64315 h 96127"/>
                <a:gd name="connsiteX3" fmla="*/ 31120 w 63739"/>
                <a:gd name="connsiteY3" fmla="*/ 31927 h 96127"/>
                <a:gd name="connsiteX4" fmla="*/ 55901 w 63739"/>
                <a:gd name="connsiteY4" fmla="*/ 47372 h 96127"/>
                <a:gd name="connsiteX5" fmla="*/ 55901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1 w 63739"/>
                <a:gd name="connsiteY8" fmla="*/ 95090 h 96127"/>
                <a:gd name="connsiteX9" fmla="*/ 55901 w 63739"/>
                <a:gd name="connsiteY9" fmla="*/ 80798 h 96127"/>
                <a:gd name="connsiteX10" fmla="*/ 8183 w 63739"/>
                <a:gd name="connsiteY10" fmla="*/ 64200 h 96127"/>
                <a:gd name="connsiteX11" fmla="*/ 31927 w 63739"/>
                <a:gd name="connsiteY11" fmla="*/ 88751 h 96127"/>
                <a:gd name="connsiteX12" fmla="*/ 55901 w 63739"/>
                <a:gd name="connsiteY12" fmla="*/ 64200 h 96127"/>
                <a:gd name="connsiteX13" fmla="*/ 31927 w 63739"/>
                <a:gd name="connsiteY13" fmla="*/ 39419 h 96127"/>
                <a:gd name="connsiteX14" fmla="*/ 8183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1" y="80798"/>
                  </a:moveTo>
                  <a:cubicBezTo>
                    <a:pt x="51521" y="90019"/>
                    <a:pt x="42531" y="96127"/>
                    <a:pt x="31120" y="96127"/>
                  </a:cubicBezTo>
                  <a:cubicBezTo>
                    <a:pt x="13024" y="96127"/>
                    <a:pt x="0" y="82642"/>
                    <a:pt x="0" y="64315"/>
                  </a:cubicBezTo>
                  <a:cubicBezTo>
                    <a:pt x="0" y="45989"/>
                    <a:pt x="12909" y="31927"/>
                    <a:pt x="31120" y="31927"/>
                  </a:cubicBezTo>
                  <a:cubicBezTo>
                    <a:pt x="42531" y="31927"/>
                    <a:pt x="51406" y="38036"/>
                    <a:pt x="55901" y="47372"/>
                  </a:cubicBezTo>
                  <a:lnTo>
                    <a:pt x="55901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1" y="95090"/>
                  </a:lnTo>
                  <a:lnTo>
                    <a:pt x="55901" y="80798"/>
                  </a:lnTo>
                  <a:close/>
                  <a:moveTo>
                    <a:pt x="8183" y="64200"/>
                  </a:moveTo>
                  <a:cubicBezTo>
                    <a:pt x="8183" y="78377"/>
                    <a:pt x="17981" y="88751"/>
                    <a:pt x="31927" y="88751"/>
                  </a:cubicBezTo>
                  <a:cubicBezTo>
                    <a:pt x="45874" y="88751"/>
                    <a:pt x="55901" y="78377"/>
                    <a:pt x="55901" y="64200"/>
                  </a:cubicBezTo>
                  <a:cubicBezTo>
                    <a:pt x="55901" y="50023"/>
                    <a:pt x="45874" y="39419"/>
                    <a:pt x="31927" y="39419"/>
                  </a:cubicBezTo>
                  <a:cubicBezTo>
                    <a:pt x="17981" y="39419"/>
                    <a:pt x="8183" y="49793"/>
                    <a:pt x="8183" y="64200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2" name="Freeform: Shape 1341">
              <a:extLst>
                <a:ext uri="{FF2B5EF4-FFF2-40B4-BE49-F238E27FC236}">
                  <a16:creationId xmlns:a16="http://schemas.microsoft.com/office/drawing/2014/main" id="{326D154D-9CEE-4A57-A891-8D55DD9F8C68}"/>
                </a:ext>
              </a:extLst>
            </p:cNvPr>
            <p:cNvSpPr/>
            <p:nvPr/>
          </p:nvSpPr>
          <p:spPr>
            <a:xfrm>
              <a:off x="1665629" y="1669087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9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3" name="Freeform: Shape 1342">
              <a:extLst>
                <a:ext uri="{FF2B5EF4-FFF2-40B4-BE49-F238E27FC236}">
                  <a16:creationId xmlns:a16="http://schemas.microsoft.com/office/drawing/2014/main" id="{ADC35F29-A07C-4C85-849F-09B9722BBF4E}"/>
                </a:ext>
              </a:extLst>
            </p:cNvPr>
            <p:cNvSpPr/>
            <p:nvPr/>
          </p:nvSpPr>
          <p:spPr>
            <a:xfrm>
              <a:off x="1733287" y="1670124"/>
              <a:ext cx="62471" cy="64084"/>
            </a:xfrm>
            <a:custGeom>
              <a:avLst/>
              <a:gdLst>
                <a:gd name="connsiteX0" fmla="*/ 31235 w 62471"/>
                <a:gd name="connsiteY0" fmla="*/ 64085 h 64084"/>
                <a:gd name="connsiteX1" fmla="*/ 0 w 62471"/>
                <a:gd name="connsiteY1" fmla="*/ 0 h 64084"/>
                <a:gd name="connsiteX2" fmla="*/ 9106 w 62471"/>
                <a:gd name="connsiteY2" fmla="*/ 0 h 64084"/>
                <a:gd name="connsiteX3" fmla="*/ 31581 w 62471"/>
                <a:gd name="connsiteY3" fmla="*/ 47372 h 64084"/>
                <a:gd name="connsiteX4" fmla="*/ 53942 w 62471"/>
                <a:gd name="connsiteY4" fmla="*/ 0 h 64084"/>
                <a:gd name="connsiteX5" fmla="*/ 62471 w 62471"/>
                <a:gd name="connsiteY5" fmla="*/ 0 h 64084"/>
                <a:gd name="connsiteX6" fmla="*/ 31235 w 62471"/>
                <a:gd name="connsiteY6" fmla="*/ 64085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71" h="64084">
                  <a:moveTo>
                    <a:pt x="31235" y="64085"/>
                  </a:moveTo>
                  <a:lnTo>
                    <a:pt x="0" y="0"/>
                  </a:lnTo>
                  <a:lnTo>
                    <a:pt x="9106" y="0"/>
                  </a:lnTo>
                  <a:lnTo>
                    <a:pt x="31581" y="47372"/>
                  </a:lnTo>
                  <a:lnTo>
                    <a:pt x="53942" y="0"/>
                  </a:lnTo>
                  <a:lnTo>
                    <a:pt x="62471" y="0"/>
                  </a:lnTo>
                  <a:lnTo>
                    <a:pt x="31235" y="6408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4" name="Freeform: Shape 1343">
              <a:extLst>
                <a:ext uri="{FF2B5EF4-FFF2-40B4-BE49-F238E27FC236}">
                  <a16:creationId xmlns:a16="http://schemas.microsoft.com/office/drawing/2014/main" id="{B2D451F2-6CAA-446F-B530-5EC7A631F8E4}"/>
                </a:ext>
              </a:extLst>
            </p:cNvPr>
            <p:cNvSpPr/>
            <p:nvPr/>
          </p:nvSpPr>
          <p:spPr>
            <a:xfrm>
              <a:off x="1806247" y="1646035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5" name="Freeform: Shape 1344">
              <a:extLst>
                <a:ext uri="{FF2B5EF4-FFF2-40B4-BE49-F238E27FC236}">
                  <a16:creationId xmlns:a16="http://schemas.microsoft.com/office/drawing/2014/main" id="{E4E3A831-15EB-4250-A154-ABBC152789E7}"/>
                </a:ext>
              </a:extLst>
            </p:cNvPr>
            <p:cNvSpPr/>
            <p:nvPr/>
          </p:nvSpPr>
          <p:spPr>
            <a:xfrm>
              <a:off x="1833333" y="1669202"/>
              <a:ext cx="53365" cy="64084"/>
            </a:xfrm>
            <a:custGeom>
              <a:avLst/>
              <a:gdLst>
                <a:gd name="connsiteX0" fmla="*/ 32849 w 53365"/>
                <a:gd name="connsiteY0" fmla="*/ 56823 h 64084"/>
                <a:gd name="connsiteX1" fmla="*/ 53366 w 53365"/>
                <a:gd name="connsiteY1" fmla="*/ 49447 h 64084"/>
                <a:gd name="connsiteX2" fmla="*/ 53366 w 53365"/>
                <a:gd name="connsiteY2" fmla="*/ 57515 h 64084"/>
                <a:gd name="connsiteX3" fmla="*/ 32158 w 53365"/>
                <a:gd name="connsiteY3" fmla="*/ 64085 h 64084"/>
                <a:gd name="connsiteX4" fmla="*/ 0 w 53365"/>
                <a:gd name="connsiteY4" fmla="*/ 32042 h 64084"/>
                <a:gd name="connsiteX5" fmla="*/ 32042 w 53365"/>
                <a:gd name="connsiteY5" fmla="*/ 0 h 64084"/>
                <a:gd name="connsiteX6" fmla="*/ 52674 w 53365"/>
                <a:gd name="connsiteY6" fmla="*/ 7146 h 64084"/>
                <a:gd name="connsiteX7" fmla="*/ 52674 w 53365"/>
                <a:gd name="connsiteY7" fmla="*/ 15906 h 64084"/>
                <a:gd name="connsiteX8" fmla="*/ 32504 w 53365"/>
                <a:gd name="connsiteY8" fmla="*/ 7492 h 64084"/>
                <a:gd name="connsiteX9" fmla="*/ 8068 w 53365"/>
                <a:gd name="connsiteY9" fmla="*/ 32042 h 64084"/>
                <a:gd name="connsiteX10" fmla="*/ 32849 w 53365"/>
                <a:gd name="connsiteY10" fmla="*/ 56823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4">
                  <a:moveTo>
                    <a:pt x="32849" y="56823"/>
                  </a:moveTo>
                  <a:cubicBezTo>
                    <a:pt x="40687" y="56823"/>
                    <a:pt x="47833" y="54403"/>
                    <a:pt x="53366" y="49447"/>
                  </a:cubicBezTo>
                  <a:lnTo>
                    <a:pt x="53366" y="57515"/>
                  </a:lnTo>
                  <a:cubicBezTo>
                    <a:pt x="47257" y="62125"/>
                    <a:pt x="39995" y="64085"/>
                    <a:pt x="32158" y="64085"/>
                  </a:cubicBezTo>
                  <a:cubicBezTo>
                    <a:pt x="13140" y="64085"/>
                    <a:pt x="0" y="50715"/>
                    <a:pt x="0" y="32042"/>
                  </a:cubicBezTo>
                  <a:cubicBezTo>
                    <a:pt x="0" y="13370"/>
                    <a:pt x="13485" y="0"/>
                    <a:pt x="32042" y="0"/>
                  </a:cubicBezTo>
                  <a:cubicBezTo>
                    <a:pt x="40111" y="0"/>
                    <a:pt x="47257" y="2420"/>
                    <a:pt x="52674" y="7146"/>
                  </a:cubicBezTo>
                  <a:lnTo>
                    <a:pt x="52674" y="15906"/>
                  </a:lnTo>
                  <a:cubicBezTo>
                    <a:pt x="47718" y="10489"/>
                    <a:pt x="40687" y="7492"/>
                    <a:pt x="32504" y="7492"/>
                  </a:cubicBezTo>
                  <a:cubicBezTo>
                    <a:pt x="18211" y="7492"/>
                    <a:pt x="8068" y="17635"/>
                    <a:pt x="8068" y="32042"/>
                  </a:cubicBezTo>
                  <a:cubicBezTo>
                    <a:pt x="8068" y="46450"/>
                    <a:pt x="18211" y="56823"/>
                    <a:pt x="32849" y="5682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6" name="Freeform: Shape 1345">
              <a:extLst>
                <a:ext uri="{FF2B5EF4-FFF2-40B4-BE49-F238E27FC236}">
                  <a16:creationId xmlns:a16="http://schemas.microsoft.com/office/drawing/2014/main" id="{35E58E20-860C-4912-82CD-6F19752E4C46}"/>
                </a:ext>
              </a:extLst>
            </p:cNvPr>
            <p:cNvSpPr/>
            <p:nvPr/>
          </p:nvSpPr>
          <p:spPr>
            <a:xfrm>
              <a:off x="1898686" y="1669087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9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7" name="Freeform: Shape 1346">
              <a:extLst>
                <a:ext uri="{FF2B5EF4-FFF2-40B4-BE49-F238E27FC236}">
                  <a16:creationId xmlns:a16="http://schemas.microsoft.com/office/drawing/2014/main" id="{8158DA0D-2BEE-4511-80C9-87415D45C0B1}"/>
                </a:ext>
              </a:extLst>
            </p:cNvPr>
            <p:cNvSpPr/>
            <p:nvPr/>
          </p:nvSpPr>
          <p:spPr>
            <a:xfrm>
              <a:off x="1970954" y="1669202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3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4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5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3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4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5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8" y="57861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8" name="Freeform: Shape 1347">
              <a:extLst>
                <a:ext uri="{FF2B5EF4-FFF2-40B4-BE49-F238E27FC236}">
                  <a16:creationId xmlns:a16="http://schemas.microsoft.com/office/drawing/2014/main" id="{78184014-809F-4869-92E3-DA897F70F8BC}"/>
                </a:ext>
              </a:extLst>
            </p:cNvPr>
            <p:cNvSpPr/>
            <p:nvPr/>
          </p:nvSpPr>
          <p:spPr>
            <a:xfrm>
              <a:off x="2023052" y="1721185"/>
              <a:ext cx="16943" cy="29506"/>
            </a:xfrm>
            <a:custGeom>
              <a:avLst/>
              <a:gdLst>
                <a:gd name="connsiteX0" fmla="*/ 115 w 16943"/>
                <a:gd name="connsiteY0" fmla="*/ 29507 h 29506"/>
                <a:gd name="connsiteX1" fmla="*/ 8875 w 16943"/>
                <a:gd name="connsiteY1" fmla="*/ 11987 h 29506"/>
                <a:gd name="connsiteX2" fmla="*/ 4149 w 16943"/>
                <a:gd name="connsiteY2" fmla="*/ 5994 h 29506"/>
                <a:gd name="connsiteX3" fmla="*/ 10489 w 16943"/>
                <a:gd name="connsiteY3" fmla="*/ 0 h 29506"/>
                <a:gd name="connsiteX4" fmla="*/ 16943 w 16943"/>
                <a:gd name="connsiteY4" fmla="*/ 6339 h 29506"/>
                <a:gd name="connsiteX5" fmla="*/ 14869 w 16943"/>
                <a:gd name="connsiteY5" fmla="*/ 12563 h 29506"/>
                <a:gd name="connsiteX6" fmla="*/ 5993 w 16943"/>
                <a:gd name="connsiteY6" fmla="*/ 29391 h 29506"/>
                <a:gd name="connsiteX7" fmla="*/ 0 w 16943"/>
                <a:gd name="connsiteY7" fmla="*/ 29391 h 2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43" h="29506">
                  <a:moveTo>
                    <a:pt x="115" y="29507"/>
                  </a:moveTo>
                  <a:lnTo>
                    <a:pt x="8875" y="11987"/>
                  </a:lnTo>
                  <a:cubicBezTo>
                    <a:pt x="5532" y="11065"/>
                    <a:pt x="4149" y="8760"/>
                    <a:pt x="4149" y="5994"/>
                  </a:cubicBezTo>
                  <a:cubicBezTo>
                    <a:pt x="4149" y="2305"/>
                    <a:pt x="7031" y="0"/>
                    <a:pt x="10489" y="0"/>
                  </a:cubicBezTo>
                  <a:cubicBezTo>
                    <a:pt x="14408" y="0"/>
                    <a:pt x="16943" y="2651"/>
                    <a:pt x="16943" y="6339"/>
                  </a:cubicBezTo>
                  <a:cubicBezTo>
                    <a:pt x="16943" y="8529"/>
                    <a:pt x="16021" y="10489"/>
                    <a:pt x="14869" y="12563"/>
                  </a:cubicBezTo>
                  <a:lnTo>
                    <a:pt x="5993" y="29391"/>
                  </a:lnTo>
                  <a:lnTo>
                    <a:pt x="0" y="29391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9" name="Freeform: Shape 1348">
              <a:extLst>
                <a:ext uri="{FF2B5EF4-FFF2-40B4-BE49-F238E27FC236}">
                  <a16:creationId xmlns:a16="http://schemas.microsoft.com/office/drawing/2014/main" id="{58436026-DDCB-41BC-B166-2141B104924B}"/>
                </a:ext>
              </a:extLst>
            </p:cNvPr>
            <p:cNvSpPr/>
            <p:nvPr/>
          </p:nvSpPr>
          <p:spPr>
            <a:xfrm>
              <a:off x="2082757" y="1669087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0" name="Freeform: Shape 1349">
              <a:extLst>
                <a:ext uri="{FF2B5EF4-FFF2-40B4-BE49-F238E27FC236}">
                  <a16:creationId xmlns:a16="http://schemas.microsoft.com/office/drawing/2014/main" id="{1AEB73BB-7021-48E7-95AE-4437EF7B65EB}"/>
                </a:ext>
              </a:extLst>
            </p:cNvPr>
            <p:cNvSpPr/>
            <p:nvPr/>
          </p:nvSpPr>
          <p:spPr>
            <a:xfrm>
              <a:off x="2155140" y="1669087"/>
              <a:ext cx="63739" cy="64200"/>
            </a:xfrm>
            <a:custGeom>
              <a:avLst/>
              <a:gdLst>
                <a:gd name="connsiteX0" fmla="*/ 55901 w 63739"/>
                <a:gd name="connsiteY0" fmla="*/ 48871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1 h 64200"/>
                <a:gd name="connsiteX10" fmla="*/ 8184 w 63739"/>
                <a:gd name="connsiteY10" fmla="*/ 32273 h 64200"/>
                <a:gd name="connsiteX11" fmla="*/ 31927 w 63739"/>
                <a:gd name="connsiteY11" fmla="*/ 56824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4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1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1"/>
                  </a:lnTo>
                  <a:close/>
                  <a:moveTo>
                    <a:pt x="8184" y="32273"/>
                  </a:moveTo>
                  <a:cubicBezTo>
                    <a:pt x="8184" y="46450"/>
                    <a:pt x="17981" y="56824"/>
                    <a:pt x="31927" y="56824"/>
                  </a:cubicBezTo>
                  <a:cubicBezTo>
                    <a:pt x="45874" y="56824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4" y="17865"/>
                    <a:pt x="8184" y="3227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1" name="Freeform: Shape 1350">
              <a:extLst>
                <a:ext uri="{FF2B5EF4-FFF2-40B4-BE49-F238E27FC236}">
                  <a16:creationId xmlns:a16="http://schemas.microsoft.com/office/drawing/2014/main" id="{D519F064-A6A4-41D9-8654-BC08B9499CF1}"/>
                </a:ext>
              </a:extLst>
            </p:cNvPr>
            <p:cNvSpPr/>
            <p:nvPr/>
          </p:nvSpPr>
          <p:spPr>
            <a:xfrm>
              <a:off x="2236284" y="1669202"/>
              <a:ext cx="53365" cy="64084"/>
            </a:xfrm>
            <a:custGeom>
              <a:avLst/>
              <a:gdLst>
                <a:gd name="connsiteX0" fmla="*/ 32849 w 53365"/>
                <a:gd name="connsiteY0" fmla="*/ 56823 h 64084"/>
                <a:gd name="connsiteX1" fmla="*/ 53365 w 53365"/>
                <a:gd name="connsiteY1" fmla="*/ 49447 h 64084"/>
                <a:gd name="connsiteX2" fmla="*/ 53365 w 53365"/>
                <a:gd name="connsiteY2" fmla="*/ 57515 h 64084"/>
                <a:gd name="connsiteX3" fmla="*/ 32158 w 53365"/>
                <a:gd name="connsiteY3" fmla="*/ 64085 h 64084"/>
                <a:gd name="connsiteX4" fmla="*/ 0 w 53365"/>
                <a:gd name="connsiteY4" fmla="*/ 32042 h 64084"/>
                <a:gd name="connsiteX5" fmla="*/ 32042 w 53365"/>
                <a:gd name="connsiteY5" fmla="*/ 0 h 64084"/>
                <a:gd name="connsiteX6" fmla="*/ 52674 w 53365"/>
                <a:gd name="connsiteY6" fmla="*/ 7146 h 64084"/>
                <a:gd name="connsiteX7" fmla="*/ 52674 w 53365"/>
                <a:gd name="connsiteY7" fmla="*/ 15906 h 64084"/>
                <a:gd name="connsiteX8" fmla="*/ 32503 w 53365"/>
                <a:gd name="connsiteY8" fmla="*/ 7492 h 64084"/>
                <a:gd name="connsiteX9" fmla="*/ 8068 w 53365"/>
                <a:gd name="connsiteY9" fmla="*/ 32042 h 64084"/>
                <a:gd name="connsiteX10" fmla="*/ 32849 w 53365"/>
                <a:gd name="connsiteY10" fmla="*/ 56823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4">
                  <a:moveTo>
                    <a:pt x="32849" y="56823"/>
                  </a:moveTo>
                  <a:cubicBezTo>
                    <a:pt x="40687" y="56823"/>
                    <a:pt x="47833" y="54403"/>
                    <a:pt x="53365" y="49447"/>
                  </a:cubicBezTo>
                  <a:lnTo>
                    <a:pt x="53365" y="57515"/>
                  </a:lnTo>
                  <a:cubicBezTo>
                    <a:pt x="47257" y="62125"/>
                    <a:pt x="39995" y="64085"/>
                    <a:pt x="32158" y="64085"/>
                  </a:cubicBezTo>
                  <a:cubicBezTo>
                    <a:pt x="13140" y="64085"/>
                    <a:pt x="0" y="50715"/>
                    <a:pt x="0" y="32042"/>
                  </a:cubicBezTo>
                  <a:cubicBezTo>
                    <a:pt x="0" y="13370"/>
                    <a:pt x="13485" y="0"/>
                    <a:pt x="32042" y="0"/>
                  </a:cubicBezTo>
                  <a:cubicBezTo>
                    <a:pt x="40111" y="0"/>
                    <a:pt x="47257" y="2420"/>
                    <a:pt x="52674" y="7146"/>
                  </a:cubicBezTo>
                  <a:lnTo>
                    <a:pt x="52674" y="15906"/>
                  </a:lnTo>
                  <a:cubicBezTo>
                    <a:pt x="47718" y="10489"/>
                    <a:pt x="40687" y="7492"/>
                    <a:pt x="32503" y="7492"/>
                  </a:cubicBezTo>
                  <a:cubicBezTo>
                    <a:pt x="18211" y="7492"/>
                    <a:pt x="8068" y="17635"/>
                    <a:pt x="8068" y="32042"/>
                  </a:cubicBezTo>
                  <a:cubicBezTo>
                    <a:pt x="8068" y="46450"/>
                    <a:pt x="18211" y="56823"/>
                    <a:pt x="32849" y="5682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2" name="Freeform: Shape 1351">
              <a:extLst>
                <a:ext uri="{FF2B5EF4-FFF2-40B4-BE49-F238E27FC236}">
                  <a16:creationId xmlns:a16="http://schemas.microsoft.com/office/drawing/2014/main" id="{C154B218-9A35-493A-80F0-31965F609301}"/>
                </a:ext>
              </a:extLst>
            </p:cNvPr>
            <p:cNvSpPr/>
            <p:nvPr/>
          </p:nvSpPr>
          <p:spPr>
            <a:xfrm>
              <a:off x="2306362" y="1637275"/>
              <a:ext cx="55324" cy="95089"/>
            </a:xfrm>
            <a:custGeom>
              <a:avLst/>
              <a:gdLst>
                <a:gd name="connsiteX0" fmla="*/ 7838 w 55324"/>
                <a:gd name="connsiteY0" fmla="*/ 95090 h 95089"/>
                <a:gd name="connsiteX1" fmla="*/ 0 w 55324"/>
                <a:gd name="connsiteY1" fmla="*/ 95090 h 95089"/>
                <a:gd name="connsiteX2" fmla="*/ 0 w 55324"/>
                <a:gd name="connsiteY2" fmla="*/ 0 h 95089"/>
                <a:gd name="connsiteX3" fmla="*/ 7838 w 55324"/>
                <a:gd name="connsiteY3" fmla="*/ 0 h 95089"/>
                <a:gd name="connsiteX4" fmla="*/ 7838 w 55324"/>
                <a:gd name="connsiteY4" fmla="*/ 47142 h 95089"/>
                <a:gd name="connsiteX5" fmla="*/ 30775 w 55324"/>
                <a:gd name="connsiteY5" fmla="*/ 31927 h 95089"/>
                <a:gd name="connsiteX6" fmla="*/ 55325 w 55324"/>
                <a:gd name="connsiteY6" fmla="*/ 59590 h 95089"/>
                <a:gd name="connsiteX7" fmla="*/ 55325 w 55324"/>
                <a:gd name="connsiteY7" fmla="*/ 95090 h 95089"/>
                <a:gd name="connsiteX8" fmla="*/ 47487 w 55324"/>
                <a:gd name="connsiteY8" fmla="*/ 95090 h 95089"/>
                <a:gd name="connsiteX9" fmla="*/ 47487 w 55324"/>
                <a:gd name="connsiteY9" fmla="*/ 60742 h 95089"/>
                <a:gd name="connsiteX10" fmla="*/ 28815 w 55324"/>
                <a:gd name="connsiteY10" fmla="*/ 39534 h 95089"/>
                <a:gd name="connsiteX11" fmla="*/ 7722 w 55324"/>
                <a:gd name="connsiteY11" fmla="*/ 63970 h 95089"/>
                <a:gd name="connsiteX12" fmla="*/ 7722 w 55324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90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2"/>
                  </a:lnTo>
                  <a:cubicBezTo>
                    <a:pt x="47487" y="46681"/>
                    <a:pt x="41033" y="39534"/>
                    <a:pt x="28815" y="39534"/>
                  </a:cubicBezTo>
                  <a:cubicBezTo>
                    <a:pt x="16597" y="39534"/>
                    <a:pt x="7722" y="50138"/>
                    <a:pt x="7722" y="63970"/>
                  </a:cubicBezTo>
                  <a:lnTo>
                    <a:pt x="7722" y="9509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3" name="Freeform: Shape 1352">
              <a:extLst>
                <a:ext uri="{FF2B5EF4-FFF2-40B4-BE49-F238E27FC236}">
                  <a16:creationId xmlns:a16="http://schemas.microsoft.com/office/drawing/2014/main" id="{656CCE12-47D4-4A71-9B6C-AA93DE4C49E7}"/>
                </a:ext>
              </a:extLst>
            </p:cNvPr>
            <p:cNvSpPr/>
            <p:nvPr/>
          </p:nvSpPr>
          <p:spPr>
            <a:xfrm>
              <a:off x="2407446" y="1669202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4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3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4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5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4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3"/>
                  </a:cubicBezTo>
                  <a:lnTo>
                    <a:pt x="41033" y="14292"/>
                  </a:lnTo>
                  <a:cubicBezTo>
                    <a:pt x="35616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4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5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8" y="57861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4" name="Freeform: Shape 1353">
              <a:extLst>
                <a:ext uri="{FF2B5EF4-FFF2-40B4-BE49-F238E27FC236}">
                  <a16:creationId xmlns:a16="http://schemas.microsoft.com/office/drawing/2014/main" id="{87B67E9E-89B7-4AA2-8C2D-CC54F76144E4}"/>
                </a:ext>
              </a:extLst>
            </p:cNvPr>
            <p:cNvSpPr/>
            <p:nvPr/>
          </p:nvSpPr>
          <p:spPr>
            <a:xfrm>
              <a:off x="2466574" y="1649838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4"/>
                  </a:lnTo>
                  <a:cubicBezTo>
                    <a:pt x="31697" y="82065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5" name="Freeform: Shape 1354">
              <a:extLst>
                <a:ext uri="{FF2B5EF4-FFF2-40B4-BE49-F238E27FC236}">
                  <a16:creationId xmlns:a16="http://schemas.microsoft.com/office/drawing/2014/main" id="{FC69B169-3C61-4348-9A2D-5DFD0C19E615}"/>
                </a:ext>
              </a:extLst>
            </p:cNvPr>
            <p:cNvSpPr/>
            <p:nvPr/>
          </p:nvSpPr>
          <p:spPr>
            <a:xfrm>
              <a:off x="2510834" y="1669087"/>
              <a:ext cx="63739" cy="64200"/>
            </a:xfrm>
            <a:custGeom>
              <a:avLst/>
              <a:gdLst>
                <a:gd name="connsiteX0" fmla="*/ 55901 w 63739"/>
                <a:gd name="connsiteY0" fmla="*/ 48871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1 h 64200"/>
                <a:gd name="connsiteX10" fmla="*/ 8184 w 63739"/>
                <a:gd name="connsiteY10" fmla="*/ 32273 h 64200"/>
                <a:gd name="connsiteX11" fmla="*/ 31927 w 63739"/>
                <a:gd name="connsiteY11" fmla="*/ 56824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4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1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1"/>
                  </a:lnTo>
                  <a:close/>
                  <a:moveTo>
                    <a:pt x="8184" y="32273"/>
                  </a:moveTo>
                  <a:cubicBezTo>
                    <a:pt x="8184" y="46450"/>
                    <a:pt x="17981" y="56824"/>
                    <a:pt x="31927" y="56824"/>
                  </a:cubicBezTo>
                  <a:cubicBezTo>
                    <a:pt x="45874" y="56824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4" y="17865"/>
                    <a:pt x="8184" y="3227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6" name="Freeform: Shape 1355">
              <a:extLst>
                <a:ext uri="{FF2B5EF4-FFF2-40B4-BE49-F238E27FC236}">
                  <a16:creationId xmlns:a16="http://schemas.microsoft.com/office/drawing/2014/main" id="{223CF821-06CB-4D10-887F-A7EF78E05B9C}"/>
                </a:ext>
              </a:extLst>
            </p:cNvPr>
            <p:cNvSpPr/>
            <p:nvPr/>
          </p:nvSpPr>
          <p:spPr>
            <a:xfrm>
              <a:off x="2591978" y="1668972"/>
              <a:ext cx="63739" cy="95896"/>
            </a:xfrm>
            <a:custGeom>
              <a:avLst/>
              <a:gdLst>
                <a:gd name="connsiteX0" fmla="*/ 31120 w 63739"/>
                <a:gd name="connsiteY0" fmla="*/ 95897 h 95896"/>
                <a:gd name="connsiteX1" fmla="*/ 5993 w 63739"/>
                <a:gd name="connsiteY1" fmla="*/ 87367 h 95896"/>
                <a:gd name="connsiteX2" fmla="*/ 5993 w 63739"/>
                <a:gd name="connsiteY2" fmla="*/ 78723 h 95896"/>
                <a:gd name="connsiteX3" fmla="*/ 31120 w 63739"/>
                <a:gd name="connsiteY3" fmla="*/ 88405 h 95896"/>
                <a:gd name="connsiteX4" fmla="*/ 55901 w 63739"/>
                <a:gd name="connsiteY4" fmla="*/ 64776 h 95896"/>
                <a:gd name="connsiteX5" fmla="*/ 55901 w 63739"/>
                <a:gd name="connsiteY5" fmla="*/ 48870 h 95896"/>
                <a:gd name="connsiteX6" fmla="*/ 31120 w 63739"/>
                <a:gd name="connsiteY6" fmla="*/ 64200 h 95896"/>
                <a:gd name="connsiteX7" fmla="*/ 0 w 63739"/>
                <a:gd name="connsiteY7" fmla="*/ 32388 h 95896"/>
                <a:gd name="connsiteX8" fmla="*/ 31120 w 63739"/>
                <a:gd name="connsiteY8" fmla="*/ 0 h 95896"/>
                <a:gd name="connsiteX9" fmla="*/ 55901 w 63739"/>
                <a:gd name="connsiteY9" fmla="*/ 15445 h 95896"/>
                <a:gd name="connsiteX10" fmla="*/ 55901 w 63739"/>
                <a:gd name="connsiteY10" fmla="*/ 1037 h 95896"/>
                <a:gd name="connsiteX11" fmla="*/ 63739 w 63739"/>
                <a:gd name="connsiteY11" fmla="*/ 1037 h 95896"/>
                <a:gd name="connsiteX12" fmla="*/ 63739 w 63739"/>
                <a:gd name="connsiteY12" fmla="*/ 64200 h 95896"/>
                <a:gd name="connsiteX13" fmla="*/ 31120 w 63739"/>
                <a:gd name="connsiteY13" fmla="*/ 95781 h 95896"/>
                <a:gd name="connsiteX14" fmla="*/ 31927 w 63739"/>
                <a:gd name="connsiteY14" fmla="*/ 7607 h 95896"/>
                <a:gd name="connsiteX15" fmla="*/ 8183 w 63739"/>
                <a:gd name="connsiteY15" fmla="*/ 32388 h 95896"/>
                <a:gd name="connsiteX16" fmla="*/ 31927 w 63739"/>
                <a:gd name="connsiteY16" fmla="*/ 56939 h 95896"/>
                <a:gd name="connsiteX17" fmla="*/ 55901 w 63739"/>
                <a:gd name="connsiteY17" fmla="*/ 32388 h 95896"/>
                <a:gd name="connsiteX18" fmla="*/ 31927 w 63739"/>
                <a:gd name="connsiteY18" fmla="*/ 7607 h 9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39" h="95896">
                  <a:moveTo>
                    <a:pt x="31120" y="95897"/>
                  </a:moveTo>
                  <a:cubicBezTo>
                    <a:pt x="21784" y="95897"/>
                    <a:pt x="12794" y="93131"/>
                    <a:pt x="5993" y="87367"/>
                  </a:cubicBezTo>
                  <a:lnTo>
                    <a:pt x="5993" y="78723"/>
                  </a:lnTo>
                  <a:cubicBezTo>
                    <a:pt x="12563" y="85178"/>
                    <a:pt x="22245" y="88405"/>
                    <a:pt x="31120" y="88405"/>
                  </a:cubicBezTo>
                  <a:cubicBezTo>
                    <a:pt x="47026" y="88405"/>
                    <a:pt x="55901" y="80221"/>
                    <a:pt x="55901" y="64776"/>
                  </a:cubicBezTo>
                  <a:lnTo>
                    <a:pt x="55901" y="48870"/>
                  </a:lnTo>
                  <a:cubicBezTo>
                    <a:pt x="51521" y="58091"/>
                    <a:pt x="42416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416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4200"/>
                  </a:lnTo>
                  <a:cubicBezTo>
                    <a:pt x="63739" y="84486"/>
                    <a:pt x="51867" y="95781"/>
                    <a:pt x="31120" y="95781"/>
                  </a:cubicBezTo>
                  <a:close/>
                  <a:moveTo>
                    <a:pt x="31927" y="7607"/>
                  </a:moveTo>
                  <a:cubicBezTo>
                    <a:pt x="17981" y="7607"/>
                    <a:pt x="8183" y="17981"/>
                    <a:pt x="8183" y="32388"/>
                  </a:cubicBezTo>
                  <a:cubicBezTo>
                    <a:pt x="8183" y="46796"/>
                    <a:pt x="17981" y="56939"/>
                    <a:pt x="31927" y="56939"/>
                  </a:cubicBezTo>
                  <a:cubicBezTo>
                    <a:pt x="45874" y="56939"/>
                    <a:pt x="55901" y="46565"/>
                    <a:pt x="55901" y="32388"/>
                  </a:cubicBezTo>
                  <a:cubicBezTo>
                    <a:pt x="55901" y="18211"/>
                    <a:pt x="45874" y="7607"/>
                    <a:pt x="31927" y="7607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7" name="Freeform: Shape 1356">
              <a:extLst>
                <a:ext uri="{FF2B5EF4-FFF2-40B4-BE49-F238E27FC236}">
                  <a16:creationId xmlns:a16="http://schemas.microsoft.com/office/drawing/2014/main" id="{7198C46F-48A3-4572-993B-4AD317E9D59D}"/>
                </a:ext>
              </a:extLst>
            </p:cNvPr>
            <p:cNvSpPr/>
            <p:nvPr/>
          </p:nvSpPr>
          <p:spPr>
            <a:xfrm>
              <a:off x="2673006" y="1669087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8" name="Freeform: Shape 1357">
              <a:extLst>
                <a:ext uri="{FF2B5EF4-FFF2-40B4-BE49-F238E27FC236}">
                  <a16:creationId xmlns:a16="http://schemas.microsoft.com/office/drawing/2014/main" id="{4FF61167-456A-42CC-A510-583266F02C3A}"/>
                </a:ext>
              </a:extLst>
            </p:cNvPr>
            <p:cNvSpPr/>
            <p:nvPr/>
          </p:nvSpPr>
          <p:spPr>
            <a:xfrm>
              <a:off x="2780083" y="1669087"/>
              <a:ext cx="63623" cy="94859"/>
            </a:xfrm>
            <a:custGeom>
              <a:avLst/>
              <a:gdLst>
                <a:gd name="connsiteX0" fmla="*/ 7838 w 63623"/>
                <a:gd name="connsiteY0" fmla="*/ 48755 h 94859"/>
                <a:gd name="connsiteX1" fmla="*/ 7838 w 63623"/>
                <a:gd name="connsiteY1" fmla="*/ 94859 h 94859"/>
                <a:gd name="connsiteX2" fmla="*/ 0 w 63623"/>
                <a:gd name="connsiteY2" fmla="*/ 94859 h 94859"/>
                <a:gd name="connsiteX3" fmla="*/ 0 w 63623"/>
                <a:gd name="connsiteY3" fmla="*/ 1037 h 94859"/>
                <a:gd name="connsiteX4" fmla="*/ 7838 w 63623"/>
                <a:gd name="connsiteY4" fmla="*/ 1037 h 94859"/>
                <a:gd name="connsiteX5" fmla="*/ 7838 w 63623"/>
                <a:gd name="connsiteY5" fmla="*/ 15445 h 94859"/>
                <a:gd name="connsiteX6" fmla="*/ 32504 w 63623"/>
                <a:gd name="connsiteY6" fmla="*/ 0 h 94859"/>
                <a:gd name="connsiteX7" fmla="*/ 63624 w 63623"/>
                <a:gd name="connsiteY7" fmla="*/ 31927 h 94859"/>
                <a:gd name="connsiteX8" fmla="*/ 32504 w 63623"/>
                <a:gd name="connsiteY8" fmla="*/ 64085 h 94859"/>
                <a:gd name="connsiteX9" fmla="*/ 7838 w 63623"/>
                <a:gd name="connsiteY9" fmla="*/ 48640 h 94859"/>
                <a:gd name="connsiteX10" fmla="*/ 31812 w 63623"/>
                <a:gd name="connsiteY10" fmla="*/ 7492 h 94859"/>
                <a:gd name="connsiteX11" fmla="*/ 7838 w 63623"/>
                <a:gd name="connsiteY11" fmla="*/ 32042 h 94859"/>
                <a:gd name="connsiteX12" fmla="*/ 31812 w 63623"/>
                <a:gd name="connsiteY12" fmla="*/ 56824 h 94859"/>
                <a:gd name="connsiteX13" fmla="*/ 55556 w 63623"/>
                <a:gd name="connsiteY13" fmla="*/ 32042 h 94859"/>
                <a:gd name="connsiteX14" fmla="*/ 31812 w 63623"/>
                <a:gd name="connsiteY14" fmla="*/ 7492 h 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23" h="94859">
                  <a:moveTo>
                    <a:pt x="7838" y="48755"/>
                  </a:moveTo>
                  <a:lnTo>
                    <a:pt x="7838" y="94859"/>
                  </a:lnTo>
                  <a:lnTo>
                    <a:pt x="0" y="94859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445"/>
                  </a:lnTo>
                  <a:cubicBezTo>
                    <a:pt x="12102" y="6109"/>
                    <a:pt x="21093" y="0"/>
                    <a:pt x="32504" y="0"/>
                  </a:cubicBezTo>
                  <a:cubicBezTo>
                    <a:pt x="50484" y="0"/>
                    <a:pt x="63624" y="13601"/>
                    <a:pt x="63624" y="31927"/>
                  </a:cubicBezTo>
                  <a:cubicBezTo>
                    <a:pt x="63624" y="50254"/>
                    <a:pt x="50599" y="64085"/>
                    <a:pt x="32504" y="64085"/>
                  </a:cubicBezTo>
                  <a:cubicBezTo>
                    <a:pt x="21093" y="64085"/>
                    <a:pt x="12102" y="57976"/>
                    <a:pt x="7838" y="48640"/>
                  </a:cubicBezTo>
                  <a:close/>
                  <a:moveTo>
                    <a:pt x="31812" y="7492"/>
                  </a:moveTo>
                  <a:cubicBezTo>
                    <a:pt x="17865" y="7492"/>
                    <a:pt x="7838" y="17865"/>
                    <a:pt x="7838" y="32042"/>
                  </a:cubicBezTo>
                  <a:cubicBezTo>
                    <a:pt x="7838" y="46220"/>
                    <a:pt x="17865" y="56824"/>
                    <a:pt x="31812" y="56824"/>
                  </a:cubicBezTo>
                  <a:cubicBezTo>
                    <a:pt x="45758" y="56824"/>
                    <a:pt x="55556" y="46450"/>
                    <a:pt x="55556" y="32042"/>
                  </a:cubicBezTo>
                  <a:cubicBezTo>
                    <a:pt x="55556" y="17635"/>
                    <a:pt x="45758" y="7492"/>
                    <a:pt x="3181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9" name="Freeform: Shape 1358">
              <a:extLst>
                <a:ext uri="{FF2B5EF4-FFF2-40B4-BE49-F238E27FC236}">
                  <a16:creationId xmlns:a16="http://schemas.microsoft.com/office/drawing/2014/main" id="{675CC4AF-F90D-4C1D-9C1E-0EFC5DBA673A}"/>
                </a:ext>
              </a:extLst>
            </p:cNvPr>
            <p:cNvSpPr/>
            <p:nvPr/>
          </p:nvSpPr>
          <p:spPr>
            <a:xfrm>
              <a:off x="2861111" y="1669317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0" name="Freeform: Shape 1359">
              <a:extLst>
                <a:ext uri="{FF2B5EF4-FFF2-40B4-BE49-F238E27FC236}">
                  <a16:creationId xmlns:a16="http://schemas.microsoft.com/office/drawing/2014/main" id="{6A1CED58-40D6-4333-BB40-676A0993DB7D}"/>
                </a:ext>
              </a:extLst>
            </p:cNvPr>
            <p:cNvSpPr/>
            <p:nvPr/>
          </p:nvSpPr>
          <p:spPr>
            <a:xfrm>
              <a:off x="2898801" y="1669087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1" name="Freeform: Shape 1360">
              <a:extLst>
                <a:ext uri="{FF2B5EF4-FFF2-40B4-BE49-F238E27FC236}">
                  <a16:creationId xmlns:a16="http://schemas.microsoft.com/office/drawing/2014/main" id="{812447AC-1DEA-4ED9-84D5-8BEC7CBC1884}"/>
                </a:ext>
              </a:extLst>
            </p:cNvPr>
            <p:cNvSpPr/>
            <p:nvPr/>
          </p:nvSpPr>
          <p:spPr>
            <a:xfrm>
              <a:off x="2971069" y="1669202"/>
              <a:ext cx="43914" cy="64315"/>
            </a:xfrm>
            <a:custGeom>
              <a:avLst/>
              <a:gdLst>
                <a:gd name="connsiteX0" fmla="*/ 21439 w 43914"/>
                <a:gd name="connsiteY0" fmla="*/ 57630 h 64315"/>
                <a:gd name="connsiteX1" fmla="*/ 35962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3 h 64315"/>
                <a:gd name="connsiteX7" fmla="*/ 41033 w 43914"/>
                <a:gd name="connsiteY7" fmla="*/ 14292 h 64315"/>
                <a:gd name="connsiteX8" fmla="*/ 22246 w 43914"/>
                <a:gd name="connsiteY8" fmla="*/ 6570 h 64315"/>
                <a:gd name="connsiteX9" fmla="*/ 9106 w 43914"/>
                <a:gd name="connsiteY9" fmla="*/ 16367 h 64315"/>
                <a:gd name="connsiteX10" fmla="*/ 16483 w 43914"/>
                <a:gd name="connsiteY10" fmla="*/ 25242 h 64315"/>
                <a:gd name="connsiteX11" fmla="*/ 32504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5 h 64315"/>
                <a:gd name="connsiteX15" fmla="*/ 0 w 43914"/>
                <a:gd name="connsiteY15" fmla="*/ 49101 h 64315"/>
                <a:gd name="connsiteX16" fmla="*/ 21439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9" y="57630"/>
                  </a:moveTo>
                  <a:cubicBezTo>
                    <a:pt x="29622" y="57630"/>
                    <a:pt x="35962" y="53942"/>
                    <a:pt x="35962" y="47142"/>
                  </a:cubicBezTo>
                  <a:cubicBezTo>
                    <a:pt x="35962" y="43223"/>
                    <a:pt x="33772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3" y="0"/>
                    <a:pt x="22130" y="0"/>
                  </a:cubicBezTo>
                  <a:cubicBezTo>
                    <a:pt x="29392" y="0"/>
                    <a:pt x="36192" y="2075"/>
                    <a:pt x="41033" y="5993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6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3" y="25242"/>
                  </a:cubicBezTo>
                  <a:lnTo>
                    <a:pt x="32504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5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9" y="57861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2" name="Freeform: Shape 1361">
              <a:extLst>
                <a:ext uri="{FF2B5EF4-FFF2-40B4-BE49-F238E27FC236}">
                  <a16:creationId xmlns:a16="http://schemas.microsoft.com/office/drawing/2014/main" id="{9FAD564C-B512-47E8-AC0A-816CD1C0DB34}"/>
                </a:ext>
              </a:extLst>
            </p:cNvPr>
            <p:cNvSpPr/>
            <p:nvPr/>
          </p:nvSpPr>
          <p:spPr>
            <a:xfrm>
              <a:off x="3026855" y="1669087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9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6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3" name="Freeform: Shape 1362">
              <a:extLst>
                <a:ext uri="{FF2B5EF4-FFF2-40B4-BE49-F238E27FC236}">
                  <a16:creationId xmlns:a16="http://schemas.microsoft.com/office/drawing/2014/main" id="{191A4B91-8E62-446C-8669-138A47843E13}"/>
                </a:ext>
              </a:extLst>
            </p:cNvPr>
            <p:cNvSpPr/>
            <p:nvPr/>
          </p:nvSpPr>
          <p:spPr>
            <a:xfrm>
              <a:off x="3104080" y="1669202"/>
              <a:ext cx="55324" cy="63162"/>
            </a:xfrm>
            <a:custGeom>
              <a:avLst/>
              <a:gdLst>
                <a:gd name="connsiteX0" fmla="*/ 7838 w 55324"/>
                <a:gd name="connsiteY0" fmla="*/ 63163 h 63162"/>
                <a:gd name="connsiteX1" fmla="*/ 0 w 55324"/>
                <a:gd name="connsiteY1" fmla="*/ 63163 h 63162"/>
                <a:gd name="connsiteX2" fmla="*/ 0 w 55324"/>
                <a:gd name="connsiteY2" fmla="*/ 1037 h 63162"/>
                <a:gd name="connsiteX3" fmla="*/ 7838 w 55324"/>
                <a:gd name="connsiteY3" fmla="*/ 1037 h 63162"/>
                <a:gd name="connsiteX4" fmla="*/ 7838 w 55324"/>
                <a:gd name="connsiteY4" fmla="*/ 15214 h 63162"/>
                <a:gd name="connsiteX5" fmla="*/ 30775 w 55324"/>
                <a:gd name="connsiteY5" fmla="*/ 0 h 63162"/>
                <a:gd name="connsiteX6" fmla="*/ 55325 w 55324"/>
                <a:gd name="connsiteY6" fmla="*/ 27662 h 63162"/>
                <a:gd name="connsiteX7" fmla="*/ 55325 w 55324"/>
                <a:gd name="connsiteY7" fmla="*/ 63163 h 63162"/>
                <a:gd name="connsiteX8" fmla="*/ 47487 w 55324"/>
                <a:gd name="connsiteY8" fmla="*/ 63163 h 63162"/>
                <a:gd name="connsiteX9" fmla="*/ 47487 w 55324"/>
                <a:gd name="connsiteY9" fmla="*/ 28815 h 63162"/>
                <a:gd name="connsiteX10" fmla="*/ 28815 w 55324"/>
                <a:gd name="connsiteY10" fmla="*/ 7607 h 63162"/>
                <a:gd name="connsiteX11" fmla="*/ 7723 w 55324"/>
                <a:gd name="connsiteY11" fmla="*/ 32042 h 63162"/>
                <a:gd name="connsiteX12" fmla="*/ 7723 w 55324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3" y="18211"/>
                    <a:pt x="7723" y="32042"/>
                  </a:cubicBezTo>
                  <a:lnTo>
                    <a:pt x="7723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4" name="Freeform: Shape 1363">
              <a:extLst>
                <a:ext uri="{FF2B5EF4-FFF2-40B4-BE49-F238E27FC236}">
                  <a16:creationId xmlns:a16="http://schemas.microsoft.com/office/drawing/2014/main" id="{E833C82B-88F6-4A86-A735-F2BFB236202D}"/>
                </a:ext>
              </a:extLst>
            </p:cNvPr>
            <p:cNvSpPr/>
            <p:nvPr/>
          </p:nvSpPr>
          <p:spPr>
            <a:xfrm>
              <a:off x="3176579" y="1649838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4"/>
                  </a:lnTo>
                  <a:cubicBezTo>
                    <a:pt x="31697" y="82065"/>
                    <a:pt x="25472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5" name="Freeform: Shape 1364">
              <a:extLst>
                <a:ext uri="{FF2B5EF4-FFF2-40B4-BE49-F238E27FC236}">
                  <a16:creationId xmlns:a16="http://schemas.microsoft.com/office/drawing/2014/main" id="{17484EF2-9927-46E5-B4CC-24787CDFF708}"/>
                </a:ext>
              </a:extLst>
            </p:cNvPr>
            <p:cNvSpPr/>
            <p:nvPr/>
          </p:nvSpPr>
          <p:spPr>
            <a:xfrm>
              <a:off x="3220724" y="1669202"/>
              <a:ext cx="43914" cy="64315"/>
            </a:xfrm>
            <a:custGeom>
              <a:avLst/>
              <a:gdLst>
                <a:gd name="connsiteX0" fmla="*/ 21439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3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4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5 h 64315"/>
                <a:gd name="connsiteX15" fmla="*/ 0 w 43914"/>
                <a:gd name="connsiteY15" fmla="*/ 49101 h 64315"/>
                <a:gd name="connsiteX16" fmla="*/ 21439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9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3" y="0"/>
                    <a:pt x="22130" y="0"/>
                  </a:cubicBezTo>
                  <a:cubicBezTo>
                    <a:pt x="29392" y="0"/>
                    <a:pt x="36192" y="2075"/>
                    <a:pt x="41033" y="5993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4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5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9" y="57861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6" name="Freeform: Shape 1365">
              <a:extLst>
                <a:ext uri="{FF2B5EF4-FFF2-40B4-BE49-F238E27FC236}">
                  <a16:creationId xmlns:a16="http://schemas.microsoft.com/office/drawing/2014/main" id="{9EE96529-8BDC-472B-B75B-B6844F7BCB2F}"/>
                </a:ext>
              </a:extLst>
            </p:cNvPr>
            <p:cNvSpPr/>
            <p:nvPr/>
          </p:nvSpPr>
          <p:spPr>
            <a:xfrm>
              <a:off x="3310973" y="1669202"/>
              <a:ext cx="55324" cy="63162"/>
            </a:xfrm>
            <a:custGeom>
              <a:avLst/>
              <a:gdLst>
                <a:gd name="connsiteX0" fmla="*/ 7838 w 55324"/>
                <a:gd name="connsiteY0" fmla="*/ 63163 h 63162"/>
                <a:gd name="connsiteX1" fmla="*/ 0 w 55324"/>
                <a:gd name="connsiteY1" fmla="*/ 63163 h 63162"/>
                <a:gd name="connsiteX2" fmla="*/ 0 w 55324"/>
                <a:gd name="connsiteY2" fmla="*/ 1037 h 63162"/>
                <a:gd name="connsiteX3" fmla="*/ 7838 w 55324"/>
                <a:gd name="connsiteY3" fmla="*/ 1037 h 63162"/>
                <a:gd name="connsiteX4" fmla="*/ 7838 w 55324"/>
                <a:gd name="connsiteY4" fmla="*/ 15214 h 63162"/>
                <a:gd name="connsiteX5" fmla="*/ 30774 w 55324"/>
                <a:gd name="connsiteY5" fmla="*/ 0 h 63162"/>
                <a:gd name="connsiteX6" fmla="*/ 55325 w 55324"/>
                <a:gd name="connsiteY6" fmla="*/ 27662 h 63162"/>
                <a:gd name="connsiteX7" fmla="*/ 55325 w 55324"/>
                <a:gd name="connsiteY7" fmla="*/ 63163 h 63162"/>
                <a:gd name="connsiteX8" fmla="*/ 47487 w 55324"/>
                <a:gd name="connsiteY8" fmla="*/ 63163 h 63162"/>
                <a:gd name="connsiteX9" fmla="*/ 47487 w 55324"/>
                <a:gd name="connsiteY9" fmla="*/ 28815 h 63162"/>
                <a:gd name="connsiteX10" fmla="*/ 28815 w 55324"/>
                <a:gd name="connsiteY10" fmla="*/ 7607 h 63162"/>
                <a:gd name="connsiteX11" fmla="*/ 7722 w 55324"/>
                <a:gd name="connsiteY11" fmla="*/ 32042 h 63162"/>
                <a:gd name="connsiteX12" fmla="*/ 7722 w 55324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4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7" name="Freeform: Shape 1366">
              <a:extLst>
                <a:ext uri="{FF2B5EF4-FFF2-40B4-BE49-F238E27FC236}">
                  <a16:creationId xmlns:a16="http://schemas.microsoft.com/office/drawing/2014/main" id="{37B582D8-BAC2-4092-8328-390161732991}"/>
                </a:ext>
              </a:extLst>
            </p:cNvPr>
            <p:cNvSpPr/>
            <p:nvPr/>
          </p:nvSpPr>
          <p:spPr>
            <a:xfrm>
              <a:off x="3381973" y="1669087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6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8" name="Freeform: Shape 1367">
              <a:extLst>
                <a:ext uri="{FF2B5EF4-FFF2-40B4-BE49-F238E27FC236}">
                  <a16:creationId xmlns:a16="http://schemas.microsoft.com/office/drawing/2014/main" id="{FC3A7A43-24E5-497D-8D7F-9E8B1A093E99}"/>
                </a:ext>
              </a:extLst>
            </p:cNvPr>
            <p:cNvSpPr/>
            <p:nvPr/>
          </p:nvSpPr>
          <p:spPr>
            <a:xfrm>
              <a:off x="3448824" y="1668280"/>
              <a:ext cx="100161" cy="65929"/>
            </a:xfrm>
            <a:custGeom>
              <a:avLst/>
              <a:gdLst>
                <a:gd name="connsiteX0" fmla="*/ 73421 w 100161"/>
                <a:gd name="connsiteY0" fmla="*/ 65929 h 65929"/>
                <a:gd name="connsiteX1" fmla="*/ 50599 w 100161"/>
                <a:gd name="connsiteY1" fmla="*/ 16021 h 65929"/>
                <a:gd name="connsiteX2" fmla="*/ 27547 w 100161"/>
                <a:gd name="connsiteY2" fmla="*/ 65929 h 65929"/>
                <a:gd name="connsiteX3" fmla="*/ 0 w 100161"/>
                <a:gd name="connsiteY3" fmla="*/ 1844 h 65929"/>
                <a:gd name="connsiteX4" fmla="*/ 8990 w 100161"/>
                <a:gd name="connsiteY4" fmla="*/ 1844 h 65929"/>
                <a:gd name="connsiteX5" fmla="*/ 28354 w 100161"/>
                <a:gd name="connsiteY5" fmla="*/ 48525 h 65929"/>
                <a:gd name="connsiteX6" fmla="*/ 50599 w 100161"/>
                <a:gd name="connsiteY6" fmla="*/ 0 h 65929"/>
                <a:gd name="connsiteX7" fmla="*/ 72614 w 100161"/>
                <a:gd name="connsiteY7" fmla="*/ 48525 h 65929"/>
                <a:gd name="connsiteX8" fmla="*/ 91978 w 100161"/>
                <a:gd name="connsiteY8" fmla="*/ 1844 h 65929"/>
                <a:gd name="connsiteX9" fmla="*/ 100161 w 100161"/>
                <a:gd name="connsiteY9" fmla="*/ 1844 h 65929"/>
                <a:gd name="connsiteX10" fmla="*/ 73306 w 100161"/>
                <a:gd name="connsiteY10" fmla="*/ 65929 h 6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161" h="65929">
                  <a:moveTo>
                    <a:pt x="73421" y="65929"/>
                  </a:moveTo>
                  <a:lnTo>
                    <a:pt x="50599" y="16021"/>
                  </a:lnTo>
                  <a:lnTo>
                    <a:pt x="27547" y="65929"/>
                  </a:lnTo>
                  <a:lnTo>
                    <a:pt x="0" y="1844"/>
                  </a:lnTo>
                  <a:lnTo>
                    <a:pt x="8990" y="1844"/>
                  </a:lnTo>
                  <a:lnTo>
                    <a:pt x="28354" y="48525"/>
                  </a:lnTo>
                  <a:lnTo>
                    <a:pt x="50599" y="0"/>
                  </a:lnTo>
                  <a:lnTo>
                    <a:pt x="72614" y="48525"/>
                  </a:lnTo>
                  <a:lnTo>
                    <a:pt x="91978" y="1844"/>
                  </a:lnTo>
                  <a:lnTo>
                    <a:pt x="100161" y="1844"/>
                  </a:lnTo>
                  <a:lnTo>
                    <a:pt x="73306" y="65929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9" name="Freeform: Shape 1368">
              <a:extLst>
                <a:ext uri="{FF2B5EF4-FFF2-40B4-BE49-F238E27FC236}">
                  <a16:creationId xmlns:a16="http://schemas.microsoft.com/office/drawing/2014/main" id="{9C70600E-6D54-4E6C-BF0A-5DADEF809270}"/>
                </a:ext>
              </a:extLst>
            </p:cNvPr>
            <p:cNvSpPr/>
            <p:nvPr/>
          </p:nvSpPr>
          <p:spPr>
            <a:xfrm>
              <a:off x="3591863" y="1669317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0" name="Freeform: Shape 1369">
              <a:extLst>
                <a:ext uri="{FF2B5EF4-FFF2-40B4-BE49-F238E27FC236}">
                  <a16:creationId xmlns:a16="http://schemas.microsoft.com/office/drawing/2014/main" id="{AA6FD9DC-E77A-41F3-ACD5-D332CB8611FB}"/>
                </a:ext>
              </a:extLst>
            </p:cNvPr>
            <p:cNvSpPr/>
            <p:nvPr/>
          </p:nvSpPr>
          <p:spPr>
            <a:xfrm>
              <a:off x="3632895" y="1646035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1" name="Freeform: Shape 1370">
              <a:extLst>
                <a:ext uri="{FF2B5EF4-FFF2-40B4-BE49-F238E27FC236}">
                  <a16:creationId xmlns:a16="http://schemas.microsoft.com/office/drawing/2014/main" id="{065D48DA-0D18-4B5C-87F6-8D3EFA107F7B}"/>
                </a:ext>
              </a:extLst>
            </p:cNvPr>
            <p:cNvSpPr/>
            <p:nvPr/>
          </p:nvSpPr>
          <p:spPr>
            <a:xfrm>
              <a:off x="3659751" y="1669202"/>
              <a:ext cx="43914" cy="64315"/>
            </a:xfrm>
            <a:custGeom>
              <a:avLst/>
              <a:gdLst>
                <a:gd name="connsiteX0" fmla="*/ 21439 w 43914"/>
                <a:gd name="connsiteY0" fmla="*/ 57630 h 64315"/>
                <a:gd name="connsiteX1" fmla="*/ 35962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3 h 64315"/>
                <a:gd name="connsiteX7" fmla="*/ 41033 w 43914"/>
                <a:gd name="connsiteY7" fmla="*/ 14292 h 64315"/>
                <a:gd name="connsiteX8" fmla="*/ 22246 w 43914"/>
                <a:gd name="connsiteY8" fmla="*/ 6570 h 64315"/>
                <a:gd name="connsiteX9" fmla="*/ 9106 w 43914"/>
                <a:gd name="connsiteY9" fmla="*/ 16367 h 64315"/>
                <a:gd name="connsiteX10" fmla="*/ 16483 w 43914"/>
                <a:gd name="connsiteY10" fmla="*/ 25242 h 64315"/>
                <a:gd name="connsiteX11" fmla="*/ 32504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5 h 64315"/>
                <a:gd name="connsiteX15" fmla="*/ 0 w 43914"/>
                <a:gd name="connsiteY15" fmla="*/ 49101 h 64315"/>
                <a:gd name="connsiteX16" fmla="*/ 21439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9" y="57630"/>
                  </a:moveTo>
                  <a:cubicBezTo>
                    <a:pt x="29622" y="57630"/>
                    <a:pt x="35962" y="53942"/>
                    <a:pt x="35962" y="47142"/>
                  </a:cubicBezTo>
                  <a:cubicBezTo>
                    <a:pt x="35962" y="43223"/>
                    <a:pt x="33772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3" y="0"/>
                    <a:pt x="22130" y="0"/>
                  </a:cubicBezTo>
                  <a:cubicBezTo>
                    <a:pt x="29392" y="0"/>
                    <a:pt x="36192" y="2075"/>
                    <a:pt x="41033" y="5993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6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3" y="25242"/>
                  </a:cubicBezTo>
                  <a:lnTo>
                    <a:pt x="32504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5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9" y="57861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2" name="Freeform: Shape 1371">
              <a:extLst>
                <a:ext uri="{FF2B5EF4-FFF2-40B4-BE49-F238E27FC236}">
                  <a16:creationId xmlns:a16="http://schemas.microsoft.com/office/drawing/2014/main" id="{7460C44B-2B07-40C1-AA54-B14CF45F246F}"/>
                </a:ext>
              </a:extLst>
            </p:cNvPr>
            <p:cNvSpPr/>
            <p:nvPr/>
          </p:nvSpPr>
          <p:spPr>
            <a:xfrm>
              <a:off x="3720263" y="1637275"/>
              <a:ext cx="51752" cy="95089"/>
            </a:xfrm>
            <a:custGeom>
              <a:avLst/>
              <a:gdLst>
                <a:gd name="connsiteX0" fmla="*/ 17981 w 51752"/>
                <a:gd name="connsiteY0" fmla="*/ 63278 h 95089"/>
                <a:gd name="connsiteX1" fmla="*/ 7838 w 51752"/>
                <a:gd name="connsiteY1" fmla="*/ 73306 h 95089"/>
                <a:gd name="connsiteX2" fmla="*/ 7838 w 51752"/>
                <a:gd name="connsiteY2" fmla="*/ 95090 h 95089"/>
                <a:gd name="connsiteX3" fmla="*/ 0 w 51752"/>
                <a:gd name="connsiteY3" fmla="*/ 95090 h 95089"/>
                <a:gd name="connsiteX4" fmla="*/ 0 w 51752"/>
                <a:gd name="connsiteY4" fmla="*/ 0 h 95089"/>
                <a:gd name="connsiteX5" fmla="*/ 7838 w 51752"/>
                <a:gd name="connsiteY5" fmla="*/ 0 h 95089"/>
                <a:gd name="connsiteX6" fmla="*/ 7838 w 51752"/>
                <a:gd name="connsiteY6" fmla="*/ 63278 h 95089"/>
                <a:gd name="connsiteX7" fmla="*/ 38612 w 51752"/>
                <a:gd name="connsiteY7" fmla="*/ 32965 h 95089"/>
                <a:gd name="connsiteX8" fmla="*/ 48179 w 51752"/>
                <a:gd name="connsiteY8" fmla="*/ 32965 h 95089"/>
                <a:gd name="connsiteX9" fmla="*/ 23629 w 51752"/>
                <a:gd name="connsiteY9" fmla="*/ 57400 h 95089"/>
                <a:gd name="connsiteX10" fmla="*/ 51752 w 51752"/>
                <a:gd name="connsiteY10" fmla="*/ 95090 h 95089"/>
                <a:gd name="connsiteX11" fmla="*/ 42070 w 51752"/>
                <a:gd name="connsiteY11" fmla="*/ 95090 h 95089"/>
                <a:gd name="connsiteX12" fmla="*/ 17981 w 51752"/>
                <a:gd name="connsiteY12" fmla="*/ 63278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52" h="95089">
                  <a:moveTo>
                    <a:pt x="17981" y="63278"/>
                  </a:moveTo>
                  <a:lnTo>
                    <a:pt x="7838" y="73306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63278"/>
                  </a:lnTo>
                  <a:lnTo>
                    <a:pt x="38612" y="32965"/>
                  </a:lnTo>
                  <a:lnTo>
                    <a:pt x="48179" y="32965"/>
                  </a:lnTo>
                  <a:lnTo>
                    <a:pt x="23629" y="57400"/>
                  </a:lnTo>
                  <a:lnTo>
                    <a:pt x="51752" y="95090"/>
                  </a:lnTo>
                  <a:lnTo>
                    <a:pt x="42070" y="95090"/>
                  </a:lnTo>
                  <a:lnTo>
                    <a:pt x="17981" y="63278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3" name="Freeform: Shape 1372">
              <a:extLst>
                <a:ext uri="{FF2B5EF4-FFF2-40B4-BE49-F238E27FC236}">
                  <a16:creationId xmlns:a16="http://schemas.microsoft.com/office/drawing/2014/main" id="{B38D8978-DBAD-481F-99F1-FED7FAA648A9}"/>
                </a:ext>
              </a:extLst>
            </p:cNvPr>
            <p:cNvSpPr/>
            <p:nvPr/>
          </p:nvSpPr>
          <p:spPr>
            <a:xfrm>
              <a:off x="3779276" y="1669202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2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3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5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5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2" y="24435"/>
                    <a:pt x="1152" y="16943"/>
                  </a:cubicBezTo>
                  <a:cubicBezTo>
                    <a:pt x="1152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3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5" y="10143"/>
                    <a:pt x="9105" y="16367"/>
                  </a:cubicBezTo>
                  <a:cubicBezTo>
                    <a:pt x="9105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7" y="64315"/>
                    <a:pt x="21323" y="64315"/>
                  </a:cubicBezTo>
                  <a:cubicBezTo>
                    <a:pt x="13140" y="64315"/>
                    <a:pt x="5648" y="62125"/>
                    <a:pt x="0" y="57745"/>
                  </a:cubicBezTo>
                  <a:lnTo>
                    <a:pt x="0" y="49101"/>
                  </a:lnTo>
                  <a:cubicBezTo>
                    <a:pt x="6455" y="55210"/>
                    <a:pt x="13946" y="57861"/>
                    <a:pt x="21438" y="57861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4" name="Freeform: Shape 1373">
              <a:extLst>
                <a:ext uri="{FF2B5EF4-FFF2-40B4-BE49-F238E27FC236}">
                  <a16:creationId xmlns:a16="http://schemas.microsoft.com/office/drawing/2014/main" id="{CFE2C4CE-4000-4894-A7C0-091EE20FDAE3}"/>
                </a:ext>
              </a:extLst>
            </p:cNvPr>
            <p:cNvSpPr/>
            <p:nvPr/>
          </p:nvSpPr>
          <p:spPr>
            <a:xfrm>
              <a:off x="3868834" y="1649838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4"/>
                  </a:lnTo>
                  <a:cubicBezTo>
                    <a:pt x="31697" y="82065"/>
                    <a:pt x="25472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5" name="Freeform: Shape 1374">
              <a:extLst>
                <a:ext uri="{FF2B5EF4-FFF2-40B4-BE49-F238E27FC236}">
                  <a16:creationId xmlns:a16="http://schemas.microsoft.com/office/drawing/2014/main" id="{D4BF4C6B-E271-44E3-BC45-150982883A65}"/>
                </a:ext>
              </a:extLst>
            </p:cNvPr>
            <p:cNvSpPr/>
            <p:nvPr/>
          </p:nvSpPr>
          <p:spPr>
            <a:xfrm>
              <a:off x="3913209" y="1669202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7 w 63969"/>
                <a:gd name="connsiteY1" fmla="*/ 0 h 64084"/>
                <a:gd name="connsiteX2" fmla="*/ 63969 w 63969"/>
                <a:gd name="connsiteY2" fmla="*/ 31927 h 64084"/>
                <a:gd name="connsiteX3" fmla="*/ 32157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5" y="0"/>
                    <a:pt x="32157" y="0"/>
                  </a:cubicBezTo>
                  <a:cubicBezTo>
                    <a:pt x="50830" y="0"/>
                    <a:pt x="63969" y="13485"/>
                    <a:pt x="63969" y="31927"/>
                  </a:cubicBezTo>
                  <a:cubicBezTo>
                    <a:pt x="63969" y="50369"/>
                    <a:pt x="50830" y="64085"/>
                    <a:pt x="32157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6" name="Freeform: Shape 1375">
              <a:extLst>
                <a:ext uri="{FF2B5EF4-FFF2-40B4-BE49-F238E27FC236}">
                  <a16:creationId xmlns:a16="http://schemas.microsoft.com/office/drawing/2014/main" id="{5CE3D3BF-293A-4AA6-B7D3-357F0AFD5DDB}"/>
                </a:ext>
              </a:extLst>
            </p:cNvPr>
            <p:cNvSpPr/>
            <p:nvPr/>
          </p:nvSpPr>
          <p:spPr>
            <a:xfrm>
              <a:off x="4024435" y="1669202"/>
              <a:ext cx="95666" cy="63162"/>
            </a:xfrm>
            <a:custGeom>
              <a:avLst/>
              <a:gdLst>
                <a:gd name="connsiteX0" fmla="*/ 7838 w 95666"/>
                <a:gd name="connsiteY0" fmla="*/ 63163 h 63162"/>
                <a:gd name="connsiteX1" fmla="*/ 0 w 95666"/>
                <a:gd name="connsiteY1" fmla="*/ 63163 h 63162"/>
                <a:gd name="connsiteX2" fmla="*/ 0 w 95666"/>
                <a:gd name="connsiteY2" fmla="*/ 1037 h 63162"/>
                <a:gd name="connsiteX3" fmla="*/ 7838 w 95666"/>
                <a:gd name="connsiteY3" fmla="*/ 1037 h 63162"/>
                <a:gd name="connsiteX4" fmla="*/ 7838 w 95666"/>
                <a:gd name="connsiteY4" fmla="*/ 14984 h 63162"/>
                <a:gd name="connsiteX5" fmla="*/ 29622 w 95666"/>
                <a:gd name="connsiteY5" fmla="*/ 0 h 63162"/>
                <a:gd name="connsiteX6" fmla="*/ 49677 w 95666"/>
                <a:gd name="connsiteY6" fmla="*/ 15906 h 63162"/>
                <a:gd name="connsiteX7" fmla="*/ 72729 w 95666"/>
                <a:gd name="connsiteY7" fmla="*/ 0 h 63162"/>
                <a:gd name="connsiteX8" fmla="*/ 95666 w 95666"/>
                <a:gd name="connsiteY8" fmla="*/ 27662 h 63162"/>
                <a:gd name="connsiteX9" fmla="*/ 95666 w 95666"/>
                <a:gd name="connsiteY9" fmla="*/ 63163 h 63162"/>
                <a:gd name="connsiteX10" fmla="*/ 87828 w 95666"/>
                <a:gd name="connsiteY10" fmla="*/ 63163 h 63162"/>
                <a:gd name="connsiteX11" fmla="*/ 87828 w 95666"/>
                <a:gd name="connsiteY11" fmla="*/ 28815 h 63162"/>
                <a:gd name="connsiteX12" fmla="*/ 71231 w 95666"/>
                <a:gd name="connsiteY12" fmla="*/ 7607 h 63162"/>
                <a:gd name="connsiteX13" fmla="*/ 51867 w 95666"/>
                <a:gd name="connsiteY13" fmla="*/ 30775 h 63162"/>
                <a:gd name="connsiteX14" fmla="*/ 51867 w 95666"/>
                <a:gd name="connsiteY14" fmla="*/ 63163 h 63162"/>
                <a:gd name="connsiteX15" fmla="*/ 44030 w 95666"/>
                <a:gd name="connsiteY15" fmla="*/ 63163 h 63162"/>
                <a:gd name="connsiteX16" fmla="*/ 44030 w 95666"/>
                <a:gd name="connsiteY16" fmla="*/ 28815 h 63162"/>
                <a:gd name="connsiteX17" fmla="*/ 27432 w 95666"/>
                <a:gd name="connsiteY17" fmla="*/ 7607 h 63162"/>
                <a:gd name="connsiteX18" fmla="*/ 7953 w 95666"/>
                <a:gd name="connsiteY18" fmla="*/ 32042 h 63162"/>
                <a:gd name="connsiteX19" fmla="*/ 7953 w 95666"/>
                <a:gd name="connsiteY19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666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4984"/>
                  </a:lnTo>
                  <a:cubicBezTo>
                    <a:pt x="11756" y="5993"/>
                    <a:pt x="19825" y="0"/>
                    <a:pt x="29622" y="0"/>
                  </a:cubicBezTo>
                  <a:cubicBezTo>
                    <a:pt x="40457" y="0"/>
                    <a:pt x="46911" y="6224"/>
                    <a:pt x="49677" y="15906"/>
                  </a:cubicBezTo>
                  <a:cubicBezTo>
                    <a:pt x="53481" y="6570"/>
                    <a:pt x="62125" y="0"/>
                    <a:pt x="72729" y="0"/>
                  </a:cubicBezTo>
                  <a:cubicBezTo>
                    <a:pt x="88059" y="0"/>
                    <a:pt x="95666" y="11526"/>
                    <a:pt x="95666" y="27662"/>
                  </a:cubicBezTo>
                  <a:lnTo>
                    <a:pt x="95666" y="63163"/>
                  </a:lnTo>
                  <a:lnTo>
                    <a:pt x="87828" y="63163"/>
                  </a:lnTo>
                  <a:lnTo>
                    <a:pt x="87828" y="28815"/>
                  </a:lnTo>
                  <a:cubicBezTo>
                    <a:pt x="87828" y="14753"/>
                    <a:pt x="82296" y="7607"/>
                    <a:pt x="71231" y="7607"/>
                  </a:cubicBezTo>
                  <a:cubicBezTo>
                    <a:pt x="60166" y="7607"/>
                    <a:pt x="51867" y="17750"/>
                    <a:pt x="51867" y="30775"/>
                  </a:cubicBezTo>
                  <a:lnTo>
                    <a:pt x="51867" y="63163"/>
                  </a:lnTo>
                  <a:lnTo>
                    <a:pt x="44030" y="63163"/>
                  </a:lnTo>
                  <a:lnTo>
                    <a:pt x="44030" y="28815"/>
                  </a:lnTo>
                  <a:cubicBezTo>
                    <a:pt x="44030" y="14753"/>
                    <a:pt x="38497" y="7607"/>
                    <a:pt x="27432" y="7607"/>
                  </a:cubicBezTo>
                  <a:cubicBezTo>
                    <a:pt x="16367" y="7607"/>
                    <a:pt x="7953" y="18211"/>
                    <a:pt x="7953" y="32042"/>
                  </a:cubicBezTo>
                  <a:lnTo>
                    <a:pt x="7953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7" name="Freeform: Shape 1376">
              <a:extLst>
                <a:ext uri="{FF2B5EF4-FFF2-40B4-BE49-F238E27FC236}">
                  <a16:creationId xmlns:a16="http://schemas.microsoft.com/office/drawing/2014/main" id="{CD5FCE70-D6A7-4B36-ABA2-0EBD25CBA2F8}"/>
                </a:ext>
              </a:extLst>
            </p:cNvPr>
            <p:cNvSpPr/>
            <p:nvPr/>
          </p:nvSpPr>
          <p:spPr>
            <a:xfrm>
              <a:off x="4135777" y="1669087"/>
              <a:ext cx="63739" cy="64200"/>
            </a:xfrm>
            <a:custGeom>
              <a:avLst/>
              <a:gdLst>
                <a:gd name="connsiteX0" fmla="*/ 55901 w 63739"/>
                <a:gd name="connsiteY0" fmla="*/ 48871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1 h 64200"/>
                <a:gd name="connsiteX10" fmla="*/ 8183 w 63739"/>
                <a:gd name="connsiteY10" fmla="*/ 32273 h 64200"/>
                <a:gd name="connsiteX11" fmla="*/ 31927 w 63739"/>
                <a:gd name="connsiteY11" fmla="*/ 56824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3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1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1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4"/>
                    <a:pt x="31927" y="56824"/>
                  </a:cubicBezTo>
                  <a:cubicBezTo>
                    <a:pt x="45873" y="56824"/>
                    <a:pt x="55901" y="46450"/>
                    <a:pt x="55901" y="32273"/>
                  </a:cubicBezTo>
                  <a:cubicBezTo>
                    <a:pt x="55901" y="18096"/>
                    <a:pt x="45873" y="7492"/>
                    <a:pt x="31927" y="7492"/>
                  </a:cubicBezTo>
                  <a:cubicBezTo>
                    <a:pt x="17981" y="7492"/>
                    <a:pt x="8183" y="17865"/>
                    <a:pt x="8183" y="3227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8" name="Freeform: Shape 1377">
              <a:extLst>
                <a:ext uri="{FF2B5EF4-FFF2-40B4-BE49-F238E27FC236}">
                  <a16:creationId xmlns:a16="http://schemas.microsoft.com/office/drawing/2014/main" id="{EE1B618A-6D71-40FB-9960-6C274CB32D34}"/>
                </a:ext>
              </a:extLst>
            </p:cNvPr>
            <p:cNvSpPr/>
            <p:nvPr/>
          </p:nvSpPr>
          <p:spPr>
            <a:xfrm>
              <a:off x="4221531" y="1669202"/>
              <a:ext cx="55324" cy="63162"/>
            </a:xfrm>
            <a:custGeom>
              <a:avLst/>
              <a:gdLst>
                <a:gd name="connsiteX0" fmla="*/ 7838 w 55324"/>
                <a:gd name="connsiteY0" fmla="*/ 63163 h 63162"/>
                <a:gd name="connsiteX1" fmla="*/ 0 w 55324"/>
                <a:gd name="connsiteY1" fmla="*/ 63163 h 63162"/>
                <a:gd name="connsiteX2" fmla="*/ 0 w 55324"/>
                <a:gd name="connsiteY2" fmla="*/ 1037 h 63162"/>
                <a:gd name="connsiteX3" fmla="*/ 7838 w 55324"/>
                <a:gd name="connsiteY3" fmla="*/ 1037 h 63162"/>
                <a:gd name="connsiteX4" fmla="*/ 7838 w 55324"/>
                <a:gd name="connsiteY4" fmla="*/ 15214 h 63162"/>
                <a:gd name="connsiteX5" fmla="*/ 30774 w 55324"/>
                <a:gd name="connsiteY5" fmla="*/ 0 h 63162"/>
                <a:gd name="connsiteX6" fmla="*/ 55325 w 55324"/>
                <a:gd name="connsiteY6" fmla="*/ 27662 h 63162"/>
                <a:gd name="connsiteX7" fmla="*/ 55325 w 55324"/>
                <a:gd name="connsiteY7" fmla="*/ 63163 h 63162"/>
                <a:gd name="connsiteX8" fmla="*/ 47487 w 55324"/>
                <a:gd name="connsiteY8" fmla="*/ 63163 h 63162"/>
                <a:gd name="connsiteX9" fmla="*/ 47487 w 55324"/>
                <a:gd name="connsiteY9" fmla="*/ 28815 h 63162"/>
                <a:gd name="connsiteX10" fmla="*/ 28815 w 55324"/>
                <a:gd name="connsiteY10" fmla="*/ 7607 h 63162"/>
                <a:gd name="connsiteX11" fmla="*/ 7722 w 55324"/>
                <a:gd name="connsiteY11" fmla="*/ 32042 h 63162"/>
                <a:gd name="connsiteX12" fmla="*/ 7722 w 55324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4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9" name="Freeform: Shape 1378">
              <a:extLst>
                <a:ext uri="{FF2B5EF4-FFF2-40B4-BE49-F238E27FC236}">
                  <a16:creationId xmlns:a16="http://schemas.microsoft.com/office/drawing/2014/main" id="{8ECDE184-E3C6-4F44-8CE3-D662EA0AFE45}"/>
                </a:ext>
              </a:extLst>
            </p:cNvPr>
            <p:cNvSpPr/>
            <p:nvPr/>
          </p:nvSpPr>
          <p:spPr>
            <a:xfrm>
              <a:off x="4292416" y="1669087"/>
              <a:ext cx="63739" cy="64200"/>
            </a:xfrm>
            <a:custGeom>
              <a:avLst/>
              <a:gdLst>
                <a:gd name="connsiteX0" fmla="*/ 55901 w 63739"/>
                <a:gd name="connsiteY0" fmla="*/ 48871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1 h 64200"/>
                <a:gd name="connsiteX10" fmla="*/ 8183 w 63739"/>
                <a:gd name="connsiteY10" fmla="*/ 32273 h 64200"/>
                <a:gd name="connsiteX11" fmla="*/ 31927 w 63739"/>
                <a:gd name="connsiteY11" fmla="*/ 56824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3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1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1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4"/>
                    <a:pt x="31927" y="56824"/>
                  </a:cubicBezTo>
                  <a:cubicBezTo>
                    <a:pt x="45874" y="56824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3" y="17865"/>
                    <a:pt x="8183" y="3227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0" name="Freeform: Shape 1379">
              <a:extLst>
                <a:ext uri="{FF2B5EF4-FFF2-40B4-BE49-F238E27FC236}">
                  <a16:creationId xmlns:a16="http://schemas.microsoft.com/office/drawing/2014/main" id="{4D4ADAEA-7532-436E-935F-7EA86AD11D28}"/>
                </a:ext>
              </a:extLst>
            </p:cNvPr>
            <p:cNvSpPr/>
            <p:nvPr/>
          </p:nvSpPr>
          <p:spPr>
            <a:xfrm>
              <a:off x="4373559" y="1668972"/>
              <a:ext cx="63739" cy="95896"/>
            </a:xfrm>
            <a:custGeom>
              <a:avLst/>
              <a:gdLst>
                <a:gd name="connsiteX0" fmla="*/ 31120 w 63739"/>
                <a:gd name="connsiteY0" fmla="*/ 95897 h 95896"/>
                <a:gd name="connsiteX1" fmla="*/ 5993 w 63739"/>
                <a:gd name="connsiteY1" fmla="*/ 87367 h 95896"/>
                <a:gd name="connsiteX2" fmla="*/ 5993 w 63739"/>
                <a:gd name="connsiteY2" fmla="*/ 78723 h 95896"/>
                <a:gd name="connsiteX3" fmla="*/ 31120 w 63739"/>
                <a:gd name="connsiteY3" fmla="*/ 88405 h 95896"/>
                <a:gd name="connsiteX4" fmla="*/ 55901 w 63739"/>
                <a:gd name="connsiteY4" fmla="*/ 64776 h 95896"/>
                <a:gd name="connsiteX5" fmla="*/ 55901 w 63739"/>
                <a:gd name="connsiteY5" fmla="*/ 48870 h 95896"/>
                <a:gd name="connsiteX6" fmla="*/ 31120 w 63739"/>
                <a:gd name="connsiteY6" fmla="*/ 64200 h 95896"/>
                <a:gd name="connsiteX7" fmla="*/ 0 w 63739"/>
                <a:gd name="connsiteY7" fmla="*/ 32388 h 95896"/>
                <a:gd name="connsiteX8" fmla="*/ 31120 w 63739"/>
                <a:gd name="connsiteY8" fmla="*/ 0 h 95896"/>
                <a:gd name="connsiteX9" fmla="*/ 55901 w 63739"/>
                <a:gd name="connsiteY9" fmla="*/ 15445 h 95896"/>
                <a:gd name="connsiteX10" fmla="*/ 55901 w 63739"/>
                <a:gd name="connsiteY10" fmla="*/ 1037 h 95896"/>
                <a:gd name="connsiteX11" fmla="*/ 63739 w 63739"/>
                <a:gd name="connsiteY11" fmla="*/ 1037 h 95896"/>
                <a:gd name="connsiteX12" fmla="*/ 63739 w 63739"/>
                <a:gd name="connsiteY12" fmla="*/ 64200 h 95896"/>
                <a:gd name="connsiteX13" fmla="*/ 31120 w 63739"/>
                <a:gd name="connsiteY13" fmla="*/ 95781 h 95896"/>
                <a:gd name="connsiteX14" fmla="*/ 31927 w 63739"/>
                <a:gd name="connsiteY14" fmla="*/ 7607 h 95896"/>
                <a:gd name="connsiteX15" fmla="*/ 8183 w 63739"/>
                <a:gd name="connsiteY15" fmla="*/ 32388 h 95896"/>
                <a:gd name="connsiteX16" fmla="*/ 31927 w 63739"/>
                <a:gd name="connsiteY16" fmla="*/ 56939 h 95896"/>
                <a:gd name="connsiteX17" fmla="*/ 55901 w 63739"/>
                <a:gd name="connsiteY17" fmla="*/ 32388 h 95896"/>
                <a:gd name="connsiteX18" fmla="*/ 31927 w 63739"/>
                <a:gd name="connsiteY18" fmla="*/ 7607 h 9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39" h="95896">
                  <a:moveTo>
                    <a:pt x="31120" y="95897"/>
                  </a:moveTo>
                  <a:cubicBezTo>
                    <a:pt x="21784" y="95897"/>
                    <a:pt x="12794" y="93131"/>
                    <a:pt x="5993" y="87367"/>
                  </a:cubicBezTo>
                  <a:lnTo>
                    <a:pt x="5993" y="78723"/>
                  </a:lnTo>
                  <a:cubicBezTo>
                    <a:pt x="12563" y="85178"/>
                    <a:pt x="22245" y="88405"/>
                    <a:pt x="31120" y="88405"/>
                  </a:cubicBezTo>
                  <a:cubicBezTo>
                    <a:pt x="47026" y="88405"/>
                    <a:pt x="55901" y="80221"/>
                    <a:pt x="55901" y="64776"/>
                  </a:cubicBezTo>
                  <a:lnTo>
                    <a:pt x="55901" y="48870"/>
                  </a:lnTo>
                  <a:cubicBezTo>
                    <a:pt x="51521" y="58091"/>
                    <a:pt x="42416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416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4200"/>
                  </a:lnTo>
                  <a:cubicBezTo>
                    <a:pt x="63739" y="84486"/>
                    <a:pt x="51867" y="95781"/>
                    <a:pt x="31120" y="95781"/>
                  </a:cubicBezTo>
                  <a:close/>
                  <a:moveTo>
                    <a:pt x="31927" y="7607"/>
                  </a:moveTo>
                  <a:cubicBezTo>
                    <a:pt x="17981" y="7607"/>
                    <a:pt x="8183" y="17981"/>
                    <a:pt x="8183" y="32388"/>
                  </a:cubicBezTo>
                  <a:cubicBezTo>
                    <a:pt x="8183" y="46796"/>
                    <a:pt x="17981" y="56939"/>
                    <a:pt x="31927" y="56939"/>
                  </a:cubicBezTo>
                  <a:cubicBezTo>
                    <a:pt x="45873" y="56939"/>
                    <a:pt x="55901" y="46565"/>
                    <a:pt x="55901" y="32388"/>
                  </a:cubicBezTo>
                  <a:cubicBezTo>
                    <a:pt x="55901" y="18211"/>
                    <a:pt x="45873" y="7607"/>
                    <a:pt x="31927" y="7607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1" name="Freeform: Shape 1380">
              <a:extLst>
                <a:ext uri="{FF2B5EF4-FFF2-40B4-BE49-F238E27FC236}">
                  <a16:creationId xmlns:a16="http://schemas.microsoft.com/office/drawing/2014/main" id="{F716B76A-68BC-4A89-BB1E-0DBAFC07B483}"/>
                </a:ext>
              </a:extLst>
            </p:cNvPr>
            <p:cNvSpPr/>
            <p:nvPr/>
          </p:nvSpPr>
          <p:spPr>
            <a:xfrm>
              <a:off x="4454588" y="1669087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6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2" name="Freeform: Shape 1381">
              <a:extLst>
                <a:ext uri="{FF2B5EF4-FFF2-40B4-BE49-F238E27FC236}">
                  <a16:creationId xmlns:a16="http://schemas.microsoft.com/office/drawing/2014/main" id="{6605CA87-04DB-472E-802B-B7A9146D1728}"/>
                </a:ext>
              </a:extLst>
            </p:cNvPr>
            <p:cNvSpPr/>
            <p:nvPr/>
          </p:nvSpPr>
          <p:spPr>
            <a:xfrm>
              <a:off x="4526625" y="1721415"/>
              <a:ext cx="12217" cy="11987"/>
            </a:xfrm>
            <a:custGeom>
              <a:avLst/>
              <a:gdLst>
                <a:gd name="connsiteX0" fmla="*/ 0 w 12217"/>
                <a:gd name="connsiteY0" fmla="*/ 5993 h 11987"/>
                <a:gd name="connsiteX1" fmla="*/ 6109 w 12217"/>
                <a:gd name="connsiteY1" fmla="*/ 0 h 11987"/>
                <a:gd name="connsiteX2" fmla="*/ 12218 w 12217"/>
                <a:gd name="connsiteY2" fmla="*/ 5993 h 11987"/>
                <a:gd name="connsiteX3" fmla="*/ 6109 w 12217"/>
                <a:gd name="connsiteY3" fmla="*/ 11987 h 11987"/>
                <a:gd name="connsiteX4" fmla="*/ 0 w 12217"/>
                <a:gd name="connsiteY4" fmla="*/ 5993 h 1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" h="11987">
                  <a:moveTo>
                    <a:pt x="0" y="5993"/>
                  </a:moveTo>
                  <a:cubicBezTo>
                    <a:pt x="0" y="2420"/>
                    <a:pt x="2536" y="0"/>
                    <a:pt x="6109" y="0"/>
                  </a:cubicBezTo>
                  <a:cubicBezTo>
                    <a:pt x="9682" y="0"/>
                    <a:pt x="12218" y="2420"/>
                    <a:pt x="12218" y="5993"/>
                  </a:cubicBezTo>
                  <a:cubicBezTo>
                    <a:pt x="12218" y="9566"/>
                    <a:pt x="9682" y="11987"/>
                    <a:pt x="6109" y="11987"/>
                  </a:cubicBezTo>
                  <a:cubicBezTo>
                    <a:pt x="2536" y="11987"/>
                    <a:pt x="0" y="9566"/>
                    <a:pt x="0" y="599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3" name="Freeform: Shape 1382">
              <a:extLst>
                <a:ext uri="{FF2B5EF4-FFF2-40B4-BE49-F238E27FC236}">
                  <a16:creationId xmlns:a16="http://schemas.microsoft.com/office/drawing/2014/main" id="{6C2AE68A-6F34-4677-8984-E0C04D7B7A1E}"/>
                </a:ext>
              </a:extLst>
            </p:cNvPr>
            <p:cNvSpPr/>
            <p:nvPr/>
          </p:nvSpPr>
          <p:spPr>
            <a:xfrm>
              <a:off x="525587" y="5652951"/>
              <a:ext cx="11526" cy="342093"/>
            </a:xfrm>
            <a:custGeom>
              <a:avLst/>
              <a:gdLst>
                <a:gd name="connsiteX0" fmla="*/ 0 w 11526"/>
                <a:gd name="connsiteY0" fmla="*/ 342093 h 342093"/>
                <a:gd name="connsiteX1" fmla="*/ 0 w 11526"/>
                <a:gd name="connsiteY1" fmla="*/ 0 h 34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6" h="342093">
                  <a:moveTo>
                    <a:pt x="0" y="342093"/>
                  </a:moveTo>
                  <a:lnTo>
                    <a:pt x="0" y="0"/>
                  </a:lnTo>
                </a:path>
              </a:pathLst>
            </a:custGeom>
            <a:ln w="5763" cap="flat">
              <a:solidFill>
                <a:srgbClr val="0473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4" name="Freeform: Shape 1383">
              <a:extLst>
                <a:ext uri="{FF2B5EF4-FFF2-40B4-BE49-F238E27FC236}">
                  <a16:creationId xmlns:a16="http://schemas.microsoft.com/office/drawing/2014/main" id="{8472F2F8-D4B9-45E8-874F-559E33CAA3F4}"/>
                </a:ext>
              </a:extLst>
            </p:cNvPr>
            <p:cNvSpPr/>
            <p:nvPr/>
          </p:nvSpPr>
          <p:spPr>
            <a:xfrm>
              <a:off x="3433495" y="5652951"/>
              <a:ext cx="11526" cy="342093"/>
            </a:xfrm>
            <a:custGeom>
              <a:avLst/>
              <a:gdLst>
                <a:gd name="connsiteX0" fmla="*/ 0 w 11526"/>
                <a:gd name="connsiteY0" fmla="*/ 342093 h 342093"/>
                <a:gd name="connsiteX1" fmla="*/ 0 w 11526"/>
                <a:gd name="connsiteY1" fmla="*/ 0 h 34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6" h="342093">
                  <a:moveTo>
                    <a:pt x="0" y="342093"/>
                  </a:moveTo>
                  <a:lnTo>
                    <a:pt x="0" y="0"/>
                  </a:lnTo>
                </a:path>
              </a:pathLst>
            </a:custGeom>
            <a:ln w="5763" cap="flat">
              <a:solidFill>
                <a:srgbClr val="0473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5" name="Freeform: Shape 1384">
              <a:extLst>
                <a:ext uri="{FF2B5EF4-FFF2-40B4-BE49-F238E27FC236}">
                  <a16:creationId xmlns:a16="http://schemas.microsoft.com/office/drawing/2014/main" id="{6F2E5809-914B-4C67-AB31-9F234442F2B7}"/>
                </a:ext>
              </a:extLst>
            </p:cNvPr>
            <p:cNvSpPr/>
            <p:nvPr/>
          </p:nvSpPr>
          <p:spPr>
            <a:xfrm>
              <a:off x="525587" y="5995044"/>
              <a:ext cx="11526" cy="692139"/>
            </a:xfrm>
            <a:custGeom>
              <a:avLst/>
              <a:gdLst>
                <a:gd name="connsiteX0" fmla="*/ 0 w 11526"/>
                <a:gd name="connsiteY0" fmla="*/ 692139 h 692139"/>
                <a:gd name="connsiteX1" fmla="*/ 0 w 11526"/>
                <a:gd name="connsiteY1" fmla="*/ 0 h 69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6" h="692139">
                  <a:moveTo>
                    <a:pt x="0" y="692139"/>
                  </a:moveTo>
                  <a:lnTo>
                    <a:pt x="0" y="0"/>
                  </a:lnTo>
                </a:path>
              </a:pathLst>
            </a:custGeom>
            <a:ln w="5763" cap="flat">
              <a:solidFill>
                <a:srgbClr val="0473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6" name="Freeform: Shape 1385">
              <a:extLst>
                <a:ext uri="{FF2B5EF4-FFF2-40B4-BE49-F238E27FC236}">
                  <a16:creationId xmlns:a16="http://schemas.microsoft.com/office/drawing/2014/main" id="{B17AB721-65DA-4419-A840-6A463B1C422F}"/>
                </a:ext>
              </a:extLst>
            </p:cNvPr>
            <p:cNvSpPr/>
            <p:nvPr/>
          </p:nvSpPr>
          <p:spPr>
            <a:xfrm>
              <a:off x="3433495" y="5995044"/>
              <a:ext cx="11526" cy="692139"/>
            </a:xfrm>
            <a:custGeom>
              <a:avLst/>
              <a:gdLst>
                <a:gd name="connsiteX0" fmla="*/ 0 w 11526"/>
                <a:gd name="connsiteY0" fmla="*/ 692139 h 692139"/>
                <a:gd name="connsiteX1" fmla="*/ 0 w 11526"/>
                <a:gd name="connsiteY1" fmla="*/ 0 h 69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6" h="692139">
                  <a:moveTo>
                    <a:pt x="0" y="692139"/>
                  </a:moveTo>
                  <a:lnTo>
                    <a:pt x="0" y="0"/>
                  </a:lnTo>
                </a:path>
              </a:pathLst>
            </a:custGeom>
            <a:ln w="5763" cap="flat">
              <a:solidFill>
                <a:srgbClr val="0473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7" name="Freeform: Shape 1386">
              <a:extLst>
                <a:ext uri="{FF2B5EF4-FFF2-40B4-BE49-F238E27FC236}">
                  <a16:creationId xmlns:a16="http://schemas.microsoft.com/office/drawing/2014/main" id="{66CCF6E7-C68D-4E9C-A74C-80A0544A5D19}"/>
                </a:ext>
              </a:extLst>
            </p:cNvPr>
            <p:cNvSpPr/>
            <p:nvPr/>
          </p:nvSpPr>
          <p:spPr>
            <a:xfrm>
              <a:off x="525587" y="6948594"/>
              <a:ext cx="11526" cy="341977"/>
            </a:xfrm>
            <a:custGeom>
              <a:avLst/>
              <a:gdLst>
                <a:gd name="connsiteX0" fmla="*/ 0 w 11526"/>
                <a:gd name="connsiteY0" fmla="*/ 341978 h 341977"/>
                <a:gd name="connsiteX1" fmla="*/ 0 w 11526"/>
                <a:gd name="connsiteY1" fmla="*/ 0 h 34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6" h="341977">
                  <a:moveTo>
                    <a:pt x="0" y="341978"/>
                  </a:moveTo>
                  <a:lnTo>
                    <a:pt x="0" y="0"/>
                  </a:lnTo>
                </a:path>
              </a:pathLst>
            </a:custGeom>
            <a:ln w="5763" cap="flat">
              <a:solidFill>
                <a:srgbClr val="0473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8" name="Freeform: Shape 1387">
              <a:extLst>
                <a:ext uri="{FF2B5EF4-FFF2-40B4-BE49-F238E27FC236}">
                  <a16:creationId xmlns:a16="http://schemas.microsoft.com/office/drawing/2014/main" id="{D0ECF717-2234-4407-896D-DEFADA9276DD}"/>
                </a:ext>
              </a:extLst>
            </p:cNvPr>
            <p:cNvSpPr/>
            <p:nvPr/>
          </p:nvSpPr>
          <p:spPr>
            <a:xfrm>
              <a:off x="3433495" y="6948594"/>
              <a:ext cx="11526" cy="341977"/>
            </a:xfrm>
            <a:custGeom>
              <a:avLst/>
              <a:gdLst>
                <a:gd name="connsiteX0" fmla="*/ 0 w 11526"/>
                <a:gd name="connsiteY0" fmla="*/ 341978 h 341977"/>
                <a:gd name="connsiteX1" fmla="*/ 0 w 11526"/>
                <a:gd name="connsiteY1" fmla="*/ 0 h 34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6" h="341977">
                  <a:moveTo>
                    <a:pt x="0" y="341978"/>
                  </a:moveTo>
                  <a:lnTo>
                    <a:pt x="0" y="0"/>
                  </a:lnTo>
                </a:path>
              </a:pathLst>
            </a:custGeom>
            <a:ln w="5763" cap="flat">
              <a:solidFill>
                <a:srgbClr val="0473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9" name="Freeform: Shape 1388">
              <a:extLst>
                <a:ext uri="{FF2B5EF4-FFF2-40B4-BE49-F238E27FC236}">
                  <a16:creationId xmlns:a16="http://schemas.microsoft.com/office/drawing/2014/main" id="{F393AE55-C48B-4813-AB81-64A2583C0A9B}"/>
                </a:ext>
              </a:extLst>
            </p:cNvPr>
            <p:cNvSpPr/>
            <p:nvPr/>
          </p:nvSpPr>
          <p:spPr>
            <a:xfrm>
              <a:off x="525587" y="7290572"/>
              <a:ext cx="11526" cy="526164"/>
            </a:xfrm>
            <a:custGeom>
              <a:avLst/>
              <a:gdLst>
                <a:gd name="connsiteX0" fmla="*/ 0 w 11526"/>
                <a:gd name="connsiteY0" fmla="*/ 526164 h 526164"/>
                <a:gd name="connsiteX1" fmla="*/ 0 w 11526"/>
                <a:gd name="connsiteY1" fmla="*/ 0 h 52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6" h="526164">
                  <a:moveTo>
                    <a:pt x="0" y="526164"/>
                  </a:moveTo>
                  <a:lnTo>
                    <a:pt x="0" y="0"/>
                  </a:lnTo>
                </a:path>
              </a:pathLst>
            </a:custGeom>
            <a:ln w="5763" cap="flat">
              <a:solidFill>
                <a:srgbClr val="0473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0" name="Freeform: Shape 1389">
              <a:extLst>
                <a:ext uri="{FF2B5EF4-FFF2-40B4-BE49-F238E27FC236}">
                  <a16:creationId xmlns:a16="http://schemas.microsoft.com/office/drawing/2014/main" id="{F51157F1-8BFF-4CA9-BA4C-2CABF6F501E7}"/>
                </a:ext>
              </a:extLst>
            </p:cNvPr>
            <p:cNvSpPr/>
            <p:nvPr/>
          </p:nvSpPr>
          <p:spPr>
            <a:xfrm>
              <a:off x="3433495" y="7290572"/>
              <a:ext cx="11526" cy="526164"/>
            </a:xfrm>
            <a:custGeom>
              <a:avLst/>
              <a:gdLst>
                <a:gd name="connsiteX0" fmla="*/ 0 w 11526"/>
                <a:gd name="connsiteY0" fmla="*/ 526164 h 526164"/>
                <a:gd name="connsiteX1" fmla="*/ 0 w 11526"/>
                <a:gd name="connsiteY1" fmla="*/ 0 h 52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6" h="526164">
                  <a:moveTo>
                    <a:pt x="0" y="526164"/>
                  </a:moveTo>
                  <a:lnTo>
                    <a:pt x="0" y="0"/>
                  </a:lnTo>
                </a:path>
              </a:pathLst>
            </a:custGeom>
            <a:ln w="5763" cap="flat">
              <a:solidFill>
                <a:srgbClr val="0473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1" name="Freeform: Shape 1390">
              <a:extLst>
                <a:ext uri="{FF2B5EF4-FFF2-40B4-BE49-F238E27FC236}">
                  <a16:creationId xmlns:a16="http://schemas.microsoft.com/office/drawing/2014/main" id="{83E16E1C-40DB-425A-ACBE-F96F398B101F}"/>
                </a:ext>
              </a:extLst>
            </p:cNvPr>
            <p:cNvSpPr/>
            <p:nvPr/>
          </p:nvSpPr>
          <p:spPr>
            <a:xfrm>
              <a:off x="664966" y="5661696"/>
              <a:ext cx="259393" cy="259351"/>
            </a:xfrm>
            <a:custGeom>
              <a:avLst/>
              <a:gdLst>
                <a:gd name="connsiteX0" fmla="*/ 198796 w 259393"/>
                <a:gd name="connsiteY0" fmla="*/ 181550 h 259351"/>
                <a:gd name="connsiteX1" fmla="*/ 138284 w 259393"/>
                <a:gd name="connsiteY1" fmla="*/ 242062 h 259351"/>
                <a:gd name="connsiteX2" fmla="*/ 138284 w 259393"/>
                <a:gd name="connsiteY2" fmla="*/ 259351 h 259351"/>
                <a:gd name="connsiteX3" fmla="*/ 259307 w 259393"/>
                <a:gd name="connsiteY3" fmla="*/ 259351 h 259351"/>
                <a:gd name="connsiteX4" fmla="*/ 259307 w 259393"/>
                <a:gd name="connsiteY4" fmla="*/ 242062 h 259351"/>
                <a:gd name="connsiteX5" fmla="*/ 198796 w 259393"/>
                <a:gd name="connsiteY5" fmla="*/ 181550 h 259351"/>
                <a:gd name="connsiteX6" fmla="*/ 198796 w 259393"/>
                <a:gd name="connsiteY6" fmla="*/ 172906 h 259351"/>
                <a:gd name="connsiteX7" fmla="*/ 228994 w 259393"/>
                <a:gd name="connsiteY7" fmla="*/ 142707 h 259351"/>
                <a:gd name="connsiteX8" fmla="*/ 198796 w 259393"/>
                <a:gd name="connsiteY8" fmla="*/ 112509 h 259351"/>
                <a:gd name="connsiteX9" fmla="*/ 168597 w 259393"/>
                <a:gd name="connsiteY9" fmla="*/ 142707 h 259351"/>
                <a:gd name="connsiteX10" fmla="*/ 198796 w 259393"/>
                <a:gd name="connsiteY10" fmla="*/ 172906 h 259351"/>
                <a:gd name="connsiteX11" fmla="*/ 129639 w 259393"/>
                <a:gd name="connsiteY11" fmla="*/ 121038 h 259351"/>
                <a:gd name="connsiteX12" fmla="*/ 86417 w 259393"/>
                <a:gd name="connsiteY12" fmla="*/ 77816 h 259351"/>
                <a:gd name="connsiteX13" fmla="*/ 129639 w 259393"/>
                <a:gd name="connsiteY13" fmla="*/ 34593 h 259351"/>
                <a:gd name="connsiteX14" fmla="*/ 172862 w 259393"/>
                <a:gd name="connsiteY14" fmla="*/ 77816 h 259351"/>
                <a:gd name="connsiteX15" fmla="*/ 254466 w 259393"/>
                <a:gd name="connsiteY15" fmla="*/ 90610 h 259351"/>
                <a:gd name="connsiteX16" fmla="*/ 254466 w 259393"/>
                <a:gd name="connsiteY16" fmla="*/ 64906 h 259351"/>
                <a:gd name="connsiteX17" fmla="*/ 129639 w 259393"/>
                <a:gd name="connsiteY17" fmla="*/ 15 h 259351"/>
                <a:gd name="connsiteX18" fmla="*/ 4927 w 259393"/>
                <a:gd name="connsiteY18" fmla="*/ 64906 h 259351"/>
                <a:gd name="connsiteX19" fmla="*/ 4927 w 259393"/>
                <a:gd name="connsiteY19" fmla="*/ 90610 h 259351"/>
                <a:gd name="connsiteX20" fmla="*/ 129639 w 259393"/>
                <a:gd name="connsiteY20" fmla="*/ 155616 h 25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9393" h="259351">
                  <a:moveTo>
                    <a:pt x="198796" y="181550"/>
                  </a:moveTo>
                  <a:cubicBezTo>
                    <a:pt x="165370" y="181550"/>
                    <a:pt x="138284" y="208636"/>
                    <a:pt x="138284" y="242062"/>
                  </a:cubicBezTo>
                  <a:lnTo>
                    <a:pt x="138284" y="259351"/>
                  </a:lnTo>
                  <a:lnTo>
                    <a:pt x="259307" y="259351"/>
                  </a:lnTo>
                  <a:lnTo>
                    <a:pt x="259307" y="242062"/>
                  </a:lnTo>
                  <a:cubicBezTo>
                    <a:pt x="259307" y="208636"/>
                    <a:pt x="232221" y="181550"/>
                    <a:pt x="198796" y="181550"/>
                  </a:cubicBezTo>
                  <a:close/>
                  <a:moveTo>
                    <a:pt x="198796" y="172906"/>
                  </a:moveTo>
                  <a:cubicBezTo>
                    <a:pt x="215508" y="172906"/>
                    <a:pt x="228994" y="159305"/>
                    <a:pt x="228994" y="142707"/>
                  </a:cubicBezTo>
                  <a:cubicBezTo>
                    <a:pt x="228994" y="126110"/>
                    <a:pt x="215508" y="112509"/>
                    <a:pt x="198796" y="112509"/>
                  </a:cubicBezTo>
                  <a:cubicBezTo>
                    <a:pt x="182083" y="112509"/>
                    <a:pt x="168597" y="126110"/>
                    <a:pt x="168597" y="142707"/>
                  </a:cubicBezTo>
                  <a:cubicBezTo>
                    <a:pt x="168597" y="159305"/>
                    <a:pt x="182198" y="172906"/>
                    <a:pt x="198796" y="172906"/>
                  </a:cubicBezTo>
                  <a:close/>
                  <a:moveTo>
                    <a:pt x="129639" y="121038"/>
                  </a:moveTo>
                  <a:cubicBezTo>
                    <a:pt x="105780" y="121038"/>
                    <a:pt x="86417" y="101675"/>
                    <a:pt x="86417" y="77816"/>
                  </a:cubicBezTo>
                  <a:cubicBezTo>
                    <a:pt x="86417" y="53957"/>
                    <a:pt x="105780" y="34593"/>
                    <a:pt x="129639" y="34593"/>
                  </a:cubicBezTo>
                  <a:cubicBezTo>
                    <a:pt x="153498" y="34593"/>
                    <a:pt x="172862" y="53957"/>
                    <a:pt x="172862" y="77816"/>
                  </a:cubicBezTo>
                  <a:moveTo>
                    <a:pt x="254466" y="90610"/>
                  </a:moveTo>
                  <a:cubicBezTo>
                    <a:pt x="261036" y="83348"/>
                    <a:pt x="261036" y="72283"/>
                    <a:pt x="254466" y="64906"/>
                  </a:cubicBezTo>
                  <a:cubicBezTo>
                    <a:pt x="224153" y="31596"/>
                    <a:pt x="176205" y="-792"/>
                    <a:pt x="129639" y="15"/>
                  </a:cubicBezTo>
                  <a:cubicBezTo>
                    <a:pt x="83189" y="-792"/>
                    <a:pt x="35126" y="31711"/>
                    <a:pt x="4927" y="64906"/>
                  </a:cubicBezTo>
                  <a:cubicBezTo>
                    <a:pt x="-1642" y="72168"/>
                    <a:pt x="-1642" y="83233"/>
                    <a:pt x="4927" y="90610"/>
                  </a:cubicBezTo>
                  <a:cubicBezTo>
                    <a:pt x="34434" y="123113"/>
                    <a:pt x="82382" y="156423"/>
                    <a:pt x="129639" y="155616"/>
                  </a:cubicBezTo>
                </a:path>
              </a:pathLst>
            </a:custGeom>
            <a:noFill/>
            <a:ln w="17289" cap="rnd">
              <a:solidFill>
                <a:srgbClr val="0473E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2" name="Freeform: Shape 1391">
              <a:extLst>
                <a:ext uri="{FF2B5EF4-FFF2-40B4-BE49-F238E27FC236}">
                  <a16:creationId xmlns:a16="http://schemas.microsoft.com/office/drawing/2014/main" id="{3894440B-62D1-4BC9-AAE2-79F92186B6CE}"/>
                </a:ext>
              </a:extLst>
            </p:cNvPr>
            <p:cNvSpPr/>
            <p:nvPr/>
          </p:nvSpPr>
          <p:spPr>
            <a:xfrm>
              <a:off x="3572845" y="5661595"/>
              <a:ext cx="259188" cy="259451"/>
            </a:xfrm>
            <a:custGeom>
              <a:avLst/>
              <a:gdLst>
                <a:gd name="connsiteX0" fmla="*/ 204818 w 259188"/>
                <a:gd name="connsiteY0" fmla="*/ 114684 h 259451"/>
                <a:gd name="connsiteX1" fmla="*/ 209889 w 259188"/>
                <a:gd name="connsiteY1" fmla="*/ 131397 h 259451"/>
                <a:gd name="connsiteX2" fmla="*/ 223375 w 259188"/>
                <a:gd name="connsiteY2" fmla="*/ 139235 h 259451"/>
                <a:gd name="connsiteX3" fmla="*/ 240318 w 259188"/>
                <a:gd name="connsiteY3" fmla="*/ 135316 h 259451"/>
                <a:gd name="connsiteX4" fmla="*/ 257146 w 259188"/>
                <a:gd name="connsiteY4" fmla="*/ 142692 h 259451"/>
                <a:gd name="connsiteX5" fmla="*/ 255071 w 259188"/>
                <a:gd name="connsiteY5" fmla="*/ 160904 h 259451"/>
                <a:gd name="connsiteX6" fmla="*/ 243199 w 259188"/>
                <a:gd name="connsiteY6" fmla="*/ 173697 h 259451"/>
                <a:gd name="connsiteX7" fmla="*/ 243199 w 259188"/>
                <a:gd name="connsiteY7" fmla="*/ 189373 h 259451"/>
                <a:gd name="connsiteX8" fmla="*/ 255071 w 259188"/>
                <a:gd name="connsiteY8" fmla="*/ 202282 h 259451"/>
                <a:gd name="connsiteX9" fmla="*/ 257146 w 259188"/>
                <a:gd name="connsiteY9" fmla="*/ 220493 h 259451"/>
                <a:gd name="connsiteX10" fmla="*/ 240318 w 259188"/>
                <a:gd name="connsiteY10" fmla="*/ 227870 h 259451"/>
                <a:gd name="connsiteX11" fmla="*/ 223375 w 259188"/>
                <a:gd name="connsiteY11" fmla="*/ 223951 h 259451"/>
                <a:gd name="connsiteX12" fmla="*/ 209889 w 259188"/>
                <a:gd name="connsiteY12" fmla="*/ 231789 h 259451"/>
                <a:gd name="connsiteX13" fmla="*/ 204818 w 259188"/>
                <a:gd name="connsiteY13" fmla="*/ 248502 h 259451"/>
                <a:gd name="connsiteX14" fmla="*/ 190180 w 259188"/>
                <a:gd name="connsiteY14" fmla="*/ 259452 h 259451"/>
                <a:gd name="connsiteX15" fmla="*/ 175542 w 259188"/>
                <a:gd name="connsiteY15" fmla="*/ 248502 h 259451"/>
                <a:gd name="connsiteX16" fmla="*/ 170470 w 259188"/>
                <a:gd name="connsiteY16" fmla="*/ 231789 h 259451"/>
                <a:gd name="connsiteX17" fmla="*/ 156985 w 259188"/>
                <a:gd name="connsiteY17" fmla="*/ 223951 h 259451"/>
                <a:gd name="connsiteX18" fmla="*/ 140041 w 259188"/>
                <a:gd name="connsiteY18" fmla="*/ 227870 h 259451"/>
                <a:gd name="connsiteX19" fmla="*/ 123214 w 259188"/>
                <a:gd name="connsiteY19" fmla="*/ 220493 h 259451"/>
                <a:gd name="connsiteX20" fmla="*/ 125288 w 259188"/>
                <a:gd name="connsiteY20" fmla="*/ 202282 h 259451"/>
                <a:gd name="connsiteX21" fmla="*/ 137160 w 259188"/>
                <a:gd name="connsiteY21" fmla="*/ 189488 h 259451"/>
                <a:gd name="connsiteX22" fmla="*/ 137160 w 259188"/>
                <a:gd name="connsiteY22" fmla="*/ 173813 h 259451"/>
                <a:gd name="connsiteX23" fmla="*/ 125288 w 259188"/>
                <a:gd name="connsiteY23" fmla="*/ 161019 h 259451"/>
                <a:gd name="connsiteX24" fmla="*/ 123098 w 259188"/>
                <a:gd name="connsiteY24" fmla="*/ 142692 h 259451"/>
                <a:gd name="connsiteX25" fmla="*/ 139926 w 259188"/>
                <a:gd name="connsiteY25" fmla="*/ 135316 h 259451"/>
                <a:gd name="connsiteX26" fmla="*/ 156869 w 259188"/>
                <a:gd name="connsiteY26" fmla="*/ 139235 h 259451"/>
                <a:gd name="connsiteX27" fmla="*/ 170355 w 259188"/>
                <a:gd name="connsiteY27" fmla="*/ 131397 h 259451"/>
                <a:gd name="connsiteX28" fmla="*/ 175427 w 259188"/>
                <a:gd name="connsiteY28" fmla="*/ 114684 h 259451"/>
                <a:gd name="connsiteX29" fmla="*/ 190064 w 259188"/>
                <a:gd name="connsiteY29" fmla="*/ 103734 h 259451"/>
                <a:gd name="connsiteX30" fmla="*/ 204702 w 259188"/>
                <a:gd name="connsiteY30" fmla="*/ 114569 h 259451"/>
                <a:gd name="connsiteX31" fmla="*/ 190180 w 259188"/>
                <a:gd name="connsiteY31" fmla="*/ 198824 h 259451"/>
                <a:gd name="connsiteX32" fmla="*/ 207469 w 259188"/>
                <a:gd name="connsiteY32" fmla="*/ 181535 h 259451"/>
                <a:gd name="connsiteX33" fmla="*/ 190180 w 259188"/>
                <a:gd name="connsiteY33" fmla="*/ 164246 h 259451"/>
                <a:gd name="connsiteX34" fmla="*/ 172891 w 259188"/>
                <a:gd name="connsiteY34" fmla="*/ 181535 h 259451"/>
                <a:gd name="connsiteX35" fmla="*/ 190180 w 259188"/>
                <a:gd name="connsiteY35" fmla="*/ 198824 h 259451"/>
                <a:gd name="connsiteX36" fmla="*/ 0 w 259188"/>
                <a:gd name="connsiteY36" fmla="*/ 51867 h 259451"/>
                <a:gd name="connsiteX37" fmla="*/ 242047 w 259188"/>
                <a:gd name="connsiteY37" fmla="*/ 51867 h 259451"/>
                <a:gd name="connsiteX38" fmla="*/ 242047 w 259188"/>
                <a:gd name="connsiteY38" fmla="*/ 86445 h 259451"/>
                <a:gd name="connsiteX39" fmla="*/ 242047 w 259188"/>
                <a:gd name="connsiteY39" fmla="*/ 17289 h 259451"/>
                <a:gd name="connsiteX40" fmla="*/ 224758 w 259188"/>
                <a:gd name="connsiteY40" fmla="*/ 0 h 259451"/>
                <a:gd name="connsiteX41" fmla="*/ 17289 w 259188"/>
                <a:gd name="connsiteY41" fmla="*/ 0 h 259451"/>
                <a:gd name="connsiteX42" fmla="*/ 0 w 259188"/>
                <a:gd name="connsiteY42" fmla="*/ 17289 h 259451"/>
                <a:gd name="connsiteX43" fmla="*/ 0 w 259188"/>
                <a:gd name="connsiteY43" fmla="*/ 207469 h 259451"/>
                <a:gd name="connsiteX44" fmla="*/ 17289 w 259188"/>
                <a:gd name="connsiteY44" fmla="*/ 224758 h 259451"/>
                <a:gd name="connsiteX45" fmla="*/ 86445 w 259188"/>
                <a:gd name="connsiteY45" fmla="*/ 224758 h 25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59188" h="259451">
                  <a:moveTo>
                    <a:pt x="204818" y="114684"/>
                  </a:moveTo>
                  <a:lnTo>
                    <a:pt x="209889" y="131397"/>
                  </a:lnTo>
                  <a:cubicBezTo>
                    <a:pt x="211618" y="137160"/>
                    <a:pt x="217497" y="140618"/>
                    <a:pt x="223375" y="139235"/>
                  </a:cubicBezTo>
                  <a:lnTo>
                    <a:pt x="240318" y="135316"/>
                  </a:lnTo>
                  <a:cubicBezTo>
                    <a:pt x="246888" y="133817"/>
                    <a:pt x="253804" y="136814"/>
                    <a:pt x="257146" y="142692"/>
                  </a:cubicBezTo>
                  <a:cubicBezTo>
                    <a:pt x="260488" y="148571"/>
                    <a:pt x="259682" y="155947"/>
                    <a:pt x="255071" y="160904"/>
                  </a:cubicBezTo>
                  <a:lnTo>
                    <a:pt x="243199" y="173697"/>
                  </a:lnTo>
                  <a:cubicBezTo>
                    <a:pt x="239050" y="178077"/>
                    <a:pt x="239050" y="184993"/>
                    <a:pt x="243199" y="189373"/>
                  </a:cubicBezTo>
                  <a:lnTo>
                    <a:pt x="255071" y="202282"/>
                  </a:lnTo>
                  <a:cubicBezTo>
                    <a:pt x="259682" y="207238"/>
                    <a:pt x="260488" y="214615"/>
                    <a:pt x="257146" y="220493"/>
                  </a:cubicBezTo>
                  <a:cubicBezTo>
                    <a:pt x="253804" y="226371"/>
                    <a:pt x="247003" y="229368"/>
                    <a:pt x="240318" y="227870"/>
                  </a:cubicBezTo>
                  <a:lnTo>
                    <a:pt x="223375" y="223951"/>
                  </a:lnTo>
                  <a:cubicBezTo>
                    <a:pt x="217497" y="222568"/>
                    <a:pt x="211618" y="226026"/>
                    <a:pt x="209889" y="231789"/>
                  </a:cubicBezTo>
                  <a:lnTo>
                    <a:pt x="204818" y="248502"/>
                  </a:lnTo>
                  <a:cubicBezTo>
                    <a:pt x="202858" y="254956"/>
                    <a:pt x="196865" y="259452"/>
                    <a:pt x="190180" y="259452"/>
                  </a:cubicBezTo>
                  <a:cubicBezTo>
                    <a:pt x="183495" y="259452"/>
                    <a:pt x="177386" y="254956"/>
                    <a:pt x="175542" y="248502"/>
                  </a:cubicBezTo>
                  <a:lnTo>
                    <a:pt x="170470" y="231789"/>
                  </a:lnTo>
                  <a:cubicBezTo>
                    <a:pt x="168741" y="226026"/>
                    <a:pt x="162863" y="222568"/>
                    <a:pt x="156985" y="223951"/>
                  </a:cubicBezTo>
                  <a:lnTo>
                    <a:pt x="140041" y="227870"/>
                  </a:lnTo>
                  <a:cubicBezTo>
                    <a:pt x="133472" y="229368"/>
                    <a:pt x="126556" y="226371"/>
                    <a:pt x="123214" y="220493"/>
                  </a:cubicBezTo>
                  <a:cubicBezTo>
                    <a:pt x="119871" y="214615"/>
                    <a:pt x="120678" y="207238"/>
                    <a:pt x="125288" y="202282"/>
                  </a:cubicBezTo>
                  <a:lnTo>
                    <a:pt x="137160" y="189488"/>
                  </a:lnTo>
                  <a:cubicBezTo>
                    <a:pt x="141309" y="185108"/>
                    <a:pt x="141309" y="178193"/>
                    <a:pt x="137160" y="173813"/>
                  </a:cubicBezTo>
                  <a:lnTo>
                    <a:pt x="125288" y="161019"/>
                  </a:lnTo>
                  <a:cubicBezTo>
                    <a:pt x="120678" y="156062"/>
                    <a:pt x="119755" y="148686"/>
                    <a:pt x="123098" y="142692"/>
                  </a:cubicBezTo>
                  <a:cubicBezTo>
                    <a:pt x="126441" y="136814"/>
                    <a:pt x="133356" y="133817"/>
                    <a:pt x="139926" y="135316"/>
                  </a:cubicBezTo>
                  <a:lnTo>
                    <a:pt x="156869" y="139235"/>
                  </a:lnTo>
                  <a:cubicBezTo>
                    <a:pt x="162748" y="140618"/>
                    <a:pt x="168626" y="137160"/>
                    <a:pt x="170355" y="131397"/>
                  </a:cubicBezTo>
                  <a:lnTo>
                    <a:pt x="175427" y="114684"/>
                  </a:lnTo>
                  <a:cubicBezTo>
                    <a:pt x="177386" y="108229"/>
                    <a:pt x="183380" y="103734"/>
                    <a:pt x="190064" y="103734"/>
                  </a:cubicBezTo>
                  <a:cubicBezTo>
                    <a:pt x="196749" y="103734"/>
                    <a:pt x="202743" y="108114"/>
                    <a:pt x="204702" y="114569"/>
                  </a:cubicBezTo>
                  <a:close/>
                  <a:moveTo>
                    <a:pt x="190180" y="198824"/>
                  </a:moveTo>
                  <a:cubicBezTo>
                    <a:pt x="199746" y="198824"/>
                    <a:pt x="207469" y="191102"/>
                    <a:pt x="207469" y="181535"/>
                  </a:cubicBezTo>
                  <a:cubicBezTo>
                    <a:pt x="207469" y="171968"/>
                    <a:pt x="199746" y="164246"/>
                    <a:pt x="190180" y="164246"/>
                  </a:cubicBezTo>
                  <a:cubicBezTo>
                    <a:pt x="180613" y="164246"/>
                    <a:pt x="172891" y="171968"/>
                    <a:pt x="172891" y="181535"/>
                  </a:cubicBezTo>
                  <a:cubicBezTo>
                    <a:pt x="172891" y="191102"/>
                    <a:pt x="180613" y="198824"/>
                    <a:pt x="190180" y="198824"/>
                  </a:cubicBezTo>
                  <a:close/>
                  <a:moveTo>
                    <a:pt x="0" y="51867"/>
                  </a:moveTo>
                  <a:lnTo>
                    <a:pt x="242047" y="51867"/>
                  </a:lnTo>
                  <a:moveTo>
                    <a:pt x="242047" y="86445"/>
                  </a:moveTo>
                  <a:lnTo>
                    <a:pt x="242047" y="17289"/>
                  </a:lnTo>
                  <a:cubicBezTo>
                    <a:pt x="242047" y="7722"/>
                    <a:pt x="234324" y="0"/>
                    <a:pt x="224758" y="0"/>
                  </a:cubicBezTo>
                  <a:lnTo>
                    <a:pt x="17289" y="0"/>
                  </a:lnTo>
                  <a:cubicBezTo>
                    <a:pt x="7722" y="0"/>
                    <a:pt x="0" y="7722"/>
                    <a:pt x="0" y="17289"/>
                  </a:cubicBezTo>
                  <a:lnTo>
                    <a:pt x="0" y="207469"/>
                  </a:lnTo>
                  <a:cubicBezTo>
                    <a:pt x="0" y="217035"/>
                    <a:pt x="7722" y="224758"/>
                    <a:pt x="17289" y="224758"/>
                  </a:cubicBezTo>
                  <a:lnTo>
                    <a:pt x="86445" y="224758"/>
                  </a:lnTo>
                </a:path>
              </a:pathLst>
            </a:custGeom>
            <a:noFill/>
            <a:ln w="17289" cap="rnd">
              <a:solidFill>
                <a:srgbClr val="0473E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3" name="Freeform: Shape 1392">
              <a:extLst>
                <a:ext uri="{FF2B5EF4-FFF2-40B4-BE49-F238E27FC236}">
                  <a16:creationId xmlns:a16="http://schemas.microsoft.com/office/drawing/2014/main" id="{23BBE544-4581-4FF1-8EC1-5EFD93C5D7D1}"/>
                </a:ext>
              </a:extLst>
            </p:cNvPr>
            <p:cNvSpPr/>
            <p:nvPr/>
          </p:nvSpPr>
          <p:spPr>
            <a:xfrm>
              <a:off x="666320" y="5995159"/>
              <a:ext cx="74688" cy="103734"/>
            </a:xfrm>
            <a:custGeom>
              <a:avLst/>
              <a:gdLst>
                <a:gd name="connsiteX0" fmla="*/ 0 w 74688"/>
                <a:gd name="connsiteY0" fmla="*/ 0 h 103734"/>
                <a:gd name="connsiteX1" fmla="*/ 37344 w 74688"/>
                <a:gd name="connsiteY1" fmla="*/ 0 h 103734"/>
                <a:gd name="connsiteX2" fmla="*/ 68695 w 74688"/>
                <a:gd name="connsiteY2" fmla="*/ 28354 h 103734"/>
                <a:gd name="connsiteX3" fmla="*/ 57861 w 74688"/>
                <a:gd name="connsiteY3" fmla="*/ 48524 h 103734"/>
                <a:gd name="connsiteX4" fmla="*/ 74689 w 74688"/>
                <a:gd name="connsiteY4" fmla="*/ 73997 h 103734"/>
                <a:gd name="connsiteX5" fmla="*/ 40456 w 74688"/>
                <a:gd name="connsiteY5" fmla="*/ 103734 h 103734"/>
                <a:gd name="connsiteX6" fmla="*/ 0 w 74688"/>
                <a:gd name="connsiteY6" fmla="*/ 103734 h 103734"/>
                <a:gd name="connsiteX7" fmla="*/ 0 w 74688"/>
                <a:gd name="connsiteY7" fmla="*/ 0 h 103734"/>
                <a:gd name="connsiteX8" fmla="*/ 20055 w 74688"/>
                <a:gd name="connsiteY8" fmla="*/ 17289 h 103734"/>
                <a:gd name="connsiteX9" fmla="*/ 20055 w 74688"/>
                <a:gd name="connsiteY9" fmla="*/ 42070 h 103734"/>
                <a:gd name="connsiteX10" fmla="*/ 35154 w 74688"/>
                <a:gd name="connsiteY10" fmla="*/ 42070 h 103734"/>
                <a:gd name="connsiteX11" fmla="*/ 48409 w 74688"/>
                <a:gd name="connsiteY11" fmla="*/ 29622 h 103734"/>
                <a:gd name="connsiteX12" fmla="*/ 34809 w 74688"/>
                <a:gd name="connsiteY12" fmla="*/ 17289 h 103734"/>
                <a:gd name="connsiteX13" fmla="*/ 20055 w 74688"/>
                <a:gd name="connsiteY13" fmla="*/ 17289 h 103734"/>
                <a:gd name="connsiteX14" fmla="*/ 20055 w 74688"/>
                <a:gd name="connsiteY14" fmla="*/ 58898 h 103734"/>
                <a:gd name="connsiteX15" fmla="*/ 20055 w 74688"/>
                <a:gd name="connsiteY15" fmla="*/ 86445 h 103734"/>
                <a:gd name="connsiteX16" fmla="*/ 39419 w 74688"/>
                <a:gd name="connsiteY16" fmla="*/ 86445 h 103734"/>
                <a:gd name="connsiteX17" fmla="*/ 54172 w 74688"/>
                <a:gd name="connsiteY17" fmla="*/ 72845 h 103734"/>
                <a:gd name="connsiteX18" fmla="*/ 39419 w 74688"/>
                <a:gd name="connsiteY18" fmla="*/ 58898 h 103734"/>
                <a:gd name="connsiteX19" fmla="*/ 20055 w 74688"/>
                <a:gd name="connsiteY19" fmla="*/ 58898 h 1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688" h="103734">
                  <a:moveTo>
                    <a:pt x="0" y="0"/>
                  </a:moveTo>
                  <a:lnTo>
                    <a:pt x="37344" y="0"/>
                  </a:lnTo>
                  <a:cubicBezTo>
                    <a:pt x="55210" y="0"/>
                    <a:pt x="68695" y="10604"/>
                    <a:pt x="68695" y="28354"/>
                  </a:cubicBezTo>
                  <a:cubicBezTo>
                    <a:pt x="68695" y="37344"/>
                    <a:pt x="64546" y="43914"/>
                    <a:pt x="57861" y="48524"/>
                  </a:cubicBezTo>
                  <a:cubicBezTo>
                    <a:pt x="68004" y="53250"/>
                    <a:pt x="74689" y="61895"/>
                    <a:pt x="74689" y="73997"/>
                  </a:cubicBezTo>
                  <a:cubicBezTo>
                    <a:pt x="74689" y="92669"/>
                    <a:pt x="59590" y="103734"/>
                    <a:pt x="40456" y="103734"/>
                  </a:cubicBezTo>
                  <a:lnTo>
                    <a:pt x="0" y="103734"/>
                  </a:lnTo>
                  <a:lnTo>
                    <a:pt x="0" y="0"/>
                  </a:lnTo>
                  <a:close/>
                  <a:moveTo>
                    <a:pt x="20055" y="17289"/>
                  </a:moveTo>
                  <a:lnTo>
                    <a:pt x="20055" y="42070"/>
                  </a:lnTo>
                  <a:lnTo>
                    <a:pt x="35154" y="42070"/>
                  </a:lnTo>
                  <a:cubicBezTo>
                    <a:pt x="43338" y="42070"/>
                    <a:pt x="48409" y="37114"/>
                    <a:pt x="48409" y="29622"/>
                  </a:cubicBezTo>
                  <a:cubicBezTo>
                    <a:pt x="48409" y="22130"/>
                    <a:pt x="42877" y="17289"/>
                    <a:pt x="34809" y="17289"/>
                  </a:cubicBezTo>
                  <a:lnTo>
                    <a:pt x="20055" y="17289"/>
                  </a:lnTo>
                  <a:close/>
                  <a:moveTo>
                    <a:pt x="20055" y="58898"/>
                  </a:moveTo>
                  <a:lnTo>
                    <a:pt x="20055" y="86445"/>
                  </a:lnTo>
                  <a:lnTo>
                    <a:pt x="39419" y="86445"/>
                  </a:lnTo>
                  <a:cubicBezTo>
                    <a:pt x="48525" y="86445"/>
                    <a:pt x="54172" y="81374"/>
                    <a:pt x="54172" y="72845"/>
                  </a:cubicBezTo>
                  <a:cubicBezTo>
                    <a:pt x="54172" y="64315"/>
                    <a:pt x="48755" y="58898"/>
                    <a:pt x="39419" y="58898"/>
                  </a:cubicBezTo>
                  <a:lnTo>
                    <a:pt x="20055" y="588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4" name="Freeform: Shape 1393">
              <a:extLst>
                <a:ext uri="{FF2B5EF4-FFF2-40B4-BE49-F238E27FC236}">
                  <a16:creationId xmlns:a16="http://schemas.microsoft.com/office/drawing/2014/main" id="{E8838D20-9E14-4038-92B0-840109D13E48}"/>
                </a:ext>
              </a:extLst>
            </p:cNvPr>
            <p:cNvSpPr/>
            <p:nvPr/>
          </p:nvSpPr>
          <p:spPr>
            <a:xfrm>
              <a:off x="750115" y="6027778"/>
              <a:ext cx="69847" cy="72499"/>
            </a:xfrm>
            <a:custGeom>
              <a:avLst/>
              <a:gdLst>
                <a:gd name="connsiteX0" fmla="*/ 115 w 69847"/>
                <a:gd name="connsiteY0" fmla="*/ 36884 h 72499"/>
                <a:gd name="connsiteX1" fmla="*/ 35731 w 69847"/>
                <a:gd name="connsiteY1" fmla="*/ 0 h 72499"/>
                <a:gd name="connsiteX2" fmla="*/ 69848 w 69847"/>
                <a:gd name="connsiteY2" fmla="*/ 34463 h 72499"/>
                <a:gd name="connsiteX3" fmla="*/ 69387 w 69847"/>
                <a:gd name="connsiteY3" fmla="*/ 42531 h 72499"/>
                <a:gd name="connsiteX4" fmla="*/ 20747 w 69847"/>
                <a:gd name="connsiteY4" fmla="*/ 42531 h 72499"/>
                <a:gd name="connsiteX5" fmla="*/ 41033 w 69847"/>
                <a:gd name="connsiteY5" fmla="*/ 56363 h 72499"/>
                <a:gd name="connsiteX6" fmla="*/ 64085 w 69847"/>
                <a:gd name="connsiteY6" fmla="*/ 50023 h 72499"/>
                <a:gd name="connsiteX7" fmla="*/ 64085 w 69847"/>
                <a:gd name="connsiteY7" fmla="*/ 66045 h 72499"/>
                <a:gd name="connsiteX8" fmla="*/ 38958 w 69847"/>
                <a:gd name="connsiteY8" fmla="*/ 72499 h 72499"/>
                <a:gd name="connsiteX9" fmla="*/ 0 w 69847"/>
                <a:gd name="connsiteY9" fmla="*/ 36999 h 72499"/>
                <a:gd name="connsiteX10" fmla="*/ 50254 w 69847"/>
                <a:gd name="connsiteY10" fmla="*/ 29507 h 72499"/>
                <a:gd name="connsiteX11" fmla="*/ 35731 w 69847"/>
                <a:gd name="connsiteY11" fmla="*/ 15100 h 72499"/>
                <a:gd name="connsiteX12" fmla="*/ 20286 w 69847"/>
                <a:gd name="connsiteY12" fmla="*/ 29507 h 72499"/>
                <a:gd name="connsiteX13" fmla="*/ 50254 w 69847"/>
                <a:gd name="connsiteY13" fmla="*/ 29507 h 7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847" h="72499">
                  <a:moveTo>
                    <a:pt x="115" y="36884"/>
                  </a:moveTo>
                  <a:cubicBezTo>
                    <a:pt x="115" y="15561"/>
                    <a:pt x="14408" y="0"/>
                    <a:pt x="35731" y="0"/>
                  </a:cubicBezTo>
                  <a:cubicBezTo>
                    <a:pt x="55901" y="0"/>
                    <a:pt x="69848" y="14408"/>
                    <a:pt x="69848" y="34463"/>
                  </a:cubicBezTo>
                  <a:cubicBezTo>
                    <a:pt x="69848" y="37230"/>
                    <a:pt x="69733" y="39880"/>
                    <a:pt x="69387" y="42531"/>
                  </a:cubicBezTo>
                  <a:lnTo>
                    <a:pt x="20747" y="42531"/>
                  </a:lnTo>
                  <a:cubicBezTo>
                    <a:pt x="23283" y="51061"/>
                    <a:pt x="30890" y="56363"/>
                    <a:pt x="41033" y="56363"/>
                  </a:cubicBezTo>
                  <a:cubicBezTo>
                    <a:pt x="49101" y="56363"/>
                    <a:pt x="56823" y="54288"/>
                    <a:pt x="64085" y="50023"/>
                  </a:cubicBezTo>
                  <a:lnTo>
                    <a:pt x="64085" y="66045"/>
                  </a:lnTo>
                  <a:cubicBezTo>
                    <a:pt x="56362" y="70425"/>
                    <a:pt x="47718" y="72499"/>
                    <a:pt x="38958" y="72499"/>
                  </a:cubicBezTo>
                  <a:cubicBezTo>
                    <a:pt x="16943" y="72499"/>
                    <a:pt x="0" y="58899"/>
                    <a:pt x="0" y="36999"/>
                  </a:cubicBezTo>
                  <a:close/>
                  <a:moveTo>
                    <a:pt x="50254" y="29507"/>
                  </a:moveTo>
                  <a:cubicBezTo>
                    <a:pt x="49331" y="21324"/>
                    <a:pt x="44260" y="15100"/>
                    <a:pt x="35731" y="15100"/>
                  </a:cubicBezTo>
                  <a:cubicBezTo>
                    <a:pt x="27201" y="15100"/>
                    <a:pt x="21900" y="21208"/>
                    <a:pt x="20286" y="29507"/>
                  </a:cubicBezTo>
                  <a:lnTo>
                    <a:pt x="50254" y="2950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5" name="Freeform: Shape 1394">
              <a:extLst>
                <a:ext uri="{FF2B5EF4-FFF2-40B4-BE49-F238E27FC236}">
                  <a16:creationId xmlns:a16="http://schemas.microsoft.com/office/drawing/2014/main" id="{C92D0198-8938-430C-BF41-849639801390}"/>
                </a:ext>
              </a:extLst>
            </p:cNvPr>
            <p:cNvSpPr/>
            <p:nvPr/>
          </p:nvSpPr>
          <p:spPr>
            <a:xfrm>
              <a:off x="861918" y="5997579"/>
              <a:ext cx="28354" cy="101199"/>
            </a:xfrm>
            <a:custGeom>
              <a:avLst/>
              <a:gdLst>
                <a:gd name="connsiteX0" fmla="*/ 115 w 28354"/>
                <a:gd name="connsiteY0" fmla="*/ 10950 h 101199"/>
                <a:gd name="connsiteX1" fmla="*/ 10719 w 28354"/>
                <a:gd name="connsiteY1" fmla="*/ 0 h 101199"/>
                <a:gd name="connsiteX2" fmla="*/ 17865 w 28354"/>
                <a:gd name="connsiteY2" fmla="*/ 2651 h 101199"/>
                <a:gd name="connsiteX3" fmla="*/ 28354 w 28354"/>
                <a:gd name="connsiteY3" fmla="*/ 10720 h 101199"/>
                <a:gd name="connsiteX4" fmla="*/ 17981 w 28354"/>
                <a:gd name="connsiteY4" fmla="*/ 18903 h 101199"/>
                <a:gd name="connsiteX5" fmla="*/ 10604 w 28354"/>
                <a:gd name="connsiteY5" fmla="*/ 21554 h 101199"/>
                <a:gd name="connsiteX6" fmla="*/ 0 w 28354"/>
                <a:gd name="connsiteY6" fmla="*/ 11065 h 101199"/>
                <a:gd name="connsiteX7" fmla="*/ 2766 w 28354"/>
                <a:gd name="connsiteY7" fmla="*/ 31582 h 101199"/>
                <a:gd name="connsiteX8" fmla="*/ 22015 w 28354"/>
                <a:gd name="connsiteY8" fmla="*/ 31582 h 101199"/>
                <a:gd name="connsiteX9" fmla="*/ 22015 w 28354"/>
                <a:gd name="connsiteY9" fmla="*/ 101199 h 101199"/>
                <a:gd name="connsiteX10" fmla="*/ 2766 w 28354"/>
                <a:gd name="connsiteY10" fmla="*/ 101199 h 101199"/>
                <a:gd name="connsiteX11" fmla="*/ 2766 w 28354"/>
                <a:gd name="connsiteY11" fmla="*/ 31582 h 10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354" h="101199">
                  <a:moveTo>
                    <a:pt x="115" y="10950"/>
                  </a:moveTo>
                  <a:cubicBezTo>
                    <a:pt x="115" y="4957"/>
                    <a:pt x="4841" y="0"/>
                    <a:pt x="10719" y="0"/>
                  </a:cubicBezTo>
                  <a:cubicBezTo>
                    <a:pt x="13485" y="0"/>
                    <a:pt x="15675" y="807"/>
                    <a:pt x="17865" y="2651"/>
                  </a:cubicBezTo>
                  <a:lnTo>
                    <a:pt x="28354" y="10720"/>
                  </a:lnTo>
                  <a:lnTo>
                    <a:pt x="17981" y="18903"/>
                  </a:lnTo>
                  <a:cubicBezTo>
                    <a:pt x="15791" y="20517"/>
                    <a:pt x="13370" y="21554"/>
                    <a:pt x="10604" y="21554"/>
                  </a:cubicBezTo>
                  <a:cubicBezTo>
                    <a:pt x="4610" y="21554"/>
                    <a:pt x="0" y="16828"/>
                    <a:pt x="0" y="11065"/>
                  </a:cubicBezTo>
                  <a:close/>
                  <a:moveTo>
                    <a:pt x="2766" y="31582"/>
                  </a:moveTo>
                  <a:lnTo>
                    <a:pt x="22015" y="31582"/>
                  </a:lnTo>
                  <a:lnTo>
                    <a:pt x="22015" y="101199"/>
                  </a:lnTo>
                  <a:lnTo>
                    <a:pt x="2766" y="101199"/>
                  </a:lnTo>
                  <a:lnTo>
                    <a:pt x="2766" y="3158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6" name="Freeform: Shape 1395">
              <a:extLst>
                <a:ext uri="{FF2B5EF4-FFF2-40B4-BE49-F238E27FC236}">
                  <a16:creationId xmlns:a16="http://schemas.microsoft.com/office/drawing/2014/main" id="{CFFFF72C-7CD6-48AB-AA88-BBDDF16C5DE5}"/>
                </a:ext>
              </a:extLst>
            </p:cNvPr>
            <p:cNvSpPr/>
            <p:nvPr/>
          </p:nvSpPr>
          <p:spPr>
            <a:xfrm>
              <a:off x="902489" y="6027778"/>
              <a:ext cx="66044" cy="71000"/>
            </a:xfrm>
            <a:custGeom>
              <a:avLst/>
              <a:gdLst>
                <a:gd name="connsiteX0" fmla="*/ 19133 w 66044"/>
                <a:gd name="connsiteY0" fmla="*/ 71001 h 71000"/>
                <a:gd name="connsiteX1" fmla="*/ 0 w 66044"/>
                <a:gd name="connsiteY1" fmla="*/ 71001 h 71000"/>
                <a:gd name="connsiteX2" fmla="*/ 0 w 66044"/>
                <a:gd name="connsiteY2" fmla="*/ 1384 h 71000"/>
                <a:gd name="connsiteX3" fmla="*/ 19133 w 66044"/>
                <a:gd name="connsiteY3" fmla="*/ 1384 h 71000"/>
                <a:gd name="connsiteX4" fmla="*/ 19133 w 66044"/>
                <a:gd name="connsiteY4" fmla="*/ 9682 h 71000"/>
                <a:gd name="connsiteX5" fmla="*/ 40226 w 66044"/>
                <a:gd name="connsiteY5" fmla="*/ 0 h 71000"/>
                <a:gd name="connsiteX6" fmla="*/ 66044 w 66044"/>
                <a:gd name="connsiteY6" fmla="*/ 28470 h 71000"/>
                <a:gd name="connsiteX7" fmla="*/ 66044 w 66044"/>
                <a:gd name="connsiteY7" fmla="*/ 71001 h 71000"/>
                <a:gd name="connsiteX8" fmla="*/ 46680 w 66044"/>
                <a:gd name="connsiteY8" fmla="*/ 71001 h 71000"/>
                <a:gd name="connsiteX9" fmla="*/ 46680 w 66044"/>
                <a:gd name="connsiteY9" fmla="*/ 33080 h 71000"/>
                <a:gd name="connsiteX10" fmla="*/ 34348 w 66044"/>
                <a:gd name="connsiteY10" fmla="*/ 18327 h 71000"/>
                <a:gd name="connsiteX11" fmla="*/ 19018 w 66044"/>
                <a:gd name="connsiteY11" fmla="*/ 35847 h 71000"/>
                <a:gd name="connsiteX12" fmla="*/ 19018 w 66044"/>
                <a:gd name="connsiteY12" fmla="*/ 71001 h 7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044" h="71000">
                  <a:moveTo>
                    <a:pt x="19133" y="71001"/>
                  </a:moveTo>
                  <a:lnTo>
                    <a:pt x="0" y="71001"/>
                  </a:lnTo>
                  <a:lnTo>
                    <a:pt x="0" y="1384"/>
                  </a:lnTo>
                  <a:lnTo>
                    <a:pt x="19133" y="1384"/>
                  </a:lnTo>
                  <a:lnTo>
                    <a:pt x="19133" y="9682"/>
                  </a:lnTo>
                  <a:cubicBezTo>
                    <a:pt x="24205" y="3688"/>
                    <a:pt x="31351" y="0"/>
                    <a:pt x="40226" y="0"/>
                  </a:cubicBezTo>
                  <a:cubicBezTo>
                    <a:pt x="56362" y="0"/>
                    <a:pt x="66044" y="12333"/>
                    <a:pt x="66044" y="28470"/>
                  </a:cubicBezTo>
                  <a:lnTo>
                    <a:pt x="66044" y="71001"/>
                  </a:lnTo>
                  <a:lnTo>
                    <a:pt x="46680" y="71001"/>
                  </a:lnTo>
                  <a:lnTo>
                    <a:pt x="46680" y="33080"/>
                  </a:lnTo>
                  <a:cubicBezTo>
                    <a:pt x="46680" y="23859"/>
                    <a:pt x="42762" y="18327"/>
                    <a:pt x="34348" y="18327"/>
                  </a:cubicBezTo>
                  <a:cubicBezTo>
                    <a:pt x="24896" y="18327"/>
                    <a:pt x="19018" y="26164"/>
                    <a:pt x="19018" y="35847"/>
                  </a:cubicBezTo>
                  <a:lnTo>
                    <a:pt x="19018" y="7100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7" name="Freeform: Shape 1396">
              <a:extLst>
                <a:ext uri="{FF2B5EF4-FFF2-40B4-BE49-F238E27FC236}">
                  <a16:creationId xmlns:a16="http://schemas.microsoft.com/office/drawing/2014/main" id="{94069F65-9EC2-48EC-BE86-60BC4CF40A94}"/>
                </a:ext>
              </a:extLst>
            </p:cNvPr>
            <p:cNvSpPr/>
            <p:nvPr/>
          </p:nvSpPr>
          <p:spPr>
            <a:xfrm>
              <a:off x="976717" y="6029161"/>
              <a:ext cx="75841" cy="72267"/>
            </a:xfrm>
            <a:custGeom>
              <a:avLst/>
              <a:gdLst>
                <a:gd name="connsiteX0" fmla="*/ 38036 w 75841"/>
                <a:gd name="connsiteY0" fmla="*/ 72268 h 72267"/>
                <a:gd name="connsiteX1" fmla="*/ 0 w 75841"/>
                <a:gd name="connsiteY1" fmla="*/ 0 h 72267"/>
                <a:gd name="connsiteX2" fmla="*/ 22245 w 75841"/>
                <a:gd name="connsiteY2" fmla="*/ 0 h 72267"/>
                <a:gd name="connsiteX3" fmla="*/ 38958 w 75841"/>
                <a:gd name="connsiteY3" fmla="*/ 34578 h 72267"/>
                <a:gd name="connsiteX4" fmla="*/ 55671 w 75841"/>
                <a:gd name="connsiteY4" fmla="*/ 0 h 72267"/>
                <a:gd name="connsiteX5" fmla="*/ 75841 w 75841"/>
                <a:gd name="connsiteY5" fmla="*/ 0 h 72267"/>
                <a:gd name="connsiteX6" fmla="*/ 37921 w 75841"/>
                <a:gd name="connsiteY6" fmla="*/ 72268 h 7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41" h="72267">
                  <a:moveTo>
                    <a:pt x="38036" y="72268"/>
                  </a:moveTo>
                  <a:lnTo>
                    <a:pt x="0" y="0"/>
                  </a:lnTo>
                  <a:lnTo>
                    <a:pt x="22245" y="0"/>
                  </a:lnTo>
                  <a:lnTo>
                    <a:pt x="38958" y="34578"/>
                  </a:lnTo>
                  <a:lnTo>
                    <a:pt x="55671" y="0"/>
                  </a:lnTo>
                  <a:lnTo>
                    <a:pt x="75841" y="0"/>
                  </a:lnTo>
                  <a:lnTo>
                    <a:pt x="37921" y="7226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8" name="Freeform: Shape 1397">
              <a:extLst>
                <a:ext uri="{FF2B5EF4-FFF2-40B4-BE49-F238E27FC236}">
                  <a16:creationId xmlns:a16="http://schemas.microsoft.com/office/drawing/2014/main" id="{768EECDB-3955-49C6-8A8B-7FBEB499D61F}"/>
                </a:ext>
              </a:extLst>
            </p:cNvPr>
            <p:cNvSpPr/>
            <p:nvPr/>
          </p:nvSpPr>
          <p:spPr>
            <a:xfrm>
              <a:off x="1057399" y="6027663"/>
              <a:ext cx="75034" cy="72498"/>
            </a:xfrm>
            <a:custGeom>
              <a:avLst/>
              <a:gdLst>
                <a:gd name="connsiteX0" fmla="*/ 0 w 75034"/>
                <a:gd name="connsiteY0" fmla="*/ 35846 h 72498"/>
                <a:gd name="connsiteX1" fmla="*/ 38036 w 75034"/>
                <a:gd name="connsiteY1" fmla="*/ 0 h 72498"/>
                <a:gd name="connsiteX2" fmla="*/ 75035 w 75034"/>
                <a:gd name="connsiteY2" fmla="*/ 35846 h 72498"/>
                <a:gd name="connsiteX3" fmla="*/ 38036 w 75034"/>
                <a:gd name="connsiteY3" fmla="*/ 72499 h 72498"/>
                <a:gd name="connsiteX4" fmla="*/ 0 w 75034"/>
                <a:gd name="connsiteY4" fmla="*/ 35846 h 72498"/>
                <a:gd name="connsiteX5" fmla="*/ 37690 w 75034"/>
                <a:gd name="connsiteY5" fmla="*/ 17865 h 72498"/>
                <a:gd name="connsiteX6" fmla="*/ 19710 w 75034"/>
                <a:gd name="connsiteY6" fmla="*/ 36077 h 72498"/>
                <a:gd name="connsiteX7" fmla="*/ 37690 w 75034"/>
                <a:gd name="connsiteY7" fmla="*/ 54633 h 72498"/>
                <a:gd name="connsiteX8" fmla="*/ 55440 w 75034"/>
                <a:gd name="connsiteY8" fmla="*/ 36077 h 72498"/>
                <a:gd name="connsiteX9" fmla="*/ 37690 w 75034"/>
                <a:gd name="connsiteY9" fmla="*/ 17865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034" h="72498">
                  <a:moveTo>
                    <a:pt x="0" y="35846"/>
                  </a:moveTo>
                  <a:cubicBezTo>
                    <a:pt x="0" y="14753"/>
                    <a:pt x="16367" y="0"/>
                    <a:pt x="38036" y="0"/>
                  </a:cubicBezTo>
                  <a:cubicBezTo>
                    <a:pt x="59705" y="0"/>
                    <a:pt x="75035" y="14753"/>
                    <a:pt x="75035" y="35846"/>
                  </a:cubicBezTo>
                  <a:cubicBezTo>
                    <a:pt x="75035" y="56939"/>
                    <a:pt x="59244" y="72499"/>
                    <a:pt x="38036" y="72499"/>
                  </a:cubicBezTo>
                  <a:cubicBezTo>
                    <a:pt x="16828" y="72499"/>
                    <a:pt x="0" y="57400"/>
                    <a:pt x="0" y="35846"/>
                  </a:cubicBezTo>
                  <a:close/>
                  <a:moveTo>
                    <a:pt x="37690" y="17865"/>
                  </a:moveTo>
                  <a:cubicBezTo>
                    <a:pt x="27201" y="17865"/>
                    <a:pt x="19710" y="25472"/>
                    <a:pt x="19710" y="36077"/>
                  </a:cubicBezTo>
                  <a:cubicBezTo>
                    <a:pt x="19710" y="46680"/>
                    <a:pt x="27201" y="54633"/>
                    <a:pt x="37690" y="54633"/>
                  </a:cubicBezTo>
                  <a:cubicBezTo>
                    <a:pt x="48179" y="54633"/>
                    <a:pt x="55440" y="46911"/>
                    <a:pt x="55440" y="36077"/>
                  </a:cubicBezTo>
                  <a:cubicBezTo>
                    <a:pt x="55440" y="25242"/>
                    <a:pt x="47948" y="17865"/>
                    <a:pt x="37690" y="178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9" name="Freeform: Shape 1398">
              <a:extLst>
                <a:ext uri="{FF2B5EF4-FFF2-40B4-BE49-F238E27FC236}">
                  <a16:creationId xmlns:a16="http://schemas.microsoft.com/office/drawing/2014/main" id="{AA80B5C5-C3F6-4173-8A8B-5FB80B9D7C20}"/>
                </a:ext>
              </a:extLst>
            </p:cNvPr>
            <p:cNvSpPr/>
            <p:nvPr/>
          </p:nvSpPr>
          <p:spPr>
            <a:xfrm>
              <a:off x="1146380" y="5995159"/>
              <a:ext cx="19133" cy="103734"/>
            </a:xfrm>
            <a:custGeom>
              <a:avLst/>
              <a:gdLst>
                <a:gd name="connsiteX0" fmla="*/ 0 w 19133"/>
                <a:gd name="connsiteY0" fmla="*/ 0 h 103734"/>
                <a:gd name="connsiteX1" fmla="*/ 19133 w 19133"/>
                <a:gd name="connsiteY1" fmla="*/ 0 h 103734"/>
                <a:gd name="connsiteX2" fmla="*/ 19133 w 19133"/>
                <a:gd name="connsiteY2" fmla="*/ 103734 h 103734"/>
                <a:gd name="connsiteX3" fmla="*/ 0 w 19133"/>
                <a:gd name="connsiteY3" fmla="*/ 103734 h 103734"/>
                <a:gd name="connsiteX4" fmla="*/ 0 w 19133"/>
                <a:gd name="connsiteY4" fmla="*/ 0 h 1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33" h="103734">
                  <a:moveTo>
                    <a:pt x="0" y="0"/>
                  </a:moveTo>
                  <a:lnTo>
                    <a:pt x="19133" y="0"/>
                  </a:lnTo>
                  <a:lnTo>
                    <a:pt x="19133" y="103734"/>
                  </a:lnTo>
                  <a:lnTo>
                    <a:pt x="0" y="1037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0" name="Freeform: Shape 1399">
              <a:extLst>
                <a:ext uri="{FF2B5EF4-FFF2-40B4-BE49-F238E27FC236}">
                  <a16:creationId xmlns:a16="http://schemas.microsoft.com/office/drawing/2014/main" id="{6A87A1ED-B0B0-459A-8C74-530C6A9ACCF9}"/>
                </a:ext>
              </a:extLst>
            </p:cNvPr>
            <p:cNvSpPr/>
            <p:nvPr/>
          </p:nvSpPr>
          <p:spPr>
            <a:xfrm>
              <a:off x="1175080" y="6029161"/>
              <a:ext cx="75841" cy="72267"/>
            </a:xfrm>
            <a:custGeom>
              <a:avLst/>
              <a:gdLst>
                <a:gd name="connsiteX0" fmla="*/ 38036 w 75841"/>
                <a:gd name="connsiteY0" fmla="*/ 72268 h 72267"/>
                <a:gd name="connsiteX1" fmla="*/ 0 w 75841"/>
                <a:gd name="connsiteY1" fmla="*/ 0 h 72267"/>
                <a:gd name="connsiteX2" fmla="*/ 22245 w 75841"/>
                <a:gd name="connsiteY2" fmla="*/ 0 h 72267"/>
                <a:gd name="connsiteX3" fmla="*/ 38958 w 75841"/>
                <a:gd name="connsiteY3" fmla="*/ 34578 h 72267"/>
                <a:gd name="connsiteX4" fmla="*/ 55671 w 75841"/>
                <a:gd name="connsiteY4" fmla="*/ 0 h 72267"/>
                <a:gd name="connsiteX5" fmla="*/ 75841 w 75841"/>
                <a:gd name="connsiteY5" fmla="*/ 0 h 72267"/>
                <a:gd name="connsiteX6" fmla="*/ 37921 w 75841"/>
                <a:gd name="connsiteY6" fmla="*/ 72268 h 7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41" h="72267">
                  <a:moveTo>
                    <a:pt x="38036" y="72268"/>
                  </a:moveTo>
                  <a:lnTo>
                    <a:pt x="0" y="0"/>
                  </a:lnTo>
                  <a:lnTo>
                    <a:pt x="22245" y="0"/>
                  </a:lnTo>
                  <a:lnTo>
                    <a:pt x="38958" y="34578"/>
                  </a:lnTo>
                  <a:lnTo>
                    <a:pt x="55671" y="0"/>
                  </a:lnTo>
                  <a:lnTo>
                    <a:pt x="75841" y="0"/>
                  </a:lnTo>
                  <a:lnTo>
                    <a:pt x="37921" y="7226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1" name="Freeform: Shape 1400">
              <a:extLst>
                <a:ext uri="{FF2B5EF4-FFF2-40B4-BE49-F238E27FC236}">
                  <a16:creationId xmlns:a16="http://schemas.microsoft.com/office/drawing/2014/main" id="{3F783305-B5F4-4EFD-9E36-563DD9524942}"/>
                </a:ext>
              </a:extLst>
            </p:cNvPr>
            <p:cNvSpPr/>
            <p:nvPr/>
          </p:nvSpPr>
          <p:spPr>
            <a:xfrm>
              <a:off x="1255647" y="6027778"/>
              <a:ext cx="69847" cy="72499"/>
            </a:xfrm>
            <a:custGeom>
              <a:avLst/>
              <a:gdLst>
                <a:gd name="connsiteX0" fmla="*/ 115 w 69847"/>
                <a:gd name="connsiteY0" fmla="*/ 36884 h 72499"/>
                <a:gd name="connsiteX1" fmla="*/ 35731 w 69847"/>
                <a:gd name="connsiteY1" fmla="*/ 0 h 72499"/>
                <a:gd name="connsiteX2" fmla="*/ 69848 w 69847"/>
                <a:gd name="connsiteY2" fmla="*/ 34463 h 72499"/>
                <a:gd name="connsiteX3" fmla="*/ 69387 w 69847"/>
                <a:gd name="connsiteY3" fmla="*/ 42531 h 72499"/>
                <a:gd name="connsiteX4" fmla="*/ 20747 w 69847"/>
                <a:gd name="connsiteY4" fmla="*/ 42531 h 72499"/>
                <a:gd name="connsiteX5" fmla="*/ 41033 w 69847"/>
                <a:gd name="connsiteY5" fmla="*/ 56363 h 72499"/>
                <a:gd name="connsiteX6" fmla="*/ 64085 w 69847"/>
                <a:gd name="connsiteY6" fmla="*/ 50023 h 72499"/>
                <a:gd name="connsiteX7" fmla="*/ 64085 w 69847"/>
                <a:gd name="connsiteY7" fmla="*/ 66045 h 72499"/>
                <a:gd name="connsiteX8" fmla="*/ 38958 w 69847"/>
                <a:gd name="connsiteY8" fmla="*/ 72499 h 72499"/>
                <a:gd name="connsiteX9" fmla="*/ 0 w 69847"/>
                <a:gd name="connsiteY9" fmla="*/ 36999 h 72499"/>
                <a:gd name="connsiteX10" fmla="*/ 50254 w 69847"/>
                <a:gd name="connsiteY10" fmla="*/ 29507 h 72499"/>
                <a:gd name="connsiteX11" fmla="*/ 35731 w 69847"/>
                <a:gd name="connsiteY11" fmla="*/ 15100 h 72499"/>
                <a:gd name="connsiteX12" fmla="*/ 20286 w 69847"/>
                <a:gd name="connsiteY12" fmla="*/ 29507 h 72499"/>
                <a:gd name="connsiteX13" fmla="*/ 50254 w 69847"/>
                <a:gd name="connsiteY13" fmla="*/ 29507 h 7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847" h="72499">
                  <a:moveTo>
                    <a:pt x="115" y="36884"/>
                  </a:moveTo>
                  <a:cubicBezTo>
                    <a:pt x="115" y="15561"/>
                    <a:pt x="14408" y="0"/>
                    <a:pt x="35731" y="0"/>
                  </a:cubicBezTo>
                  <a:cubicBezTo>
                    <a:pt x="55901" y="0"/>
                    <a:pt x="69848" y="14408"/>
                    <a:pt x="69848" y="34463"/>
                  </a:cubicBezTo>
                  <a:cubicBezTo>
                    <a:pt x="69848" y="37230"/>
                    <a:pt x="69733" y="39880"/>
                    <a:pt x="69387" y="42531"/>
                  </a:cubicBezTo>
                  <a:lnTo>
                    <a:pt x="20747" y="42531"/>
                  </a:lnTo>
                  <a:cubicBezTo>
                    <a:pt x="23283" y="51061"/>
                    <a:pt x="30890" y="56363"/>
                    <a:pt x="41033" y="56363"/>
                  </a:cubicBezTo>
                  <a:cubicBezTo>
                    <a:pt x="49101" y="56363"/>
                    <a:pt x="56823" y="54288"/>
                    <a:pt x="64085" y="50023"/>
                  </a:cubicBezTo>
                  <a:lnTo>
                    <a:pt x="64085" y="66045"/>
                  </a:lnTo>
                  <a:cubicBezTo>
                    <a:pt x="56362" y="70425"/>
                    <a:pt x="47718" y="72499"/>
                    <a:pt x="38958" y="72499"/>
                  </a:cubicBezTo>
                  <a:cubicBezTo>
                    <a:pt x="16943" y="72499"/>
                    <a:pt x="0" y="58899"/>
                    <a:pt x="0" y="36999"/>
                  </a:cubicBezTo>
                  <a:close/>
                  <a:moveTo>
                    <a:pt x="50254" y="29507"/>
                  </a:moveTo>
                  <a:cubicBezTo>
                    <a:pt x="49331" y="21324"/>
                    <a:pt x="44260" y="15100"/>
                    <a:pt x="35731" y="15100"/>
                  </a:cubicBezTo>
                  <a:cubicBezTo>
                    <a:pt x="27201" y="15100"/>
                    <a:pt x="21899" y="21208"/>
                    <a:pt x="20286" y="29507"/>
                  </a:cubicBezTo>
                  <a:lnTo>
                    <a:pt x="50254" y="2950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2" name="Freeform: Shape 1401">
              <a:extLst>
                <a:ext uri="{FF2B5EF4-FFF2-40B4-BE49-F238E27FC236}">
                  <a16:creationId xmlns:a16="http://schemas.microsoft.com/office/drawing/2014/main" id="{7AA99AF8-B9ED-4920-BFA5-A9C132131A70}"/>
                </a:ext>
              </a:extLst>
            </p:cNvPr>
            <p:cNvSpPr/>
            <p:nvPr/>
          </p:nvSpPr>
          <p:spPr>
            <a:xfrm>
              <a:off x="1334601" y="5995044"/>
              <a:ext cx="74688" cy="105117"/>
            </a:xfrm>
            <a:custGeom>
              <a:avLst/>
              <a:gdLst>
                <a:gd name="connsiteX0" fmla="*/ 55325 w 74688"/>
                <a:gd name="connsiteY0" fmla="*/ 95897 h 105117"/>
                <a:gd name="connsiteX1" fmla="*/ 34693 w 74688"/>
                <a:gd name="connsiteY1" fmla="*/ 105118 h 105117"/>
                <a:gd name="connsiteX2" fmla="*/ 0 w 74688"/>
                <a:gd name="connsiteY2" fmla="*/ 69156 h 105117"/>
                <a:gd name="connsiteX3" fmla="*/ 34693 w 74688"/>
                <a:gd name="connsiteY3" fmla="*/ 32619 h 105117"/>
                <a:gd name="connsiteX4" fmla="*/ 55325 w 74688"/>
                <a:gd name="connsiteY4" fmla="*/ 42070 h 105117"/>
                <a:gd name="connsiteX5" fmla="*/ 55325 w 74688"/>
                <a:gd name="connsiteY5" fmla="*/ 0 h 105117"/>
                <a:gd name="connsiteX6" fmla="*/ 74689 w 74688"/>
                <a:gd name="connsiteY6" fmla="*/ 0 h 105117"/>
                <a:gd name="connsiteX7" fmla="*/ 74689 w 74688"/>
                <a:gd name="connsiteY7" fmla="*/ 103734 h 105117"/>
                <a:gd name="connsiteX8" fmla="*/ 55325 w 74688"/>
                <a:gd name="connsiteY8" fmla="*/ 103734 h 105117"/>
                <a:gd name="connsiteX9" fmla="*/ 55325 w 74688"/>
                <a:gd name="connsiteY9" fmla="*/ 95897 h 105117"/>
                <a:gd name="connsiteX10" fmla="*/ 19825 w 74688"/>
                <a:gd name="connsiteY10" fmla="*/ 69272 h 105117"/>
                <a:gd name="connsiteX11" fmla="*/ 37344 w 74688"/>
                <a:gd name="connsiteY11" fmla="*/ 87368 h 105117"/>
                <a:gd name="connsiteX12" fmla="*/ 55325 w 74688"/>
                <a:gd name="connsiteY12" fmla="*/ 69272 h 105117"/>
                <a:gd name="connsiteX13" fmla="*/ 37344 w 74688"/>
                <a:gd name="connsiteY13" fmla="*/ 50600 h 105117"/>
                <a:gd name="connsiteX14" fmla="*/ 19825 w 74688"/>
                <a:gd name="connsiteY14" fmla="*/ 69272 h 10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688" h="105117">
                  <a:moveTo>
                    <a:pt x="55325" y="95897"/>
                  </a:moveTo>
                  <a:cubicBezTo>
                    <a:pt x="50254" y="101660"/>
                    <a:pt x="43107" y="105118"/>
                    <a:pt x="34693" y="105118"/>
                  </a:cubicBezTo>
                  <a:cubicBezTo>
                    <a:pt x="14408" y="105118"/>
                    <a:pt x="0" y="89903"/>
                    <a:pt x="0" y="69156"/>
                  </a:cubicBezTo>
                  <a:cubicBezTo>
                    <a:pt x="0" y="48410"/>
                    <a:pt x="14408" y="32619"/>
                    <a:pt x="34693" y="32619"/>
                  </a:cubicBezTo>
                  <a:cubicBezTo>
                    <a:pt x="43107" y="32619"/>
                    <a:pt x="50138" y="36077"/>
                    <a:pt x="55325" y="42070"/>
                  </a:cubicBezTo>
                  <a:lnTo>
                    <a:pt x="55325" y="0"/>
                  </a:lnTo>
                  <a:lnTo>
                    <a:pt x="74689" y="0"/>
                  </a:lnTo>
                  <a:lnTo>
                    <a:pt x="74689" y="103734"/>
                  </a:lnTo>
                  <a:lnTo>
                    <a:pt x="55325" y="103734"/>
                  </a:lnTo>
                  <a:lnTo>
                    <a:pt x="55325" y="95897"/>
                  </a:lnTo>
                  <a:close/>
                  <a:moveTo>
                    <a:pt x="19825" y="69272"/>
                  </a:moveTo>
                  <a:cubicBezTo>
                    <a:pt x="19825" y="79760"/>
                    <a:pt x="27317" y="87368"/>
                    <a:pt x="37344" y="87368"/>
                  </a:cubicBezTo>
                  <a:cubicBezTo>
                    <a:pt x="47372" y="87368"/>
                    <a:pt x="55325" y="79875"/>
                    <a:pt x="55325" y="69272"/>
                  </a:cubicBezTo>
                  <a:cubicBezTo>
                    <a:pt x="55325" y="58667"/>
                    <a:pt x="47718" y="50600"/>
                    <a:pt x="37344" y="50600"/>
                  </a:cubicBezTo>
                  <a:cubicBezTo>
                    <a:pt x="26971" y="50600"/>
                    <a:pt x="19825" y="58437"/>
                    <a:pt x="19825" y="69272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3" name="Freeform: Shape 1402">
              <a:extLst>
                <a:ext uri="{FF2B5EF4-FFF2-40B4-BE49-F238E27FC236}">
                  <a16:creationId xmlns:a16="http://schemas.microsoft.com/office/drawing/2014/main" id="{435FEDFC-C264-4843-B486-5409BAE5F958}"/>
                </a:ext>
              </a:extLst>
            </p:cNvPr>
            <p:cNvSpPr/>
            <p:nvPr/>
          </p:nvSpPr>
          <p:spPr>
            <a:xfrm>
              <a:off x="665398" y="6178193"/>
              <a:ext cx="46219" cy="77800"/>
            </a:xfrm>
            <a:custGeom>
              <a:avLst/>
              <a:gdLst>
                <a:gd name="connsiteX0" fmla="*/ 0 w 46219"/>
                <a:gd name="connsiteY0" fmla="*/ 0 h 77800"/>
                <a:gd name="connsiteX1" fmla="*/ 45067 w 46219"/>
                <a:gd name="connsiteY1" fmla="*/ 0 h 77800"/>
                <a:gd name="connsiteX2" fmla="*/ 45067 w 46219"/>
                <a:gd name="connsiteY2" fmla="*/ 6108 h 77800"/>
                <a:gd name="connsiteX3" fmla="*/ 6800 w 46219"/>
                <a:gd name="connsiteY3" fmla="*/ 6108 h 77800"/>
                <a:gd name="connsiteX4" fmla="*/ 6800 w 46219"/>
                <a:gd name="connsiteY4" fmla="*/ 35270 h 77800"/>
                <a:gd name="connsiteX5" fmla="*/ 40687 w 46219"/>
                <a:gd name="connsiteY5" fmla="*/ 35270 h 77800"/>
                <a:gd name="connsiteX6" fmla="*/ 40687 w 46219"/>
                <a:gd name="connsiteY6" fmla="*/ 41378 h 77800"/>
                <a:gd name="connsiteX7" fmla="*/ 6800 w 46219"/>
                <a:gd name="connsiteY7" fmla="*/ 41378 h 77800"/>
                <a:gd name="connsiteX8" fmla="*/ 6800 w 46219"/>
                <a:gd name="connsiteY8" fmla="*/ 71692 h 77800"/>
                <a:gd name="connsiteX9" fmla="*/ 46219 w 46219"/>
                <a:gd name="connsiteY9" fmla="*/ 71692 h 77800"/>
                <a:gd name="connsiteX10" fmla="*/ 46219 w 46219"/>
                <a:gd name="connsiteY10" fmla="*/ 77801 h 77800"/>
                <a:gd name="connsiteX11" fmla="*/ 0 w 46219"/>
                <a:gd name="connsiteY11" fmla="*/ 77801 h 77800"/>
                <a:gd name="connsiteX12" fmla="*/ 0 w 46219"/>
                <a:gd name="connsiteY12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219" h="77800">
                  <a:moveTo>
                    <a:pt x="0" y="0"/>
                  </a:moveTo>
                  <a:lnTo>
                    <a:pt x="45067" y="0"/>
                  </a:lnTo>
                  <a:lnTo>
                    <a:pt x="45067" y="6108"/>
                  </a:lnTo>
                  <a:lnTo>
                    <a:pt x="6800" y="6108"/>
                  </a:lnTo>
                  <a:lnTo>
                    <a:pt x="6800" y="35270"/>
                  </a:lnTo>
                  <a:lnTo>
                    <a:pt x="40687" y="35270"/>
                  </a:lnTo>
                  <a:lnTo>
                    <a:pt x="40687" y="41378"/>
                  </a:lnTo>
                  <a:lnTo>
                    <a:pt x="6800" y="41378"/>
                  </a:lnTo>
                  <a:lnTo>
                    <a:pt x="6800" y="71692"/>
                  </a:lnTo>
                  <a:lnTo>
                    <a:pt x="46219" y="71692"/>
                  </a:lnTo>
                  <a:lnTo>
                    <a:pt x="46219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4" name="Freeform: Shape 1403">
              <a:extLst>
                <a:ext uri="{FF2B5EF4-FFF2-40B4-BE49-F238E27FC236}">
                  <a16:creationId xmlns:a16="http://schemas.microsoft.com/office/drawing/2014/main" id="{2B5EB156-03A3-4A37-B46A-B58E5C70C0CF}"/>
                </a:ext>
              </a:extLst>
            </p:cNvPr>
            <p:cNvSpPr/>
            <p:nvPr/>
          </p:nvSpPr>
          <p:spPr>
            <a:xfrm>
              <a:off x="715537" y="6205048"/>
              <a:ext cx="49907" cy="50945"/>
            </a:xfrm>
            <a:custGeom>
              <a:avLst/>
              <a:gdLst>
                <a:gd name="connsiteX0" fmla="*/ 24435 w 49907"/>
                <a:gd name="connsiteY0" fmla="*/ 29277 h 50945"/>
                <a:gd name="connsiteX1" fmla="*/ 7492 w 49907"/>
                <a:gd name="connsiteY1" fmla="*/ 50830 h 50945"/>
                <a:gd name="connsiteX2" fmla="*/ 0 w 49907"/>
                <a:gd name="connsiteY2" fmla="*/ 50830 h 50945"/>
                <a:gd name="connsiteX3" fmla="*/ 20516 w 49907"/>
                <a:gd name="connsiteY3" fmla="*/ 24321 h 50945"/>
                <a:gd name="connsiteX4" fmla="*/ 1037 w 49907"/>
                <a:gd name="connsiteY4" fmla="*/ 0 h 50945"/>
                <a:gd name="connsiteX5" fmla="*/ 8990 w 49907"/>
                <a:gd name="connsiteY5" fmla="*/ 0 h 50945"/>
                <a:gd name="connsiteX6" fmla="*/ 24666 w 49907"/>
                <a:gd name="connsiteY6" fmla="*/ 19249 h 50945"/>
                <a:gd name="connsiteX7" fmla="*/ 39765 w 49907"/>
                <a:gd name="connsiteY7" fmla="*/ 0 h 50945"/>
                <a:gd name="connsiteX8" fmla="*/ 47257 w 49907"/>
                <a:gd name="connsiteY8" fmla="*/ 0 h 50945"/>
                <a:gd name="connsiteX9" fmla="*/ 28585 w 49907"/>
                <a:gd name="connsiteY9" fmla="*/ 24435 h 50945"/>
                <a:gd name="connsiteX10" fmla="*/ 49908 w 49907"/>
                <a:gd name="connsiteY10" fmla="*/ 50946 h 50945"/>
                <a:gd name="connsiteX11" fmla="*/ 41955 w 49907"/>
                <a:gd name="connsiteY11" fmla="*/ 50946 h 50945"/>
                <a:gd name="connsiteX12" fmla="*/ 24435 w 49907"/>
                <a:gd name="connsiteY12" fmla="*/ 29392 h 5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907" h="50945">
                  <a:moveTo>
                    <a:pt x="24435" y="29277"/>
                  </a:moveTo>
                  <a:lnTo>
                    <a:pt x="7492" y="50830"/>
                  </a:lnTo>
                  <a:lnTo>
                    <a:pt x="0" y="50830"/>
                  </a:lnTo>
                  <a:lnTo>
                    <a:pt x="20516" y="24321"/>
                  </a:lnTo>
                  <a:lnTo>
                    <a:pt x="1037" y="0"/>
                  </a:lnTo>
                  <a:lnTo>
                    <a:pt x="8990" y="0"/>
                  </a:lnTo>
                  <a:lnTo>
                    <a:pt x="24666" y="19249"/>
                  </a:lnTo>
                  <a:lnTo>
                    <a:pt x="39765" y="0"/>
                  </a:lnTo>
                  <a:lnTo>
                    <a:pt x="47257" y="0"/>
                  </a:lnTo>
                  <a:lnTo>
                    <a:pt x="28585" y="24435"/>
                  </a:lnTo>
                  <a:lnTo>
                    <a:pt x="49908" y="50946"/>
                  </a:lnTo>
                  <a:lnTo>
                    <a:pt x="41955" y="50946"/>
                  </a:lnTo>
                  <a:lnTo>
                    <a:pt x="24435" y="2939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5" name="Freeform: Shape 1404">
              <a:extLst>
                <a:ext uri="{FF2B5EF4-FFF2-40B4-BE49-F238E27FC236}">
                  <a16:creationId xmlns:a16="http://schemas.microsoft.com/office/drawing/2014/main" id="{F6349AF9-DA82-40B9-A58C-DFA8C4141CB0}"/>
                </a:ext>
              </a:extLst>
            </p:cNvPr>
            <p:cNvSpPr/>
            <p:nvPr/>
          </p:nvSpPr>
          <p:spPr>
            <a:xfrm>
              <a:off x="776048" y="6204357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1 h 77570"/>
                <a:gd name="connsiteX2" fmla="*/ 0 w 52097"/>
                <a:gd name="connsiteY2" fmla="*/ 77571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9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4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4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1"/>
                  </a:lnTo>
                  <a:lnTo>
                    <a:pt x="0" y="77571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9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2" y="47603"/>
                    <a:pt x="6455" y="39880"/>
                  </a:cubicBezTo>
                  <a:close/>
                  <a:moveTo>
                    <a:pt x="26049" y="5994"/>
                  </a:moveTo>
                  <a:cubicBezTo>
                    <a:pt x="14638" y="5994"/>
                    <a:pt x="6455" y="14523"/>
                    <a:pt x="6455" y="26164"/>
                  </a:cubicBezTo>
                  <a:cubicBezTo>
                    <a:pt x="6455" y="37806"/>
                    <a:pt x="14638" y="46450"/>
                    <a:pt x="26049" y="46450"/>
                  </a:cubicBezTo>
                  <a:cubicBezTo>
                    <a:pt x="37460" y="46450"/>
                    <a:pt x="45413" y="37921"/>
                    <a:pt x="45413" y="26164"/>
                  </a:cubicBezTo>
                  <a:cubicBezTo>
                    <a:pt x="45413" y="14408"/>
                    <a:pt x="37460" y="5994"/>
                    <a:pt x="26049" y="59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6" name="Freeform: Shape 1405">
              <a:extLst>
                <a:ext uri="{FF2B5EF4-FFF2-40B4-BE49-F238E27FC236}">
                  <a16:creationId xmlns:a16="http://schemas.microsoft.com/office/drawing/2014/main" id="{608FD411-98F6-4395-80DE-415229FA2A24}"/>
                </a:ext>
              </a:extLst>
            </p:cNvPr>
            <p:cNvSpPr/>
            <p:nvPr/>
          </p:nvSpPr>
          <p:spPr>
            <a:xfrm>
              <a:off x="842323" y="6178193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7" name="Freeform: Shape 1406">
              <a:extLst>
                <a:ext uri="{FF2B5EF4-FFF2-40B4-BE49-F238E27FC236}">
                  <a16:creationId xmlns:a16="http://schemas.microsoft.com/office/drawing/2014/main" id="{99A74F71-410F-4F2D-875B-9474BE85C77A}"/>
                </a:ext>
              </a:extLst>
            </p:cNvPr>
            <p:cNvSpPr/>
            <p:nvPr/>
          </p:nvSpPr>
          <p:spPr>
            <a:xfrm>
              <a:off x="863070" y="6204242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49"/>
                    <a:pt x="52444" y="26164"/>
                  </a:cubicBezTo>
                  <a:cubicBezTo>
                    <a:pt x="52444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6" y="46565"/>
                    <a:pt x="45758" y="38036"/>
                    <a:pt x="45758" y="26279"/>
                  </a:cubicBezTo>
                  <a:cubicBezTo>
                    <a:pt x="45758" y="14522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8" name="Freeform: Shape 1407">
              <a:extLst>
                <a:ext uri="{FF2B5EF4-FFF2-40B4-BE49-F238E27FC236}">
                  <a16:creationId xmlns:a16="http://schemas.microsoft.com/office/drawing/2014/main" id="{FEA7A0A4-5604-44B2-A409-57066486942A}"/>
                </a:ext>
              </a:extLst>
            </p:cNvPr>
            <p:cNvSpPr/>
            <p:nvPr/>
          </p:nvSpPr>
          <p:spPr>
            <a:xfrm>
              <a:off x="929691" y="6204242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9" name="Freeform: Shape 1408">
              <a:extLst>
                <a:ext uri="{FF2B5EF4-FFF2-40B4-BE49-F238E27FC236}">
                  <a16:creationId xmlns:a16="http://schemas.microsoft.com/office/drawing/2014/main" id="{E0EFC64D-234A-435B-A5A2-5923175FE480}"/>
                </a:ext>
              </a:extLst>
            </p:cNvPr>
            <p:cNvSpPr/>
            <p:nvPr/>
          </p:nvSpPr>
          <p:spPr>
            <a:xfrm>
              <a:off x="960580" y="6204357"/>
              <a:ext cx="49216" cy="52444"/>
            </a:xfrm>
            <a:custGeom>
              <a:avLst/>
              <a:gdLst>
                <a:gd name="connsiteX0" fmla="*/ 115 w 49216"/>
                <a:gd name="connsiteY0" fmla="*/ 26510 h 52444"/>
                <a:gd name="connsiteX1" fmla="*/ 25127 w 49216"/>
                <a:gd name="connsiteY1" fmla="*/ 0 h 52444"/>
                <a:gd name="connsiteX2" fmla="*/ 49216 w 49216"/>
                <a:gd name="connsiteY2" fmla="*/ 25588 h 52444"/>
                <a:gd name="connsiteX3" fmla="*/ 48986 w 49216"/>
                <a:gd name="connsiteY3" fmla="*/ 28700 h 52444"/>
                <a:gd name="connsiteX4" fmla="*/ 6800 w 49216"/>
                <a:gd name="connsiteY4" fmla="*/ 28700 h 52444"/>
                <a:gd name="connsiteX5" fmla="*/ 27086 w 49216"/>
                <a:gd name="connsiteY5" fmla="*/ 46566 h 52444"/>
                <a:gd name="connsiteX6" fmla="*/ 45643 w 49216"/>
                <a:gd name="connsiteY6" fmla="*/ 40341 h 52444"/>
                <a:gd name="connsiteX7" fmla="*/ 45643 w 49216"/>
                <a:gd name="connsiteY7" fmla="*/ 46681 h 52444"/>
                <a:gd name="connsiteX8" fmla="*/ 27086 w 49216"/>
                <a:gd name="connsiteY8" fmla="*/ 52444 h 52444"/>
                <a:gd name="connsiteX9" fmla="*/ 0 w 49216"/>
                <a:gd name="connsiteY9" fmla="*/ 26510 h 52444"/>
                <a:gd name="connsiteX10" fmla="*/ 42416 w 49216"/>
                <a:gd name="connsiteY10" fmla="*/ 23398 h 52444"/>
                <a:gd name="connsiteX11" fmla="*/ 25127 w 49216"/>
                <a:gd name="connsiteY11" fmla="*/ 5878 h 52444"/>
                <a:gd name="connsiteX12" fmla="*/ 6916 w 49216"/>
                <a:gd name="connsiteY12" fmla="*/ 23398 h 52444"/>
                <a:gd name="connsiteX13" fmla="*/ 42416 w 49216"/>
                <a:gd name="connsiteY13" fmla="*/ 23398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4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1"/>
                    <a:pt x="45643" y="40341"/>
                  </a:cubicBezTo>
                  <a:lnTo>
                    <a:pt x="45643" y="46681"/>
                  </a:lnTo>
                  <a:cubicBezTo>
                    <a:pt x="40226" y="50600"/>
                    <a:pt x="33771" y="52444"/>
                    <a:pt x="27086" y="52444"/>
                  </a:cubicBezTo>
                  <a:cubicBezTo>
                    <a:pt x="11065" y="52444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6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0" name="Freeform: Shape 1409">
              <a:extLst>
                <a:ext uri="{FF2B5EF4-FFF2-40B4-BE49-F238E27FC236}">
                  <a16:creationId xmlns:a16="http://schemas.microsoft.com/office/drawing/2014/main" id="{3977C2FC-F06C-465F-93CA-7CA1D9AFF8A7}"/>
                </a:ext>
              </a:extLst>
            </p:cNvPr>
            <p:cNvSpPr/>
            <p:nvPr/>
          </p:nvSpPr>
          <p:spPr>
            <a:xfrm>
              <a:off x="1047602" y="6188566"/>
              <a:ext cx="29506" cy="68234"/>
            </a:xfrm>
            <a:custGeom>
              <a:avLst/>
              <a:gdLst>
                <a:gd name="connsiteX0" fmla="*/ 16598 w 29506"/>
                <a:gd name="connsiteY0" fmla="*/ 68235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5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5"/>
                  </a:moveTo>
                  <a:cubicBezTo>
                    <a:pt x="6339" y="68235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8899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5"/>
                    <a:pt x="16598" y="6823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1" name="Freeform: Shape 1410">
              <a:extLst>
                <a:ext uri="{FF2B5EF4-FFF2-40B4-BE49-F238E27FC236}">
                  <a16:creationId xmlns:a16="http://schemas.microsoft.com/office/drawing/2014/main" id="{6AC9E5C3-D14E-4F21-A861-1AA549A77624}"/>
                </a:ext>
              </a:extLst>
            </p:cNvPr>
            <p:cNvSpPr/>
            <p:nvPr/>
          </p:nvSpPr>
          <p:spPr>
            <a:xfrm>
              <a:off x="1087713" y="6178193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3 w 45412"/>
                <a:gd name="connsiteY6" fmla="*/ 48755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8" y="26164"/>
                    <a:pt x="45413" y="35615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2" name="Freeform: Shape 1411">
              <a:extLst>
                <a:ext uri="{FF2B5EF4-FFF2-40B4-BE49-F238E27FC236}">
                  <a16:creationId xmlns:a16="http://schemas.microsoft.com/office/drawing/2014/main" id="{AD873688-5C2B-4E51-853F-28169E918217}"/>
                </a:ext>
              </a:extLst>
            </p:cNvPr>
            <p:cNvSpPr/>
            <p:nvPr/>
          </p:nvSpPr>
          <p:spPr>
            <a:xfrm>
              <a:off x="1145689" y="6204357"/>
              <a:ext cx="49216" cy="52444"/>
            </a:xfrm>
            <a:custGeom>
              <a:avLst/>
              <a:gdLst>
                <a:gd name="connsiteX0" fmla="*/ 115 w 49216"/>
                <a:gd name="connsiteY0" fmla="*/ 26510 h 52444"/>
                <a:gd name="connsiteX1" fmla="*/ 25127 w 49216"/>
                <a:gd name="connsiteY1" fmla="*/ 0 h 52444"/>
                <a:gd name="connsiteX2" fmla="*/ 49216 w 49216"/>
                <a:gd name="connsiteY2" fmla="*/ 25588 h 52444"/>
                <a:gd name="connsiteX3" fmla="*/ 48986 w 49216"/>
                <a:gd name="connsiteY3" fmla="*/ 28700 h 52444"/>
                <a:gd name="connsiteX4" fmla="*/ 6800 w 49216"/>
                <a:gd name="connsiteY4" fmla="*/ 28700 h 52444"/>
                <a:gd name="connsiteX5" fmla="*/ 27086 w 49216"/>
                <a:gd name="connsiteY5" fmla="*/ 46566 h 52444"/>
                <a:gd name="connsiteX6" fmla="*/ 45643 w 49216"/>
                <a:gd name="connsiteY6" fmla="*/ 40341 h 52444"/>
                <a:gd name="connsiteX7" fmla="*/ 45643 w 49216"/>
                <a:gd name="connsiteY7" fmla="*/ 46681 h 52444"/>
                <a:gd name="connsiteX8" fmla="*/ 27086 w 49216"/>
                <a:gd name="connsiteY8" fmla="*/ 52444 h 52444"/>
                <a:gd name="connsiteX9" fmla="*/ 0 w 49216"/>
                <a:gd name="connsiteY9" fmla="*/ 26510 h 52444"/>
                <a:gd name="connsiteX10" fmla="*/ 42416 w 49216"/>
                <a:gd name="connsiteY10" fmla="*/ 23398 h 52444"/>
                <a:gd name="connsiteX11" fmla="*/ 25127 w 49216"/>
                <a:gd name="connsiteY11" fmla="*/ 5878 h 52444"/>
                <a:gd name="connsiteX12" fmla="*/ 6916 w 49216"/>
                <a:gd name="connsiteY12" fmla="*/ 23398 h 52444"/>
                <a:gd name="connsiteX13" fmla="*/ 42416 w 49216"/>
                <a:gd name="connsiteY13" fmla="*/ 23398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4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1"/>
                    <a:pt x="45643" y="40341"/>
                  </a:cubicBezTo>
                  <a:lnTo>
                    <a:pt x="45643" y="46681"/>
                  </a:lnTo>
                  <a:cubicBezTo>
                    <a:pt x="40226" y="50600"/>
                    <a:pt x="33771" y="52444"/>
                    <a:pt x="27086" y="52444"/>
                  </a:cubicBezTo>
                  <a:cubicBezTo>
                    <a:pt x="11065" y="52444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6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3" name="Freeform: Shape 1412">
              <a:extLst>
                <a:ext uri="{FF2B5EF4-FFF2-40B4-BE49-F238E27FC236}">
                  <a16:creationId xmlns:a16="http://schemas.microsoft.com/office/drawing/2014/main" id="{4745C5AD-4126-4B94-8CCA-D65370D46598}"/>
                </a:ext>
              </a:extLst>
            </p:cNvPr>
            <p:cNvSpPr/>
            <p:nvPr/>
          </p:nvSpPr>
          <p:spPr>
            <a:xfrm>
              <a:off x="1231789" y="6185224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1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5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2" y="9105"/>
                    <a:pt x="4380" y="9105"/>
                  </a:cubicBezTo>
                  <a:cubicBezTo>
                    <a:pt x="1844" y="9105"/>
                    <a:pt x="0" y="7031"/>
                    <a:pt x="0" y="4611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4" name="Freeform: Shape 1413">
              <a:extLst>
                <a:ext uri="{FF2B5EF4-FFF2-40B4-BE49-F238E27FC236}">
                  <a16:creationId xmlns:a16="http://schemas.microsoft.com/office/drawing/2014/main" id="{1D6990BE-1E2B-4116-AF60-09A0D455D3BF}"/>
                </a:ext>
              </a:extLst>
            </p:cNvPr>
            <p:cNvSpPr/>
            <p:nvPr/>
          </p:nvSpPr>
          <p:spPr>
            <a:xfrm>
              <a:off x="1257837" y="6204357"/>
              <a:ext cx="45412" cy="51752"/>
            </a:xfrm>
            <a:custGeom>
              <a:avLst/>
              <a:gdLst>
                <a:gd name="connsiteX0" fmla="*/ 6455 w 45412"/>
                <a:gd name="connsiteY0" fmla="*/ 51637 h 51752"/>
                <a:gd name="connsiteX1" fmla="*/ 0 w 45412"/>
                <a:gd name="connsiteY1" fmla="*/ 51637 h 51752"/>
                <a:gd name="connsiteX2" fmla="*/ 0 w 45412"/>
                <a:gd name="connsiteY2" fmla="*/ 807 h 51752"/>
                <a:gd name="connsiteX3" fmla="*/ 6455 w 45412"/>
                <a:gd name="connsiteY3" fmla="*/ 807 h 51752"/>
                <a:gd name="connsiteX4" fmla="*/ 6455 w 45412"/>
                <a:gd name="connsiteY4" fmla="*/ 12448 h 51752"/>
                <a:gd name="connsiteX5" fmla="*/ 25242 w 45412"/>
                <a:gd name="connsiteY5" fmla="*/ 0 h 51752"/>
                <a:gd name="connsiteX6" fmla="*/ 45413 w 45412"/>
                <a:gd name="connsiteY6" fmla="*/ 22591 h 51752"/>
                <a:gd name="connsiteX7" fmla="*/ 45413 w 45412"/>
                <a:gd name="connsiteY7" fmla="*/ 51637 h 51752"/>
                <a:gd name="connsiteX8" fmla="*/ 38958 w 45412"/>
                <a:gd name="connsiteY8" fmla="*/ 51637 h 51752"/>
                <a:gd name="connsiteX9" fmla="*/ 38958 w 45412"/>
                <a:gd name="connsiteY9" fmla="*/ 23514 h 51752"/>
                <a:gd name="connsiteX10" fmla="*/ 23744 w 45412"/>
                <a:gd name="connsiteY10" fmla="*/ 6225 h 51752"/>
                <a:gd name="connsiteX11" fmla="*/ 6570 w 45412"/>
                <a:gd name="connsiteY11" fmla="*/ 26280 h 51752"/>
                <a:gd name="connsiteX12" fmla="*/ 6570 w 45412"/>
                <a:gd name="connsiteY12" fmla="*/ 51753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2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5" name="Freeform: Shape 1414">
              <a:extLst>
                <a:ext uri="{FF2B5EF4-FFF2-40B4-BE49-F238E27FC236}">
                  <a16:creationId xmlns:a16="http://schemas.microsoft.com/office/drawing/2014/main" id="{A2B44A3C-2DAE-44E7-A29F-A72AFDDE42B2}"/>
                </a:ext>
              </a:extLst>
            </p:cNvPr>
            <p:cNvSpPr/>
            <p:nvPr/>
          </p:nvSpPr>
          <p:spPr>
            <a:xfrm>
              <a:off x="1317197" y="6188566"/>
              <a:ext cx="29506" cy="68234"/>
            </a:xfrm>
            <a:custGeom>
              <a:avLst/>
              <a:gdLst>
                <a:gd name="connsiteX0" fmla="*/ 16598 w 29506"/>
                <a:gd name="connsiteY0" fmla="*/ 68235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5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5"/>
                  </a:moveTo>
                  <a:cubicBezTo>
                    <a:pt x="6339" y="68235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8899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5"/>
                    <a:pt x="16598" y="6823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6" name="Freeform: Shape 1415">
              <a:extLst>
                <a:ext uri="{FF2B5EF4-FFF2-40B4-BE49-F238E27FC236}">
                  <a16:creationId xmlns:a16="http://schemas.microsoft.com/office/drawing/2014/main" id="{F1AA7D86-3308-44C2-A264-1C4BCEE1F3E0}"/>
                </a:ext>
              </a:extLst>
            </p:cNvPr>
            <p:cNvSpPr/>
            <p:nvPr/>
          </p:nvSpPr>
          <p:spPr>
            <a:xfrm>
              <a:off x="1353388" y="6204357"/>
              <a:ext cx="49216" cy="52444"/>
            </a:xfrm>
            <a:custGeom>
              <a:avLst/>
              <a:gdLst>
                <a:gd name="connsiteX0" fmla="*/ 115 w 49216"/>
                <a:gd name="connsiteY0" fmla="*/ 26510 h 52444"/>
                <a:gd name="connsiteX1" fmla="*/ 25127 w 49216"/>
                <a:gd name="connsiteY1" fmla="*/ 0 h 52444"/>
                <a:gd name="connsiteX2" fmla="*/ 49216 w 49216"/>
                <a:gd name="connsiteY2" fmla="*/ 25588 h 52444"/>
                <a:gd name="connsiteX3" fmla="*/ 48986 w 49216"/>
                <a:gd name="connsiteY3" fmla="*/ 28700 h 52444"/>
                <a:gd name="connsiteX4" fmla="*/ 6800 w 49216"/>
                <a:gd name="connsiteY4" fmla="*/ 28700 h 52444"/>
                <a:gd name="connsiteX5" fmla="*/ 27086 w 49216"/>
                <a:gd name="connsiteY5" fmla="*/ 46566 h 52444"/>
                <a:gd name="connsiteX6" fmla="*/ 45643 w 49216"/>
                <a:gd name="connsiteY6" fmla="*/ 40341 h 52444"/>
                <a:gd name="connsiteX7" fmla="*/ 45643 w 49216"/>
                <a:gd name="connsiteY7" fmla="*/ 46681 h 52444"/>
                <a:gd name="connsiteX8" fmla="*/ 27086 w 49216"/>
                <a:gd name="connsiteY8" fmla="*/ 52444 h 52444"/>
                <a:gd name="connsiteX9" fmla="*/ 0 w 49216"/>
                <a:gd name="connsiteY9" fmla="*/ 26510 h 52444"/>
                <a:gd name="connsiteX10" fmla="*/ 42416 w 49216"/>
                <a:gd name="connsiteY10" fmla="*/ 23398 h 52444"/>
                <a:gd name="connsiteX11" fmla="*/ 25127 w 49216"/>
                <a:gd name="connsiteY11" fmla="*/ 5878 h 52444"/>
                <a:gd name="connsiteX12" fmla="*/ 6916 w 49216"/>
                <a:gd name="connsiteY12" fmla="*/ 23398 h 52444"/>
                <a:gd name="connsiteX13" fmla="*/ 42416 w 49216"/>
                <a:gd name="connsiteY13" fmla="*/ 23398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4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1"/>
                    <a:pt x="45643" y="40341"/>
                  </a:cubicBezTo>
                  <a:lnTo>
                    <a:pt x="45643" y="46681"/>
                  </a:lnTo>
                  <a:cubicBezTo>
                    <a:pt x="40226" y="50600"/>
                    <a:pt x="33771" y="52444"/>
                    <a:pt x="27086" y="52444"/>
                  </a:cubicBezTo>
                  <a:cubicBezTo>
                    <a:pt x="11065" y="52444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6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7" name="Freeform: Shape 1416">
              <a:extLst>
                <a:ext uri="{FF2B5EF4-FFF2-40B4-BE49-F238E27FC236}">
                  <a16:creationId xmlns:a16="http://schemas.microsoft.com/office/drawing/2014/main" id="{48183330-3F9C-4854-BCF7-A97D5C8ED972}"/>
                </a:ext>
              </a:extLst>
            </p:cNvPr>
            <p:cNvSpPr/>
            <p:nvPr/>
          </p:nvSpPr>
          <p:spPr>
            <a:xfrm>
              <a:off x="1416666" y="6204242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8" name="Freeform: Shape 1417">
              <a:extLst>
                <a:ext uri="{FF2B5EF4-FFF2-40B4-BE49-F238E27FC236}">
                  <a16:creationId xmlns:a16="http://schemas.microsoft.com/office/drawing/2014/main" id="{D2DFAE7E-7024-4124-943A-DDF6D91DE796}"/>
                </a:ext>
              </a:extLst>
            </p:cNvPr>
            <p:cNvSpPr/>
            <p:nvPr/>
          </p:nvSpPr>
          <p:spPr>
            <a:xfrm>
              <a:off x="1451821" y="6204357"/>
              <a:ext cx="45412" cy="51752"/>
            </a:xfrm>
            <a:custGeom>
              <a:avLst/>
              <a:gdLst>
                <a:gd name="connsiteX0" fmla="*/ 6455 w 45412"/>
                <a:gd name="connsiteY0" fmla="*/ 51637 h 51752"/>
                <a:gd name="connsiteX1" fmla="*/ 0 w 45412"/>
                <a:gd name="connsiteY1" fmla="*/ 51637 h 51752"/>
                <a:gd name="connsiteX2" fmla="*/ 0 w 45412"/>
                <a:gd name="connsiteY2" fmla="*/ 807 h 51752"/>
                <a:gd name="connsiteX3" fmla="*/ 6455 w 45412"/>
                <a:gd name="connsiteY3" fmla="*/ 807 h 51752"/>
                <a:gd name="connsiteX4" fmla="*/ 6455 w 45412"/>
                <a:gd name="connsiteY4" fmla="*/ 12448 h 51752"/>
                <a:gd name="connsiteX5" fmla="*/ 25242 w 45412"/>
                <a:gd name="connsiteY5" fmla="*/ 0 h 51752"/>
                <a:gd name="connsiteX6" fmla="*/ 45413 w 45412"/>
                <a:gd name="connsiteY6" fmla="*/ 22591 h 51752"/>
                <a:gd name="connsiteX7" fmla="*/ 45413 w 45412"/>
                <a:gd name="connsiteY7" fmla="*/ 51637 h 51752"/>
                <a:gd name="connsiteX8" fmla="*/ 38958 w 45412"/>
                <a:gd name="connsiteY8" fmla="*/ 51637 h 51752"/>
                <a:gd name="connsiteX9" fmla="*/ 38958 w 45412"/>
                <a:gd name="connsiteY9" fmla="*/ 23514 h 51752"/>
                <a:gd name="connsiteX10" fmla="*/ 23744 w 45412"/>
                <a:gd name="connsiteY10" fmla="*/ 6225 h 51752"/>
                <a:gd name="connsiteX11" fmla="*/ 6570 w 45412"/>
                <a:gd name="connsiteY11" fmla="*/ 26280 h 51752"/>
                <a:gd name="connsiteX12" fmla="*/ 6570 w 45412"/>
                <a:gd name="connsiteY12" fmla="*/ 51753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2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9" name="Freeform: Shape 1418">
              <a:extLst>
                <a:ext uri="{FF2B5EF4-FFF2-40B4-BE49-F238E27FC236}">
                  <a16:creationId xmlns:a16="http://schemas.microsoft.com/office/drawing/2014/main" id="{385779C0-0784-40B2-9BDF-24B5DBAE0023}"/>
                </a:ext>
              </a:extLst>
            </p:cNvPr>
            <p:cNvSpPr/>
            <p:nvPr/>
          </p:nvSpPr>
          <p:spPr>
            <a:xfrm>
              <a:off x="1509912" y="6204357"/>
              <a:ext cx="49216" cy="52444"/>
            </a:xfrm>
            <a:custGeom>
              <a:avLst/>
              <a:gdLst>
                <a:gd name="connsiteX0" fmla="*/ 115 w 49216"/>
                <a:gd name="connsiteY0" fmla="*/ 26510 h 52444"/>
                <a:gd name="connsiteX1" fmla="*/ 25127 w 49216"/>
                <a:gd name="connsiteY1" fmla="*/ 0 h 52444"/>
                <a:gd name="connsiteX2" fmla="*/ 49216 w 49216"/>
                <a:gd name="connsiteY2" fmla="*/ 25588 h 52444"/>
                <a:gd name="connsiteX3" fmla="*/ 48986 w 49216"/>
                <a:gd name="connsiteY3" fmla="*/ 28700 h 52444"/>
                <a:gd name="connsiteX4" fmla="*/ 6800 w 49216"/>
                <a:gd name="connsiteY4" fmla="*/ 28700 h 52444"/>
                <a:gd name="connsiteX5" fmla="*/ 27086 w 49216"/>
                <a:gd name="connsiteY5" fmla="*/ 46566 h 52444"/>
                <a:gd name="connsiteX6" fmla="*/ 45643 w 49216"/>
                <a:gd name="connsiteY6" fmla="*/ 40341 h 52444"/>
                <a:gd name="connsiteX7" fmla="*/ 45643 w 49216"/>
                <a:gd name="connsiteY7" fmla="*/ 46681 h 52444"/>
                <a:gd name="connsiteX8" fmla="*/ 27086 w 49216"/>
                <a:gd name="connsiteY8" fmla="*/ 52444 h 52444"/>
                <a:gd name="connsiteX9" fmla="*/ 0 w 49216"/>
                <a:gd name="connsiteY9" fmla="*/ 26510 h 52444"/>
                <a:gd name="connsiteX10" fmla="*/ 42416 w 49216"/>
                <a:gd name="connsiteY10" fmla="*/ 23398 h 52444"/>
                <a:gd name="connsiteX11" fmla="*/ 25127 w 49216"/>
                <a:gd name="connsiteY11" fmla="*/ 5878 h 52444"/>
                <a:gd name="connsiteX12" fmla="*/ 6916 w 49216"/>
                <a:gd name="connsiteY12" fmla="*/ 23398 h 52444"/>
                <a:gd name="connsiteX13" fmla="*/ 42416 w 49216"/>
                <a:gd name="connsiteY13" fmla="*/ 23398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4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1"/>
                    <a:pt x="45643" y="40341"/>
                  </a:cubicBezTo>
                  <a:lnTo>
                    <a:pt x="45643" y="46681"/>
                  </a:lnTo>
                  <a:cubicBezTo>
                    <a:pt x="40226" y="50600"/>
                    <a:pt x="33771" y="52444"/>
                    <a:pt x="27086" y="52444"/>
                  </a:cubicBezTo>
                  <a:cubicBezTo>
                    <a:pt x="11065" y="52444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6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0" name="Freeform: Shape 1419">
              <a:extLst>
                <a:ext uri="{FF2B5EF4-FFF2-40B4-BE49-F238E27FC236}">
                  <a16:creationId xmlns:a16="http://schemas.microsoft.com/office/drawing/2014/main" id="{06EA1DA6-DA5C-4FB9-90C8-D9A27CA4C569}"/>
                </a:ext>
              </a:extLst>
            </p:cNvPr>
            <p:cNvSpPr/>
            <p:nvPr/>
          </p:nvSpPr>
          <p:spPr>
            <a:xfrm>
              <a:off x="1571807" y="6188566"/>
              <a:ext cx="29506" cy="68234"/>
            </a:xfrm>
            <a:custGeom>
              <a:avLst/>
              <a:gdLst>
                <a:gd name="connsiteX0" fmla="*/ 16598 w 29506"/>
                <a:gd name="connsiteY0" fmla="*/ 68235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5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5"/>
                  </a:moveTo>
                  <a:cubicBezTo>
                    <a:pt x="6339" y="68235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8899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5"/>
                    <a:pt x="16598" y="6823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1" name="Freeform: Shape 1420">
              <a:extLst>
                <a:ext uri="{FF2B5EF4-FFF2-40B4-BE49-F238E27FC236}">
                  <a16:creationId xmlns:a16="http://schemas.microsoft.com/office/drawing/2014/main" id="{AFD300C5-F68A-4914-A8C9-9862142BF4B2}"/>
                </a:ext>
              </a:extLst>
            </p:cNvPr>
            <p:cNvSpPr/>
            <p:nvPr/>
          </p:nvSpPr>
          <p:spPr>
            <a:xfrm>
              <a:off x="1635661" y="6188566"/>
              <a:ext cx="29506" cy="68234"/>
            </a:xfrm>
            <a:custGeom>
              <a:avLst/>
              <a:gdLst>
                <a:gd name="connsiteX0" fmla="*/ 16598 w 29506"/>
                <a:gd name="connsiteY0" fmla="*/ 68235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5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5"/>
                  </a:moveTo>
                  <a:cubicBezTo>
                    <a:pt x="6339" y="68235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8899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5"/>
                    <a:pt x="16598" y="6823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2" name="Freeform: Shape 1421">
              <a:extLst>
                <a:ext uri="{FF2B5EF4-FFF2-40B4-BE49-F238E27FC236}">
                  <a16:creationId xmlns:a16="http://schemas.microsoft.com/office/drawing/2014/main" id="{15CD530F-6E61-4438-BF16-A6000120EDA2}"/>
                </a:ext>
              </a:extLst>
            </p:cNvPr>
            <p:cNvSpPr/>
            <p:nvPr/>
          </p:nvSpPr>
          <p:spPr>
            <a:xfrm>
              <a:off x="1671968" y="6204242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49"/>
                    <a:pt x="52444" y="26164"/>
                  </a:cubicBezTo>
                  <a:cubicBezTo>
                    <a:pt x="52444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2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3" name="Freeform: Shape 1422">
              <a:extLst>
                <a:ext uri="{FF2B5EF4-FFF2-40B4-BE49-F238E27FC236}">
                  <a16:creationId xmlns:a16="http://schemas.microsoft.com/office/drawing/2014/main" id="{2FF37A05-E735-4BC2-BF93-A1C2DE13ACE5}"/>
                </a:ext>
              </a:extLst>
            </p:cNvPr>
            <p:cNvSpPr/>
            <p:nvPr/>
          </p:nvSpPr>
          <p:spPr>
            <a:xfrm>
              <a:off x="1734670" y="6204242"/>
              <a:ext cx="52097" cy="78376"/>
            </a:xfrm>
            <a:custGeom>
              <a:avLst/>
              <a:gdLst>
                <a:gd name="connsiteX0" fmla="*/ 25473 w 52097"/>
                <a:gd name="connsiteY0" fmla="*/ 78377 h 78376"/>
                <a:gd name="connsiteX1" fmla="*/ 4956 w 52097"/>
                <a:gd name="connsiteY1" fmla="*/ 71461 h 78376"/>
                <a:gd name="connsiteX2" fmla="*/ 4956 w 52097"/>
                <a:gd name="connsiteY2" fmla="*/ 64430 h 78376"/>
                <a:gd name="connsiteX3" fmla="*/ 25473 w 52097"/>
                <a:gd name="connsiteY3" fmla="*/ 72268 h 78376"/>
                <a:gd name="connsiteX4" fmla="*/ 45643 w 52097"/>
                <a:gd name="connsiteY4" fmla="*/ 53020 h 78376"/>
                <a:gd name="connsiteX5" fmla="*/ 45643 w 52097"/>
                <a:gd name="connsiteY5" fmla="*/ 39995 h 78376"/>
                <a:gd name="connsiteX6" fmla="*/ 25473 w 52097"/>
                <a:gd name="connsiteY6" fmla="*/ 52559 h 78376"/>
                <a:gd name="connsiteX7" fmla="*/ 0 w 52097"/>
                <a:gd name="connsiteY7" fmla="*/ 26510 h 78376"/>
                <a:gd name="connsiteX8" fmla="*/ 25473 w 52097"/>
                <a:gd name="connsiteY8" fmla="*/ 0 h 78376"/>
                <a:gd name="connsiteX9" fmla="*/ 45643 w 52097"/>
                <a:gd name="connsiteY9" fmla="*/ 12678 h 78376"/>
                <a:gd name="connsiteX10" fmla="*/ 45643 w 52097"/>
                <a:gd name="connsiteY10" fmla="*/ 806 h 78376"/>
                <a:gd name="connsiteX11" fmla="*/ 52098 w 52097"/>
                <a:gd name="connsiteY11" fmla="*/ 806 h 78376"/>
                <a:gd name="connsiteX12" fmla="*/ 52098 w 52097"/>
                <a:gd name="connsiteY12" fmla="*/ 52443 h 78376"/>
                <a:gd name="connsiteX13" fmla="*/ 25473 w 52097"/>
                <a:gd name="connsiteY13" fmla="*/ 78262 h 78376"/>
                <a:gd name="connsiteX14" fmla="*/ 26049 w 52097"/>
                <a:gd name="connsiteY14" fmla="*/ 6108 h 78376"/>
                <a:gd name="connsiteX15" fmla="*/ 6685 w 52097"/>
                <a:gd name="connsiteY15" fmla="*/ 26394 h 78376"/>
                <a:gd name="connsiteX16" fmla="*/ 26049 w 52097"/>
                <a:gd name="connsiteY16" fmla="*/ 46565 h 78376"/>
                <a:gd name="connsiteX17" fmla="*/ 45643 w 52097"/>
                <a:gd name="connsiteY17" fmla="*/ 26394 h 78376"/>
                <a:gd name="connsiteX18" fmla="*/ 26049 w 52097"/>
                <a:gd name="connsiteY18" fmla="*/ 6108 h 7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097" h="78376">
                  <a:moveTo>
                    <a:pt x="25473" y="78377"/>
                  </a:moveTo>
                  <a:cubicBezTo>
                    <a:pt x="17750" y="78377"/>
                    <a:pt x="10373" y="76072"/>
                    <a:pt x="4956" y="71461"/>
                  </a:cubicBezTo>
                  <a:lnTo>
                    <a:pt x="4956" y="64430"/>
                  </a:lnTo>
                  <a:cubicBezTo>
                    <a:pt x="10373" y="69732"/>
                    <a:pt x="18211" y="72268"/>
                    <a:pt x="25473" y="72268"/>
                  </a:cubicBezTo>
                  <a:cubicBezTo>
                    <a:pt x="38382" y="72268"/>
                    <a:pt x="45643" y="65583"/>
                    <a:pt x="45643" y="53020"/>
                  </a:cubicBezTo>
                  <a:lnTo>
                    <a:pt x="45643" y="39995"/>
                  </a:lnTo>
                  <a:cubicBezTo>
                    <a:pt x="42070" y="47602"/>
                    <a:pt x="34693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693" y="0"/>
                    <a:pt x="42070" y="4956"/>
                    <a:pt x="45643" y="12678"/>
                  </a:cubicBezTo>
                  <a:lnTo>
                    <a:pt x="45643" y="806"/>
                  </a:lnTo>
                  <a:lnTo>
                    <a:pt x="52098" y="806"/>
                  </a:lnTo>
                  <a:lnTo>
                    <a:pt x="52098" y="52443"/>
                  </a:lnTo>
                  <a:cubicBezTo>
                    <a:pt x="52098" y="69041"/>
                    <a:pt x="42301" y="78262"/>
                    <a:pt x="25473" y="78262"/>
                  </a:cubicBezTo>
                  <a:close/>
                  <a:moveTo>
                    <a:pt x="26049" y="6108"/>
                  </a:moveTo>
                  <a:cubicBezTo>
                    <a:pt x="14638" y="6108"/>
                    <a:pt x="6685" y="14638"/>
                    <a:pt x="6685" y="26394"/>
                  </a:cubicBezTo>
                  <a:cubicBezTo>
                    <a:pt x="6685" y="38151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4" name="Freeform: Shape 1423">
              <a:extLst>
                <a:ext uri="{FF2B5EF4-FFF2-40B4-BE49-F238E27FC236}">
                  <a16:creationId xmlns:a16="http://schemas.microsoft.com/office/drawing/2014/main" id="{95E2839F-58F2-4516-BF74-30AD125CFB7E}"/>
                </a:ext>
              </a:extLst>
            </p:cNvPr>
            <p:cNvSpPr/>
            <p:nvPr/>
          </p:nvSpPr>
          <p:spPr>
            <a:xfrm>
              <a:off x="1800945" y="6204357"/>
              <a:ext cx="49216" cy="52444"/>
            </a:xfrm>
            <a:custGeom>
              <a:avLst/>
              <a:gdLst>
                <a:gd name="connsiteX0" fmla="*/ 115 w 49216"/>
                <a:gd name="connsiteY0" fmla="*/ 26510 h 52444"/>
                <a:gd name="connsiteX1" fmla="*/ 25127 w 49216"/>
                <a:gd name="connsiteY1" fmla="*/ 0 h 52444"/>
                <a:gd name="connsiteX2" fmla="*/ 49216 w 49216"/>
                <a:gd name="connsiteY2" fmla="*/ 25588 h 52444"/>
                <a:gd name="connsiteX3" fmla="*/ 48986 w 49216"/>
                <a:gd name="connsiteY3" fmla="*/ 28700 h 52444"/>
                <a:gd name="connsiteX4" fmla="*/ 6800 w 49216"/>
                <a:gd name="connsiteY4" fmla="*/ 28700 h 52444"/>
                <a:gd name="connsiteX5" fmla="*/ 27086 w 49216"/>
                <a:gd name="connsiteY5" fmla="*/ 46566 h 52444"/>
                <a:gd name="connsiteX6" fmla="*/ 45643 w 49216"/>
                <a:gd name="connsiteY6" fmla="*/ 40341 h 52444"/>
                <a:gd name="connsiteX7" fmla="*/ 45643 w 49216"/>
                <a:gd name="connsiteY7" fmla="*/ 46681 h 52444"/>
                <a:gd name="connsiteX8" fmla="*/ 27086 w 49216"/>
                <a:gd name="connsiteY8" fmla="*/ 52444 h 52444"/>
                <a:gd name="connsiteX9" fmla="*/ 0 w 49216"/>
                <a:gd name="connsiteY9" fmla="*/ 26510 h 52444"/>
                <a:gd name="connsiteX10" fmla="*/ 42416 w 49216"/>
                <a:gd name="connsiteY10" fmla="*/ 23398 h 52444"/>
                <a:gd name="connsiteX11" fmla="*/ 25127 w 49216"/>
                <a:gd name="connsiteY11" fmla="*/ 5878 h 52444"/>
                <a:gd name="connsiteX12" fmla="*/ 6916 w 49216"/>
                <a:gd name="connsiteY12" fmla="*/ 23398 h 52444"/>
                <a:gd name="connsiteX13" fmla="*/ 42416 w 49216"/>
                <a:gd name="connsiteY13" fmla="*/ 23398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4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1"/>
                    <a:pt x="45643" y="40341"/>
                  </a:cubicBezTo>
                  <a:lnTo>
                    <a:pt x="45643" y="46681"/>
                  </a:lnTo>
                  <a:cubicBezTo>
                    <a:pt x="40226" y="50600"/>
                    <a:pt x="33771" y="52444"/>
                    <a:pt x="27086" y="52444"/>
                  </a:cubicBezTo>
                  <a:cubicBezTo>
                    <a:pt x="11065" y="52444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6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5" name="Freeform: Shape 1424">
              <a:extLst>
                <a:ext uri="{FF2B5EF4-FFF2-40B4-BE49-F238E27FC236}">
                  <a16:creationId xmlns:a16="http://schemas.microsoft.com/office/drawing/2014/main" id="{44127C36-DA8F-456F-8BA6-2B08D5FCC7B6}"/>
                </a:ext>
              </a:extLst>
            </p:cNvPr>
            <p:cNvSpPr/>
            <p:nvPr/>
          </p:nvSpPr>
          <p:spPr>
            <a:xfrm>
              <a:off x="1862725" y="6188566"/>
              <a:ext cx="29506" cy="68234"/>
            </a:xfrm>
            <a:custGeom>
              <a:avLst/>
              <a:gdLst>
                <a:gd name="connsiteX0" fmla="*/ 16598 w 29506"/>
                <a:gd name="connsiteY0" fmla="*/ 68235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5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5"/>
                  </a:moveTo>
                  <a:cubicBezTo>
                    <a:pt x="6339" y="68235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8899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5"/>
                    <a:pt x="16598" y="6823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6" name="Freeform: Shape 1425">
              <a:extLst>
                <a:ext uri="{FF2B5EF4-FFF2-40B4-BE49-F238E27FC236}">
                  <a16:creationId xmlns:a16="http://schemas.microsoft.com/office/drawing/2014/main" id="{50BC0401-CE1B-4FC9-A34A-ED7D16F4659C}"/>
                </a:ext>
              </a:extLst>
            </p:cNvPr>
            <p:cNvSpPr/>
            <p:nvPr/>
          </p:nvSpPr>
          <p:spPr>
            <a:xfrm>
              <a:off x="1902835" y="6178193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3 w 45412"/>
                <a:gd name="connsiteY6" fmla="*/ 48755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8" y="26164"/>
                    <a:pt x="45413" y="35615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7" name="Freeform: Shape 1426">
              <a:extLst>
                <a:ext uri="{FF2B5EF4-FFF2-40B4-BE49-F238E27FC236}">
                  <a16:creationId xmlns:a16="http://schemas.microsoft.com/office/drawing/2014/main" id="{E4911608-A1DE-4D61-9D58-8E66D3B48BAB}"/>
                </a:ext>
              </a:extLst>
            </p:cNvPr>
            <p:cNvSpPr/>
            <p:nvPr/>
          </p:nvSpPr>
          <p:spPr>
            <a:xfrm>
              <a:off x="1960927" y="6204357"/>
              <a:ext cx="49216" cy="52444"/>
            </a:xfrm>
            <a:custGeom>
              <a:avLst/>
              <a:gdLst>
                <a:gd name="connsiteX0" fmla="*/ 115 w 49216"/>
                <a:gd name="connsiteY0" fmla="*/ 26510 h 52444"/>
                <a:gd name="connsiteX1" fmla="*/ 25127 w 49216"/>
                <a:gd name="connsiteY1" fmla="*/ 0 h 52444"/>
                <a:gd name="connsiteX2" fmla="*/ 49216 w 49216"/>
                <a:gd name="connsiteY2" fmla="*/ 25588 h 52444"/>
                <a:gd name="connsiteX3" fmla="*/ 48986 w 49216"/>
                <a:gd name="connsiteY3" fmla="*/ 28700 h 52444"/>
                <a:gd name="connsiteX4" fmla="*/ 6800 w 49216"/>
                <a:gd name="connsiteY4" fmla="*/ 28700 h 52444"/>
                <a:gd name="connsiteX5" fmla="*/ 27086 w 49216"/>
                <a:gd name="connsiteY5" fmla="*/ 46566 h 52444"/>
                <a:gd name="connsiteX6" fmla="*/ 45643 w 49216"/>
                <a:gd name="connsiteY6" fmla="*/ 40341 h 52444"/>
                <a:gd name="connsiteX7" fmla="*/ 45643 w 49216"/>
                <a:gd name="connsiteY7" fmla="*/ 46681 h 52444"/>
                <a:gd name="connsiteX8" fmla="*/ 27086 w 49216"/>
                <a:gd name="connsiteY8" fmla="*/ 52444 h 52444"/>
                <a:gd name="connsiteX9" fmla="*/ 0 w 49216"/>
                <a:gd name="connsiteY9" fmla="*/ 26510 h 52444"/>
                <a:gd name="connsiteX10" fmla="*/ 42416 w 49216"/>
                <a:gd name="connsiteY10" fmla="*/ 23398 h 52444"/>
                <a:gd name="connsiteX11" fmla="*/ 25127 w 49216"/>
                <a:gd name="connsiteY11" fmla="*/ 5878 h 52444"/>
                <a:gd name="connsiteX12" fmla="*/ 6916 w 49216"/>
                <a:gd name="connsiteY12" fmla="*/ 23398 h 52444"/>
                <a:gd name="connsiteX13" fmla="*/ 42416 w 49216"/>
                <a:gd name="connsiteY13" fmla="*/ 23398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4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1"/>
                    <a:pt x="45643" y="40341"/>
                  </a:cubicBezTo>
                  <a:lnTo>
                    <a:pt x="45643" y="46681"/>
                  </a:lnTo>
                  <a:cubicBezTo>
                    <a:pt x="40226" y="50600"/>
                    <a:pt x="33771" y="52444"/>
                    <a:pt x="27086" y="52444"/>
                  </a:cubicBezTo>
                  <a:cubicBezTo>
                    <a:pt x="11065" y="52444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486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8" name="Freeform: Shape 1427">
              <a:extLst>
                <a:ext uri="{FF2B5EF4-FFF2-40B4-BE49-F238E27FC236}">
                  <a16:creationId xmlns:a16="http://schemas.microsoft.com/office/drawing/2014/main" id="{D42BC320-1B47-4384-A7FE-F9321AD2D932}"/>
                </a:ext>
              </a:extLst>
            </p:cNvPr>
            <p:cNvSpPr/>
            <p:nvPr/>
          </p:nvSpPr>
          <p:spPr>
            <a:xfrm>
              <a:off x="2024204" y="6204242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9" name="Freeform: Shape 1428">
              <a:extLst>
                <a:ext uri="{FF2B5EF4-FFF2-40B4-BE49-F238E27FC236}">
                  <a16:creationId xmlns:a16="http://schemas.microsoft.com/office/drawing/2014/main" id="{BD6A6AB3-B645-403D-9233-7B4BE219C974}"/>
                </a:ext>
              </a:extLst>
            </p:cNvPr>
            <p:cNvSpPr/>
            <p:nvPr/>
          </p:nvSpPr>
          <p:spPr>
            <a:xfrm>
              <a:off x="2079991" y="6204242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6 h 52558"/>
                <a:gd name="connsiteX6" fmla="*/ 52098 w 52097"/>
                <a:gd name="connsiteY6" fmla="*/ 806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7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6"/>
                  </a:lnTo>
                  <a:lnTo>
                    <a:pt x="52098" y="806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0" name="Freeform: Shape 1429">
              <a:extLst>
                <a:ext uri="{FF2B5EF4-FFF2-40B4-BE49-F238E27FC236}">
                  <a16:creationId xmlns:a16="http://schemas.microsoft.com/office/drawing/2014/main" id="{242335F9-3B62-474D-9558-85AD94DBF136}"/>
                </a:ext>
              </a:extLst>
            </p:cNvPr>
            <p:cNvSpPr/>
            <p:nvPr/>
          </p:nvSpPr>
          <p:spPr>
            <a:xfrm>
              <a:off x="2150069" y="6204357"/>
              <a:ext cx="45412" cy="51752"/>
            </a:xfrm>
            <a:custGeom>
              <a:avLst/>
              <a:gdLst>
                <a:gd name="connsiteX0" fmla="*/ 6455 w 45412"/>
                <a:gd name="connsiteY0" fmla="*/ 51637 h 51752"/>
                <a:gd name="connsiteX1" fmla="*/ 0 w 45412"/>
                <a:gd name="connsiteY1" fmla="*/ 51637 h 51752"/>
                <a:gd name="connsiteX2" fmla="*/ 0 w 45412"/>
                <a:gd name="connsiteY2" fmla="*/ 807 h 51752"/>
                <a:gd name="connsiteX3" fmla="*/ 6455 w 45412"/>
                <a:gd name="connsiteY3" fmla="*/ 807 h 51752"/>
                <a:gd name="connsiteX4" fmla="*/ 6455 w 45412"/>
                <a:gd name="connsiteY4" fmla="*/ 12448 h 51752"/>
                <a:gd name="connsiteX5" fmla="*/ 25242 w 45412"/>
                <a:gd name="connsiteY5" fmla="*/ 0 h 51752"/>
                <a:gd name="connsiteX6" fmla="*/ 45413 w 45412"/>
                <a:gd name="connsiteY6" fmla="*/ 22591 h 51752"/>
                <a:gd name="connsiteX7" fmla="*/ 45413 w 45412"/>
                <a:gd name="connsiteY7" fmla="*/ 51637 h 51752"/>
                <a:gd name="connsiteX8" fmla="*/ 38958 w 45412"/>
                <a:gd name="connsiteY8" fmla="*/ 51637 h 51752"/>
                <a:gd name="connsiteX9" fmla="*/ 38958 w 45412"/>
                <a:gd name="connsiteY9" fmla="*/ 23514 h 51752"/>
                <a:gd name="connsiteX10" fmla="*/ 23744 w 45412"/>
                <a:gd name="connsiteY10" fmla="*/ 6225 h 51752"/>
                <a:gd name="connsiteX11" fmla="*/ 6570 w 45412"/>
                <a:gd name="connsiteY11" fmla="*/ 26280 h 51752"/>
                <a:gd name="connsiteX12" fmla="*/ 6570 w 45412"/>
                <a:gd name="connsiteY12" fmla="*/ 51753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2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1" name="Freeform: Shape 1430">
              <a:extLst>
                <a:ext uri="{FF2B5EF4-FFF2-40B4-BE49-F238E27FC236}">
                  <a16:creationId xmlns:a16="http://schemas.microsoft.com/office/drawing/2014/main" id="{F8CB38C5-DA29-461F-B9BE-878D261A7BBB}"/>
                </a:ext>
              </a:extLst>
            </p:cNvPr>
            <p:cNvSpPr/>
            <p:nvPr/>
          </p:nvSpPr>
          <p:spPr>
            <a:xfrm>
              <a:off x="2208160" y="6178078"/>
              <a:ext cx="52097" cy="78723"/>
            </a:xfrm>
            <a:custGeom>
              <a:avLst/>
              <a:gdLst>
                <a:gd name="connsiteX0" fmla="*/ 45643 w 52097"/>
                <a:gd name="connsiteY0" fmla="*/ 66159 h 78723"/>
                <a:gd name="connsiteX1" fmla="*/ 25472 w 52097"/>
                <a:gd name="connsiteY1" fmla="*/ 78723 h 78723"/>
                <a:gd name="connsiteX2" fmla="*/ 0 w 52097"/>
                <a:gd name="connsiteY2" fmla="*/ 52674 h 78723"/>
                <a:gd name="connsiteX3" fmla="*/ 25472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4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3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59"/>
                  </a:moveTo>
                  <a:cubicBezTo>
                    <a:pt x="42070" y="73766"/>
                    <a:pt x="34693" y="78723"/>
                    <a:pt x="25472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2" name="Freeform: Shape 1431">
              <a:extLst>
                <a:ext uri="{FF2B5EF4-FFF2-40B4-BE49-F238E27FC236}">
                  <a16:creationId xmlns:a16="http://schemas.microsoft.com/office/drawing/2014/main" id="{7C9542DB-40B3-48F0-82F5-6AB006102FCC}"/>
                </a:ext>
              </a:extLst>
            </p:cNvPr>
            <p:cNvSpPr/>
            <p:nvPr/>
          </p:nvSpPr>
          <p:spPr>
            <a:xfrm>
              <a:off x="2298640" y="6204242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4 w 35846"/>
                <a:gd name="connsiteY3" fmla="*/ 26048 h 52558"/>
                <a:gd name="connsiteX4" fmla="*/ 1037 w 35846"/>
                <a:gd name="connsiteY4" fmla="*/ 13946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7 w 35846"/>
                <a:gd name="connsiteY8" fmla="*/ 5302 h 52558"/>
                <a:gd name="connsiteX9" fmla="*/ 7492 w 35846"/>
                <a:gd name="connsiteY9" fmla="*/ 13255 h 52558"/>
                <a:gd name="connsiteX10" fmla="*/ 13486 w 35846"/>
                <a:gd name="connsiteY10" fmla="*/ 20516 h 52558"/>
                <a:gd name="connsiteX11" fmla="*/ 26510 w 35846"/>
                <a:gd name="connsiteY11" fmla="*/ 25587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1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4"/>
                    <a:pt x="27778" y="32849"/>
                    <a:pt x="23398" y="31120"/>
                  </a:cubicBezTo>
                  <a:lnTo>
                    <a:pt x="10374" y="26048"/>
                  </a:lnTo>
                  <a:cubicBezTo>
                    <a:pt x="4265" y="23513"/>
                    <a:pt x="1037" y="20055"/>
                    <a:pt x="1037" y="13946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90" y="0"/>
                    <a:pt x="29737" y="1613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7" y="5302"/>
                  </a:cubicBezTo>
                  <a:cubicBezTo>
                    <a:pt x="12102" y="5302"/>
                    <a:pt x="7492" y="8183"/>
                    <a:pt x="7492" y="13255"/>
                  </a:cubicBezTo>
                  <a:cubicBezTo>
                    <a:pt x="7492" y="16712"/>
                    <a:pt x="9106" y="18902"/>
                    <a:pt x="13486" y="20516"/>
                  </a:cubicBezTo>
                  <a:lnTo>
                    <a:pt x="26510" y="25587"/>
                  </a:lnTo>
                  <a:cubicBezTo>
                    <a:pt x="32965" y="28238"/>
                    <a:pt x="35846" y="32157"/>
                    <a:pt x="35846" y="37460"/>
                  </a:cubicBezTo>
                  <a:cubicBezTo>
                    <a:pt x="35846" y="46910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3" name="Freeform: Shape 1432">
              <a:extLst>
                <a:ext uri="{FF2B5EF4-FFF2-40B4-BE49-F238E27FC236}">
                  <a16:creationId xmlns:a16="http://schemas.microsoft.com/office/drawing/2014/main" id="{83F312AE-6B4E-4F7D-AA4F-42825086FA04}"/>
                </a:ext>
              </a:extLst>
            </p:cNvPr>
            <p:cNvSpPr/>
            <p:nvPr/>
          </p:nvSpPr>
          <p:spPr>
            <a:xfrm>
              <a:off x="2346473" y="6205164"/>
              <a:ext cx="44605" cy="51637"/>
            </a:xfrm>
            <a:custGeom>
              <a:avLst/>
              <a:gdLst>
                <a:gd name="connsiteX0" fmla="*/ 38151 w 44605"/>
                <a:gd name="connsiteY0" fmla="*/ 0 h 51637"/>
                <a:gd name="connsiteX1" fmla="*/ 44606 w 44605"/>
                <a:gd name="connsiteY1" fmla="*/ 0 h 51637"/>
                <a:gd name="connsiteX2" fmla="*/ 44606 w 44605"/>
                <a:gd name="connsiteY2" fmla="*/ 28585 h 51637"/>
                <a:gd name="connsiteX3" fmla="*/ 22361 w 44605"/>
                <a:gd name="connsiteY3" fmla="*/ 51637 h 51637"/>
                <a:gd name="connsiteX4" fmla="*/ 0 w 44605"/>
                <a:gd name="connsiteY4" fmla="*/ 28585 h 51637"/>
                <a:gd name="connsiteX5" fmla="*/ 0 w 44605"/>
                <a:gd name="connsiteY5" fmla="*/ 0 h 51637"/>
                <a:gd name="connsiteX6" fmla="*/ 6455 w 44605"/>
                <a:gd name="connsiteY6" fmla="*/ 0 h 51637"/>
                <a:gd name="connsiteX7" fmla="*/ 6455 w 44605"/>
                <a:gd name="connsiteY7" fmla="*/ 29277 h 51637"/>
                <a:gd name="connsiteX8" fmla="*/ 22361 w 44605"/>
                <a:gd name="connsiteY8" fmla="*/ 45643 h 51637"/>
                <a:gd name="connsiteX9" fmla="*/ 38151 w 44605"/>
                <a:gd name="connsiteY9" fmla="*/ 29277 h 51637"/>
                <a:gd name="connsiteX10" fmla="*/ 38151 w 44605"/>
                <a:gd name="connsiteY10" fmla="*/ 0 h 5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7">
                  <a:moveTo>
                    <a:pt x="38151" y="0"/>
                  </a:moveTo>
                  <a:lnTo>
                    <a:pt x="44606" y="0"/>
                  </a:lnTo>
                  <a:lnTo>
                    <a:pt x="44606" y="28585"/>
                  </a:lnTo>
                  <a:cubicBezTo>
                    <a:pt x="44606" y="42993"/>
                    <a:pt x="35846" y="51637"/>
                    <a:pt x="22361" y="51637"/>
                  </a:cubicBezTo>
                  <a:cubicBezTo>
                    <a:pt x="8875" y="51637"/>
                    <a:pt x="0" y="42993"/>
                    <a:pt x="0" y="28585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7"/>
                  </a:lnTo>
                  <a:cubicBezTo>
                    <a:pt x="6455" y="40111"/>
                    <a:pt x="12909" y="45643"/>
                    <a:pt x="22361" y="45643"/>
                  </a:cubicBezTo>
                  <a:cubicBezTo>
                    <a:pt x="31812" y="45643"/>
                    <a:pt x="38151" y="39996"/>
                    <a:pt x="38151" y="29277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4" name="Freeform: Shape 1433">
              <a:extLst>
                <a:ext uri="{FF2B5EF4-FFF2-40B4-BE49-F238E27FC236}">
                  <a16:creationId xmlns:a16="http://schemas.microsoft.com/office/drawing/2014/main" id="{E9C7B4EF-0F38-4D3E-B7FF-945B79681242}"/>
                </a:ext>
              </a:extLst>
            </p:cNvPr>
            <p:cNvSpPr/>
            <p:nvPr/>
          </p:nvSpPr>
          <p:spPr>
            <a:xfrm>
              <a:off x="2407676" y="6204357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1 h 77570"/>
                <a:gd name="connsiteX2" fmla="*/ 0 w 52097"/>
                <a:gd name="connsiteY2" fmla="*/ 77571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9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4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4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1"/>
                  </a:lnTo>
                  <a:lnTo>
                    <a:pt x="0" y="77571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9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2" y="47603"/>
                    <a:pt x="6455" y="39880"/>
                  </a:cubicBezTo>
                  <a:close/>
                  <a:moveTo>
                    <a:pt x="26049" y="5994"/>
                  </a:moveTo>
                  <a:cubicBezTo>
                    <a:pt x="14638" y="5994"/>
                    <a:pt x="6455" y="14523"/>
                    <a:pt x="6455" y="26164"/>
                  </a:cubicBezTo>
                  <a:cubicBezTo>
                    <a:pt x="6455" y="37806"/>
                    <a:pt x="14638" y="46450"/>
                    <a:pt x="26049" y="46450"/>
                  </a:cubicBezTo>
                  <a:cubicBezTo>
                    <a:pt x="37460" y="46450"/>
                    <a:pt x="45413" y="37921"/>
                    <a:pt x="45413" y="26164"/>
                  </a:cubicBezTo>
                  <a:cubicBezTo>
                    <a:pt x="45413" y="14408"/>
                    <a:pt x="37460" y="5994"/>
                    <a:pt x="26049" y="59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5" name="Freeform: Shape 1434">
              <a:extLst>
                <a:ext uri="{FF2B5EF4-FFF2-40B4-BE49-F238E27FC236}">
                  <a16:creationId xmlns:a16="http://schemas.microsoft.com/office/drawing/2014/main" id="{F0ADC5D7-0756-404B-8233-E73250539C8E}"/>
                </a:ext>
              </a:extLst>
            </p:cNvPr>
            <p:cNvSpPr/>
            <p:nvPr/>
          </p:nvSpPr>
          <p:spPr>
            <a:xfrm>
              <a:off x="2470032" y="6204357"/>
              <a:ext cx="49216" cy="52444"/>
            </a:xfrm>
            <a:custGeom>
              <a:avLst/>
              <a:gdLst>
                <a:gd name="connsiteX0" fmla="*/ 115 w 49216"/>
                <a:gd name="connsiteY0" fmla="*/ 26510 h 52444"/>
                <a:gd name="connsiteX1" fmla="*/ 25127 w 49216"/>
                <a:gd name="connsiteY1" fmla="*/ 0 h 52444"/>
                <a:gd name="connsiteX2" fmla="*/ 49216 w 49216"/>
                <a:gd name="connsiteY2" fmla="*/ 25588 h 52444"/>
                <a:gd name="connsiteX3" fmla="*/ 48986 w 49216"/>
                <a:gd name="connsiteY3" fmla="*/ 28700 h 52444"/>
                <a:gd name="connsiteX4" fmla="*/ 6800 w 49216"/>
                <a:gd name="connsiteY4" fmla="*/ 28700 h 52444"/>
                <a:gd name="connsiteX5" fmla="*/ 27086 w 49216"/>
                <a:gd name="connsiteY5" fmla="*/ 46566 h 52444"/>
                <a:gd name="connsiteX6" fmla="*/ 45643 w 49216"/>
                <a:gd name="connsiteY6" fmla="*/ 40341 h 52444"/>
                <a:gd name="connsiteX7" fmla="*/ 45643 w 49216"/>
                <a:gd name="connsiteY7" fmla="*/ 46681 h 52444"/>
                <a:gd name="connsiteX8" fmla="*/ 27086 w 49216"/>
                <a:gd name="connsiteY8" fmla="*/ 52444 h 52444"/>
                <a:gd name="connsiteX9" fmla="*/ 0 w 49216"/>
                <a:gd name="connsiteY9" fmla="*/ 26510 h 52444"/>
                <a:gd name="connsiteX10" fmla="*/ 42416 w 49216"/>
                <a:gd name="connsiteY10" fmla="*/ 23398 h 52444"/>
                <a:gd name="connsiteX11" fmla="*/ 25127 w 49216"/>
                <a:gd name="connsiteY11" fmla="*/ 5878 h 52444"/>
                <a:gd name="connsiteX12" fmla="*/ 6916 w 49216"/>
                <a:gd name="connsiteY12" fmla="*/ 23398 h 52444"/>
                <a:gd name="connsiteX13" fmla="*/ 42416 w 49216"/>
                <a:gd name="connsiteY13" fmla="*/ 23398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4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1"/>
                    <a:pt x="45643" y="40341"/>
                  </a:cubicBezTo>
                  <a:lnTo>
                    <a:pt x="45643" y="46681"/>
                  </a:lnTo>
                  <a:cubicBezTo>
                    <a:pt x="40226" y="50600"/>
                    <a:pt x="33771" y="52444"/>
                    <a:pt x="27086" y="52444"/>
                  </a:cubicBezTo>
                  <a:cubicBezTo>
                    <a:pt x="11065" y="52444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486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6" name="Freeform: Shape 1435">
              <a:extLst>
                <a:ext uri="{FF2B5EF4-FFF2-40B4-BE49-F238E27FC236}">
                  <a16:creationId xmlns:a16="http://schemas.microsoft.com/office/drawing/2014/main" id="{20E83C24-79B0-4B93-9698-8174070B6D61}"/>
                </a:ext>
              </a:extLst>
            </p:cNvPr>
            <p:cNvSpPr/>
            <p:nvPr/>
          </p:nvSpPr>
          <p:spPr>
            <a:xfrm>
              <a:off x="2533310" y="6204242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7" name="Freeform: Shape 1436">
              <a:extLst>
                <a:ext uri="{FF2B5EF4-FFF2-40B4-BE49-F238E27FC236}">
                  <a16:creationId xmlns:a16="http://schemas.microsoft.com/office/drawing/2014/main" id="{A8527257-9FB8-41B9-82A7-D88E62C1922F}"/>
                </a:ext>
              </a:extLst>
            </p:cNvPr>
            <p:cNvSpPr/>
            <p:nvPr/>
          </p:nvSpPr>
          <p:spPr>
            <a:xfrm>
              <a:off x="2560742" y="6205048"/>
              <a:ext cx="50945" cy="52444"/>
            </a:xfrm>
            <a:custGeom>
              <a:avLst/>
              <a:gdLst>
                <a:gd name="connsiteX0" fmla="*/ 25473 w 50945"/>
                <a:gd name="connsiteY0" fmla="*/ 52444 h 52444"/>
                <a:gd name="connsiteX1" fmla="*/ 0 w 50945"/>
                <a:gd name="connsiteY1" fmla="*/ 0 h 52444"/>
                <a:gd name="connsiteX2" fmla="*/ 7492 w 50945"/>
                <a:gd name="connsiteY2" fmla="*/ 0 h 52444"/>
                <a:gd name="connsiteX3" fmla="*/ 25818 w 50945"/>
                <a:gd name="connsiteY3" fmla="*/ 38843 h 52444"/>
                <a:gd name="connsiteX4" fmla="*/ 44030 w 50945"/>
                <a:gd name="connsiteY4" fmla="*/ 0 h 52444"/>
                <a:gd name="connsiteX5" fmla="*/ 50945 w 50945"/>
                <a:gd name="connsiteY5" fmla="*/ 0 h 52444"/>
                <a:gd name="connsiteX6" fmla="*/ 25473 w 50945"/>
                <a:gd name="connsiteY6" fmla="*/ 52444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45" h="52444">
                  <a:moveTo>
                    <a:pt x="25473" y="52444"/>
                  </a:moveTo>
                  <a:lnTo>
                    <a:pt x="0" y="0"/>
                  </a:lnTo>
                  <a:lnTo>
                    <a:pt x="7492" y="0"/>
                  </a:lnTo>
                  <a:lnTo>
                    <a:pt x="25818" y="38843"/>
                  </a:lnTo>
                  <a:lnTo>
                    <a:pt x="44030" y="0"/>
                  </a:lnTo>
                  <a:lnTo>
                    <a:pt x="50945" y="0"/>
                  </a:lnTo>
                  <a:lnTo>
                    <a:pt x="25473" y="5244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8" name="Freeform: Shape 1437">
              <a:extLst>
                <a:ext uri="{FF2B5EF4-FFF2-40B4-BE49-F238E27FC236}">
                  <a16:creationId xmlns:a16="http://schemas.microsoft.com/office/drawing/2014/main" id="{5F277654-3107-4C9A-881B-07FB81BEF9E8}"/>
                </a:ext>
              </a:extLst>
            </p:cNvPr>
            <p:cNvSpPr/>
            <p:nvPr/>
          </p:nvSpPr>
          <p:spPr>
            <a:xfrm>
              <a:off x="2620332" y="6185224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1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5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5"/>
                    <a:pt x="4380" y="9105"/>
                  </a:cubicBezTo>
                  <a:cubicBezTo>
                    <a:pt x="1844" y="9105"/>
                    <a:pt x="0" y="7031"/>
                    <a:pt x="0" y="4611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9" name="Freeform: Shape 1438">
              <a:extLst>
                <a:ext uri="{FF2B5EF4-FFF2-40B4-BE49-F238E27FC236}">
                  <a16:creationId xmlns:a16="http://schemas.microsoft.com/office/drawing/2014/main" id="{C8470CD7-CC18-4345-9486-06E3039C77F9}"/>
                </a:ext>
              </a:extLst>
            </p:cNvPr>
            <p:cNvSpPr/>
            <p:nvPr/>
          </p:nvSpPr>
          <p:spPr>
            <a:xfrm>
              <a:off x="2642347" y="6204242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3 w 35846"/>
                <a:gd name="connsiteY3" fmla="*/ 26048 h 52558"/>
                <a:gd name="connsiteX4" fmla="*/ 1037 w 35846"/>
                <a:gd name="connsiteY4" fmla="*/ 13946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6 h 52558"/>
                <a:gd name="connsiteX11" fmla="*/ 26510 w 35846"/>
                <a:gd name="connsiteY11" fmla="*/ 25587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1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4"/>
                    <a:pt x="27778" y="32849"/>
                    <a:pt x="23398" y="31120"/>
                  </a:cubicBezTo>
                  <a:lnTo>
                    <a:pt x="10373" y="26048"/>
                  </a:lnTo>
                  <a:cubicBezTo>
                    <a:pt x="4265" y="23513"/>
                    <a:pt x="1037" y="20055"/>
                    <a:pt x="1037" y="13946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89" y="0"/>
                    <a:pt x="29737" y="1613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3"/>
                    <a:pt x="7492" y="13255"/>
                  </a:cubicBezTo>
                  <a:cubicBezTo>
                    <a:pt x="7492" y="16712"/>
                    <a:pt x="9106" y="18902"/>
                    <a:pt x="13485" y="20516"/>
                  </a:cubicBezTo>
                  <a:lnTo>
                    <a:pt x="26510" y="25587"/>
                  </a:lnTo>
                  <a:cubicBezTo>
                    <a:pt x="32965" y="28238"/>
                    <a:pt x="35846" y="32157"/>
                    <a:pt x="35846" y="37460"/>
                  </a:cubicBezTo>
                  <a:cubicBezTo>
                    <a:pt x="35846" y="46910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0" name="Freeform: Shape 1439">
              <a:extLst>
                <a:ext uri="{FF2B5EF4-FFF2-40B4-BE49-F238E27FC236}">
                  <a16:creationId xmlns:a16="http://schemas.microsoft.com/office/drawing/2014/main" id="{BDD880A3-5A7A-4E64-933C-8795D4B821DB}"/>
                </a:ext>
              </a:extLst>
            </p:cNvPr>
            <p:cNvSpPr/>
            <p:nvPr/>
          </p:nvSpPr>
          <p:spPr>
            <a:xfrm>
              <a:off x="2687874" y="6204357"/>
              <a:ext cx="49216" cy="52444"/>
            </a:xfrm>
            <a:custGeom>
              <a:avLst/>
              <a:gdLst>
                <a:gd name="connsiteX0" fmla="*/ 115 w 49216"/>
                <a:gd name="connsiteY0" fmla="*/ 26510 h 52444"/>
                <a:gd name="connsiteX1" fmla="*/ 25127 w 49216"/>
                <a:gd name="connsiteY1" fmla="*/ 0 h 52444"/>
                <a:gd name="connsiteX2" fmla="*/ 49216 w 49216"/>
                <a:gd name="connsiteY2" fmla="*/ 25588 h 52444"/>
                <a:gd name="connsiteX3" fmla="*/ 48986 w 49216"/>
                <a:gd name="connsiteY3" fmla="*/ 28700 h 52444"/>
                <a:gd name="connsiteX4" fmla="*/ 6800 w 49216"/>
                <a:gd name="connsiteY4" fmla="*/ 28700 h 52444"/>
                <a:gd name="connsiteX5" fmla="*/ 27086 w 49216"/>
                <a:gd name="connsiteY5" fmla="*/ 46566 h 52444"/>
                <a:gd name="connsiteX6" fmla="*/ 45643 w 49216"/>
                <a:gd name="connsiteY6" fmla="*/ 40341 h 52444"/>
                <a:gd name="connsiteX7" fmla="*/ 45643 w 49216"/>
                <a:gd name="connsiteY7" fmla="*/ 46681 h 52444"/>
                <a:gd name="connsiteX8" fmla="*/ 27086 w 49216"/>
                <a:gd name="connsiteY8" fmla="*/ 52444 h 52444"/>
                <a:gd name="connsiteX9" fmla="*/ 0 w 49216"/>
                <a:gd name="connsiteY9" fmla="*/ 26510 h 52444"/>
                <a:gd name="connsiteX10" fmla="*/ 42416 w 49216"/>
                <a:gd name="connsiteY10" fmla="*/ 23398 h 52444"/>
                <a:gd name="connsiteX11" fmla="*/ 25127 w 49216"/>
                <a:gd name="connsiteY11" fmla="*/ 5878 h 52444"/>
                <a:gd name="connsiteX12" fmla="*/ 6916 w 49216"/>
                <a:gd name="connsiteY12" fmla="*/ 23398 h 52444"/>
                <a:gd name="connsiteX13" fmla="*/ 42416 w 49216"/>
                <a:gd name="connsiteY13" fmla="*/ 23398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4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1"/>
                    <a:pt x="45643" y="40341"/>
                  </a:cubicBezTo>
                  <a:lnTo>
                    <a:pt x="45643" y="46681"/>
                  </a:lnTo>
                  <a:cubicBezTo>
                    <a:pt x="40226" y="50600"/>
                    <a:pt x="33771" y="52444"/>
                    <a:pt x="27086" y="52444"/>
                  </a:cubicBezTo>
                  <a:cubicBezTo>
                    <a:pt x="11065" y="52444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6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1" name="Freeform: Shape 1440">
              <a:extLst>
                <a:ext uri="{FF2B5EF4-FFF2-40B4-BE49-F238E27FC236}">
                  <a16:creationId xmlns:a16="http://schemas.microsoft.com/office/drawing/2014/main" id="{516A32E2-C310-4CD2-9C9B-A207F79114D0}"/>
                </a:ext>
              </a:extLst>
            </p:cNvPr>
            <p:cNvSpPr/>
            <p:nvPr/>
          </p:nvSpPr>
          <p:spPr>
            <a:xfrm>
              <a:off x="2767750" y="6205164"/>
              <a:ext cx="50368" cy="76763"/>
            </a:xfrm>
            <a:custGeom>
              <a:avLst/>
              <a:gdLst>
                <a:gd name="connsiteX0" fmla="*/ 13024 w 50368"/>
                <a:gd name="connsiteY0" fmla="*/ 76764 h 76763"/>
                <a:gd name="connsiteX1" fmla="*/ 6339 w 50368"/>
                <a:gd name="connsiteY1" fmla="*/ 76764 h 76763"/>
                <a:gd name="connsiteX2" fmla="*/ 22476 w 50368"/>
                <a:gd name="connsiteY2" fmla="*/ 43338 h 76763"/>
                <a:gd name="connsiteX3" fmla="*/ 0 w 50368"/>
                <a:gd name="connsiteY3" fmla="*/ 0 h 76763"/>
                <a:gd name="connsiteX4" fmla="*/ 7607 w 50368"/>
                <a:gd name="connsiteY4" fmla="*/ 0 h 76763"/>
                <a:gd name="connsiteX5" fmla="*/ 26049 w 50368"/>
                <a:gd name="connsiteY5" fmla="*/ 36077 h 76763"/>
                <a:gd name="connsiteX6" fmla="*/ 43568 w 50368"/>
                <a:gd name="connsiteY6" fmla="*/ 0 h 76763"/>
                <a:gd name="connsiteX7" fmla="*/ 50369 w 50368"/>
                <a:gd name="connsiteY7" fmla="*/ 0 h 76763"/>
                <a:gd name="connsiteX8" fmla="*/ 13255 w 50368"/>
                <a:gd name="connsiteY8" fmla="*/ 76764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68" h="76763">
                  <a:moveTo>
                    <a:pt x="13024" y="76764"/>
                  </a:moveTo>
                  <a:lnTo>
                    <a:pt x="6339" y="76764"/>
                  </a:lnTo>
                  <a:lnTo>
                    <a:pt x="22476" y="43338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7"/>
                  </a:lnTo>
                  <a:lnTo>
                    <a:pt x="43568" y="0"/>
                  </a:lnTo>
                  <a:lnTo>
                    <a:pt x="50369" y="0"/>
                  </a:lnTo>
                  <a:lnTo>
                    <a:pt x="13255" y="7676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2" name="Freeform: Shape 1441">
              <a:extLst>
                <a:ext uri="{FF2B5EF4-FFF2-40B4-BE49-F238E27FC236}">
                  <a16:creationId xmlns:a16="http://schemas.microsoft.com/office/drawing/2014/main" id="{842E4FF3-01D1-407A-A958-154E76FC8157}"/>
                </a:ext>
              </a:extLst>
            </p:cNvPr>
            <p:cNvSpPr/>
            <p:nvPr/>
          </p:nvSpPr>
          <p:spPr>
            <a:xfrm>
              <a:off x="2822729" y="6204242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49"/>
                    <a:pt x="52444" y="26164"/>
                  </a:cubicBezTo>
                  <a:cubicBezTo>
                    <a:pt x="52444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2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3" name="Freeform: Shape 1442">
              <a:extLst>
                <a:ext uri="{FF2B5EF4-FFF2-40B4-BE49-F238E27FC236}">
                  <a16:creationId xmlns:a16="http://schemas.microsoft.com/office/drawing/2014/main" id="{2C1CB5F7-9E5E-4205-B682-1B155CE1C28C}"/>
                </a:ext>
              </a:extLst>
            </p:cNvPr>
            <p:cNvSpPr/>
            <p:nvPr/>
          </p:nvSpPr>
          <p:spPr>
            <a:xfrm>
              <a:off x="2887390" y="6205164"/>
              <a:ext cx="44605" cy="51637"/>
            </a:xfrm>
            <a:custGeom>
              <a:avLst/>
              <a:gdLst>
                <a:gd name="connsiteX0" fmla="*/ 38151 w 44605"/>
                <a:gd name="connsiteY0" fmla="*/ 0 h 51637"/>
                <a:gd name="connsiteX1" fmla="*/ 44606 w 44605"/>
                <a:gd name="connsiteY1" fmla="*/ 0 h 51637"/>
                <a:gd name="connsiteX2" fmla="*/ 44606 w 44605"/>
                <a:gd name="connsiteY2" fmla="*/ 28585 h 51637"/>
                <a:gd name="connsiteX3" fmla="*/ 22361 w 44605"/>
                <a:gd name="connsiteY3" fmla="*/ 51637 h 51637"/>
                <a:gd name="connsiteX4" fmla="*/ 0 w 44605"/>
                <a:gd name="connsiteY4" fmla="*/ 28585 h 51637"/>
                <a:gd name="connsiteX5" fmla="*/ 0 w 44605"/>
                <a:gd name="connsiteY5" fmla="*/ 0 h 51637"/>
                <a:gd name="connsiteX6" fmla="*/ 6455 w 44605"/>
                <a:gd name="connsiteY6" fmla="*/ 0 h 51637"/>
                <a:gd name="connsiteX7" fmla="*/ 6455 w 44605"/>
                <a:gd name="connsiteY7" fmla="*/ 29277 h 51637"/>
                <a:gd name="connsiteX8" fmla="*/ 22361 w 44605"/>
                <a:gd name="connsiteY8" fmla="*/ 45643 h 51637"/>
                <a:gd name="connsiteX9" fmla="*/ 38151 w 44605"/>
                <a:gd name="connsiteY9" fmla="*/ 29277 h 51637"/>
                <a:gd name="connsiteX10" fmla="*/ 38151 w 44605"/>
                <a:gd name="connsiteY10" fmla="*/ 0 h 5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7">
                  <a:moveTo>
                    <a:pt x="38151" y="0"/>
                  </a:moveTo>
                  <a:lnTo>
                    <a:pt x="44606" y="0"/>
                  </a:lnTo>
                  <a:lnTo>
                    <a:pt x="44606" y="28585"/>
                  </a:lnTo>
                  <a:cubicBezTo>
                    <a:pt x="44606" y="42993"/>
                    <a:pt x="35846" y="51637"/>
                    <a:pt x="22361" y="51637"/>
                  </a:cubicBezTo>
                  <a:cubicBezTo>
                    <a:pt x="8875" y="51637"/>
                    <a:pt x="0" y="42993"/>
                    <a:pt x="0" y="28585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7"/>
                  </a:lnTo>
                  <a:cubicBezTo>
                    <a:pt x="6455" y="40111"/>
                    <a:pt x="12909" y="45643"/>
                    <a:pt x="22361" y="45643"/>
                  </a:cubicBezTo>
                  <a:cubicBezTo>
                    <a:pt x="31812" y="45643"/>
                    <a:pt x="38151" y="39996"/>
                    <a:pt x="38151" y="29277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4" name="Freeform: Shape 1443">
              <a:extLst>
                <a:ext uri="{FF2B5EF4-FFF2-40B4-BE49-F238E27FC236}">
                  <a16:creationId xmlns:a16="http://schemas.microsoft.com/office/drawing/2014/main" id="{9E702FA5-11D4-4BB3-9F16-F9ED24592F69}"/>
                </a:ext>
              </a:extLst>
            </p:cNvPr>
            <p:cNvSpPr/>
            <p:nvPr/>
          </p:nvSpPr>
          <p:spPr>
            <a:xfrm>
              <a:off x="2948478" y="6204242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5" name="Freeform: Shape 1444">
              <a:extLst>
                <a:ext uri="{FF2B5EF4-FFF2-40B4-BE49-F238E27FC236}">
                  <a16:creationId xmlns:a16="http://schemas.microsoft.com/office/drawing/2014/main" id="{E71EB335-DA3A-4363-A867-D7878C8D4305}"/>
                </a:ext>
              </a:extLst>
            </p:cNvPr>
            <p:cNvSpPr/>
            <p:nvPr/>
          </p:nvSpPr>
          <p:spPr>
            <a:xfrm>
              <a:off x="3004264" y="6204357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80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1 w 43683"/>
                <a:gd name="connsiteY8" fmla="*/ 6109 h 52558"/>
                <a:gd name="connsiteX9" fmla="*/ 6685 w 43683"/>
                <a:gd name="connsiteY9" fmla="*/ 26280 h 52558"/>
                <a:gd name="connsiteX10" fmla="*/ 26971 w 43683"/>
                <a:gd name="connsiteY10" fmla="*/ 46566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1"/>
                    <a:pt x="43684" y="40457"/>
                  </a:cubicBezTo>
                  <a:lnTo>
                    <a:pt x="43684" y="47142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10"/>
                    <a:pt x="0" y="26280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60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1" y="6109"/>
                  </a:cubicBezTo>
                  <a:cubicBezTo>
                    <a:pt x="14984" y="6109"/>
                    <a:pt x="6685" y="14408"/>
                    <a:pt x="6685" y="26280"/>
                  </a:cubicBezTo>
                  <a:cubicBezTo>
                    <a:pt x="6685" y="38151"/>
                    <a:pt x="14984" y="46566"/>
                    <a:pt x="26971" y="4656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6" name="Freeform: Shape 1445">
              <a:extLst>
                <a:ext uri="{FF2B5EF4-FFF2-40B4-BE49-F238E27FC236}">
                  <a16:creationId xmlns:a16="http://schemas.microsoft.com/office/drawing/2014/main" id="{07301852-7DA0-4EB9-9391-C4A8458B8E85}"/>
                </a:ext>
              </a:extLst>
            </p:cNvPr>
            <p:cNvSpPr/>
            <p:nvPr/>
          </p:nvSpPr>
          <p:spPr>
            <a:xfrm>
              <a:off x="3061549" y="6178193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3 w 45412"/>
                <a:gd name="connsiteY6" fmla="*/ 48755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3" y="31120"/>
                    <a:pt x="16713" y="26164"/>
                    <a:pt x="25242" y="26164"/>
                  </a:cubicBezTo>
                  <a:cubicBezTo>
                    <a:pt x="38728" y="26164"/>
                    <a:pt x="45413" y="35615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7" name="Freeform: Shape 1446">
              <a:extLst>
                <a:ext uri="{FF2B5EF4-FFF2-40B4-BE49-F238E27FC236}">
                  <a16:creationId xmlns:a16="http://schemas.microsoft.com/office/drawing/2014/main" id="{030FB1E5-F62C-4957-ABC5-942408B4B54B}"/>
                </a:ext>
              </a:extLst>
            </p:cNvPr>
            <p:cNvSpPr/>
            <p:nvPr/>
          </p:nvSpPr>
          <p:spPr>
            <a:xfrm>
              <a:off x="3122406" y="6185224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1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5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5"/>
                    <a:pt x="4380" y="9105"/>
                  </a:cubicBezTo>
                  <a:cubicBezTo>
                    <a:pt x="1844" y="9105"/>
                    <a:pt x="0" y="7031"/>
                    <a:pt x="0" y="4611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8" name="Freeform: Shape 1447">
              <a:extLst>
                <a:ext uri="{FF2B5EF4-FFF2-40B4-BE49-F238E27FC236}">
                  <a16:creationId xmlns:a16="http://schemas.microsoft.com/office/drawing/2014/main" id="{B3B61C14-7490-4C90-8F9A-51D80A124742}"/>
                </a:ext>
              </a:extLst>
            </p:cNvPr>
            <p:cNvSpPr/>
            <p:nvPr/>
          </p:nvSpPr>
          <p:spPr>
            <a:xfrm>
              <a:off x="3148455" y="6178193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9" name="Freeform: Shape 1448">
              <a:extLst>
                <a:ext uri="{FF2B5EF4-FFF2-40B4-BE49-F238E27FC236}">
                  <a16:creationId xmlns:a16="http://schemas.microsoft.com/office/drawing/2014/main" id="{A2617BFA-3150-4710-BE82-C62A89DF9048}"/>
                </a:ext>
              </a:extLst>
            </p:cNvPr>
            <p:cNvSpPr/>
            <p:nvPr/>
          </p:nvSpPr>
          <p:spPr>
            <a:xfrm>
              <a:off x="3169202" y="6178078"/>
              <a:ext cx="52097" cy="78723"/>
            </a:xfrm>
            <a:custGeom>
              <a:avLst/>
              <a:gdLst>
                <a:gd name="connsiteX0" fmla="*/ 45643 w 52097"/>
                <a:gd name="connsiteY0" fmla="*/ 66159 h 78723"/>
                <a:gd name="connsiteX1" fmla="*/ 25473 w 52097"/>
                <a:gd name="connsiteY1" fmla="*/ 78723 h 78723"/>
                <a:gd name="connsiteX2" fmla="*/ 0 w 52097"/>
                <a:gd name="connsiteY2" fmla="*/ 52674 h 78723"/>
                <a:gd name="connsiteX3" fmla="*/ 25473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4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3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59"/>
                  </a:moveTo>
                  <a:cubicBezTo>
                    <a:pt x="42070" y="73766"/>
                    <a:pt x="34694" y="78723"/>
                    <a:pt x="25473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3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0" name="Freeform: Shape 1449">
              <a:extLst>
                <a:ext uri="{FF2B5EF4-FFF2-40B4-BE49-F238E27FC236}">
                  <a16:creationId xmlns:a16="http://schemas.microsoft.com/office/drawing/2014/main" id="{24732DEF-F6E7-4A55-881F-FF617DA35116}"/>
                </a:ext>
              </a:extLst>
            </p:cNvPr>
            <p:cNvSpPr/>
            <p:nvPr/>
          </p:nvSpPr>
          <p:spPr>
            <a:xfrm>
              <a:off x="664707" y="6313047"/>
              <a:ext cx="29506" cy="68350"/>
            </a:xfrm>
            <a:custGeom>
              <a:avLst/>
              <a:gdLst>
                <a:gd name="connsiteX0" fmla="*/ 16598 w 29506"/>
                <a:gd name="connsiteY0" fmla="*/ 68235 h 68350"/>
                <a:gd name="connsiteX1" fmla="*/ 0 w 29506"/>
                <a:gd name="connsiteY1" fmla="*/ 50715 h 68350"/>
                <a:gd name="connsiteX2" fmla="*/ 0 w 29506"/>
                <a:gd name="connsiteY2" fmla="*/ 0 h 68350"/>
                <a:gd name="connsiteX3" fmla="*/ 6339 w 29506"/>
                <a:gd name="connsiteY3" fmla="*/ 0 h 68350"/>
                <a:gd name="connsiteX4" fmla="*/ 6339 w 29506"/>
                <a:gd name="connsiteY4" fmla="*/ 16598 h 68350"/>
                <a:gd name="connsiteX5" fmla="*/ 28700 w 29506"/>
                <a:gd name="connsiteY5" fmla="*/ 16598 h 68350"/>
                <a:gd name="connsiteX6" fmla="*/ 28700 w 29506"/>
                <a:gd name="connsiteY6" fmla="*/ 22591 h 68350"/>
                <a:gd name="connsiteX7" fmla="*/ 6339 w 29506"/>
                <a:gd name="connsiteY7" fmla="*/ 22591 h 68350"/>
                <a:gd name="connsiteX8" fmla="*/ 6339 w 29506"/>
                <a:gd name="connsiteY8" fmla="*/ 51291 h 68350"/>
                <a:gd name="connsiteX9" fmla="*/ 17289 w 29506"/>
                <a:gd name="connsiteY9" fmla="*/ 62241 h 68350"/>
                <a:gd name="connsiteX10" fmla="*/ 29507 w 29506"/>
                <a:gd name="connsiteY10" fmla="*/ 58437 h 68350"/>
                <a:gd name="connsiteX11" fmla="*/ 29507 w 29506"/>
                <a:gd name="connsiteY11" fmla="*/ 64662 h 68350"/>
                <a:gd name="connsiteX12" fmla="*/ 16598 w 29506"/>
                <a:gd name="connsiteY12" fmla="*/ 68350 h 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50">
                  <a:moveTo>
                    <a:pt x="16598" y="68235"/>
                  </a:moveTo>
                  <a:cubicBezTo>
                    <a:pt x="6339" y="68235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4"/>
                    <a:pt x="10950" y="62241"/>
                    <a:pt x="17289" y="62241"/>
                  </a:cubicBezTo>
                  <a:cubicBezTo>
                    <a:pt x="21208" y="62241"/>
                    <a:pt x="25818" y="61089"/>
                    <a:pt x="29507" y="58437"/>
                  </a:cubicBezTo>
                  <a:lnTo>
                    <a:pt x="29507" y="64662"/>
                  </a:lnTo>
                  <a:cubicBezTo>
                    <a:pt x="25818" y="67197"/>
                    <a:pt x="20747" y="68350"/>
                    <a:pt x="16598" y="68350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1" name="Freeform: Shape 1450">
              <a:extLst>
                <a:ext uri="{FF2B5EF4-FFF2-40B4-BE49-F238E27FC236}">
                  <a16:creationId xmlns:a16="http://schemas.microsoft.com/office/drawing/2014/main" id="{67B1F5D1-5E08-43E3-9E53-A25626AF4158}"/>
                </a:ext>
              </a:extLst>
            </p:cNvPr>
            <p:cNvSpPr/>
            <p:nvPr/>
          </p:nvSpPr>
          <p:spPr>
            <a:xfrm>
              <a:off x="701014" y="6328723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2" name="Freeform: Shape 1451">
              <a:extLst>
                <a:ext uri="{FF2B5EF4-FFF2-40B4-BE49-F238E27FC236}">
                  <a16:creationId xmlns:a16="http://schemas.microsoft.com/office/drawing/2014/main" id="{62FB8C07-931B-48C9-BD2A-014193BF8EEA}"/>
                </a:ext>
              </a:extLst>
            </p:cNvPr>
            <p:cNvSpPr/>
            <p:nvPr/>
          </p:nvSpPr>
          <p:spPr>
            <a:xfrm>
              <a:off x="791954" y="6302674"/>
              <a:ext cx="42300" cy="77800"/>
            </a:xfrm>
            <a:custGeom>
              <a:avLst/>
              <a:gdLst>
                <a:gd name="connsiteX0" fmla="*/ 14753 w 42300"/>
                <a:gd name="connsiteY0" fmla="*/ 51752 h 77800"/>
                <a:gd name="connsiteX1" fmla="*/ 6455 w 42300"/>
                <a:gd name="connsiteY1" fmla="*/ 59936 h 77800"/>
                <a:gd name="connsiteX2" fmla="*/ 6455 w 42300"/>
                <a:gd name="connsiteY2" fmla="*/ 77801 h 77800"/>
                <a:gd name="connsiteX3" fmla="*/ 0 w 42300"/>
                <a:gd name="connsiteY3" fmla="*/ 77801 h 77800"/>
                <a:gd name="connsiteX4" fmla="*/ 0 w 42300"/>
                <a:gd name="connsiteY4" fmla="*/ 0 h 77800"/>
                <a:gd name="connsiteX5" fmla="*/ 6455 w 42300"/>
                <a:gd name="connsiteY5" fmla="*/ 0 h 77800"/>
                <a:gd name="connsiteX6" fmla="*/ 6455 w 42300"/>
                <a:gd name="connsiteY6" fmla="*/ 51752 h 77800"/>
                <a:gd name="connsiteX7" fmla="*/ 31697 w 42300"/>
                <a:gd name="connsiteY7" fmla="*/ 26971 h 77800"/>
                <a:gd name="connsiteX8" fmla="*/ 39419 w 42300"/>
                <a:gd name="connsiteY8" fmla="*/ 26971 h 77800"/>
                <a:gd name="connsiteX9" fmla="*/ 19248 w 42300"/>
                <a:gd name="connsiteY9" fmla="*/ 47026 h 77800"/>
                <a:gd name="connsiteX10" fmla="*/ 42301 w 42300"/>
                <a:gd name="connsiteY10" fmla="*/ 77801 h 77800"/>
                <a:gd name="connsiteX11" fmla="*/ 34463 w 42300"/>
                <a:gd name="connsiteY11" fmla="*/ 77801 h 77800"/>
                <a:gd name="connsiteX12" fmla="*/ 14753 w 42300"/>
                <a:gd name="connsiteY12" fmla="*/ 51752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300" h="77800">
                  <a:moveTo>
                    <a:pt x="14753" y="51752"/>
                  </a:moveTo>
                  <a:lnTo>
                    <a:pt x="6455" y="59936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51752"/>
                  </a:lnTo>
                  <a:lnTo>
                    <a:pt x="31697" y="26971"/>
                  </a:lnTo>
                  <a:lnTo>
                    <a:pt x="39419" y="26971"/>
                  </a:lnTo>
                  <a:lnTo>
                    <a:pt x="19248" y="47026"/>
                  </a:lnTo>
                  <a:lnTo>
                    <a:pt x="42301" y="77801"/>
                  </a:lnTo>
                  <a:lnTo>
                    <a:pt x="34463" y="77801"/>
                  </a:lnTo>
                  <a:lnTo>
                    <a:pt x="14753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3" name="Freeform: Shape 1452">
              <a:extLst>
                <a:ext uri="{FF2B5EF4-FFF2-40B4-BE49-F238E27FC236}">
                  <a16:creationId xmlns:a16="http://schemas.microsoft.com/office/drawing/2014/main" id="{48DC551A-9199-4571-B938-E1D81504DAEE}"/>
                </a:ext>
              </a:extLst>
            </p:cNvPr>
            <p:cNvSpPr/>
            <p:nvPr/>
          </p:nvSpPr>
          <p:spPr>
            <a:xfrm>
              <a:off x="838981" y="6328839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49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39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4" name="Freeform: Shape 1453">
              <a:extLst>
                <a:ext uri="{FF2B5EF4-FFF2-40B4-BE49-F238E27FC236}">
                  <a16:creationId xmlns:a16="http://schemas.microsoft.com/office/drawing/2014/main" id="{3E020689-F3D6-40D8-92A6-AC167898DA16}"/>
                </a:ext>
              </a:extLst>
            </p:cNvPr>
            <p:cNvSpPr/>
            <p:nvPr/>
          </p:nvSpPr>
          <p:spPr>
            <a:xfrm>
              <a:off x="898340" y="6328839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49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39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5" name="Freeform: Shape 1454">
              <a:extLst>
                <a:ext uri="{FF2B5EF4-FFF2-40B4-BE49-F238E27FC236}">
                  <a16:creationId xmlns:a16="http://schemas.microsoft.com/office/drawing/2014/main" id="{83D60611-2143-491D-96F9-3E72C03809DE}"/>
                </a:ext>
              </a:extLst>
            </p:cNvPr>
            <p:cNvSpPr/>
            <p:nvPr/>
          </p:nvSpPr>
          <p:spPr>
            <a:xfrm>
              <a:off x="961618" y="6328839"/>
              <a:ext cx="52097" cy="77570"/>
            </a:xfrm>
            <a:custGeom>
              <a:avLst/>
              <a:gdLst>
                <a:gd name="connsiteX0" fmla="*/ 6455 w 52097"/>
                <a:gd name="connsiteY0" fmla="*/ 39764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6 h 77570"/>
                <a:gd name="connsiteX4" fmla="*/ 6455 w 52097"/>
                <a:gd name="connsiteY4" fmla="*/ 806 h 77570"/>
                <a:gd name="connsiteX5" fmla="*/ 6455 w 52097"/>
                <a:gd name="connsiteY5" fmla="*/ 12678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3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3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4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6"/>
                  </a:lnTo>
                  <a:lnTo>
                    <a:pt x="6455" y="806"/>
                  </a:lnTo>
                  <a:lnTo>
                    <a:pt x="6455" y="12678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2" y="47602"/>
                    <a:pt x="6455" y="39880"/>
                  </a:cubicBezTo>
                  <a:close/>
                  <a:moveTo>
                    <a:pt x="26049" y="5993"/>
                  </a:moveTo>
                  <a:cubicBezTo>
                    <a:pt x="14638" y="5993"/>
                    <a:pt x="6455" y="14522"/>
                    <a:pt x="6455" y="26164"/>
                  </a:cubicBezTo>
                  <a:cubicBezTo>
                    <a:pt x="6455" y="37805"/>
                    <a:pt x="14638" y="46450"/>
                    <a:pt x="26049" y="46450"/>
                  </a:cubicBezTo>
                  <a:cubicBezTo>
                    <a:pt x="37460" y="46450"/>
                    <a:pt x="45413" y="37920"/>
                    <a:pt x="45413" y="26164"/>
                  </a:cubicBezTo>
                  <a:cubicBezTo>
                    <a:pt x="45413" y="14408"/>
                    <a:pt x="37460" y="5993"/>
                    <a:pt x="26049" y="599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6" name="Freeform: Shape 1455">
              <a:extLst>
                <a:ext uri="{FF2B5EF4-FFF2-40B4-BE49-F238E27FC236}">
                  <a16:creationId xmlns:a16="http://schemas.microsoft.com/office/drawing/2014/main" id="{59ABD0EE-F5B5-4D68-8EBB-1FC0E4D84341}"/>
                </a:ext>
              </a:extLst>
            </p:cNvPr>
            <p:cNvSpPr/>
            <p:nvPr/>
          </p:nvSpPr>
          <p:spPr>
            <a:xfrm>
              <a:off x="1048409" y="6328723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7"/>
                    <a:pt x="34693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7" name="Freeform: Shape 1456">
              <a:extLst>
                <a:ext uri="{FF2B5EF4-FFF2-40B4-BE49-F238E27FC236}">
                  <a16:creationId xmlns:a16="http://schemas.microsoft.com/office/drawing/2014/main" id="{5A195B50-4F89-434C-942B-2936FDCD8ABB}"/>
                </a:ext>
              </a:extLst>
            </p:cNvPr>
            <p:cNvSpPr/>
            <p:nvPr/>
          </p:nvSpPr>
          <p:spPr>
            <a:xfrm>
              <a:off x="1118487" y="6328839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6 h 51751"/>
                <a:gd name="connsiteX3" fmla="*/ 6455 w 45412"/>
                <a:gd name="connsiteY3" fmla="*/ 806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6"/>
                  </a:lnTo>
                  <a:lnTo>
                    <a:pt x="6455" y="806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8" name="Freeform: Shape 1457">
              <a:extLst>
                <a:ext uri="{FF2B5EF4-FFF2-40B4-BE49-F238E27FC236}">
                  <a16:creationId xmlns:a16="http://schemas.microsoft.com/office/drawing/2014/main" id="{F14E63C2-1D34-4800-AFA1-6748BB2ECBC6}"/>
                </a:ext>
              </a:extLst>
            </p:cNvPr>
            <p:cNvSpPr/>
            <p:nvPr/>
          </p:nvSpPr>
          <p:spPr>
            <a:xfrm>
              <a:off x="1201360" y="6328839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49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39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9" name="Freeform: Shape 1458">
              <a:extLst>
                <a:ext uri="{FF2B5EF4-FFF2-40B4-BE49-F238E27FC236}">
                  <a16:creationId xmlns:a16="http://schemas.microsoft.com/office/drawing/2014/main" id="{06723B7E-25AC-401E-A89E-10E52891EB5A}"/>
                </a:ext>
              </a:extLst>
            </p:cNvPr>
            <p:cNvSpPr/>
            <p:nvPr/>
          </p:nvSpPr>
          <p:spPr>
            <a:xfrm>
              <a:off x="1255647" y="6329645"/>
              <a:ext cx="50368" cy="76763"/>
            </a:xfrm>
            <a:custGeom>
              <a:avLst/>
              <a:gdLst>
                <a:gd name="connsiteX0" fmla="*/ 13024 w 50368"/>
                <a:gd name="connsiteY0" fmla="*/ 76764 h 76763"/>
                <a:gd name="connsiteX1" fmla="*/ 6339 w 50368"/>
                <a:gd name="connsiteY1" fmla="*/ 76764 h 76763"/>
                <a:gd name="connsiteX2" fmla="*/ 22476 w 50368"/>
                <a:gd name="connsiteY2" fmla="*/ 43338 h 76763"/>
                <a:gd name="connsiteX3" fmla="*/ 0 w 50368"/>
                <a:gd name="connsiteY3" fmla="*/ 0 h 76763"/>
                <a:gd name="connsiteX4" fmla="*/ 7607 w 50368"/>
                <a:gd name="connsiteY4" fmla="*/ 0 h 76763"/>
                <a:gd name="connsiteX5" fmla="*/ 26049 w 50368"/>
                <a:gd name="connsiteY5" fmla="*/ 36077 h 76763"/>
                <a:gd name="connsiteX6" fmla="*/ 43568 w 50368"/>
                <a:gd name="connsiteY6" fmla="*/ 0 h 76763"/>
                <a:gd name="connsiteX7" fmla="*/ 50369 w 50368"/>
                <a:gd name="connsiteY7" fmla="*/ 0 h 76763"/>
                <a:gd name="connsiteX8" fmla="*/ 13255 w 50368"/>
                <a:gd name="connsiteY8" fmla="*/ 76764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68" h="76763">
                  <a:moveTo>
                    <a:pt x="13024" y="76764"/>
                  </a:moveTo>
                  <a:lnTo>
                    <a:pt x="6339" y="76764"/>
                  </a:lnTo>
                  <a:lnTo>
                    <a:pt x="22476" y="43338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7"/>
                  </a:lnTo>
                  <a:lnTo>
                    <a:pt x="43568" y="0"/>
                  </a:lnTo>
                  <a:lnTo>
                    <a:pt x="50369" y="0"/>
                  </a:lnTo>
                  <a:lnTo>
                    <a:pt x="13255" y="7676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0" name="Freeform: Shape 1459">
              <a:extLst>
                <a:ext uri="{FF2B5EF4-FFF2-40B4-BE49-F238E27FC236}">
                  <a16:creationId xmlns:a16="http://schemas.microsoft.com/office/drawing/2014/main" id="{58BF3BB1-AE1E-4F3C-9921-69EB15E0D8DE}"/>
                </a:ext>
              </a:extLst>
            </p:cNvPr>
            <p:cNvSpPr/>
            <p:nvPr/>
          </p:nvSpPr>
          <p:spPr>
            <a:xfrm>
              <a:off x="1310627" y="6328839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49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39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1" name="Freeform: Shape 1460">
              <a:extLst>
                <a:ext uri="{FF2B5EF4-FFF2-40B4-BE49-F238E27FC236}">
                  <a16:creationId xmlns:a16="http://schemas.microsoft.com/office/drawing/2014/main" id="{51518107-BCB8-4B00-844E-2F1FE00D497B}"/>
                </a:ext>
              </a:extLst>
            </p:cNvPr>
            <p:cNvSpPr/>
            <p:nvPr/>
          </p:nvSpPr>
          <p:spPr>
            <a:xfrm>
              <a:off x="1394536" y="6328723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2" name="Freeform: Shape 1461">
              <a:extLst>
                <a:ext uri="{FF2B5EF4-FFF2-40B4-BE49-F238E27FC236}">
                  <a16:creationId xmlns:a16="http://schemas.microsoft.com/office/drawing/2014/main" id="{7FC40887-C2FC-42B4-BA58-0E2C23234076}"/>
                </a:ext>
              </a:extLst>
            </p:cNvPr>
            <p:cNvSpPr/>
            <p:nvPr/>
          </p:nvSpPr>
          <p:spPr>
            <a:xfrm>
              <a:off x="1461042" y="6328839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6 h 51751"/>
                <a:gd name="connsiteX3" fmla="*/ 6455 w 45412"/>
                <a:gd name="connsiteY3" fmla="*/ 806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6"/>
                  </a:lnTo>
                  <a:lnTo>
                    <a:pt x="6455" y="806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3" name="Freeform: Shape 1462">
              <a:extLst>
                <a:ext uri="{FF2B5EF4-FFF2-40B4-BE49-F238E27FC236}">
                  <a16:creationId xmlns:a16="http://schemas.microsoft.com/office/drawing/2014/main" id="{058A70B2-36F7-4A15-B79F-FC596C63EA85}"/>
                </a:ext>
              </a:extLst>
            </p:cNvPr>
            <p:cNvSpPr/>
            <p:nvPr/>
          </p:nvSpPr>
          <p:spPr>
            <a:xfrm>
              <a:off x="1547141" y="6313047"/>
              <a:ext cx="29506" cy="68350"/>
            </a:xfrm>
            <a:custGeom>
              <a:avLst/>
              <a:gdLst>
                <a:gd name="connsiteX0" fmla="*/ 16598 w 29506"/>
                <a:gd name="connsiteY0" fmla="*/ 68235 h 68350"/>
                <a:gd name="connsiteX1" fmla="*/ 0 w 29506"/>
                <a:gd name="connsiteY1" fmla="*/ 50715 h 68350"/>
                <a:gd name="connsiteX2" fmla="*/ 0 w 29506"/>
                <a:gd name="connsiteY2" fmla="*/ 0 h 68350"/>
                <a:gd name="connsiteX3" fmla="*/ 6339 w 29506"/>
                <a:gd name="connsiteY3" fmla="*/ 0 h 68350"/>
                <a:gd name="connsiteX4" fmla="*/ 6339 w 29506"/>
                <a:gd name="connsiteY4" fmla="*/ 16598 h 68350"/>
                <a:gd name="connsiteX5" fmla="*/ 28700 w 29506"/>
                <a:gd name="connsiteY5" fmla="*/ 16598 h 68350"/>
                <a:gd name="connsiteX6" fmla="*/ 28700 w 29506"/>
                <a:gd name="connsiteY6" fmla="*/ 22591 h 68350"/>
                <a:gd name="connsiteX7" fmla="*/ 6339 w 29506"/>
                <a:gd name="connsiteY7" fmla="*/ 22591 h 68350"/>
                <a:gd name="connsiteX8" fmla="*/ 6339 w 29506"/>
                <a:gd name="connsiteY8" fmla="*/ 51291 h 68350"/>
                <a:gd name="connsiteX9" fmla="*/ 17289 w 29506"/>
                <a:gd name="connsiteY9" fmla="*/ 62241 h 68350"/>
                <a:gd name="connsiteX10" fmla="*/ 29507 w 29506"/>
                <a:gd name="connsiteY10" fmla="*/ 58437 h 68350"/>
                <a:gd name="connsiteX11" fmla="*/ 29507 w 29506"/>
                <a:gd name="connsiteY11" fmla="*/ 64662 h 68350"/>
                <a:gd name="connsiteX12" fmla="*/ 16598 w 29506"/>
                <a:gd name="connsiteY12" fmla="*/ 68350 h 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50">
                  <a:moveTo>
                    <a:pt x="16598" y="68235"/>
                  </a:moveTo>
                  <a:cubicBezTo>
                    <a:pt x="6339" y="68235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4"/>
                    <a:pt x="10950" y="62241"/>
                    <a:pt x="17289" y="62241"/>
                  </a:cubicBezTo>
                  <a:cubicBezTo>
                    <a:pt x="21208" y="62241"/>
                    <a:pt x="25818" y="61089"/>
                    <a:pt x="29507" y="58437"/>
                  </a:cubicBezTo>
                  <a:lnTo>
                    <a:pt x="29507" y="64662"/>
                  </a:lnTo>
                  <a:cubicBezTo>
                    <a:pt x="25818" y="67197"/>
                    <a:pt x="20747" y="68350"/>
                    <a:pt x="16598" y="68350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4" name="Freeform: Shape 1463">
              <a:extLst>
                <a:ext uri="{FF2B5EF4-FFF2-40B4-BE49-F238E27FC236}">
                  <a16:creationId xmlns:a16="http://schemas.microsoft.com/office/drawing/2014/main" id="{20AAC253-18B7-4642-A637-BAD300712375}"/>
                </a:ext>
              </a:extLst>
            </p:cNvPr>
            <p:cNvSpPr/>
            <p:nvPr/>
          </p:nvSpPr>
          <p:spPr>
            <a:xfrm>
              <a:off x="1587252" y="6302674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2 w 45412"/>
                <a:gd name="connsiteY6" fmla="*/ 48755 h 77916"/>
                <a:gd name="connsiteX7" fmla="*/ 45412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8" y="26164"/>
                    <a:pt x="45412" y="35615"/>
                    <a:pt x="45412" y="48755"/>
                  </a:cubicBezTo>
                  <a:lnTo>
                    <a:pt x="45412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5" name="Freeform: Shape 1464">
              <a:extLst>
                <a:ext uri="{FF2B5EF4-FFF2-40B4-BE49-F238E27FC236}">
                  <a16:creationId xmlns:a16="http://schemas.microsoft.com/office/drawing/2014/main" id="{39A82FB6-CE9D-4A63-9B03-10A61E27CDAF}"/>
                </a:ext>
              </a:extLst>
            </p:cNvPr>
            <p:cNvSpPr/>
            <p:nvPr/>
          </p:nvSpPr>
          <p:spPr>
            <a:xfrm>
              <a:off x="1645343" y="6328839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49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39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6" name="Freeform: Shape 1465">
              <a:extLst>
                <a:ext uri="{FF2B5EF4-FFF2-40B4-BE49-F238E27FC236}">
                  <a16:creationId xmlns:a16="http://schemas.microsoft.com/office/drawing/2014/main" id="{C1517F82-5EC3-4888-A622-D7350579331C}"/>
                </a:ext>
              </a:extLst>
            </p:cNvPr>
            <p:cNvSpPr/>
            <p:nvPr/>
          </p:nvSpPr>
          <p:spPr>
            <a:xfrm>
              <a:off x="1729138" y="6328839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6 h 52558"/>
                <a:gd name="connsiteX2" fmla="*/ 43684 w 43683"/>
                <a:gd name="connsiteY2" fmla="*/ 47141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0 w 43683"/>
                <a:gd name="connsiteY8" fmla="*/ 6108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6"/>
                  </a:cubicBezTo>
                  <a:lnTo>
                    <a:pt x="43684" y="47141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79"/>
                  </a:cubicBezTo>
                  <a:cubicBezTo>
                    <a:pt x="0" y="10949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8"/>
                    <a:pt x="26740" y="6108"/>
                  </a:cubicBezTo>
                  <a:cubicBezTo>
                    <a:pt x="14984" y="6108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7" name="Freeform: Shape 1466">
              <a:extLst>
                <a:ext uri="{FF2B5EF4-FFF2-40B4-BE49-F238E27FC236}">
                  <a16:creationId xmlns:a16="http://schemas.microsoft.com/office/drawing/2014/main" id="{5AA062CD-7069-47AE-9C7A-E88767BB1120}"/>
                </a:ext>
              </a:extLst>
            </p:cNvPr>
            <p:cNvSpPr/>
            <p:nvPr/>
          </p:nvSpPr>
          <p:spPr>
            <a:xfrm>
              <a:off x="1782619" y="6328723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39" y="0"/>
                    <a:pt x="52444" y="10950"/>
                    <a:pt x="52444" y="26164"/>
                  </a:cubicBezTo>
                  <a:cubicBezTo>
                    <a:pt x="52444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8" name="Freeform: Shape 1467">
              <a:extLst>
                <a:ext uri="{FF2B5EF4-FFF2-40B4-BE49-F238E27FC236}">
                  <a16:creationId xmlns:a16="http://schemas.microsoft.com/office/drawing/2014/main" id="{8292073F-7835-4C83-83FA-19F61AF84F2A}"/>
                </a:ext>
              </a:extLst>
            </p:cNvPr>
            <p:cNvSpPr/>
            <p:nvPr/>
          </p:nvSpPr>
          <p:spPr>
            <a:xfrm>
              <a:off x="1849239" y="6328839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6 h 51751"/>
                <a:gd name="connsiteX3" fmla="*/ 6455 w 45412"/>
                <a:gd name="connsiteY3" fmla="*/ 806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6"/>
                  </a:lnTo>
                  <a:lnTo>
                    <a:pt x="6455" y="806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9" name="Freeform: Shape 1468">
              <a:extLst>
                <a:ext uri="{FF2B5EF4-FFF2-40B4-BE49-F238E27FC236}">
                  <a16:creationId xmlns:a16="http://schemas.microsoft.com/office/drawing/2014/main" id="{2300D568-97D5-41FB-B1D4-12788FB1798F}"/>
                </a:ext>
              </a:extLst>
            </p:cNvPr>
            <p:cNvSpPr/>
            <p:nvPr/>
          </p:nvSpPr>
          <p:spPr>
            <a:xfrm>
              <a:off x="1908598" y="6313047"/>
              <a:ext cx="29506" cy="68350"/>
            </a:xfrm>
            <a:custGeom>
              <a:avLst/>
              <a:gdLst>
                <a:gd name="connsiteX0" fmla="*/ 16598 w 29506"/>
                <a:gd name="connsiteY0" fmla="*/ 68235 h 68350"/>
                <a:gd name="connsiteX1" fmla="*/ 0 w 29506"/>
                <a:gd name="connsiteY1" fmla="*/ 50715 h 68350"/>
                <a:gd name="connsiteX2" fmla="*/ 0 w 29506"/>
                <a:gd name="connsiteY2" fmla="*/ 0 h 68350"/>
                <a:gd name="connsiteX3" fmla="*/ 6339 w 29506"/>
                <a:gd name="connsiteY3" fmla="*/ 0 h 68350"/>
                <a:gd name="connsiteX4" fmla="*/ 6339 w 29506"/>
                <a:gd name="connsiteY4" fmla="*/ 16598 h 68350"/>
                <a:gd name="connsiteX5" fmla="*/ 28700 w 29506"/>
                <a:gd name="connsiteY5" fmla="*/ 16598 h 68350"/>
                <a:gd name="connsiteX6" fmla="*/ 28700 w 29506"/>
                <a:gd name="connsiteY6" fmla="*/ 22591 h 68350"/>
                <a:gd name="connsiteX7" fmla="*/ 6339 w 29506"/>
                <a:gd name="connsiteY7" fmla="*/ 22591 h 68350"/>
                <a:gd name="connsiteX8" fmla="*/ 6339 w 29506"/>
                <a:gd name="connsiteY8" fmla="*/ 51291 h 68350"/>
                <a:gd name="connsiteX9" fmla="*/ 17289 w 29506"/>
                <a:gd name="connsiteY9" fmla="*/ 62241 h 68350"/>
                <a:gd name="connsiteX10" fmla="*/ 29507 w 29506"/>
                <a:gd name="connsiteY10" fmla="*/ 58437 h 68350"/>
                <a:gd name="connsiteX11" fmla="*/ 29507 w 29506"/>
                <a:gd name="connsiteY11" fmla="*/ 64662 h 68350"/>
                <a:gd name="connsiteX12" fmla="*/ 16598 w 29506"/>
                <a:gd name="connsiteY12" fmla="*/ 68350 h 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50">
                  <a:moveTo>
                    <a:pt x="16598" y="68235"/>
                  </a:moveTo>
                  <a:cubicBezTo>
                    <a:pt x="6339" y="68235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4"/>
                    <a:pt x="10950" y="62241"/>
                    <a:pt x="17289" y="62241"/>
                  </a:cubicBezTo>
                  <a:cubicBezTo>
                    <a:pt x="21208" y="62241"/>
                    <a:pt x="25818" y="61089"/>
                    <a:pt x="29507" y="58437"/>
                  </a:cubicBezTo>
                  <a:lnTo>
                    <a:pt x="29507" y="64662"/>
                  </a:lnTo>
                  <a:cubicBezTo>
                    <a:pt x="25818" y="67197"/>
                    <a:pt x="20747" y="68350"/>
                    <a:pt x="16598" y="68350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0" name="Freeform: Shape 1469">
              <a:extLst>
                <a:ext uri="{FF2B5EF4-FFF2-40B4-BE49-F238E27FC236}">
                  <a16:creationId xmlns:a16="http://schemas.microsoft.com/office/drawing/2014/main" id="{2859E3F0-EA54-464F-A217-1A5A97402320}"/>
                </a:ext>
              </a:extLst>
            </p:cNvPr>
            <p:cNvSpPr/>
            <p:nvPr/>
          </p:nvSpPr>
          <p:spPr>
            <a:xfrm>
              <a:off x="1944790" y="6328839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1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49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1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39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1" name="Freeform: Shape 1470">
              <a:extLst>
                <a:ext uri="{FF2B5EF4-FFF2-40B4-BE49-F238E27FC236}">
                  <a16:creationId xmlns:a16="http://schemas.microsoft.com/office/drawing/2014/main" id="{40F5DF06-3A49-4FC1-959B-6B2464218C6F}"/>
                </a:ext>
              </a:extLst>
            </p:cNvPr>
            <p:cNvSpPr/>
            <p:nvPr/>
          </p:nvSpPr>
          <p:spPr>
            <a:xfrm>
              <a:off x="2008068" y="6328839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6 h 51751"/>
                <a:gd name="connsiteX3" fmla="*/ 6455 w 45412"/>
                <a:gd name="connsiteY3" fmla="*/ 806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6"/>
                  </a:lnTo>
                  <a:lnTo>
                    <a:pt x="6455" y="806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2" name="Freeform: Shape 1471">
              <a:extLst>
                <a:ext uri="{FF2B5EF4-FFF2-40B4-BE49-F238E27FC236}">
                  <a16:creationId xmlns:a16="http://schemas.microsoft.com/office/drawing/2014/main" id="{4F28ABB8-EF45-48B7-91E3-D1B36B1101A7}"/>
                </a:ext>
              </a:extLst>
            </p:cNvPr>
            <p:cNvSpPr/>
            <p:nvPr/>
          </p:nvSpPr>
          <p:spPr>
            <a:xfrm>
              <a:off x="2067427" y="6313047"/>
              <a:ext cx="29506" cy="68350"/>
            </a:xfrm>
            <a:custGeom>
              <a:avLst/>
              <a:gdLst>
                <a:gd name="connsiteX0" fmla="*/ 16598 w 29506"/>
                <a:gd name="connsiteY0" fmla="*/ 68235 h 68350"/>
                <a:gd name="connsiteX1" fmla="*/ 0 w 29506"/>
                <a:gd name="connsiteY1" fmla="*/ 50715 h 68350"/>
                <a:gd name="connsiteX2" fmla="*/ 0 w 29506"/>
                <a:gd name="connsiteY2" fmla="*/ 0 h 68350"/>
                <a:gd name="connsiteX3" fmla="*/ 6339 w 29506"/>
                <a:gd name="connsiteY3" fmla="*/ 0 h 68350"/>
                <a:gd name="connsiteX4" fmla="*/ 6339 w 29506"/>
                <a:gd name="connsiteY4" fmla="*/ 16598 h 68350"/>
                <a:gd name="connsiteX5" fmla="*/ 28700 w 29506"/>
                <a:gd name="connsiteY5" fmla="*/ 16598 h 68350"/>
                <a:gd name="connsiteX6" fmla="*/ 28700 w 29506"/>
                <a:gd name="connsiteY6" fmla="*/ 22591 h 68350"/>
                <a:gd name="connsiteX7" fmla="*/ 6339 w 29506"/>
                <a:gd name="connsiteY7" fmla="*/ 22591 h 68350"/>
                <a:gd name="connsiteX8" fmla="*/ 6339 w 29506"/>
                <a:gd name="connsiteY8" fmla="*/ 51291 h 68350"/>
                <a:gd name="connsiteX9" fmla="*/ 17289 w 29506"/>
                <a:gd name="connsiteY9" fmla="*/ 62241 h 68350"/>
                <a:gd name="connsiteX10" fmla="*/ 29507 w 29506"/>
                <a:gd name="connsiteY10" fmla="*/ 58437 h 68350"/>
                <a:gd name="connsiteX11" fmla="*/ 29507 w 29506"/>
                <a:gd name="connsiteY11" fmla="*/ 64662 h 68350"/>
                <a:gd name="connsiteX12" fmla="*/ 16598 w 29506"/>
                <a:gd name="connsiteY12" fmla="*/ 68350 h 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50">
                  <a:moveTo>
                    <a:pt x="16598" y="68235"/>
                  </a:moveTo>
                  <a:cubicBezTo>
                    <a:pt x="6339" y="68235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4"/>
                    <a:pt x="10950" y="62241"/>
                    <a:pt x="17289" y="62241"/>
                  </a:cubicBezTo>
                  <a:cubicBezTo>
                    <a:pt x="21208" y="62241"/>
                    <a:pt x="25818" y="61089"/>
                    <a:pt x="29507" y="58437"/>
                  </a:cubicBezTo>
                  <a:lnTo>
                    <a:pt x="29507" y="64662"/>
                  </a:lnTo>
                  <a:cubicBezTo>
                    <a:pt x="25818" y="67197"/>
                    <a:pt x="20747" y="68350"/>
                    <a:pt x="16598" y="68350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3" name="Freeform: Shape 1472">
              <a:extLst>
                <a:ext uri="{FF2B5EF4-FFF2-40B4-BE49-F238E27FC236}">
                  <a16:creationId xmlns:a16="http://schemas.microsoft.com/office/drawing/2014/main" id="{7B31ACE8-061D-41DB-8DB9-F8C1C23D4908}"/>
                </a:ext>
              </a:extLst>
            </p:cNvPr>
            <p:cNvSpPr/>
            <p:nvPr/>
          </p:nvSpPr>
          <p:spPr>
            <a:xfrm>
              <a:off x="2131282" y="6313047"/>
              <a:ext cx="29506" cy="68350"/>
            </a:xfrm>
            <a:custGeom>
              <a:avLst/>
              <a:gdLst>
                <a:gd name="connsiteX0" fmla="*/ 16598 w 29506"/>
                <a:gd name="connsiteY0" fmla="*/ 68235 h 68350"/>
                <a:gd name="connsiteX1" fmla="*/ 0 w 29506"/>
                <a:gd name="connsiteY1" fmla="*/ 50715 h 68350"/>
                <a:gd name="connsiteX2" fmla="*/ 0 w 29506"/>
                <a:gd name="connsiteY2" fmla="*/ 0 h 68350"/>
                <a:gd name="connsiteX3" fmla="*/ 6339 w 29506"/>
                <a:gd name="connsiteY3" fmla="*/ 0 h 68350"/>
                <a:gd name="connsiteX4" fmla="*/ 6339 w 29506"/>
                <a:gd name="connsiteY4" fmla="*/ 16598 h 68350"/>
                <a:gd name="connsiteX5" fmla="*/ 28700 w 29506"/>
                <a:gd name="connsiteY5" fmla="*/ 16598 h 68350"/>
                <a:gd name="connsiteX6" fmla="*/ 28700 w 29506"/>
                <a:gd name="connsiteY6" fmla="*/ 22591 h 68350"/>
                <a:gd name="connsiteX7" fmla="*/ 6339 w 29506"/>
                <a:gd name="connsiteY7" fmla="*/ 22591 h 68350"/>
                <a:gd name="connsiteX8" fmla="*/ 6339 w 29506"/>
                <a:gd name="connsiteY8" fmla="*/ 51291 h 68350"/>
                <a:gd name="connsiteX9" fmla="*/ 17289 w 29506"/>
                <a:gd name="connsiteY9" fmla="*/ 62241 h 68350"/>
                <a:gd name="connsiteX10" fmla="*/ 29507 w 29506"/>
                <a:gd name="connsiteY10" fmla="*/ 58437 h 68350"/>
                <a:gd name="connsiteX11" fmla="*/ 29507 w 29506"/>
                <a:gd name="connsiteY11" fmla="*/ 64662 h 68350"/>
                <a:gd name="connsiteX12" fmla="*/ 16598 w 29506"/>
                <a:gd name="connsiteY12" fmla="*/ 68350 h 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50">
                  <a:moveTo>
                    <a:pt x="16598" y="68235"/>
                  </a:moveTo>
                  <a:cubicBezTo>
                    <a:pt x="6339" y="68235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4"/>
                    <a:pt x="10950" y="62241"/>
                    <a:pt x="17289" y="62241"/>
                  </a:cubicBezTo>
                  <a:cubicBezTo>
                    <a:pt x="21208" y="62241"/>
                    <a:pt x="25818" y="61089"/>
                    <a:pt x="29507" y="58437"/>
                  </a:cubicBezTo>
                  <a:lnTo>
                    <a:pt x="29507" y="64662"/>
                  </a:lnTo>
                  <a:cubicBezTo>
                    <a:pt x="25818" y="67197"/>
                    <a:pt x="20747" y="68350"/>
                    <a:pt x="16598" y="68350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4" name="Freeform: Shape 1473">
              <a:extLst>
                <a:ext uri="{FF2B5EF4-FFF2-40B4-BE49-F238E27FC236}">
                  <a16:creationId xmlns:a16="http://schemas.microsoft.com/office/drawing/2014/main" id="{902A385D-6927-48DB-9C32-10608C02C1C4}"/>
                </a:ext>
              </a:extLst>
            </p:cNvPr>
            <p:cNvSpPr/>
            <p:nvPr/>
          </p:nvSpPr>
          <p:spPr>
            <a:xfrm>
              <a:off x="2171392" y="6302674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3 w 45412"/>
                <a:gd name="connsiteY6" fmla="*/ 48755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8" y="26164"/>
                    <a:pt x="45413" y="35615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5" name="Freeform: Shape 1474">
              <a:extLst>
                <a:ext uri="{FF2B5EF4-FFF2-40B4-BE49-F238E27FC236}">
                  <a16:creationId xmlns:a16="http://schemas.microsoft.com/office/drawing/2014/main" id="{40D384B7-2E40-4FA2-AA26-D06C7F4B3522}"/>
                </a:ext>
              </a:extLst>
            </p:cNvPr>
            <p:cNvSpPr/>
            <p:nvPr/>
          </p:nvSpPr>
          <p:spPr>
            <a:xfrm>
              <a:off x="2229483" y="6328839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1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49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1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39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4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6" name="Freeform: Shape 1475">
              <a:extLst>
                <a:ext uri="{FF2B5EF4-FFF2-40B4-BE49-F238E27FC236}">
                  <a16:creationId xmlns:a16="http://schemas.microsoft.com/office/drawing/2014/main" id="{7DFA0A62-E401-4645-9191-259DA976D1CF}"/>
                </a:ext>
              </a:extLst>
            </p:cNvPr>
            <p:cNvSpPr/>
            <p:nvPr/>
          </p:nvSpPr>
          <p:spPr>
            <a:xfrm>
              <a:off x="2283886" y="6329645"/>
              <a:ext cx="50253" cy="76763"/>
            </a:xfrm>
            <a:custGeom>
              <a:avLst/>
              <a:gdLst>
                <a:gd name="connsiteX0" fmla="*/ 13024 w 50253"/>
                <a:gd name="connsiteY0" fmla="*/ 76764 h 76763"/>
                <a:gd name="connsiteX1" fmla="*/ 6339 w 50253"/>
                <a:gd name="connsiteY1" fmla="*/ 76764 h 76763"/>
                <a:gd name="connsiteX2" fmla="*/ 22476 w 50253"/>
                <a:gd name="connsiteY2" fmla="*/ 43338 h 76763"/>
                <a:gd name="connsiteX3" fmla="*/ 0 w 50253"/>
                <a:gd name="connsiteY3" fmla="*/ 0 h 76763"/>
                <a:gd name="connsiteX4" fmla="*/ 7607 w 50253"/>
                <a:gd name="connsiteY4" fmla="*/ 0 h 76763"/>
                <a:gd name="connsiteX5" fmla="*/ 26049 w 50253"/>
                <a:gd name="connsiteY5" fmla="*/ 36077 h 76763"/>
                <a:gd name="connsiteX6" fmla="*/ 43568 w 50253"/>
                <a:gd name="connsiteY6" fmla="*/ 0 h 76763"/>
                <a:gd name="connsiteX7" fmla="*/ 50254 w 50253"/>
                <a:gd name="connsiteY7" fmla="*/ 0 h 76763"/>
                <a:gd name="connsiteX8" fmla="*/ 13140 w 50253"/>
                <a:gd name="connsiteY8" fmla="*/ 76764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253" h="76763">
                  <a:moveTo>
                    <a:pt x="13024" y="76764"/>
                  </a:moveTo>
                  <a:lnTo>
                    <a:pt x="6339" y="76764"/>
                  </a:lnTo>
                  <a:lnTo>
                    <a:pt x="22476" y="43338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7"/>
                  </a:lnTo>
                  <a:lnTo>
                    <a:pt x="43568" y="0"/>
                  </a:lnTo>
                  <a:lnTo>
                    <a:pt x="50254" y="0"/>
                  </a:lnTo>
                  <a:lnTo>
                    <a:pt x="13140" y="7676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7" name="Freeform: Shape 1476">
              <a:extLst>
                <a:ext uri="{FF2B5EF4-FFF2-40B4-BE49-F238E27FC236}">
                  <a16:creationId xmlns:a16="http://schemas.microsoft.com/office/drawing/2014/main" id="{9EA68517-0A57-43A7-8DDD-D9BF5100ECDA}"/>
                </a:ext>
              </a:extLst>
            </p:cNvPr>
            <p:cNvSpPr/>
            <p:nvPr/>
          </p:nvSpPr>
          <p:spPr>
            <a:xfrm>
              <a:off x="2364914" y="6328723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7"/>
                    <a:pt x="34694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8" name="Freeform: Shape 1477">
              <a:extLst>
                <a:ext uri="{FF2B5EF4-FFF2-40B4-BE49-F238E27FC236}">
                  <a16:creationId xmlns:a16="http://schemas.microsoft.com/office/drawing/2014/main" id="{4716D719-8E7E-4317-B905-3B6DA6CD0D96}"/>
                </a:ext>
              </a:extLst>
            </p:cNvPr>
            <p:cNvSpPr/>
            <p:nvPr/>
          </p:nvSpPr>
          <p:spPr>
            <a:xfrm>
              <a:off x="2434993" y="6328723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9" name="Freeform: Shape 1478">
              <a:extLst>
                <a:ext uri="{FF2B5EF4-FFF2-40B4-BE49-F238E27FC236}">
                  <a16:creationId xmlns:a16="http://schemas.microsoft.com/office/drawing/2014/main" id="{93FEE170-08A0-4EA7-8884-C096B87D996A}"/>
                </a:ext>
              </a:extLst>
            </p:cNvPr>
            <p:cNvSpPr/>
            <p:nvPr/>
          </p:nvSpPr>
          <p:spPr>
            <a:xfrm>
              <a:off x="2465883" y="6328839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49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39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0" name="Freeform: Shape 1479">
              <a:extLst>
                <a:ext uri="{FF2B5EF4-FFF2-40B4-BE49-F238E27FC236}">
                  <a16:creationId xmlns:a16="http://schemas.microsoft.com/office/drawing/2014/main" id="{F48938FC-8CD3-44E1-A620-2A1B25FB4277}"/>
                </a:ext>
              </a:extLst>
            </p:cNvPr>
            <p:cNvSpPr/>
            <p:nvPr/>
          </p:nvSpPr>
          <p:spPr>
            <a:xfrm>
              <a:off x="2549677" y="6328839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49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39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1" name="Freeform: Shape 1480">
              <a:extLst>
                <a:ext uri="{FF2B5EF4-FFF2-40B4-BE49-F238E27FC236}">
                  <a16:creationId xmlns:a16="http://schemas.microsoft.com/office/drawing/2014/main" id="{2EAA4C34-D5B2-4C32-9964-29FE93BF037C}"/>
                </a:ext>
              </a:extLst>
            </p:cNvPr>
            <p:cNvSpPr/>
            <p:nvPr/>
          </p:nvSpPr>
          <p:spPr>
            <a:xfrm>
              <a:off x="2605463" y="6329530"/>
              <a:ext cx="50023" cy="50944"/>
            </a:xfrm>
            <a:custGeom>
              <a:avLst/>
              <a:gdLst>
                <a:gd name="connsiteX0" fmla="*/ 24435 w 50023"/>
                <a:gd name="connsiteY0" fmla="*/ 29276 h 50944"/>
                <a:gd name="connsiteX1" fmla="*/ 7492 w 50023"/>
                <a:gd name="connsiteY1" fmla="*/ 50830 h 50944"/>
                <a:gd name="connsiteX2" fmla="*/ 0 w 50023"/>
                <a:gd name="connsiteY2" fmla="*/ 50830 h 50944"/>
                <a:gd name="connsiteX3" fmla="*/ 20516 w 50023"/>
                <a:gd name="connsiteY3" fmla="*/ 24320 h 50944"/>
                <a:gd name="connsiteX4" fmla="*/ 1037 w 50023"/>
                <a:gd name="connsiteY4" fmla="*/ 0 h 50944"/>
                <a:gd name="connsiteX5" fmla="*/ 8990 w 50023"/>
                <a:gd name="connsiteY5" fmla="*/ 0 h 50944"/>
                <a:gd name="connsiteX6" fmla="*/ 24666 w 50023"/>
                <a:gd name="connsiteY6" fmla="*/ 19248 h 50944"/>
                <a:gd name="connsiteX7" fmla="*/ 39765 w 50023"/>
                <a:gd name="connsiteY7" fmla="*/ 0 h 50944"/>
                <a:gd name="connsiteX8" fmla="*/ 47257 w 50023"/>
                <a:gd name="connsiteY8" fmla="*/ 0 h 50944"/>
                <a:gd name="connsiteX9" fmla="*/ 28585 w 50023"/>
                <a:gd name="connsiteY9" fmla="*/ 24435 h 50944"/>
                <a:gd name="connsiteX10" fmla="*/ 50023 w 50023"/>
                <a:gd name="connsiteY10" fmla="*/ 50945 h 50944"/>
                <a:gd name="connsiteX11" fmla="*/ 42070 w 50023"/>
                <a:gd name="connsiteY11" fmla="*/ 50945 h 50944"/>
                <a:gd name="connsiteX12" fmla="*/ 24550 w 50023"/>
                <a:gd name="connsiteY12" fmla="*/ 29391 h 5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023" h="50944">
                  <a:moveTo>
                    <a:pt x="24435" y="29276"/>
                  </a:moveTo>
                  <a:lnTo>
                    <a:pt x="7492" y="50830"/>
                  </a:lnTo>
                  <a:lnTo>
                    <a:pt x="0" y="50830"/>
                  </a:lnTo>
                  <a:lnTo>
                    <a:pt x="20516" y="24320"/>
                  </a:lnTo>
                  <a:lnTo>
                    <a:pt x="1037" y="0"/>
                  </a:lnTo>
                  <a:lnTo>
                    <a:pt x="8990" y="0"/>
                  </a:lnTo>
                  <a:lnTo>
                    <a:pt x="24666" y="19248"/>
                  </a:lnTo>
                  <a:lnTo>
                    <a:pt x="39765" y="0"/>
                  </a:lnTo>
                  <a:lnTo>
                    <a:pt x="47257" y="0"/>
                  </a:lnTo>
                  <a:lnTo>
                    <a:pt x="28585" y="24435"/>
                  </a:lnTo>
                  <a:lnTo>
                    <a:pt x="50023" y="50945"/>
                  </a:lnTo>
                  <a:lnTo>
                    <a:pt x="42070" y="50945"/>
                  </a:lnTo>
                  <a:lnTo>
                    <a:pt x="24550" y="2939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2" name="Freeform: Shape 1481">
              <a:extLst>
                <a:ext uri="{FF2B5EF4-FFF2-40B4-BE49-F238E27FC236}">
                  <a16:creationId xmlns:a16="http://schemas.microsoft.com/office/drawing/2014/main" id="{2C35B99C-6770-496E-BD45-11B8599E51C4}"/>
                </a:ext>
              </a:extLst>
            </p:cNvPr>
            <p:cNvSpPr/>
            <p:nvPr/>
          </p:nvSpPr>
          <p:spPr>
            <a:xfrm>
              <a:off x="2665975" y="6328839"/>
              <a:ext cx="52097" cy="77570"/>
            </a:xfrm>
            <a:custGeom>
              <a:avLst/>
              <a:gdLst>
                <a:gd name="connsiteX0" fmla="*/ 6455 w 52097"/>
                <a:gd name="connsiteY0" fmla="*/ 39764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6 h 77570"/>
                <a:gd name="connsiteX4" fmla="*/ 6455 w 52097"/>
                <a:gd name="connsiteY4" fmla="*/ 806 h 77570"/>
                <a:gd name="connsiteX5" fmla="*/ 6455 w 52097"/>
                <a:gd name="connsiteY5" fmla="*/ 12678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3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3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4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6"/>
                  </a:lnTo>
                  <a:lnTo>
                    <a:pt x="6455" y="806"/>
                  </a:lnTo>
                  <a:lnTo>
                    <a:pt x="6455" y="12678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2" y="47602"/>
                    <a:pt x="6455" y="39880"/>
                  </a:cubicBezTo>
                  <a:close/>
                  <a:moveTo>
                    <a:pt x="26049" y="5993"/>
                  </a:moveTo>
                  <a:cubicBezTo>
                    <a:pt x="14638" y="5993"/>
                    <a:pt x="6455" y="14522"/>
                    <a:pt x="6455" y="26164"/>
                  </a:cubicBezTo>
                  <a:cubicBezTo>
                    <a:pt x="6455" y="37805"/>
                    <a:pt x="14638" y="46450"/>
                    <a:pt x="26049" y="46450"/>
                  </a:cubicBezTo>
                  <a:cubicBezTo>
                    <a:pt x="37460" y="46450"/>
                    <a:pt x="45413" y="37920"/>
                    <a:pt x="45413" y="26164"/>
                  </a:cubicBezTo>
                  <a:cubicBezTo>
                    <a:pt x="45413" y="14408"/>
                    <a:pt x="37460" y="5993"/>
                    <a:pt x="26049" y="599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3" name="Freeform: Shape 1482">
              <a:extLst>
                <a:ext uri="{FF2B5EF4-FFF2-40B4-BE49-F238E27FC236}">
                  <a16:creationId xmlns:a16="http://schemas.microsoft.com/office/drawing/2014/main" id="{7466B65A-FA0F-4D19-9149-D470B1859F15}"/>
                </a:ext>
              </a:extLst>
            </p:cNvPr>
            <p:cNvSpPr/>
            <p:nvPr/>
          </p:nvSpPr>
          <p:spPr>
            <a:xfrm>
              <a:off x="2728446" y="6328723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4" name="Freeform: Shape 1483">
              <a:extLst>
                <a:ext uri="{FF2B5EF4-FFF2-40B4-BE49-F238E27FC236}">
                  <a16:creationId xmlns:a16="http://schemas.microsoft.com/office/drawing/2014/main" id="{272A371E-C485-44C2-8279-60274D0797DA}"/>
                </a:ext>
              </a:extLst>
            </p:cNvPr>
            <p:cNvSpPr/>
            <p:nvPr/>
          </p:nvSpPr>
          <p:spPr>
            <a:xfrm>
              <a:off x="2790572" y="6328723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6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6 h 52558"/>
                <a:gd name="connsiteX11" fmla="*/ 26510 w 35846"/>
                <a:gd name="connsiteY11" fmla="*/ 25587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1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6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89" y="0"/>
                    <a:pt x="29737" y="1613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3"/>
                    <a:pt x="7492" y="13255"/>
                  </a:cubicBezTo>
                  <a:cubicBezTo>
                    <a:pt x="7492" y="16713"/>
                    <a:pt x="9106" y="18902"/>
                    <a:pt x="13485" y="20516"/>
                  </a:cubicBezTo>
                  <a:lnTo>
                    <a:pt x="26510" y="25587"/>
                  </a:lnTo>
                  <a:cubicBezTo>
                    <a:pt x="32965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5" name="Freeform: Shape 1484">
              <a:extLst>
                <a:ext uri="{FF2B5EF4-FFF2-40B4-BE49-F238E27FC236}">
                  <a16:creationId xmlns:a16="http://schemas.microsoft.com/office/drawing/2014/main" id="{8441E3E6-46F6-4A5D-9AFB-6CB98F2BD4CF}"/>
                </a:ext>
              </a:extLst>
            </p:cNvPr>
            <p:cNvSpPr/>
            <p:nvPr/>
          </p:nvSpPr>
          <p:spPr>
            <a:xfrm>
              <a:off x="2836099" y="6328839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49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39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6" name="Freeform: Shape 1485">
              <a:extLst>
                <a:ext uri="{FF2B5EF4-FFF2-40B4-BE49-F238E27FC236}">
                  <a16:creationId xmlns:a16="http://schemas.microsoft.com/office/drawing/2014/main" id="{7353E42B-CD2E-4B32-B350-1AC4688CE07C}"/>
                </a:ext>
              </a:extLst>
            </p:cNvPr>
            <p:cNvSpPr/>
            <p:nvPr/>
          </p:nvSpPr>
          <p:spPr>
            <a:xfrm>
              <a:off x="2895459" y="6302559"/>
              <a:ext cx="52097" cy="78723"/>
            </a:xfrm>
            <a:custGeom>
              <a:avLst/>
              <a:gdLst>
                <a:gd name="connsiteX0" fmla="*/ 45643 w 52097"/>
                <a:gd name="connsiteY0" fmla="*/ 66159 h 78723"/>
                <a:gd name="connsiteX1" fmla="*/ 25472 w 52097"/>
                <a:gd name="connsiteY1" fmla="*/ 78723 h 78723"/>
                <a:gd name="connsiteX2" fmla="*/ 0 w 52097"/>
                <a:gd name="connsiteY2" fmla="*/ 52674 h 78723"/>
                <a:gd name="connsiteX3" fmla="*/ 25472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4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3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59"/>
                  </a:moveTo>
                  <a:cubicBezTo>
                    <a:pt x="42070" y="73767"/>
                    <a:pt x="34693" y="78723"/>
                    <a:pt x="25472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7" name="Freeform: Shape 1486">
              <a:extLst>
                <a:ext uri="{FF2B5EF4-FFF2-40B4-BE49-F238E27FC236}">
                  <a16:creationId xmlns:a16="http://schemas.microsoft.com/office/drawing/2014/main" id="{5FB59734-B37E-4B22-9696-7CEF4BB8C7D8}"/>
                </a:ext>
              </a:extLst>
            </p:cNvPr>
            <p:cNvSpPr/>
            <p:nvPr/>
          </p:nvSpPr>
          <p:spPr>
            <a:xfrm>
              <a:off x="2989396" y="6313047"/>
              <a:ext cx="29507" cy="68350"/>
            </a:xfrm>
            <a:custGeom>
              <a:avLst/>
              <a:gdLst>
                <a:gd name="connsiteX0" fmla="*/ 16598 w 29507"/>
                <a:gd name="connsiteY0" fmla="*/ 68235 h 68350"/>
                <a:gd name="connsiteX1" fmla="*/ 0 w 29507"/>
                <a:gd name="connsiteY1" fmla="*/ 50715 h 68350"/>
                <a:gd name="connsiteX2" fmla="*/ 0 w 29507"/>
                <a:gd name="connsiteY2" fmla="*/ 0 h 68350"/>
                <a:gd name="connsiteX3" fmla="*/ 6340 w 29507"/>
                <a:gd name="connsiteY3" fmla="*/ 0 h 68350"/>
                <a:gd name="connsiteX4" fmla="*/ 6340 w 29507"/>
                <a:gd name="connsiteY4" fmla="*/ 16598 h 68350"/>
                <a:gd name="connsiteX5" fmla="*/ 28700 w 29507"/>
                <a:gd name="connsiteY5" fmla="*/ 16598 h 68350"/>
                <a:gd name="connsiteX6" fmla="*/ 28700 w 29507"/>
                <a:gd name="connsiteY6" fmla="*/ 22591 h 68350"/>
                <a:gd name="connsiteX7" fmla="*/ 6340 w 29507"/>
                <a:gd name="connsiteY7" fmla="*/ 22591 h 68350"/>
                <a:gd name="connsiteX8" fmla="*/ 6340 w 29507"/>
                <a:gd name="connsiteY8" fmla="*/ 51291 h 68350"/>
                <a:gd name="connsiteX9" fmla="*/ 17289 w 29507"/>
                <a:gd name="connsiteY9" fmla="*/ 62241 h 68350"/>
                <a:gd name="connsiteX10" fmla="*/ 29507 w 29507"/>
                <a:gd name="connsiteY10" fmla="*/ 58437 h 68350"/>
                <a:gd name="connsiteX11" fmla="*/ 29507 w 29507"/>
                <a:gd name="connsiteY11" fmla="*/ 64662 h 68350"/>
                <a:gd name="connsiteX12" fmla="*/ 16598 w 29507"/>
                <a:gd name="connsiteY12" fmla="*/ 68350 h 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7" h="68350">
                  <a:moveTo>
                    <a:pt x="16598" y="68235"/>
                  </a:moveTo>
                  <a:cubicBezTo>
                    <a:pt x="6340" y="68235"/>
                    <a:pt x="0" y="63509"/>
                    <a:pt x="0" y="50715"/>
                  </a:cubicBezTo>
                  <a:lnTo>
                    <a:pt x="0" y="0"/>
                  </a:lnTo>
                  <a:lnTo>
                    <a:pt x="6340" y="0"/>
                  </a:lnTo>
                  <a:lnTo>
                    <a:pt x="6340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40" y="22591"/>
                  </a:lnTo>
                  <a:lnTo>
                    <a:pt x="6340" y="51291"/>
                  </a:lnTo>
                  <a:cubicBezTo>
                    <a:pt x="6340" y="59014"/>
                    <a:pt x="10950" y="62241"/>
                    <a:pt x="17289" y="62241"/>
                  </a:cubicBezTo>
                  <a:cubicBezTo>
                    <a:pt x="21208" y="62241"/>
                    <a:pt x="25819" y="61089"/>
                    <a:pt x="29507" y="58437"/>
                  </a:cubicBezTo>
                  <a:lnTo>
                    <a:pt x="29507" y="64662"/>
                  </a:lnTo>
                  <a:cubicBezTo>
                    <a:pt x="25819" y="67197"/>
                    <a:pt x="20747" y="68350"/>
                    <a:pt x="16598" y="68350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8" name="Freeform: Shape 1487">
              <a:extLst>
                <a:ext uri="{FF2B5EF4-FFF2-40B4-BE49-F238E27FC236}">
                  <a16:creationId xmlns:a16="http://schemas.microsoft.com/office/drawing/2014/main" id="{6762F993-BDA8-4CB3-8C2C-0BDFA2D452F2}"/>
                </a:ext>
              </a:extLst>
            </p:cNvPr>
            <p:cNvSpPr/>
            <p:nvPr/>
          </p:nvSpPr>
          <p:spPr>
            <a:xfrm>
              <a:off x="3025703" y="6328723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4 w 52443"/>
                <a:gd name="connsiteY1" fmla="*/ 0 h 52558"/>
                <a:gd name="connsiteX2" fmla="*/ 52443 w 52443"/>
                <a:gd name="connsiteY2" fmla="*/ 26164 h 52558"/>
                <a:gd name="connsiteX3" fmla="*/ 26394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4" y="0"/>
                  </a:cubicBezTo>
                  <a:cubicBezTo>
                    <a:pt x="41840" y="0"/>
                    <a:pt x="52443" y="10950"/>
                    <a:pt x="52443" y="26164"/>
                  </a:cubicBezTo>
                  <a:cubicBezTo>
                    <a:pt x="52443" y="41378"/>
                    <a:pt x="41609" y="52559"/>
                    <a:pt x="26394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9" name="Freeform: Shape 1488">
              <a:extLst>
                <a:ext uri="{FF2B5EF4-FFF2-40B4-BE49-F238E27FC236}">
                  <a16:creationId xmlns:a16="http://schemas.microsoft.com/office/drawing/2014/main" id="{9371056A-31BE-466B-90BD-D904CDB5251A}"/>
                </a:ext>
              </a:extLst>
            </p:cNvPr>
            <p:cNvSpPr/>
            <p:nvPr/>
          </p:nvSpPr>
          <p:spPr>
            <a:xfrm>
              <a:off x="3088059" y="6371600"/>
              <a:ext cx="9912" cy="9682"/>
            </a:xfrm>
            <a:custGeom>
              <a:avLst/>
              <a:gdLst>
                <a:gd name="connsiteX0" fmla="*/ 0 w 9912"/>
                <a:gd name="connsiteY0" fmla="*/ 4841 h 9682"/>
                <a:gd name="connsiteX1" fmla="*/ 4956 w 9912"/>
                <a:gd name="connsiteY1" fmla="*/ 0 h 9682"/>
                <a:gd name="connsiteX2" fmla="*/ 9912 w 9912"/>
                <a:gd name="connsiteY2" fmla="*/ 4841 h 9682"/>
                <a:gd name="connsiteX3" fmla="*/ 4956 w 9912"/>
                <a:gd name="connsiteY3" fmla="*/ 9682 h 9682"/>
                <a:gd name="connsiteX4" fmla="*/ 0 w 9912"/>
                <a:gd name="connsiteY4" fmla="*/ 4841 h 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2" h="9682">
                  <a:moveTo>
                    <a:pt x="0" y="4841"/>
                  </a:moveTo>
                  <a:cubicBezTo>
                    <a:pt x="0" y="1959"/>
                    <a:pt x="2075" y="0"/>
                    <a:pt x="4956" y="0"/>
                  </a:cubicBezTo>
                  <a:cubicBezTo>
                    <a:pt x="7838" y="0"/>
                    <a:pt x="9912" y="1959"/>
                    <a:pt x="9912" y="4841"/>
                  </a:cubicBezTo>
                  <a:cubicBezTo>
                    <a:pt x="9912" y="7722"/>
                    <a:pt x="7838" y="9682"/>
                    <a:pt x="4956" y="9682"/>
                  </a:cubicBezTo>
                  <a:cubicBezTo>
                    <a:pt x="2075" y="9682"/>
                    <a:pt x="0" y="7722"/>
                    <a:pt x="0" y="4841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0" name="Freeform: Shape 1489">
              <a:extLst>
                <a:ext uri="{FF2B5EF4-FFF2-40B4-BE49-F238E27FC236}">
                  <a16:creationId xmlns:a16="http://schemas.microsoft.com/office/drawing/2014/main" id="{0EB6308E-5423-4773-848F-255B6D29DC2D}"/>
                </a:ext>
              </a:extLst>
            </p:cNvPr>
            <p:cNvSpPr/>
            <p:nvPr/>
          </p:nvSpPr>
          <p:spPr>
            <a:xfrm>
              <a:off x="3573997" y="5995044"/>
              <a:ext cx="72383" cy="103734"/>
            </a:xfrm>
            <a:custGeom>
              <a:avLst/>
              <a:gdLst>
                <a:gd name="connsiteX0" fmla="*/ 115 w 72383"/>
                <a:gd name="connsiteY0" fmla="*/ 115 h 103734"/>
                <a:gd name="connsiteX1" fmla="*/ 33310 w 72383"/>
                <a:gd name="connsiteY1" fmla="*/ 115 h 103734"/>
                <a:gd name="connsiteX2" fmla="*/ 72384 w 72383"/>
                <a:gd name="connsiteY2" fmla="*/ 37114 h 103734"/>
                <a:gd name="connsiteX3" fmla="*/ 32965 w 72383"/>
                <a:gd name="connsiteY3" fmla="*/ 74343 h 103734"/>
                <a:gd name="connsiteX4" fmla="*/ 20056 w 72383"/>
                <a:gd name="connsiteY4" fmla="*/ 74343 h 103734"/>
                <a:gd name="connsiteX5" fmla="*/ 20056 w 72383"/>
                <a:gd name="connsiteY5" fmla="*/ 103734 h 103734"/>
                <a:gd name="connsiteX6" fmla="*/ 0 w 72383"/>
                <a:gd name="connsiteY6" fmla="*/ 103734 h 103734"/>
                <a:gd name="connsiteX7" fmla="*/ 0 w 72383"/>
                <a:gd name="connsiteY7" fmla="*/ 0 h 103734"/>
                <a:gd name="connsiteX8" fmla="*/ 20171 w 72383"/>
                <a:gd name="connsiteY8" fmla="*/ 17634 h 103734"/>
                <a:gd name="connsiteX9" fmla="*/ 20171 w 72383"/>
                <a:gd name="connsiteY9" fmla="*/ 56708 h 103734"/>
                <a:gd name="connsiteX10" fmla="*/ 32504 w 72383"/>
                <a:gd name="connsiteY10" fmla="*/ 56708 h 103734"/>
                <a:gd name="connsiteX11" fmla="*/ 51752 w 72383"/>
                <a:gd name="connsiteY11" fmla="*/ 37114 h 103734"/>
                <a:gd name="connsiteX12" fmla="*/ 32504 w 72383"/>
                <a:gd name="connsiteY12" fmla="*/ 17634 h 103734"/>
                <a:gd name="connsiteX13" fmla="*/ 20171 w 72383"/>
                <a:gd name="connsiteY13" fmla="*/ 17634 h 1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83" h="103734">
                  <a:moveTo>
                    <a:pt x="115" y="115"/>
                  </a:moveTo>
                  <a:lnTo>
                    <a:pt x="33310" y="115"/>
                  </a:lnTo>
                  <a:cubicBezTo>
                    <a:pt x="55901" y="115"/>
                    <a:pt x="72384" y="14868"/>
                    <a:pt x="72384" y="37114"/>
                  </a:cubicBezTo>
                  <a:cubicBezTo>
                    <a:pt x="72384" y="59359"/>
                    <a:pt x="55786" y="74343"/>
                    <a:pt x="32965" y="74343"/>
                  </a:cubicBezTo>
                  <a:lnTo>
                    <a:pt x="20056" y="74343"/>
                  </a:lnTo>
                  <a:lnTo>
                    <a:pt x="20056" y="103734"/>
                  </a:lnTo>
                  <a:lnTo>
                    <a:pt x="0" y="103734"/>
                  </a:lnTo>
                  <a:lnTo>
                    <a:pt x="0" y="0"/>
                  </a:lnTo>
                  <a:close/>
                  <a:moveTo>
                    <a:pt x="20171" y="17634"/>
                  </a:moveTo>
                  <a:lnTo>
                    <a:pt x="20171" y="56708"/>
                  </a:lnTo>
                  <a:lnTo>
                    <a:pt x="32504" y="56708"/>
                  </a:lnTo>
                  <a:cubicBezTo>
                    <a:pt x="44260" y="56708"/>
                    <a:pt x="51752" y="48525"/>
                    <a:pt x="51752" y="37114"/>
                  </a:cubicBezTo>
                  <a:cubicBezTo>
                    <a:pt x="51752" y="25703"/>
                    <a:pt x="44260" y="17634"/>
                    <a:pt x="32504" y="17634"/>
                  </a:cubicBezTo>
                  <a:lnTo>
                    <a:pt x="20171" y="1763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1" name="Freeform: Shape 1490">
              <a:extLst>
                <a:ext uri="{FF2B5EF4-FFF2-40B4-BE49-F238E27FC236}">
                  <a16:creationId xmlns:a16="http://schemas.microsoft.com/office/drawing/2014/main" id="{324ABF29-3E40-4B06-8266-F1A734891916}"/>
                </a:ext>
              </a:extLst>
            </p:cNvPr>
            <p:cNvSpPr/>
            <p:nvPr/>
          </p:nvSpPr>
          <p:spPr>
            <a:xfrm>
              <a:off x="3653757" y="6027663"/>
              <a:ext cx="74688" cy="72498"/>
            </a:xfrm>
            <a:custGeom>
              <a:avLst/>
              <a:gdLst>
                <a:gd name="connsiteX0" fmla="*/ 55325 w 74688"/>
                <a:gd name="connsiteY0" fmla="*/ 63278 h 72498"/>
                <a:gd name="connsiteX1" fmla="*/ 34694 w 74688"/>
                <a:gd name="connsiteY1" fmla="*/ 72499 h 72498"/>
                <a:gd name="connsiteX2" fmla="*/ 0 w 74688"/>
                <a:gd name="connsiteY2" fmla="*/ 36537 h 72498"/>
                <a:gd name="connsiteX3" fmla="*/ 34694 w 74688"/>
                <a:gd name="connsiteY3" fmla="*/ 0 h 72498"/>
                <a:gd name="connsiteX4" fmla="*/ 55325 w 74688"/>
                <a:gd name="connsiteY4" fmla="*/ 9451 h 72498"/>
                <a:gd name="connsiteX5" fmla="*/ 55325 w 74688"/>
                <a:gd name="connsiteY5" fmla="*/ 1383 h 72498"/>
                <a:gd name="connsiteX6" fmla="*/ 74689 w 74688"/>
                <a:gd name="connsiteY6" fmla="*/ 1383 h 72498"/>
                <a:gd name="connsiteX7" fmla="*/ 74689 w 74688"/>
                <a:gd name="connsiteY7" fmla="*/ 71000 h 72498"/>
                <a:gd name="connsiteX8" fmla="*/ 55325 w 74688"/>
                <a:gd name="connsiteY8" fmla="*/ 71000 h 72498"/>
                <a:gd name="connsiteX9" fmla="*/ 55325 w 74688"/>
                <a:gd name="connsiteY9" fmla="*/ 63163 h 72498"/>
                <a:gd name="connsiteX10" fmla="*/ 19825 w 74688"/>
                <a:gd name="connsiteY10" fmla="*/ 36653 h 72498"/>
                <a:gd name="connsiteX11" fmla="*/ 37344 w 74688"/>
                <a:gd name="connsiteY11" fmla="*/ 54749 h 72498"/>
                <a:gd name="connsiteX12" fmla="*/ 55325 w 74688"/>
                <a:gd name="connsiteY12" fmla="*/ 36653 h 72498"/>
                <a:gd name="connsiteX13" fmla="*/ 37344 w 74688"/>
                <a:gd name="connsiteY13" fmla="*/ 17981 h 72498"/>
                <a:gd name="connsiteX14" fmla="*/ 19825 w 74688"/>
                <a:gd name="connsiteY14" fmla="*/ 36653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688" h="72498">
                  <a:moveTo>
                    <a:pt x="55325" y="63278"/>
                  </a:moveTo>
                  <a:cubicBezTo>
                    <a:pt x="50369" y="69041"/>
                    <a:pt x="43223" y="72499"/>
                    <a:pt x="34694" y="72499"/>
                  </a:cubicBezTo>
                  <a:cubicBezTo>
                    <a:pt x="14408" y="72499"/>
                    <a:pt x="0" y="57284"/>
                    <a:pt x="0" y="36537"/>
                  </a:cubicBezTo>
                  <a:cubicBezTo>
                    <a:pt x="0" y="15791"/>
                    <a:pt x="14292" y="0"/>
                    <a:pt x="34694" y="0"/>
                  </a:cubicBezTo>
                  <a:cubicBezTo>
                    <a:pt x="43107" y="0"/>
                    <a:pt x="50253" y="3458"/>
                    <a:pt x="55325" y="9451"/>
                  </a:cubicBezTo>
                  <a:lnTo>
                    <a:pt x="55325" y="1383"/>
                  </a:lnTo>
                  <a:lnTo>
                    <a:pt x="74689" y="1383"/>
                  </a:lnTo>
                  <a:lnTo>
                    <a:pt x="74689" y="71000"/>
                  </a:lnTo>
                  <a:lnTo>
                    <a:pt x="55325" y="71000"/>
                  </a:lnTo>
                  <a:lnTo>
                    <a:pt x="55325" y="63163"/>
                  </a:lnTo>
                  <a:close/>
                  <a:moveTo>
                    <a:pt x="19825" y="36653"/>
                  </a:moveTo>
                  <a:cubicBezTo>
                    <a:pt x="19825" y="47141"/>
                    <a:pt x="27317" y="54749"/>
                    <a:pt x="37344" y="54749"/>
                  </a:cubicBezTo>
                  <a:cubicBezTo>
                    <a:pt x="47372" y="54749"/>
                    <a:pt x="55325" y="47257"/>
                    <a:pt x="55325" y="36653"/>
                  </a:cubicBezTo>
                  <a:cubicBezTo>
                    <a:pt x="55325" y="26048"/>
                    <a:pt x="47718" y="17981"/>
                    <a:pt x="37344" y="17981"/>
                  </a:cubicBezTo>
                  <a:cubicBezTo>
                    <a:pt x="26971" y="17981"/>
                    <a:pt x="19825" y="25818"/>
                    <a:pt x="19825" y="3665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2" name="Freeform: Shape 1491">
              <a:extLst>
                <a:ext uri="{FF2B5EF4-FFF2-40B4-BE49-F238E27FC236}">
                  <a16:creationId xmlns:a16="http://schemas.microsoft.com/office/drawing/2014/main" id="{F8D23D14-BA22-455C-8BF8-08493A8EBC96}"/>
                </a:ext>
              </a:extLst>
            </p:cNvPr>
            <p:cNvSpPr/>
            <p:nvPr/>
          </p:nvSpPr>
          <p:spPr>
            <a:xfrm>
              <a:off x="3747119" y="6027778"/>
              <a:ext cx="43337" cy="71000"/>
            </a:xfrm>
            <a:custGeom>
              <a:avLst/>
              <a:gdLst>
                <a:gd name="connsiteX0" fmla="*/ 19133 w 43337"/>
                <a:gd name="connsiteY0" fmla="*/ 71001 h 71000"/>
                <a:gd name="connsiteX1" fmla="*/ 0 w 43337"/>
                <a:gd name="connsiteY1" fmla="*/ 71001 h 71000"/>
                <a:gd name="connsiteX2" fmla="*/ 0 w 43337"/>
                <a:gd name="connsiteY2" fmla="*/ 1384 h 71000"/>
                <a:gd name="connsiteX3" fmla="*/ 19133 w 43337"/>
                <a:gd name="connsiteY3" fmla="*/ 1384 h 71000"/>
                <a:gd name="connsiteX4" fmla="*/ 19133 w 43337"/>
                <a:gd name="connsiteY4" fmla="*/ 13947 h 71000"/>
                <a:gd name="connsiteX5" fmla="*/ 43338 w 43337"/>
                <a:gd name="connsiteY5" fmla="*/ 0 h 71000"/>
                <a:gd name="connsiteX6" fmla="*/ 43338 w 43337"/>
                <a:gd name="connsiteY6" fmla="*/ 21093 h 71000"/>
                <a:gd name="connsiteX7" fmla="*/ 19133 w 43337"/>
                <a:gd name="connsiteY7" fmla="*/ 40572 h 71000"/>
                <a:gd name="connsiteX8" fmla="*/ 19133 w 43337"/>
                <a:gd name="connsiteY8" fmla="*/ 71001 h 7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37" h="71000">
                  <a:moveTo>
                    <a:pt x="19133" y="71001"/>
                  </a:moveTo>
                  <a:lnTo>
                    <a:pt x="0" y="71001"/>
                  </a:lnTo>
                  <a:lnTo>
                    <a:pt x="0" y="1384"/>
                  </a:lnTo>
                  <a:lnTo>
                    <a:pt x="19133" y="1384"/>
                  </a:lnTo>
                  <a:lnTo>
                    <a:pt x="19133" y="13947"/>
                  </a:lnTo>
                  <a:cubicBezTo>
                    <a:pt x="24781" y="4957"/>
                    <a:pt x="32964" y="0"/>
                    <a:pt x="43338" y="0"/>
                  </a:cubicBezTo>
                  <a:lnTo>
                    <a:pt x="43338" y="21093"/>
                  </a:lnTo>
                  <a:cubicBezTo>
                    <a:pt x="30890" y="18442"/>
                    <a:pt x="19133" y="25819"/>
                    <a:pt x="19133" y="40572"/>
                  </a:cubicBezTo>
                  <a:lnTo>
                    <a:pt x="19133" y="7100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3" name="Freeform: Shape 1492">
              <a:extLst>
                <a:ext uri="{FF2B5EF4-FFF2-40B4-BE49-F238E27FC236}">
                  <a16:creationId xmlns:a16="http://schemas.microsoft.com/office/drawing/2014/main" id="{7A94A4DB-1610-42FC-8C8C-2005E487048C}"/>
                </a:ext>
              </a:extLst>
            </p:cNvPr>
            <p:cNvSpPr/>
            <p:nvPr/>
          </p:nvSpPr>
          <p:spPr>
            <a:xfrm>
              <a:off x="3795182" y="6027778"/>
              <a:ext cx="69847" cy="72499"/>
            </a:xfrm>
            <a:custGeom>
              <a:avLst/>
              <a:gdLst>
                <a:gd name="connsiteX0" fmla="*/ 115 w 69847"/>
                <a:gd name="connsiteY0" fmla="*/ 36884 h 72499"/>
                <a:gd name="connsiteX1" fmla="*/ 35731 w 69847"/>
                <a:gd name="connsiteY1" fmla="*/ 0 h 72499"/>
                <a:gd name="connsiteX2" fmla="*/ 69848 w 69847"/>
                <a:gd name="connsiteY2" fmla="*/ 34463 h 72499"/>
                <a:gd name="connsiteX3" fmla="*/ 69387 w 69847"/>
                <a:gd name="connsiteY3" fmla="*/ 42531 h 72499"/>
                <a:gd name="connsiteX4" fmla="*/ 20747 w 69847"/>
                <a:gd name="connsiteY4" fmla="*/ 42531 h 72499"/>
                <a:gd name="connsiteX5" fmla="*/ 41033 w 69847"/>
                <a:gd name="connsiteY5" fmla="*/ 56363 h 72499"/>
                <a:gd name="connsiteX6" fmla="*/ 64085 w 69847"/>
                <a:gd name="connsiteY6" fmla="*/ 50023 h 72499"/>
                <a:gd name="connsiteX7" fmla="*/ 64085 w 69847"/>
                <a:gd name="connsiteY7" fmla="*/ 66045 h 72499"/>
                <a:gd name="connsiteX8" fmla="*/ 38958 w 69847"/>
                <a:gd name="connsiteY8" fmla="*/ 72499 h 72499"/>
                <a:gd name="connsiteX9" fmla="*/ 0 w 69847"/>
                <a:gd name="connsiteY9" fmla="*/ 36999 h 72499"/>
                <a:gd name="connsiteX10" fmla="*/ 50254 w 69847"/>
                <a:gd name="connsiteY10" fmla="*/ 29507 h 72499"/>
                <a:gd name="connsiteX11" fmla="*/ 35731 w 69847"/>
                <a:gd name="connsiteY11" fmla="*/ 15100 h 72499"/>
                <a:gd name="connsiteX12" fmla="*/ 20286 w 69847"/>
                <a:gd name="connsiteY12" fmla="*/ 29507 h 72499"/>
                <a:gd name="connsiteX13" fmla="*/ 50254 w 69847"/>
                <a:gd name="connsiteY13" fmla="*/ 29507 h 7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847" h="72499">
                  <a:moveTo>
                    <a:pt x="115" y="36884"/>
                  </a:moveTo>
                  <a:cubicBezTo>
                    <a:pt x="115" y="15561"/>
                    <a:pt x="14408" y="0"/>
                    <a:pt x="35731" y="0"/>
                  </a:cubicBezTo>
                  <a:cubicBezTo>
                    <a:pt x="55901" y="0"/>
                    <a:pt x="69848" y="14408"/>
                    <a:pt x="69848" y="34463"/>
                  </a:cubicBezTo>
                  <a:cubicBezTo>
                    <a:pt x="69848" y="37230"/>
                    <a:pt x="69733" y="39880"/>
                    <a:pt x="69387" y="42531"/>
                  </a:cubicBezTo>
                  <a:lnTo>
                    <a:pt x="20747" y="42531"/>
                  </a:lnTo>
                  <a:cubicBezTo>
                    <a:pt x="23283" y="51061"/>
                    <a:pt x="30890" y="56363"/>
                    <a:pt x="41033" y="56363"/>
                  </a:cubicBezTo>
                  <a:cubicBezTo>
                    <a:pt x="49101" y="56363"/>
                    <a:pt x="56824" y="54288"/>
                    <a:pt x="64085" y="50023"/>
                  </a:cubicBezTo>
                  <a:lnTo>
                    <a:pt x="64085" y="66045"/>
                  </a:lnTo>
                  <a:cubicBezTo>
                    <a:pt x="56363" y="70425"/>
                    <a:pt x="47718" y="72499"/>
                    <a:pt x="38958" y="72499"/>
                  </a:cubicBezTo>
                  <a:cubicBezTo>
                    <a:pt x="16943" y="72499"/>
                    <a:pt x="0" y="58899"/>
                    <a:pt x="0" y="36999"/>
                  </a:cubicBezTo>
                  <a:close/>
                  <a:moveTo>
                    <a:pt x="50254" y="29507"/>
                  </a:moveTo>
                  <a:cubicBezTo>
                    <a:pt x="49331" y="21324"/>
                    <a:pt x="44260" y="15100"/>
                    <a:pt x="35731" y="15100"/>
                  </a:cubicBezTo>
                  <a:cubicBezTo>
                    <a:pt x="27202" y="15100"/>
                    <a:pt x="21900" y="21208"/>
                    <a:pt x="20286" y="29507"/>
                  </a:cubicBezTo>
                  <a:lnTo>
                    <a:pt x="50254" y="2950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4" name="Freeform: Shape 1493">
              <a:extLst>
                <a:ext uri="{FF2B5EF4-FFF2-40B4-BE49-F238E27FC236}">
                  <a16:creationId xmlns:a16="http://schemas.microsoft.com/office/drawing/2014/main" id="{18DEE2D6-6EB4-4457-BEFE-06C783177D43}"/>
                </a:ext>
              </a:extLst>
            </p:cNvPr>
            <p:cNvSpPr/>
            <p:nvPr/>
          </p:nvSpPr>
          <p:spPr>
            <a:xfrm>
              <a:off x="3878977" y="6027778"/>
              <a:ext cx="66044" cy="71000"/>
            </a:xfrm>
            <a:custGeom>
              <a:avLst/>
              <a:gdLst>
                <a:gd name="connsiteX0" fmla="*/ 19133 w 66044"/>
                <a:gd name="connsiteY0" fmla="*/ 71001 h 71000"/>
                <a:gd name="connsiteX1" fmla="*/ 0 w 66044"/>
                <a:gd name="connsiteY1" fmla="*/ 71001 h 71000"/>
                <a:gd name="connsiteX2" fmla="*/ 0 w 66044"/>
                <a:gd name="connsiteY2" fmla="*/ 1384 h 71000"/>
                <a:gd name="connsiteX3" fmla="*/ 19133 w 66044"/>
                <a:gd name="connsiteY3" fmla="*/ 1384 h 71000"/>
                <a:gd name="connsiteX4" fmla="*/ 19133 w 66044"/>
                <a:gd name="connsiteY4" fmla="*/ 9682 h 71000"/>
                <a:gd name="connsiteX5" fmla="*/ 40226 w 66044"/>
                <a:gd name="connsiteY5" fmla="*/ 0 h 71000"/>
                <a:gd name="connsiteX6" fmla="*/ 66044 w 66044"/>
                <a:gd name="connsiteY6" fmla="*/ 28470 h 71000"/>
                <a:gd name="connsiteX7" fmla="*/ 66044 w 66044"/>
                <a:gd name="connsiteY7" fmla="*/ 71001 h 71000"/>
                <a:gd name="connsiteX8" fmla="*/ 46680 w 66044"/>
                <a:gd name="connsiteY8" fmla="*/ 71001 h 71000"/>
                <a:gd name="connsiteX9" fmla="*/ 46680 w 66044"/>
                <a:gd name="connsiteY9" fmla="*/ 33080 h 71000"/>
                <a:gd name="connsiteX10" fmla="*/ 34347 w 66044"/>
                <a:gd name="connsiteY10" fmla="*/ 18327 h 71000"/>
                <a:gd name="connsiteX11" fmla="*/ 19018 w 66044"/>
                <a:gd name="connsiteY11" fmla="*/ 35847 h 71000"/>
                <a:gd name="connsiteX12" fmla="*/ 19018 w 66044"/>
                <a:gd name="connsiteY12" fmla="*/ 71001 h 7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044" h="71000">
                  <a:moveTo>
                    <a:pt x="19133" y="71001"/>
                  </a:moveTo>
                  <a:lnTo>
                    <a:pt x="0" y="71001"/>
                  </a:lnTo>
                  <a:lnTo>
                    <a:pt x="0" y="1384"/>
                  </a:lnTo>
                  <a:lnTo>
                    <a:pt x="19133" y="1384"/>
                  </a:lnTo>
                  <a:lnTo>
                    <a:pt x="19133" y="9682"/>
                  </a:lnTo>
                  <a:cubicBezTo>
                    <a:pt x="24205" y="3688"/>
                    <a:pt x="31351" y="0"/>
                    <a:pt x="40226" y="0"/>
                  </a:cubicBezTo>
                  <a:cubicBezTo>
                    <a:pt x="56362" y="0"/>
                    <a:pt x="66044" y="12333"/>
                    <a:pt x="66044" y="28470"/>
                  </a:cubicBezTo>
                  <a:lnTo>
                    <a:pt x="66044" y="71001"/>
                  </a:lnTo>
                  <a:lnTo>
                    <a:pt x="46680" y="71001"/>
                  </a:lnTo>
                  <a:lnTo>
                    <a:pt x="46680" y="33080"/>
                  </a:lnTo>
                  <a:cubicBezTo>
                    <a:pt x="46680" y="23859"/>
                    <a:pt x="42762" y="18327"/>
                    <a:pt x="34347" y="18327"/>
                  </a:cubicBezTo>
                  <a:cubicBezTo>
                    <a:pt x="24896" y="18327"/>
                    <a:pt x="19018" y="26164"/>
                    <a:pt x="19018" y="35847"/>
                  </a:cubicBezTo>
                  <a:lnTo>
                    <a:pt x="19018" y="7100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5" name="Freeform: Shape 1494">
              <a:extLst>
                <a:ext uri="{FF2B5EF4-FFF2-40B4-BE49-F238E27FC236}">
                  <a16:creationId xmlns:a16="http://schemas.microsoft.com/office/drawing/2014/main" id="{6FB6EE6E-4AA7-498D-9E61-65373B27E926}"/>
                </a:ext>
              </a:extLst>
            </p:cNvPr>
            <p:cNvSpPr/>
            <p:nvPr/>
          </p:nvSpPr>
          <p:spPr>
            <a:xfrm>
              <a:off x="3959082" y="6008991"/>
              <a:ext cx="45066" cy="91170"/>
            </a:xfrm>
            <a:custGeom>
              <a:avLst/>
              <a:gdLst>
                <a:gd name="connsiteX0" fmla="*/ 26741 w 45066"/>
                <a:gd name="connsiteY0" fmla="*/ 91171 h 91170"/>
                <a:gd name="connsiteX1" fmla="*/ 0 w 45066"/>
                <a:gd name="connsiteY1" fmla="*/ 63393 h 91170"/>
                <a:gd name="connsiteX2" fmla="*/ 0 w 45066"/>
                <a:gd name="connsiteY2" fmla="*/ 0 h 91170"/>
                <a:gd name="connsiteX3" fmla="*/ 19249 w 45066"/>
                <a:gd name="connsiteY3" fmla="*/ 0 h 91170"/>
                <a:gd name="connsiteX4" fmla="*/ 19249 w 45066"/>
                <a:gd name="connsiteY4" fmla="*/ 20171 h 91170"/>
                <a:gd name="connsiteX5" fmla="*/ 44260 w 45066"/>
                <a:gd name="connsiteY5" fmla="*/ 20171 h 91170"/>
                <a:gd name="connsiteX6" fmla="*/ 44260 w 45066"/>
                <a:gd name="connsiteY6" fmla="*/ 36537 h 91170"/>
                <a:gd name="connsiteX7" fmla="*/ 19249 w 45066"/>
                <a:gd name="connsiteY7" fmla="*/ 36537 h 91170"/>
                <a:gd name="connsiteX8" fmla="*/ 19249 w 45066"/>
                <a:gd name="connsiteY8" fmla="*/ 62471 h 91170"/>
                <a:gd name="connsiteX9" fmla="*/ 30775 w 45066"/>
                <a:gd name="connsiteY9" fmla="*/ 73651 h 91170"/>
                <a:gd name="connsiteX10" fmla="*/ 45067 w 45066"/>
                <a:gd name="connsiteY10" fmla="*/ 69617 h 91170"/>
                <a:gd name="connsiteX11" fmla="*/ 45067 w 45066"/>
                <a:gd name="connsiteY11" fmla="*/ 86330 h 91170"/>
                <a:gd name="connsiteX12" fmla="*/ 26856 w 45066"/>
                <a:gd name="connsiteY12" fmla="*/ 91171 h 9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066" h="91170">
                  <a:moveTo>
                    <a:pt x="26741" y="91171"/>
                  </a:moveTo>
                  <a:cubicBezTo>
                    <a:pt x="10143" y="91171"/>
                    <a:pt x="0" y="83102"/>
                    <a:pt x="0" y="63393"/>
                  </a:cubicBezTo>
                  <a:lnTo>
                    <a:pt x="0" y="0"/>
                  </a:lnTo>
                  <a:lnTo>
                    <a:pt x="19249" y="0"/>
                  </a:lnTo>
                  <a:lnTo>
                    <a:pt x="19249" y="20171"/>
                  </a:lnTo>
                  <a:lnTo>
                    <a:pt x="44260" y="20171"/>
                  </a:lnTo>
                  <a:lnTo>
                    <a:pt x="44260" y="36537"/>
                  </a:lnTo>
                  <a:lnTo>
                    <a:pt x="19249" y="36537"/>
                  </a:lnTo>
                  <a:lnTo>
                    <a:pt x="19249" y="62471"/>
                  </a:lnTo>
                  <a:cubicBezTo>
                    <a:pt x="19249" y="70309"/>
                    <a:pt x="24205" y="73651"/>
                    <a:pt x="30775" y="73651"/>
                  </a:cubicBezTo>
                  <a:cubicBezTo>
                    <a:pt x="35846" y="73651"/>
                    <a:pt x="40687" y="72383"/>
                    <a:pt x="45067" y="69617"/>
                  </a:cubicBezTo>
                  <a:lnTo>
                    <a:pt x="45067" y="86330"/>
                  </a:lnTo>
                  <a:cubicBezTo>
                    <a:pt x="40111" y="89672"/>
                    <a:pt x="33772" y="91171"/>
                    <a:pt x="26856" y="91171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6" name="Freeform: Shape 1495">
              <a:extLst>
                <a:ext uri="{FF2B5EF4-FFF2-40B4-BE49-F238E27FC236}">
                  <a16:creationId xmlns:a16="http://schemas.microsoft.com/office/drawing/2014/main" id="{4257EAC6-6D29-42BF-9361-FF98FEF46163}"/>
                </a:ext>
              </a:extLst>
            </p:cNvPr>
            <p:cNvSpPr/>
            <p:nvPr/>
          </p:nvSpPr>
          <p:spPr>
            <a:xfrm>
              <a:off x="4011411" y="6027663"/>
              <a:ext cx="74688" cy="72498"/>
            </a:xfrm>
            <a:custGeom>
              <a:avLst/>
              <a:gdLst>
                <a:gd name="connsiteX0" fmla="*/ 55325 w 74688"/>
                <a:gd name="connsiteY0" fmla="*/ 63278 h 72498"/>
                <a:gd name="connsiteX1" fmla="*/ 34694 w 74688"/>
                <a:gd name="connsiteY1" fmla="*/ 72499 h 72498"/>
                <a:gd name="connsiteX2" fmla="*/ 0 w 74688"/>
                <a:gd name="connsiteY2" fmla="*/ 36537 h 72498"/>
                <a:gd name="connsiteX3" fmla="*/ 34694 w 74688"/>
                <a:gd name="connsiteY3" fmla="*/ 0 h 72498"/>
                <a:gd name="connsiteX4" fmla="*/ 55325 w 74688"/>
                <a:gd name="connsiteY4" fmla="*/ 9451 h 72498"/>
                <a:gd name="connsiteX5" fmla="*/ 55325 w 74688"/>
                <a:gd name="connsiteY5" fmla="*/ 1383 h 72498"/>
                <a:gd name="connsiteX6" fmla="*/ 74689 w 74688"/>
                <a:gd name="connsiteY6" fmla="*/ 1383 h 72498"/>
                <a:gd name="connsiteX7" fmla="*/ 74689 w 74688"/>
                <a:gd name="connsiteY7" fmla="*/ 71000 h 72498"/>
                <a:gd name="connsiteX8" fmla="*/ 55325 w 74688"/>
                <a:gd name="connsiteY8" fmla="*/ 71000 h 72498"/>
                <a:gd name="connsiteX9" fmla="*/ 55325 w 74688"/>
                <a:gd name="connsiteY9" fmla="*/ 63163 h 72498"/>
                <a:gd name="connsiteX10" fmla="*/ 19825 w 74688"/>
                <a:gd name="connsiteY10" fmla="*/ 36653 h 72498"/>
                <a:gd name="connsiteX11" fmla="*/ 37344 w 74688"/>
                <a:gd name="connsiteY11" fmla="*/ 54749 h 72498"/>
                <a:gd name="connsiteX12" fmla="*/ 55325 w 74688"/>
                <a:gd name="connsiteY12" fmla="*/ 36653 h 72498"/>
                <a:gd name="connsiteX13" fmla="*/ 37344 w 74688"/>
                <a:gd name="connsiteY13" fmla="*/ 17981 h 72498"/>
                <a:gd name="connsiteX14" fmla="*/ 19825 w 74688"/>
                <a:gd name="connsiteY14" fmla="*/ 36653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688" h="72498">
                  <a:moveTo>
                    <a:pt x="55325" y="63278"/>
                  </a:moveTo>
                  <a:cubicBezTo>
                    <a:pt x="50369" y="69041"/>
                    <a:pt x="43107" y="72499"/>
                    <a:pt x="34694" y="72499"/>
                  </a:cubicBezTo>
                  <a:cubicBezTo>
                    <a:pt x="14408" y="72499"/>
                    <a:pt x="0" y="57284"/>
                    <a:pt x="0" y="36537"/>
                  </a:cubicBezTo>
                  <a:cubicBezTo>
                    <a:pt x="0" y="15791"/>
                    <a:pt x="14292" y="0"/>
                    <a:pt x="34694" y="0"/>
                  </a:cubicBezTo>
                  <a:cubicBezTo>
                    <a:pt x="43107" y="0"/>
                    <a:pt x="50254" y="3458"/>
                    <a:pt x="55325" y="9451"/>
                  </a:cubicBezTo>
                  <a:lnTo>
                    <a:pt x="55325" y="1383"/>
                  </a:lnTo>
                  <a:lnTo>
                    <a:pt x="74689" y="1383"/>
                  </a:lnTo>
                  <a:lnTo>
                    <a:pt x="74689" y="71000"/>
                  </a:lnTo>
                  <a:lnTo>
                    <a:pt x="55325" y="71000"/>
                  </a:lnTo>
                  <a:lnTo>
                    <a:pt x="55325" y="63163"/>
                  </a:lnTo>
                  <a:close/>
                  <a:moveTo>
                    <a:pt x="19825" y="36653"/>
                  </a:moveTo>
                  <a:cubicBezTo>
                    <a:pt x="19825" y="47141"/>
                    <a:pt x="27317" y="54749"/>
                    <a:pt x="37344" y="54749"/>
                  </a:cubicBezTo>
                  <a:cubicBezTo>
                    <a:pt x="47372" y="54749"/>
                    <a:pt x="55325" y="47257"/>
                    <a:pt x="55325" y="36653"/>
                  </a:cubicBezTo>
                  <a:cubicBezTo>
                    <a:pt x="55325" y="26048"/>
                    <a:pt x="47718" y="17981"/>
                    <a:pt x="37344" y="17981"/>
                  </a:cubicBezTo>
                  <a:cubicBezTo>
                    <a:pt x="26971" y="17981"/>
                    <a:pt x="19825" y="25818"/>
                    <a:pt x="19825" y="3665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7" name="Freeform: Shape 1496">
              <a:extLst>
                <a:ext uri="{FF2B5EF4-FFF2-40B4-BE49-F238E27FC236}">
                  <a16:creationId xmlns:a16="http://schemas.microsoft.com/office/drawing/2014/main" id="{9BE2440E-CE93-405C-A61C-32301180839B}"/>
                </a:ext>
              </a:extLst>
            </p:cNvPr>
            <p:cNvSpPr/>
            <p:nvPr/>
          </p:nvSpPr>
          <p:spPr>
            <a:xfrm>
              <a:off x="4104772" y="5995159"/>
              <a:ext cx="19133" cy="103734"/>
            </a:xfrm>
            <a:custGeom>
              <a:avLst/>
              <a:gdLst>
                <a:gd name="connsiteX0" fmla="*/ 0 w 19133"/>
                <a:gd name="connsiteY0" fmla="*/ 0 h 103734"/>
                <a:gd name="connsiteX1" fmla="*/ 19133 w 19133"/>
                <a:gd name="connsiteY1" fmla="*/ 0 h 103734"/>
                <a:gd name="connsiteX2" fmla="*/ 19133 w 19133"/>
                <a:gd name="connsiteY2" fmla="*/ 103734 h 103734"/>
                <a:gd name="connsiteX3" fmla="*/ 0 w 19133"/>
                <a:gd name="connsiteY3" fmla="*/ 103734 h 103734"/>
                <a:gd name="connsiteX4" fmla="*/ 0 w 19133"/>
                <a:gd name="connsiteY4" fmla="*/ 0 h 1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33" h="103734">
                  <a:moveTo>
                    <a:pt x="0" y="0"/>
                  </a:moveTo>
                  <a:lnTo>
                    <a:pt x="19133" y="0"/>
                  </a:lnTo>
                  <a:lnTo>
                    <a:pt x="19133" y="103734"/>
                  </a:lnTo>
                  <a:lnTo>
                    <a:pt x="0" y="1037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8" name="Freeform: Shape 1497">
              <a:extLst>
                <a:ext uri="{FF2B5EF4-FFF2-40B4-BE49-F238E27FC236}">
                  <a16:creationId xmlns:a16="http://schemas.microsoft.com/office/drawing/2014/main" id="{A5776D53-FBE3-44B0-A0B8-73FD992EFB7E}"/>
                </a:ext>
              </a:extLst>
            </p:cNvPr>
            <p:cNvSpPr/>
            <p:nvPr/>
          </p:nvSpPr>
          <p:spPr>
            <a:xfrm>
              <a:off x="4168511" y="6027893"/>
              <a:ext cx="59359" cy="72383"/>
            </a:xfrm>
            <a:custGeom>
              <a:avLst/>
              <a:gdLst>
                <a:gd name="connsiteX0" fmla="*/ 39995 w 59359"/>
                <a:gd name="connsiteY0" fmla="*/ 54864 h 72383"/>
                <a:gd name="connsiteX1" fmla="*/ 59359 w 59359"/>
                <a:gd name="connsiteY1" fmla="*/ 49101 h 72383"/>
                <a:gd name="connsiteX2" fmla="*/ 59359 w 59359"/>
                <a:gd name="connsiteY2" fmla="*/ 67082 h 72383"/>
                <a:gd name="connsiteX3" fmla="*/ 37460 w 59359"/>
                <a:gd name="connsiteY3" fmla="*/ 72384 h 72383"/>
                <a:gd name="connsiteX4" fmla="*/ 0 w 59359"/>
                <a:gd name="connsiteY4" fmla="*/ 36192 h 72383"/>
                <a:gd name="connsiteX5" fmla="*/ 37575 w 59359"/>
                <a:gd name="connsiteY5" fmla="*/ 0 h 72383"/>
                <a:gd name="connsiteX6" fmla="*/ 59013 w 59359"/>
                <a:gd name="connsiteY6" fmla="*/ 5763 h 72383"/>
                <a:gd name="connsiteX7" fmla="*/ 59013 w 59359"/>
                <a:gd name="connsiteY7" fmla="*/ 25127 h 72383"/>
                <a:gd name="connsiteX8" fmla="*/ 39419 w 59359"/>
                <a:gd name="connsiteY8" fmla="*/ 17404 h 72383"/>
                <a:gd name="connsiteX9" fmla="*/ 19825 w 59359"/>
                <a:gd name="connsiteY9" fmla="*/ 36077 h 72383"/>
                <a:gd name="connsiteX10" fmla="*/ 39995 w 59359"/>
                <a:gd name="connsiteY10" fmla="*/ 54979 h 7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359" h="72383">
                  <a:moveTo>
                    <a:pt x="39995" y="54864"/>
                  </a:moveTo>
                  <a:cubicBezTo>
                    <a:pt x="47026" y="54864"/>
                    <a:pt x="53711" y="53250"/>
                    <a:pt x="59359" y="49101"/>
                  </a:cubicBezTo>
                  <a:lnTo>
                    <a:pt x="59359" y="67082"/>
                  </a:lnTo>
                  <a:cubicBezTo>
                    <a:pt x="52559" y="70770"/>
                    <a:pt x="45067" y="72384"/>
                    <a:pt x="37460" y="72384"/>
                  </a:cubicBezTo>
                  <a:cubicBezTo>
                    <a:pt x="15675" y="72384"/>
                    <a:pt x="0" y="57746"/>
                    <a:pt x="0" y="36192"/>
                  </a:cubicBezTo>
                  <a:cubicBezTo>
                    <a:pt x="0" y="14638"/>
                    <a:pt x="16021" y="0"/>
                    <a:pt x="37575" y="0"/>
                  </a:cubicBezTo>
                  <a:cubicBezTo>
                    <a:pt x="45297" y="0"/>
                    <a:pt x="52674" y="1845"/>
                    <a:pt x="59013" y="5763"/>
                  </a:cubicBezTo>
                  <a:lnTo>
                    <a:pt x="59013" y="25127"/>
                  </a:lnTo>
                  <a:cubicBezTo>
                    <a:pt x="53711" y="20055"/>
                    <a:pt x="46796" y="17404"/>
                    <a:pt x="39419" y="17404"/>
                  </a:cubicBezTo>
                  <a:cubicBezTo>
                    <a:pt x="28124" y="17404"/>
                    <a:pt x="19825" y="24897"/>
                    <a:pt x="19825" y="36077"/>
                  </a:cubicBezTo>
                  <a:cubicBezTo>
                    <a:pt x="19825" y="47257"/>
                    <a:pt x="28354" y="54979"/>
                    <a:pt x="39995" y="5497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9" name="Freeform: Shape 1498">
              <a:extLst>
                <a:ext uri="{FF2B5EF4-FFF2-40B4-BE49-F238E27FC236}">
                  <a16:creationId xmlns:a16="http://schemas.microsoft.com/office/drawing/2014/main" id="{5FE41925-4E74-476A-82EA-5312210BE08D}"/>
                </a:ext>
              </a:extLst>
            </p:cNvPr>
            <p:cNvSpPr/>
            <p:nvPr/>
          </p:nvSpPr>
          <p:spPr>
            <a:xfrm>
              <a:off x="4238705" y="6027663"/>
              <a:ext cx="75034" cy="72498"/>
            </a:xfrm>
            <a:custGeom>
              <a:avLst/>
              <a:gdLst>
                <a:gd name="connsiteX0" fmla="*/ 0 w 75034"/>
                <a:gd name="connsiteY0" fmla="*/ 35846 h 72498"/>
                <a:gd name="connsiteX1" fmla="*/ 38036 w 75034"/>
                <a:gd name="connsiteY1" fmla="*/ 0 h 72498"/>
                <a:gd name="connsiteX2" fmla="*/ 75035 w 75034"/>
                <a:gd name="connsiteY2" fmla="*/ 35846 h 72498"/>
                <a:gd name="connsiteX3" fmla="*/ 38036 w 75034"/>
                <a:gd name="connsiteY3" fmla="*/ 72499 h 72498"/>
                <a:gd name="connsiteX4" fmla="*/ 0 w 75034"/>
                <a:gd name="connsiteY4" fmla="*/ 35846 h 72498"/>
                <a:gd name="connsiteX5" fmla="*/ 37690 w 75034"/>
                <a:gd name="connsiteY5" fmla="*/ 17865 h 72498"/>
                <a:gd name="connsiteX6" fmla="*/ 19709 w 75034"/>
                <a:gd name="connsiteY6" fmla="*/ 36077 h 72498"/>
                <a:gd name="connsiteX7" fmla="*/ 37690 w 75034"/>
                <a:gd name="connsiteY7" fmla="*/ 54633 h 72498"/>
                <a:gd name="connsiteX8" fmla="*/ 55440 w 75034"/>
                <a:gd name="connsiteY8" fmla="*/ 36077 h 72498"/>
                <a:gd name="connsiteX9" fmla="*/ 37690 w 75034"/>
                <a:gd name="connsiteY9" fmla="*/ 17865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034" h="72498">
                  <a:moveTo>
                    <a:pt x="0" y="35846"/>
                  </a:moveTo>
                  <a:cubicBezTo>
                    <a:pt x="0" y="14753"/>
                    <a:pt x="16367" y="0"/>
                    <a:pt x="38036" y="0"/>
                  </a:cubicBezTo>
                  <a:cubicBezTo>
                    <a:pt x="59705" y="0"/>
                    <a:pt x="75035" y="14753"/>
                    <a:pt x="75035" y="35846"/>
                  </a:cubicBezTo>
                  <a:cubicBezTo>
                    <a:pt x="75035" y="56939"/>
                    <a:pt x="59244" y="72499"/>
                    <a:pt x="38036" y="72499"/>
                  </a:cubicBezTo>
                  <a:cubicBezTo>
                    <a:pt x="16828" y="72499"/>
                    <a:pt x="0" y="57400"/>
                    <a:pt x="0" y="35846"/>
                  </a:cubicBezTo>
                  <a:close/>
                  <a:moveTo>
                    <a:pt x="37690" y="17865"/>
                  </a:moveTo>
                  <a:cubicBezTo>
                    <a:pt x="27201" y="17865"/>
                    <a:pt x="19709" y="25472"/>
                    <a:pt x="19709" y="36077"/>
                  </a:cubicBezTo>
                  <a:cubicBezTo>
                    <a:pt x="19709" y="46680"/>
                    <a:pt x="27201" y="54633"/>
                    <a:pt x="37690" y="54633"/>
                  </a:cubicBezTo>
                  <a:cubicBezTo>
                    <a:pt x="48179" y="54633"/>
                    <a:pt x="55440" y="46911"/>
                    <a:pt x="55440" y="36077"/>
                  </a:cubicBezTo>
                  <a:cubicBezTo>
                    <a:pt x="55440" y="25242"/>
                    <a:pt x="47948" y="17865"/>
                    <a:pt x="37690" y="178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00" name="Freeform: Shape 1499">
              <a:extLst>
                <a:ext uri="{FF2B5EF4-FFF2-40B4-BE49-F238E27FC236}">
                  <a16:creationId xmlns:a16="http://schemas.microsoft.com/office/drawing/2014/main" id="{7281B5C8-9486-46BC-8A2E-6C34006DCFAA}"/>
                </a:ext>
              </a:extLst>
            </p:cNvPr>
            <p:cNvSpPr/>
            <p:nvPr/>
          </p:nvSpPr>
          <p:spPr>
            <a:xfrm>
              <a:off x="4327570" y="6027778"/>
              <a:ext cx="66044" cy="71000"/>
            </a:xfrm>
            <a:custGeom>
              <a:avLst/>
              <a:gdLst>
                <a:gd name="connsiteX0" fmla="*/ 19133 w 66044"/>
                <a:gd name="connsiteY0" fmla="*/ 71001 h 71000"/>
                <a:gd name="connsiteX1" fmla="*/ 0 w 66044"/>
                <a:gd name="connsiteY1" fmla="*/ 71001 h 71000"/>
                <a:gd name="connsiteX2" fmla="*/ 0 w 66044"/>
                <a:gd name="connsiteY2" fmla="*/ 1384 h 71000"/>
                <a:gd name="connsiteX3" fmla="*/ 19133 w 66044"/>
                <a:gd name="connsiteY3" fmla="*/ 1384 h 71000"/>
                <a:gd name="connsiteX4" fmla="*/ 19133 w 66044"/>
                <a:gd name="connsiteY4" fmla="*/ 9682 h 71000"/>
                <a:gd name="connsiteX5" fmla="*/ 40226 w 66044"/>
                <a:gd name="connsiteY5" fmla="*/ 0 h 71000"/>
                <a:gd name="connsiteX6" fmla="*/ 66044 w 66044"/>
                <a:gd name="connsiteY6" fmla="*/ 28470 h 71000"/>
                <a:gd name="connsiteX7" fmla="*/ 66044 w 66044"/>
                <a:gd name="connsiteY7" fmla="*/ 71001 h 71000"/>
                <a:gd name="connsiteX8" fmla="*/ 46681 w 66044"/>
                <a:gd name="connsiteY8" fmla="*/ 71001 h 71000"/>
                <a:gd name="connsiteX9" fmla="*/ 46681 w 66044"/>
                <a:gd name="connsiteY9" fmla="*/ 33080 h 71000"/>
                <a:gd name="connsiteX10" fmla="*/ 34348 w 66044"/>
                <a:gd name="connsiteY10" fmla="*/ 18327 h 71000"/>
                <a:gd name="connsiteX11" fmla="*/ 19018 w 66044"/>
                <a:gd name="connsiteY11" fmla="*/ 35847 h 71000"/>
                <a:gd name="connsiteX12" fmla="*/ 19018 w 66044"/>
                <a:gd name="connsiteY12" fmla="*/ 71001 h 7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044" h="71000">
                  <a:moveTo>
                    <a:pt x="19133" y="71001"/>
                  </a:moveTo>
                  <a:lnTo>
                    <a:pt x="0" y="71001"/>
                  </a:lnTo>
                  <a:lnTo>
                    <a:pt x="0" y="1384"/>
                  </a:lnTo>
                  <a:lnTo>
                    <a:pt x="19133" y="1384"/>
                  </a:lnTo>
                  <a:lnTo>
                    <a:pt x="19133" y="9682"/>
                  </a:lnTo>
                  <a:cubicBezTo>
                    <a:pt x="24205" y="3688"/>
                    <a:pt x="31351" y="0"/>
                    <a:pt x="40226" y="0"/>
                  </a:cubicBezTo>
                  <a:cubicBezTo>
                    <a:pt x="56363" y="0"/>
                    <a:pt x="66044" y="12333"/>
                    <a:pt x="66044" y="28470"/>
                  </a:cubicBezTo>
                  <a:lnTo>
                    <a:pt x="66044" y="71001"/>
                  </a:lnTo>
                  <a:lnTo>
                    <a:pt x="46681" y="71001"/>
                  </a:lnTo>
                  <a:lnTo>
                    <a:pt x="46681" y="33080"/>
                  </a:lnTo>
                  <a:cubicBezTo>
                    <a:pt x="46681" y="23859"/>
                    <a:pt x="42762" y="18327"/>
                    <a:pt x="34348" y="18327"/>
                  </a:cubicBezTo>
                  <a:cubicBezTo>
                    <a:pt x="24896" y="18327"/>
                    <a:pt x="19018" y="26164"/>
                    <a:pt x="19018" y="35847"/>
                  </a:cubicBezTo>
                  <a:lnTo>
                    <a:pt x="19018" y="7100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01" name="Freeform: Shape 1500">
              <a:extLst>
                <a:ext uri="{FF2B5EF4-FFF2-40B4-BE49-F238E27FC236}">
                  <a16:creationId xmlns:a16="http://schemas.microsoft.com/office/drawing/2014/main" id="{F19AA0C3-129F-4F0C-A890-28AF272C4A60}"/>
                </a:ext>
              </a:extLst>
            </p:cNvPr>
            <p:cNvSpPr/>
            <p:nvPr/>
          </p:nvSpPr>
          <p:spPr>
            <a:xfrm>
              <a:off x="4407561" y="6008991"/>
              <a:ext cx="45066" cy="91170"/>
            </a:xfrm>
            <a:custGeom>
              <a:avLst/>
              <a:gdLst>
                <a:gd name="connsiteX0" fmla="*/ 26741 w 45066"/>
                <a:gd name="connsiteY0" fmla="*/ 91171 h 91170"/>
                <a:gd name="connsiteX1" fmla="*/ 0 w 45066"/>
                <a:gd name="connsiteY1" fmla="*/ 63393 h 91170"/>
                <a:gd name="connsiteX2" fmla="*/ 0 w 45066"/>
                <a:gd name="connsiteY2" fmla="*/ 0 h 91170"/>
                <a:gd name="connsiteX3" fmla="*/ 19249 w 45066"/>
                <a:gd name="connsiteY3" fmla="*/ 0 h 91170"/>
                <a:gd name="connsiteX4" fmla="*/ 19249 w 45066"/>
                <a:gd name="connsiteY4" fmla="*/ 20171 h 91170"/>
                <a:gd name="connsiteX5" fmla="*/ 44260 w 45066"/>
                <a:gd name="connsiteY5" fmla="*/ 20171 h 91170"/>
                <a:gd name="connsiteX6" fmla="*/ 44260 w 45066"/>
                <a:gd name="connsiteY6" fmla="*/ 36537 h 91170"/>
                <a:gd name="connsiteX7" fmla="*/ 19249 w 45066"/>
                <a:gd name="connsiteY7" fmla="*/ 36537 h 91170"/>
                <a:gd name="connsiteX8" fmla="*/ 19249 w 45066"/>
                <a:gd name="connsiteY8" fmla="*/ 62471 h 91170"/>
                <a:gd name="connsiteX9" fmla="*/ 30775 w 45066"/>
                <a:gd name="connsiteY9" fmla="*/ 73651 h 91170"/>
                <a:gd name="connsiteX10" fmla="*/ 45067 w 45066"/>
                <a:gd name="connsiteY10" fmla="*/ 69617 h 91170"/>
                <a:gd name="connsiteX11" fmla="*/ 45067 w 45066"/>
                <a:gd name="connsiteY11" fmla="*/ 86330 h 91170"/>
                <a:gd name="connsiteX12" fmla="*/ 26856 w 45066"/>
                <a:gd name="connsiteY12" fmla="*/ 91171 h 9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066" h="91170">
                  <a:moveTo>
                    <a:pt x="26741" y="91171"/>
                  </a:moveTo>
                  <a:cubicBezTo>
                    <a:pt x="10143" y="91171"/>
                    <a:pt x="0" y="83102"/>
                    <a:pt x="0" y="63393"/>
                  </a:cubicBezTo>
                  <a:lnTo>
                    <a:pt x="0" y="0"/>
                  </a:lnTo>
                  <a:lnTo>
                    <a:pt x="19249" y="0"/>
                  </a:lnTo>
                  <a:lnTo>
                    <a:pt x="19249" y="20171"/>
                  </a:lnTo>
                  <a:lnTo>
                    <a:pt x="44260" y="20171"/>
                  </a:lnTo>
                  <a:lnTo>
                    <a:pt x="44260" y="36537"/>
                  </a:lnTo>
                  <a:lnTo>
                    <a:pt x="19249" y="36537"/>
                  </a:lnTo>
                  <a:lnTo>
                    <a:pt x="19249" y="62471"/>
                  </a:lnTo>
                  <a:cubicBezTo>
                    <a:pt x="19249" y="70309"/>
                    <a:pt x="24205" y="73651"/>
                    <a:pt x="30775" y="73651"/>
                  </a:cubicBezTo>
                  <a:cubicBezTo>
                    <a:pt x="35846" y="73651"/>
                    <a:pt x="40687" y="72383"/>
                    <a:pt x="45067" y="69617"/>
                  </a:cubicBezTo>
                  <a:lnTo>
                    <a:pt x="45067" y="86330"/>
                  </a:lnTo>
                  <a:cubicBezTo>
                    <a:pt x="40111" y="89672"/>
                    <a:pt x="33771" y="91171"/>
                    <a:pt x="26856" y="91171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02" name="Freeform: Shape 1501">
              <a:extLst>
                <a:ext uri="{FF2B5EF4-FFF2-40B4-BE49-F238E27FC236}">
                  <a16:creationId xmlns:a16="http://schemas.microsoft.com/office/drawing/2014/main" id="{E7306C77-8DE9-40F1-BF66-EF9973BE23CF}"/>
                </a:ext>
              </a:extLst>
            </p:cNvPr>
            <p:cNvSpPr/>
            <p:nvPr/>
          </p:nvSpPr>
          <p:spPr>
            <a:xfrm>
              <a:off x="4464730" y="6027778"/>
              <a:ext cx="43338" cy="71000"/>
            </a:xfrm>
            <a:custGeom>
              <a:avLst/>
              <a:gdLst>
                <a:gd name="connsiteX0" fmla="*/ 19133 w 43338"/>
                <a:gd name="connsiteY0" fmla="*/ 71001 h 71000"/>
                <a:gd name="connsiteX1" fmla="*/ 0 w 43338"/>
                <a:gd name="connsiteY1" fmla="*/ 71001 h 71000"/>
                <a:gd name="connsiteX2" fmla="*/ 0 w 43338"/>
                <a:gd name="connsiteY2" fmla="*/ 1384 h 71000"/>
                <a:gd name="connsiteX3" fmla="*/ 19133 w 43338"/>
                <a:gd name="connsiteY3" fmla="*/ 1384 h 71000"/>
                <a:gd name="connsiteX4" fmla="*/ 19133 w 43338"/>
                <a:gd name="connsiteY4" fmla="*/ 13947 h 71000"/>
                <a:gd name="connsiteX5" fmla="*/ 43338 w 43338"/>
                <a:gd name="connsiteY5" fmla="*/ 0 h 71000"/>
                <a:gd name="connsiteX6" fmla="*/ 43338 w 43338"/>
                <a:gd name="connsiteY6" fmla="*/ 21093 h 71000"/>
                <a:gd name="connsiteX7" fmla="*/ 19133 w 43338"/>
                <a:gd name="connsiteY7" fmla="*/ 40572 h 71000"/>
                <a:gd name="connsiteX8" fmla="*/ 19133 w 43338"/>
                <a:gd name="connsiteY8" fmla="*/ 71001 h 7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38" h="71000">
                  <a:moveTo>
                    <a:pt x="19133" y="71001"/>
                  </a:moveTo>
                  <a:lnTo>
                    <a:pt x="0" y="71001"/>
                  </a:lnTo>
                  <a:lnTo>
                    <a:pt x="0" y="1384"/>
                  </a:lnTo>
                  <a:lnTo>
                    <a:pt x="19133" y="1384"/>
                  </a:lnTo>
                  <a:lnTo>
                    <a:pt x="19133" y="13947"/>
                  </a:lnTo>
                  <a:cubicBezTo>
                    <a:pt x="24781" y="4957"/>
                    <a:pt x="32965" y="0"/>
                    <a:pt x="43338" y="0"/>
                  </a:cubicBezTo>
                  <a:lnTo>
                    <a:pt x="43338" y="21093"/>
                  </a:lnTo>
                  <a:cubicBezTo>
                    <a:pt x="30890" y="18442"/>
                    <a:pt x="19133" y="25819"/>
                    <a:pt x="19133" y="40572"/>
                  </a:cubicBezTo>
                  <a:lnTo>
                    <a:pt x="19133" y="7100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03" name="Freeform: Shape 1502">
              <a:extLst>
                <a:ext uri="{FF2B5EF4-FFF2-40B4-BE49-F238E27FC236}">
                  <a16:creationId xmlns:a16="http://schemas.microsoft.com/office/drawing/2014/main" id="{E3CAF9C9-5C0B-41C7-AD1A-7698F4AAB74C}"/>
                </a:ext>
              </a:extLst>
            </p:cNvPr>
            <p:cNvSpPr/>
            <p:nvPr/>
          </p:nvSpPr>
          <p:spPr>
            <a:xfrm>
              <a:off x="4513140" y="6027663"/>
              <a:ext cx="75034" cy="72498"/>
            </a:xfrm>
            <a:custGeom>
              <a:avLst/>
              <a:gdLst>
                <a:gd name="connsiteX0" fmla="*/ 0 w 75034"/>
                <a:gd name="connsiteY0" fmla="*/ 35846 h 72498"/>
                <a:gd name="connsiteX1" fmla="*/ 38036 w 75034"/>
                <a:gd name="connsiteY1" fmla="*/ 0 h 72498"/>
                <a:gd name="connsiteX2" fmla="*/ 75035 w 75034"/>
                <a:gd name="connsiteY2" fmla="*/ 35846 h 72498"/>
                <a:gd name="connsiteX3" fmla="*/ 38036 w 75034"/>
                <a:gd name="connsiteY3" fmla="*/ 72499 h 72498"/>
                <a:gd name="connsiteX4" fmla="*/ 0 w 75034"/>
                <a:gd name="connsiteY4" fmla="*/ 35846 h 72498"/>
                <a:gd name="connsiteX5" fmla="*/ 37690 w 75034"/>
                <a:gd name="connsiteY5" fmla="*/ 17865 h 72498"/>
                <a:gd name="connsiteX6" fmla="*/ 19709 w 75034"/>
                <a:gd name="connsiteY6" fmla="*/ 36077 h 72498"/>
                <a:gd name="connsiteX7" fmla="*/ 37690 w 75034"/>
                <a:gd name="connsiteY7" fmla="*/ 54633 h 72498"/>
                <a:gd name="connsiteX8" fmla="*/ 55440 w 75034"/>
                <a:gd name="connsiteY8" fmla="*/ 36077 h 72498"/>
                <a:gd name="connsiteX9" fmla="*/ 37690 w 75034"/>
                <a:gd name="connsiteY9" fmla="*/ 17865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034" h="72498">
                  <a:moveTo>
                    <a:pt x="0" y="35846"/>
                  </a:moveTo>
                  <a:cubicBezTo>
                    <a:pt x="0" y="14753"/>
                    <a:pt x="16367" y="0"/>
                    <a:pt x="38036" y="0"/>
                  </a:cubicBezTo>
                  <a:cubicBezTo>
                    <a:pt x="59705" y="0"/>
                    <a:pt x="75035" y="14753"/>
                    <a:pt x="75035" y="35846"/>
                  </a:cubicBezTo>
                  <a:cubicBezTo>
                    <a:pt x="75035" y="56939"/>
                    <a:pt x="59244" y="72499"/>
                    <a:pt x="38036" y="72499"/>
                  </a:cubicBezTo>
                  <a:cubicBezTo>
                    <a:pt x="16828" y="72499"/>
                    <a:pt x="0" y="57400"/>
                    <a:pt x="0" y="35846"/>
                  </a:cubicBezTo>
                  <a:close/>
                  <a:moveTo>
                    <a:pt x="37690" y="17865"/>
                  </a:moveTo>
                  <a:cubicBezTo>
                    <a:pt x="27202" y="17865"/>
                    <a:pt x="19709" y="25472"/>
                    <a:pt x="19709" y="36077"/>
                  </a:cubicBezTo>
                  <a:cubicBezTo>
                    <a:pt x="19709" y="46680"/>
                    <a:pt x="27202" y="54633"/>
                    <a:pt x="37690" y="54633"/>
                  </a:cubicBezTo>
                  <a:cubicBezTo>
                    <a:pt x="48179" y="54633"/>
                    <a:pt x="55440" y="46911"/>
                    <a:pt x="55440" y="36077"/>
                  </a:cubicBezTo>
                  <a:cubicBezTo>
                    <a:pt x="55440" y="25242"/>
                    <a:pt x="47948" y="17865"/>
                    <a:pt x="37690" y="178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04" name="Freeform: Shape 1503">
              <a:extLst>
                <a:ext uri="{FF2B5EF4-FFF2-40B4-BE49-F238E27FC236}">
                  <a16:creationId xmlns:a16="http://schemas.microsoft.com/office/drawing/2014/main" id="{C795F2AD-CE28-4573-95D8-4C9C5B635707}"/>
                </a:ext>
              </a:extLst>
            </p:cNvPr>
            <p:cNvSpPr/>
            <p:nvPr/>
          </p:nvSpPr>
          <p:spPr>
            <a:xfrm>
              <a:off x="4602006" y="5995159"/>
              <a:ext cx="19133" cy="103734"/>
            </a:xfrm>
            <a:custGeom>
              <a:avLst/>
              <a:gdLst>
                <a:gd name="connsiteX0" fmla="*/ 0 w 19133"/>
                <a:gd name="connsiteY0" fmla="*/ 0 h 103734"/>
                <a:gd name="connsiteX1" fmla="*/ 19133 w 19133"/>
                <a:gd name="connsiteY1" fmla="*/ 0 h 103734"/>
                <a:gd name="connsiteX2" fmla="*/ 19133 w 19133"/>
                <a:gd name="connsiteY2" fmla="*/ 103734 h 103734"/>
                <a:gd name="connsiteX3" fmla="*/ 0 w 19133"/>
                <a:gd name="connsiteY3" fmla="*/ 103734 h 103734"/>
                <a:gd name="connsiteX4" fmla="*/ 0 w 19133"/>
                <a:gd name="connsiteY4" fmla="*/ 0 h 1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33" h="103734">
                  <a:moveTo>
                    <a:pt x="0" y="0"/>
                  </a:moveTo>
                  <a:lnTo>
                    <a:pt x="19133" y="0"/>
                  </a:lnTo>
                  <a:lnTo>
                    <a:pt x="19133" y="103734"/>
                  </a:lnTo>
                  <a:lnTo>
                    <a:pt x="0" y="1037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05" name="Freeform: Shape 1504">
              <a:extLst>
                <a:ext uri="{FF2B5EF4-FFF2-40B4-BE49-F238E27FC236}">
                  <a16:creationId xmlns:a16="http://schemas.microsoft.com/office/drawing/2014/main" id="{25ADEE92-5033-4F11-AA7B-E0E2D7B45BC5}"/>
                </a:ext>
              </a:extLst>
            </p:cNvPr>
            <p:cNvSpPr/>
            <p:nvPr/>
          </p:nvSpPr>
          <p:spPr>
            <a:xfrm>
              <a:off x="4636008" y="6027663"/>
              <a:ext cx="52674" cy="72267"/>
            </a:xfrm>
            <a:custGeom>
              <a:avLst/>
              <a:gdLst>
                <a:gd name="connsiteX0" fmla="*/ 24320 w 52674"/>
                <a:gd name="connsiteY0" fmla="*/ 58437 h 72267"/>
                <a:gd name="connsiteX1" fmla="*/ 33425 w 52674"/>
                <a:gd name="connsiteY1" fmla="*/ 52328 h 72267"/>
                <a:gd name="connsiteX2" fmla="*/ 28585 w 52674"/>
                <a:gd name="connsiteY2" fmla="*/ 46334 h 72267"/>
                <a:gd name="connsiteX3" fmla="*/ 15560 w 52674"/>
                <a:gd name="connsiteY3" fmla="*/ 40917 h 72267"/>
                <a:gd name="connsiteX4" fmla="*/ 115 w 52674"/>
                <a:gd name="connsiteY4" fmla="*/ 21323 h 72267"/>
                <a:gd name="connsiteX5" fmla="*/ 26510 w 52674"/>
                <a:gd name="connsiteY5" fmla="*/ 0 h 72267"/>
                <a:gd name="connsiteX6" fmla="*/ 48640 w 52674"/>
                <a:gd name="connsiteY6" fmla="*/ 5648 h 72267"/>
                <a:gd name="connsiteX7" fmla="*/ 48640 w 52674"/>
                <a:gd name="connsiteY7" fmla="*/ 23167 h 72267"/>
                <a:gd name="connsiteX8" fmla="*/ 27547 w 52674"/>
                <a:gd name="connsiteY8" fmla="*/ 13601 h 72267"/>
                <a:gd name="connsiteX9" fmla="*/ 19133 w 52674"/>
                <a:gd name="connsiteY9" fmla="*/ 19364 h 72267"/>
                <a:gd name="connsiteX10" fmla="*/ 24551 w 52674"/>
                <a:gd name="connsiteY10" fmla="*/ 25357 h 72267"/>
                <a:gd name="connsiteX11" fmla="*/ 38036 w 52674"/>
                <a:gd name="connsiteY11" fmla="*/ 31120 h 72267"/>
                <a:gd name="connsiteX12" fmla="*/ 52674 w 52674"/>
                <a:gd name="connsiteY12" fmla="*/ 49216 h 72267"/>
                <a:gd name="connsiteX13" fmla="*/ 23974 w 52674"/>
                <a:gd name="connsiteY13" fmla="*/ 72268 h 72267"/>
                <a:gd name="connsiteX14" fmla="*/ 0 w 52674"/>
                <a:gd name="connsiteY14" fmla="*/ 65583 h 72267"/>
                <a:gd name="connsiteX15" fmla="*/ 0 w 52674"/>
                <a:gd name="connsiteY15" fmla="*/ 47372 h 72267"/>
                <a:gd name="connsiteX16" fmla="*/ 24320 w 52674"/>
                <a:gd name="connsiteY16" fmla="*/ 58206 h 7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674" h="72267">
                  <a:moveTo>
                    <a:pt x="24320" y="58437"/>
                  </a:moveTo>
                  <a:cubicBezTo>
                    <a:pt x="29968" y="58437"/>
                    <a:pt x="33425" y="56132"/>
                    <a:pt x="33425" y="52328"/>
                  </a:cubicBezTo>
                  <a:cubicBezTo>
                    <a:pt x="33425" y="49793"/>
                    <a:pt x="32273" y="48063"/>
                    <a:pt x="28585" y="46334"/>
                  </a:cubicBezTo>
                  <a:lnTo>
                    <a:pt x="15560" y="40917"/>
                  </a:lnTo>
                  <a:cubicBezTo>
                    <a:pt x="6109" y="36883"/>
                    <a:pt x="115" y="31927"/>
                    <a:pt x="115" y="21323"/>
                  </a:cubicBezTo>
                  <a:cubicBezTo>
                    <a:pt x="115" y="8068"/>
                    <a:pt x="10604" y="0"/>
                    <a:pt x="26510" y="0"/>
                  </a:cubicBezTo>
                  <a:cubicBezTo>
                    <a:pt x="34809" y="0"/>
                    <a:pt x="42531" y="1959"/>
                    <a:pt x="48640" y="5648"/>
                  </a:cubicBezTo>
                  <a:lnTo>
                    <a:pt x="48640" y="23167"/>
                  </a:lnTo>
                  <a:cubicBezTo>
                    <a:pt x="41840" y="17174"/>
                    <a:pt x="33887" y="13601"/>
                    <a:pt x="27547" y="13601"/>
                  </a:cubicBezTo>
                  <a:cubicBezTo>
                    <a:pt x="22245" y="13601"/>
                    <a:pt x="19133" y="15791"/>
                    <a:pt x="19133" y="19364"/>
                  </a:cubicBezTo>
                  <a:cubicBezTo>
                    <a:pt x="19133" y="22245"/>
                    <a:pt x="20516" y="23744"/>
                    <a:pt x="24551" y="25357"/>
                  </a:cubicBezTo>
                  <a:lnTo>
                    <a:pt x="38036" y="31120"/>
                  </a:lnTo>
                  <a:cubicBezTo>
                    <a:pt x="47948" y="35385"/>
                    <a:pt x="52674" y="40687"/>
                    <a:pt x="52674" y="49216"/>
                  </a:cubicBezTo>
                  <a:cubicBezTo>
                    <a:pt x="52674" y="63854"/>
                    <a:pt x="40341" y="72268"/>
                    <a:pt x="23974" y="72268"/>
                  </a:cubicBezTo>
                  <a:cubicBezTo>
                    <a:pt x="14869" y="72268"/>
                    <a:pt x="6224" y="69732"/>
                    <a:pt x="0" y="65583"/>
                  </a:cubicBezTo>
                  <a:lnTo>
                    <a:pt x="0" y="47372"/>
                  </a:lnTo>
                  <a:cubicBezTo>
                    <a:pt x="7607" y="54518"/>
                    <a:pt x="16367" y="58206"/>
                    <a:pt x="24320" y="5820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06" name="Freeform: Shape 1505">
              <a:extLst>
                <a:ext uri="{FF2B5EF4-FFF2-40B4-BE49-F238E27FC236}">
                  <a16:creationId xmlns:a16="http://schemas.microsoft.com/office/drawing/2014/main" id="{5FA93483-EC43-4885-904E-79F270F7A716}"/>
                </a:ext>
              </a:extLst>
            </p:cNvPr>
            <p:cNvSpPr/>
            <p:nvPr/>
          </p:nvSpPr>
          <p:spPr>
            <a:xfrm>
              <a:off x="4729023" y="5993315"/>
              <a:ext cx="99815" cy="106846"/>
            </a:xfrm>
            <a:custGeom>
              <a:avLst/>
              <a:gdLst>
                <a:gd name="connsiteX0" fmla="*/ 65583 w 99815"/>
                <a:gd name="connsiteY0" fmla="*/ 95090 h 106846"/>
                <a:gd name="connsiteX1" fmla="*/ 35154 w 99815"/>
                <a:gd name="connsiteY1" fmla="*/ 106847 h 106846"/>
                <a:gd name="connsiteX2" fmla="*/ 0 w 99815"/>
                <a:gd name="connsiteY2" fmla="*/ 76302 h 106846"/>
                <a:gd name="connsiteX3" fmla="*/ 16713 w 99815"/>
                <a:gd name="connsiteY3" fmla="*/ 49101 h 106846"/>
                <a:gd name="connsiteX4" fmla="*/ 18096 w 99815"/>
                <a:gd name="connsiteY4" fmla="*/ 48294 h 106846"/>
                <a:gd name="connsiteX5" fmla="*/ 10719 w 99815"/>
                <a:gd name="connsiteY5" fmla="*/ 27547 h 106846"/>
                <a:gd name="connsiteX6" fmla="*/ 41378 w 99815"/>
                <a:gd name="connsiteY6" fmla="*/ 0 h 106846"/>
                <a:gd name="connsiteX7" fmla="*/ 71116 w 99815"/>
                <a:gd name="connsiteY7" fmla="*/ 27894 h 106846"/>
                <a:gd name="connsiteX8" fmla="*/ 52905 w 99815"/>
                <a:gd name="connsiteY8" fmla="*/ 27894 h 106846"/>
                <a:gd name="connsiteX9" fmla="*/ 41263 w 99815"/>
                <a:gd name="connsiteY9" fmla="*/ 16598 h 106846"/>
                <a:gd name="connsiteX10" fmla="*/ 30083 w 99815"/>
                <a:gd name="connsiteY10" fmla="*/ 27778 h 106846"/>
                <a:gd name="connsiteX11" fmla="*/ 42762 w 99815"/>
                <a:gd name="connsiteY11" fmla="*/ 48756 h 106846"/>
                <a:gd name="connsiteX12" fmla="*/ 63048 w 99815"/>
                <a:gd name="connsiteY12" fmla="*/ 68926 h 106846"/>
                <a:gd name="connsiteX13" fmla="*/ 68580 w 99815"/>
                <a:gd name="connsiteY13" fmla="*/ 49793 h 106846"/>
                <a:gd name="connsiteX14" fmla="*/ 87137 w 99815"/>
                <a:gd name="connsiteY14" fmla="*/ 49793 h 106846"/>
                <a:gd name="connsiteX15" fmla="*/ 76187 w 99815"/>
                <a:gd name="connsiteY15" fmla="*/ 81835 h 106846"/>
                <a:gd name="connsiteX16" fmla="*/ 99816 w 99815"/>
                <a:gd name="connsiteY16" fmla="*/ 105348 h 106846"/>
                <a:gd name="connsiteX17" fmla="*/ 76187 w 99815"/>
                <a:gd name="connsiteY17" fmla="*/ 105348 h 106846"/>
                <a:gd name="connsiteX18" fmla="*/ 65353 w 99815"/>
                <a:gd name="connsiteY18" fmla="*/ 94975 h 106846"/>
                <a:gd name="connsiteX19" fmla="*/ 36192 w 99815"/>
                <a:gd name="connsiteY19" fmla="*/ 89673 h 106846"/>
                <a:gd name="connsiteX20" fmla="*/ 53250 w 99815"/>
                <a:gd name="connsiteY20" fmla="*/ 82988 h 106846"/>
                <a:gd name="connsiteX21" fmla="*/ 31235 w 99815"/>
                <a:gd name="connsiteY21" fmla="*/ 61895 h 106846"/>
                <a:gd name="connsiteX22" fmla="*/ 29737 w 99815"/>
                <a:gd name="connsiteY22" fmla="*/ 60282 h 106846"/>
                <a:gd name="connsiteX23" fmla="*/ 28469 w 99815"/>
                <a:gd name="connsiteY23" fmla="*/ 60973 h 106846"/>
                <a:gd name="connsiteX24" fmla="*/ 20286 w 99815"/>
                <a:gd name="connsiteY24" fmla="*/ 74919 h 106846"/>
                <a:gd name="connsiteX25" fmla="*/ 36192 w 99815"/>
                <a:gd name="connsiteY25" fmla="*/ 89673 h 10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9815" h="106846">
                  <a:moveTo>
                    <a:pt x="65583" y="95090"/>
                  </a:moveTo>
                  <a:cubicBezTo>
                    <a:pt x="57515" y="102467"/>
                    <a:pt x="47487" y="106847"/>
                    <a:pt x="35154" y="106847"/>
                  </a:cubicBezTo>
                  <a:cubicBezTo>
                    <a:pt x="15675" y="106847"/>
                    <a:pt x="0" y="95551"/>
                    <a:pt x="0" y="76302"/>
                  </a:cubicBezTo>
                  <a:cubicBezTo>
                    <a:pt x="0" y="64316"/>
                    <a:pt x="6800" y="54979"/>
                    <a:pt x="16713" y="49101"/>
                  </a:cubicBezTo>
                  <a:lnTo>
                    <a:pt x="18096" y="48294"/>
                  </a:lnTo>
                  <a:cubicBezTo>
                    <a:pt x="13716" y="42186"/>
                    <a:pt x="10719" y="35155"/>
                    <a:pt x="10719" y="27547"/>
                  </a:cubicBezTo>
                  <a:cubicBezTo>
                    <a:pt x="10719" y="10374"/>
                    <a:pt x="24435" y="0"/>
                    <a:pt x="41378" y="0"/>
                  </a:cubicBezTo>
                  <a:cubicBezTo>
                    <a:pt x="58322" y="0"/>
                    <a:pt x="71116" y="11065"/>
                    <a:pt x="71116" y="27894"/>
                  </a:cubicBezTo>
                  <a:lnTo>
                    <a:pt x="52905" y="27894"/>
                  </a:lnTo>
                  <a:cubicBezTo>
                    <a:pt x="52789" y="21439"/>
                    <a:pt x="47948" y="16598"/>
                    <a:pt x="41263" y="16598"/>
                  </a:cubicBezTo>
                  <a:cubicBezTo>
                    <a:pt x="35039" y="16598"/>
                    <a:pt x="30083" y="20977"/>
                    <a:pt x="30083" y="27778"/>
                  </a:cubicBezTo>
                  <a:cubicBezTo>
                    <a:pt x="30083" y="36538"/>
                    <a:pt x="36768" y="42647"/>
                    <a:pt x="42762" y="48756"/>
                  </a:cubicBezTo>
                  <a:lnTo>
                    <a:pt x="63048" y="68926"/>
                  </a:lnTo>
                  <a:cubicBezTo>
                    <a:pt x="65698" y="63278"/>
                    <a:pt x="67312" y="56709"/>
                    <a:pt x="68580" y="49793"/>
                  </a:cubicBezTo>
                  <a:lnTo>
                    <a:pt x="87137" y="49793"/>
                  </a:lnTo>
                  <a:cubicBezTo>
                    <a:pt x="85177" y="61665"/>
                    <a:pt x="81604" y="72845"/>
                    <a:pt x="76187" y="81835"/>
                  </a:cubicBezTo>
                  <a:lnTo>
                    <a:pt x="99816" y="105348"/>
                  </a:lnTo>
                  <a:lnTo>
                    <a:pt x="76187" y="105348"/>
                  </a:lnTo>
                  <a:lnTo>
                    <a:pt x="65353" y="94975"/>
                  </a:lnTo>
                  <a:close/>
                  <a:moveTo>
                    <a:pt x="36192" y="89673"/>
                  </a:moveTo>
                  <a:cubicBezTo>
                    <a:pt x="43107" y="89673"/>
                    <a:pt x="48755" y="87137"/>
                    <a:pt x="53250" y="82988"/>
                  </a:cubicBezTo>
                  <a:lnTo>
                    <a:pt x="31235" y="61895"/>
                  </a:lnTo>
                  <a:cubicBezTo>
                    <a:pt x="31235" y="61895"/>
                    <a:pt x="30314" y="60743"/>
                    <a:pt x="29737" y="60282"/>
                  </a:cubicBezTo>
                  <a:lnTo>
                    <a:pt x="28469" y="60973"/>
                  </a:lnTo>
                  <a:cubicBezTo>
                    <a:pt x="23398" y="64200"/>
                    <a:pt x="20286" y="68811"/>
                    <a:pt x="20286" y="74919"/>
                  </a:cubicBezTo>
                  <a:cubicBezTo>
                    <a:pt x="20286" y="84025"/>
                    <a:pt x="27201" y="89673"/>
                    <a:pt x="36192" y="8967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07" name="Freeform: Shape 1506">
              <a:extLst>
                <a:ext uri="{FF2B5EF4-FFF2-40B4-BE49-F238E27FC236}">
                  <a16:creationId xmlns:a16="http://schemas.microsoft.com/office/drawing/2014/main" id="{DD8DF1CF-6C16-4B38-807C-A0C5B3D51C32}"/>
                </a:ext>
              </a:extLst>
            </p:cNvPr>
            <p:cNvSpPr/>
            <p:nvPr/>
          </p:nvSpPr>
          <p:spPr>
            <a:xfrm>
              <a:off x="3568580" y="6193638"/>
              <a:ext cx="74688" cy="72499"/>
            </a:xfrm>
            <a:custGeom>
              <a:avLst/>
              <a:gdLst>
                <a:gd name="connsiteX0" fmla="*/ 55325 w 74688"/>
                <a:gd name="connsiteY0" fmla="*/ 63278 h 72499"/>
                <a:gd name="connsiteX1" fmla="*/ 34694 w 74688"/>
                <a:gd name="connsiteY1" fmla="*/ 72499 h 72499"/>
                <a:gd name="connsiteX2" fmla="*/ 0 w 74688"/>
                <a:gd name="connsiteY2" fmla="*/ 36538 h 72499"/>
                <a:gd name="connsiteX3" fmla="*/ 34694 w 74688"/>
                <a:gd name="connsiteY3" fmla="*/ 0 h 72499"/>
                <a:gd name="connsiteX4" fmla="*/ 55325 w 74688"/>
                <a:gd name="connsiteY4" fmla="*/ 9451 h 72499"/>
                <a:gd name="connsiteX5" fmla="*/ 55325 w 74688"/>
                <a:gd name="connsiteY5" fmla="*/ 1383 h 72499"/>
                <a:gd name="connsiteX6" fmla="*/ 74689 w 74688"/>
                <a:gd name="connsiteY6" fmla="*/ 1383 h 72499"/>
                <a:gd name="connsiteX7" fmla="*/ 74689 w 74688"/>
                <a:gd name="connsiteY7" fmla="*/ 71001 h 72499"/>
                <a:gd name="connsiteX8" fmla="*/ 55325 w 74688"/>
                <a:gd name="connsiteY8" fmla="*/ 71001 h 72499"/>
                <a:gd name="connsiteX9" fmla="*/ 55325 w 74688"/>
                <a:gd name="connsiteY9" fmla="*/ 63163 h 72499"/>
                <a:gd name="connsiteX10" fmla="*/ 19825 w 74688"/>
                <a:gd name="connsiteY10" fmla="*/ 36653 h 72499"/>
                <a:gd name="connsiteX11" fmla="*/ 37345 w 74688"/>
                <a:gd name="connsiteY11" fmla="*/ 54749 h 72499"/>
                <a:gd name="connsiteX12" fmla="*/ 55325 w 74688"/>
                <a:gd name="connsiteY12" fmla="*/ 36653 h 72499"/>
                <a:gd name="connsiteX13" fmla="*/ 37345 w 74688"/>
                <a:gd name="connsiteY13" fmla="*/ 17981 h 72499"/>
                <a:gd name="connsiteX14" fmla="*/ 19825 w 74688"/>
                <a:gd name="connsiteY14" fmla="*/ 36653 h 7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688" h="72499">
                  <a:moveTo>
                    <a:pt x="55325" y="63278"/>
                  </a:moveTo>
                  <a:cubicBezTo>
                    <a:pt x="50369" y="69041"/>
                    <a:pt x="43108" y="72499"/>
                    <a:pt x="34694" y="72499"/>
                  </a:cubicBezTo>
                  <a:cubicBezTo>
                    <a:pt x="14408" y="72499"/>
                    <a:pt x="0" y="57285"/>
                    <a:pt x="0" y="36538"/>
                  </a:cubicBezTo>
                  <a:cubicBezTo>
                    <a:pt x="0" y="15791"/>
                    <a:pt x="14293" y="0"/>
                    <a:pt x="34694" y="0"/>
                  </a:cubicBezTo>
                  <a:cubicBezTo>
                    <a:pt x="43108" y="0"/>
                    <a:pt x="50254" y="3458"/>
                    <a:pt x="55325" y="9451"/>
                  </a:cubicBezTo>
                  <a:lnTo>
                    <a:pt x="55325" y="1383"/>
                  </a:lnTo>
                  <a:lnTo>
                    <a:pt x="74689" y="1383"/>
                  </a:lnTo>
                  <a:lnTo>
                    <a:pt x="74689" y="71001"/>
                  </a:lnTo>
                  <a:lnTo>
                    <a:pt x="55325" y="71001"/>
                  </a:lnTo>
                  <a:lnTo>
                    <a:pt x="55325" y="63163"/>
                  </a:lnTo>
                  <a:close/>
                  <a:moveTo>
                    <a:pt x="19825" y="36653"/>
                  </a:moveTo>
                  <a:cubicBezTo>
                    <a:pt x="19825" y="47142"/>
                    <a:pt x="27317" y="54749"/>
                    <a:pt x="37345" y="54749"/>
                  </a:cubicBezTo>
                  <a:cubicBezTo>
                    <a:pt x="47372" y="54749"/>
                    <a:pt x="55325" y="47257"/>
                    <a:pt x="55325" y="36653"/>
                  </a:cubicBezTo>
                  <a:cubicBezTo>
                    <a:pt x="55325" y="26049"/>
                    <a:pt x="47718" y="17981"/>
                    <a:pt x="37345" y="17981"/>
                  </a:cubicBezTo>
                  <a:cubicBezTo>
                    <a:pt x="26971" y="17981"/>
                    <a:pt x="19825" y="25818"/>
                    <a:pt x="19825" y="3665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08" name="Freeform: Shape 1507">
              <a:extLst>
                <a:ext uri="{FF2B5EF4-FFF2-40B4-BE49-F238E27FC236}">
                  <a16:creationId xmlns:a16="http://schemas.microsoft.com/office/drawing/2014/main" id="{BD492A80-E4B7-47EE-B75C-940E78B21D69}"/>
                </a:ext>
              </a:extLst>
            </p:cNvPr>
            <p:cNvSpPr/>
            <p:nvPr/>
          </p:nvSpPr>
          <p:spPr>
            <a:xfrm>
              <a:off x="3656985" y="6193753"/>
              <a:ext cx="74688" cy="107076"/>
            </a:xfrm>
            <a:custGeom>
              <a:avLst/>
              <a:gdLst>
                <a:gd name="connsiteX0" fmla="*/ 36422 w 74688"/>
                <a:gd name="connsiteY0" fmla="*/ 106962 h 107076"/>
                <a:gd name="connsiteX1" fmla="*/ 8414 w 74688"/>
                <a:gd name="connsiteY1" fmla="*/ 99239 h 107076"/>
                <a:gd name="connsiteX2" fmla="*/ 8414 w 74688"/>
                <a:gd name="connsiteY2" fmla="*/ 80337 h 107076"/>
                <a:gd name="connsiteX3" fmla="*/ 35270 w 74688"/>
                <a:gd name="connsiteY3" fmla="*/ 89903 h 107076"/>
                <a:gd name="connsiteX4" fmla="*/ 55325 w 74688"/>
                <a:gd name="connsiteY4" fmla="*/ 71346 h 107076"/>
                <a:gd name="connsiteX5" fmla="*/ 55325 w 74688"/>
                <a:gd name="connsiteY5" fmla="*/ 63278 h 107076"/>
                <a:gd name="connsiteX6" fmla="*/ 34694 w 74688"/>
                <a:gd name="connsiteY6" fmla="*/ 72384 h 107076"/>
                <a:gd name="connsiteX7" fmla="*/ 0 w 74688"/>
                <a:gd name="connsiteY7" fmla="*/ 36307 h 107076"/>
                <a:gd name="connsiteX8" fmla="*/ 34694 w 74688"/>
                <a:gd name="connsiteY8" fmla="*/ 0 h 107076"/>
                <a:gd name="connsiteX9" fmla="*/ 55325 w 74688"/>
                <a:gd name="connsiteY9" fmla="*/ 9221 h 107076"/>
                <a:gd name="connsiteX10" fmla="*/ 55325 w 74688"/>
                <a:gd name="connsiteY10" fmla="*/ 1383 h 107076"/>
                <a:gd name="connsiteX11" fmla="*/ 74689 w 74688"/>
                <a:gd name="connsiteY11" fmla="*/ 1383 h 107076"/>
                <a:gd name="connsiteX12" fmla="*/ 74689 w 74688"/>
                <a:gd name="connsiteY12" fmla="*/ 70424 h 107076"/>
                <a:gd name="connsiteX13" fmla="*/ 36538 w 74688"/>
                <a:gd name="connsiteY13" fmla="*/ 107077 h 107076"/>
                <a:gd name="connsiteX14" fmla="*/ 37229 w 74688"/>
                <a:gd name="connsiteY14" fmla="*/ 17750 h 107076"/>
                <a:gd name="connsiteX15" fmla="*/ 19709 w 74688"/>
                <a:gd name="connsiteY15" fmla="*/ 36423 h 107076"/>
                <a:gd name="connsiteX16" fmla="*/ 37229 w 74688"/>
                <a:gd name="connsiteY16" fmla="*/ 54518 h 107076"/>
                <a:gd name="connsiteX17" fmla="*/ 55210 w 74688"/>
                <a:gd name="connsiteY17" fmla="*/ 36423 h 107076"/>
                <a:gd name="connsiteX18" fmla="*/ 37229 w 74688"/>
                <a:gd name="connsiteY18" fmla="*/ 17750 h 10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688" h="107076">
                  <a:moveTo>
                    <a:pt x="36422" y="106962"/>
                  </a:moveTo>
                  <a:cubicBezTo>
                    <a:pt x="26510" y="106962"/>
                    <a:pt x="17174" y="104426"/>
                    <a:pt x="8414" y="99239"/>
                  </a:cubicBezTo>
                  <a:lnTo>
                    <a:pt x="8414" y="80337"/>
                  </a:lnTo>
                  <a:cubicBezTo>
                    <a:pt x="16713" y="86791"/>
                    <a:pt x="26510" y="89903"/>
                    <a:pt x="35270" y="89903"/>
                  </a:cubicBezTo>
                  <a:cubicBezTo>
                    <a:pt x="47833" y="89903"/>
                    <a:pt x="55325" y="83448"/>
                    <a:pt x="55325" y="71346"/>
                  </a:cubicBezTo>
                  <a:lnTo>
                    <a:pt x="55325" y="63278"/>
                  </a:lnTo>
                  <a:cubicBezTo>
                    <a:pt x="50254" y="68926"/>
                    <a:pt x="42992" y="72384"/>
                    <a:pt x="34694" y="72384"/>
                  </a:cubicBezTo>
                  <a:cubicBezTo>
                    <a:pt x="14408" y="72384"/>
                    <a:pt x="0" y="57054"/>
                    <a:pt x="0" y="36307"/>
                  </a:cubicBezTo>
                  <a:cubicBezTo>
                    <a:pt x="0" y="15560"/>
                    <a:pt x="14408" y="0"/>
                    <a:pt x="34694" y="0"/>
                  </a:cubicBezTo>
                  <a:cubicBezTo>
                    <a:pt x="42992" y="0"/>
                    <a:pt x="50138" y="3458"/>
                    <a:pt x="55325" y="9221"/>
                  </a:cubicBezTo>
                  <a:lnTo>
                    <a:pt x="55325" y="1383"/>
                  </a:lnTo>
                  <a:lnTo>
                    <a:pt x="74689" y="1383"/>
                  </a:lnTo>
                  <a:lnTo>
                    <a:pt x="74689" y="70424"/>
                  </a:lnTo>
                  <a:cubicBezTo>
                    <a:pt x="74689" y="93591"/>
                    <a:pt x="59936" y="107077"/>
                    <a:pt x="36538" y="107077"/>
                  </a:cubicBezTo>
                  <a:close/>
                  <a:moveTo>
                    <a:pt x="37229" y="17750"/>
                  </a:moveTo>
                  <a:cubicBezTo>
                    <a:pt x="27086" y="17750"/>
                    <a:pt x="19709" y="25588"/>
                    <a:pt x="19709" y="36423"/>
                  </a:cubicBezTo>
                  <a:cubicBezTo>
                    <a:pt x="19709" y="47257"/>
                    <a:pt x="27202" y="54518"/>
                    <a:pt x="37229" y="54518"/>
                  </a:cubicBezTo>
                  <a:cubicBezTo>
                    <a:pt x="47257" y="54518"/>
                    <a:pt x="55210" y="47026"/>
                    <a:pt x="55210" y="36423"/>
                  </a:cubicBezTo>
                  <a:cubicBezTo>
                    <a:pt x="55210" y="25818"/>
                    <a:pt x="47603" y="17750"/>
                    <a:pt x="37229" y="17750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09" name="Freeform: Shape 1508">
              <a:extLst>
                <a:ext uri="{FF2B5EF4-FFF2-40B4-BE49-F238E27FC236}">
                  <a16:creationId xmlns:a16="http://schemas.microsoft.com/office/drawing/2014/main" id="{95E77B3B-9F94-4807-A8EE-99357A229581}"/>
                </a:ext>
              </a:extLst>
            </p:cNvPr>
            <p:cNvSpPr/>
            <p:nvPr/>
          </p:nvSpPr>
          <p:spPr>
            <a:xfrm>
              <a:off x="3745274" y="6193753"/>
              <a:ext cx="69847" cy="72498"/>
            </a:xfrm>
            <a:custGeom>
              <a:avLst/>
              <a:gdLst>
                <a:gd name="connsiteX0" fmla="*/ 115 w 69847"/>
                <a:gd name="connsiteY0" fmla="*/ 36884 h 72498"/>
                <a:gd name="connsiteX1" fmla="*/ 35731 w 69847"/>
                <a:gd name="connsiteY1" fmla="*/ 0 h 72498"/>
                <a:gd name="connsiteX2" fmla="*/ 69848 w 69847"/>
                <a:gd name="connsiteY2" fmla="*/ 34463 h 72498"/>
                <a:gd name="connsiteX3" fmla="*/ 69387 w 69847"/>
                <a:gd name="connsiteY3" fmla="*/ 42531 h 72498"/>
                <a:gd name="connsiteX4" fmla="*/ 20747 w 69847"/>
                <a:gd name="connsiteY4" fmla="*/ 42531 h 72498"/>
                <a:gd name="connsiteX5" fmla="*/ 41033 w 69847"/>
                <a:gd name="connsiteY5" fmla="*/ 56363 h 72498"/>
                <a:gd name="connsiteX6" fmla="*/ 64085 w 69847"/>
                <a:gd name="connsiteY6" fmla="*/ 50023 h 72498"/>
                <a:gd name="connsiteX7" fmla="*/ 64085 w 69847"/>
                <a:gd name="connsiteY7" fmla="*/ 66044 h 72498"/>
                <a:gd name="connsiteX8" fmla="*/ 38958 w 69847"/>
                <a:gd name="connsiteY8" fmla="*/ 72499 h 72498"/>
                <a:gd name="connsiteX9" fmla="*/ 0 w 69847"/>
                <a:gd name="connsiteY9" fmla="*/ 36999 h 72498"/>
                <a:gd name="connsiteX10" fmla="*/ 50253 w 69847"/>
                <a:gd name="connsiteY10" fmla="*/ 29507 h 72498"/>
                <a:gd name="connsiteX11" fmla="*/ 35731 w 69847"/>
                <a:gd name="connsiteY11" fmla="*/ 15099 h 72498"/>
                <a:gd name="connsiteX12" fmla="*/ 20286 w 69847"/>
                <a:gd name="connsiteY12" fmla="*/ 29507 h 72498"/>
                <a:gd name="connsiteX13" fmla="*/ 50253 w 69847"/>
                <a:gd name="connsiteY13" fmla="*/ 29507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847" h="72498">
                  <a:moveTo>
                    <a:pt x="115" y="36884"/>
                  </a:moveTo>
                  <a:cubicBezTo>
                    <a:pt x="115" y="15560"/>
                    <a:pt x="14408" y="0"/>
                    <a:pt x="35731" y="0"/>
                  </a:cubicBezTo>
                  <a:cubicBezTo>
                    <a:pt x="55901" y="0"/>
                    <a:pt x="69848" y="14408"/>
                    <a:pt x="69848" y="34463"/>
                  </a:cubicBezTo>
                  <a:cubicBezTo>
                    <a:pt x="69848" y="37229"/>
                    <a:pt x="69732" y="39880"/>
                    <a:pt x="69387" y="42531"/>
                  </a:cubicBezTo>
                  <a:lnTo>
                    <a:pt x="20747" y="42531"/>
                  </a:lnTo>
                  <a:cubicBezTo>
                    <a:pt x="23282" y="51060"/>
                    <a:pt x="30890" y="56363"/>
                    <a:pt x="41033" y="56363"/>
                  </a:cubicBezTo>
                  <a:cubicBezTo>
                    <a:pt x="49101" y="56363"/>
                    <a:pt x="56823" y="54288"/>
                    <a:pt x="64085" y="50023"/>
                  </a:cubicBezTo>
                  <a:lnTo>
                    <a:pt x="64085" y="66044"/>
                  </a:lnTo>
                  <a:cubicBezTo>
                    <a:pt x="56362" y="70424"/>
                    <a:pt x="47718" y="72499"/>
                    <a:pt x="38958" y="72499"/>
                  </a:cubicBezTo>
                  <a:cubicBezTo>
                    <a:pt x="16943" y="72499"/>
                    <a:pt x="0" y="58898"/>
                    <a:pt x="0" y="36999"/>
                  </a:cubicBezTo>
                  <a:close/>
                  <a:moveTo>
                    <a:pt x="50253" y="29507"/>
                  </a:moveTo>
                  <a:cubicBezTo>
                    <a:pt x="49331" y="21323"/>
                    <a:pt x="44260" y="15099"/>
                    <a:pt x="35731" y="15099"/>
                  </a:cubicBezTo>
                  <a:cubicBezTo>
                    <a:pt x="27201" y="15099"/>
                    <a:pt x="21899" y="21208"/>
                    <a:pt x="20286" y="29507"/>
                  </a:cubicBezTo>
                  <a:lnTo>
                    <a:pt x="50253" y="2950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10" name="Freeform: Shape 1509">
              <a:extLst>
                <a:ext uri="{FF2B5EF4-FFF2-40B4-BE49-F238E27FC236}">
                  <a16:creationId xmlns:a16="http://schemas.microsoft.com/office/drawing/2014/main" id="{F7219128-8574-41AB-A047-C1D22BFECD6E}"/>
                </a:ext>
              </a:extLst>
            </p:cNvPr>
            <p:cNvSpPr/>
            <p:nvPr/>
          </p:nvSpPr>
          <p:spPr>
            <a:xfrm>
              <a:off x="3826648" y="6215883"/>
              <a:ext cx="43914" cy="16712"/>
            </a:xfrm>
            <a:custGeom>
              <a:avLst/>
              <a:gdLst>
                <a:gd name="connsiteX0" fmla="*/ 0 w 43914"/>
                <a:gd name="connsiteY0" fmla="*/ 0 h 16712"/>
                <a:gd name="connsiteX1" fmla="*/ 43914 w 43914"/>
                <a:gd name="connsiteY1" fmla="*/ 0 h 16712"/>
                <a:gd name="connsiteX2" fmla="*/ 43914 w 43914"/>
                <a:gd name="connsiteY2" fmla="*/ 16713 h 16712"/>
                <a:gd name="connsiteX3" fmla="*/ 0 w 43914"/>
                <a:gd name="connsiteY3" fmla="*/ 16713 h 16712"/>
                <a:gd name="connsiteX4" fmla="*/ 0 w 43914"/>
                <a:gd name="connsiteY4" fmla="*/ 0 h 1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14" h="16712">
                  <a:moveTo>
                    <a:pt x="0" y="0"/>
                  </a:moveTo>
                  <a:lnTo>
                    <a:pt x="43914" y="0"/>
                  </a:lnTo>
                  <a:lnTo>
                    <a:pt x="43914" y="16713"/>
                  </a:lnTo>
                  <a:lnTo>
                    <a:pt x="0" y="16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11" name="Freeform: Shape 1510">
              <a:extLst>
                <a:ext uri="{FF2B5EF4-FFF2-40B4-BE49-F238E27FC236}">
                  <a16:creationId xmlns:a16="http://schemas.microsoft.com/office/drawing/2014/main" id="{518043B2-5F80-45B0-B78E-EE369913B4CC}"/>
                </a:ext>
              </a:extLst>
            </p:cNvPr>
            <p:cNvSpPr/>
            <p:nvPr/>
          </p:nvSpPr>
          <p:spPr>
            <a:xfrm>
              <a:off x="3881973" y="6193638"/>
              <a:ext cx="74688" cy="72499"/>
            </a:xfrm>
            <a:custGeom>
              <a:avLst/>
              <a:gdLst>
                <a:gd name="connsiteX0" fmla="*/ 55325 w 74688"/>
                <a:gd name="connsiteY0" fmla="*/ 63278 h 72499"/>
                <a:gd name="connsiteX1" fmla="*/ 34694 w 74688"/>
                <a:gd name="connsiteY1" fmla="*/ 72499 h 72499"/>
                <a:gd name="connsiteX2" fmla="*/ 0 w 74688"/>
                <a:gd name="connsiteY2" fmla="*/ 36538 h 72499"/>
                <a:gd name="connsiteX3" fmla="*/ 34694 w 74688"/>
                <a:gd name="connsiteY3" fmla="*/ 0 h 72499"/>
                <a:gd name="connsiteX4" fmla="*/ 55325 w 74688"/>
                <a:gd name="connsiteY4" fmla="*/ 9451 h 72499"/>
                <a:gd name="connsiteX5" fmla="*/ 55325 w 74688"/>
                <a:gd name="connsiteY5" fmla="*/ 1383 h 72499"/>
                <a:gd name="connsiteX6" fmla="*/ 74689 w 74688"/>
                <a:gd name="connsiteY6" fmla="*/ 1383 h 72499"/>
                <a:gd name="connsiteX7" fmla="*/ 74689 w 74688"/>
                <a:gd name="connsiteY7" fmla="*/ 71001 h 72499"/>
                <a:gd name="connsiteX8" fmla="*/ 55325 w 74688"/>
                <a:gd name="connsiteY8" fmla="*/ 71001 h 72499"/>
                <a:gd name="connsiteX9" fmla="*/ 55325 w 74688"/>
                <a:gd name="connsiteY9" fmla="*/ 63163 h 72499"/>
                <a:gd name="connsiteX10" fmla="*/ 19825 w 74688"/>
                <a:gd name="connsiteY10" fmla="*/ 36653 h 72499"/>
                <a:gd name="connsiteX11" fmla="*/ 37345 w 74688"/>
                <a:gd name="connsiteY11" fmla="*/ 54749 h 72499"/>
                <a:gd name="connsiteX12" fmla="*/ 55325 w 74688"/>
                <a:gd name="connsiteY12" fmla="*/ 36653 h 72499"/>
                <a:gd name="connsiteX13" fmla="*/ 37345 w 74688"/>
                <a:gd name="connsiteY13" fmla="*/ 17981 h 72499"/>
                <a:gd name="connsiteX14" fmla="*/ 19825 w 74688"/>
                <a:gd name="connsiteY14" fmla="*/ 36653 h 7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688" h="72499">
                  <a:moveTo>
                    <a:pt x="55325" y="63278"/>
                  </a:moveTo>
                  <a:cubicBezTo>
                    <a:pt x="50369" y="69041"/>
                    <a:pt x="43108" y="72499"/>
                    <a:pt x="34694" y="72499"/>
                  </a:cubicBezTo>
                  <a:cubicBezTo>
                    <a:pt x="14408" y="72499"/>
                    <a:pt x="0" y="57285"/>
                    <a:pt x="0" y="36538"/>
                  </a:cubicBezTo>
                  <a:cubicBezTo>
                    <a:pt x="0" y="15791"/>
                    <a:pt x="14293" y="0"/>
                    <a:pt x="34694" y="0"/>
                  </a:cubicBezTo>
                  <a:cubicBezTo>
                    <a:pt x="43108" y="0"/>
                    <a:pt x="50254" y="3458"/>
                    <a:pt x="55325" y="9451"/>
                  </a:cubicBezTo>
                  <a:lnTo>
                    <a:pt x="55325" y="1383"/>
                  </a:lnTo>
                  <a:lnTo>
                    <a:pt x="74689" y="1383"/>
                  </a:lnTo>
                  <a:lnTo>
                    <a:pt x="74689" y="71001"/>
                  </a:lnTo>
                  <a:lnTo>
                    <a:pt x="55325" y="71001"/>
                  </a:lnTo>
                  <a:lnTo>
                    <a:pt x="55325" y="63163"/>
                  </a:lnTo>
                  <a:close/>
                  <a:moveTo>
                    <a:pt x="19825" y="36653"/>
                  </a:moveTo>
                  <a:cubicBezTo>
                    <a:pt x="19825" y="47142"/>
                    <a:pt x="27317" y="54749"/>
                    <a:pt x="37345" y="54749"/>
                  </a:cubicBezTo>
                  <a:cubicBezTo>
                    <a:pt x="47372" y="54749"/>
                    <a:pt x="55325" y="47257"/>
                    <a:pt x="55325" y="36653"/>
                  </a:cubicBezTo>
                  <a:cubicBezTo>
                    <a:pt x="55325" y="26049"/>
                    <a:pt x="47718" y="17981"/>
                    <a:pt x="37345" y="17981"/>
                  </a:cubicBezTo>
                  <a:cubicBezTo>
                    <a:pt x="26971" y="17981"/>
                    <a:pt x="19825" y="25818"/>
                    <a:pt x="19825" y="3665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12" name="Freeform: Shape 1511">
              <a:extLst>
                <a:ext uri="{FF2B5EF4-FFF2-40B4-BE49-F238E27FC236}">
                  <a16:creationId xmlns:a16="http://schemas.microsoft.com/office/drawing/2014/main" id="{EA86A0D4-E9F5-4331-A9A8-119621082CE5}"/>
                </a:ext>
              </a:extLst>
            </p:cNvPr>
            <p:cNvSpPr/>
            <p:nvPr/>
          </p:nvSpPr>
          <p:spPr>
            <a:xfrm>
              <a:off x="3975334" y="6193753"/>
              <a:ext cx="74573" cy="105579"/>
            </a:xfrm>
            <a:custGeom>
              <a:avLst/>
              <a:gdLst>
                <a:gd name="connsiteX0" fmla="*/ 19133 w 74573"/>
                <a:gd name="connsiteY0" fmla="*/ 63163 h 105579"/>
                <a:gd name="connsiteX1" fmla="*/ 19133 w 74573"/>
                <a:gd name="connsiteY1" fmla="*/ 105579 h 105579"/>
                <a:gd name="connsiteX2" fmla="*/ 0 w 74573"/>
                <a:gd name="connsiteY2" fmla="*/ 105579 h 105579"/>
                <a:gd name="connsiteX3" fmla="*/ 0 w 74573"/>
                <a:gd name="connsiteY3" fmla="*/ 1383 h 105579"/>
                <a:gd name="connsiteX4" fmla="*/ 19133 w 74573"/>
                <a:gd name="connsiteY4" fmla="*/ 1383 h 105579"/>
                <a:gd name="connsiteX5" fmla="*/ 19133 w 74573"/>
                <a:gd name="connsiteY5" fmla="*/ 9221 h 105579"/>
                <a:gd name="connsiteX6" fmla="*/ 39880 w 74573"/>
                <a:gd name="connsiteY6" fmla="*/ 0 h 105579"/>
                <a:gd name="connsiteX7" fmla="*/ 74574 w 74573"/>
                <a:gd name="connsiteY7" fmla="*/ 35961 h 105579"/>
                <a:gd name="connsiteX8" fmla="*/ 39880 w 74573"/>
                <a:gd name="connsiteY8" fmla="*/ 72499 h 105579"/>
                <a:gd name="connsiteX9" fmla="*/ 19133 w 74573"/>
                <a:gd name="connsiteY9" fmla="*/ 63278 h 105579"/>
                <a:gd name="connsiteX10" fmla="*/ 37229 w 74573"/>
                <a:gd name="connsiteY10" fmla="*/ 17865 h 105579"/>
                <a:gd name="connsiteX11" fmla="*/ 19133 w 74573"/>
                <a:gd name="connsiteY11" fmla="*/ 35961 h 105579"/>
                <a:gd name="connsiteX12" fmla="*/ 37229 w 74573"/>
                <a:gd name="connsiteY12" fmla="*/ 54633 h 105579"/>
                <a:gd name="connsiteX13" fmla="*/ 54979 w 74573"/>
                <a:gd name="connsiteY13" fmla="*/ 35961 h 105579"/>
                <a:gd name="connsiteX14" fmla="*/ 37229 w 74573"/>
                <a:gd name="connsiteY14" fmla="*/ 17865 h 10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573" h="105579">
                  <a:moveTo>
                    <a:pt x="19133" y="63163"/>
                  </a:moveTo>
                  <a:lnTo>
                    <a:pt x="19133" y="105579"/>
                  </a:lnTo>
                  <a:lnTo>
                    <a:pt x="0" y="105579"/>
                  </a:lnTo>
                  <a:lnTo>
                    <a:pt x="0" y="1383"/>
                  </a:lnTo>
                  <a:lnTo>
                    <a:pt x="19133" y="1383"/>
                  </a:lnTo>
                  <a:lnTo>
                    <a:pt x="19133" y="9221"/>
                  </a:lnTo>
                  <a:cubicBezTo>
                    <a:pt x="24435" y="3458"/>
                    <a:pt x="31466" y="0"/>
                    <a:pt x="39880" y="0"/>
                  </a:cubicBezTo>
                  <a:cubicBezTo>
                    <a:pt x="60051" y="0"/>
                    <a:pt x="74574" y="15214"/>
                    <a:pt x="74574" y="35961"/>
                  </a:cubicBezTo>
                  <a:cubicBezTo>
                    <a:pt x="74574" y="56708"/>
                    <a:pt x="60166" y="72499"/>
                    <a:pt x="39880" y="72499"/>
                  </a:cubicBezTo>
                  <a:cubicBezTo>
                    <a:pt x="31466" y="72499"/>
                    <a:pt x="24435" y="69041"/>
                    <a:pt x="19133" y="63278"/>
                  </a:cubicBezTo>
                  <a:close/>
                  <a:moveTo>
                    <a:pt x="37229" y="17865"/>
                  </a:moveTo>
                  <a:cubicBezTo>
                    <a:pt x="26856" y="17865"/>
                    <a:pt x="19133" y="25473"/>
                    <a:pt x="19133" y="35961"/>
                  </a:cubicBezTo>
                  <a:cubicBezTo>
                    <a:pt x="19133" y="46450"/>
                    <a:pt x="26856" y="54633"/>
                    <a:pt x="37229" y="54633"/>
                  </a:cubicBezTo>
                  <a:cubicBezTo>
                    <a:pt x="47603" y="54633"/>
                    <a:pt x="54979" y="46911"/>
                    <a:pt x="54979" y="35961"/>
                  </a:cubicBezTo>
                  <a:cubicBezTo>
                    <a:pt x="54979" y="25011"/>
                    <a:pt x="47372" y="17865"/>
                    <a:pt x="37229" y="178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13" name="Freeform: Shape 1512">
              <a:extLst>
                <a:ext uri="{FF2B5EF4-FFF2-40B4-BE49-F238E27FC236}">
                  <a16:creationId xmlns:a16="http://schemas.microsoft.com/office/drawing/2014/main" id="{F79DB0A4-DD4A-493F-894A-7316A73D8452}"/>
                </a:ext>
              </a:extLst>
            </p:cNvPr>
            <p:cNvSpPr/>
            <p:nvPr/>
          </p:nvSpPr>
          <p:spPr>
            <a:xfrm>
              <a:off x="4063624" y="6193753"/>
              <a:ext cx="74573" cy="105579"/>
            </a:xfrm>
            <a:custGeom>
              <a:avLst/>
              <a:gdLst>
                <a:gd name="connsiteX0" fmla="*/ 19133 w 74573"/>
                <a:gd name="connsiteY0" fmla="*/ 63163 h 105579"/>
                <a:gd name="connsiteX1" fmla="*/ 19133 w 74573"/>
                <a:gd name="connsiteY1" fmla="*/ 105579 h 105579"/>
                <a:gd name="connsiteX2" fmla="*/ 0 w 74573"/>
                <a:gd name="connsiteY2" fmla="*/ 105579 h 105579"/>
                <a:gd name="connsiteX3" fmla="*/ 0 w 74573"/>
                <a:gd name="connsiteY3" fmla="*/ 1383 h 105579"/>
                <a:gd name="connsiteX4" fmla="*/ 19133 w 74573"/>
                <a:gd name="connsiteY4" fmla="*/ 1383 h 105579"/>
                <a:gd name="connsiteX5" fmla="*/ 19133 w 74573"/>
                <a:gd name="connsiteY5" fmla="*/ 9221 h 105579"/>
                <a:gd name="connsiteX6" fmla="*/ 39880 w 74573"/>
                <a:gd name="connsiteY6" fmla="*/ 0 h 105579"/>
                <a:gd name="connsiteX7" fmla="*/ 74574 w 74573"/>
                <a:gd name="connsiteY7" fmla="*/ 35961 h 105579"/>
                <a:gd name="connsiteX8" fmla="*/ 39880 w 74573"/>
                <a:gd name="connsiteY8" fmla="*/ 72499 h 105579"/>
                <a:gd name="connsiteX9" fmla="*/ 19133 w 74573"/>
                <a:gd name="connsiteY9" fmla="*/ 63278 h 105579"/>
                <a:gd name="connsiteX10" fmla="*/ 37229 w 74573"/>
                <a:gd name="connsiteY10" fmla="*/ 17865 h 105579"/>
                <a:gd name="connsiteX11" fmla="*/ 19133 w 74573"/>
                <a:gd name="connsiteY11" fmla="*/ 35961 h 105579"/>
                <a:gd name="connsiteX12" fmla="*/ 37229 w 74573"/>
                <a:gd name="connsiteY12" fmla="*/ 54633 h 105579"/>
                <a:gd name="connsiteX13" fmla="*/ 54979 w 74573"/>
                <a:gd name="connsiteY13" fmla="*/ 35961 h 105579"/>
                <a:gd name="connsiteX14" fmla="*/ 37229 w 74573"/>
                <a:gd name="connsiteY14" fmla="*/ 17865 h 10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573" h="105579">
                  <a:moveTo>
                    <a:pt x="19133" y="63163"/>
                  </a:moveTo>
                  <a:lnTo>
                    <a:pt x="19133" y="105579"/>
                  </a:lnTo>
                  <a:lnTo>
                    <a:pt x="0" y="105579"/>
                  </a:lnTo>
                  <a:lnTo>
                    <a:pt x="0" y="1383"/>
                  </a:lnTo>
                  <a:lnTo>
                    <a:pt x="19133" y="1383"/>
                  </a:lnTo>
                  <a:lnTo>
                    <a:pt x="19133" y="9221"/>
                  </a:lnTo>
                  <a:cubicBezTo>
                    <a:pt x="24435" y="3458"/>
                    <a:pt x="31466" y="0"/>
                    <a:pt x="39880" y="0"/>
                  </a:cubicBezTo>
                  <a:cubicBezTo>
                    <a:pt x="60051" y="0"/>
                    <a:pt x="74574" y="15214"/>
                    <a:pt x="74574" y="35961"/>
                  </a:cubicBezTo>
                  <a:cubicBezTo>
                    <a:pt x="74574" y="56708"/>
                    <a:pt x="60166" y="72499"/>
                    <a:pt x="39880" y="72499"/>
                  </a:cubicBezTo>
                  <a:cubicBezTo>
                    <a:pt x="31466" y="72499"/>
                    <a:pt x="24435" y="69041"/>
                    <a:pt x="19133" y="63278"/>
                  </a:cubicBezTo>
                  <a:close/>
                  <a:moveTo>
                    <a:pt x="37229" y="17865"/>
                  </a:moveTo>
                  <a:cubicBezTo>
                    <a:pt x="26856" y="17865"/>
                    <a:pt x="19133" y="25473"/>
                    <a:pt x="19133" y="35961"/>
                  </a:cubicBezTo>
                  <a:cubicBezTo>
                    <a:pt x="19133" y="46450"/>
                    <a:pt x="26856" y="54633"/>
                    <a:pt x="37229" y="54633"/>
                  </a:cubicBezTo>
                  <a:cubicBezTo>
                    <a:pt x="47603" y="54633"/>
                    <a:pt x="54979" y="46911"/>
                    <a:pt x="54979" y="35961"/>
                  </a:cubicBezTo>
                  <a:cubicBezTo>
                    <a:pt x="54979" y="25011"/>
                    <a:pt x="47372" y="17865"/>
                    <a:pt x="37229" y="178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14" name="Freeform: Shape 1513">
              <a:extLst>
                <a:ext uri="{FF2B5EF4-FFF2-40B4-BE49-F238E27FC236}">
                  <a16:creationId xmlns:a16="http://schemas.microsoft.com/office/drawing/2014/main" id="{FC7E8F50-5D1A-4A5D-AD70-963C7EBD7C45}"/>
                </a:ext>
              </a:extLst>
            </p:cNvPr>
            <p:cNvSpPr/>
            <p:nvPr/>
          </p:nvSpPr>
          <p:spPr>
            <a:xfrm>
              <a:off x="4152029" y="6193753"/>
              <a:ext cx="43337" cy="71000"/>
            </a:xfrm>
            <a:custGeom>
              <a:avLst/>
              <a:gdLst>
                <a:gd name="connsiteX0" fmla="*/ 19133 w 43337"/>
                <a:gd name="connsiteY0" fmla="*/ 71001 h 71000"/>
                <a:gd name="connsiteX1" fmla="*/ 0 w 43337"/>
                <a:gd name="connsiteY1" fmla="*/ 71001 h 71000"/>
                <a:gd name="connsiteX2" fmla="*/ 0 w 43337"/>
                <a:gd name="connsiteY2" fmla="*/ 1383 h 71000"/>
                <a:gd name="connsiteX3" fmla="*/ 19133 w 43337"/>
                <a:gd name="connsiteY3" fmla="*/ 1383 h 71000"/>
                <a:gd name="connsiteX4" fmla="*/ 19133 w 43337"/>
                <a:gd name="connsiteY4" fmla="*/ 13947 h 71000"/>
                <a:gd name="connsiteX5" fmla="*/ 43338 w 43337"/>
                <a:gd name="connsiteY5" fmla="*/ 0 h 71000"/>
                <a:gd name="connsiteX6" fmla="*/ 43338 w 43337"/>
                <a:gd name="connsiteY6" fmla="*/ 21093 h 71000"/>
                <a:gd name="connsiteX7" fmla="*/ 19133 w 43337"/>
                <a:gd name="connsiteY7" fmla="*/ 40572 h 71000"/>
                <a:gd name="connsiteX8" fmla="*/ 19133 w 43337"/>
                <a:gd name="connsiteY8" fmla="*/ 71001 h 7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37" h="71000">
                  <a:moveTo>
                    <a:pt x="19133" y="71001"/>
                  </a:moveTo>
                  <a:lnTo>
                    <a:pt x="0" y="71001"/>
                  </a:lnTo>
                  <a:lnTo>
                    <a:pt x="0" y="1383"/>
                  </a:lnTo>
                  <a:lnTo>
                    <a:pt x="19133" y="1383"/>
                  </a:lnTo>
                  <a:lnTo>
                    <a:pt x="19133" y="13947"/>
                  </a:lnTo>
                  <a:cubicBezTo>
                    <a:pt x="24781" y="4956"/>
                    <a:pt x="32964" y="0"/>
                    <a:pt x="43338" y="0"/>
                  </a:cubicBezTo>
                  <a:lnTo>
                    <a:pt x="43338" y="21093"/>
                  </a:lnTo>
                  <a:cubicBezTo>
                    <a:pt x="30890" y="18441"/>
                    <a:pt x="19133" y="25818"/>
                    <a:pt x="19133" y="40572"/>
                  </a:cubicBezTo>
                  <a:lnTo>
                    <a:pt x="19133" y="7100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15" name="Freeform: Shape 1514">
              <a:extLst>
                <a:ext uri="{FF2B5EF4-FFF2-40B4-BE49-F238E27FC236}">
                  <a16:creationId xmlns:a16="http://schemas.microsoft.com/office/drawing/2014/main" id="{4AD0F8C1-8EC7-4D91-ACA3-5919D58FD5C4}"/>
                </a:ext>
              </a:extLst>
            </p:cNvPr>
            <p:cNvSpPr/>
            <p:nvPr/>
          </p:nvSpPr>
          <p:spPr>
            <a:xfrm>
              <a:off x="4200438" y="6193638"/>
              <a:ext cx="75034" cy="72499"/>
            </a:xfrm>
            <a:custGeom>
              <a:avLst/>
              <a:gdLst>
                <a:gd name="connsiteX0" fmla="*/ 0 w 75034"/>
                <a:gd name="connsiteY0" fmla="*/ 35846 h 72499"/>
                <a:gd name="connsiteX1" fmla="*/ 38036 w 75034"/>
                <a:gd name="connsiteY1" fmla="*/ 0 h 72499"/>
                <a:gd name="connsiteX2" fmla="*/ 75035 w 75034"/>
                <a:gd name="connsiteY2" fmla="*/ 35846 h 72499"/>
                <a:gd name="connsiteX3" fmla="*/ 38036 w 75034"/>
                <a:gd name="connsiteY3" fmla="*/ 72499 h 72499"/>
                <a:gd name="connsiteX4" fmla="*/ 0 w 75034"/>
                <a:gd name="connsiteY4" fmla="*/ 35846 h 72499"/>
                <a:gd name="connsiteX5" fmla="*/ 37690 w 75034"/>
                <a:gd name="connsiteY5" fmla="*/ 17865 h 72499"/>
                <a:gd name="connsiteX6" fmla="*/ 19710 w 75034"/>
                <a:gd name="connsiteY6" fmla="*/ 36077 h 72499"/>
                <a:gd name="connsiteX7" fmla="*/ 37690 w 75034"/>
                <a:gd name="connsiteY7" fmla="*/ 54633 h 72499"/>
                <a:gd name="connsiteX8" fmla="*/ 55440 w 75034"/>
                <a:gd name="connsiteY8" fmla="*/ 36077 h 72499"/>
                <a:gd name="connsiteX9" fmla="*/ 37690 w 75034"/>
                <a:gd name="connsiteY9" fmla="*/ 17865 h 7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034" h="72499">
                  <a:moveTo>
                    <a:pt x="0" y="35846"/>
                  </a:moveTo>
                  <a:cubicBezTo>
                    <a:pt x="0" y="14754"/>
                    <a:pt x="16367" y="0"/>
                    <a:pt x="38036" y="0"/>
                  </a:cubicBezTo>
                  <a:cubicBezTo>
                    <a:pt x="59705" y="0"/>
                    <a:pt x="75035" y="14754"/>
                    <a:pt x="75035" y="35846"/>
                  </a:cubicBezTo>
                  <a:cubicBezTo>
                    <a:pt x="75035" y="56939"/>
                    <a:pt x="59244" y="72499"/>
                    <a:pt x="38036" y="72499"/>
                  </a:cubicBezTo>
                  <a:cubicBezTo>
                    <a:pt x="16828" y="72499"/>
                    <a:pt x="0" y="57400"/>
                    <a:pt x="0" y="35846"/>
                  </a:cubicBezTo>
                  <a:close/>
                  <a:moveTo>
                    <a:pt x="37690" y="17865"/>
                  </a:moveTo>
                  <a:cubicBezTo>
                    <a:pt x="27202" y="17865"/>
                    <a:pt x="19710" y="25473"/>
                    <a:pt x="19710" y="36077"/>
                  </a:cubicBezTo>
                  <a:cubicBezTo>
                    <a:pt x="19710" y="46680"/>
                    <a:pt x="27202" y="54633"/>
                    <a:pt x="37690" y="54633"/>
                  </a:cubicBezTo>
                  <a:cubicBezTo>
                    <a:pt x="48179" y="54633"/>
                    <a:pt x="55440" y="46911"/>
                    <a:pt x="55440" y="36077"/>
                  </a:cubicBezTo>
                  <a:cubicBezTo>
                    <a:pt x="55440" y="25242"/>
                    <a:pt x="47948" y="17865"/>
                    <a:pt x="37690" y="178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16" name="Freeform: Shape 1515">
              <a:extLst>
                <a:ext uri="{FF2B5EF4-FFF2-40B4-BE49-F238E27FC236}">
                  <a16:creationId xmlns:a16="http://schemas.microsoft.com/office/drawing/2014/main" id="{2377084E-FA0D-4604-902E-F6A358D02C89}"/>
                </a:ext>
              </a:extLst>
            </p:cNvPr>
            <p:cNvSpPr/>
            <p:nvPr/>
          </p:nvSpPr>
          <p:spPr>
            <a:xfrm>
              <a:off x="4289304" y="6193753"/>
              <a:ext cx="74573" cy="105579"/>
            </a:xfrm>
            <a:custGeom>
              <a:avLst/>
              <a:gdLst>
                <a:gd name="connsiteX0" fmla="*/ 19133 w 74573"/>
                <a:gd name="connsiteY0" fmla="*/ 63163 h 105579"/>
                <a:gd name="connsiteX1" fmla="*/ 19133 w 74573"/>
                <a:gd name="connsiteY1" fmla="*/ 105579 h 105579"/>
                <a:gd name="connsiteX2" fmla="*/ 0 w 74573"/>
                <a:gd name="connsiteY2" fmla="*/ 105579 h 105579"/>
                <a:gd name="connsiteX3" fmla="*/ 0 w 74573"/>
                <a:gd name="connsiteY3" fmla="*/ 1383 h 105579"/>
                <a:gd name="connsiteX4" fmla="*/ 19133 w 74573"/>
                <a:gd name="connsiteY4" fmla="*/ 1383 h 105579"/>
                <a:gd name="connsiteX5" fmla="*/ 19133 w 74573"/>
                <a:gd name="connsiteY5" fmla="*/ 9221 h 105579"/>
                <a:gd name="connsiteX6" fmla="*/ 39880 w 74573"/>
                <a:gd name="connsiteY6" fmla="*/ 0 h 105579"/>
                <a:gd name="connsiteX7" fmla="*/ 74573 w 74573"/>
                <a:gd name="connsiteY7" fmla="*/ 35961 h 105579"/>
                <a:gd name="connsiteX8" fmla="*/ 39880 w 74573"/>
                <a:gd name="connsiteY8" fmla="*/ 72499 h 105579"/>
                <a:gd name="connsiteX9" fmla="*/ 19133 w 74573"/>
                <a:gd name="connsiteY9" fmla="*/ 63278 h 105579"/>
                <a:gd name="connsiteX10" fmla="*/ 37229 w 74573"/>
                <a:gd name="connsiteY10" fmla="*/ 17865 h 105579"/>
                <a:gd name="connsiteX11" fmla="*/ 19133 w 74573"/>
                <a:gd name="connsiteY11" fmla="*/ 35961 h 105579"/>
                <a:gd name="connsiteX12" fmla="*/ 37229 w 74573"/>
                <a:gd name="connsiteY12" fmla="*/ 54633 h 105579"/>
                <a:gd name="connsiteX13" fmla="*/ 54979 w 74573"/>
                <a:gd name="connsiteY13" fmla="*/ 35961 h 105579"/>
                <a:gd name="connsiteX14" fmla="*/ 37229 w 74573"/>
                <a:gd name="connsiteY14" fmla="*/ 17865 h 10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573" h="105579">
                  <a:moveTo>
                    <a:pt x="19133" y="63163"/>
                  </a:moveTo>
                  <a:lnTo>
                    <a:pt x="19133" y="105579"/>
                  </a:lnTo>
                  <a:lnTo>
                    <a:pt x="0" y="105579"/>
                  </a:lnTo>
                  <a:lnTo>
                    <a:pt x="0" y="1383"/>
                  </a:lnTo>
                  <a:lnTo>
                    <a:pt x="19133" y="1383"/>
                  </a:lnTo>
                  <a:lnTo>
                    <a:pt x="19133" y="9221"/>
                  </a:lnTo>
                  <a:cubicBezTo>
                    <a:pt x="24435" y="3458"/>
                    <a:pt x="31466" y="0"/>
                    <a:pt x="39880" y="0"/>
                  </a:cubicBezTo>
                  <a:cubicBezTo>
                    <a:pt x="60051" y="0"/>
                    <a:pt x="74573" y="15214"/>
                    <a:pt x="74573" y="35961"/>
                  </a:cubicBezTo>
                  <a:cubicBezTo>
                    <a:pt x="74573" y="56708"/>
                    <a:pt x="60166" y="72499"/>
                    <a:pt x="39880" y="72499"/>
                  </a:cubicBezTo>
                  <a:cubicBezTo>
                    <a:pt x="31466" y="72499"/>
                    <a:pt x="24435" y="69041"/>
                    <a:pt x="19133" y="63278"/>
                  </a:cubicBezTo>
                  <a:close/>
                  <a:moveTo>
                    <a:pt x="37229" y="17865"/>
                  </a:moveTo>
                  <a:cubicBezTo>
                    <a:pt x="26856" y="17865"/>
                    <a:pt x="19133" y="25473"/>
                    <a:pt x="19133" y="35961"/>
                  </a:cubicBezTo>
                  <a:cubicBezTo>
                    <a:pt x="19133" y="46450"/>
                    <a:pt x="26856" y="54633"/>
                    <a:pt x="37229" y="54633"/>
                  </a:cubicBezTo>
                  <a:cubicBezTo>
                    <a:pt x="47602" y="54633"/>
                    <a:pt x="54979" y="46911"/>
                    <a:pt x="54979" y="35961"/>
                  </a:cubicBezTo>
                  <a:cubicBezTo>
                    <a:pt x="54979" y="25011"/>
                    <a:pt x="47372" y="17865"/>
                    <a:pt x="37229" y="178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17" name="Freeform: Shape 1516">
              <a:extLst>
                <a:ext uri="{FF2B5EF4-FFF2-40B4-BE49-F238E27FC236}">
                  <a16:creationId xmlns:a16="http://schemas.microsoft.com/office/drawing/2014/main" id="{B42EFC3E-32F6-46F6-98A3-2D14A00914B7}"/>
                </a:ext>
              </a:extLst>
            </p:cNvPr>
            <p:cNvSpPr/>
            <p:nvPr/>
          </p:nvSpPr>
          <p:spPr>
            <a:xfrm>
              <a:off x="4377593" y="6193753"/>
              <a:ext cx="43338" cy="71000"/>
            </a:xfrm>
            <a:custGeom>
              <a:avLst/>
              <a:gdLst>
                <a:gd name="connsiteX0" fmla="*/ 19133 w 43338"/>
                <a:gd name="connsiteY0" fmla="*/ 71001 h 71000"/>
                <a:gd name="connsiteX1" fmla="*/ 0 w 43338"/>
                <a:gd name="connsiteY1" fmla="*/ 71001 h 71000"/>
                <a:gd name="connsiteX2" fmla="*/ 0 w 43338"/>
                <a:gd name="connsiteY2" fmla="*/ 1383 h 71000"/>
                <a:gd name="connsiteX3" fmla="*/ 19133 w 43338"/>
                <a:gd name="connsiteY3" fmla="*/ 1383 h 71000"/>
                <a:gd name="connsiteX4" fmla="*/ 19133 w 43338"/>
                <a:gd name="connsiteY4" fmla="*/ 13947 h 71000"/>
                <a:gd name="connsiteX5" fmla="*/ 43338 w 43338"/>
                <a:gd name="connsiteY5" fmla="*/ 0 h 71000"/>
                <a:gd name="connsiteX6" fmla="*/ 43338 w 43338"/>
                <a:gd name="connsiteY6" fmla="*/ 21093 h 71000"/>
                <a:gd name="connsiteX7" fmla="*/ 19133 w 43338"/>
                <a:gd name="connsiteY7" fmla="*/ 40572 h 71000"/>
                <a:gd name="connsiteX8" fmla="*/ 19133 w 43338"/>
                <a:gd name="connsiteY8" fmla="*/ 71001 h 7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38" h="71000">
                  <a:moveTo>
                    <a:pt x="19133" y="71001"/>
                  </a:moveTo>
                  <a:lnTo>
                    <a:pt x="0" y="71001"/>
                  </a:lnTo>
                  <a:lnTo>
                    <a:pt x="0" y="1383"/>
                  </a:lnTo>
                  <a:lnTo>
                    <a:pt x="19133" y="1383"/>
                  </a:lnTo>
                  <a:lnTo>
                    <a:pt x="19133" y="13947"/>
                  </a:lnTo>
                  <a:cubicBezTo>
                    <a:pt x="24781" y="4956"/>
                    <a:pt x="32965" y="0"/>
                    <a:pt x="43338" y="0"/>
                  </a:cubicBezTo>
                  <a:lnTo>
                    <a:pt x="43338" y="21093"/>
                  </a:lnTo>
                  <a:cubicBezTo>
                    <a:pt x="30890" y="18441"/>
                    <a:pt x="19133" y="25818"/>
                    <a:pt x="19133" y="40572"/>
                  </a:cubicBezTo>
                  <a:lnTo>
                    <a:pt x="19133" y="7100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18" name="Freeform: Shape 1517">
              <a:extLst>
                <a:ext uri="{FF2B5EF4-FFF2-40B4-BE49-F238E27FC236}">
                  <a16:creationId xmlns:a16="http://schemas.microsoft.com/office/drawing/2014/main" id="{1D7E389C-BA41-4F48-A78D-4FC0A9E82B56}"/>
                </a:ext>
              </a:extLst>
            </p:cNvPr>
            <p:cNvSpPr/>
            <p:nvPr/>
          </p:nvSpPr>
          <p:spPr>
            <a:xfrm>
              <a:off x="4428308" y="6163555"/>
              <a:ext cx="28353" cy="101199"/>
            </a:xfrm>
            <a:custGeom>
              <a:avLst/>
              <a:gdLst>
                <a:gd name="connsiteX0" fmla="*/ 115 w 28353"/>
                <a:gd name="connsiteY0" fmla="*/ 10950 h 101199"/>
                <a:gd name="connsiteX1" fmla="*/ 10719 w 28353"/>
                <a:gd name="connsiteY1" fmla="*/ 0 h 101199"/>
                <a:gd name="connsiteX2" fmla="*/ 17865 w 28353"/>
                <a:gd name="connsiteY2" fmla="*/ 2651 h 101199"/>
                <a:gd name="connsiteX3" fmla="*/ 28354 w 28353"/>
                <a:gd name="connsiteY3" fmla="*/ 10719 h 101199"/>
                <a:gd name="connsiteX4" fmla="*/ 17981 w 28353"/>
                <a:gd name="connsiteY4" fmla="*/ 18903 h 101199"/>
                <a:gd name="connsiteX5" fmla="*/ 10604 w 28353"/>
                <a:gd name="connsiteY5" fmla="*/ 21554 h 101199"/>
                <a:gd name="connsiteX6" fmla="*/ 0 w 28353"/>
                <a:gd name="connsiteY6" fmla="*/ 11065 h 101199"/>
                <a:gd name="connsiteX7" fmla="*/ 2766 w 28353"/>
                <a:gd name="connsiteY7" fmla="*/ 31581 h 101199"/>
                <a:gd name="connsiteX8" fmla="*/ 22014 w 28353"/>
                <a:gd name="connsiteY8" fmla="*/ 31581 h 101199"/>
                <a:gd name="connsiteX9" fmla="*/ 22014 w 28353"/>
                <a:gd name="connsiteY9" fmla="*/ 101199 h 101199"/>
                <a:gd name="connsiteX10" fmla="*/ 2766 w 28353"/>
                <a:gd name="connsiteY10" fmla="*/ 101199 h 101199"/>
                <a:gd name="connsiteX11" fmla="*/ 2766 w 28353"/>
                <a:gd name="connsiteY11" fmla="*/ 31581 h 10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353" h="101199">
                  <a:moveTo>
                    <a:pt x="115" y="10950"/>
                  </a:moveTo>
                  <a:cubicBezTo>
                    <a:pt x="115" y="4956"/>
                    <a:pt x="4841" y="0"/>
                    <a:pt x="10719" y="0"/>
                  </a:cubicBezTo>
                  <a:cubicBezTo>
                    <a:pt x="13485" y="0"/>
                    <a:pt x="15675" y="807"/>
                    <a:pt x="17865" y="2651"/>
                  </a:cubicBezTo>
                  <a:lnTo>
                    <a:pt x="28354" y="10719"/>
                  </a:lnTo>
                  <a:lnTo>
                    <a:pt x="17981" y="18903"/>
                  </a:lnTo>
                  <a:cubicBezTo>
                    <a:pt x="15791" y="20517"/>
                    <a:pt x="13370" y="21554"/>
                    <a:pt x="10604" y="21554"/>
                  </a:cubicBezTo>
                  <a:cubicBezTo>
                    <a:pt x="4610" y="21554"/>
                    <a:pt x="0" y="16828"/>
                    <a:pt x="0" y="11065"/>
                  </a:cubicBezTo>
                  <a:close/>
                  <a:moveTo>
                    <a:pt x="2766" y="31581"/>
                  </a:moveTo>
                  <a:lnTo>
                    <a:pt x="22014" y="31581"/>
                  </a:lnTo>
                  <a:lnTo>
                    <a:pt x="22014" y="101199"/>
                  </a:lnTo>
                  <a:lnTo>
                    <a:pt x="2766" y="101199"/>
                  </a:lnTo>
                  <a:lnTo>
                    <a:pt x="2766" y="3158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19" name="Freeform: Shape 1518">
              <a:extLst>
                <a:ext uri="{FF2B5EF4-FFF2-40B4-BE49-F238E27FC236}">
                  <a16:creationId xmlns:a16="http://schemas.microsoft.com/office/drawing/2014/main" id="{98E0546C-7DF3-4F5D-93BF-19F705654EF5}"/>
                </a:ext>
              </a:extLst>
            </p:cNvPr>
            <p:cNvSpPr/>
            <p:nvPr/>
          </p:nvSpPr>
          <p:spPr>
            <a:xfrm>
              <a:off x="4464039" y="6193638"/>
              <a:ext cx="74688" cy="72499"/>
            </a:xfrm>
            <a:custGeom>
              <a:avLst/>
              <a:gdLst>
                <a:gd name="connsiteX0" fmla="*/ 55325 w 74688"/>
                <a:gd name="connsiteY0" fmla="*/ 63278 h 72499"/>
                <a:gd name="connsiteX1" fmla="*/ 34694 w 74688"/>
                <a:gd name="connsiteY1" fmla="*/ 72499 h 72499"/>
                <a:gd name="connsiteX2" fmla="*/ 0 w 74688"/>
                <a:gd name="connsiteY2" fmla="*/ 36538 h 72499"/>
                <a:gd name="connsiteX3" fmla="*/ 34694 w 74688"/>
                <a:gd name="connsiteY3" fmla="*/ 0 h 72499"/>
                <a:gd name="connsiteX4" fmla="*/ 55325 w 74688"/>
                <a:gd name="connsiteY4" fmla="*/ 9451 h 72499"/>
                <a:gd name="connsiteX5" fmla="*/ 55325 w 74688"/>
                <a:gd name="connsiteY5" fmla="*/ 1383 h 72499"/>
                <a:gd name="connsiteX6" fmla="*/ 74689 w 74688"/>
                <a:gd name="connsiteY6" fmla="*/ 1383 h 72499"/>
                <a:gd name="connsiteX7" fmla="*/ 74689 w 74688"/>
                <a:gd name="connsiteY7" fmla="*/ 71001 h 72499"/>
                <a:gd name="connsiteX8" fmla="*/ 55325 w 74688"/>
                <a:gd name="connsiteY8" fmla="*/ 71001 h 72499"/>
                <a:gd name="connsiteX9" fmla="*/ 55325 w 74688"/>
                <a:gd name="connsiteY9" fmla="*/ 63163 h 72499"/>
                <a:gd name="connsiteX10" fmla="*/ 19825 w 74688"/>
                <a:gd name="connsiteY10" fmla="*/ 36653 h 72499"/>
                <a:gd name="connsiteX11" fmla="*/ 37345 w 74688"/>
                <a:gd name="connsiteY11" fmla="*/ 54749 h 72499"/>
                <a:gd name="connsiteX12" fmla="*/ 55325 w 74688"/>
                <a:gd name="connsiteY12" fmla="*/ 36653 h 72499"/>
                <a:gd name="connsiteX13" fmla="*/ 37345 w 74688"/>
                <a:gd name="connsiteY13" fmla="*/ 17981 h 72499"/>
                <a:gd name="connsiteX14" fmla="*/ 19825 w 74688"/>
                <a:gd name="connsiteY14" fmla="*/ 36653 h 7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688" h="72499">
                  <a:moveTo>
                    <a:pt x="55325" y="63278"/>
                  </a:moveTo>
                  <a:cubicBezTo>
                    <a:pt x="50369" y="69041"/>
                    <a:pt x="43108" y="72499"/>
                    <a:pt x="34694" y="72499"/>
                  </a:cubicBezTo>
                  <a:cubicBezTo>
                    <a:pt x="14408" y="72499"/>
                    <a:pt x="0" y="57285"/>
                    <a:pt x="0" y="36538"/>
                  </a:cubicBezTo>
                  <a:cubicBezTo>
                    <a:pt x="0" y="15791"/>
                    <a:pt x="14293" y="0"/>
                    <a:pt x="34694" y="0"/>
                  </a:cubicBezTo>
                  <a:cubicBezTo>
                    <a:pt x="43108" y="0"/>
                    <a:pt x="50254" y="3458"/>
                    <a:pt x="55325" y="9451"/>
                  </a:cubicBezTo>
                  <a:lnTo>
                    <a:pt x="55325" y="1383"/>
                  </a:lnTo>
                  <a:lnTo>
                    <a:pt x="74689" y="1383"/>
                  </a:lnTo>
                  <a:lnTo>
                    <a:pt x="74689" y="71001"/>
                  </a:lnTo>
                  <a:lnTo>
                    <a:pt x="55325" y="71001"/>
                  </a:lnTo>
                  <a:lnTo>
                    <a:pt x="55325" y="63163"/>
                  </a:lnTo>
                  <a:close/>
                  <a:moveTo>
                    <a:pt x="19825" y="36653"/>
                  </a:moveTo>
                  <a:cubicBezTo>
                    <a:pt x="19825" y="47142"/>
                    <a:pt x="27317" y="54749"/>
                    <a:pt x="37345" y="54749"/>
                  </a:cubicBezTo>
                  <a:cubicBezTo>
                    <a:pt x="47372" y="54749"/>
                    <a:pt x="55325" y="47257"/>
                    <a:pt x="55325" y="36653"/>
                  </a:cubicBezTo>
                  <a:cubicBezTo>
                    <a:pt x="55325" y="26049"/>
                    <a:pt x="47718" y="17981"/>
                    <a:pt x="37345" y="17981"/>
                  </a:cubicBezTo>
                  <a:cubicBezTo>
                    <a:pt x="26971" y="17981"/>
                    <a:pt x="19825" y="25818"/>
                    <a:pt x="19825" y="3665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20" name="Freeform: Shape 1519">
              <a:extLst>
                <a:ext uri="{FF2B5EF4-FFF2-40B4-BE49-F238E27FC236}">
                  <a16:creationId xmlns:a16="http://schemas.microsoft.com/office/drawing/2014/main" id="{144CB01A-1D97-4AF5-AB1E-65A07FA88390}"/>
                </a:ext>
              </a:extLst>
            </p:cNvPr>
            <p:cNvSpPr/>
            <p:nvPr/>
          </p:nvSpPr>
          <p:spPr>
            <a:xfrm>
              <a:off x="4555901" y="6174965"/>
              <a:ext cx="45066" cy="91171"/>
            </a:xfrm>
            <a:custGeom>
              <a:avLst/>
              <a:gdLst>
                <a:gd name="connsiteX0" fmla="*/ 26741 w 45066"/>
                <a:gd name="connsiteY0" fmla="*/ 91171 h 91171"/>
                <a:gd name="connsiteX1" fmla="*/ 0 w 45066"/>
                <a:gd name="connsiteY1" fmla="*/ 63393 h 91171"/>
                <a:gd name="connsiteX2" fmla="*/ 0 w 45066"/>
                <a:gd name="connsiteY2" fmla="*/ 0 h 91171"/>
                <a:gd name="connsiteX3" fmla="*/ 19249 w 45066"/>
                <a:gd name="connsiteY3" fmla="*/ 0 h 91171"/>
                <a:gd name="connsiteX4" fmla="*/ 19249 w 45066"/>
                <a:gd name="connsiteY4" fmla="*/ 20171 h 91171"/>
                <a:gd name="connsiteX5" fmla="*/ 44260 w 45066"/>
                <a:gd name="connsiteY5" fmla="*/ 20171 h 91171"/>
                <a:gd name="connsiteX6" fmla="*/ 44260 w 45066"/>
                <a:gd name="connsiteY6" fmla="*/ 36537 h 91171"/>
                <a:gd name="connsiteX7" fmla="*/ 19249 w 45066"/>
                <a:gd name="connsiteY7" fmla="*/ 36537 h 91171"/>
                <a:gd name="connsiteX8" fmla="*/ 19249 w 45066"/>
                <a:gd name="connsiteY8" fmla="*/ 62471 h 91171"/>
                <a:gd name="connsiteX9" fmla="*/ 30775 w 45066"/>
                <a:gd name="connsiteY9" fmla="*/ 73652 h 91171"/>
                <a:gd name="connsiteX10" fmla="*/ 45067 w 45066"/>
                <a:gd name="connsiteY10" fmla="*/ 69618 h 91171"/>
                <a:gd name="connsiteX11" fmla="*/ 45067 w 45066"/>
                <a:gd name="connsiteY11" fmla="*/ 86330 h 91171"/>
                <a:gd name="connsiteX12" fmla="*/ 26856 w 45066"/>
                <a:gd name="connsiteY12" fmla="*/ 91171 h 9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066" h="91171">
                  <a:moveTo>
                    <a:pt x="26741" y="91171"/>
                  </a:moveTo>
                  <a:cubicBezTo>
                    <a:pt x="10143" y="91171"/>
                    <a:pt x="0" y="83103"/>
                    <a:pt x="0" y="63393"/>
                  </a:cubicBezTo>
                  <a:lnTo>
                    <a:pt x="0" y="0"/>
                  </a:lnTo>
                  <a:lnTo>
                    <a:pt x="19249" y="0"/>
                  </a:lnTo>
                  <a:lnTo>
                    <a:pt x="19249" y="20171"/>
                  </a:lnTo>
                  <a:lnTo>
                    <a:pt x="44260" y="20171"/>
                  </a:lnTo>
                  <a:lnTo>
                    <a:pt x="44260" y="36537"/>
                  </a:lnTo>
                  <a:lnTo>
                    <a:pt x="19249" y="36537"/>
                  </a:lnTo>
                  <a:lnTo>
                    <a:pt x="19249" y="62471"/>
                  </a:lnTo>
                  <a:cubicBezTo>
                    <a:pt x="19249" y="70309"/>
                    <a:pt x="24205" y="73652"/>
                    <a:pt x="30775" y="73652"/>
                  </a:cubicBezTo>
                  <a:cubicBezTo>
                    <a:pt x="35846" y="73652"/>
                    <a:pt x="40687" y="72384"/>
                    <a:pt x="45067" y="69618"/>
                  </a:cubicBezTo>
                  <a:lnTo>
                    <a:pt x="45067" y="86330"/>
                  </a:lnTo>
                  <a:cubicBezTo>
                    <a:pt x="40111" y="89673"/>
                    <a:pt x="33772" y="91171"/>
                    <a:pt x="26856" y="91171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21" name="Freeform: Shape 1520">
              <a:extLst>
                <a:ext uri="{FF2B5EF4-FFF2-40B4-BE49-F238E27FC236}">
                  <a16:creationId xmlns:a16="http://schemas.microsoft.com/office/drawing/2014/main" id="{1C4FEFD2-B59D-42C2-B200-8D59ECBAF5C9}"/>
                </a:ext>
              </a:extLst>
            </p:cNvPr>
            <p:cNvSpPr/>
            <p:nvPr/>
          </p:nvSpPr>
          <p:spPr>
            <a:xfrm>
              <a:off x="4608114" y="6193753"/>
              <a:ext cx="69847" cy="72498"/>
            </a:xfrm>
            <a:custGeom>
              <a:avLst/>
              <a:gdLst>
                <a:gd name="connsiteX0" fmla="*/ 115 w 69847"/>
                <a:gd name="connsiteY0" fmla="*/ 36884 h 72498"/>
                <a:gd name="connsiteX1" fmla="*/ 35731 w 69847"/>
                <a:gd name="connsiteY1" fmla="*/ 0 h 72498"/>
                <a:gd name="connsiteX2" fmla="*/ 69848 w 69847"/>
                <a:gd name="connsiteY2" fmla="*/ 34463 h 72498"/>
                <a:gd name="connsiteX3" fmla="*/ 69387 w 69847"/>
                <a:gd name="connsiteY3" fmla="*/ 42531 h 72498"/>
                <a:gd name="connsiteX4" fmla="*/ 20747 w 69847"/>
                <a:gd name="connsiteY4" fmla="*/ 42531 h 72498"/>
                <a:gd name="connsiteX5" fmla="*/ 41033 w 69847"/>
                <a:gd name="connsiteY5" fmla="*/ 56363 h 72498"/>
                <a:gd name="connsiteX6" fmla="*/ 64085 w 69847"/>
                <a:gd name="connsiteY6" fmla="*/ 50023 h 72498"/>
                <a:gd name="connsiteX7" fmla="*/ 64085 w 69847"/>
                <a:gd name="connsiteY7" fmla="*/ 66044 h 72498"/>
                <a:gd name="connsiteX8" fmla="*/ 38958 w 69847"/>
                <a:gd name="connsiteY8" fmla="*/ 72499 h 72498"/>
                <a:gd name="connsiteX9" fmla="*/ 0 w 69847"/>
                <a:gd name="connsiteY9" fmla="*/ 36999 h 72498"/>
                <a:gd name="connsiteX10" fmla="*/ 50254 w 69847"/>
                <a:gd name="connsiteY10" fmla="*/ 29507 h 72498"/>
                <a:gd name="connsiteX11" fmla="*/ 35731 w 69847"/>
                <a:gd name="connsiteY11" fmla="*/ 15099 h 72498"/>
                <a:gd name="connsiteX12" fmla="*/ 20286 w 69847"/>
                <a:gd name="connsiteY12" fmla="*/ 29507 h 72498"/>
                <a:gd name="connsiteX13" fmla="*/ 50254 w 69847"/>
                <a:gd name="connsiteY13" fmla="*/ 29507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847" h="72498">
                  <a:moveTo>
                    <a:pt x="115" y="36884"/>
                  </a:moveTo>
                  <a:cubicBezTo>
                    <a:pt x="115" y="15560"/>
                    <a:pt x="14408" y="0"/>
                    <a:pt x="35731" y="0"/>
                  </a:cubicBezTo>
                  <a:cubicBezTo>
                    <a:pt x="55901" y="0"/>
                    <a:pt x="69848" y="14408"/>
                    <a:pt x="69848" y="34463"/>
                  </a:cubicBezTo>
                  <a:cubicBezTo>
                    <a:pt x="69848" y="37229"/>
                    <a:pt x="69733" y="39880"/>
                    <a:pt x="69387" y="42531"/>
                  </a:cubicBezTo>
                  <a:lnTo>
                    <a:pt x="20747" y="42531"/>
                  </a:lnTo>
                  <a:cubicBezTo>
                    <a:pt x="23283" y="51060"/>
                    <a:pt x="30890" y="56363"/>
                    <a:pt x="41033" y="56363"/>
                  </a:cubicBezTo>
                  <a:cubicBezTo>
                    <a:pt x="49101" y="56363"/>
                    <a:pt x="56824" y="54288"/>
                    <a:pt x="64085" y="50023"/>
                  </a:cubicBezTo>
                  <a:lnTo>
                    <a:pt x="64085" y="66044"/>
                  </a:lnTo>
                  <a:cubicBezTo>
                    <a:pt x="56363" y="70424"/>
                    <a:pt x="47718" y="72499"/>
                    <a:pt x="38958" y="72499"/>
                  </a:cubicBezTo>
                  <a:cubicBezTo>
                    <a:pt x="16943" y="72499"/>
                    <a:pt x="0" y="58898"/>
                    <a:pt x="0" y="36999"/>
                  </a:cubicBezTo>
                  <a:close/>
                  <a:moveTo>
                    <a:pt x="50254" y="29507"/>
                  </a:moveTo>
                  <a:cubicBezTo>
                    <a:pt x="49331" y="21323"/>
                    <a:pt x="44260" y="15099"/>
                    <a:pt x="35731" y="15099"/>
                  </a:cubicBezTo>
                  <a:cubicBezTo>
                    <a:pt x="27202" y="15099"/>
                    <a:pt x="21900" y="21208"/>
                    <a:pt x="20286" y="29507"/>
                  </a:cubicBezTo>
                  <a:lnTo>
                    <a:pt x="50254" y="2950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22" name="Freeform: Shape 1521">
              <a:extLst>
                <a:ext uri="{FF2B5EF4-FFF2-40B4-BE49-F238E27FC236}">
                  <a16:creationId xmlns:a16="http://schemas.microsoft.com/office/drawing/2014/main" id="{476394E3-2BAF-4B55-BA1B-8EDF6DADB67A}"/>
                </a:ext>
              </a:extLst>
            </p:cNvPr>
            <p:cNvSpPr/>
            <p:nvPr/>
          </p:nvSpPr>
          <p:spPr>
            <a:xfrm>
              <a:off x="4718764" y="6193638"/>
              <a:ext cx="52674" cy="72268"/>
            </a:xfrm>
            <a:custGeom>
              <a:avLst/>
              <a:gdLst>
                <a:gd name="connsiteX0" fmla="*/ 24320 w 52674"/>
                <a:gd name="connsiteY0" fmla="*/ 58437 h 72268"/>
                <a:gd name="connsiteX1" fmla="*/ 33425 w 52674"/>
                <a:gd name="connsiteY1" fmla="*/ 52329 h 72268"/>
                <a:gd name="connsiteX2" fmla="*/ 28585 w 52674"/>
                <a:gd name="connsiteY2" fmla="*/ 46335 h 72268"/>
                <a:gd name="connsiteX3" fmla="*/ 15560 w 52674"/>
                <a:gd name="connsiteY3" fmla="*/ 40917 h 72268"/>
                <a:gd name="connsiteX4" fmla="*/ 115 w 52674"/>
                <a:gd name="connsiteY4" fmla="*/ 21324 h 72268"/>
                <a:gd name="connsiteX5" fmla="*/ 26510 w 52674"/>
                <a:gd name="connsiteY5" fmla="*/ 0 h 72268"/>
                <a:gd name="connsiteX6" fmla="*/ 48640 w 52674"/>
                <a:gd name="connsiteY6" fmla="*/ 5648 h 72268"/>
                <a:gd name="connsiteX7" fmla="*/ 48640 w 52674"/>
                <a:gd name="connsiteY7" fmla="*/ 23167 h 72268"/>
                <a:gd name="connsiteX8" fmla="*/ 27547 w 52674"/>
                <a:gd name="connsiteY8" fmla="*/ 13601 h 72268"/>
                <a:gd name="connsiteX9" fmla="*/ 19133 w 52674"/>
                <a:gd name="connsiteY9" fmla="*/ 19364 h 72268"/>
                <a:gd name="connsiteX10" fmla="*/ 24551 w 52674"/>
                <a:gd name="connsiteY10" fmla="*/ 25357 h 72268"/>
                <a:gd name="connsiteX11" fmla="*/ 38036 w 52674"/>
                <a:gd name="connsiteY11" fmla="*/ 31120 h 72268"/>
                <a:gd name="connsiteX12" fmla="*/ 52674 w 52674"/>
                <a:gd name="connsiteY12" fmla="*/ 49216 h 72268"/>
                <a:gd name="connsiteX13" fmla="*/ 23974 w 52674"/>
                <a:gd name="connsiteY13" fmla="*/ 72269 h 72268"/>
                <a:gd name="connsiteX14" fmla="*/ 0 w 52674"/>
                <a:gd name="connsiteY14" fmla="*/ 65583 h 72268"/>
                <a:gd name="connsiteX15" fmla="*/ 0 w 52674"/>
                <a:gd name="connsiteY15" fmla="*/ 47372 h 72268"/>
                <a:gd name="connsiteX16" fmla="*/ 24320 w 52674"/>
                <a:gd name="connsiteY16" fmla="*/ 58206 h 7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674" h="72268">
                  <a:moveTo>
                    <a:pt x="24320" y="58437"/>
                  </a:moveTo>
                  <a:cubicBezTo>
                    <a:pt x="29968" y="58437"/>
                    <a:pt x="33425" y="56132"/>
                    <a:pt x="33425" y="52329"/>
                  </a:cubicBezTo>
                  <a:cubicBezTo>
                    <a:pt x="33425" y="49793"/>
                    <a:pt x="32273" y="48064"/>
                    <a:pt x="28585" y="46335"/>
                  </a:cubicBezTo>
                  <a:lnTo>
                    <a:pt x="15560" y="40917"/>
                  </a:lnTo>
                  <a:cubicBezTo>
                    <a:pt x="6109" y="36884"/>
                    <a:pt x="115" y="31927"/>
                    <a:pt x="115" y="21324"/>
                  </a:cubicBezTo>
                  <a:cubicBezTo>
                    <a:pt x="115" y="8068"/>
                    <a:pt x="10604" y="0"/>
                    <a:pt x="26510" y="0"/>
                  </a:cubicBezTo>
                  <a:cubicBezTo>
                    <a:pt x="34809" y="0"/>
                    <a:pt x="42531" y="1960"/>
                    <a:pt x="48640" y="5648"/>
                  </a:cubicBezTo>
                  <a:lnTo>
                    <a:pt x="48640" y="23167"/>
                  </a:lnTo>
                  <a:cubicBezTo>
                    <a:pt x="41840" y="17174"/>
                    <a:pt x="33887" y="13601"/>
                    <a:pt x="27547" y="13601"/>
                  </a:cubicBezTo>
                  <a:cubicBezTo>
                    <a:pt x="22245" y="13601"/>
                    <a:pt x="19133" y="15791"/>
                    <a:pt x="19133" y="19364"/>
                  </a:cubicBezTo>
                  <a:cubicBezTo>
                    <a:pt x="19133" y="22245"/>
                    <a:pt x="20516" y="23744"/>
                    <a:pt x="24551" y="25357"/>
                  </a:cubicBezTo>
                  <a:lnTo>
                    <a:pt x="38036" y="31120"/>
                  </a:lnTo>
                  <a:cubicBezTo>
                    <a:pt x="47948" y="35385"/>
                    <a:pt x="52674" y="40687"/>
                    <a:pt x="52674" y="49216"/>
                  </a:cubicBezTo>
                  <a:cubicBezTo>
                    <a:pt x="52674" y="63855"/>
                    <a:pt x="40341" y="72269"/>
                    <a:pt x="23974" y="72269"/>
                  </a:cubicBezTo>
                  <a:cubicBezTo>
                    <a:pt x="14869" y="72269"/>
                    <a:pt x="6224" y="69732"/>
                    <a:pt x="0" y="65583"/>
                  </a:cubicBezTo>
                  <a:lnTo>
                    <a:pt x="0" y="47372"/>
                  </a:lnTo>
                  <a:cubicBezTo>
                    <a:pt x="7607" y="54519"/>
                    <a:pt x="16367" y="58206"/>
                    <a:pt x="24320" y="5820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23" name="Freeform: Shape 1522">
              <a:extLst>
                <a:ext uri="{FF2B5EF4-FFF2-40B4-BE49-F238E27FC236}">
                  <a16:creationId xmlns:a16="http://schemas.microsoft.com/office/drawing/2014/main" id="{9293C0B9-3162-4E0D-AA02-2C2A09220266}"/>
                </a:ext>
              </a:extLst>
            </p:cNvPr>
            <p:cNvSpPr/>
            <p:nvPr/>
          </p:nvSpPr>
          <p:spPr>
            <a:xfrm>
              <a:off x="4782043" y="6163555"/>
              <a:ext cx="28353" cy="101199"/>
            </a:xfrm>
            <a:custGeom>
              <a:avLst/>
              <a:gdLst>
                <a:gd name="connsiteX0" fmla="*/ 115 w 28353"/>
                <a:gd name="connsiteY0" fmla="*/ 10950 h 101199"/>
                <a:gd name="connsiteX1" fmla="*/ 10719 w 28353"/>
                <a:gd name="connsiteY1" fmla="*/ 0 h 101199"/>
                <a:gd name="connsiteX2" fmla="*/ 17865 w 28353"/>
                <a:gd name="connsiteY2" fmla="*/ 2651 h 101199"/>
                <a:gd name="connsiteX3" fmla="*/ 28354 w 28353"/>
                <a:gd name="connsiteY3" fmla="*/ 10719 h 101199"/>
                <a:gd name="connsiteX4" fmla="*/ 17981 w 28353"/>
                <a:gd name="connsiteY4" fmla="*/ 18903 h 101199"/>
                <a:gd name="connsiteX5" fmla="*/ 10604 w 28353"/>
                <a:gd name="connsiteY5" fmla="*/ 21554 h 101199"/>
                <a:gd name="connsiteX6" fmla="*/ 0 w 28353"/>
                <a:gd name="connsiteY6" fmla="*/ 11065 h 101199"/>
                <a:gd name="connsiteX7" fmla="*/ 2766 w 28353"/>
                <a:gd name="connsiteY7" fmla="*/ 31581 h 101199"/>
                <a:gd name="connsiteX8" fmla="*/ 22014 w 28353"/>
                <a:gd name="connsiteY8" fmla="*/ 31581 h 101199"/>
                <a:gd name="connsiteX9" fmla="*/ 22014 w 28353"/>
                <a:gd name="connsiteY9" fmla="*/ 101199 h 101199"/>
                <a:gd name="connsiteX10" fmla="*/ 2766 w 28353"/>
                <a:gd name="connsiteY10" fmla="*/ 101199 h 101199"/>
                <a:gd name="connsiteX11" fmla="*/ 2766 w 28353"/>
                <a:gd name="connsiteY11" fmla="*/ 31581 h 10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353" h="101199">
                  <a:moveTo>
                    <a:pt x="115" y="10950"/>
                  </a:moveTo>
                  <a:cubicBezTo>
                    <a:pt x="115" y="4956"/>
                    <a:pt x="4841" y="0"/>
                    <a:pt x="10719" y="0"/>
                  </a:cubicBezTo>
                  <a:cubicBezTo>
                    <a:pt x="13485" y="0"/>
                    <a:pt x="15675" y="807"/>
                    <a:pt x="17865" y="2651"/>
                  </a:cubicBezTo>
                  <a:lnTo>
                    <a:pt x="28354" y="10719"/>
                  </a:lnTo>
                  <a:lnTo>
                    <a:pt x="17981" y="18903"/>
                  </a:lnTo>
                  <a:cubicBezTo>
                    <a:pt x="15791" y="20517"/>
                    <a:pt x="13370" y="21554"/>
                    <a:pt x="10604" y="21554"/>
                  </a:cubicBezTo>
                  <a:cubicBezTo>
                    <a:pt x="4610" y="21554"/>
                    <a:pt x="0" y="16828"/>
                    <a:pt x="0" y="11065"/>
                  </a:cubicBezTo>
                  <a:close/>
                  <a:moveTo>
                    <a:pt x="2766" y="31581"/>
                  </a:moveTo>
                  <a:lnTo>
                    <a:pt x="22014" y="31581"/>
                  </a:lnTo>
                  <a:lnTo>
                    <a:pt x="22014" y="101199"/>
                  </a:lnTo>
                  <a:lnTo>
                    <a:pt x="2766" y="101199"/>
                  </a:lnTo>
                  <a:lnTo>
                    <a:pt x="2766" y="3158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24" name="Freeform: Shape 1523">
              <a:extLst>
                <a:ext uri="{FF2B5EF4-FFF2-40B4-BE49-F238E27FC236}">
                  <a16:creationId xmlns:a16="http://schemas.microsoft.com/office/drawing/2014/main" id="{44F4A937-89C1-4D11-AD4E-F127EC9DB3B9}"/>
                </a:ext>
              </a:extLst>
            </p:cNvPr>
            <p:cNvSpPr/>
            <p:nvPr/>
          </p:nvSpPr>
          <p:spPr>
            <a:xfrm>
              <a:off x="4821231" y="6174965"/>
              <a:ext cx="45066" cy="91171"/>
            </a:xfrm>
            <a:custGeom>
              <a:avLst/>
              <a:gdLst>
                <a:gd name="connsiteX0" fmla="*/ 26740 w 45066"/>
                <a:gd name="connsiteY0" fmla="*/ 91171 h 91171"/>
                <a:gd name="connsiteX1" fmla="*/ 0 w 45066"/>
                <a:gd name="connsiteY1" fmla="*/ 63393 h 91171"/>
                <a:gd name="connsiteX2" fmla="*/ 0 w 45066"/>
                <a:gd name="connsiteY2" fmla="*/ 0 h 91171"/>
                <a:gd name="connsiteX3" fmla="*/ 19248 w 45066"/>
                <a:gd name="connsiteY3" fmla="*/ 0 h 91171"/>
                <a:gd name="connsiteX4" fmla="*/ 19248 w 45066"/>
                <a:gd name="connsiteY4" fmla="*/ 20171 h 91171"/>
                <a:gd name="connsiteX5" fmla="*/ 44260 w 45066"/>
                <a:gd name="connsiteY5" fmla="*/ 20171 h 91171"/>
                <a:gd name="connsiteX6" fmla="*/ 44260 w 45066"/>
                <a:gd name="connsiteY6" fmla="*/ 36537 h 91171"/>
                <a:gd name="connsiteX7" fmla="*/ 19248 w 45066"/>
                <a:gd name="connsiteY7" fmla="*/ 36537 h 91171"/>
                <a:gd name="connsiteX8" fmla="*/ 19248 w 45066"/>
                <a:gd name="connsiteY8" fmla="*/ 62471 h 91171"/>
                <a:gd name="connsiteX9" fmla="*/ 30774 w 45066"/>
                <a:gd name="connsiteY9" fmla="*/ 73652 h 91171"/>
                <a:gd name="connsiteX10" fmla="*/ 45067 w 45066"/>
                <a:gd name="connsiteY10" fmla="*/ 69618 h 91171"/>
                <a:gd name="connsiteX11" fmla="*/ 45067 w 45066"/>
                <a:gd name="connsiteY11" fmla="*/ 86330 h 91171"/>
                <a:gd name="connsiteX12" fmla="*/ 26856 w 45066"/>
                <a:gd name="connsiteY12" fmla="*/ 91171 h 9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066" h="91171">
                  <a:moveTo>
                    <a:pt x="26740" y="91171"/>
                  </a:moveTo>
                  <a:cubicBezTo>
                    <a:pt x="10143" y="91171"/>
                    <a:pt x="0" y="83103"/>
                    <a:pt x="0" y="63393"/>
                  </a:cubicBezTo>
                  <a:lnTo>
                    <a:pt x="0" y="0"/>
                  </a:lnTo>
                  <a:lnTo>
                    <a:pt x="19248" y="0"/>
                  </a:lnTo>
                  <a:lnTo>
                    <a:pt x="19248" y="20171"/>
                  </a:lnTo>
                  <a:lnTo>
                    <a:pt x="44260" y="20171"/>
                  </a:lnTo>
                  <a:lnTo>
                    <a:pt x="44260" y="36537"/>
                  </a:lnTo>
                  <a:lnTo>
                    <a:pt x="19248" y="36537"/>
                  </a:lnTo>
                  <a:lnTo>
                    <a:pt x="19248" y="62471"/>
                  </a:lnTo>
                  <a:cubicBezTo>
                    <a:pt x="19248" y="70309"/>
                    <a:pt x="24205" y="73652"/>
                    <a:pt x="30774" y="73652"/>
                  </a:cubicBezTo>
                  <a:cubicBezTo>
                    <a:pt x="35846" y="73652"/>
                    <a:pt x="40687" y="72384"/>
                    <a:pt x="45067" y="69618"/>
                  </a:cubicBezTo>
                  <a:lnTo>
                    <a:pt x="45067" y="86330"/>
                  </a:lnTo>
                  <a:cubicBezTo>
                    <a:pt x="40110" y="89673"/>
                    <a:pt x="33771" y="91171"/>
                    <a:pt x="26856" y="91171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25" name="Freeform: Shape 1524">
              <a:extLst>
                <a:ext uri="{FF2B5EF4-FFF2-40B4-BE49-F238E27FC236}">
                  <a16:creationId xmlns:a16="http://schemas.microsoft.com/office/drawing/2014/main" id="{B6C92268-196B-4D7C-B48A-32545D26C099}"/>
                </a:ext>
              </a:extLst>
            </p:cNvPr>
            <p:cNvSpPr/>
            <p:nvPr/>
          </p:nvSpPr>
          <p:spPr>
            <a:xfrm>
              <a:off x="4873444" y="6193753"/>
              <a:ext cx="69847" cy="72498"/>
            </a:xfrm>
            <a:custGeom>
              <a:avLst/>
              <a:gdLst>
                <a:gd name="connsiteX0" fmla="*/ 115 w 69847"/>
                <a:gd name="connsiteY0" fmla="*/ 36884 h 72498"/>
                <a:gd name="connsiteX1" fmla="*/ 35731 w 69847"/>
                <a:gd name="connsiteY1" fmla="*/ 0 h 72498"/>
                <a:gd name="connsiteX2" fmla="*/ 69848 w 69847"/>
                <a:gd name="connsiteY2" fmla="*/ 34463 h 72498"/>
                <a:gd name="connsiteX3" fmla="*/ 69387 w 69847"/>
                <a:gd name="connsiteY3" fmla="*/ 42531 h 72498"/>
                <a:gd name="connsiteX4" fmla="*/ 20747 w 69847"/>
                <a:gd name="connsiteY4" fmla="*/ 42531 h 72498"/>
                <a:gd name="connsiteX5" fmla="*/ 41033 w 69847"/>
                <a:gd name="connsiteY5" fmla="*/ 56363 h 72498"/>
                <a:gd name="connsiteX6" fmla="*/ 64085 w 69847"/>
                <a:gd name="connsiteY6" fmla="*/ 50023 h 72498"/>
                <a:gd name="connsiteX7" fmla="*/ 64085 w 69847"/>
                <a:gd name="connsiteY7" fmla="*/ 66044 h 72498"/>
                <a:gd name="connsiteX8" fmla="*/ 38958 w 69847"/>
                <a:gd name="connsiteY8" fmla="*/ 72499 h 72498"/>
                <a:gd name="connsiteX9" fmla="*/ 0 w 69847"/>
                <a:gd name="connsiteY9" fmla="*/ 36999 h 72498"/>
                <a:gd name="connsiteX10" fmla="*/ 50253 w 69847"/>
                <a:gd name="connsiteY10" fmla="*/ 29507 h 72498"/>
                <a:gd name="connsiteX11" fmla="*/ 35731 w 69847"/>
                <a:gd name="connsiteY11" fmla="*/ 15099 h 72498"/>
                <a:gd name="connsiteX12" fmla="*/ 20286 w 69847"/>
                <a:gd name="connsiteY12" fmla="*/ 29507 h 72498"/>
                <a:gd name="connsiteX13" fmla="*/ 50253 w 69847"/>
                <a:gd name="connsiteY13" fmla="*/ 29507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847" h="72498">
                  <a:moveTo>
                    <a:pt x="115" y="36884"/>
                  </a:moveTo>
                  <a:cubicBezTo>
                    <a:pt x="115" y="15560"/>
                    <a:pt x="14408" y="0"/>
                    <a:pt x="35731" y="0"/>
                  </a:cubicBezTo>
                  <a:cubicBezTo>
                    <a:pt x="55901" y="0"/>
                    <a:pt x="69848" y="14408"/>
                    <a:pt x="69848" y="34463"/>
                  </a:cubicBezTo>
                  <a:cubicBezTo>
                    <a:pt x="69848" y="37229"/>
                    <a:pt x="69732" y="39880"/>
                    <a:pt x="69387" y="42531"/>
                  </a:cubicBezTo>
                  <a:lnTo>
                    <a:pt x="20747" y="42531"/>
                  </a:lnTo>
                  <a:cubicBezTo>
                    <a:pt x="23282" y="51060"/>
                    <a:pt x="30890" y="56363"/>
                    <a:pt x="41033" y="56363"/>
                  </a:cubicBezTo>
                  <a:cubicBezTo>
                    <a:pt x="49101" y="56363"/>
                    <a:pt x="56823" y="54288"/>
                    <a:pt x="64085" y="50023"/>
                  </a:cubicBezTo>
                  <a:lnTo>
                    <a:pt x="64085" y="66044"/>
                  </a:lnTo>
                  <a:cubicBezTo>
                    <a:pt x="56362" y="70424"/>
                    <a:pt x="47718" y="72499"/>
                    <a:pt x="38958" y="72499"/>
                  </a:cubicBezTo>
                  <a:cubicBezTo>
                    <a:pt x="16943" y="72499"/>
                    <a:pt x="0" y="58898"/>
                    <a:pt x="0" y="36999"/>
                  </a:cubicBezTo>
                  <a:close/>
                  <a:moveTo>
                    <a:pt x="50253" y="29507"/>
                  </a:moveTo>
                  <a:cubicBezTo>
                    <a:pt x="49331" y="21323"/>
                    <a:pt x="44260" y="15099"/>
                    <a:pt x="35731" y="15099"/>
                  </a:cubicBezTo>
                  <a:cubicBezTo>
                    <a:pt x="27201" y="15099"/>
                    <a:pt x="21899" y="21208"/>
                    <a:pt x="20286" y="29507"/>
                  </a:cubicBezTo>
                  <a:lnTo>
                    <a:pt x="50253" y="2950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26" name="Freeform: Shape 1525">
              <a:extLst>
                <a:ext uri="{FF2B5EF4-FFF2-40B4-BE49-F238E27FC236}">
                  <a16:creationId xmlns:a16="http://schemas.microsoft.com/office/drawing/2014/main" id="{F93788B5-ECF5-41FB-9F4B-27F5AD30E1B8}"/>
                </a:ext>
              </a:extLst>
            </p:cNvPr>
            <p:cNvSpPr/>
            <p:nvPr/>
          </p:nvSpPr>
          <p:spPr>
            <a:xfrm>
              <a:off x="4953320" y="6193638"/>
              <a:ext cx="52674" cy="72268"/>
            </a:xfrm>
            <a:custGeom>
              <a:avLst/>
              <a:gdLst>
                <a:gd name="connsiteX0" fmla="*/ 24320 w 52674"/>
                <a:gd name="connsiteY0" fmla="*/ 58437 h 72268"/>
                <a:gd name="connsiteX1" fmla="*/ 33425 w 52674"/>
                <a:gd name="connsiteY1" fmla="*/ 52329 h 72268"/>
                <a:gd name="connsiteX2" fmla="*/ 28585 w 52674"/>
                <a:gd name="connsiteY2" fmla="*/ 46335 h 72268"/>
                <a:gd name="connsiteX3" fmla="*/ 15560 w 52674"/>
                <a:gd name="connsiteY3" fmla="*/ 40917 h 72268"/>
                <a:gd name="connsiteX4" fmla="*/ 115 w 52674"/>
                <a:gd name="connsiteY4" fmla="*/ 21324 h 72268"/>
                <a:gd name="connsiteX5" fmla="*/ 26510 w 52674"/>
                <a:gd name="connsiteY5" fmla="*/ 0 h 72268"/>
                <a:gd name="connsiteX6" fmla="*/ 48640 w 52674"/>
                <a:gd name="connsiteY6" fmla="*/ 5648 h 72268"/>
                <a:gd name="connsiteX7" fmla="*/ 48640 w 52674"/>
                <a:gd name="connsiteY7" fmla="*/ 23167 h 72268"/>
                <a:gd name="connsiteX8" fmla="*/ 27547 w 52674"/>
                <a:gd name="connsiteY8" fmla="*/ 13601 h 72268"/>
                <a:gd name="connsiteX9" fmla="*/ 19133 w 52674"/>
                <a:gd name="connsiteY9" fmla="*/ 19364 h 72268"/>
                <a:gd name="connsiteX10" fmla="*/ 24551 w 52674"/>
                <a:gd name="connsiteY10" fmla="*/ 25357 h 72268"/>
                <a:gd name="connsiteX11" fmla="*/ 38036 w 52674"/>
                <a:gd name="connsiteY11" fmla="*/ 31120 h 72268"/>
                <a:gd name="connsiteX12" fmla="*/ 52674 w 52674"/>
                <a:gd name="connsiteY12" fmla="*/ 49216 h 72268"/>
                <a:gd name="connsiteX13" fmla="*/ 23974 w 52674"/>
                <a:gd name="connsiteY13" fmla="*/ 72269 h 72268"/>
                <a:gd name="connsiteX14" fmla="*/ 0 w 52674"/>
                <a:gd name="connsiteY14" fmla="*/ 65583 h 72268"/>
                <a:gd name="connsiteX15" fmla="*/ 0 w 52674"/>
                <a:gd name="connsiteY15" fmla="*/ 47372 h 72268"/>
                <a:gd name="connsiteX16" fmla="*/ 24320 w 52674"/>
                <a:gd name="connsiteY16" fmla="*/ 58206 h 7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674" h="72268">
                  <a:moveTo>
                    <a:pt x="24320" y="58437"/>
                  </a:moveTo>
                  <a:cubicBezTo>
                    <a:pt x="29968" y="58437"/>
                    <a:pt x="33425" y="56132"/>
                    <a:pt x="33425" y="52329"/>
                  </a:cubicBezTo>
                  <a:cubicBezTo>
                    <a:pt x="33425" y="49793"/>
                    <a:pt x="32273" y="48064"/>
                    <a:pt x="28585" y="46335"/>
                  </a:cubicBezTo>
                  <a:lnTo>
                    <a:pt x="15560" y="40917"/>
                  </a:lnTo>
                  <a:cubicBezTo>
                    <a:pt x="6109" y="36884"/>
                    <a:pt x="115" y="31927"/>
                    <a:pt x="115" y="21324"/>
                  </a:cubicBezTo>
                  <a:cubicBezTo>
                    <a:pt x="115" y="8068"/>
                    <a:pt x="10604" y="0"/>
                    <a:pt x="26510" y="0"/>
                  </a:cubicBezTo>
                  <a:cubicBezTo>
                    <a:pt x="34809" y="0"/>
                    <a:pt x="42531" y="1960"/>
                    <a:pt x="48640" y="5648"/>
                  </a:cubicBezTo>
                  <a:lnTo>
                    <a:pt x="48640" y="23167"/>
                  </a:lnTo>
                  <a:cubicBezTo>
                    <a:pt x="41840" y="17174"/>
                    <a:pt x="33887" y="13601"/>
                    <a:pt x="27547" y="13601"/>
                  </a:cubicBezTo>
                  <a:cubicBezTo>
                    <a:pt x="22245" y="13601"/>
                    <a:pt x="19133" y="15791"/>
                    <a:pt x="19133" y="19364"/>
                  </a:cubicBezTo>
                  <a:cubicBezTo>
                    <a:pt x="19133" y="22245"/>
                    <a:pt x="20516" y="23744"/>
                    <a:pt x="24551" y="25357"/>
                  </a:cubicBezTo>
                  <a:lnTo>
                    <a:pt x="38036" y="31120"/>
                  </a:lnTo>
                  <a:cubicBezTo>
                    <a:pt x="47948" y="35385"/>
                    <a:pt x="52674" y="40687"/>
                    <a:pt x="52674" y="49216"/>
                  </a:cubicBezTo>
                  <a:cubicBezTo>
                    <a:pt x="52674" y="63855"/>
                    <a:pt x="40341" y="72269"/>
                    <a:pt x="23974" y="72269"/>
                  </a:cubicBezTo>
                  <a:cubicBezTo>
                    <a:pt x="14869" y="72269"/>
                    <a:pt x="6224" y="69732"/>
                    <a:pt x="0" y="65583"/>
                  </a:cubicBezTo>
                  <a:lnTo>
                    <a:pt x="0" y="47372"/>
                  </a:lnTo>
                  <a:cubicBezTo>
                    <a:pt x="7607" y="54519"/>
                    <a:pt x="16367" y="58206"/>
                    <a:pt x="24320" y="5820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27" name="Freeform: Shape 1526">
              <a:extLst>
                <a:ext uri="{FF2B5EF4-FFF2-40B4-BE49-F238E27FC236}">
                  <a16:creationId xmlns:a16="http://schemas.microsoft.com/office/drawing/2014/main" id="{E730D05C-ACEA-451E-8B28-C7F4264AA618}"/>
                </a:ext>
              </a:extLst>
            </p:cNvPr>
            <p:cNvSpPr/>
            <p:nvPr/>
          </p:nvSpPr>
          <p:spPr>
            <a:xfrm>
              <a:off x="3565238" y="6342555"/>
              <a:ext cx="72729" cy="79413"/>
            </a:xfrm>
            <a:custGeom>
              <a:avLst/>
              <a:gdLst>
                <a:gd name="connsiteX0" fmla="*/ 56247 w 72729"/>
                <a:gd name="connsiteY0" fmla="*/ 59820 h 79413"/>
                <a:gd name="connsiteX1" fmla="*/ 16252 w 72729"/>
                <a:gd name="connsiteY1" fmla="*/ 59820 h 79413"/>
                <a:gd name="connsiteX2" fmla="*/ 7492 w 72729"/>
                <a:gd name="connsiteY2" fmla="*/ 79414 h 79413"/>
                <a:gd name="connsiteX3" fmla="*/ 0 w 72729"/>
                <a:gd name="connsiteY3" fmla="*/ 79414 h 79413"/>
                <a:gd name="connsiteX4" fmla="*/ 36537 w 72729"/>
                <a:gd name="connsiteY4" fmla="*/ 0 h 79413"/>
                <a:gd name="connsiteX5" fmla="*/ 72729 w 72729"/>
                <a:gd name="connsiteY5" fmla="*/ 79414 h 79413"/>
                <a:gd name="connsiteX6" fmla="*/ 64892 w 72729"/>
                <a:gd name="connsiteY6" fmla="*/ 79414 h 79413"/>
                <a:gd name="connsiteX7" fmla="*/ 56132 w 72729"/>
                <a:gd name="connsiteY7" fmla="*/ 59820 h 79413"/>
                <a:gd name="connsiteX8" fmla="*/ 53711 w 72729"/>
                <a:gd name="connsiteY8" fmla="*/ 54057 h 79413"/>
                <a:gd name="connsiteX9" fmla="*/ 36422 w 72729"/>
                <a:gd name="connsiteY9" fmla="*/ 15099 h 79413"/>
                <a:gd name="connsiteX10" fmla="*/ 19018 w 72729"/>
                <a:gd name="connsiteY10" fmla="*/ 54057 h 79413"/>
                <a:gd name="connsiteX11" fmla="*/ 53826 w 72729"/>
                <a:gd name="connsiteY11" fmla="*/ 54057 h 7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729" h="79413">
                  <a:moveTo>
                    <a:pt x="56247" y="59820"/>
                  </a:moveTo>
                  <a:lnTo>
                    <a:pt x="16252" y="59820"/>
                  </a:lnTo>
                  <a:lnTo>
                    <a:pt x="7492" y="79414"/>
                  </a:lnTo>
                  <a:lnTo>
                    <a:pt x="0" y="79414"/>
                  </a:lnTo>
                  <a:lnTo>
                    <a:pt x="36537" y="0"/>
                  </a:lnTo>
                  <a:lnTo>
                    <a:pt x="72729" y="79414"/>
                  </a:lnTo>
                  <a:lnTo>
                    <a:pt x="64892" y="79414"/>
                  </a:lnTo>
                  <a:lnTo>
                    <a:pt x="56132" y="59820"/>
                  </a:lnTo>
                  <a:close/>
                  <a:moveTo>
                    <a:pt x="53711" y="54057"/>
                  </a:moveTo>
                  <a:lnTo>
                    <a:pt x="36422" y="15099"/>
                  </a:lnTo>
                  <a:lnTo>
                    <a:pt x="19018" y="54057"/>
                  </a:lnTo>
                  <a:lnTo>
                    <a:pt x="53826" y="5405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28" name="Freeform: Shape 1527">
              <a:extLst>
                <a:ext uri="{FF2B5EF4-FFF2-40B4-BE49-F238E27FC236}">
                  <a16:creationId xmlns:a16="http://schemas.microsoft.com/office/drawing/2014/main" id="{9D634281-BB93-4701-9664-CDFBC535DB73}"/>
                </a:ext>
              </a:extLst>
            </p:cNvPr>
            <p:cNvSpPr/>
            <p:nvPr/>
          </p:nvSpPr>
          <p:spPr>
            <a:xfrm>
              <a:off x="3643845" y="6370332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3 w 43683"/>
                <a:gd name="connsiteY1" fmla="*/ 40457 h 52558"/>
                <a:gd name="connsiteX2" fmla="*/ 43683 w 43683"/>
                <a:gd name="connsiteY2" fmla="*/ 47142 h 52558"/>
                <a:gd name="connsiteX3" fmla="*/ 26394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0 w 43683"/>
                <a:gd name="connsiteY8" fmla="*/ 6108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3" y="40457"/>
                  </a:cubicBezTo>
                  <a:lnTo>
                    <a:pt x="43683" y="47142"/>
                  </a:lnTo>
                  <a:cubicBezTo>
                    <a:pt x="38727" y="50830"/>
                    <a:pt x="32734" y="52559"/>
                    <a:pt x="26394" y="52559"/>
                  </a:cubicBezTo>
                  <a:cubicBezTo>
                    <a:pt x="10834" y="52559"/>
                    <a:pt x="0" y="41609"/>
                    <a:pt x="0" y="26279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4" y="0"/>
                    <a:pt x="38727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8"/>
                    <a:pt x="26740" y="6108"/>
                  </a:cubicBezTo>
                  <a:cubicBezTo>
                    <a:pt x="14984" y="6108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29" name="Freeform: Shape 1528">
              <a:extLst>
                <a:ext uri="{FF2B5EF4-FFF2-40B4-BE49-F238E27FC236}">
                  <a16:creationId xmlns:a16="http://schemas.microsoft.com/office/drawing/2014/main" id="{039B9F99-6CE1-4E3A-AB86-501BF42F83E2}"/>
                </a:ext>
              </a:extLst>
            </p:cNvPr>
            <p:cNvSpPr/>
            <p:nvPr/>
          </p:nvSpPr>
          <p:spPr>
            <a:xfrm>
              <a:off x="3700553" y="6354542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4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9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8898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30" name="Freeform: Shape 1529">
              <a:extLst>
                <a:ext uri="{FF2B5EF4-FFF2-40B4-BE49-F238E27FC236}">
                  <a16:creationId xmlns:a16="http://schemas.microsoft.com/office/drawing/2014/main" id="{6EA777F1-5265-4439-98CE-E328AF9C0346}"/>
                </a:ext>
              </a:extLst>
            </p:cNvPr>
            <p:cNvSpPr/>
            <p:nvPr/>
          </p:nvSpPr>
          <p:spPr>
            <a:xfrm>
              <a:off x="3739166" y="6351199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6 w 12332"/>
                <a:gd name="connsiteY2" fmla="*/ 922 h 70654"/>
                <a:gd name="connsiteX3" fmla="*/ 12333 w 12332"/>
                <a:gd name="connsiteY3" fmla="*/ 4495 h 70654"/>
                <a:gd name="connsiteX4" fmla="*/ 7376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4 h 70654"/>
                <a:gd name="connsiteX10" fmla="*/ 1498 w 12332"/>
                <a:gd name="connsiteY10" fmla="*/ 70654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5"/>
                    <a:pt x="7376" y="922"/>
                  </a:cubicBezTo>
                  <a:lnTo>
                    <a:pt x="12333" y="4495"/>
                  </a:lnTo>
                  <a:lnTo>
                    <a:pt x="7376" y="8068"/>
                  </a:lnTo>
                  <a:cubicBezTo>
                    <a:pt x="6455" y="8645"/>
                    <a:pt x="5533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4"/>
                  </a:lnTo>
                  <a:lnTo>
                    <a:pt x="1498" y="70654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31" name="Freeform: Shape 1530">
              <a:extLst>
                <a:ext uri="{FF2B5EF4-FFF2-40B4-BE49-F238E27FC236}">
                  <a16:creationId xmlns:a16="http://schemas.microsoft.com/office/drawing/2014/main" id="{4F3F779E-7083-4580-A78D-80E419B07978}"/>
                </a:ext>
              </a:extLst>
            </p:cNvPr>
            <p:cNvSpPr/>
            <p:nvPr/>
          </p:nvSpPr>
          <p:spPr>
            <a:xfrm>
              <a:off x="3757492" y="6371024"/>
              <a:ext cx="50945" cy="52443"/>
            </a:xfrm>
            <a:custGeom>
              <a:avLst/>
              <a:gdLst>
                <a:gd name="connsiteX0" fmla="*/ 25472 w 50945"/>
                <a:gd name="connsiteY0" fmla="*/ 52443 h 52443"/>
                <a:gd name="connsiteX1" fmla="*/ 0 w 50945"/>
                <a:gd name="connsiteY1" fmla="*/ 0 h 52443"/>
                <a:gd name="connsiteX2" fmla="*/ 7492 w 50945"/>
                <a:gd name="connsiteY2" fmla="*/ 0 h 52443"/>
                <a:gd name="connsiteX3" fmla="*/ 25818 w 50945"/>
                <a:gd name="connsiteY3" fmla="*/ 38843 h 52443"/>
                <a:gd name="connsiteX4" fmla="*/ 44030 w 50945"/>
                <a:gd name="connsiteY4" fmla="*/ 0 h 52443"/>
                <a:gd name="connsiteX5" fmla="*/ 50945 w 50945"/>
                <a:gd name="connsiteY5" fmla="*/ 0 h 52443"/>
                <a:gd name="connsiteX6" fmla="*/ 25472 w 50945"/>
                <a:gd name="connsiteY6" fmla="*/ 52443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45" h="52443">
                  <a:moveTo>
                    <a:pt x="25472" y="52443"/>
                  </a:moveTo>
                  <a:lnTo>
                    <a:pt x="0" y="0"/>
                  </a:lnTo>
                  <a:lnTo>
                    <a:pt x="7492" y="0"/>
                  </a:lnTo>
                  <a:lnTo>
                    <a:pt x="25818" y="38843"/>
                  </a:lnTo>
                  <a:lnTo>
                    <a:pt x="44030" y="0"/>
                  </a:lnTo>
                  <a:lnTo>
                    <a:pt x="50945" y="0"/>
                  </a:lnTo>
                  <a:lnTo>
                    <a:pt x="25472" y="5244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32" name="Freeform: Shape 1531">
              <a:extLst>
                <a:ext uri="{FF2B5EF4-FFF2-40B4-BE49-F238E27FC236}">
                  <a16:creationId xmlns:a16="http://schemas.microsoft.com/office/drawing/2014/main" id="{547D7497-D3C5-4B4A-92A7-514F737D7752}"/>
                </a:ext>
              </a:extLst>
            </p:cNvPr>
            <p:cNvSpPr/>
            <p:nvPr/>
          </p:nvSpPr>
          <p:spPr>
            <a:xfrm>
              <a:off x="3814776" y="6370217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9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4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33" name="Freeform: Shape 1532">
              <a:extLst>
                <a:ext uri="{FF2B5EF4-FFF2-40B4-BE49-F238E27FC236}">
                  <a16:creationId xmlns:a16="http://schemas.microsoft.com/office/drawing/2014/main" id="{EACCF6D2-934F-42A0-9813-BCBF21BB38EC}"/>
                </a:ext>
              </a:extLst>
            </p:cNvPr>
            <p:cNvSpPr/>
            <p:nvPr/>
          </p:nvSpPr>
          <p:spPr>
            <a:xfrm>
              <a:off x="3884278" y="6354542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4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9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8898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34" name="Freeform: Shape 1533">
              <a:extLst>
                <a:ext uri="{FF2B5EF4-FFF2-40B4-BE49-F238E27FC236}">
                  <a16:creationId xmlns:a16="http://schemas.microsoft.com/office/drawing/2014/main" id="{C357B9CC-030C-477E-92DA-9A40B13277CD}"/>
                </a:ext>
              </a:extLst>
            </p:cNvPr>
            <p:cNvSpPr/>
            <p:nvPr/>
          </p:nvSpPr>
          <p:spPr>
            <a:xfrm>
              <a:off x="3920470" y="6370332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5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5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35" name="Freeform: Shape 1534">
              <a:extLst>
                <a:ext uri="{FF2B5EF4-FFF2-40B4-BE49-F238E27FC236}">
                  <a16:creationId xmlns:a16="http://schemas.microsoft.com/office/drawing/2014/main" id="{1406A90E-82AB-40EC-A407-7304AA5E56FE}"/>
                </a:ext>
              </a:extLst>
            </p:cNvPr>
            <p:cNvSpPr/>
            <p:nvPr/>
          </p:nvSpPr>
          <p:spPr>
            <a:xfrm>
              <a:off x="4008068" y="6370332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8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4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4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8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3" y="47603"/>
                    <a:pt x="6455" y="39880"/>
                  </a:cubicBezTo>
                  <a:close/>
                  <a:moveTo>
                    <a:pt x="26049" y="5994"/>
                  </a:moveTo>
                  <a:cubicBezTo>
                    <a:pt x="14638" y="5994"/>
                    <a:pt x="6455" y="14523"/>
                    <a:pt x="6455" y="26164"/>
                  </a:cubicBezTo>
                  <a:cubicBezTo>
                    <a:pt x="6455" y="37805"/>
                    <a:pt x="14638" y="46450"/>
                    <a:pt x="26049" y="46450"/>
                  </a:cubicBezTo>
                  <a:cubicBezTo>
                    <a:pt x="37460" y="46450"/>
                    <a:pt x="45413" y="37920"/>
                    <a:pt x="45413" y="26164"/>
                  </a:cubicBezTo>
                  <a:cubicBezTo>
                    <a:pt x="45413" y="14408"/>
                    <a:pt x="37460" y="5994"/>
                    <a:pt x="26049" y="59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36" name="Freeform: Shape 1535">
              <a:extLst>
                <a:ext uri="{FF2B5EF4-FFF2-40B4-BE49-F238E27FC236}">
                  <a16:creationId xmlns:a16="http://schemas.microsoft.com/office/drawing/2014/main" id="{34F63CEC-7412-4F9B-99D6-091CA655FA63}"/>
                </a:ext>
              </a:extLst>
            </p:cNvPr>
            <p:cNvSpPr/>
            <p:nvPr/>
          </p:nvSpPr>
          <p:spPr>
            <a:xfrm>
              <a:off x="4070540" y="6370217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9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4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37" name="Freeform: Shape 1536">
              <a:extLst>
                <a:ext uri="{FF2B5EF4-FFF2-40B4-BE49-F238E27FC236}">
                  <a16:creationId xmlns:a16="http://schemas.microsoft.com/office/drawing/2014/main" id="{D9E3C863-189E-463F-904E-959E0FDB80DE}"/>
                </a:ext>
              </a:extLst>
            </p:cNvPr>
            <p:cNvSpPr/>
            <p:nvPr/>
          </p:nvSpPr>
          <p:spPr>
            <a:xfrm>
              <a:off x="4140733" y="6370217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2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38" name="Freeform: Shape 1537">
              <a:extLst>
                <a:ext uri="{FF2B5EF4-FFF2-40B4-BE49-F238E27FC236}">
                  <a16:creationId xmlns:a16="http://schemas.microsoft.com/office/drawing/2014/main" id="{0FDED6C8-7B97-4866-BD38-9001C23BF4E9}"/>
                </a:ext>
              </a:extLst>
            </p:cNvPr>
            <p:cNvSpPr/>
            <p:nvPr/>
          </p:nvSpPr>
          <p:spPr>
            <a:xfrm>
              <a:off x="4171508" y="6370332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5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5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39" name="Freeform: Shape 1538">
              <a:extLst>
                <a:ext uri="{FF2B5EF4-FFF2-40B4-BE49-F238E27FC236}">
                  <a16:creationId xmlns:a16="http://schemas.microsoft.com/office/drawing/2014/main" id="{94D34AA7-57A4-4D61-BC77-1EB14CF1AB10}"/>
                </a:ext>
              </a:extLst>
            </p:cNvPr>
            <p:cNvSpPr/>
            <p:nvPr/>
          </p:nvSpPr>
          <p:spPr>
            <a:xfrm>
              <a:off x="4234786" y="6370332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40" name="Freeform: Shape 1539">
              <a:extLst>
                <a:ext uri="{FF2B5EF4-FFF2-40B4-BE49-F238E27FC236}">
                  <a16:creationId xmlns:a16="http://schemas.microsoft.com/office/drawing/2014/main" id="{06E1D150-54FD-477A-A6ED-FF2866491C0A}"/>
                </a:ext>
              </a:extLst>
            </p:cNvPr>
            <p:cNvSpPr/>
            <p:nvPr/>
          </p:nvSpPr>
          <p:spPr>
            <a:xfrm>
              <a:off x="4294260" y="6354542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4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9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8898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41" name="Freeform: Shape 1540">
              <a:extLst>
                <a:ext uri="{FF2B5EF4-FFF2-40B4-BE49-F238E27FC236}">
                  <a16:creationId xmlns:a16="http://schemas.microsoft.com/office/drawing/2014/main" id="{76E002DB-FA33-4C0D-A022-FE2C53CC60BA}"/>
                </a:ext>
              </a:extLst>
            </p:cNvPr>
            <p:cNvSpPr/>
            <p:nvPr/>
          </p:nvSpPr>
          <p:spPr>
            <a:xfrm>
              <a:off x="4330567" y="6370217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9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4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42" name="Freeform: Shape 1541">
              <a:extLst>
                <a:ext uri="{FF2B5EF4-FFF2-40B4-BE49-F238E27FC236}">
                  <a16:creationId xmlns:a16="http://schemas.microsoft.com/office/drawing/2014/main" id="{6E199D7A-AEC1-4A77-ADF6-A754C764CC82}"/>
                </a:ext>
              </a:extLst>
            </p:cNvPr>
            <p:cNvSpPr/>
            <p:nvPr/>
          </p:nvSpPr>
          <p:spPr>
            <a:xfrm>
              <a:off x="4400645" y="6344168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43" name="Freeform: Shape 1542">
              <a:extLst>
                <a:ext uri="{FF2B5EF4-FFF2-40B4-BE49-F238E27FC236}">
                  <a16:creationId xmlns:a16="http://schemas.microsoft.com/office/drawing/2014/main" id="{572EE7D1-C31F-4F9B-A7E3-A8303B2CAFFF}"/>
                </a:ext>
              </a:extLst>
            </p:cNvPr>
            <p:cNvSpPr/>
            <p:nvPr/>
          </p:nvSpPr>
          <p:spPr>
            <a:xfrm>
              <a:off x="4445828" y="6370332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1 w 43683"/>
                <a:gd name="connsiteY8" fmla="*/ 6108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7"/>
                  </a:cubicBezTo>
                  <a:lnTo>
                    <a:pt x="43684" y="47142"/>
                  </a:lnTo>
                  <a:cubicBezTo>
                    <a:pt x="38727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79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4" y="0"/>
                    <a:pt x="38727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8"/>
                    <a:pt x="26741" y="6108"/>
                  </a:cubicBezTo>
                  <a:cubicBezTo>
                    <a:pt x="14984" y="6108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44" name="Freeform: Shape 1543">
              <a:extLst>
                <a:ext uri="{FF2B5EF4-FFF2-40B4-BE49-F238E27FC236}">
                  <a16:creationId xmlns:a16="http://schemas.microsoft.com/office/drawing/2014/main" id="{BB32B8B2-B683-4F58-A1AF-BBF4B45A2F2B}"/>
                </a:ext>
              </a:extLst>
            </p:cNvPr>
            <p:cNvSpPr/>
            <p:nvPr/>
          </p:nvSpPr>
          <p:spPr>
            <a:xfrm>
              <a:off x="4499308" y="6370217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80 w 52443"/>
                <a:gd name="connsiteY5" fmla="*/ 6109 h 52558"/>
                <a:gd name="connsiteX6" fmla="*/ 6685 w 52443"/>
                <a:gd name="connsiteY6" fmla="*/ 26280 h 52558"/>
                <a:gd name="connsiteX7" fmla="*/ 26280 w 52443"/>
                <a:gd name="connsiteY7" fmla="*/ 46565 h 52558"/>
                <a:gd name="connsiteX8" fmla="*/ 45758 w 52443"/>
                <a:gd name="connsiteY8" fmla="*/ 26280 h 52558"/>
                <a:gd name="connsiteX9" fmla="*/ 26280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80" y="6109"/>
                  </a:moveTo>
                  <a:cubicBezTo>
                    <a:pt x="14754" y="6109"/>
                    <a:pt x="6685" y="14638"/>
                    <a:pt x="6685" y="26280"/>
                  </a:cubicBezTo>
                  <a:cubicBezTo>
                    <a:pt x="6685" y="37920"/>
                    <a:pt x="14754" y="46565"/>
                    <a:pt x="26280" y="46565"/>
                  </a:cubicBezTo>
                  <a:cubicBezTo>
                    <a:pt x="37806" y="46565"/>
                    <a:pt x="45758" y="38036"/>
                    <a:pt x="45758" y="26280"/>
                  </a:cubicBezTo>
                  <a:cubicBezTo>
                    <a:pt x="45758" y="14523"/>
                    <a:pt x="37690" y="6109"/>
                    <a:pt x="26280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45" name="Freeform: Shape 1544">
              <a:extLst>
                <a:ext uri="{FF2B5EF4-FFF2-40B4-BE49-F238E27FC236}">
                  <a16:creationId xmlns:a16="http://schemas.microsoft.com/office/drawing/2014/main" id="{EEF04C4F-61D0-4630-B249-D1E3819B3E0B}"/>
                </a:ext>
              </a:extLst>
            </p:cNvPr>
            <p:cNvSpPr/>
            <p:nvPr/>
          </p:nvSpPr>
          <p:spPr>
            <a:xfrm>
              <a:off x="4565929" y="6370332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2 w 45412"/>
                <a:gd name="connsiteY6" fmla="*/ 22591 h 51751"/>
                <a:gd name="connsiteX7" fmla="*/ 45412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2" y="9451"/>
                    <a:pt x="45412" y="22591"/>
                  </a:cubicBezTo>
                  <a:lnTo>
                    <a:pt x="45412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46" name="Freeform: Shape 1545">
              <a:extLst>
                <a:ext uri="{FF2B5EF4-FFF2-40B4-BE49-F238E27FC236}">
                  <a16:creationId xmlns:a16="http://schemas.microsoft.com/office/drawing/2014/main" id="{B348990A-67C6-4592-8E0B-1873B89149BD}"/>
                </a:ext>
              </a:extLst>
            </p:cNvPr>
            <p:cNvSpPr/>
            <p:nvPr/>
          </p:nvSpPr>
          <p:spPr>
            <a:xfrm>
              <a:off x="4625403" y="6354542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4 h 68234"/>
                <a:gd name="connsiteX2" fmla="*/ 0 w 29506"/>
                <a:gd name="connsiteY2" fmla="*/ 0 h 68234"/>
                <a:gd name="connsiteX3" fmla="*/ 6340 w 29506"/>
                <a:gd name="connsiteY3" fmla="*/ 0 h 68234"/>
                <a:gd name="connsiteX4" fmla="*/ 6340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40 w 29506"/>
                <a:gd name="connsiteY7" fmla="*/ 22591 h 68234"/>
                <a:gd name="connsiteX8" fmla="*/ 6340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40" y="68234"/>
                    <a:pt x="0" y="63509"/>
                    <a:pt x="0" y="50714"/>
                  </a:cubicBezTo>
                  <a:lnTo>
                    <a:pt x="0" y="0"/>
                  </a:lnTo>
                  <a:lnTo>
                    <a:pt x="6340" y="0"/>
                  </a:lnTo>
                  <a:lnTo>
                    <a:pt x="6340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40" y="22591"/>
                  </a:lnTo>
                  <a:lnTo>
                    <a:pt x="6340" y="51176"/>
                  </a:lnTo>
                  <a:cubicBezTo>
                    <a:pt x="6340" y="58898"/>
                    <a:pt x="10950" y="62126"/>
                    <a:pt x="17289" y="62126"/>
                  </a:cubicBezTo>
                  <a:cubicBezTo>
                    <a:pt x="21208" y="62126"/>
                    <a:pt x="25819" y="60973"/>
                    <a:pt x="29507" y="58322"/>
                  </a:cubicBezTo>
                  <a:lnTo>
                    <a:pt x="29507" y="64546"/>
                  </a:lnTo>
                  <a:cubicBezTo>
                    <a:pt x="25819" y="67082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47" name="Freeform: Shape 1546">
              <a:extLst>
                <a:ext uri="{FF2B5EF4-FFF2-40B4-BE49-F238E27FC236}">
                  <a16:creationId xmlns:a16="http://schemas.microsoft.com/office/drawing/2014/main" id="{79D9E2B7-4745-46B8-A8F4-9418E1C8B88A}"/>
                </a:ext>
              </a:extLst>
            </p:cNvPr>
            <p:cNvSpPr/>
            <p:nvPr/>
          </p:nvSpPr>
          <p:spPr>
            <a:xfrm>
              <a:off x="4665514" y="6370217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2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48" name="Freeform: Shape 1547">
              <a:extLst>
                <a:ext uri="{FF2B5EF4-FFF2-40B4-BE49-F238E27FC236}">
                  <a16:creationId xmlns:a16="http://schemas.microsoft.com/office/drawing/2014/main" id="{37E07BAE-E7AF-469E-8AB6-6E1F7CFFF76C}"/>
                </a:ext>
              </a:extLst>
            </p:cNvPr>
            <p:cNvSpPr/>
            <p:nvPr/>
          </p:nvSpPr>
          <p:spPr>
            <a:xfrm>
              <a:off x="4696519" y="6370217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3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80 h 52558"/>
                <a:gd name="connsiteX7" fmla="*/ 26279 w 52443"/>
                <a:gd name="connsiteY7" fmla="*/ 46565 h 52558"/>
                <a:gd name="connsiteX8" fmla="*/ 45758 w 52443"/>
                <a:gd name="connsiteY8" fmla="*/ 26280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3" y="10950"/>
                    <a:pt x="52443" y="26164"/>
                  </a:cubicBezTo>
                  <a:cubicBezTo>
                    <a:pt x="52443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49" name="Freeform: Shape 1548">
              <a:extLst>
                <a:ext uri="{FF2B5EF4-FFF2-40B4-BE49-F238E27FC236}">
                  <a16:creationId xmlns:a16="http://schemas.microsoft.com/office/drawing/2014/main" id="{63974D72-8448-47D3-8EB7-3C22DC38FC98}"/>
                </a:ext>
              </a:extLst>
            </p:cNvPr>
            <p:cNvSpPr/>
            <p:nvPr/>
          </p:nvSpPr>
          <p:spPr>
            <a:xfrm>
              <a:off x="4763140" y="6344168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50" name="Freeform: Shape 1549">
              <a:extLst>
                <a:ext uri="{FF2B5EF4-FFF2-40B4-BE49-F238E27FC236}">
                  <a16:creationId xmlns:a16="http://schemas.microsoft.com/office/drawing/2014/main" id="{E86A71A3-7486-45C1-8366-43C80915390A}"/>
                </a:ext>
              </a:extLst>
            </p:cNvPr>
            <p:cNvSpPr/>
            <p:nvPr/>
          </p:nvSpPr>
          <p:spPr>
            <a:xfrm>
              <a:off x="4783656" y="6370217"/>
              <a:ext cx="35846" cy="52558"/>
            </a:xfrm>
            <a:custGeom>
              <a:avLst/>
              <a:gdLst>
                <a:gd name="connsiteX0" fmla="*/ 17519 w 35846"/>
                <a:gd name="connsiteY0" fmla="*/ 47257 h 52558"/>
                <a:gd name="connsiteX1" fmla="*/ 29507 w 35846"/>
                <a:gd name="connsiteY1" fmla="*/ 38613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6 w 35846"/>
                <a:gd name="connsiteY10" fmla="*/ 20517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0 h 52558"/>
                <a:gd name="connsiteX16" fmla="*/ 17519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6" y="20517"/>
                  </a:cubicBezTo>
                  <a:lnTo>
                    <a:pt x="26510" y="25588"/>
                  </a:lnTo>
                  <a:cubicBezTo>
                    <a:pt x="32965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51" name="Freeform: Shape 1550">
              <a:extLst>
                <a:ext uri="{FF2B5EF4-FFF2-40B4-BE49-F238E27FC236}">
                  <a16:creationId xmlns:a16="http://schemas.microsoft.com/office/drawing/2014/main" id="{499805A5-0D97-4429-9EDC-5EB76832CC08}"/>
                </a:ext>
              </a:extLst>
            </p:cNvPr>
            <p:cNvSpPr/>
            <p:nvPr/>
          </p:nvSpPr>
          <p:spPr>
            <a:xfrm>
              <a:off x="4853619" y="6370217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3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80 h 52558"/>
                <a:gd name="connsiteX7" fmla="*/ 26279 w 52443"/>
                <a:gd name="connsiteY7" fmla="*/ 46565 h 52558"/>
                <a:gd name="connsiteX8" fmla="*/ 45758 w 52443"/>
                <a:gd name="connsiteY8" fmla="*/ 26280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3" y="10950"/>
                    <a:pt x="52443" y="26164"/>
                  </a:cubicBezTo>
                  <a:cubicBezTo>
                    <a:pt x="52443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52" name="Freeform: Shape 1551">
              <a:extLst>
                <a:ext uri="{FF2B5EF4-FFF2-40B4-BE49-F238E27FC236}">
                  <a16:creationId xmlns:a16="http://schemas.microsoft.com/office/drawing/2014/main" id="{12B6F01B-6D1B-4332-8022-360955693D1A}"/>
                </a:ext>
              </a:extLst>
            </p:cNvPr>
            <p:cNvSpPr/>
            <p:nvPr/>
          </p:nvSpPr>
          <p:spPr>
            <a:xfrm>
              <a:off x="4920240" y="6370332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53" name="Freeform: Shape 1552">
              <a:extLst>
                <a:ext uri="{FF2B5EF4-FFF2-40B4-BE49-F238E27FC236}">
                  <a16:creationId xmlns:a16="http://schemas.microsoft.com/office/drawing/2014/main" id="{B2A76587-B033-4D13-84EB-30F882175499}"/>
                </a:ext>
              </a:extLst>
            </p:cNvPr>
            <p:cNvSpPr/>
            <p:nvPr/>
          </p:nvSpPr>
          <p:spPr>
            <a:xfrm>
              <a:off x="4999193" y="6371139"/>
              <a:ext cx="50253" cy="76763"/>
            </a:xfrm>
            <a:custGeom>
              <a:avLst/>
              <a:gdLst>
                <a:gd name="connsiteX0" fmla="*/ 13024 w 50253"/>
                <a:gd name="connsiteY0" fmla="*/ 76763 h 76763"/>
                <a:gd name="connsiteX1" fmla="*/ 6339 w 50253"/>
                <a:gd name="connsiteY1" fmla="*/ 76763 h 76763"/>
                <a:gd name="connsiteX2" fmla="*/ 22476 w 50253"/>
                <a:gd name="connsiteY2" fmla="*/ 43338 h 76763"/>
                <a:gd name="connsiteX3" fmla="*/ 0 w 50253"/>
                <a:gd name="connsiteY3" fmla="*/ 0 h 76763"/>
                <a:gd name="connsiteX4" fmla="*/ 7607 w 50253"/>
                <a:gd name="connsiteY4" fmla="*/ 0 h 76763"/>
                <a:gd name="connsiteX5" fmla="*/ 26049 w 50253"/>
                <a:gd name="connsiteY5" fmla="*/ 36077 h 76763"/>
                <a:gd name="connsiteX6" fmla="*/ 43568 w 50253"/>
                <a:gd name="connsiteY6" fmla="*/ 0 h 76763"/>
                <a:gd name="connsiteX7" fmla="*/ 50253 w 50253"/>
                <a:gd name="connsiteY7" fmla="*/ 0 h 76763"/>
                <a:gd name="connsiteX8" fmla="*/ 13140 w 50253"/>
                <a:gd name="connsiteY8" fmla="*/ 76763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253" h="76763">
                  <a:moveTo>
                    <a:pt x="13024" y="76763"/>
                  </a:moveTo>
                  <a:lnTo>
                    <a:pt x="6339" y="76763"/>
                  </a:lnTo>
                  <a:lnTo>
                    <a:pt x="22476" y="43338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7"/>
                  </a:lnTo>
                  <a:lnTo>
                    <a:pt x="43568" y="0"/>
                  </a:lnTo>
                  <a:lnTo>
                    <a:pt x="50253" y="0"/>
                  </a:lnTo>
                  <a:lnTo>
                    <a:pt x="13140" y="7676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54" name="Freeform: Shape 1553">
              <a:extLst>
                <a:ext uri="{FF2B5EF4-FFF2-40B4-BE49-F238E27FC236}">
                  <a16:creationId xmlns:a16="http://schemas.microsoft.com/office/drawing/2014/main" id="{7FC666DF-8748-4DA9-A7D6-FFDFAF150875}"/>
                </a:ext>
              </a:extLst>
            </p:cNvPr>
            <p:cNvSpPr/>
            <p:nvPr/>
          </p:nvSpPr>
          <p:spPr>
            <a:xfrm>
              <a:off x="5054288" y="6370217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4 w 52443"/>
                <a:gd name="connsiteY1" fmla="*/ 0 h 52558"/>
                <a:gd name="connsiteX2" fmla="*/ 52443 w 52443"/>
                <a:gd name="connsiteY2" fmla="*/ 26164 h 52558"/>
                <a:gd name="connsiteX3" fmla="*/ 26394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80 h 52558"/>
                <a:gd name="connsiteX7" fmla="*/ 26279 w 52443"/>
                <a:gd name="connsiteY7" fmla="*/ 46565 h 52558"/>
                <a:gd name="connsiteX8" fmla="*/ 45758 w 52443"/>
                <a:gd name="connsiteY8" fmla="*/ 26280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4" y="0"/>
                  </a:cubicBezTo>
                  <a:cubicBezTo>
                    <a:pt x="41840" y="0"/>
                    <a:pt x="52443" y="10950"/>
                    <a:pt x="52443" y="26164"/>
                  </a:cubicBezTo>
                  <a:cubicBezTo>
                    <a:pt x="52443" y="41379"/>
                    <a:pt x="41609" y="52559"/>
                    <a:pt x="26394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55" name="Freeform: Shape 1554">
              <a:extLst>
                <a:ext uri="{FF2B5EF4-FFF2-40B4-BE49-F238E27FC236}">
                  <a16:creationId xmlns:a16="http://schemas.microsoft.com/office/drawing/2014/main" id="{5AD3B0DE-C624-42FC-8D46-1B0AE23B7F36}"/>
                </a:ext>
              </a:extLst>
            </p:cNvPr>
            <p:cNvSpPr/>
            <p:nvPr/>
          </p:nvSpPr>
          <p:spPr>
            <a:xfrm>
              <a:off x="5118949" y="6371139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1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1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1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0"/>
                    <a:pt x="12909" y="45643"/>
                    <a:pt x="22361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56" name="Freeform: Shape 1555">
              <a:extLst>
                <a:ext uri="{FF2B5EF4-FFF2-40B4-BE49-F238E27FC236}">
                  <a16:creationId xmlns:a16="http://schemas.microsoft.com/office/drawing/2014/main" id="{A7B54E4B-8430-4D1D-8D1C-4B4A37B7E87D}"/>
                </a:ext>
              </a:extLst>
            </p:cNvPr>
            <p:cNvSpPr/>
            <p:nvPr/>
          </p:nvSpPr>
          <p:spPr>
            <a:xfrm>
              <a:off x="5180037" y="6370217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8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2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57" name="Freeform: Shape 1556">
              <a:extLst>
                <a:ext uri="{FF2B5EF4-FFF2-40B4-BE49-F238E27FC236}">
                  <a16:creationId xmlns:a16="http://schemas.microsoft.com/office/drawing/2014/main" id="{9C6B196A-F88E-4859-ABCB-1DAFC6AF95B9}"/>
                </a:ext>
              </a:extLst>
            </p:cNvPr>
            <p:cNvSpPr/>
            <p:nvPr/>
          </p:nvSpPr>
          <p:spPr>
            <a:xfrm>
              <a:off x="5239627" y="6344168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3 h 77916"/>
                <a:gd name="connsiteX5" fmla="*/ 25242 w 45412"/>
                <a:gd name="connsiteY5" fmla="*/ 26164 h 77916"/>
                <a:gd name="connsiteX6" fmla="*/ 45413 w 45412"/>
                <a:gd name="connsiteY6" fmla="*/ 48756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3"/>
                  </a:lnTo>
                  <a:cubicBezTo>
                    <a:pt x="9913" y="31120"/>
                    <a:pt x="16713" y="26164"/>
                    <a:pt x="25242" y="26164"/>
                  </a:cubicBezTo>
                  <a:cubicBezTo>
                    <a:pt x="38728" y="26164"/>
                    <a:pt x="45413" y="35616"/>
                    <a:pt x="45413" y="48756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58" name="Freeform: Shape 1557">
              <a:extLst>
                <a:ext uri="{FF2B5EF4-FFF2-40B4-BE49-F238E27FC236}">
                  <a16:creationId xmlns:a16="http://schemas.microsoft.com/office/drawing/2014/main" id="{5471242F-EF00-43A7-923F-6FA807521A54}"/>
                </a:ext>
              </a:extLst>
            </p:cNvPr>
            <p:cNvSpPr/>
            <p:nvPr/>
          </p:nvSpPr>
          <p:spPr>
            <a:xfrm>
              <a:off x="5297833" y="6370217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4 w 52443"/>
                <a:gd name="connsiteY1" fmla="*/ 0 h 52558"/>
                <a:gd name="connsiteX2" fmla="*/ 52443 w 52443"/>
                <a:gd name="connsiteY2" fmla="*/ 26164 h 52558"/>
                <a:gd name="connsiteX3" fmla="*/ 26394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80 h 52558"/>
                <a:gd name="connsiteX7" fmla="*/ 26279 w 52443"/>
                <a:gd name="connsiteY7" fmla="*/ 46565 h 52558"/>
                <a:gd name="connsiteX8" fmla="*/ 45758 w 52443"/>
                <a:gd name="connsiteY8" fmla="*/ 26280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4" y="0"/>
                  </a:cubicBezTo>
                  <a:cubicBezTo>
                    <a:pt x="41839" y="0"/>
                    <a:pt x="52443" y="10950"/>
                    <a:pt x="52443" y="26164"/>
                  </a:cubicBezTo>
                  <a:cubicBezTo>
                    <a:pt x="52443" y="41379"/>
                    <a:pt x="41609" y="52559"/>
                    <a:pt x="26394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59" name="Freeform: Shape 1558">
              <a:extLst>
                <a:ext uri="{FF2B5EF4-FFF2-40B4-BE49-F238E27FC236}">
                  <a16:creationId xmlns:a16="http://schemas.microsoft.com/office/drawing/2014/main" id="{FB6BF971-2A05-4CB0-BD53-7937DA562B7F}"/>
                </a:ext>
              </a:extLst>
            </p:cNvPr>
            <p:cNvSpPr/>
            <p:nvPr/>
          </p:nvSpPr>
          <p:spPr>
            <a:xfrm>
              <a:off x="5364454" y="6370332"/>
              <a:ext cx="78377" cy="51867"/>
            </a:xfrm>
            <a:custGeom>
              <a:avLst/>
              <a:gdLst>
                <a:gd name="connsiteX0" fmla="*/ 6455 w 78377"/>
                <a:gd name="connsiteY0" fmla="*/ 51636 h 51867"/>
                <a:gd name="connsiteX1" fmla="*/ 0 w 78377"/>
                <a:gd name="connsiteY1" fmla="*/ 51636 h 51867"/>
                <a:gd name="connsiteX2" fmla="*/ 0 w 78377"/>
                <a:gd name="connsiteY2" fmla="*/ 807 h 51867"/>
                <a:gd name="connsiteX3" fmla="*/ 6455 w 78377"/>
                <a:gd name="connsiteY3" fmla="*/ 807 h 51867"/>
                <a:gd name="connsiteX4" fmla="*/ 6455 w 78377"/>
                <a:gd name="connsiteY4" fmla="*/ 12218 h 51867"/>
                <a:gd name="connsiteX5" fmla="*/ 24320 w 78377"/>
                <a:gd name="connsiteY5" fmla="*/ 0 h 51867"/>
                <a:gd name="connsiteX6" fmla="*/ 40687 w 78377"/>
                <a:gd name="connsiteY6" fmla="*/ 12909 h 51867"/>
                <a:gd name="connsiteX7" fmla="*/ 59589 w 78377"/>
                <a:gd name="connsiteY7" fmla="*/ 0 h 51867"/>
                <a:gd name="connsiteX8" fmla="*/ 78377 w 78377"/>
                <a:gd name="connsiteY8" fmla="*/ 22591 h 51867"/>
                <a:gd name="connsiteX9" fmla="*/ 78377 w 78377"/>
                <a:gd name="connsiteY9" fmla="*/ 51636 h 51867"/>
                <a:gd name="connsiteX10" fmla="*/ 71922 w 78377"/>
                <a:gd name="connsiteY10" fmla="*/ 51636 h 51867"/>
                <a:gd name="connsiteX11" fmla="*/ 71922 w 78377"/>
                <a:gd name="connsiteY11" fmla="*/ 23513 h 51867"/>
                <a:gd name="connsiteX12" fmla="*/ 58322 w 78377"/>
                <a:gd name="connsiteY12" fmla="*/ 6224 h 51867"/>
                <a:gd name="connsiteX13" fmla="*/ 42416 w 78377"/>
                <a:gd name="connsiteY13" fmla="*/ 25242 h 51867"/>
                <a:gd name="connsiteX14" fmla="*/ 42416 w 78377"/>
                <a:gd name="connsiteY14" fmla="*/ 51752 h 51867"/>
                <a:gd name="connsiteX15" fmla="*/ 35961 w 78377"/>
                <a:gd name="connsiteY15" fmla="*/ 51752 h 51867"/>
                <a:gd name="connsiteX16" fmla="*/ 35961 w 78377"/>
                <a:gd name="connsiteY16" fmla="*/ 23628 h 51867"/>
                <a:gd name="connsiteX17" fmla="*/ 22360 w 78377"/>
                <a:gd name="connsiteY17" fmla="*/ 6339 h 51867"/>
                <a:gd name="connsiteX18" fmla="*/ 6339 w 78377"/>
                <a:gd name="connsiteY18" fmla="*/ 26394 h 51867"/>
                <a:gd name="connsiteX19" fmla="*/ 6339 w 78377"/>
                <a:gd name="connsiteY19" fmla="*/ 51867 h 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377" h="51867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218"/>
                  </a:lnTo>
                  <a:cubicBezTo>
                    <a:pt x="9682" y="4841"/>
                    <a:pt x="16251" y="0"/>
                    <a:pt x="24320" y="0"/>
                  </a:cubicBezTo>
                  <a:cubicBezTo>
                    <a:pt x="33195" y="0"/>
                    <a:pt x="38382" y="5071"/>
                    <a:pt x="40687" y="12909"/>
                  </a:cubicBezTo>
                  <a:cubicBezTo>
                    <a:pt x="43799" y="5187"/>
                    <a:pt x="50830" y="0"/>
                    <a:pt x="59589" y="0"/>
                  </a:cubicBezTo>
                  <a:cubicBezTo>
                    <a:pt x="72153" y="0"/>
                    <a:pt x="78377" y="9451"/>
                    <a:pt x="78377" y="22591"/>
                  </a:cubicBezTo>
                  <a:lnTo>
                    <a:pt x="78377" y="51636"/>
                  </a:lnTo>
                  <a:lnTo>
                    <a:pt x="71922" y="51636"/>
                  </a:lnTo>
                  <a:lnTo>
                    <a:pt x="71922" y="23513"/>
                  </a:lnTo>
                  <a:cubicBezTo>
                    <a:pt x="71922" y="11987"/>
                    <a:pt x="67312" y="6224"/>
                    <a:pt x="58322" y="6224"/>
                  </a:cubicBezTo>
                  <a:cubicBezTo>
                    <a:pt x="49331" y="6224"/>
                    <a:pt x="42416" y="14523"/>
                    <a:pt x="42416" y="25242"/>
                  </a:cubicBezTo>
                  <a:lnTo>
                    <a:pt x="42416" y="51752"/>
                  </a:lnTo>
                  <a:lnTo>
                    <a:pt x="35961" y="51752"/>
                  </a:lnTo>
                  <a:lnTo>
                    <a:pt x="35961" y="23628"/>
                  </a:lnTo>
                  <a:cubicBezTo>
                    <a:pt x="35961" y="12102"/>
                    <a:pt x="31351" y="6339"/>
                    <a:pt x="22360" y="6339"/>
                  </a:cubicBezTo>
                  <a:cubicBezTo>
                    <a:pt x="13370" y="6339"/>
                    <a:pt x="6339" y="15099"/>
                    <a:pt x="6339" y="26394"/>
                  </a:cubicBezTo>
                  <a:lnTo>
                    <a:pt x="6339" y="5186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60" name="Freeform: Shape 1559">
              <a:extLst>
                <a:ext uri="{FF2B5EF4-FFF2-40B4-BE49-F238E27FC236}">
                  <a16:creationId xmlns:a16="http://schemas.microsoft.com/office/drawing/2014/main" id="{0234A36C-93BD-4266-9221-5340E6B073D8}"/>
                </a:ext>
              </a:extLst>
            </p:cNvPr>
            <p:cNvSpPr/>
            <p:nvPr/>
          </p:nvSpPr>
          <p:spPr>
            <a:xfrm>
              <a:off x="5455510" y="6370332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61" name="Freeform: Shape 1560">
              <a:extLst>
                <a:ext uri="{FF2B5EF4-FFF2-40B4-BE49-F238E27FC236}">
                  <a16:creationId xmlns:a16="http://schemas.microsoft.com/office/drawing/2014/main" id="{E052B9B7-5B04-4097-BED8-EED9D120BD6A}"/>
                </a:ext>
              </a:extLst>
            </p:cNvPr>
            <p:cNvSpPr/>
            <p:nvPr/>
          </p:nvSpPr>
          <p:spPr>
            <a:xfrm>
              <a:off x="5535616" y="6369410"/>
              <a:ext cx="82180" cy="54057"/>
            </a:xfrm>
            <a:custGeom>
              <a:avLst/>
              <a:gdLst>
                <a:gd name="connsiteX0" fmla="*/ 60051 w 82180"/>
                <a:gd name="connsiteY0" fmla="*/ 54057 h 54057"/>
                <a:gd name="connsiteX1" fmla="*/ 41378 w 82180"/>
                <a:gd name="connsiteY1" fmla="*/ 13140 h 54057"/>
                <a:gd name="connsiteX2" fmla="*/ 22476 w 82180"/>
                <a:gd name="connsiteY2" fmla="*/ 54057 h 54057"/>
                <a:gd name="connsiteX3" fmla="*/ 0 w 82180"/>
                <a:gd name="connsiteY3" fmla="*/ 1614 h 54057"/>
                <a:gd name="connsiteX4" fmla="*/ 7377 w 82180"/>
                <a:gd name="connsiteY4" fmla="*/ 1614 h 54057"/>
                <a:gd name="connsiteX5" fmla="*/ 23283 w 82180"/>
                <a:gd name="connsiteY5" fmla="*/ 39765 h 54057"/>
                <a:gd name="connsiteX6" fmla="*/ 41494 w 82180"/>
                <a:gd name="connsiteY6" fmla="*/ 0 h 54057"/>
                <a:gd name="connsiteX7" fmla="*/ 59590 w 82180"/>
                <a:gd name="connsiteY7" fmla="*/ 39765 h 54057"/>
                <a:gd name="connsiteX8" fmla="*/ 75496 w 82180"/>
                <a:gd name="connsiteY8" fmla="*/ 1614 h 54057"/>
                <a:gd name="connsiteX9" fmla="*/ 82181 w 82180"/>
                <a:gd name="connsiteY9" fmla="*/ 1614 h 54057"/>
                <a:gd name="connsiteX10" fmla="*/ 60166 w 82180"/>
                <a:gd name="connsiteY10" fmla="*/ 54057 h 5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80" h="54057">
                  <a:moveTo>
                    <a:pt x="60051" y="54057"/>
                  </a:moveTo>
                  <a:lnTo>
                    <a:pt x="41378" y="13140"/>
                  </a:lnTo>
                  <a:lnTo>
                    <a:pt x="22476" y="54057"/>
                  </a:lnTo>
                  <a:lnTo>
                    <a:pt x="0" y="1614"/>
                  </a:lnTo>
                  <a:lnTo>
                    <a:pt x="7377" y="1614"/>
                  </a:lnTo>
                  <a:lnTo>
                    <a:pt x="23283" y="39765"/>
                  </a:lnTo>
                  <a:lnTo>
                    <a:pt x="41494" y="0"/>
                  </a:lnTo>
                  <a:lnTo>
                    <a:pt x="59590" y="39765"/>
                  </a:lnTo>
                  <a:lnTo>
                    <a:pt x="75496" y="1614"/>
                  </a:lnTo>
                  <a:lnTo>
                    <a:pt x="82181" y="1614"/>
                  </a:lnTo>
                  <a:lnTo>
                    <a:pt x="60166" y="5405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62" name="Freeform: Shape 1561">
              <a:extLst>
                <a:ext uri="{FF2B5EF4-FFF2-40B4-BE49-F238E27FC236}">
                  <a16:creationId xmlns:a16="http://schemas.microsoft.com/office/drawing/2014/main" id="{1302ED29-4C18-4104-B0A7-6C46F98CD26E}"/>
                </a:ext>
              </a:extLst>
            </p:cNvPr>
            <p:cNvSpPr/>
            <p:nvPr/>
          </p:nvSpPr>
          <p:spPr>
            <a:xfrm>
              <a:off x="5626672" y="6351199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6 w 12332"/>
                <a:gd name="connsiteY2" fmla="*/ 922 h 70654"/>
                <a:gd name="connsiteX3" fmla="*/ 12333 w 12332"/>
                <a:gd name="connsiteY3" fmla="*/ 4495 h 70654"/>
                <a:gd name="connsiteX4" fmla="*/ 7376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4 h 70654"/>
                <a:gd name="connsiteX10" fmla="*/ 1498 w 12332"/>
                <a:gd name="connsiteY10" fmla="*/ 70654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5"/>
                    <a:pt x="7376" y="922"/>
                  </a:cubicBezTo>
                  <a:lnTo>
                    <a:pt x="12333" y="4495"/>
                  </a:lnTo>
                  <a:lnTo>
                    <a:pt x="7376" y="8068"/>
                  </a:lnTo>
                  <a:cubicBezTo>
                    <a:pt x="6455" y="8645"/>
                    <a:pt x="5532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4"/>
                  </a:lnTo>
                  <a:lnTo>
                    <a:pt x="1498" y="70654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63" name="Freeform: Shape 1562">
              <a:extLst>
                <a:ext uri="{FF2B5EF4-FFF2-40B4-BE49-F238E27FC236}">
                  <a16:creationId xmlns:a16="http://schemas.microsoft.com/office/drawing/2014/main" id="{A0B43CCD-C594-4846-B3C3-DBB32BF02981}"/>
                </a:ext>
              </a:extLst>
            </p:cNvPr>
            <p:cNvSpPr/>
            <p:nvPr/>
          </p:nvSpPr>
          <p:spPr>
            <a:xfrm>
              <a:off x="5648917" y="6388543"/>
              <a:ext cx="31120" cy="5763"/>
            </a:xfrm>
            <a:custGeom>
              <a:avLst/>
              <a:gdLst>
                <a:gd name="connsiteX0" fmla="*/ 0 w 31120"/>
                <a:gd name="connsiteY0" fmla="*/ 0 h 5763"/>
                <a:gd name="connsiteX1" fmla="*/ 31120 w 31120"/>
                <a:gd name="connsiteY1" fmla="*/ 0 h 5763"/>
                <a:gd name="connsiteX2" fmla="*/ 31120 w 31120"/>
                <a:gd name="connsiteY2" fmla="*/ 5763 h 5763"/>
                <a:gd name="connsiteX3" fmla="*/ 0 w 31120"/>
                <a:gd name="connsiteY3" fmla="*/ 5763 h 5763"/>
                <a:gd name="connsiteX4" fmla="*/ 0 w 31120"/>
                <a:gd name="connsiteY4" fmla="*/ 0 h 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20" h="5763">
                  <a:moveTo>
                    <a:pt x="0" y="0"/>
                  </a:moveTo>
                  <a:lnTo>
                    <a:pt x="31120" y="0"/>
                  </a:lnTo>
                  <a:lnTo>
                    <a:pt x="31120" y="5763"/>
                  </a:lnTo>
                  <a:lnTo>
                    <a:pt x="0" y="5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64" name="Freeform: Shape 1563">
              <a:extLst>
                <a:ext uri="{FF2B5EF4-FFF2-40B4-BE49-F238E27FC236}">
                  <a16:creationId xmlns:a16="http://schemas.microsoft.com/office/drawing/2014/main" id="{9166E1B1-2434-480D-962B-E97CE1B61B91}"/>
                </a:ext>
              </a:extLst>
            </p:cNvPr>
            <p:cNvSpPr/>
            <p:nvPr/>
          </p:nvSpPr>
          <p:spPr>
            <a:xfrm>
              <a:off x="5694214" y="6343246"/>
              <a:ext cx="46219" cy="78722"/>
            </a:xfrm>
            <a:custGeom>
              <a:avLst/>
              <a:gdLst>
                <a:gd name="connsiteX0" fmla="*/ 0 w 46219"/>
                <a:gd name="connsiteY0" fmla="*/ 78722 h 78722"/>
                <a:gd name="connsiteX1" fmla="*/ 0 w 46219"/>
                <a:gd name="connsiteY1" fmla="*/ 17865 h 78722"/>
                <a:gd name="connsiteX2" fmla="*/ 17404 w 46219"/>
                <a:gd name="connsiteY2" fmla="*/ 0 h 78722"/>
                <a:gd name="connsiteX3" fmla="*/ 26971 w 46219"/>
                <a:gd name="connsiteY3" fmla="*/ 2535 h 78722"/>
                <a:gd name="connsiteX4" fmla="*/ 26971 w 46219"/>
                <a:gd name="connsiteY4" fmla="*/ 8875 h 78722"/>
                <a:gd name="connsiteX5" fmla="*/ 17981 w 46219"/>
                <a:gd name="connsiteY5" fmla="*/ 6224 h 78722"/>
                <a:gd name="connsiteX6" fmla="*/ 6455 w 46219"/>
                <a:gd name="connsiteY6" fmla="*/ 17750 h 78722"/>
                <a:gd name="connsiteX7" fmla="*/ 6455 w 46219"/>
                <a:gd name="connsiteY7" fmla="*/ 27893 h 78722"/>
                <a:gd name="connsiteX8" fmla="*/ 25127 w 46219"/>
                <a:gd name="connsiteY8" fmla="*/ 27893 h 78722"/>
                <a:gd name="connsiteX9" fmla="*/ 25127 w 46219"/>
                <a:gd name="connsiteY9" fmla="*/ 33887 h 78722"/>
                <a:gd name="connsiteX10" fmla="*/ 6455 w 46219"/>
                <a:gd name="connsiteY10" fmla="*/ 33887 h 78722"/>
                <a:gd name="connsiteX11" fmla="*/ 6455 w 46219"/>
                <a:gd name="connsiteY11" fmla="*/ 78722 h 78722"/>
                <a:gd name="connsiteX12" fmla="*/ 0 w 46219"/>
                <a:gd name="connsiteY12" fmla="*/ 78722 h 78722"/>
                <a:gd name="connsiteX13" fmla="*/ 33887 w 46219"/>
                <a:gd name="connsiteY13" fmla="*/ 12678 h 78722"/>
                <a:gd name="connsiteX14" fmla="*/ 38267 w 46219"/>
                <a:gd name="connsiteY14" fmla="*/ 8068 h 78722"/>
                <a:gd name="connsiteX15" fmla="*/ 41263 w 46219"/>
                <a:gd name="connsiteY15" fmla="*/ 8990 h 78722"/>
                <a:gd name="connsiteX16" fmla="*/ 46220 w 46219"/>
                <a:gd name="connsiteY16" fmla="*/ 12563 h 78722"/>
                <a:gd name="connsiteX17" fmla="*/ 41263 w 46219"/>
                <a:gd name="connsiteY17" fmla="*/ 16136 h 78722"/>
                <a:gd name="connsiteX18" fmla="*/ 38267 w 46219"/>
                <a:gd name="connsiteY18" fmla="*/ 17174 h 78722"/>
                <a:gd name="connsiteX19" fmla="*/ 33887 w 46219"/>
                <a:gd name="connsiteY19" fmla="*/ 12678 h 78722"/>
                <a:gd name="connsiteX20" fmla="*/ 35270 w 46219"/>
                <a:gd name="connsiteY20" fmla="*/ 78722 h 78722"/>
                <a:gd name="connsiteX21" fmla="*/ 35270 w 46219"/>
                <a:gd name="connsiteY21" fmla="*/ 27893 h 78722"/>
                <a:gd name="connsiteX22" fmla="*/ 41724 w 46219"/>
                <a:gd name="connsiteY22" fmla="*/ 27893 h 78722"/>
                <a:gd name="connsiteX23" fmla="*/ 41724 w 46219"/>
                <a:gd name="connsiteY23" fmla="*/ 78722 h 78722"/>
                <a:gd name="connsiteX24" fmla="*/ 35270 w 46219"/>
                <a:gd name="connsiteY24" fmla="*/ 78722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6219" h="78722">
                  <a:moveTo>
                    <a:pt x="0" y="78722"/>
                  </a:moveTo>
                  <a:lnTo>
                    <a:pt x="0" y="17865"/>
                  </a:lnTo>
                  <a:cubicBezTo>
                    <a:pt x="0" y="7492"/>
                    <a:pt x="6685" y="0"/>
                    <a:pt x="17404" y="0"/>
                  </a:cubicBezTo>
                  <a:cubicBezTo>
                    <a:pt x="20747" y="0"/>
                    <a:pt x="23859" y="461"/>
                    <a:pt x="26971" y="2535"/>
                  </a:cubicBezTo>
                  <a:lnTo>
                    <a:pt x="26971" y="8875"/>
                  </a:lnTo>
                  <a:cubicBezTo>
                    <a:pt x="23974" y="6800"/>
                    <a:pt x="21208" y="6224"/>
                    <a:pt x="17981" y="6224"/>
                  </a:cubicBezTo>
                  <a:cubicBezTo>
                    <a:pt x="10950" y="6224"/>
                    <a:pt x="6455" y="10949"/>
                    <a:pt x="6455" y="17750"/>
                  </a:cubicBezTo>
                  <a:lnTo>
                    <a:pt x="6455" y="27893"/>
                  </a:lnTo>
                  <a:lnTo>
                    <a:pt x="25127" y="27893"/>
                  </a:lnTo>
                  <a:lnTo>
                    <a:pt x="25127" y="33887"/>
                  </a:lnTo>
                  <a:lnTo>
                    <a:pt x="6455" y="33887"/>
                  </a:lnTo>
                  <a:lnTo>
                    <a:pt x="6455" y="78722"/>
                  </a:lnTo>
                  <a:lnTo>
                    <a:pt x="0" y="78722"/>
                  </a:lnTo>
                  <a:close/>
                  <a:moveTo>
                    <a:pt x="33887" y="12678"/>
                  </a:moveTo>
                  <a:cubicBezTo>
                    <a:pt x="33887" y="10142"/>
                    <a:pt x="35731" y="8068"/>
                    <a:pt x="38267" y="8068"/>
                  </a:cubicBezTo>
                  <a:cubicBezTo>
                    <a:pt x="39419" y="8068"/>
                    <a:pt x="40341" y="8414"/>
                    <a:pt x="41263" y="8990"/>
                  </a:cubicBezTo>
                  <a:lnTo>
                    <a:pt x="46220" y="12563"/>
                  </a:lnTo>
                  <a:lnTo>
                    <a:pt x="41263" y="16136"/>
                  </a:lnTo>
                  <a:cubicBezTo>
                    <a:pt x="40341" y="16712"/>
                    <a:pt x="39419" y="17174"/>
                    <a:pt x="38267" y="17174"/>
                  </a:cubicBezTo>
                  <a:cubicBezTo>
                    <a:pt x="35731" y="17174"/>
                    <a:pt x="33887" y="15099"/>
                    <a:pt x="33887" y="12678"/>
                  </a:cubicBezTo>
                  <a:close/>
                  <a:moveTo>
                    <a:pt x="35270" y="78722"/>
                  </a:moveTo>
                  <a:lnTo>
                    <a:pt x="35270" y="27893"/>
                  </a:lnTo>
                  <a:lnTo>
                    <a:pt x="41724" y="27893"/>
                  </a:lnTo>
                  <a:lnTo>
                    <a:pt x="41724" y="78722"/>
                  </a:lnTo>
                  <a:lnTo>
                    <a:pt x="35270" y="7872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65" name="Freeform: Shape 1564">
              <a:extLst>
                <a:ext uri="{FF2B5EF4-FFF2-40B4-BE49-F238E27FC236}">
                  <a16:creationId xmlns:a16="http://schemas.microsoft.com/office/drawing/2014/main" id="{8ECEB340-F784-4588-97D6-BB8D42FC766B}"/>
                </a:ext>
              </a:extLst>
            </p:cNvPr>
            <p:cNvSpPr/>
            <p:nvPr/>
          </p:nvSpPr>
          <p:spPr>
            <a:xfrm>
              <a:off x="5774551" y="6370217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9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4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66" name="Freeform: Shape 1565">
              <a:extLst>
                <a:ext uri="{FF2B5EF4-FFF2-40B4-BE49-F238E27FC236}">
                  <a16:creationId xmlns:a16="http://schemas.microsoft.com/office/drawing/2014/main" id="{1220CF61-DA09-43E4-ABB4-802FB2268FE5}"/>
                </a:ext>
              </a:extLst>
            </p:cNvPr>
            <p:cNvSpPr/>
            <p:nvPr/>
          </p:nvSpPr>
          <p:spPr>
            <a:xfrm>
              <a:off x="5844629" y="6370332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3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67" name="Freeform: Shape 1566">
              <a:extLst>
                <a:ext uri="{FF2B5EF4-FFF2-40B4-BE49-F238E27FC236}">
                  <a16:creationId xmlns:a16="http://schemas.microsoft.com/office/drawing/2014/main" id="{50FFF8F7-F9B0-4F1C-A5A0-B0EFEDF66421}"/>
                </a:ext>
              </a:extLst>
            </p:cNvPr>
            <p:cNvSpPr/>
            <p:nvPr/>
          </p:nvSpPr>
          <p:spPr>
            <a:xfrm>
              <a:off x="5902720" y="6344052"/>
              <a:ext cx="52097" cy="78723"/>
            </a:xfrm>
            <a:custGeom>
              <a:avLst/>
              <a:gdLst>
                <a:gd name="connsiteX0" fmla="*/ 45643 w 52097"/>
                <a:gd name="connsiteY0" fmla="*/ 66160 h 78723"/>
                <a:gd name="connsiteX1" fmla="*/ 25473 w 52097"/>
                <a:gd name="connsiteY1" fmla="*/ 78723 h 78723"/>
                <a:gd name="connsiteX2" fmla="*/ 0 w 52097"/>
                <a:gd name="connsiteY2" fmla="*/ 52674 h 78723"/>
                <a:gd name="connsiteX3" fmla="*/ 25473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5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4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60"/>
                  </a:moveTo>
                  <a:cubicBezTo>
                    <a:pt x="42070" y="73767"/>
                    <a:pt x="34694" y="78723"/>
                    <a:pt x="25473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3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5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8"/>
                    <a:pt x="37460" y="32274"/>
                    <a:pt x="26049" y="32274"/>
                  </a:cubicBezTo>
                  <a:cubicBezTo>
                    <a:pt x="14638" y="32274"/>
                    <a:pt x="6685" y="40803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68" name="Freeform: Shape 1567">
              <a:extLst>
                <a:ext uri="{FF2B5EF4-FFF2-40B4-BE49-F238E27FC236}">
                  <a16:creationId xmlns:a16="http://schemas.microsoft.com/office/drawing/2014/main" id="{52FE693A-B261-432B-9DFF-4D862CFE1A14}"/>
                </a:ext>
              </a:extLst>
            </p:cNvPr>
            <p:cNvSpPr/>
            <p:nvPr/>
          </p:nvSpPr>
          <p:spPr>
            <a:xfrm>
              <a:off x="3569387" y="6494698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6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4" y="52559"/>
                    <a:pt x="25473" y="52559"/>
                  </a:cubicBezTo>
                  <a:cubicBezTo>
                    <a:pt x="10604" y="52559"/>
                    <a:pt x="0" y="41610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7"/>
                    <a:pt x="14638" y="46566"/>
                    <a:pt x="26049" y="46566"/>
                  </a:cubicBezTo>
                  <a:cubicBezTo>
                    <a:pt x="37460" y="46566"/>
                    <a:pt x="45643" y="38037"/>
                    <a:pt x="45643" y="26395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69" name="Freeform: Shape 1568">
              <a:extLst>
                <a:ext uri="{FF2B5EF4-FFF2-40B4-BE49-F238E27FC236}">
                  <a16:creationId xmlns:a16="http://schemas.microsoft.com/office/drawing/2014/main" id="{CE6234E8-F3C2-4469-B296-D8B4863E4475}"/>
                </a:ext>
              </a:extLst>
            </p:cNvPr>
            <p:cNvSpPr/>
            <p:nvPr/>
          </p:nvSpPr>
          <p:spPr>
            <a:xfrm>
              <a:off x="3639465" y="6494813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9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4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4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9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2" y="47603"/>
                    <a:pt x="6455" y="39880"/>
                  </a:cubicBezTo>
                  <a:close/>
                  <a:moveTo>
                    <a:pt x="26049" y="5994"/>
                  </a:moveTo>
                  <a:cubicBezTo>
                    <a:pt x="14638" y="5994"/>
                    <a:pt x="6455" y="14523"/>
                    <a:pt x="6455" y="26164"/>
                  </a:cubicBezTo>
                  <a:cubicBezTo>
                    <a:pt x="6455" y="37806"/>
                    <a:pt x="14638" y="46450"/>
                    <a:pt x="26049" y="46450"/>
                  </a:cubicBezTo>
                  <a:cubicBezTo>
                    <a:pt x="37460" y="46450"/>
                    <a:pt x="45413" y="37921"/>
                    <a:pt x="45413" y="26164"/>
                  </a:cubicBezTo>
                  <a:cubicBezTo>
                    <a:pt x="45413" y="14408"/>
                    <a:pt x="37460" y="5994"/>
                    <a:pt x="26049" y="59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70" name="Freeform: Shape 1569">
              <a:extLst>
                <a:ext uri="{FF2B5EF4-FFF2-40B4-BE49-F238E27FC236}">
                  <a16:creationId xmlns:a16="http://schemas.microsoft.com/office/drawing/2014/main" id="{6A7560E2-E104-405C-8373-12204CFB2CE5}"/>
                </a:ext>
              </a:extLst>
            </p:cNvPr>
            <p:cNvSpPr/>
            <p:nvPr/>
          </p:nvSpPr>
          <p:spPr>
            <a:xfrm>
              <a:off x="3705740" y="6494813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9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4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4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9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2" y="47603"/>
                    <a:pt x="6455" y="39880"/>
                  </a:cubicBezTo>
                  <a:close/>
                  <a:moveTo>
                    <a:pt x="26049" y="5994"/>
                  </a:moveTo>
                  <a:cubicBezTo>
                    <a:pt x="14638" y="5994"/>
                    <a:pt x="6455" y="14523"/>
                    <a:pt x="6455" y="26164"/>
                  </a:cubicBezTo>
                  <a:cubicBezTo>
                    <a:pt x="6455" y="37806"/>
                    <a:pt x="14638" y="46450"/>
                    <a:pt x="26049" y="46450"/>
                  </a:cubicBezTo>
                  <a:cubicBezTo>
                    <a:pt x="37460" y="46450"/>
                    <a:pt x="45413" y="37921"/>
                    <a:pt x="45413" y="26164"/>
                  </a:cubicBezTo>
                  <a:cubicBezTo>
                    <a:pt x="45413" y="14408"/>
                    <a:pt x="37460" y="5994"/>
                    <a:pt x="26049" y="59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71" name="Freeform: Shape 1570">
              <a:extLst>
                <a:ext uri="{FF2B5EF4-FFF2-40B4-BE49-F238E27FC236}">
                  <a16:creationId xmlns:a16="http://schemas.microsoft.com/office/drawing/2014/main" id="{6F2FCF95-3DA1-42B8-93D5-09B1BEBF0FE5}"/>
                </a:ext>
              </a:extLst>
            </p:cNvPr>
            <p:cNvSpPr/>
            <p:nvPr/>
          </p:nvSpPr>
          <p:spPr>
            <a:xfrm>
              <a:off x="3767635" y="6494698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3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7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5 w 35845"/>
                <a:gd name="connsiteY10" fmla="*/ 20517 h 52558"/>
                <a:gd name="connsiteX11" fmla="*/ 26510 w 35845"/>
                <a:gd name="connsiteY11" fmla="*/ 25588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2 h 52558"/>
                <a:gd name="connsiteX15" fmla="*/ 0 w 35845"/>
                <a:gd name="connsiteY15" fmla="*/ 40111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3" y="26049"/>
                  </a:lnTo>
                  <a:cubicBezTo>
                    <a:pt x="4265" y="23514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7"/>
                  </a:cubicBezTo>
                  <a:lnTo>
                    <a:pt x="26510" y="25588"/>
                  </a:lnTo>
                  <a:cubicBezTo>
                    <a:pt x="32964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72" name="Freeform: Shape 1571">
              <a:extLst>
                <a:ext uri="{FF2B5EF4-FFF2-40B4-BE49-F238E27FC236}">
                  <a16:creationId xmlns:a16="http://schemas.microsoft.com/office/drawing/2014/main" id="{152B6587-6990-4C07-B954-B4BAA86863BE}"/>
                </a:ext>
              </a:extLst>
            </p:cNvPr>
            <p:cNvSpPr/>
            <p:nvPr/>
          </p:nvSpPr>
          <p:spPr>
            <a:xfrm>
              <a:off x="3813854" y="6537575"/>
              <a:ext cx="9912" cy="9681"/>
            </a:xfrm>
            <a:custGeom>
              <a:avLst/>
              <a:gdLst>
                <a:gd name="connsiteX0" fmla="*/ 0 w 9912"/>
                <a:gd name="connsiteY0" fmla="*/ 4841 h 9681"/>
                <a:gd name="connsiteX1" fmla="*/ 4956 w 9912"/>
                <a:gd name="connsiteY1" fmla="*/ 0 h 9681"/>
                <a:gd name="connsiteX2" fmla="*/ 9912 w 9912"/>
                <a:gd name="connsiteY2" fmla="*/ 4841 h 9681"/>
                <a:gd name="connsiteX3" fmla="*/ 4956 w 9912"/>
                <a:gd name="connsiteY3" fmla="*/ 9681 h 9681"/>
                <a:gd name="connsiteX4" fmla="*/ 0 w 9912"/>
                <a:gd name="connsiteY4" fmla="*/ 4841 h 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2" h="9681">
                  <a:moveTo>
                    <a:pt x="0" y="4841"/>
                  </a:moveTo>
                  <a:cubicBezTo>
                    <a:pt x="0" y="1959"/>
                    <a:pt x="2075" y="0"/>
                    <a:pt x="4956" y="0"/>
                  </a:cubicBezTo>
                  <a:cubicBezTo>
                    <a:pt x="7838" y="0"/>
                    <a:pt x="9912" y="1959"/>
                    <a:pt x="9912" y="4841"/>
                  </a:cubicBezTo>
                  <a:cubicBezTo>
                    <a:pt x="9912" y="7722"/>
                    <a:pt x="7838" y="9681"/>
                    <a:pt x="4956" y="9681"/>
                  </a:cubicBezTo>
                  <a:cubicBezTo>
                    <a:pt x="2075" y="9681"/>
                    <a:pt x="0" y="7722"/>
                    <a:pt x="0" y="4841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73" name="Freeform: Shape 1572">
              <a:extLst>
                <a:ext uri="{FF2B5EF4-FFF2-40B4-BE49-F238E27FC236}">
                  <a16:creationId xmlns:a16="http://schemas.microsoft.com/office/drawing/2014/main" id="{973AA52D-4720-4000-BB9E-7B0D43B2C0C3}"/>
                </a:ext>
              </a:extLst>
            </p:cNvPr>
            <p:cNvSpPr/>
            <p:nvPr/>
          </p:nvSpPr>
          <p:spPr>
            <a:xfrm>
              <a:off x="3857769" y="6467843"/>
              <a:ext cx="48178" cy="79413"/>
            </a:xfrm>
            <a:custGeom>
              <a:avLst/>
              <a:gdLst>
                <a:gd name="connsiteX0" fmla="*/ 9336 w 48178"/>
                <a:gd name="connsiteY0" fmla="*/ 19594 h 79413"/>
                <a:gd name="connsiteX1" fmla="*/ 19479 w 48178"/>
                <a:gd name="connsiteY1" fmla="*/ 32503 h 79413"/>
                <a:gd name="connsiteX2" fmla="*/ 35385 w 48178"/>
                <a:gd name="connsiteY2" fmla="*/ 40110 h 79413"/>
                <a:gd name="connsiteX3" fmla="*/ 48179 w 48178"/>
                <a:gd name="connsiteY3" fmla="*/ 57630 h 79413"/>
                <a:gd name="connsiteX4" fmla="*/ 22937 w 48178"/>
                <a:gd name="connsiteY4" fmla="*/ 79414 h 79413"/>
                <a:gd name="connsiteX5" fmla="*/ 0 w 48178"/>
                <a:gd name="connsiteY5" fmla="*/ 71461 h 79413"/>
                <a:gd name="connsiteX6" fmla="*/ 0 w 48178"/>
                <a:gd name="connsiteY6" fmla="*/ 63047 h 79413"/>
                <a:gd name="connsiteX7" fmla="*/ 22937 w 48178"/>
                <a:gd name="connsiteY7" fmla="*/ 73190 h 79413"/>
                <a:gd name="connsiteX8" fmla="*/ 40917 w 48178"/>
                <a:gd name="connsiteY8" fmla="*/ 58898 h 79413"/>
                <a:gd name="connsiteX9" fmla="*/ 30659 w 48178"/>
                <a:gd name="connsiteY9" fmla="*/ 45527 h 79413"/>
                <a:gd name="connsiteX10" fmla="*/ 15445 w 48178"/>
                <a:gd name="connsiteY10" fmla="*/ 38381 h 79413"/>
                <a:gd name="connsiteX11" fmla="*/ 2536 w 48178"/>
                <a:gd name="connsiteY11" fmla="*/ 20055 h 79413"/>
                <a:gd name="connsiteX12" fmla="*/ 25472 w 48178"/>
                <a:gd name="connsiteY12" fmla="*/ 0 h 79413"/>
                <a:gd name="connsiteX13" fmla="*/ 44952 w 48178"/>
                <a:gd name="connsiteY13" fmla="*/ 6224 h 79413"/>
                <a:gd name="connsiteX14" fmla="*/ 44952 w 48178"/>
                <a:gd name="connsiteY14" fmla="*/ 14061 h 79413"/>
                <a:gd name="connsiteX15" fmla="*/ 25588 w 48178"/>
                <a:gd name="connsiteY15" fmla="*/ 6108 h 79413"/>
                <a:gd name="connsiteX16" fmla="*/ 9451 w 48178"/>
                <a:gd name="connsiteY16" fmla="*/ 19594 h 7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178" h="79413">
                  <a:moveTo>
                    <a:pt x="9336" y="19594"/>
                  </a:moveTo>
                  <a:cubicBezTo>
                    <a:pt x="9336" y="25127"/>
                    <a:pt x="12102" y="29276"/>
                    <a:pt x="19479" y="32503"/>
                  </a:cubicBezTo>
                  <a:lnTo>
                    <a:pt x="35385" y="40110"/>
                  </a:lnTo>
                  <a:cubicBezTo>
                    <a:pt x="44145" y="44144"/>
                    <a:pt x="48179" y="49907"/>
                    <a:pt x="48179" y="57630"/>
                  </a:cubicBezTo>
                  <a:cubicBezTo>
                    <a:pt x="48179" y="71692"/>
                    <a:pt x="37114" y="79414"/>
                    <a:pt x="22937" y="79414"/>
                  </a:cubicBezTo>
                  <a:cubicBezTo>
                    <a:pt x="14408" y="79414"/>
                    <a:pt x="6224" y="77109"/>
                    <a:pt x="0" y="71461"/>
                  </a:cubicBezTo>
                  <a:lnTo>
                    <a:pt x="0" y="63047"/>
                  </a:lnTo>
                  <a:cubicBezTo>
                    <a:pt x="6685" y="69848"/>
                    <a:pt x="15099" y="73190"/>
                    <a:pt x="22937" y="73190"/>
                  </a:cubicBezTo>
                  <a:cubicBezTo>
                    <a:pt x="32503" y="73190"/>
                    <a:pt x="40917" y="68579"/>
                    <a:pt x="40917" y="58898"/>
                  </a:cubicBezTo>
                  <a:cubicBezTo>
                    <a:pt x="40917" y="53135"/>
                    <a:pt x="38382" y="49100"/>
                    <a:pt x="30659" y="45527"/>
                  </a:cubicBezTo>
                  <a:lnTo>
                    <a:pt x="15445" y="38381"/>
                  </a:lnTo>
                  <a:cubicBezTo>
                    <a:pt x="6685" y="34347"/>
                    <a:pt x="2536" y="28815"/>
                    <a:pt x="2536" y="20055"/>
                  </a:cubicBezTo>
                  <a:cubicBezTo>
                    <a:pt x="2536" y="7146"/>
                    <a:pt x="12909" y="0"/>
                    <a:pt x="25472" y="0"/>
                  </a:cubicBezTo>
                  <a:cubicBezTo>
                    <a:pt x="32503" y="0"/>
                    <a:pt x="39419" y="1844"/>
                    <a:pt x="44952" y="6224"/>
                  </a:cubicBezTo>
                  <a:lnTo>
                    <a:pt x="44952" y="14061"/>
                  </a:lnTo>
                  <a:cubicBezTo>
                    <a:pt x="39419" y="9221"/>
                    <a:pt x="32849" y="6108"/>
                    <a:pt x="25588" y="6108"/>
                  </a:cubicBezTo>
                  <a:cubicBezTo>
                    <a:pt x="16943" y="6108"/>
                    <a:pt x="9451" y="10604"/>
                    <a:pt x="9451" y="195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74" name="Freeform: Shape 1573">
              <a:extLst>
                <a:ext uri="{FF2B5EF4-FFF2-40B4-BE49-F238E27FC236}">
                  <a16:creationId xmlns:a16="http://schemas.microsoft.com/office/drawing/2014/main" id="{77F851F9-4D1D-49A5-8584-2B8B961DF5BF}"/>
                </a:ext>
              </a:extLst>
            </p:cNvPr>
            <p:cNvSpPr/>
            <p:nvPr/>
          </p:nvSpPr>
          <p:spPr>
            <a:xfrm>
              <a:off x="3914822" y="6494698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80 h 52558"/>
                <a:gd name="connsiteX7" fmla="*/ 26279 w 52443"/>
                <a:gd name="connsiteY7" fmla="*/ 46566 h 52558"/>
                <a:gd name="connsiteX8" fmla="*/ 45758 w 52443"/>
                <a:gd name="connsiteY8" fmla="*/ 26280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1"/>
                    <a:pt x="14753" y="46566"/>
                    <a:pt x="26279" y="46566"/>
                  </a:cubicBezTo>
                  <a:cubicBezTo>
                    <a:pt x="37805" y="46566"/>
                    <a:pt x="45758" y="38037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75" name="Freeform: Shape 1574">
              <a:extLst>
                <a:ext uri="{FF2B5EF4-FFF2-40B4-BE49-F238E27FC236}">
                  <a16:creationId xmlns:a16="http://schemas.microsoft.com/office/drawing/2014/main" id="{D2719BFE-CF0D-4B39-A4AD-FB55B3846302}"/>
                </a:ext>
              </a:extLst>
            </p:cNvPr>
            <p:cNvSpPr/>
            <p:nvPr/>
          </p:nvSpPr>
          <p:spPr>
            <a:xfrm>
              <a:off x="3981443" y="6494813"/>
              <a:ext cx="78377" cy="51867"/>
            </a:xfrm>
            <a:custGeom>
              <a:avLst/>
              <a:gdLst>
                <a:gd name="connsiteX0" fmla="*/ 6455 w 78377"/>
                <a:gd name="connsiteY0" fmla="*/ 51636 h 51867"/>
                <a:gd name="connsiteX1" fmla="*/ 0 w 78377"/>
                <a:gd name="connsiteY1" fmla="*/ 51636 h 51867"/>
                <a:gd name="connsiteX2" fmla="*/ 0 w 78377"/>
                <a:gd name="connsiteY2" fmla="*/ 807 h 51867"/>
                <a:gd name="connsiteX3" fmla="*/ 6455 w 78377"/>
                <a:gd name="connsiteY3" fmla="*/ 807 h 51867"/>
                <a:gd name="connsiteX4" fmla="*/ 6455 w 78377"/>
                <a:gd name="connsiteY4" fmla="*/ 12218 h 51867"/>
                <a:gd name="connsiteX5" fmla="*/ 24320 w 78377"/>
                <a:gd name="connsiteY5" fmla="*/ 0 h 51867"/>
                <a:gd name="connsiteX6" fmla="*/ 40687 w 78377"/>
                <a:gd name="connsiteY6" fmla="*/ 12909 h 51867"/>
                <a:gd name="connsiteX7" fmla="*/ 59590 w 78377"/>
                <a:gd name="connsiteY7" fmla="*/ 0 h 51867"/>
                <a:gd name="connsiteX8" fmla="*/ 78377 w 78377"/>
                <a:gd name="connsiteY8" fmla="*/ 22591 h 51867"/>
                <a:gd name="connsiteX9" fmla="*/ 78377 w 78377"/>
                <a:gd name="connsiteY9" fmla="*/ 51636 h 51867"/>
                <a:gd name="connsiteX10" fmla="*/ 71923 w 78377"/>
                <a:gd name="connsiteY10" fmla="*/ 51636 h 51867"/>
                <a:gd name="connsiteX11" fmla="*/ 71923 w 78377"/>
                <a:gd name="connsiteY11" fmla="*/ 23514 h 51867"/>
                <a:gd name="connsiteX12" fmla="*/ 58322 w 78377"/>
                <a:gd name="connsiteY12" fmla="*/ 6225 h 51867"/>
                <a:gd name="connsiteX13" fmla="*/ 42416 w 78377"/>
                <a:gd name="connsiteY13" fmla="*/ 25242 h 51867"/>
                <a:gd name="connsiteX14" fmla="*/ 42416 w 78377"/>
                <a:gd name="connsiteY14" fmla="*/ 51752 h 51867"/>
                <a:gd name="connsiteX15" fmla="*/ 35961 w 78377"/>
                <a:gd name="connsiteY15" fmla="*/ 51752 h 51867"/>
                <a:gd name="connsiteX16" fmla="*/ 35961 w 78377"/>
                <a:gd name="connsiteY16" fmla="*/ 23628 h 51867"/>
                <a:gd name="connsiteX17" fmla="*/ 22361 w 78377"/>
                <a:gd name="connsiteY17" fmla="*/ 6339 h 51867"/>
                <a:gd name="connsiteX18" fmla="*/ 6340 w 78377"/>
                <a:gd name="connsiteY18" fmla="*/ 26395 h 51867"/>
                <a:gd name="connsiteX19" fmla="*/ 6340 w 78377"/>
                <a:gd name="connsiteY19" fmla="*/ 51867 h 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377" h="51867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218"/>
                  </a:lnTo>
                  <a:cubicBezTo>
                    <a:pt x="9682" y="4841"/>
                    <a:pt x="16252" y="0"/>
                    <a:pt x="24320" y="0"/>
                  </a:cubicBezTo>
                  <a:cubicBezTo>
                    <a:pt x="33195" y="0"/>
                    <a:pt x="38382" y="5071"/>
                    <a:pt x="40687" y="12909"/>
                  </a:cubicBezTo>
                  <a:cubicBezTo>
                    <a:pt x="43799" y="5187"/>
                    <a:pt x="50830" y="0"/>
                    <a:pt x="59590" y="0"/>
                  </a:cubicBezTo>
                  <a:cubicBezTo>
                    <a:pt x="72153" y="0"/>
                    <a:pt x="78377" y="9451"/>
                    <a:pt x="78377" y="22591"/>
                  </a:cubicBezTo>
                  <a:lnTo>
                    <a:pt x="78377" y="51636"/>
                  </a:lnTo>
                  <a:lnTo>
                    <a:pt x="71923" y="51636"/>
                  </a:lnTo>
                  <a:lnTo>
                    <a:pt x="71923" y="23514"/>
                  </a:lnTo>
                  <a:cubicBezTo>
                    <a:pt x="71923" y="11988"/>
                    <a:pt x="67312" y="6225"/>
                    <a:pt x="58322" y="6225"/>
                  </a:cubicBezTo>
                  <a:cubicBezTo>
                    <a:pt x="49331" y="6225"/>
                    <a:pt x="42416" y="14523"/>
                    <a:pt x="42416" y="25242"/>
                  </a:cubicBezTo>
                  <a:lnTo>
                    <a:pt x="42416" y="51752"/>
                  </a:lnTo>
                  <a:lnTo>
                    <a:pt x="35961" y="51752"/>
                  </a:lnTo>
                  <a:lnTo>
                    <a:pt x="35961" y="23628"/>
                  </a:lnTo>
                  <a:cubicBezTo>
                    <a:pt x="35961" y="12102"/>
                    <a:pt x="31351" y="6339"/>
                    <a:pt x="22361" y="6339"/>
                  </a:cubicBezTo>
                  <a:cubicBezTo>
                    <a:pt x="13370" y="6339"/>
                    <a:pt x="6340" y="15099"/>
                    <a:pt x="6340" y="26395"/>
                  </a:cubicBezTo>
                  <a:lnTo>
                    <a:pt x="6340" y="5186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76" name="Freeform: Shape 1575">
              <a:extLst>
                <a:ext uri="{FF2B5EF4-FFF2-40B4-BE49-F238E27FC236}">
                  <a16:creationId xmlns:a16="http://schemas.microsoft.com/office/drawing/2014/main" id="{3AAD30A7-2B05-441E-8BA3-4FCC0B14BB8E}"/>
                </a:ext>
              </a:extLst>
            </p:cNvPr>
            <p:cNvSpPr/>
            <p:nvPr/>
          </p:nvSpPr>
          <p:spPr>
            <a:xfrm>
              <a:off x="4072384" y="6494813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6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1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77" name="Freeform: Shape 1576">
              <a:extLst>
                <a:ext uri="{FF2B5EF4-FFF2-40B4-BE49-F238E27FC236}">
                  <a16:creationId xmlns:a16="http://schemas.microsoft.com/office/drawing/2014/main" id="{D0189FBA-5AEA-48E2-B473-1BAEFD676881}"/>
                </a:ext>
              </a:extLst>
            </p:cNvPr>
            <p:cNvSpPr/>
            <p:nvPr/>
          </p:nvSpPr>
          <p:spPr>
            <a:xfrm>
              <a:off x="4156293" y="6494698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6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3" y="52559"/>
                    <a:pt x="25472" y="52559"/>
                  </a:cubicBezTo>
                  <a:cubicBezTo>
                    <a:pt x="10604" y="52559"/>
                    <a:pt x="0" y="41610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7"/>
                    <a:pt x="14638" y="46566"/>
                    <a:pt x="26049" y="46566"/>
                  </a:cubicBezTo>
                  <a:cubicBezTo>
                    <a:pt x="37460" y="46566"/>
                    <a:pt x="45643" y="38037"/>
                    <a:pt x="45643" y="26395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78" name="Freeform: Shape 1577">
              <a:extLst>
                <a:ext uri="{FF2B5EF4-FFF2-40B4-BE49-F238E27FC236}">
                  <a16:creationId xmlns:a16="http://schemas.microsoft.com/office/drawing/2014/main" id="{5D93BB4A-3D26-4011-B358-1EC89C4882EA}"/>
                </a:ext>
              </a:extLst>
            </p:cNvPr>
            <p:cNvSpPr/>
            <p:nvPr/>
          </p:nvSpPr>
          <p:spPr>
            <a:xfrm>
              <a:off x="4226372" y="6494813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9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4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4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9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3" y="47603"/>
                    <a:pt x="6455" y="39880"/>
                  </a:cubicBezTo>
                  <a:close/>
                  <a:moveTo>
                    <a:pt x="26049" y="5994"/>
                  </a:moveTo>
                  <a:cubicBezTo>
                    <a:pt x="14638" y="5994"/>
                    <a:pt x="6455" y="14523"/>
                    <a:pt x="6455" y="26164"/>
                  </a:cubicBezTo>
                  <a:cubicBezTo>
                    <a:pt x="6455" y="37806"/>
                    <a:pt x="14638" y="46450"/>
                    <a:pt x="26049" y="46450"/>
                  </a:cubicBezTo>
                  <a:cubicBezTo>
                    <a:pt x="37460" y="46450"/>
                    <a:pt x="45413" y="37921"/>
                    <a:pt x="45413" y="26164"/>
                  </a:cubicBezTo>
                  <a:cubicBezTo>
                    <a:pt x="45413" y="14408"/>
                    <a:pt x="37460" y="5994"/>
                    <a:pt x="26049" y="59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79" name="Freeform: Shape 1578">
              <a:extLst>
                <a:ext uri="{FF2B5EF4-FFF2-40B4-BE49-F238E27FC236}">
                  <a16:creationId xmlns:a16="http://schemas.microsoft.com/office/drawing/2014/main" id="{2A431DBF-2EA0-48C0-85D8-8B13D69F3AB9}"/>
                </a:ext>
              </a:extLst>
            </p:cNvPr>
            <p:cNvSpPr/>
            <p:nvPr/>
          </p:nvSpPr>
          <p:spPr>
            <a:xfrm>
              <a:off x="4292646" y="6494813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9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4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4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9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3" y="47603"/>
                    <a:pt x="6455" y="39880"/>
                  </a:cubicBezTo>
                  <a:close/>
                  <a:moveTo>
                    <a:pt x="26049" y="5994"/>
                  </a:moveTo>
                  <a:cubicBezTo>
                    <a:pt x="14638" y="5994"/>
                    <a:pt x="6455" y="14523"/>
                    <a:pt x="6455" y="26164"/>
                  </a:cubicBezTo>
                  <a:cubicBezTo>
                    <a:pt x="6455" y="37806"/>
                    <a:pt x="14638" y="46450"/>
                    <a:pt x="26049" y="46450"/>
                  </a:cubicBezTo>
                  <a:cubicBezTo>
                    <a:pt x="37460" y="46450"/>
                    <a:pt x="45413" y="37921"/>
                    <a:pt x="45413" y="26164"/>
                  </a:cubicBezTo>
                  <a:cubicBezTo>
                    <a:pt x="45413" y="14408"/>
                    <a:pt x="37460" y="5994"/>
                    <a:pt x="26049" y="59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80" name="Freeform: Shape 1579">
              <a:extLst>
                <a:ext uri="{FF2B5EF4-FFF2-40B4-BE49-F238E27FC236}">
                  <a16:creationId xmlns:a16="http://schemas.microsoft.com/office/drawing/2014/main" id="{CC25621C-82FD-4DA1-B4A3-64C736FDA297}"/>
                </a:ext>
              </a:extLst>
            </p:cNvPr>
            <p:cNvSpPr/>
            <p:nvPr/>
          </p:nvSpPr>
          <p:spPr>
            <a:xfrm>
              <a:off x="4354657" y="6494698"/>
              <a:ext cx="35846" cy="52558"/>
            </a:xfrm>
            <a:custGeom>
              <a:avLst/>
              <a:gdLst>
                <a:gd name="connsiteX0" fmla="*/ 17519 w 35846"/>
                <a:gd name="connsiteY0" fmla="*/ 47257 h 52558"/>
                <a:gd name="connsiteX1" fmla="*/ 29507 w 35846"/>
                <a:gd name="connsiteY1" fmla="*/ 38613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6 w 35846"/>
                <a:gd name="connsiteY10" fmla="*/ 20517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1 h 52558"/>
                <a:gd name="connsiteX16" fmla="*/ 17519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3" y="26049"/>
                  </a:lnTo>
                  <a:cubicBezTo>
                    <a:pt x="4265" y="23514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6" y="20517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81" name="Freeform: Shape 1580">
              <a:extLst>
                <a:ext uri="{FF2B5EF4-FFF2-40B4-BE49-F238E27FC236}">
                  <a16:creationId xmlns:a16="http://schemas.microsoft.com/office/drawing/2014/main" id="{2A953C5A-885F-4060-98B0-0184316A7B5A}"/>
                </a:ext>
              </a:extLst>
            </p:cNvPr>
            <p:cNvSpPr/>
            <p:nvPr/>
          </p:nvSpPr>
          <p:spPr>
            <a:xfrm>
              <a:off x="4424620" y="6494698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6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4" y="52559"/>
                    <a:pt x="25472" y="52559"/>
                  </a:cubicBezTo>
                  <a:cubicBezTo>
                    <a:pt x="10604" y="52559"/>
                    <a:pt x="0" y="41610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7"/>
                    <a:pt x="14638" y="46566"/>
                    <a:pt x="26049" y="46566"/>
                  </a:cubicBezTo>
                  <a:cubicBezTo>
                    <a:pt x="37460" y="46566"/>
                    <a:pt x="45643" y="38037"/>
                    <a:pt x="45643" y="26395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82" name="Freeform: Shape 1581">
              <a:extLst>
                <a:ext uri="{FF2B5EF4-FFF2-40B4-BE49-F238E27FC236}">
                  <a16:creationId xmlns:a16="http://schemas.microsoft.com/office/drawing/2014/main" id="{85B4CADA-161B-4B06-A5CC-CE2D3E7ACE93}"/>
                </a:ext>
              </a:extLst>
            </p:cNvPr>
            <p:cNvSpPr/>
            <p:nvPr/>
          </p:nvSpPr>
          <p:spPr>
            <a:xfrm>
              <a:off x="4494698" y="6494813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4 h 51751"/>
                <a:gd name="connsiteX10" fmla="*/ 23744 w 45412"/>
                <a:gd name="connsiteY10" fmla="*/ 6225 h 51751"/>
                <a:gd name="connsiteX11" fmla="*/ 6570 w 45412"/>
                <a:gd name="connsiteY11" fmla="*/ 26280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3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83" name="Freeform: Shape 1582">
              <a:extLst>
                <a:ext uri="{FF2B5EF4-FFF2-40B4-BE49-F238E27FC236}">
                  <a16:creationId xmlns:a16="http://schemas.microsoft.com/office/drawing/2014/main" id="{1ED2A48F-A7AC-4F5C-B2BB-914A509AE80C}"/>
                </a:ext>
              </a:extLst>
            </p:cNvPr>
            <p:cNvSpPr/>
            <p:nvPr/>
          </p:nvSpPr>
          <p:spPr>
            <a:xfrm>
              <a:off x="4552789" y="6468534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2 w 52097"/>
                <a:gd name="connsiteY1" fmla="*/ 78722 h 78722"/>
                <a:gd name="connsiteX2" fmla="*/ 0 w 52097"/>
                <a:gd name="connsiteY2" fmla="*/ 52674 h 78722"/>
                <a:gd name="connsiteX3" fmla="*/ 25472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6"/>
                    <a:pt x="34694" y="78722"/>
                    <a:pt x="25472" y="78722"/>
                  </a:cubicBezTo>
                  <a:cubicBezTo>
                    <a:pt x="10604" y="78722"/>
                    <a:pt x="0" y="67773"/>
                    <a:pt x="0" y="52674"/>
                  </a:cubicBezTo>
                  <a:cubicBezTo>
                    <a:pt x="0" y="37574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84" name="Freeform: Shape 1583">
              <a:extLst>
                <a:ext uri="{FF2B5EF4-FFF2-40B4-BE49-F238E27FC236}">
                  <a16:creationId xmlns:a16="http://schemas.microsoft.com/office/drawing/2014/main" id="{8E3D0D27-6EBE-45D1-B9D8-AEE153820AD7}"/>
                </a:ext>
              </a:extLst>
            </p:cNvPr>
            <p:cNvSpPr/>
            <p:nvPr/>
          </p:nvSpPr>
          <p:spPr>
            <a:xfrm>
              <a:off x="4643269" y="6494698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3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7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5 w 35845"/>
                <a:gd name="connsiteY10" fmla="*/ 20517 h 52558"/>
                <a:gd name="connsiteX11" fmla="*/ 26510 w 35845"/>
                <a:gd name="connsiteY11" fmla="*/ 25588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2 h 52558"/>
                <a:gd name="connsiteX15" fmla="*/ 0 w 35845"/>
                <a:gd name="connsiteY15" fmla="*/ 40111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3" y="26049"/>
                  </a:lnTo>
                  <a:cubicBezTo>
                    <a:pt x="4265" y="23514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7"/>
                  </a:cubicBezTo>
                  <a:lnTo>
                    <a:pt x="26510" y="25588"/>
                  </a:lnTo>
                  <a:cubicBezTo>
                    <a:pt x="32964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85" name="Freeform: Shape 1584">
              <a:extLst>
                <a:ext uri="{FF2B5EF4-FFF2-40B4-BE49-F238E27FC236}">
                  <a16:creationId xmlns:a16="http://schemas.microsoft.com/office/drawing/2014/main" id="{D4B09287-296E-4443-B253-04D3E0B94238}"/>
                </a:ext>
              </a:extLst>
            </p:cNvPr>
            <p:cNvSpPr/>
            <p:nvPr/>
          </p:nvSpPr>
          <p:spPr>
            <a:xfrm>
              <a:off x="4691217" y="6475680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6 w 12332"/>
                <a:gd name="connsiteY2" fmla="*/ 922 h 70654"/>
                <a:gd name="connsiteX3" fmla="*/ 12333 w 12332"/>
                <a:gd name="connsiteY3" fmla="*/ 4495 h 70654"/>
                <a:gd name="connsiteX4" fmla="*/ 7376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5"/>
                    <a:pt x="7376" y="922"/>
                  </a:cubicBezTo>
                  <a:lnTo>
                    <a:pt x="12333" y="4495"/>
                  </a:lnTo>
                  <a:lnTo>
                    <a:pt x="7376" y="8068"/>
                  </a:lnTo>
                  <a:cubicBezTo>
                    <a:pt x="6455" y="8645"/>
                    <a:pt x="5532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86" name="Freeform: Shape 1585">
              <a:extLst>
                <a:ext uri="{FF2B5EF4-FFF2-40B4-BE49-F238E27FC236}">
                  <a16:creationId xmlns:a16="http://schemas.microsoft.com/office/drawing/2014/main" id="{897E9BED-F85C-4242-8A25-4B2938090336}"/>
                </a:ext>
              </a:extLst>
            </p:cNvPr>
            <p:cNvSpPr/>
            <p:nvPr/>
          </p:nvSpPr>
          <p:spPr>
            <a:xfrm>
              <a:off x="4716574" y="6479023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40 w 29506"/>
                <a:gd name="connsiteY3" fmla="*/ 0 h 68349"/>
                <a:gd name="connsiteX4" fmla="*/ 6340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40 w 29506"/>
                <a:gd name="connsiteY7" fmla="*/ 22591 h 68349"/>
                <a:gd name="connsiteX8" fmla="*/ 6340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40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40" y="0"/>
                  </a:lnTo>
                  <a:lnTo>
                    <a:pt x="6340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40" y="22591"/>
                  </a:lnTo>
                  <a:lnTo>
                    <a:pt x="6340" y="51291"/>
                  </a:lnTo>
                  <a:cubicBezTo>
                    <a:pt x="6340" y="59013"/>
                    <a:pt x="10950" y="62241"/>
                    <a:pt x="17289" y="62241"/>
                  </a:cubicBezTo>
                  <a:cubicBezTo>
                    <a:pt x="21208" y="62241"/>
                    <a:pt x="25819" y="61088"/>
                    <a:pt x="29507" y="58437"/>
                  </a:cubicBezTo>
                  <a:lnTo>
                    <a:pt x="29507" y="64661"/>
                  </a:lnTo>
                  <a:cubicBezTo>
                    <a:pt x="25819" y="67197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87" name="Freeform: Shape 1586">
              <a:extLst>
                <a:ext uri="{FF2B5EF4-FFF2-40B4-BE49-F238E27FC236}">
                  <a16:creationId xmlns:a16="http://schemas.microsoft.com/office/drawing/2014/main" id="{22486A91-8A64-45F6-8AC6-55AD6454CCEC}"/>
                </a:ext>
              </a:extLst>
            </p:cNvPr>
            <p:cNvSpPr/>
            <p:nvPr/>
          </p:nvSpPr>
          <p:spPr>
            <a:xfrm>
              <a:off x="4752766" y="6494813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6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1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88" name="Freeform: Shape 1587">
              <a:extLst>
                <a:ext uri="{FF2B5EF4-FFF2-40B4-BE49-F238E27FC236}">
                  <a16:creationId xmlns:a16="http://schemas.microsoft.com/office/drawing/2014/main" id="{8943C3DC-626A-47CC-84E5-05D7BE0DD2CB}"/>
                </a:ext>
              </a:extLst>
            </p:cNvPr>
            <p:cNvSpPr/>
            <p:nvPr/>
          </p:nvSpPr>
          <p:spPr>
            <a:xfrm>
              <a:off x="4812126" y="6494698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3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7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6 w 35845"/>
                <a:gd name="connsiteY10" fmla="*/ 20517 h 52558"/>
                <a:gd name="connsiteX11" fmla="*/ 26510 w 35845"/>
                <a:gd name="connsiteY11" fmla="*/ 25588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2 h 52558"/>
                <a:gd name="connsiteX15" fmla="*/ 0 w 35845"/>
                <a:gd name="connsiteY15" fmla="*/ 40111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3" y="26049"/>
                  </a:lnTo>
                  <a:cubicBezTo>
                    <a:pt x="4265" y="23514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6" y="20517"/>
                  </a:cubicBezTo>
                  <a:lnTo>
                    <a:pt x="26510" y="25588"/>
                  </a:lnTo>
                  <a:cubicBezTo>
                    <a:pt x="32964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89" name="Freeform: Shape 1588">
              <a:extLst>
                <a:ext uri="{FF2B5EF4-FFF2-40B4-BE49-F238E27FC236}">
                  <a16:creationId xmlns:a16="http://schemas.microsoft.com/office/drawing/2014/main" id="{1FD33FEF-D006-47DE-ADBA-7D0EBEF68A72}"/>
                </a:ext>
              </a:extLst>
            </p:cNvPr>
            <p:cNvSpPr/>
            <p:nvPr/>
          </p:nvSpPr>
          <p:spPr>
            <a:xfrm>
              <a:off x="4881973" y="6494813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6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6" y="46566"/>
                    <a:pt x="27086" y="46566"/>
                  </a:cubicBezTo>
                  <a:cubicBezTo>
                    <a:pt x="33771" y="46566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1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90" name="Freeform: Shape 1589">
              <a:extLst>
                <a:ext uri="{FF2B5EF4-FFF2-40B4-BE49-F238E27FC236}">
                  <a16:creationId xmlns:a16="http://schemas.microsoft.com/office/drawing/2014/main" id="{D65A444B-18D6-4EAA-963B-646A78BFFE5A}"/>
                </a:ext>
              </a:extLst>
            </p:cNvPr>
            <p:cNvSpPr/>
            <p:nvPr/>
          </p:nvSpPr>
          <p:spPr>
            <a:xfrm>
              <a:off x="4937529" y="6495505"/>
              <a:ext cx="50944" cy="52443"/>
            </a:xfrm>
            <a:custGeom>
              <a:avLst/>
              <a:gdLst>
                <a:gd name="connsiteX0" fmla="*/ 25472 w 50944"/>
                <a:gd name="connsiteY0" fmla="*/ 52443 h 52443"/>
                <a:gd name="connsiteX1" fmla="*/ 0 w 50944"/>
                <a:gd name="connsiteY1" fmla="*/ 0 h 52443"/>
                <a:gd name="connsiteX2" fmla="*/ 7492 w 50944"/>
                <a:gd name="connsiteY2" fmla="*/ 0 h 52443"/>
                <a:gd name="connsiteX3" fmla="*/ 25818 w 50944"/>
                <a:gd name="connsiteY3" fmla="*/ 38843 h 52443"/>
                <a:gd name="connsiteX4" fmla="*/ 44030 w 50944"/>
                <a:gd name="connsiteY4" fmla="*/ 0 h 52443"/>
                <a:gd name="connsiteX5" fmla="*/ 50945 w 50944"/>
                <a:gd name="connsiteY5" fmla="*/ 0 h 52443"/>
                <a:gd name="connsiteX6" fmla="*/ 25472 w 50944"/>
                <a:gd name="connsiteY6" fmla="*/ 52443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44" h="52443">
                  <a:moveTo>
                    <a:pt x="25472" y="52443"/>
                  </a:moveTo>
                  <a:lnTo>
                    <a:pt x="0" y="0"/>
                  </a:lnTo>
                  <a:lnTo>
                    <a:pt x="7492" y="0"/>
                  </a:lnTo>
                  <a:lnTo>
                    <a:pt x="25818" y="38843"/>
                  </a:lnTo>
                  <a:lnTo>
                    <a:pt x="44030" y="0"/>
                  </a:lnTo>
                  <a:lnTo>
                    <a:pt x="50945" y="0"/>
                  </a:lnTo>
                  <a:lnTo>
                    <a:pt x="25472" y="5244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91" name="Freeform: Shape 1590">
              <a:extLst>
                <a:ext uri="{FF2B5EF4-FFF2-40B4-BE49-F238E27FC236}">
                  <a16:creationId xmlns:a16="http://schemas.microsoft.com/office/drawing/2014/main" id="{6D118895-75F1-4DB6-9952-50830A4A28C8}"/>
                </a:ext>
              </a:extLst>
            </p:cNvPr>
            <p:cNvSpPr/>
            <p:nvPr/>
          </p:nvSpPr>
          <p:spPr>
            <a:xfrm>
              <a:off x="4994698" y="6494813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6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6" y="46566"/>
                    <a:pt x="27086" y="46566"/>
                  </a:cubicBezTo>
                  <a:cubicBezTo>
                    <a:pt x="33771" y="46566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1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92" name="Freeform: Shape 1591">
              <a:extLst>
                <a:ext uri="{FF2B5EF4-FFF2-40B4-BE49-F238E27FC236}">
                  <a16:creationId xmlns:a16="http://schemas.microsoft.com/office/drawing/2014/main" id="{965F7F45-9F91-43D2-B57E-196A996426B5}"/>
                </a:ext>
              </a:extLst>
            </p:cNvPr>
            <p:cNvSpPr/>
            <p:nvPr/>
          </p:nvSpPr>
          <p:spPr>
            <a:xfrm>
              <a:off x="5057976" y="6494813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4 h 51751"/>
                <a:gd name="connsiteX10" fmla="*/ 23744 w 45412"/>
                <a:gd name="connsiteY10" fmla="*/ 6225 h 51751"/>
                <a:gd name="connsiteX11" fmla="*/ 6570 w 45412"/>
                <a:gd name="connsiteY11" fmla="*/ 26280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3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93" name="Freeform: Shape 1592">
              <a:extLst>
                <a:ext uri="{FF2B5EF4-FFF2-40B4-BE49-F238E27FC236}">
                  <a16:creationId xmlns:a16="http://schemas.microsoft.com/office/drawing/2014/main" id="{EF9FCCDE-673C-4D0F-8AA2-3F31F8AF5DC4}"/>
                </a:ext>
              </a:extLst>
            </p:cNvPr>
            <p:cNvSpPr/>
            <p:nvPr/>
          </p:nvSpPr>
          <p:spPr>
            <a:xfrm>
              <a:off x="5140848" y="6494698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80 h 52558"/>
                <a:gd name="connsiteX7" fmla="*/ 26279 w 52443"/>
                <a:gd name="connsiteY7" fmla="*/ 46566 h 52558"/>
                <a:gd name="connsiteX8" fmla="*/ 45758 w 52443"/>
                <a:gd name="connsiteY8" fmla="*/ 26280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1"/>
                    <a:pt x="14753" y="46566"/>
                    <a:pt x="26279" y="46566"/>
                  </a:cubicBezTo>
                  <a:cubicBezTo>
                    <a:pt x="37805" y="46566"/>
                    <a:pt x="45758" y="38037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94" name="Freeform: Shape 1593">
              <a:extLst>
                <a:ext uri="{FF2B5EF4-FFF2-40B4-BE49-F238E27FC236}">
                  <a16:creationId xmlns:a16="http://schemas.microsoft.com/office/drawing/2014/main" id="{208775AF-8F61-401B-BBCB-C47E6E4D716D}"/>
                </a:ext>
              </a:extLst>
            </p:cNvPr>
            <p:cNvSpPr/>
            <p:nvPr/>
          </p:nvSpPr>
          <p:spPr>
            <a:xfrm>
              <a:off x="5206547" y="6467843"/>
              <a:ext cx="29276" cy="78607"/>
            </a:xfrm>
            <a:custGeom>
              <a:avLst/>
              <a:gdLst>
                <a:gd name="connsiteX0" fmla="*/ 6455 w 29276"/>
                <a:gd name="connsiteY0" fmla="*/ 33771 h 78607"/>
                <a:gd name="connsiteX1" fmla="*/ 6455 w 29276"/>
                <a:gd name="connsiteY1" fmla="*/ 78607 h 78607"/>
                <a:gd name="connsiteX2" fmla="*/ 0 w 29276"/>
                <a:gd name="connsiteY2" fmla="*/ 78607 h 78607"/>
                <a:gd name="connsiteX3" fmla="*/ 0 w 29276"/>
                <a:gd name="connsiteY3" fmla="*/ 17289 h 78607"/>
                <a:gd name="connsiteX4" fmla="*/ 16943 w 29276"/>
                <a:gd name="connsiteY4" fmla="*/ 0 h 78607"/>
                <a:gd name="connsiteX5" fmla="*/ 29276 w 29276"/>
                <a:gd name="connsiteY5" fmla="*/ 3803 h 78607"/>
                <a:gd name="connsiteX6" fmla="*/ 29276 w 29276"/>
                <a:gd name="connsiteY6" fmla="*/ 10258 h 78607"/>
                <a:gd name="connsiteX7" fmla="*/ 17289 w 29276"/>
                <a:gd name="connsiteY7" fmla="*/ 6108 h 78607"/>
                <a:gd name="connsiteX8" fmla="*/ 6339 w 29276"/>
                <a:gd name="connsiteY8" fmla="*/ 17058 h 78607"/>
                <a:gd name="connsiteX9" fmla="*/ 6339 w 29276"/>
                <a:gd name="connsiteY9" fmla="*/ 27893 h 78607"/>
                <a:gd name="connsiteX10" fmla="*/ 27432 w 29276"/>
                <a:gd name="connsiteY10" fmla="*/ 27893 h 78607"/>
                <a:gd name="connsiteX11" fmla="*/ 27432 w 29276"/>
                <a:gd name="connsiteY11" fmla="*/ 33887 h 78607"/>
                <a:gd name="connsiteX12" fmla="*/ 6339 w 29276"/>
                <a:gd name="connsiteY12" fmla="*/ 33887 h 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6" h="78607">
                  <a:moveTo>
                    <a:pt x="6455" y="33771"/>
                  </a:moveTo>
                  <a:lnTo>
                    <a:pt x="6455" y="78607"/>
                  </a:lnTo>
                  <a:lnTo>
                    <a:pt x="0" y="78607"/>
                  </a:lnTo>
                  <a:lnTo>
                    <a:pt x="0" y="17289"/>
                  </a:lnTo>
                  <a:cubicBezTo>
                    <a:pt x="0" y="7261"/>
                    <a:pt x="6455" y="0"/>
                    <a:pt x="16943" y="0"/>
                  </a:cubicBezTo>
                  <a:cubicBezTo>
                    <a:pt x="21323" y="0"/>
                    <a:pt x="25357" y="922"/>
                    <a:pt x="29276" y="3803"/>
                  </a:cubicBezTo>
                  <a:lnTo>
                    <a:pt x="29276" y="10258"/>
                  </a:lnTo>
                  <a:cubicBezTo>
                    <a:pt x="25588" y="7146"/>
                    <a:pt x="21554" y="6108"/>
                    <a:pt x="17289" y="6108"/>
                  </a:cubicBezTo>
                  <a:cubicBezTo>
                    <a:pt x="10604" y="6108"/>
                    <a:pt x="6339" y="10719"/>
                    <a:pt x="6339" y="17058"/>
                  </a:cubicBezTo>
                  <a:lnTo>
                    <a:pt x="6339" y="27893"/>
                  </a:lnTo>
                  <a:lnTo>
                    <a:pt x="27432" y="27893"/>
                  </a:lnTo>
                  <a:lnTo>
                    <a:pt x="27432" y="33887"/>
                  </a:lnTo>
                  <a:lnTo>
                    <a:pt x="6339" y="3388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95" name="Freeform: Shape 1594">
              <a:extLst>
                <a:ext uri="{FF2B5EF4-FFF2-40B4-BE49-F238E27FC236}">
                  <a16:creationId xmlns:a16="http://schemas.microsoft.com/office/drawing/2014/main" id="{0B8FD234-A7A2-41AD-95B7-CA048201F10F}"/>
                </a:ext>
              </a:extLst>
            </p:cNvPr>
            <p:cNvSpPr/>
            <p:nvPr/>
          </p:nvSpPr>
          <p:spPr>
            <a:xfrm>
              <a:off x="5242969" y="6467843"/>
              <a:ext cx="29276" cy="78607"/>
            </a:xfrm>
            <a:custGeom>
              <a:avLst/>
              <a:gdLst>
                <a:gd name="connsiteX0" fmla="*/ 6455 w 29276"/>
                <a:gd name="connsiteY0" fmla="*/ 33771 h 78607"/>
                <a:gd name="connsiteX1" fmla="*/ 6455 w 29276"/>
                <a:gd name="connsiteY1" fmla="*/ 78607 h 78607"/>
                <a:gd name="connsiteX2" fmla="*/ 0 w 29276"/>
                <a:gd name="connsiteY2" fmla="*/ 78607 h 78607"/>
                <a:gd name="connsiteX3" fmla="*/ 0 w 29276"/>
                <a:gd name="connsiteY3" fmla="*/ 17289 h 78607"/>
                <a:gd name="connsiteX4" fmla="*/ 16943 w 29276"/>
                <a:gd name="connsiteY4" fmla="*/ 0 h 78607"/>
                <a:gd name="connsiteX5" fmla="*/ 29276 w 29276"/>
                <a:gd name="connsiteY5" fmla="*/ 3803 h 78607"/>
                <a:gd name="connsiteX6" fmla="*/ 29276 w 29276"/>
                <a:gd name="connsiteY6" fmla="*/ 10258 h 78607"/>
                <a:gd name="connsiteX7" fmla="*/ 17289 w 29276"/>
                <a:gd name="connsiteY7" fmla="*/ 6108 h 78607"/>
                <a:gd name="connsiteX8" fmla="*/ 6339 w 29276"/>
                <a:gd name="connsiteY8" fmla="*/ 17058 h 78607"/>
                <a:gd name="connsiteX9" fmla="*/ 6339 w 29276"/>
                <a:gd name="connsiteY9" fmla="*/ 27893 h 78607"/>
                <a:gd name="connsiteX10" fmla="*/ 27432 w 29276"/>
                <a:gd name="connsiteY10" fmla="*/ 27893 h 78607"/>
                <a:gd name="connsiteX11" fmla="*/ 27432 w 29276"/>
                <a:gd name="connsiteY11" fmla="*/ 33887 h 78607"/>
                <a:gd name="connsiteX12" fmla="*/ 6339 w 29276"/>
                <a:gd name="connsiteY12" fmla="*/ 33887 h 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6" h="78607">
                  <a:moveTo>
                    <a:pt x="6455" y="33771"/>
                  </a:moveTo>
                  <a:lnTo>
                    <a:pt x="6455" y="78607"/>
                  </a:lnTo>
                  <a:lnTo>
                    <a:pt x="0" y="78607"/>
                  </a:lnTo>
                  <a:lnTo>
                    <a:pt x="0" y="17289"/>
                  </a:lnTo>
                  <a:cubicBezTo>
                    <a:pt x="0" y="7261"/>
                    <a:pt x="6455" y="0"/>
                    <a:pt x="16943" y="0"/>
                  </a:cubicBezTo>
                  <a:cubicBezTo>
                    <a:pt x="21323" y="0"/>
                    <a:pt x="25357" y="922"/>
                    <a:pt x="29276" y="3803"/>
                  </a:cubicBezTo>
                  <a:lnTo>
                    <a:pt x="29276" y="10258"/>
                  </a:lnTo>
                  <a:cubicBezTo>
                    <a:pt x="25588" y="7146"/>
                    <a:pt x="21554" y="6108"/>
                    <a:pt x="17289" y="6108"/>
                  </a:cubicBezTo>
                  <a:cubicBezTo>
                    <a:pt x="10604" y="6108"/>
                    <a:pt x="6339" y="10719"/>
                    <a:pt x="6339" y="17058"/>
                  </a:cubicBezTo>
                  <a:lnTo>
                    <a:pt x="6339" y="27893"/>
                  </a:lnTo>
                  <a:lnTo>
                    <a:pt x="27432" y="27893"/>
                  </a:lnTo>
                  <a:lnTo>
                    <a:pt x="27432" y="33887"/>
                  </a:lnTo>
                  <a:lnTo>
                    <a:pt x="6339" y="3388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96" name="Freeform: Shape 1595">
              <a:extLst>
                <a:ext uri="{FF2B5EF4-FFF2-40B4-BE49-F238E27FC236}">
                  <a16:creationId xmlns:a16="http://schemas.microsoft.com/office/drawing/2014/main" id="{F808122D-76BF-4BEA-A762-DFA73C228FA3}"/>
                </a:ext>
              </a:extLst>
            </p:cNvPr>
            <p:cNvSpPr/>
            <p:nvPr/>
          </p:nvSpPr>
          <p:spPr>
            <a:xfrm>
              <a:off x="5275473" y="6494813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6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5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371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5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97" name="Freeform: Shape 1596">
              <a:extLst>
                <a:ext uri="{FF2B5EF4-FFF2-40B4-BE49-F238E27FC236}">
                  <a16:creationId xmlns:a16="http://schemas.microsoft.com/office/drawing/2014/main" id="{709B6EDA-EAC8-4F77-BE59-15BE8C9B7A88}"/>
                </a:ext>
              </a:extLst>
            </p:cNvPr>
            <p:cNvSpPr/>
            <p:nvPr/>
          </p:nvSpPr>
          <p:spPr>
            <a:xfrm>
              <a:off x="5338751" y="6494698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2 h 51751"/>
                <a:gd name="connsiteX8" fmla="*/ 6455 w 25587"/>
                <a:gd name="connsiteY8" fmla="*/ 51637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5"/>
                    <a:pt x="6455" y="14062"/>
                    <a:pt x="6455" y="27202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98" name="Freeform: Shape 1597">
              <a:extLst>
                <a:ext uri="{FF2B5EF4-FFF2-40B4-BE49-F238E27FC236}">
                  <a16:creationId xmlns:a16="http://schemas.microsoft.com/office/drawing/2014/main" id="{04EBDFBF-E2FF-4E60-8222-F7B4E85975D0}"/>
                </a:ext>
              </a:extLst>
            </p:cNvPr>
            <p:cNvSpPr/>
            <p:nvPr/>
          </p:nvSpPr>
          <p:spPr>
            <a:xfrm>
              <a:off x="5394421" y="6494698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6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4" y="52559"/>
                    <a:pt x="25473" y="52559"/>
                  </a:cubicBezTo>
                  <a:cubicBezTo>
                    <a:pt x="10604" y="52559"/>
                    <a:pt x="0" y="41610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7"/>
                    <a:pt x="14638" y="46566"/>
                    <a:pt x="26049" y="46566"/>
                  </a:cubicBezTo>
                  <a:cubicBezTo>
                    <a:pt x="37460" y="46566"/>
                    <a:pt x="45643" y="38037"/>
                    <a:pt x="45643" y="26395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99" name="Freeform: Shape 1598">
              <a:extLst>
                <a:ext uri="{FF2B5EF4-FFF2-40B4-BE49-F238E27FC236}">
                  <a16:creationId xmlns:a16="http://schemas.microsoft.com/office/drawing/2014/main" id="{E9F88200-891B-42DF-B95E-D02977EB5B85}"/>
                </a:ext>
              </a:extLst>
            </p:cNvPr>
            <p:cNvSpPr/>
            <p:nvPr/>
          </p:nvSpPr>
          <p:spPr>
            <a:xfrm>
              <a:off x="5485132" y="6494813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3 w 43683"/>
                <a:gd name="connsiteY1" fmla="*/ 40457 h 52558"/>
                <a:gd name="connsiteX2" fmla="*/ 43683 w 43683"/>
                <a:gd name="connsiteY2" fmla="*/ 47142 h 52558"/>
                <a:gd name="connsiteX3" fmla="*/ 26394 w 43683"/>
                <a:gd name="connsiteY3" fmla="*/ 52559 h 52558"/>
                <a:gd name="connsiteX4" fmla="*/ 0 w 43683"/>
                <a:gd name="connsiteY4" fmla="*/ 26280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0 w 43683"/>
                <a:gd name="connsiteY8" fmla="*/ 6109 h 52558"/>
                <a:gd name="connsiteX9" fmla="*/ 6685 w 43683"/>
                <a:gd name="connsiteY9" fmla="*/ 26280 h 52558"/>
                <a:gd name="connsiteX10" fmla="*/ 26971 w 43683"/>
                <a:gd name="connsiteY10" fmla="*/ 46566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3" y="40457"/>
                  </a:cubicBezTo>
                  <a:lnTo>
                    <a:pt x="43683" y="47142"/>
                  </a:lnTo>
                  <a:cubicBezTo>
                    <a:pt x="38727" y="50830"/>
                    <a:pt x="32734" y="52559"/>
                    <a:pt x="26394" y="52559"/>
                  </a:cubicBezTo>
                  <a:cubicBezTo>
                    <a:pt x="10834" y="52559"/>
                    <a:pt x="0" y="41609"/>
                    <a:pt x="0" y="26280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4" y="0"/>
                    <a:pt x="38727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0" y="6109"/>
                  </a:cubicBezTo>
                  <a:cubicBezTo>
                    <a:pt x="14984" y="6109"/>
                    <a:pt x="6685" y="14408"/>
                    <a:pt x="6685" y="26280"/>
                  </a:cubicBezTo>
                  <a:cubicBezTo>
                    <a:pt x="6685" y="38151"/>
                    <a:pt x="14984" y="46566"/>
                    <a:pt x="26971" y="4656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00" name="Freeform: Shape 1599">
              <a:extLst>
                <a:ext uri="{FF2B5EF4-FFF2-40B4-BE49-F238E27FC236}">
                  <a16:creationId xmlns:a16="http://schemas.microsoft.com/office/drawing/2014/main" id="{09F79F5F-1455-481E-8D53-5446099365D1}"/>
                </a:ext>
              </a:extLst>
            </p:cNvPr>
            <p:cNvSpPr/>
            <p:nvPr/>
          </p:nvSpPr>
          <p:spPr>
            <a:xfrm>
              <a:off x="5542416" y="6468649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3 h 77916"/>
                <a:gd name="connsiteX5" fmla="*/ 25242 w 45412"/>
                <a:gd name="connsiteY5" fmla="*/ 26164 h 77916"/>
                <a:gd name="connsiteX6" fmla="*/ 45413 w 45412"/>
                <a:gd name="connsiteY6" fmla="*/ 48756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8 h 77916"/>
                <a:gd name="connsiteX10" fmla="*/ 23744 w 45412"/>
                <a:gd name="connsiteY10" fmla="*/ 32389 h 77916"/>
                <a:gd name="connsiteX11" fmla="*/ 6570 w 45412"/>
                <a:gd name="connsiteY11" fmla="*/ 52444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3"/>
                  </a:lnTo>
                  <a:cubicBezTo>
                    <a:pt x="9913" y="31120"/>
                    <a:pt x="16713" y="26164"/>
                    <a:pt x="25242" y="26164"/>
                  </a:cubicBezTo>
                  <a:cubicBezTo>
                    <a:pt x="38728" y="26164"/>
                    <a:pt x="45413" y="35616"/>
                    <a:pt x="45413" y="48756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8"/>
                  </a:lnTo>
                  <a:cubicBezTo>
                    <a:pt x="38958" y="38152"/>
                    <a:pt x="33656" y="32389"/>
                    <a:pt x="23744" y="32389"/>
                  </a:cubicBezTo>
                  <a:cubicBezTo>
                    <a:pt x="13831" y="32389"/>
                    <a:pt x="6570" y="41148"/>
                    <a:pt x="6570" y="52444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01" name="Freeform: Shape 1600">
              <a:extLst>
                <a:ext uri="{FF2B5EF4-FFF2-40B4-BE49-F238E27FC236}">
                  <a16:creationId xmlns:a16="http://schemas.microsoft.com/office/drawing/2014/main" id="{CCF0E8E3-1EF1-4703-B841-B2556D1D7EA6}"/>
                </a:ext>
              </a:extLst>
            </p:cNvPr>
            <p:cNvSpPr/>
            <p:nvPr/>
          </p:nvSpPr>
          <p:spPr>
            <a:xfrm>
              <a:off x="5603274" y="6475680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6 w 12332"/>
                <a:gd name="connsiteY2" fmla="*/ 922 h 70654"/>
                <a:gd name="connsiteX3" fmla="*/ 12333 w 12332"/>
                <a:gd name="connsiteY3" fmla="*/ 4495 h 70654"/>
                <a:gd name="connsiteX4" fmla="*/ 7376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5"/>
                    <a:pt x="7376" y="922"/>
                  </a:cubicBezTo>
                  <a:lnTo>
                    <a:pt x="12333" y="4495"/>
                  </a:lnTo>
                  <a:lnTo>
                    <a:pt x="7376" y="8068"/>
                  </a:lnTo>
                  <a:cubicBezTo>
                    <a:pt x="6455" y="8645"/>
                    <a:pt x="5532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02" name="Freeform: Shape 1601">
              <a:extLst>
                <a:ext uri="{FF2B5EF4-FFF2-40B4-BE49-F238E27FC236}">
                  <a16:creationId xmlns:a16="http://schemas.microsoft.com/office/drawing/2014/main" id="{35A8ED49-E736-4E8F-AF23-66AFC7A12454}"/>
                </a:ext>
              </a:extLst>
            </p:cNvPr>
            <p:cNvSpPr/>
            <p:nvPr/>
          </p:nvSpPr>
          <p:spPr>
            <a:xfrm>
              <a:off x="5629207" y="6468649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03" name="Freeform: Shape 1602">
              <a:extLst>
                <a:ext uri="{FF2B5EF4-FFF2-40B4-BE49-F238E27FC236}">
                  <a16:creationId xmlns:a16="http://schemas.microsoft.com/office/drawing/2014/main" id="{5792415F-19C5-4E14-832A-C78C7866AAE6}"/>
                </a:ext>
              </a:extLst>
            </p:cNvPr>
            <p:cNvSpPr/>
            <p:nvPr/>
          </p:nvSpPr>
          <p:spPr>
            <a:xfrm>
              <a:off x="5650070" y="6468534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2 w 52097"/>
                <a:gd name="connsiteY1" fmla="*/ 78722 h 78722"/>
                <a:gd name="connsiteX2" fmla="*/ 0 w 52097"/>
                <a:gd name="connsiteY2" fmla="*/ 52674 h 78722"/>
                <a:gd name="connsiteX3" fmla="*/ 25472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6"/>
                    <a:pt x="34693" y="78722"/>
                    <a:pt x="25472" y="78722"/>
                  </a:cubicBezTo>
                  <a:cubicBezTo>
                    <a:pt x="10604" y="78722"/>
                    <a:pt x="0" y="67773"/>
                    <a:pt x="0" y="52674"/>
                  </a:cubicBezTo>
                  <a:cubicBezTo>
                    <a:pt x="0" y="37574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04" name="Freeform: Shape 1603">
              <a:extLst>
                <a:ext uri="{FF2B5EF4-FFF2-40B4-BE49-F238E27FC236}">
                  <a16:creationId xmlns:a16="http://schemas.microsoft.com/office/drawing/2014/main" id="{3D6D507D-FB77-45B8-9DD6-C40588E55A15}"/>
                </a:ext>
              </a:extLst>
            </p:cNvPr>
            <p:cNvSpPr/>
            <p:nvPr/>
          </p:nvSpPr>
          <p:spPr>
            <a:xfrm>
              <a:off x="5716344" y="6513025"/>
              <a:ext cx="31120" cy="5763"/>
            </a:xfrm>
            <a:custGeom>
              <a:avLst/>
              <a:gdLst>
                <a:gd name="connsiteX0" fmla="*/ 0 w 31120"/>
                <a:gd name="connsiteY0" fmla="*/ 0 h 5763"/>
                <a:gd name="connsiteX1" fmla="*/ 31120 w 31120"/>
                <a:gd name="connsiteY1" fmla="*/ 0 h 5763"/>
                <a:gd name="connsiteX2" fmla="*/ 31120 w 31120"/>
                <a:gd name="connsiteY2" fmla="*/ 5763 h 5763"/>
                <a:gd name="connsiteX3" fmla="*/ 0 w 31120"/>
                <a:gd name="connsiteY3" fmla="*/ 5763 h 5763"/>
                <a:gd name="connsiteX4" fmla="*/ 0 w 31120"/>
                <a:gd name="connsiteY4" fmla="*/ 0 h 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20" h="5763">
                  <a:moveTo>
                    <a:pt x="0" y="0"/>
                  </a:moveTo>
                  <a:lnTo>
                    <a:pt x="31120" y="0"/>
                  </a:lnTo>
                  <a:lnTo>
                    <a:pt x="31120" y="5763"/>
                  </a:lnTo>
                  <a:lnTo>
                    <a:pt x="0" y="5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05" name="Freeform: Shape 1604">
              <a:extLst>
                <a:ext uri="{FF2B5EF4-FFF2-40B4-BE49-F238E27FC236}">
                  <a16:creationId xmlns:a16="http://schemas.microsoft.com/office/drawing/2014/main" id="{4D2C2B3E-E738-4DF6-B48B-56D5E236FFA9}"/>
                </a:ext>
              </a:extLst>
            </p:cNvPr>
            <p:cNvSpPr/>
            <p:nvPr/>
          </p:nvSpPr>
          <p:spPr>
            <a:xfrm>
              <a:off x="5761642" y="6467843"/>
              <a:ext cx="29276" cy="78607"/>
            </a:xfrm>
            <a:custGeom>
              <a:avLst/>
              <a:gdLst>
                <a:gd name="connsiteX0" fmla="*/ 6455 w 29276"/>
                <a:gd name="connsiteY0" fmla="*/ 33771 h 78607"/>
                <a:gd name="connsiteX1" fmla="*/ 6455 w 29276"/>
                <a:gd name="connsiteY1" fmla="*/ 78607 h 78607"/>
                <a:gd name="connsiteX2" fmla="*/ 0 w 29276"/>
                <a:gd name="connsiteY2" fmla="*/ 78607 h 78607"/>
                <a:gd name="connsiteX3" fmla="*/ 0 w 29276"/>
                <a:gd name="connsiteY3" fmla="*/ 17289 h 78607"/>
                <a:gd name="connsiteX4" fmla="*/ 16943 w 29276"/>
                <a:gd name="connsiteY4" fmla="*/ 0 h 78607"/>
                <a:gd name="connsiteX5" fmla="*/ 29276 w 29276"/>
                <a:gd name="connsiteY5" fmla="*/ 3803 h 78607"/>
                <a:gd name="connsiteX6" fmla="*/ 29276 w 29276"/>
                <a:gd name="connsiteY6" fmla="*/ 10258 h 78607"/>
                <a:gd name="connsiteX7" fmla="*/ 17289 w 29276"/>
                <a:gd name="connsiteY7" fmla="*/ 6108 h 78607"/>
                <a:gd name="connsiteX8" fmla="*/ 6339 w 29276"/>
                <a:gd name="connsiteY8" fmla="*/ 17058 h 78607"/>
                <a:gd name="connsiteX9" fmla="*/ 6339 w 29276"/>
                <a:gd name="connsiteY9" fmla="*/ 27893 h 78607"/>
                <a:gd name="connsiteX10" fmla="*/ 27432 w 29276"/>
                <a:gd name="connsiteY10" fmla="*/ 27893 h 78607"/>
                <a:gd name="connsiteX11" fmla="*/ 27432 w 29276"/>
                <a:gd name="connsiteY11" fmla="*/ 33887 h 78607"/>
                <a:gd name="connsiteX12" fmla="*/ 6339 w 29276"/>
                <a:gd name="connsiteY12" fmla="*/ 33887 h 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6" h="78607">
                  <a:moveTo>
                    <a:pt x="6455" y="33771"/>
                  </a:moveTo>
                  <a:lnTo>
                    <a:pt x="6455" y="78607"/>
                  </a:lnTo>
                  <a:lnTo>
                    <a:pt x="0" y="78607"/>
                  </a:lnTo>
                  <a:lnTo>
                    <a:pt x="0" y="17289"/>
                  </a:lnTo>
                  <a:cubicBezTo>
                    <a:pt x="0" y="7261"/>
                    <a:pt x="6455" y="0"/>
                    <a:pt x="16943" y="0"/>
                  </a:cubicBezTo>
                  <a:cubicBezTo>
                    <a:pt x="21323" y="0"/>
                    <a:pt x="25357" y="922"/>
                    <a:pt x="29276" y="3803"/>
                  </a:cubicBezTo>
                  <a:lnTo>
                    <a:pt x="29276" y="10258"/>
                  </a:lnTo>
                  <a:cubicBezTo>
                    <a:pt x="25588" y="7146"/>
                    <a:pt x="21554" y="6108"/>
                    <a:pt x="17289" y="6108"/>
                  </a:cubicBezTo>
                  <a:cubicBezTo>
                    <a:pt x="10604" y="6108"/>
                    <a:pt x="6339" y="10719"/>
                    <a:pt x="6339" y="17058"/>
                  </a:cubicBezTo>
                  <a:lnTo>
                    <a:pt x="6339" y="27893"/>
                  </a:lnTo>
                  <a:lnTo>
                    <a:pt x="27432" y="27893"/>
                  </a:lnTo>
                  <a:lnTo>
                    <a:pt x="27432" y="33887"/>
                  </a:lnTo>
                  <a:lnTo>
                    <a:pt x="6339" y="3388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06" name="Freeform: Shape 1605">
              <a:extLst>
                <a:ext uri="{FF2B5EF4-FFF2-40B4-BE49-F238E27FC236}">
                  <a16:creationId xmlns:a16="http://schemas.microsoft.com/office/drawing/2014/main" id="{8C6762AE-C529-457B-B4BB-D0603ADBF80C}"/>
                </a:ext>
              </a:extLst>
            </p:cNvPr>
            <p:cNvSpPr/>
            <p:nvPr/>
          </p:nvSpPr>
          <p:spPr>
            <a:xfrm>
              <a:off x="5798064" y="6494698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2 h 51751"/>
                <a:gd name="connsiteX8" fmla="*/ 6455 w 25587"/>
                <a:gd name="connsiteY8" fmla="*/ 51637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8" y="0"/>
                    <a:pt x="25588" y="0"/>
                  </a:cubicBezTo>
                  <a:lnTo>
                    <a:pt x="25588" y="7261"/>
                  </a:lnTo>
                  <a:cubicBezTo>
                    <a:pt x="15445" y="6225"/>
                    <a:pt x="6455" y="14062"/>
                    <a:pt x="6455" y="27202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07" name="Freeform: Shape 1606">
              <a:extLst>
                <a:ext uri="{FF2B5EF4-FFF2-40B4-BE49-F238E27FC236}">
                  <a16:creationId xmlns:a16="http://schemas.microsoft.com/office/drawing/2014/main" id="{50DB5EB5-FF05-4868-BB50-372684537030}"/>
                </a:ext>
              </a:extLst>
            </p:cNvPr>
            <p:cNvSpPr/>
            <p:nvPr/>
          </p:nvSpPr>
          <p:spPr>
            <a:xfrm>
              <a:off x="5831605" y="6475680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6 w 12332"/>
                <a:gd name="connsiteY2" fmla="*/ 922 h 70654"/>
                <a:gd name="connsiteX3" fmla="*/ 12333 w 12332"/>
                <a:gd name="connsiteY3" fmla="*/ 4495 h 70654"/>
                <a:gd name="connsiteX4" fmla="*/ 7376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5"/>
                    <a:pt x="7376" y="922"/>
                  </a:cubicBezTo>
                  <a:lnTo>
                    <a:pt x="12333" y="4495"/>
                  </a:lnTo>
                  <a:lnTo>
                    <a:pt x="7376" y="8068"/>
                  </a:lnTo>
                  <a:cubicBezTo>
                    <a:pt x="6455" y="8645"/>
                    <a:pt x="5532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08" name="Freeform: Shape 1607">
              <a:extLst>
                <a:ext uri="{FF2B5EF4-FFF2-40B4-BE49-F238E27FC236}">
                  <a16:creationId xmlns:a16="http://schemas.microsoft.com/office/drawing/2014/main" id="{42872256-2C30-46D0-9DD9-599AC40BBB57}"/>
                </a:ext>
              </a:extLst>
            </p:cNvPr>
            <p:cNvSpPr/>
            <p:nvPr/>
          </p:nvSpPr>
          <p:spPr>
            <a:xfrm>
              <a:off x="5853735" y="6494813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6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6" y="46566"/>
                    <a:pt x="27086" y="46566"/>
                  </a:cubicBezTo>
                  <a:cubicBezTo>
                    <a:pt x="33771" y="46566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1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09" name="Freeform: Shape 1608">
              <a:extLst>
                <a:ext uri="{FF2B5EF4-FFF2-40B4-BE49-F238E27FC236}">
                  <a16:creationId xmlns:a16="http://schemas.microsoft.com/office/drawing/2014/main" id="{1A107D11-C277-4785-9611-DE01B43F55C4}"/>
                </a:ext>
              </a:extLst>
            </p:cNvPr>
            <p:cNvSpPr/>
            <p:nvPr/>
          </p:nvSpPr>
          <p:spPr>
            <a:xfrm>
              <a:off x="5917013" y="6494813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4 h 51751"/>
                <a:gd name="connsiteX10" fmla="*/ 23744 w 45412"/>
                <a:gd name="connsiteY10" fmla="*/ 6225 h 51751"/>
                <a:gd name="connsiteX11" fmla="*/ 6570 w 45412"/>
                <a:gd name="connsiteY11" fmla="*/ 26280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4"/>
                  </a:lnTo>
                  <a:cubicBezTo>
                    <a:pt x="38958" y="11988"/>
                    <a:pt x="33657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10" name="Freeform: Shape 1609">
              <a:extLst>
                <a:ext uri="{FF2B5EF4-FFF2-40B4-BE49-F238E27FC236}">
                  <a16:creationId xmlns:a16="http://schemas.microsoft.com/office/drawing/2014/main" id="{5B17D49A-190D-4FB1-995F-319E7F9FE3EB}"/>
                </a:ext>
              </a:extLst>
            </p:cNvPr>
            <p:cNvSpPr/>
            <p:nvPr/>
          </p:nvSpPr>
          <p:spPr>
            <a:xfrm>
              <a:off x="5975104" y="6468534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2 w 52097"/>
                <a:gd name="connsiteY1" fmla="*/ 78722 h 78722"/>
                <a:gd name="connsiteX2" fmla="*/ 0 w 52097"/>
                <a:gd name="connsiteY2" fmla="*/ 52674 h 78722"/>
                <a:gd name="connsiteX3" fmla="*/ 25472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7 w 52097"/>
                <a:gd name="connsiteY6" fmla="*/ 0 h 78722"/>
                <a:gd name="connsiteX7" fmla="*/ 52097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8 w 52097"/>
                <a:gd name="connsiteY11" fmla="*/ 72729 h 78722"/>
                <a:gd name="connsiteX12" fmla="*/ 45643 w 52097"/>
                <a:gd name="connsiteY12" fmla="*/ 52559 h 78722"/>
                <a:gd name="connsiteX13" fmla="*/ 26048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6"/>
                    <a:pt x="34693" y="78722"/>
                    <a:pt x="25472" y="78722"/>
                  </a:cubicBezTo>
                  <a:cubicBezTo>
                    <a:pt x="10604" y="78722"/>
                    <a:pt x="0" y="67773"/>
                    <a:pt x="0" y="52674"/>
                  </a:cubicBezTo>
                  <a:cubicBezTo>
                    <a:pt x="0" y="37574"/>
                    <a:pt x="10604" y="26164"/>
                    <a:pt x="25472" y="26164"/>
                  </a:cubicBezTo>
                  <a:cubicBezTo>
                    <a:pt x="34808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7" y="0"/>
                  </a:lnTo>
                  <a:lnTo>
                    <a:pt x="52097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8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8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11" name="Freeform: Shape 1610">
              <a:extLst>
                <a:ext uri="{FF2B5EF4-FFF2-40B4-BE49-F238E27FC236}">
                  <a16:creationId xmlns:a16="http://schemas.microsoft.com/office/drawing/2014/main" id="{D6CBE9D6-1F5C-499F-B992-D93BCEA8BFA2}"/>
                </a:ext>
              </a:extLst>
            </p:cNvPr>
            <p:cNvSpPr/>
            <p:nvPr/>
          </p:nvSpPr>
          <p:spPr>
            <a:xfrm>
              <a:off x="6045182" y="6468649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12" name="Freeform: Shape 1611">
              <a:extLst>
                <a:ext uri="{FF2B5EF4-FFF2-40B4-BE49-F238E27FC236}">
                  <a16:creationId xmlns:a16="http://schemas.microsoft.com/office/drawing/2014/main" id="{0A6807AB-F878-4365-9DDD-2E5AD4CDBFD4}"/>
                </a:ext>
              </a:extLst>
            </p:cNvPr>
            <p:cNvSpPr/>
            <p:nvPr/>
          </p:nvSpPr>
          <p:spPr>
            <a:xfrm>
              <a:off x="6062126" y="6495620"/>
              <a:ext cx="50368" cy="76763"/>
            </a:xfrm>
            <a:custGeom>
              <a:avLst/>
              <a:gdLst>
                <a:gd name="connsiteX0" fmla="*/ 13024 w 50368"/>
                <a:gd name="connsiteY0" fmla="*/ 76763 h 76763"/>
                <a:gd name="connsiteX1" fmla="*/ 6339 w 50368"/>
                <a:gd name="connsiteY1" fmla="*/ 76763 h 76763"/>
                <a:gd name="connsiteX2" fmla="*/ 22476 w 50368"/>
                <a:gd name="connsiteY2" fmla="*/ 43338 h 76763"/>
                <a:gd name="connsiteX3" fmla="*/ 0 w 50368"/>
                <a:gd name="connsiteY3" fmla="*/ 0 h 76763"/>
                <a:gd name="connsiteX4" fmla="*/ 7607 w 50368"/>
                <a:gd name="connsiteY4" fmla="*/ 0 h 76763"/>
                <a:gd name="connsiteX5" fmla="*/ 26049 w 50368"/>
                <a:gd name="connsiteY5" fmla="*/ 36077 h 76763"/>
                <a:gd name="connsiteX6" fmla="*/ 43568 w 50368"/>
                <a:gd name="connsiteY6" fmla="*/ 0 h 76763"/>
                <a:gd name="connsiteX7" fmla="*/ 50369 w 50368"/>
                <a:gd name="connsiteY7" fmla="*/ 0 h 76763"/>
                <a:gd name="connsiteX8" fmla="*/ 13255 w 50368"/>
                <a:gd name="connsiteY8" fmla="*/ 76763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68" h="76763">
                  <a:moveTo>
                    <a:pt x="13024" y="76763"/>
                  </a:moveTo>
                  <a:lnTo>
                    <a:pt x="6339" y="76763"/>
                  </a:lnTo>
                  <a:lnTo>
                    <a:pt x="22476" y="43338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7"/>
                  </a:lnTo>
                  <a:lnTo>
                    <a:pt x="43568" y="0"/>
                  </a:lnTo>
                  <a:lnTo>
                    <a:pt x="50369" y="0"/>
                  </a:lnTo>
                  <a:lnTo>
                    <a:pt x="13255" y="7676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13" name="Freeform: Shape 1612">
              <a:extLst>
                <a:ext uri="{FF2B5EF4-FFF2-40B4-BE49-F238E27FC236}">
                  <a16:creationId xmlns:a16="http://schemas.microsoft.com/office/drawing/2014/main" id="{F9FD501E-56F4-41C4-B114-D0D212548005}"/>
                </a:ext>
              </a:extLst>
            </p:cNvPr>
            <p:cNvSpPr/>
            <p:nvPr/>
          </p:nvSpPr>
          <p:spPr>
            <a:xfrm>
              <a:off x="3569387" y="6619180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6 h 52558"/>
                <a:gd name="connsiteX6" fmla="*/ 52098 w 52097"/>
                <a:gd name="connsiteY6" fmla="*/ 806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7"/>
                    <a:pt x="34694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6"/>
                  </a:lnTo>
                  <a:lnTo>
                    <a:pt x="52098" y="806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14" name="Freeform: Shape 1613">
              <a:extLst>
                <a:ext uri="{FF2B5EF4-FFF2-40B4-BE49-F238E27FC236}">
                  <a16:creationId xmlns:a16="http://schemas.microsoft.com/office/drawing/2014/main" id="{7C6C2861-EA82-4138-B67E-7DD5CD4A8634}"/>
                </a:ext>
              </a:extLst>
            </p:cNvPr>
            <p:cNvSpPr/>
            <p:nvPr/>
          </p:nvSpPr>
          <p:spPr>
            <a:xfrm>
              <a:off x="3639465" y="6593131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15" name="Freeform: Shape 1614">
              <a:extLst>
                <a:ext uri="{FF2B5EF4-FFF2-40B4-BE49-F238E27FC236}">
                  <a16:creationId xmlns:a16="http://schemas.microsoft.com/office/drawing/2014/main" id="{F4FE6812-B348-4CAD-94DC-3B7927D35A06}"/>
                </a:ext>
              </a:extLst>
            </p:cNvPr>
            <p:cNvSpPr/>
            <p:nvPr/>
          </p:nvSpPr>
          <p:spPr>
            <a:xfrm>
              <a:off x="3663439" y="6603504"/>
              <a:ext cx="29506" cy="68234"/>
            </a:xfrm>
            <a:custGeom>
              <a:avLst/>
              <a:gdLst>
                <a:gd name="connsiteX0" fmla="*/ 16598 w 29506"/>
                <a:gd name="connsiteY0" fmla="*/ 68235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40 w 29506"/>
                <a:gd name="connsiteY3" fmla="*/ 0 h 68234"/>
                <a:gd name="connsiteX4" fmla="*/ 6340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40 w 29506"/>
                <a:gd name="connsiteY7" fmla="*/ 22591 h 68234"/>
                <a:gd name="connsiteX8" fmla="*/ 6340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5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5"/>
                  </a:moveTo>
                  <a:cubicBezTo>
                    <a:pt x="6340" y="68235"/>
                    <a:pt x="0" y="63509"/>
                    <a:pt x="0" y="50715"/>
                  </a:cubicBezTo>
                  <a:lnTo>
                    <a:pt x="0" y="0"/>
                  </a:lnTo>
                  <a:lnTo>
                    <a:pt x="6340" y="0"/>
                  </a:lnTo>
                  <a:lnTo>
                    <a:pt x="6340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40" y="22591"/>
                  </a:lnTo>
                  <a:lnTo>
                    <a:pt x="6340" y="51176"/>
                  </a:lnTo>
                  <a:cubicBezTo>
                    <a:pt x="6340" y="58899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5"/>
                    <a:pt x="16598" y="6823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16" name="Freeform: Shape 1615">
              <a:extLst>
                <a:ext uri="{FF2B5EF4-FFF2-40B4-BE49-F238E27FC236}">
                  <a16:creationId xmlns:a16="http://schemas.microsoft.com/office/drawing/2014/main" id="{CB663D28-A35B-4D75-AEF5-D282C6AFA32C}"/>
                </a:ext>
              </a:extLst>
            </p:cNvPr>
            <p:cNvSpPr/>
            <p:nvPr/>
          </p:nvSpPr>
          <p:spPr>
            <a:xfrm>
              <a:off x="3699631" y="6619295"/>
              <a:ext cx="49216" cy="52444"/>
            </a:xfrm>
            <a:custGeom>
              <a:avLst/>
              <a:gdLst>
                <a:gd name="connsiteX0" fmla="*/ 115 w 49216"/>
                <a:gd name="connsiteY0" fmla="*/ 26510 h 52444"/>
                <a:gd name="connsiteX1" fmla="*/ 25127 w 49216"/>
                <a:gd name="connsiteY1" fmla="*/ 0 h 52444"/>
                <a:gd name="connsiteX2" fmla="*/ 49216 w 49216"/>
                <a:gd name="connsiteY2" fmla="*/ 25588 h 52444"/>
                <a:gd name="connsiteX3" fmla="*/ 48986 w 49216"/>
                <a:gd name="connsiteY3" fmla="*/ 28700 h 52444"/>
                <a:gd name="connsiteX4" fmla="*/ 6800 w 49216"/>
                <a:gd name="connsiteY4" fmla="*/ 28700 h 52444"/>
                <a:gd name="connsiteX5" fmla="*/ 27086 w 49216"/>
                <a:gd name="connsiteY5" fmla="*/ 46566 h 52444"/>
                <a:gd name="connsiteX6" fmla="*/ 45643 w 49216"/>
                <a:gd name="connsiteY6" fmla="*/ 40341 h 52444"/>
                <a:gd name="connsiteX7" fmla="*/ 45643 w 49216"/>
                <a:gd name="connsiteY7" fmla="*/ 46681 h 52444"/>
                <a:gd name="connsiteX8" fmla="*/ 27086 w 49216"/>
                <a:gd name="connsiteY8" fmla="*/ 52444 h 52444"/>
                <a:gd name="connsiteX9" fmla="*/ 0 w 49216"/>
                <a:gd name="connsiteY9" fmla="*/ 26510 h 52444"/>
                <a:gd name="connsiteX10" fmla="*/ 42416 w 49216"/>
                <a:gd name="connsiteY10" fmla="*/ 23398 h 52444"/>
                <a:gd name="connsiteX11" fmla="*/ 25127 w 49216"/>
                <a:gd name="connsiteY11" fmla="*/ 5878 h 52444"/>
                <a:gd name="connsiteX12" fmla="*/ 6915 w 49216"/>
                <a:gd name="connsiteY12" fmla="*/ 23398 h 52444"/>
                <a:gd name="connsiteX13" fmla="*/ 42416 w 49216"/>
                <a:gd name="connsiteY13" fmla="*/ 23398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4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1"/>
                    <a:pt x="45643" y="40341"/>
                  </a:cubicBezTo>
                  <a:lnTo>
                    <a:pt x="45643" y="46681"/>
                  </a:lnTo>
                  <a:cubicBezTo>
                    <a:pt x="40226" y="50600"/>
                    <a:pt x="33771" y="52444"/>
                    <a:pt x="27086" y="52444"/>
                  </a:cubicBezTo>
                  <a:cubicBezTo>
                    <a:pt x="11065" y="52444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486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5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17" name="Freeform: Shape 1616">
              <a:extLst>
                <a:ext uri="{FF2B5EF4-FFF2-40B4-BE49-F238E27FC236}">
                  <a16:creationId xmlns:a16="http://schemas.microsoft.com/office/drawing/2014/main" id="{058CBB66-C23F-42A8-967D-B07547E4B012}"/>
                </a:ext>
              </a:extLst>
            </p:cNvPr>
            <p:cNvSpPr/>
            <p:nvPr/>
          </p:nvSpPr>
          <p:spPr>
            <a:xfrm>
              <a:off x="3762909" y="6619180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18" name="Freeform: Shape 1617">
              <a:extLst>
                <a:ext uri="{FF2B5EF4-FFF2-40B4-BE49-F238E27FC236}">
                  <a16:creationId xmlns:a16="http://schemas.microsoft.com/office/drawing/2014/main" id="{A1A22DF1-EF70-4772-B0BA-0865BD2B8C49}"/>
                </a:ext>
              </a:extLst>
            </p:cNvPr>
            <p:cNvSpPr/>
            <p:nvPr/>
          </p:nvSpPr>
          <p:spPr>
            <a:xfrm>
              <a:off x="3798064" y="6619295"/>
              <a:ext cx="45412" cy="51752"/>
            </a:xfrm>
            <a:custGeom>
              <a:avLst/>
              <a:gdLst>
                <a:gd name="connsiteX0" fmla="*/ 6455 w 45412"/>
                <a:gd name="connsiteY0" fmla="*/ 51637 h 51752"/>
                <a:gd name="connsiteX1" fmla="*/ 0 w 45412"/>
                <a:gd name="connsiteY1" fmla="*/ 51637 h 51752"/>
                <a:gd name="connsiteX2" fmla="*/ 0 w 45412"/>
                <a:gd name="connsiteY2" fmla="*/ 807 h 51752"/>
                <a:gd name="connsiteX3" fmla="*/ 6455 w 45412"/>
                <a:gd name="connsiteY3" fmla="*/ 807 h 51752"/>
                <a:gd name="connsiteX4" fmla="*/ 6455 w 45412"/>
                <a:gd name="connsiteY4" fmla="*/ 12448 h 51752"/>
                <a:gd name="connsiteX5" fmla="*/ 25242 w 45412"/>
                <a:gd name="connsiteY5" fmla="*/ 0 h 51752"/>
                <a:gd name="connsiteX6" fmla="*/ 45413 w 45412"/>
                <a:gd name="connsiteY6" fmla="*/ 22591 h 51752"/>
                <a:gd name="connsiteX7" fmla="*/ 45413 w 45412"/>
                <a:gd name="connsiteY7" fmla="*/ 51637 h 51752"/>
                <a:gd name="connsiteX8" fmla="*/ 38958 w 45412"/>
                <a:gd name="connsiteY8" fmla="*/ 51637 h 51752"/>
                <a:gd name="connsiteX9" fmla="*/ 38958 w 45412"/>
                <a:gd name="connsiteY9" fmla="*/ 23514 h 51752"/>
                <a:gd name="connsiteX10" fmla="*/ 23744 w 45412"/>
                <a:gd name="connsiteY10" fmla="*/ 6225 h 51752"/>
                <a:gd name="connsiteX11" fmla="*/ 6570 w 45412"/>
                <a:gd name="connsiteY11" fmla="*/ 26280 h 51752"/>
                <a:gd name="connsiteX12" fmla="*/ 6570 w 45412"/>
                <a:gd name="connsiteY12" fmla="*/ 51753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2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3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19" name="Freeform: Shape 1618">
              <a:extLst>
                <a:ext uri="{FF2B5EF4-FFF2-40B4-BE49-F238E27FC236}">
                  <a16:creationId xmlns:a16="http://schemas.microsoft.com/office/drawing/2014/main" id="{4B20E0F3-12AA-4AEE-BC92-4314A361073B}"/>
                </a:ext>
              </a:extLst>
            </p:cNvPr>
            <p:cNvSpPr/>
            <p:nvPr/>
          </p:nvSpPr>
          <p:spPr>
            <a:xfrm>
              <a:off x="3856270" y="6619180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6 h 52558"/>
                <a:gd name="connsiteX6" fmla="*/ 52098 w 52097"/>
                <a:gd name="connsiteY6" fmla="*/ 806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7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6"/>
                  </a:lnTo>
                  <a:lnTo>
                    <a:pt x="52098" y="806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20" name="Freeform: Shape 1619">
              <a:extLst>
                <a:ext uri="{FF2B5EF4-FFF2-40B4-BE49-F238E27FC236}">
                  <a16:creationId xmlns:a16="http://schemas.microsoft.com/office/drawing/2014/main" id="{9A16C3B9-A0D7-4521-A3A8-7BA78D836396}"/>
                </a:ext>
              </a:extLst>
            </p:cNvPr>
            <p:cNvSpPr/>
            <p:nvPr/>
          </p:nvSpPr>
          <p:spPr>
            <a:xfrm>
              <a:off x="3925772" y="6603504"/>
              <a:ext cx="29506" cy="68234"/>
            </a:xfrm>
            <a:custGeom>
              <a:avLst/>
              <a:gdLst>
                <a:gd name="connsiteX0" fmla="*/ 16598 w 29506"/>
                <a:gd name="connsiteY0" fmla="*/ 68235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5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5"/>
                  </a:moveTo>
                  <a:cubicBezTo>
                    <a:pt x="6339" y="68235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8899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5"/>
                    <a:pt x="16598" y="6823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21" name="Freeform: Shape 1620">
              <a:extLst>
                <a:ext uri="{FF2B5EF4-FFF2-40B4-BE49-F238E27FC236}">
                  <a16:creationId xmlns:a16="http://schemas.microsoft.com/office/drawing/2014/main" id="{2F2421A8-8062-4A7C-973B-232C627637A5}"/>
                </a:ext>
              </a:extLst>
            </p:cNvPr>
            <p:cNvSpPr/>
            <p:nvPr/>
          </p:nvSpPr>
          <p:spPr>
            <a:xfrm>
              <a:off x="3964385" y="6600162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6 w 12332"/>
                <a:gd name="connsiteY2" fmla="*/ 922 h 70654"/>
                <a:gd name="connsiteX3" fmla="*/ 12333 w 12332"/>
                <a:gd name="connsiteY3" fmla="*/ 4495 h 70654"/>
                <a:gd name="connsiteX4" fmla="*/ 7376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1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5"/>
                    <a:pt x="7376" y="922"/>
                  </a:cubicBezTo>
                  <a:lnTo>
                    <a:pt x="12333" y="4495"/>
                  </a:lnTo>
                  <a:lnTo>
                    <a:pt x="7376" y="8068"/>
                  </a:lnTo>
                  <a:cubicBezTo>
                    <a:pt x="6455" y="8645"/>
                    <a:pt x="5532" y="9105"/>
                    <a:pt x="4380" y="9105"/>
                  </a:cubicBezTo>
                  <a:cubicBezTo>
                    <a:pt x="1844" y="9105"/>
                    <a:pt x="0" y="7031"/>
                    <a:pt x="0" y="4611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22" name="Freeform: Shape 1621">
              <a:extLst>
                <a:ext uri="{FF2B5EF4-FFF2-40B4-BE49-F238E27FC236}">
                  <a16:creationId xmlns:a16="http://schemas.microsoft.com/office/drawing/2014/main" id="{3BE44370-7617-4DF5-A14D-0D2AEBD8F6EC}"/>
                </a:ext>
              </a:extLst>
            </p:cNvPr>
            <p:cNvSpPr/>
            <p:nvPr/>
          </p:nvSpPr>
          <p:spPr>
            <a:xfrm>
              <a:off x="3982711" y="6619986"/>
              <a:ext cx="50944" cy="52444"/>
            </a:xfrm>
            <a:custGeom>
              <a:avLst/>
              <a:gdLst>
                <a:gd name="connsiteX0" fmla="*/ 25472 w 50944"/>
                <a:gd name="connsiteY0" fmla="*/ 52444 h 52444"/>
                <a:gd name="connsiteX1" fmla="*/ 0 w 50944"/>
                <a:gd name="connsiteY1" fmla="*/ 0 h 52444"/>
                <a:gd name="connsiteX2" fmla="*/ 7492 w 50944"/>
                <a:gd name="connsiteY2" fmla="*/ 0 h 52444"/>
                <a:gd name="connsiteX3" fmla="*/ 25818 w 50944"/>
                <a:gd name="connsiteY3" fmla="*/ 38843 h 52444"/>
                <a:gd name="connsiteX4" fmla="*/ 44029 w 50944"/>
                <a:gd name="connsiteY4" fmla="*/ 0 h 52444"/>
                <a:gd name="connsiteX5" fmla="*/ 50945 w 50944"/>
                <a:gd name="connsiteY5" fmla="*/ 0 h 52444"/>
                <a:gd name="connsiteX6" fmla="*/ 25472 w 50944"/>
                <a:gd name="connsiteY6" fmla="*/ 52444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44" h="52444">
                  <a:moveTo>
                    <a:pt x="25472" y="52444"/>
                  </a:moveTo>
                  <a:lnTo>
                    <a:pt x="0" y="0"/>
                  </a:lnTo>
                  <a:lnTo>
                    <a:pt x="7492" y="0"/>
                  </a:lnTo>
                  <a:lnTo>
                    <a:pt x="25818" y="38843"/>
                  </a:lnTo>
                  <a:lnTo>
                    <a:pt x="44029" y="0"/>
                  </a:lnTo>
                  <a:lnTo>
                    <a:pt x="50945" y="0"/>
                  </a:lnTo>
                  <a:lnTo>
                    <a:pt x="25472" y="5244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23" name="Freeform: Shape 1622">
              <a:extLst>
                <a:ext uri="{FF2B5EF4-FFF2-40B4-BE49-F238E27FC236}">
                  <a16:creationId xmlns:a16="http://schemas.microsoft.com/office/drawing/2014/main" id="{0DE29641-A57C-4791-AE31-3639B33A8F69}"/>
                </a:ext>
              </a:extLst>
            </p:cNvPr>
            <p:cNvSpPr/>
            <p:nvPr/>
          </p:nvSpPr>
          <p:spPr>
            <a:xfrm>
              <a:off x="4039880" y="6619295"/>
              <a:ext cx="49216" cy="52444"/>
            </a:xfrm>
            <a:custGeom>
              <a:avLst/>
              <a:gdLst>
                <a:gd name="connsiteX0" fmla="*/ 115 w 49216"/>
                <a:gd name="connsiteY0" fmla="*/ 26510 h 52444"/>
                <a:gd name="connsiteX1" fmla="*/ 25127 w 49216"/>
                <a:gd name="connsiteY1" fmla="*/ 0 h 52444"/>
                <a:gd name="connsiteX2" fmla="*/ 49216 w 49216"/>
                <a:gd name="connsiteY2" fmla="*/ 25588 h 52444"/>
                <a:gd name="connsiteX3" fmla="*/ 48986 w 49216"/>
                <a:gd name="connsiteY3" fmla="*/ 28700 h 52444"/>
                <a:gd name="connsiteX4" fmla="*/ 6800 w 49216"/>
                <a:gd name="connsiteY4" fmla="*/ 28700 h 52444"/>
                <a:gd name="connsiteX5" fmla="*/ 27086 w 49216"/>
                <a:gd name="connsiteY5" fmla="*/ 46566 h 52444"/>
                <a:gd name="connsiteX6" fmla="*/ 45643 w 49216"/>
                <a:gd name="connsiteY6" fmla="*/ 40341 h 52444"/>
                <a:gd name="connsiteX7" fmla="*/ 45643 w 49216"/>
                <a:gd name="connsiteY7" fmla="*/ 46681 h 52444"/>
                <a:gd name="connsiteX8" fmla="*/ 27086 w 49216"/>
                <a:gd name="connsiteY8" fmla="*/ 52444 h 52444"/>
                <a:gd name="connsiteX9" fmla="*/ 0 w 49216"/>
                <a:gd name="connsiteY9" fmla="*/ 26510 h 52444"/>
                <a:gd name="connsiteX10" fmla="*/ 42416 w 49216"/>
                <a:gd name="connsiteY10" fmla="*/ 23398 h 52444"/>
                <a:gd name="connsiteX11" fmla="*/ 25127 w 49216"/>
                <a:gd name="connsiteY11" fmla="*/ 5878 h 52444"/>
                <a:gd name="connsiteX12" fmla="*/ 6916 w 49216"/>
                <a:gd name="connsiteY12" fmla="*/ 23398 h 52444"/>
                <a:gd name="connsiteX13" fmla="*/ 42416 w 49216"/>
                <a:gd name="connsiteY13" fmla="*/ 23398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4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1"/>
                    <a:pt x="45643" y="40341"/>
                  </a:cubicBezTo>
                  <a:lnTo>
                    <a:pt x="45643" y="46681"/>
                  </a:lnTo>
                  <a:cubicBezTo>
                    <a:pt x="40226" y="50600"/>
                    <a:pt x="33771" y="52444"/>
                    <a:pt x="27086" y="52444"/>
                  </a:cubicBezTo>
                  <a:cubicBezTo>
                    <a:pt x="11065" y="52444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6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24" name="Freeform: Shape 1623">
              <a:extLst>
                <a:ext uri="{FF2B5EF4-FFF2-40B4-BE49-F238E27FC236}">
                  <a16:creationId xmlns:a16="http://schemas.microsoft.com/office/drawing/2014/main" id="{E51117A0-CD88-47F6-B69E-A47791984255}"/>
                </a:ext>
              </a:extLst>
            </p:cNvPr>
            <p:cNvSpPr/>
            <p:nvPr/>
          </p:nvSpPr>
          <p:spPr>
            <a:xfrm>
              <a:off x="4126326" y="6588866"/>
              <a:ext cx="29737" cy="99239"/>
            </a:xfrm>
            <a:custGeom>
              <a:avLst/>
              <a:gdLst>
                <a:gd name="connsiteX0" fmla="*/ 29737 w 29737"/>
                <a:gd name="connsiteY0" fmla="*/ 0 h 99239"/>
                <a:gd name="connsiteX1" fmla="*/ 29737 w 29737"/>
                <a:gd name="connsiteY1" fmla="*/ 6455 h 99239"/>
                <a:gd name="connsiteX2" fmla="*/ 6570 w 29737"/>
                <a:gd name="connsiteY2" fmla="*/ 49677 h 99239"/>
                <a:gd name="connsiteX3" fmla="*/ 29737 w 29737"/>
                <a:gd name="connsiteY3" fmla="*/ 92785 h 99239"/>
                <a:gd name="connsiteX4" fmla="*/ 29737 w 29737"/>
                <a:gd name="connsiteY4" fmla="*/ 99239 h 99239"/>
                <a:gd name="connsiteX5" fmla="*/ 0 w 29737"/>
                <a:gd name="connsiteY5" fmla="*/ 49792 h 99239"/>
                <a:gd name="connsiteX6" fmla="*/ 29737 w 29737"/>
                <a:gd name="connsiteY6" fmla="*/ 230 h 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37" h="99239">
                  <a:moveTo>
                    <a:pt x="29737" y="0"/>
                  </a:moveTo>
                  <a:lnTo>
                    <a:pt x="29737" y="6455"/>
                  </a:lnTo>
                  <a:cubicBezTo>
                    <a:pt x="13486" y="13139"/>
                    <a:pt x="6570" y="29621"/>
                    <a:pt x="6570" y="49677"/>
                  </a:cubicBezTo>
                  <a:cubicBezTo>
                    <a:pt x="6570" y="69732"/>
                    <a:pt x="13370" y="85984"/>
                    <a:pt x="29737" y="92785"/>
                  </a:cubicBezTo>
                  <a:lnTo>
                    <a:pt x="29737" y="99239"/>
                  </a:lnTo>
                  <a:cubicBezTo>
                    <a:pt x="9106" y="91747"/>
                    <a:pt x="0" y="71922"/>
                    <a:pt x="0" y="49792"/>
                  </a:cubicBezTo>
                  <a:cubicBezTo>
                    <a:pt x="0" y="27662"/>
                    <a:pt x="9106" y="7607"/>
                    <a:pt x="29737" y="230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25" name="Freeform: Shape 1624">
              <a:extLst>
                <a:ext uri="{FF2B5EF4-FFF2-40B4-BE49-F238E27FC236}">
                  <a16:creationId xmlns:a16="http://schemas.microsoft.com/office/drawing/2014/main" id="{97F8C795-21E2-4BEA-B6F1-C93BBDE367C3}"/>
                </a:ext>
              </a:extLst>
            </p:cNvPr>
            <p:cNvSpPr/>
            <p:nvPr/>
          </p:nvSpPr>
          <p:spPr>
            <a:xfrm>
              <a:off x="4164477" y="6619295"/>
              <a:ext cx="49216" cy="52444"/>
            </a:xfrm>
            <a:custGeom>
              <a:avLst/>
              <a:gdLst>
                <a:gd name="connsiteX0" fmla="*/ 115 w 49216"/>
                <a:gd name="connsiteY0" fmla="*/ 26510 h 52444"/>
                <a:gd name="connsiteX1" fmla="*/ 25127 w 49216"/>
                <a:gd name="connsiteY1" fmla="*/ 0 h 52444"/>
                <a:gd name="connsiteX2" fmla="*/ 49216 w 49216"/>
                <a:gd name="connsiteY2" fmla="*/ 25588 h 52444"/>
                <a:gd name="connsiteX3" fmla="*/ 48986 w 49216"/>
                <a:gd name="connsiteY3" fmla="*/ 28700 h 52444"/>
                <a:gd name="connsiteX4" fmla="*/ 6800 w 49216"/>
                <a:gd name="connsiteY4" fmla="*/ 28700 h 52444"/>
                <a:gd name="connsiteX5" fmla="*/ 27086 w 49216"/>
                <a:gd name="connsiteY5" fmla="*/ 46566 h 52444"/>
                <a:gd name="connsiteX6" fmla="*/ 45643 w 49216"/>
                <a:gd name="connsiteY6" fmla="*/ 40341 h 52444"/>
                <a:gd name="connsiteX7" fmla="*/ 45643 w 49216"/>
                <a:gd name="connsiteY7" fmla="*/ 46681 h 52444"/>
                <a:gd name="connsiteX8" fmla="*/ 27086 w 49216"/>
                <a:gd name="connsiteY8" fmla="*/ 52444 h 52444"/>
                <a:gd name="connsiteX9" fmla="*/ 0 w 49216"/>
                <a:gd name="connsiteY9" fmla="*/ 26510 h 52444"/>
                <a:gd name="connsiteX10" fmla="*/ 42416 w 49216"/>
                <a:gd name="connsiteY10" fmla="*/ 23398 h 52444"/>
                <a:gd name="connsiteX11" fmla="*/ 25127 w 49216"/>
                <a:gd name="connsiteY11" fmla="*/ 5878 h 52444"/>
                <a:gd name="connsiteX12" fmla="*/ 6916 w 49216"/>
                <a:gd name="connsiteY12" fmla="*/ 23398 h 52444"/>
                <a:gd name="connsiteX13" fmla="*/ 42416 w 49216"/>
                <a:gd name="connsiteY13" fmla="*/ 23398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4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6" y="46566"/>
                    <a:pt x="27086" y="46566"/>
                  </a:cubicBezTo>
                  <a:cubicBezTo>
                    <a:pt x="33771" y="46566"/>
                    <a:pt x="40226" y="44491"/>
                    <a:pt x="45643" y="40341"/>
                  </a:cubicBezTo>
                  <a:lnTo>
                    <a:pt x="45643" y="46681"/>
                  </a:lnTo>
                  <a:cubicBezTo>
                    <a:pt x="40226" y="50600"/>
                    <a:pt x="33771" y="52444"/>
                    <a:pt x="27086" y="52444"/>
                  </a:cubicBezTo>
                  <a:cubicBezTo>
                    <a:pt x="11065" y="52444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6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26" name="Freeform: Shape 1625">
              <a:extLst>
                <a:ext uri="{FF2B5EF4-FFF2-40B4-BE49-F238E27FC236}">
                  <a16:creationId xmlns:a16="http://schemas.microsoft.com/office/drawing/2014/main" id="{47D5B9C1-69E4-4A58-87C2-DAFEB84B5662}"/>
                </a:ext>
              </a:extLst>
            </p:cNvPr>
            <p:cNvSpPr/>
            <p:nvPr/>
          </p:nvSpPr>
          <p:spPr>
            <a:xfrm>
              <a:off x="4223375" y="6662056"/>
              <a:ext cx="9912" cy="9682"/>
            </a:xfrm>
            <a:custGeom>
              <a:avLst/>
              <a:gdLst>
                <a:gd name="connsiteX0" fmla="*/ 0 w 9912"/>
                <a:gd name="connsiteY0" fmla="*/ 4841 h 9682"/>
                <a:gd name="connsiteX1" fmla="*/ 4956 w 9912"/>
                <a:gd name="connsiteY1" fmla="*/ 0 h 9682"/>
                <a:gd name="connsiteX2" fmla="*/ 9912 w 9912"/>
                <a:gd name="connsiteY2" fmla="*/ 4841 h 9682"/>
                <a:gd name="connsiteX3" fmla="*/ 4956 w 9912"/>
                <a:gd name="connsiteY3" fmla="*/ 9682 h 9682"/>
                <a:gd name="connsiteX4" fmla="*/ 0 w 9912"/>
                <a:gd name="connsiteY4" fmla="*/ 4841 h 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2" h="9682">
                  <a:moveTo>
                    <a:pt x="0" y="4841"/>
                  </a:moveTo>
                  <a:cubicBezTo>
                    <a:pt x="0" y="1959"/>
                    <a:pt x="2075" y="0"/>
                    <a:pt x="4956" y="0"/>
                  </a:cubicBezTo>
                  <a:cubicBezTo>
                    <a:pt x="7838" y="0"/>
                    <a:pt x="9912" y="1959"/>
                    <a:pt x="9912" y="4841"/>
                  </a:cubicBezTo>
                  <a:cubicBezTo>
                    <a:pt x="9912" y="7722"/>
                    <a:pt x="7838" y="9682"/>
                    <a:pt x="4956" y="9682"/>
                  </a:cubicBezTo>
                  <a:cubicBezTo>
                    <a:pt x="2075" y="9682"/>
                    <a:pt x="0" y="7722"/>
                    <a:pt x="0" y="4841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27" name="Freeform: Shape 1626">
              <a:extLst>
                <a:ext uri="{FF2B5EF4-FFF2-40B4-BE49-F238E27FC236}">
                  <a16:creationId xmlns:a16="http://schemas.microsoft.com/office/drawing/2014/main" id="{704A63D1-C141-4D17-8B74-4E58DF19B5C0}"/>
                </a:ext>
              </a:extLst>
            </p:cNvPr>
            <p:cNvSpPr/>
            <p:nvPr/>
          </p:nvSpPr>
          <p:spPr>
            <a:xfrm>
              <a:off x="4243200" y="6619180"/>
              <a:ext cx="52097" cy="78376"/>
            </a:xfrm>
            <a:custGeom>
              <a:avLst/>
              <a:gdLst>
                <a:gd name="connsiteX0" fmla="*/ 25472 w 52097"/>
                <a:gd name="connsiteY0" fmla="*/ 78377 h 78376"/>
                <a:gd name="connsiteX1" fmla="*/ 4956 w 52097"/>
                <a:gd name="connsiteY1" fmla="*/ 71461 h 78376"/>
                <a:gd name="connsiteX2" fmla="*/ 4956 w 52097"/>
                <a:gd name="connsiteY2" fmla="*/ 64430 h 78376"/>
                <a:gd name="connsiteX3" fmla="*/ 25472 w 52097"/>
                <a:gd name="connsiteY3" fmla="*/ 72268 h 78376"/>
                <a:gd name="connsiteX4" fmla="*/ 45643 w 52097"/>
                <a:gd name="connsiteY4" fmla="*/ 53020 h 78376"/>
                <a:gd name="connsiteX5" fmla="*/ 45643 w 52097"/>
                <a:gd name="connsiteY5" fmla="*/ 39995 h 78376"/>
                <a:gd name="connsiteX6" fmla="*/ 25472 w 52097"/>
                <a:gd name="connsiteY6" fmla="*/ 52559 h 78376"/>
                <a:gd name="connsiteX7" fmla="*/ 0 w 52097"/>
                <a:gd name="connsiteY7" fmla="*/ 26510 h 78376"/>
                <a:gd name="connsiteX8" fmla="*/ 25472 w 52097"/>
                <a:gd name="connsiteY8" fmla="*/ 0 h 78376"/>
                <a:gd name="connsiteX9" fmla="*/ 45643 w 52097"/>
                <a:gd name="connsiteY9" fmla="*/ 12678 h 78376"/>
                <a:gd name="connsiteX10" fmla="*/ 45643 w 52097"/>
                <a:gd name="connsiteY10" fmla="*/ 806 h 78376"/>
                <a:gd name="connsiteX11" fmla="*/ 52098 w 52097"/>
                <a:gd name="connsiteY11" fmla="*/ 806 h 78376"/>
                <a:gd name="connsiteX12" fmla="*/ 52098 w 52097"/>
                <a:gd name="connsiteY12" fmla="*/ 52443 h 78376"/>
                <a:gd name="connsiteX13" fmla="*/ 25472 w 52097"/>
                <a:gd name="connsiteY13" fmla="*/ 78262 h 78376"/>
                <a:gd name="connsiteX14" fmla="*/ 26049 w 52097"/>
                <a:gd name="connsiteY14" fmla="*/ 6108 h 78376"/>
                <a:gd name="connsiteX15" fmla="*/ 6685 w 52097"/>
                <a:gd name="connsiteY15" fmla="*/ 26394 h 78376"/>
                <a:gd name="connsiteX16" fmla="*/ 26049 w 52097"/>
                <a:gd name="connsiteY16" fmla="*/ 46565 h 78376"/>
                <a:gd name="connsiteX17" fmla="*/ 45643 w 52097"/>
                <a:gd name="connsiteY17" fmla="*/ 26394 h 78376"/>
                <a:gd name="connsiteX18" fmla="*/ 26049 w 52097"/>
                <a:gd name="connsiteY18" fmla="*/ 6108 h 7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097" h="78376">
                  <a:moveTo>
                    <a:pt x="25472" y="78377"/>
                  </a:moveTo>
                  <a:cubicBezTo>
                    <a:pt x="17750" y="78377"/>
                    <a:pt x="10373" y="76072"/>
                    <a:pt x="4956" y="71461"/>
                  </a:cubicBezTo>
                  <a:lnTo>
                    <a:pt x="4956" y="64430"/>
                  </a:lnTo>
                  <a:cubicBezTo>
                    <a:pt x="10373" y="69732"/>
                    <a:pt x="18211" y="72268"/>
                    <a:pt x="25472" y="72268"/>
                  </a:cubicBezTo>
                  <a:cubicBezTo>
                    <a:pt x="38382" y="72268"/>
                    <a:pt x="45643" y="65583"/>
                    <a:pt x="45643" y="53020"/>
                  </a:cubicBezTo>
                  <a:lnTo>
                    <a:pt x="45643" y="39995"/>
                  </a:lnTo>
                  <a:cubicBezTo>
                    <a:pt x="42070" y="47602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693" y="0"/>
                    <a:pt x="42070" y="4956"/>
                    <a:pt x="45643" y="12678"/>
                  </a:cubicBezTo>
                  <a:lnTo>
                    <a:pt x="45643" y="806"/>
                  </a:lnTo>
                  <a:lnTo>
                    <a:pt x="52098" y="806"/>
                  </a:lnTo>
                  <a:lnTo>
                    <a:pt x="52098" y="52443"/>
                  </a:lnTo>
                  <a:cubicBezTo>
                    <a:pt x="52098" y="69041"/>
                    <a:pt x="42300" y="78262"/>
                    <a:pt x="25472" y="78262"/>
                  </a:cubicBezTo>
                  <a:close/>
                  <a:moveTo>
                    <a:pt x="26049" y="6108"/>
                  </a:moveTo>
                  <a:cubicBezTo>
                    <a:pt x="14638" y="6108"/>
                    <a:pt x="6685" y="14638"/>
                    <a:pt x="6685" y="26394"/>
                  </a:cubicBezTo>
                  <a:cubicBezTo>
                    <a:pt x="6685" y="38151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28" name="Freeform: Shape 1627">
              <a:extLst>
                <a:ext uri="{FF2B5EF4-FFF2-40B4-BE49-F238E27FC236}">
                  <a16:creationId xmlns:a16="http://schemas.microsoft.com/office/drawing/2014/main" id="{8BADD677-4DCC-4D70-A48F-378A28707579}"/>
                </a:ext>
              </a:extLst>
            </p:cNvPr>
            <p:cNvSpPr/>
            <p:nvPr/>
          </p:nvSpPr>
          <p:spPr>
            <a:xfrm>
              <a:off x="4310051" y="6662056"/>
              <a:ext cx="9912" cy="9682"/>
            </a:xfrm>
            <a:custGeom>
              <a:avLst/>
              <a:gdLst>
                <a:gd name="connsiteX0" fmla="*/ 0 w 9912"/>
                <a:gd name="connsiteY0" fmla="*/ 4841 h 9682"/>
                <a:gd name="connsiteX1" fmla="*/ 4956 w 9912"/>
                <a:gd name="connsiteY1" fmla="*/ 0 h 9682"/>
                <a:gd name="connsiteX2" fmla="*/ 9912 w 9912"/>
                <a:gd name="connsiteY2" fmla="*/ 4841 h 9682"/>
                <a:gd name="connsiteX3" fmla="*/ 4956 w 9912"/>
                <a:gd name="connsiteY3" fmla="*/ 9682 h 9682"/>
                <a:gd name="connsiteX4" fmla="*/ 0 w 9912"/>
                <a:gd name="connsiteY4" fmla="*/ 4841 h 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2" h="9682">
                  <a:moveTo>
                    <a:pt x="0" y="4841"/>
                  </a:moveTo>
                  <a:cubicBezTo>
                    <a:pt x="0" y="1959"/>
                    <a:pt x="2075" y="0"/>
                    <a:pt x="4956" y="0"/>
                  </a:cubicBezTo>
                  <a:cubicBezTo>
                    <a:pt x="7838" y="0"/>
                    <a:pt x="9912" y="1959"/>
                    <a:pt x="9912" y="4841"/>
                  </a:cubicBezTo>
                  <a:cubicBezTo>
                    <a:pt x="9912" y="7722"/>
                    <a:pt x="7838" y="9682"/>
                    <a:pt x="4956" y="9682"/>
                  </a:cubicBezTo>
                  <a:cubicBezTo>
                    <a:pt x="2075" y="9682"/>
                    <a:pt x="0" y="7722"/>
                    <a:pt x="0" y="4841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29" name="Freeform: Shape 1628">
              <a:extLst>
                <a:ext uri="{FF2B5EF4-FFF2-40B4-BE49-F238E27FC236}">
                  <a16:creationId xmlns:a16="http://schemas.microsoft.com/office/drawing/2014/main" id="{4CB22DAC-18F7-4DE8-9ADB-DB036888D83D}"/>
                </a:ext>
              </a:extLst>
            </p:cNvPr>
            <p:cNvSpPr/>
            <p:nvPr/>
          </p:nvSpPr>
          <p:spPr>
            <a:xfrm>
              <a:off x="4350968" y="6593016"/>
              <a:ext cx="64776" cy="77916"/>
            </a:xfrm>
            <a:custGeom>
              <a:avLst/>
              <a:gdLst>
                <a:gd name="connsiteX0" fmla="*/ 35961 w 64776"/>
                <a:gd name="connsiteY0" fmla="*/ 47718 h 77916"/>
                <a:gd name="connsiteX1" fmla="*/ 35961 w 64776"/>
                <a:gd name="connsiteY1" fmla="*/ 77916 h 77916"/>
                <a:gd name="connsiteX2" fmla="*/ 29276 w 64776"/>
                <a:gd name="connsiteY2" fmla="*/ 77916 h 77916"/>
                <a:gd name="connsiteX3" fmla="*/ 29276 w 64776"/>
                <a:gd name="connsiteY3" fmla="*/ 48410 h 77916"/>
                <a:gd name="connsiteX4" fmla="*/ 0 w 64776"/>
                <a:gd name="connsiteY4" fmla="*/ 0 h 77916"/>
                <a:gd name="connsiteX5" fmla="*/ 7723 w 64776"/>
                <a:gd name="connsiteY5" fmla="*/ 0 h 77916"/>
                <a:gd name="connsiteX6" fmla="*/ 32388 w 64776"/>
                <a:gd name="connsiteY6" fmla="*/ 41148 h 77916"/>
                <a:gd name="connsiteX7" fmla="*/ 57284 w 64776"/>
                <a:gd name="connsiteY7" fmla="*/ 0 h 77916"/>
                <a:gd name="connsiteX8" fmla="*/ 64776 w 64776"/>
                <a:gd name="connsiteY8" fmla="*/ 0 h 77916"/>
                <a:gd name="connsiteX9" fmla="*/ 35846 w 64776"/>
                <a:gd name="connsiteY9" fmla="*/ 47603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776" h="77916">
                  <a:moveTo>
                    <a:pt x="35961" y="47718"/>
                  </a:moveTo>
                  <a:lnTo>
                    <a:pt x="35961" y="77916"/>
                  </a:lnTo>
                  <a:lnTo>
                    <a:pt x="29276" y="77916"/>
                  </a:lnTo>
                  <a:lnTo>
                    <a:pt x="29276" y="48410"/>
                  </a:lnTo>
                  <a:lnTo>
                    <a:pt x="0" y="0"/>
                  </a:lnTo>
                  <a:lnTo>
                    <a:pt x="7723" y="0"/>
                  </a:lnTo>
                  <a:lnTo>
                    <a:pt x="32388" y="41148"/>
                  </a:lnTo>
                  <a:lnTo>
                    <a:pt x="57284" y="0"/>
                  </a:lnTo>
                  <a:lnTo>
                    <a:pt x="64776" y="0"/>
                  </a:lnTo>
                  <a:lnTo>
                    <a:pt x="35846" y="4760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30" name="Freeform: Shape 1629">
              <a:extLst>
                <a:ext uri="{FF2B5EF4-FFF2-40B4-BE49-F238E27FC236}">
                  <a16:creationId xmlns:a16="http://schemas.microsoft.com/office/drawing/2014/main" id="{6AAD30EF-6690-464A-8A21-90D52B127569}"/>
                </a:ext>
              </a:extLst>
            </p:cNvPr>
            <p:cNvSpPr/>
            <p:nvPr/>
          </p:nvSpPr>
          <p:spPr>
            <a:xfrm>
              <a:off x="4412287" y="6619180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3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3" y="10949"/>
                    <a:pt x="52443" y="26164"/>
                  </a:cubicBezTo>
                  <a:cubicBezTo>
                    <a:pt x="52443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2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31" name="Freeform: Shape 1630">
              <a:extLst>
                <a:ext uri="{FF2B5EF4-FFF2-40B4-BE49-F238E27FC236}">
                  <a16:creationId xmlns:a16="http://schemas.microsoft.com/office/drawing/2014/main" id="{3C12416E-E67D-427A-A725-2BA9E880AB88}"/>
                </a:ext>
              </a:extLst>
            </p:cNvPr>
            <p:cNvSpPr/>
            <p:nvPr/>
          </p:nvSpPr>
          <p:spPr>
            <a:xfrm>
              <a:off x="4476833" y="6620101"/>
              <a:ext cx="44605" cy="51637"/>
            </a:xfrm>
            <a:custGeom>
              <a:avLst/>
              <a:gdLst>
                <a:gd name="connsiteX0" fmla="*/ 38151 w 44605"/>
                <a:gd name="connsiteY0" fmla="*/ 0 h 51637"/>
                <a:gd name="connsiteX1" fmla="*/ 44606 w 44605"/>
                <a:gd name="connsiteY1" fmla="*/ 0 h 51637"/>
                <a:gd name="connsiteX2" fmla="*/ 44606 w 44605"/>
                <a:gd name="connsiteY2" fmla="*/ 28585 h 51637"/>
                <a:gd name="connsiteX3" fmla="*/ 22361 w 44605"/>
                <a:gd name="connsiteY3" fmla="*/ 51637 h 51637"/>
                <a:gd name="connsiteX4" fmla="*/ 0 w 44605"/>
                <a:gd name="connsiteY4" fmla="*/ 28585 h 51637"/>
                <a:gd name="connsiteX5" fmla="*/ 0 w 44605"/>
                <a:gd name="connsiteY5" fmla="*/ 0 h 51637"/>
                <a:gd name="connsiteX6" fmla="*/ 6455 w 44605"/>
                <a:gd name="connsiteY6" fmla="*/ 0 h 51637"/>
                <a:gd name="connsiteX7" fmla="*/ 6455 w 44605"/>
                <a:gd name="connsiteY7" fmla="*/ 29277 h 51637"/>
                <a:gd name="connsiteX8" fmla="*/ 22361 w 44605"/>
                <a:gd name="connsiteY8" fmla="*/ 45643 h 51637"/>
                <a:gd name="connsiteX9" fmla="*/ 38151 w 44605"/>
                <a:gd name="connsiteY9" fmla="*/ 29277 h 51637"/>
                <a:gd name="connsiteX10" fmla="*/ 38151 w 44605"/>
                <a:gd name="connsiteY10" fmla="*/ 0 h 5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7">
                  <a:moveTo>
                    <a:pt x="38151" y="0"/>
                  </a:moveTo>
                  <a:lnTo>
                    <a:pt x="44606" y="0"/>
                  </a:lnTo>
                  <a:lnTo>
                    <a:pt x="44606" y="28585"/>
                  </a:lnTo>
                  <a:cubicBezTo>
                    <a:pt x="44606" y="42993"/>
                    <a:pt x="35846" y="51637"/>
                    <a:pt x="22361" y="51637"/>
                  </a:cubicBezTo>
                  <a:cubicBezTo>
                    <a:pt x="8875" y="51637"/>
                    <a:pt x="0" y="42993"/>
                    <a:pt x="0" y="28585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7"/>
                  </a:lnTo>
                  <a:cubicBezTo>
                    <a:pt x="6455" y="40111"/>
                    <a:pt x="12909" y="45643"/>
                    <a:pt x="22361" y="45643"/>
                  </a:cubicBezTo>
                  <a:cubicBezTo>
                    <a:pt x="31812" y="45643"/>
                    <a:pt x="38151" y="39996"/>
                    <a:pt x="38151" y="29277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32" name="Freeform: Shape 1631">
              <a:extLst>
                <a:ext uri="{FF2B5EF4-FFF2-40B4-BE49-F238E27FC236}">
                  <a16:creationId xmlns:a16="http://schemas.microsoft.com/office/drawing/2014/main" id="{109ADD54-8915-4CBA-A200-68EA5CC2F39B}"/>
                </a:ext>
              </a:extLst>
            </p:cNvPr>
            <p:cNvSpPr/>
            <p:nvPr/>
          </p:nvSpPr>
          <p:spPr>
            <a:xfrm>
              <a:off x="4529968" y="6593131"/>
              <a:ext cx="61895" cy="77800"/>
            </a:xfrm>
            <a:custGeom>
              <a:avLst/>
              <a:gdLst>
                <a:gd name="connsiteX0" fmla="*/ 34348 w 61895"/>
                <a:gd name="connsiteY0" fmla="*/ 6108 h 77800"/>
                <a:gd name="connsiteX1" fmla="*/ 34348 w 61895"/>
                <a:gd name="connsiteY1" fmla="*/ 77801 h 77800"/>
                <a:gd name="connsiteX2" fmla="*/ 27663 w 61895"/>
                <a:gd name="connsiteY2" fmla="*/ 77801 h 77800"/>
                <a:gd name="connsiteX3" fmla="*/ 27663 w 61895"/>
                <a:gd name="connsiteY3" fmla="*/ 6108 h 77800"/>
                <a:gd name="connsiteX4" fmla="*/ 0 w 61895"/>
                <a:gd name="connsiteY4" fmla="*/ 6108 h 77800"/>
                <a:gd name="connsiteX5" fmla="*/ 0 w 61895"/>
                <a:gd name="connsiteY5" fmla="*/ 0 h 77800"/>
                <a:gd name="connsiteX6" fmla="*/ 61895 w 61895"/>
                <a:gd name="connsiteY6" fmla="*/ 0 h 77800"/>
                <a:gd name="connsiteX7" fmla="*/ 61895 w 61895"/>
                <a:gd name="connsiteY7" fmla="*/ 6108 h 77800"/>
                <a:gd name="connsiteX8" fmla="*/ 34348 w 61895"/>
                <a:gd name="connsiteY8" fmla="*/ 6108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95" h="77800">
                  <a:moveTo>
                    <a:pt x="34348" y="6108"/>
                  </a:moveTo>
                  <a:lnTo>
                    <a:pt x="34348" y="77801"/>
                  </a:lnTo>
                  <a:lnTo>
                    <a:pt x="27663" y="77801"/>
                  </a:lnTo>
                  <a:lnTo>
                    <a:pt x="27663" y="6108"/>
                  </a:lnTo>
                  <a:lnTo>
                    <a:pt x="0" y="6108"/>
                  </a:lnTo>
                  <a:lnTo>
                    <a:pt x="0" y="0"/>
                  </a:lnTo>
                  <a:lnTo>
                    <a:pt x="61895" y="0"/>
                  </a:lnTo>
                  <a:lnTo>
                    <a:pt x="61895" y="6108"/>
                  </a:lnTo>
                  <a:lnTo>
                    <a:pt x="34348" y="610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33" name="Freeform: Shape 1632">
              <a:extLst>
                <a:ext uri="{FF2B5EF4-FFF2-40B4-BE49-F238E27FC236}">
                  <a16:creationId xmlns:a16="http://schemas.microsoft.com/office/drawing/2014/main" id="{58DB9DB4-6561-4017-848F-6182C1874447}"/>
                </a:ext>
              </a:extLst>
            </p:cNvPr>
            <p:cNvSpPr/>
            <p:nvPr/>
          </p:nvSpPr>
          <p:spPr>
            <a:xfrm>
              <a:off x="4589327" y="6620101"/>
              <a:ext cx="44605" cy="51637"/>
            </a:xfrm>
            <a:custGeom>
              <a:avLst/>
              <a:gdLst>
                <a:gd name="connsiteX0" fmla="*/ 38151 w 44605"/>
                <a:gd name="connsiteY0" fmla="*/ 0 h 51637"/>
                <a:gd name="connsiteX1" fmla="*/ 44606 w 44605"/>
                <a:gd name="connsiteY1" fmla="*/ 0 h 51637"/>
                <a:gd name="connsiteX2" fmla="*/ 44606 w 44605"/>
                <a:gd name="connsiteY2" fmla="*/ 28585 h 51637"/>
                <a:gd name="connsiteX3" fmla="*/ 22360 w 44605"/>
                <a:gd name="connsiteY3" fmla="*/ 51637 h 51637"/>
                <a:gd name="connsiteX4" fmla="*/ 0 w 44605"/>
                <a:gd name="connsiteY4" fmla="*/ 28585 h 51637"/>
                <a:gd name="connsiteX5" fmla="*/ 0 w 44605"/>
                <a:gd name="connsiteY5" fmla="*/ 0 h 51637"/>
                <a:gd name="connsiteX6" fmla="*/ 6455 w 44605"/>
                <a:gd name="connsiteY6" fmla="*/ 0 h 51637"/>
                <a:gd name="connsiteX7" fmla="*/ 6455 w 44605"/>
                <a:gd name="connsiteY7" fmla="*/ 29277 h 51637"/>
                <a:gd name="connsiteX8" fmla="*/ 22360 w 44605"/>
                <a:gd name="connsiteY8" fmla="*/ 45643 h 51637"/>
                <a:gd name="connsiteX9" fmla="*/ 38151 w 44605"/>
                <a:gd name="connsiteY9" fmla="*/ 29277 h 51637"/>
                <a:gd name="connsiteX10" fmla="*/ 38151 w 44605"/>
                <a:gd name="connsiteY10" fmla="*/ 0 h 5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7">
                  <a:moveTo>
                    <a:pt x="38151" y="0"/>
                  </a:moveTo>
                  <a:lnTo>
                    <a:pt x="44606" y="0"/>
                  </a:lnTo>
                  <a:lnTo>
                    <a:pt x="44606" y="28585"/>
                  </a:lnTo>
                  <a:cubicBezTo>
                    <a:pt x="44606" y="42993"/>
                    <a:pt x="35846" y="51637"/>
                    <a:pt x="22360" y="51637"/>
                  </a:cubicBezTo>
                  <a:cubicBezTo>
                    <a:pt x="8875" y="51637"/>
                    <a:pt x="0" y="42993"/>
                    <a:pt x="0" y="28585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7"/>
                  </a:lnTo>
                  <a:cubicBezTo>
                    <a:pt x="6455" y="40111"/>
                    <a:pt x="12909" y="45643"/>
                    <a:pt x="22360" y="45643"/>
                  </a:cubicBezTo>
                  <a:cubicBezTo>
                    <a:pt x="31812" y="45643"/>
                    <a:pt x="38151" y="39996"/>
                    <a:pt x="38151" y="29277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34" name="Freeform: Shape 1633">
              <a:extLst>
                <a:ext uri="{FF2B5EF4-FFF2-40B4-BE49-F238E27FC236}">
                  <a16:creationId xmlns:a16="http://schemas.microsoft.com/office/drawing/2014/main" id="{8F2AF774-D9D8-4255-9740-9DB50CBDF02D}"/>
                </a:ext>
              </a:extLst>
            </p:cNvPr>
            <p:cNvSpPr/>
            <p:nvPr/>
          </p:nvSpPr>
          <p:spPr>
            <a:xfrm>
              <a:off x="4650645" y="6593131"/>
              <a:ext cx="52097" cy="78722"/>
            </a:xfrm>
            <a:custGeom>
              <a:avLst/>
              <a:gdLst>
                <a:gd name="connsiteX0" fmla="*/ 26625 w 52097"/>
                <a:gd name="connsiteY0" fmla="*/ 78608 h 78722"/>
                <a:gd name="connsiteX1" fmla="*/ 6455 w 52097"/>
                <a:gd name="connsiteY1" fmla="*/ 65929 h 78722"/>
                <a:gd name="connsiteX2" fmla="*/ 6455 w 52097"/>
                <a:gd name="connsiteY2" fmla="*/ 77801 h 78722"/>
                <a:gd name="connsiteX3" fmla="*/ 0 w 52097"/>
                <a:gd name="connsiteY3" fmla="*/ 77801 h 78722"/>
                <a:gd name="connsiteX4" fmla="*/ 0 w 52097"/>
                <a:gd name="connsiteY4" fmla="*/ 0 h 78722"/>
                <a:gd name="connsiteX5" fmla="*/ 6455 w 52097"/>
                <a:gd name="connsiteY5" fmla="*/ 0 h 78722"/>
                <a:gd name="connsiteX6" fmla="*/ 6455 w 52097"/>
                <a:gd name="connsiteY6" fmla="*/ 38843 h 78722"/>
                <a:gd name="connsiteX7" fmla="*/ 26625 w 52097"/>
                <a:gd name="connsiteY7" fmla="*/ 26164 h 78722"/>
                <a:gd name="connsiteX8" fmla="*/ 52098 w 52097"/>
                <a:gd name="connsiteY8" fmla="*/ 52328 h 78722"/>
                <a:gd name="connsiteX9" fmla="*/ 26625 w 52097"/>
                <a:gd name="connsiteY9" fmla="*/ 78722 h 78722"/>
                <a:gd name="connsiteX10" fmla="*/ 45413 w 52097"/>
                <a:gd name="connsiteY10" fmla="*/ 52328 h 78722"/>
                <a:gd name="connsiteX11" fmla="*/ 26049 w 52097"/>
                <a:gd name="connsiteY11" fmla="*/ 32157 h 78722"/>
                <a:gd name="connsiteX12" fmla="*/ 6455 w 52097"/>
                <a:gd name="connsiteY12" fmla="*/ 52328 h 78722"/>
                <a:gd name="connsiteX13" fmla="*/ 26049 w 52097"/>
                <a:gd name="connsiteY13" fmla="*/ 72614 h 78722"/>
                <a:gd name="connsiteX14" fmla="*/ 45413 w 52097"/>
                <a:gd name="connsiteY14" fmla="*/ 52328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26625" y="78608"/>
                  </a:moveTo>
                  <a:cubicBezTo>
                    <a:pt x="17289" y="78608"/>
                    <a:pt x="9913" y="73651"/>
                    <a:pt x="6455" y="65929"/>
                  </a:cubicBez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843"/>
                  </a:lnTo>
                  <a:cubicBezTo>
                    <a:pt x="10028" y="31120"/>
                    <a:pt x="17404" y="26164"/>
                    <a:pt x="26625" y="26164"/>
                  </a:cubicBezTo>
                  <a:cubicBezTo>
                    <a:pt x="41494" y="26164"/>
                    <a:pt x="52098" y="37114"/>
                    <a:pt x="52098" y="52328"/>
                  </a:cubicBezTo>
                  <a:cubicBezTo>
                    <a:pt x="52098" y="67542"/>
                    <a:pt x="41494" y="78722"/>
                    <a:pt x="26625" y="78722"/>
                  </a:cubicBezTo>
                  <a:close/>
                  <a:moveTo>
                    <a:pt x="45413" y="52328"/>
                  </a:moveTo>
                  <a:cubicBezTo>
                    <a:pt x="45413" y="40687"/>
                    <a:pt x="37460" y="32157"/>
                    <a:pt x="26049" y="32157"/>
                  </a:cubicBezTo>
                  <a:cubicBezTo>
                    <a:pt x="14638" y="32157"/>
                    <a:pt x="6455" y="40687"/>
                    <a:pt x="6455" y="52328"/>
                  </a:cubicBezTo>
                  <a:cubicBezTo>
                    <a:pt x="6455" y="63969"/>
                    <a:pt x="14638" y="72614"/>
                    <a:pt x="26049" y="72614"/>
                  </a:cubicBezTo>
                  <a:cubicBezTo>
                    <a:pt x="37460" y="72614"/>
                    <a:pt x="45413" y="64085"/>
                    <a:pt x="45413" y="5232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35" name="Freeform: Shape 1634">
              <a:extLst>
                <a:ext uri="{FF2B5EF4-FFF2-40B4-BE49-F238E27FC236}">
                  <a16:creationId xmlns:a16="http://schemas.microsoft.com/office/drawing/2014/main" id="{611F9FAA-DEE2-48BB-8486-6D5739EE97A1}"/>
                </a:ext>
              </a:extLst>
            </p:cNvPr>
            <p:cNvSpPr/>
            <p:nvPr/>
          </p:nvSpPr>
          <p:spPr>
            <a:xfrm>
              <a:off x="4712886" y="6619295"/>
              <a:ext cx="49216" cy="52444"/>
            </a:xfrm>
            <a:custGeom>
              <a:avLst/>
              <a:gdLst>
                <a:gd name="connsiteX0" fmla="*/ 115 w 49216"/>
                <a:gd name="connsiteY0" fmla="*/ 26510 h 52444"/>
                <a:gd name="connsiteX1" fmla="*/ 25127 w 49216"/>
                <a:gd name="connsiteY1" fmla="*/ 0 h 52444"/>
                <a:gd name="connsiteX2" fmla="*/ 49216 w 49216"/>
                <a:gd name="connsiteY2" fmla="*/ 25588 h 52444"/>
                <a:gd name="connsiteX3" fmla="*/ 48986 w 49216"/>
                <a:gd name="connsiteY3" fmla="*/ 28700 h 52444"/>
                <a:gd name="connsiteX4" fmla="*/ 6800 w 49216"/>
                <a:gd name="connsiteY4" fmla="*/ 28700 h 52444"/>
                <a:gd name="connsiteX5" fmla="*/ 27086 w 49216"/>
                <a:gd name="connsiteY5" fmla="*/ 46566 h 52444"/>
                <a:gd name="connsiteX6" fmla="*/ 45643 w 49216"/>
                <a:gd name="connsiteY6" fmla="*/ 40341 h 52444"/>
                <a:gd name="connsiteX7" fmla="*/ 45643 w 49216"/>
                <a:gd name="connsiteY7" fmla="*/ 46681 h 52444"/>
                <a:gd name="connsiteX8" fmla="*/ 27086 w 49216"/>
                <a:gd name="connsiteY8" fmla="*/ 52444 h 52444"/>
                <a:gd name="connsiteX9" fmla="*/ 0 w 49216"/>
                <a:gd name="connsiteY9" fmla="*/ 26510 h 52444"/>
                <a:gd name="connsiteX10" fmla="*/ 42416 w 49216"/>
                <a:gd name="connsiteY10" fmla="*/ 23398 h 52444"/>
                <a:gd name="connsiteX11" fmla="*/ 25127 w 49216"/>
                <a:gd name="connsiteY11" fmla="*/ 5878 h 52444"/>
                <a:gd name="connsiteX12" fmla="*/ 6915 w 49216"/>
                <a:gd name="connsiteY12" fmla="*/ 23398 h 52444"/>
                <a:gd name="connsiteX13" fmla="*/ 42416 w 49216"/>
                <a:gd name="connsiteY13" fmla="*/ 23398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4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1"/>
                    <a:pt x="45643" y="40341"/>
                  </a:cubicBezTo>
                  <a:lnTo>
                    <a:pt x="45643" y="46681"/>
                  </a:lnTo>
                  <a:cubicBezTo>
                    <a:pt x="40226" y="50600"/>
                    <a:pt x="33771" y="52444"/>
                    <a:pt x="27086" y="52444"/>
                  </a:cubicBezTo>
                  <a:cubicBezTo>
                    <a:pt x="11065" y="52444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486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5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36" name="Freeform: Shape 1635">
              <a:extLst>
                <a:ext uri="{FF2B5EF4-FFF2-40B4-BE49-F238E27FC236}">
                  <a16:creationId xmlns:a16="http://schemas.microsoft.com/office/drawing/2014/main" id="{19B17436-35EC-4414-9720-F9C7C508EEDF}"/>
                </a:ext>
              </a:extLst>
            </p:cNvPr>
            <p:cNvSpPr/>
            <p:nvPr/>
          </p:nvSpPr>
          <p:spPr>
            <a:xfrm>
              <a:off x="4800600" y="6593016"/>
              <a:ext cx="57399" cy="77800"/>
            </a:xfrm>
            <a:custGeom>
              <a:avLst/>
              <a:gdLst>
                <a:gd name="connsiteX0" fmla="*/ 18788 w 57399"/>
                <a:gd name="connsiteY0" fmla="*/ 37575 h 77800"/>
                <a:gd name="connsiteX1" fmla="*/ 6685 w 57399"/>
                <a:gd name="connsiteY1" fmla="*/ 50600 h 77800"/>
                <a:gd name="connsiteX2" fmla="*/ 6685 w 57399"/>
                <a:gd name="connsiteY2" fmla="*/ 77801 h 77800"/>
                <a:gd name="connsiteX3" fmla="*/ 0 w 57399"/>
                <a:gd name="connsiteY3" fmla="*/ 77801 h 77800"/>
                <a:gd name="connsiteX4" fmla="*/ 0 w 57399"/>
                <a:gd name="connsiteY4" fmla="*/ 0 h 77800"/>
                <a:gd name="connsiteX5" fmla="*/ 6685 w 57399"/>
                <a:gd name="connsiteY5" fmla="*/ 0 h 77800"/>
                <a:gd name="connsiteX6" fmla="*/ 6685 w 57399"/>
                <a:gd name="connsiteY6" fmla="*/ 41378 h 77800"/>
                <a:gd name="connsiteX7" fmla="*/ 45182 w 57399"/>
                <a:gd name="connsiteY7" fmla="*/ 0 h 77800"/>
                <a:gd name="connsiteX8" fmla="*/ 53711 w 57399"/>
                <a:gd name="connsiteY8" fmla="*/ 0 h 77800"/>
                <a:gd name="connsiteX9" fmla="*/ 23398 w 57399"/>
                <a:gd name="connsiteY9" fmla="*/ 32619 h 77800"/>
                <a:gd name="connsiteX10" fmla="*/ 57400 w 57399"/>
                <a:gd name="connsiteY10" fmla="*/ 77801 h 77800"/>
                <a:gd name="connsiteX11" fmla="*/ 49331 w 57399"/>
                <a:gd name="connsiteY11" fmla="*/ 77801 h 77800"/>
                <a:gd name="connsiteX12" fmla="*/ 18788 w 57399"/>
                <a:gd name="connsiteY12" fmla="*/ 37575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99" h="77800">
                  <a:moveTo>
                    <a:pt x="18788" y="37575"/>
                  </a:moveTo>
                  <a:lnTo>
                    <a:pt x="6685" y="50600"/>
                  </a:lnTo>
                  <a:lnTo>
                    <a:pt x="6685" y="77801"/>
                  </a:lnTo>
                  <a:lnTo>
                    <a:pt x="0" y="77801"/>
                  </a:lnTo>
                  <a:lnTo>
                    <a:pt x="0" y="0"/>
                  </a:lnTo>
                  <a:lnTo>
                    <a:pt x="6685" y="0"/>
                  </a:lnTo>
                  <a:lnTo>
                    <a:pt x="6685" y="41378"/>
                  </a:lnTo>
                  <a:lnTo>
                    <a:pt x="45182" y="0"/>
                  </a:lnTo>
                  <a:lnTo>
                    <a:pt x="53711" y="0"/>
                  </a:lnTo>
                  <a:lnTo>
                    <a:pt x="23398" y="32619"/>
                  </a:lnTo>
                  <a:lnTo>
                    <a:pt x="57400" y="77801"/>
                  </a:lnTo>
                  <a:lnTo>
                    <a:pt x="49331" y="77801"/>
                  </a:lnTo>
                  <a:lnTo>
                    <a:pt x="18788" y="3757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37" name="Freeform: Shape 1636">
              <a:extLst>
                <a:ext uri="{FF2B5EF4-FFF2-40B4-BE49-F238E27FC236}">
                  <a16:creationId xmlns:a16="http://schemas.microsoft.com/office/drawing/2014/main" id="{98691586-B68B-4652-ABDE-72DC1C678BC8}"/>
                </a:ext>
              </a:extLst>
            </p:cNvPr>
            <p:cNvSpPr/>
            <p:nvPr/>
          </p:nvSpPr>
          <p:spPr>
            <a:xfrm>
              <a:off x="4866067" y="6600162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1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5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5"/>
                    <a:pt x="4380" y="9105"/>
                  </a:cubicBezTo>
                  <a:cubicBezTo>
                    <a:pt x="1844" y="9105"/>
                    <a:pt x="0" y="7031"/>
                    <a:pt x="0" y="4611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38" name="Freeform: Shape 1637">
              <a:extLst>
                <a:ext uri="{FF2B5EF4-FFF2-40B4-BE49-F238E27FC236}">
                  <a16:creationId xmlns:a16="http://schemas.microsoft.com/office/drawing/2014/main" id="{4EF86CCD-4F46-4383-BAB6-7DD60122F5E8}"/>
                </a:ext>
              </a:extLst>
            </p:cNvPr>
            <p:cNvSpPr/>
            <p:nvPr/>
          </p:nvSpPr>
          <p:spPr>
            <a:xfrm>
              <a:off x="4888313" y="6593016"/>
              <a:ext cx="52097" cy="78723"/>
            </a:xfrm>
            <a:custGeom>
              <a:avLst/>
              <a:gdLst>
                <a:gd name="connsiteX0" fmla="*/ 45643 w 52097"/>
                <a:gd name="connsiteY0" fmla="*/ 66159 h 78723"/>
                <a:gd name="connsiteX1" fmla="*/ 25473 w 52097"/>
                <a:gd name="connsiteY1" fmla="*/ 78723 h 78723"/>
                <a:gd name="connsiteX2" fmla="*/ 0 w 52097"/>
                <a:gd name="connsiteY2" fmla="*/ 52674 h 78723"/>
                <a:gd name="connsiteX3" fmla="*/ 25473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4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3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59"/>
                  </a:moveTo>
                  <a:cubicBezTo>
                    <a:pt x="42070" y="73766"/>
                    <a:pt x="34694" y="78723"/>
                    <a:pt x="25473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3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39" name="Freeform: Shape 1638">
              <a:extLst>
                <a:ext uri="{FF2B5EF4-FFF2-40B4-BE49-F238E27FC236}">
                  <a16:creationId xmlns:a16="http://schemas.microsoft.com/office/drawing/2014/main" id="{559C3534-21D4-41A6-9EF6-5794BAD1CF84}"/>
                </a:ext>
              </a:extLst>
            </p:cNvPr>
            <p:cNvSpPr/>
            <p:nvPr/>
          </p:nvSpPr>
          <p:spPr>
            <a:xfrm>
              <a:off x="4954357" y="6619180"/>
              <a:ext cx="35846" cy="52558"/>
            </a:xfrm>
            <a:custGeom>
              <a:avLst/>
              <a:gdLst>
                <a:gd name="connsiteX0" fmla="*/ 17519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3 w 35846"/>
                <a:gd name="connsiteY3" fmla="*/ 26048 h 52558"/>
                <a:gd name="connsiteX4" fmla="*/ 1037 w 35846"/>
                <a:gd name="connsiteY4" fmla="*/ 13946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6 w 35846"/>
                <a:gd name="connsiteY10" fmla="*/ 20516 h 52558"/>
                <a:gd name="connsiteX11" fmla="*/ 26510 w 35846"/>
                <a:gd name="connsiteY11" fmla="*/ 25587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1 h 52558"/>
                <a:gd name="connsiteX15" fmla="*/ 0 w 35846"/>
                <a:gd name="connsiteY15" fmla="*/ 40110 h 52558"/>
                <a:gd name="connsiteX16" fmla="*/ 17519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4"/>
                    <a:pt x="27778" y="32849"/>
                    <a:pt x="23398" y="31120"/>
                  </a:cubicBezTo>
                  <a:lnTo>
                    <a:pt x="10373" y="26048"/>
                  </a:lnTo>
                  <a:cubicBezTo>
                    <a:pt x="4265" y="23513"/>
                    <a:pt x="1037" y="20055"/>
                    <a:pt x="1037" y="13946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3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9" y="5302"/>
                    <a:pt x="18326" y="5302"/>
                  </a:cubicBezTo>
                  <a:cubicBezTo>
                    <a:pt x="12103" y="5302"/>
                    <a:pt x="7492" y="8183"/>
                    <a:pt x="7492" y="13255"/>
                  </a:cubicBezTo>
                  <a:cubicBezTo>
                    <a:pt x="7492" y="16712"/>
                    <a:pt x="9106" y="18902"/>
                    <a:pt x="13486" y="20516"/>
                  </a:cubicBezTo>
                  <a:lnTo>
                    <a:pt x="26510" y="25587"/>
                  </a:lnTo>
                  <a:cubicBezTo>
                    <a:pt x="32965" y="28238"/>
                    <a:pt x="35846" y="32157"/>
                    <a:pt x="35846" y="37460"/>
                  </a:cubicBezTo>
                  <a:cubicBezTo>
                    <a:pt x="35846" y="46910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40" name="Freeform: Shape 1639">
              <a:extLst>
                <a:ext uri="{FF2B5EF4-FFF2-40B4-BE49-F238E27FC236}">
                  <a16:creationId xmlns:a16="http://schemas.microsoft.com/office/drawing/2014/main" id="{8E4BF782-D925-4E4E-9FC0-C2DC3A04DAFC}"/>
                </a:ext>
              </a:extLst>
            </p:cNvPr>
            <p:cNvSpPr/>
            <p:nvPr/>
          </p:nvSpPr>
          <p:spPr>
            <a:xfrm>
              <a:off x="4997003" y="6661941"/>
              <a:ext cx="13831" cy="24089"/>
            </a:xfrm>
            <a:custGeom>
              <a:avLst/>
              <a:gdLst>
                <a:gd name="connsiteX0" fmla="*/ 0 w 13831"/>
                <a:gd name="connsiteY0" fmla="*/ 23974 h 24089"/>
                <a:gd name="connsiteX1" fmla="*/ 7146 w 13831"/>
                <a:gd name="connsiteY1" fmla="*/ 9682 h 24089"/>
                <a:gd name="connsiteX2" fmla="*/ 3342 w 13831"/>
                <a:gd name="connsiteY2" fmla="*/ 4841 h 24089"/>
                <a:gd name="connsiteX3" fmla="*/ 8529 w 13831"/>
                <a:gd name="connsiteY3" fmla="*/ 0 h 24089"/>
                <a:gd name="connsiteX4" fmla="*/ 13831 w 13831"/>
                <a:gd name="connsiteY4" fmla="*/ 5187 h 24089"/>
                <a:gd name="connsiteX5" fmla="*/ 12218 w 13831"/>
                <a:gd name="connsiteY5" fmla="*/ 10258 h 24089"/>
                <a:gd name="connsiteX6" fmla="*/ 4956 w 13831"/>
                <a:gd name="connsiteY6" fmla="*/ 24090 h 24089"/>
                <a:gd name="connsiteX7" fmla="*/ 115 w 13831"/>
                <a:gd name="connsiteY7" fmla="*/ 24090 h 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1" h="24089">
                  <a:moveTo>
                    <a:pt x="0" y="23974"/>
                  </a:moveTo>
                  <a:lnTo>
                    <a:pt x="7146" y="9682"/>
                  </a:lnTo>
                  <a:cubicBezTo>
                    <a:pt x="4495" y="8991"/>
                    <a:pt x="3342" y="7031"/>
                    <a:pt x="3342" y="4841"/>
                  </a:cubicBezTo>
                  <a:cubicBezTo>
                    <a:pt x="3342" y="1845"/>
                    <a:pt x="5763" y="0"/>
                    <a:pt x="8529" y="0"/>
                  </a:cubicBezTo>
                  <a:cubicBezTo>
                    <a:pt x="11756" y="0"/>
                    <a:pt x="13831" y="2190"/>
                    <a:pt x="13831" y="5187"/>
                  </a:cubicBezTo>
                  <a:cubicBezTo>
                    <a:pt x="13831" y="6916"/>
                    <a:pt x="13140" y="8645"/>
                    <a:pt x="12218" y="10258"/>
                  </a:cubicBezTo>
                  <a:lnTo>
                    <a:pt x="4956" y="24090"/>
                  </a:lnTo>
                  <a:lnTo>
                    <a:pt x="115" y="2409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41" name="Freeform: Shape 1640">
              <a:extLst>
                <a:ext uri="{FF2B5EF4-FFF2-40B4-BE49-F238E27FC236}">
                  <a16:creationId xmlns:a16="http://schemas.microsoft.com/office/drawing/2014/main" id="{0CC893D4-2A05-4FE6-8712-22AC0DEF3AC2}"/>
                </a:ext>
              </a:extLst>
            </p:cNvPr>
            <p:cNvSpPr/>
            <p:nvPr/>
          </p:nvSpPr>
          <p:spPr>
            <a:xfrm>
              <a:off x="5049677" y="6591517"/>
              <a:ext cx="63969" cy="80913"/>
            </a:xfrm>
            <a:custGeom>
              <a:avLst/>
              <a:gdLst>
                <a:gd name="connsiteX0" fmla="*/ 6685 w 63969"/>
                <a:gd name="connsiteY0" fmla="*/ 16482 h 80913"/>
                <a:gd name="connsiteX1" fmla="*/ 6685 w 63969"/>
                <a:gd name="connsiteY1" fmla="*/ 79415 h 80913"/>
                <a:gd name="connsiteX2" fmla="*/ 0 w 63969"/>
                <a:gd name="connsiteY2" fmla="*/ 79415 h 80913"/>
                <a:gd name="connsiteX3" fmla="*/ 0 w 63969"/>
                <a:gd name="connsiteY3" fmla="*/ 0 h 80913"/>
                <a:gd name="connsiteX4" fmla="*/ 57284 w 63969"/>
                <a:gd name="connsiteY4" fmla="*/ 64430 h 80913"/>
                <a:gd name="connsiteX5" fmla="*/ 57284 w 63969"/>
                <a:gd name="connsiteY5" fmla="*/ 1498 h 80913"/>
                <a:gd name="connsiteX6" fmla="*/ 63970 w 63969"/>
                <a:gd name="connsiteY6" fmla="*/ 1498 h 80913"/>
                <a:gd name="connsiteX7" fmla="*/ 63970 w 63969"/>
                <a:gd name="connsiteY7" fmla="*/ 80913 h 80913"/>
                <a:gd name="connsiteX8" fmla="*/ 6801 w 63969"/>
                <a:gd name="connsiteY8" fmla="*/ 16482 h 8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69" h="80913">
                  <a:moveTo>
                    <a:pt x="6685" y="16482"/>
                  </a:moveTo>
                  <a:lnTo>
                    <a:pt x="6685" y="79415"/>
                  </a:lnTo>
                  <a:lnTo>
                    <a:pt x="0" y="79415"/>
                  </a:lnTo>
                  <a:lnTo>
                    <a:pt x="0" y="0"/>
                  </a:lnTo>
                  <a:lnTo>
                    <a:pt x="57284" y="64430"/>
                  </a:lnTo>
                  <a:lnTo>
                    <a:pt x="57284" y="1498"/>
                  </a:lnTo>
                  <a:lnTo>
                    <a:pt x="63970" y="1498"/>
                  </a:lnTo>
                  <a:lnTo>
                    <a:pt x="63970" y="80913"/>
                  </a:lnTo>
                  <a:lnTo>
                    <a:pt x="6801" y="1648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42" name="Freeform: Shape 1641">
              <a:extLst>
                <a:ext uri="{FF2B5EF4-FFF2-40B4-BE49-F238E27FC236}">
                  <a16:creationId xmlns:a16="http://schemas.microsoft.com/office/drawing/2014/main" id="{AE1D7DBD-8013-40AD-A43B-5215A802327E}"/>
                </a:ext>
              </a:extLst>
            </p:cNvPr>
            <p:cNvSpPr/>
            <p:nvPr/>
          </p:nvSpPr>
          <p:spPr>
            <a:xfrm>
              <a:off x="5127824" y="6619295"/>
              <a:ext cx="49216" cy="52444"/>
            </a:xfrm>
            <a:custGeom>
              <a:avLst/>
              <a:gdLst>
                <a:gd name="connsiteX0" fmla="*/ 115 w 49216"/>
                <a:gd name="connsiteY0" fmla="*/ 26510 h 52444"/>
                <a:gd name="connsiteX1" fmla="*/ 25127 w 49216"/>
                <a:gd name="connsiteY1" fmla="*/ 0 h 52444"/>
                <a:gd name="connsiteX2" fmla="*/ 49216 w 49216"/>
                <a:gd name="connsiteY2" fmla="*/ 25588 h 52444"/>
                <a:gd name="connsiteX3" fmla="*/ 48986 w 49216"/>
                <a:gd name="connsiteY3" fmla="*/ 28700 h 52444"/>
                <a:gd name="connsiteX4" fmla="*/ 6800 w 49216"/>
                <a:gd name="connsiteY4" fmla="*/ 28700 h 52444"/>
                <a:gd name="connsiteX5" fmla="*/ 27086 w 49216"/>
                <a:gd name="connsiteY5" fmla="*/ 46566 h 52444"/>
                <a:gd name="connsiteX6" fmla="*/ 45643 w 49216"/>
                <a:gd name="connsiteY6" fmla="*/ 40341 h 52444"/>
                <a:gd name="connsiteX7" fmla="*/ 45643 w 49216"/>
                <a:gd name="connsiteY7" fmla="*/ 46681 h 52444"/>
                <a:gd name="connsiteX8" fmla="*/ 27086 w 49216"/>
                <a:gd name="connsiteY8" fmla="*/ 52444 h 52444"/>
                <a:gd name="connsiteX9" fmla="*/ 0 w 49216"/>
                <a:gd name="connsiteY9" fmla="*/ 26510 h 52444"/>
                <a:gd name="connsiteX10" fmla="*/ 42416 w 49216"/>
                <a:gd name="connsiteY10" fmla="*/ 23398 h 52444"/>
                <a:gd name="connsiteX11" fmla="*/ 25127 w 49216"/>
                <a:gd name="connsiteY11" fmla="*/ 5878 h 52444"/>
                <a:gd name="connsiteX12" fmla="*/ 6915 w 49216"/>
                <a:gd name="connsiteY12" fmla="*/ 23398 h 52444"/>
                <a:gd name="connsiteX13" fmla="*/ 42416 w 49216"/>
                <a:gd name="connsiteY13" fmla="*/ 23398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4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1"/>
                    <a:pt x="45643" y="40341"/>
                  </a:cubicBezTo>
                  <a:lnTo>
                    <a:pt x="45643" y="46681"/>
                  </a:lnTo>
                  <a:cubicBezTo>
                    <a:pt x="40226" y="50600"/>
                    <a:pt x="33771" y="52444"/>
                    <a:pt x="27086" y="52444"/>
                  </a:cubicBezTo>
                  <a:cubicBezTo>
                    <a:pt x="11065" y="52444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486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5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43" name="Freeform: Shape 1642">
              <a:extLst>
                <a:ext uri="{FF2B5EF4-FFF2-40B4-BE49-F238E27FC236}">
                  <a16:creationId xmlns:a16="http://schemas.microsoft.com/office/drawing/2014/main" id="{0428C4FE-9A41-41F2-A764-1229B9046E1E}"/>
                </a:ext>
              </a:extLst>
            </p:cNvPr>
            <p:cNvSpPr/>
            <p:nvPr/>
          </p:nvSpPr>
          <p:spPr>
            <a:xfrm>
              <a:off x="5189604" y="6603504"/>
              <a:ext cx="29506" cy="68234"/>
            </a:xfrm>
            <a:custGeom>
              <a:avLst/>
              <a:gdLst>
                <a:gd name="connsiteX0" fmla="*/ 16598 w 29506"/>
                <a:gd name="connsiteY0" fmla="*/ 68235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5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5"/>
                  </a:moveTo>
                  <a:cubicBezTo>
                    <a:pt x="6339" y="68235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8899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5"/>
                    <a:pt x="16598" y="6823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44" name="Freeform: Shape 1643">
              <a:extLst>
                <a:ext uri="{FF2B5EF4-FFF2-40B4-BE49-F238E27FC236}">
                  <a16:creationId xmlns:a16="http://schemas.microsoft.com/office/drawing/2014/main" id="{9B724F73-4F76-4CC1-8C2F-3B92CD03BD5C}"/>
                </a:ext>
              </a:extLst>
            </p:cNvPr>
            <p:cNvSpPr/>
            <p:nvPr/>
          </p:nvSpPr>
          <p:spPr>
            <a:xfrm>
              <a:off x="5229714" y="6592324"/>
              <a:ext cx="41724" cy="78607"/>
            </a:xfrm>
            <a:custGeom>
              <a:avLst/>
              <a:gdLst>
                <a:gd name="connsiteX0" fmla="*/ 6455 w 41724"/>
                <a:gd name="connsiteY0" fmla="*/ 33771 h 78607"/>
                <a:gd name="connsiteX1" fmla="*/ 6455 w 41724"/>
                <a:gd name="connsiteY1" fmla="*/ 78608 h 78607"/>
                <a:gd name="connsiteX2" fmla="*/ 0 w 41724"/>
                <a:gd name="connsiteY2" fmla="*/ 78608 h 78607"/>
                <a:gd name="connsiteX3" fmla="*/ 0 w 41724"/>
                <a:gd name="connsiteY3" fmla="*/ 17174 h 78607"/>
                <a:gd name="connsiteX4" fmla="*/ 16713 w 41724"/>
                <a:gd name="connsiteY4" fmla="*/ 0 h 78607"/>
                <a:gd name="connsiteX5" fmla="*/ 26510 w 41724"/>
                <a:gd name="connsiteY5" fmla="*/ 2535 h 78607"/>
                <a:gd name="connsiteX6" fmla="*/ 26510 w 41724"/>
                <a:gd name="connsiteY6" fmla="*/ 8875 h 78607"/>
                <a:gd name="connsiteX7" fmla="*/ 17289 w 41724"/>
                <a:gd name="connsiteY7" fmla="*/ 6224 h 78607"/>
                <a:gd name="connsiteX8" fmla="*/ 6455 w 41724"/>
                <a:gd name="connsiteY8" fmla="*/ 17174 h 78607"/>
                <a:gd name="connsiteX9" fmla="*/ 6455 w 41724"/>
                <a:gd name="connsiteY9" fmla="*/ 28008 h 78607"/>
                <a:gd name="connsiteX10" fmla="*/ 25127 w 41724"/>
                <a:gd name="connsiteY10" fmla="*/ 28008 h 78607"/>
                <a:gd name="connsiteX11" fmla="*/ 25127 w 41724"/>
                <a:gd name="connsiteY11" fmla="*/ 34002 h 78607"/>
                <a:gd name="connsiteX12" fmla="*/ 6455 w 41724"/>
                <a:gd name="connsiteY12" fmla="*/ 34002 h 78607"/>
                <a:gd name="connsiteX13" fmla="*/ 35270 w 41724"/>
                <a:gd name="connsiteY13" fmla="*/ 807 h 78607"/>
                <a:gd name="connsiteX14" fmla="*/ 41724 w 41724"/>
                <a:gd name="connsiteY14" fmla="*/ 807 h 78607"/>
                <a:gd name="connsiteX15" fmla="*/ 41724 w 41724"/>
                <a:gd name="connsiteY15" fmla="*/ 78608 h 78607"/>
                <a:gd name="connsiteX16" fmla="*/ 35270 w 41724"/>
                <a:gd name="connsiteY16" fmla="*/ 78608 h 78607"/>
                <a:gd name="connsiteX17" fmla="*/ 35270 w 41724"/>
                <a:gd name="connsiteY17" fmla="*/ 807 h 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724" h="78607">
                  <a:moveTo>
                    <a:pt x="6455" y="33771"/>
                  </a:moveTo>
                  <a:lnTo>
                    <a:pt x="6455" y="78608"/>
                  </a:lnTo>
                  <a:lnTo>
                    <a:pt x="0" y="78608"/>
                  </a:lnTo>
                  <a:lnTo>
                    <a:pt x="0" y="17174"/>
                  </a:lnTo>
                  <a:cubicBezTo>
                    <a:pt x="0" y="7261"/>
                    <a:pt x="6339" y="0"/>
                    <a:pt x="16713" y="0"/>
                  </a:cubicBezTo>
                  <a:cubicBezTo>
                    <a:pt x="20171" y="0"/>
                    <a:pt x="23282" y="461"/>
                    <a:pt x="26510" y="2535"/>
                  </a:cubicBezTo>
                  <a:lnTo>
                    <a:pt x="26510" y="8875"/>
                  </a:lnTo>
                  <a:cubicBezTo>
                    <a:pt x="23513" y="6800"/>
                    <a:pt x="20631" y="6224"/>
                    <a:pt x="17289" y="6224"/>
                  </a:cubicBezTo>
                  <a:cubicBezTo>
                    <a:pt x="10719" y="6224"/>
                    <a:pt x="6455" y="10835"/>
                    <a:pt x="6455" y="17174"/>
                  </a:cubicBezTo>
                  <a:lnTo>
                    <a:pt x="6455" y="28008"/>
                  </a:lnTo>
                  <a:lnTo>
                    <a:pt x="25127" y="28008"/>
                  </a:lnTo>
                  <a:lnTo>
                    <a:pt x="25127" y="34002"/>
                  </a:lnTo>
                  <a:lnTo>
                    <a:pt x="6455" y="34002"/>
                  </a:lnTo>
                  <a:close/>
                  <a:moveTo>
                    <a:pt x="35270" y="807"/>
                  </a:moveTo>
                  <a:lnTo>
                    <a:pt x="41724" y="807"/>
                  </a:lnTo>
                  <a:lnTo>
                    <a:pt x="41724" y="78608"/>
                  </a:lnTo>
                  <a:lnTo>
                    <a:pt x="35270" y="78608"/>
                  </a:lnTo>
                  <a:lnTo>
                    <a:pt x="35270" y="80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45" name="Freeform: Shape 1644">
              <a:extLst>
                <a:ext uri="{FF2B5EF4-FFF2-40B4-BE49-F238E27FC236}">
                  <a16:creationId xmlns:a16="http://schemas.microsoft.com/office/drawing/2014/main" id="{E88FF20D-0D73-4CBB-ACA5-0197090B2812}"/>
                </a:ext>
              </a:extLst>
            </p:cNvPr>
            <p:cNvSpPr/>
            <p:nvPr/>
          </p:nvSpPr>
          <p:spPr>
            <a:xfrm>
              <a:off x="5287921" y="6600162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1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5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5"/>
                    <a:pt x="4380" y="9105"/>
                  </a:cubicBezTo>
                  <a:cubicBezTo>
                    <a:pt x="1844" y="9105"/>
                    <a:pt x="0" y="7031"/>
                    <a:pt x="0" y="4611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46" name="Freeform: Shape 1645">
              <a:extLst>
                <a:ext uri="{FF2B5EF4-FFF2-40B4-BE49-F238E27FC236}">
                  <a16:creationId xmlns:a16="http://schemas.microsoft.com/office/drawing/2014/main" id="{9189962C-9E18-4CE9-BDE7-CE1DCC3E8D2F}"/>
                </a:ext>
              </a:extLst>
            </p:cNvPr>
            <p:cNvSpPr/>
            <p:nvPr/>
          </p:nvSpPr>
          <p:spPr>
            <a:xfrm>
              <a:off x="5306363" y="6619986"/>
              <a:ext cx="50023" cy="50945"/>
            </a:xfrm>
            <a:custGeom>
              <a:avLst/>
              <a:gdLst>
                <a:gd name="connsiteX0" fmla="*/ 24435 w 50023"/>
                <a:gd name="connsiteY0" fmla="*/ 29277 h 50945"/>
                <a:gd name="connsiteX1" fmla="*/ 7492 w 50023"/>
                <a:gd name="connsiteY1" fmla="*/ 50830 h 50945"/>
                <a:gd name="connsiteX2" fmla="*/ 0 w 50023"/>
                <a:gd name="connsiteY2" fmla="*/ 50830 h 50945"/>
                <a:gd name="connsiteX3" fmla="*/ 20516 w 50023"/>
                <a:gd name="connsiteY3" fmla="*/ 24321 h 50945"/>
                <a:gd name="connsiteX4" fmla="*/ 1037 w 50023"/>
                <a:gd name="connsiteY4" fmla="*/ 0 h 50945"/>
                <a:gd name="connsiteX5" fmla="*/ 8990 w 50023"/>
                <a:gd name="connsiteY5" fmla="*/ 0 h 50945"/>
                <a:gd name="connsiteX6" fmla="*/ 24666 w 50023"/>
                <a:gd name="connsiteY6" fmla="*/ 19249 h 50945"/>
                <a:gd name="connsiteX7" fmla="*/ 39765 w 50023"/>
                <a:gd name="connsiteY7" fmla="*/ 0 h 50945"/>
                <a:gd name="connsiteX8" fmla="*/ 47257 w 50023"/>
                <a:gd name="connsiteY8" fmla="*/ 0 h 50945"/>
                <a:gd name="connsiteX9" fmla="*/ 28584 w 50023"/>
                <a:gd name="connsiteY9" fmla="*/ 24435 h 50945"/>
                <a:gd name="connsiteX10" fmla="*/ 50023 w 50023"/>
                <a:gd name="connsiteY10" fmla="*/ 50946 h 50945"/>
                <a:gd name="connsiteX11" fmla="*/ 42070 w 50023"/>
                <a:gd name="connsiteY11" fmla="*/ 50946 h 50945"/>
                <a:gd name="connsiteX12" fmla="*/ 24551 w 50023"/>
                <a:gd name="connsiteY12" fmla="*/ 29392 h 5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023" h="50945">
                  <a:moveTo>
                    <a:pt x="24435" y="29277"/>
                  </a:moveTo>
                  <a:lnTo>
                    <a:pt x="7492" y="50830"/>
                  </a:lnTo>
                  <a:lnTo>
                    <a:pt x="0" y="50830"/>
                  </a:lnTo>
                  <a:lnTo>
                    <a:pt x="20516" y="24321"/>
                  </a:lnTo>
                  <a:lnTo>
                    <a:pt x="1037" y="0"/>
                  </a:lnTo>
                  <a:lnTo>
                    <a:pt x="8990" y="0"/>
                  </a:lnTo>
                  <a:lnTo>
                    <a:pt x="24666" y="19249"/>
                  </a:lnTo>
                  <a:lnTo>
                    <a:pt x="39765" y="0"/>
                  </a:lnTo>
                  <a:lnTo>
                    <a:pt x="47257" y="0"/>
                  </a:lnTo>
                  <a:lnTo>
                    <a:pt x="28584" y="24435"/>
                  </a:lnTo>
                  <a:lnTo>
                    <a:pt x="50023" y="50946"/>
                  </a:lnTo>
                  <a:lnTo>
                    <a:pt x="42070" y="50946"/>
                  </a:lnTo>
                  <a:lnTo>
                    <a:pt x="24551" y="2939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47" name="Freeform: Shape 1646">
              <a:extLst>
                <a:ext uri="{FF2B5EF4-FFF2-40B4-BE49-F238E27FC236}">
                  <a16:creationId xmlns:a16="http://schemas.microsoft.com/office/drawing/2014/main" id="{D67F7AE8-2A0F-43E4-BA02-88D7C8C12154}"/>
                </a:ext>
              </a:extLst>
            </p:cNvPr>
            <p:cNvSpPr/>
            <p:nvPr/>
          </p:nvSpPr>
          <p:spPr>
            <a:xfrm>
              <a:off x="5391425" y="6593016"/>
              <a:ext cx="57399" cy="77800"/>
            </a:xfrm>
            <a:custGeom>
              <a:avLst/>
              <a:gdLst>
                <a:gd name="connsiteX0" fmla="*/ 18788 w 57399"/>
                <a:gd name="connsiteY0" fmla="*/ 37575 h 77800"/>
                <a:gd name="connsiteX1" fmla="*/ 6685 w 57399"/>
                <a:gd name="connsiteY1" fmla="*/ 50600 h 77800"/>
                <a:gd name="connsiteX2" fmla="*/ 6685 w 57399"/>
                <a:gd name="connsiteY2" fmla="*/ 77801 h 77800"/>
                <a:gd name="connsiteX3" fmla="*/ 0 w 57399"/>
                <a:gd name="connsiteY3" fmla="*/ 77801 h 77800"/>
                <a:gd name="connsiteX4" fmla="*/ 0 w 57399"/>
                <a:gd name="connsiteY4" fmla="*/ 0 h 77800"/>
                <a:gd name="connsiteX5" fmla="*/ 6685 w 57399"/>
                <a:gd name="connsiteY5" fmla="*/ 0 h 77800"/>
                <a:gd name="connsiteX6" fmla="*/ 6685 w 57399"/>
                <a:gd name="connsiteY6" fmla="*/ 41378 h 77800"/>
                <a:gd name="connsiteX7" fmla="*/ 45182 w 57399"/>
                <a:gd name="connsiteY7" fmla="*/ 0 h 77800"/>
                <a:gd name="connsiteX8" fmla="*/ 53711 w 57399"/>
                <a:gd name="connsiteY8" fmla="*/ 0 h 77800"/>
                <a:gd name="connsiteX9" fmla="*/ 23398 w 57399"/>
                <a:gd name="connsiteY9" fmla="*/ 32619 h 77800"/>
                <a:gd name="connsiteX10" fmla="*/ 57400 w 57399"/>
                <a:gd name="connsiteY10" fmla="*/ 77801 h 77800"/>
                <a:gd name="connsiteX11" fmla="*/ 49331 w 57399"/>
                <a:gd name="connsiteY11" fmla="*/ 77801 h 77800"/>
                <a:gd name="connsiteX12" fmla="*/ 18788 w 57399"/>
                <a:gd name="connsiteY12" fmla="*/ 37575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99" h="77800">
                  <a:moveTo>
                    <a:pt x="18788" y="37575"/>
                  </a:moveTo>
                  <a:lnTo>
                    <a:pt x="6685" y="50600"/>
                  </a:lnTo>
                  <a:lnTo>
                    <a:pt x="6685" y="77801"/>
                  </a:lnTo>
                  <a:lnTo>
                    <a:pt x="0" y="77801"/>
                  </a:lnTo>
                  <a:lnTo>
                    <a:pt x="0" y="0"/>
                  </a:lnTo>
                  <a:lnTo>
                    <a:pt x="6685" y="0"/>
                  </a:lnTo>
                  <a:lnTo>
                    <a:pt x="6685" y="41378"/>
                  </a:lnTo>
                  <a:lnTo>
                    <a:pt x="45182" y="0"/>
                  </a:lnTo>
                  <a:lnTo>
                    <a:pt x="53711" y="0"/>
                  </a:lnTo>
                  <a:lnTo>
                    <a:pt x="23398" y="32619"/>
                  </a:lnTo>
                  <a:lnTo>
                    <a:pt x="57400" y="77801"/>
                  </a:lnTo>
                  <a:lnTo>
                    <a:pt x="49331" y="77801"/>
                  </a:lnTo>
                  <a:lnTo>
                    <a:pt x="18788" y="3757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48" name="Freeform: Shape 1647">
              <a:extLst>
                <a:ext uri="{FF2B5EF4-FFF2-40B4-BE49-F238E27FC236}">
                  <a16:creationId xmlns:a16="http://schemas.microsoft.com/office/drawing/2014/main" id="{307B055F-00DC-4D05-BCD1-DC42DEF8667A}"/>
                </a:ext>
              </a:extLst>
            </p:cNvPr>
            <p:cNvSpPr/>
            <p:nvPr/>
          </p:nvSpPr>
          <p:spPr>
            <a:xfrm>
              <a:off x="5456893" y="6600162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6 w 12332"/>
                <a:gd name="connsiteY2" fmla="*/ 922 h 70654"/>
                <a:gd name="connsiteX3" fmla="*/ 12333 w 12332"/>
                <a:gd name="connsiteY3" fmla="*/ 4495 h 70654"/>
                <a:gd name="connsiteX4" fmla="*/ 7376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1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5"/>
                    <a:pt x="7376" y="922"/>
                  </a:cubicBezTo>
                  <a:lnTo>
                    <a:pt x="12333" y="4495"/>
                  </a:lnTo>
                  <a:lnTo>
                    <a:pt x="7376" y="8068"/>
                  </a:lnTo>
                  <a:cubicBezTo>
                    <a:pt x="6455" y="8645"/>
                    <a:pt x="5533" y="9105"/>
                    <a:pt x="4380" y="9105"/>
                  </a:cubicBezTo>
                  <a:cubicBezTo>
                    <a:pt x="1844" y="9105"/>
                    <a:pt x="0" y="7031"/>
                    <a:pt x="0" y="4611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49" name="Freeform: Shape 1648">
              <a:extLst>
                <a:ext uri="{FF2B5EF4-FFF2-40B4-BE49-F238E27FC236}">
                  <a16:creationId xmlns:a16="http://schemas.microsoft.com/office/drawing/2014/main" id="{EB290AF2-E9C9-425B-9AEA-FF52971AF662}"/>
                </a:ext>
              </a:extLst>
            </p:cNvPr>
            <p:cNvSpPr/>
            <p:nvPr/>
          </p:nvSpPr>
          <p:spPr>
            <a:xfrm>
              <a:off x="5479023" y="6593016"/>
              <a:ext cx="52097" cy="78723"/>
            </a:xfrm>
            <a:custGeom>
              <a:avLst/>
              <a:gdLst>
                <a:gd name="connsiteX0" fmla="*/ 45643 w 52097"/>
                <a:gd name="connsiteY0" fmla="*/ 66159 h 78723"/>
                <a:gd name="connsiteX1" fmla="*/ 25473 w 52097"/>
                <a:gd name="connsiteY1" fmla="*/ 78723 h 78723"/>
                <a:gd name="connsiteX2" fmla="*/ 0 w 52097"/>
                <a:gd name="connsiteY2" fmla="*/ 52674 h 78723"/>
                <a:gd name="connsiteX3" fmla="*/ 25473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4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3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59"/>
                  </a:moveTo>
                  <a:cubicBezTo>
                    <a:pt x="42070" y="73766"/>
                    <a:pt x="34694" y="78723"/>
                    <a:pt x="25473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3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50" name="Freeform: Shape 1649">
              <a:extLst>
                <a:ext uri="{FF2B5EF4-FFF2-40B4-BE49-F238E27FC236}">
                  <a16:creationId xmlns:a16="http://schemas.microsoft.com/office/drawing/2014/main" id="{0C01DF69-52A4-4814-8F23-272680D1E14D}"/>
                </a:ext>
              </a:extLst>
            </p:cNvPr>
            <p:cNvSpPr/>
            <p:nvPr/>
          </p:nvSpPr>
          <p:spPr>
            <a:xfrm>
              <a:off x="5545182" y="6619180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2 h 52558"/>
                <a:gd name="connsiteX2" fmla="*/ 23398 w 35845"/>
                <a:gd name="connsiteY2" fmla="*/ 31120 h 52558"/>
                <a:gd name="connsiteX3" fmla="*/ 10373 w 35845"/>
                <a:gd name="connsiteY3" fmla="*/ 26048 h 52558"/>
                <a:gd name="connsiteX4" fmla="*/ 1037 w 35845"/>
                <a:gd name="connsiteY4" fmla="*/ 13946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5 w 35845"/>
                <a:gd name="connsiteY10" fmla="*/ 20516 h 52558"/>
                <a:gd name="connsiteX11" fmla="*/ 26510 w 35845"/>
                <a:gd name="connsiteY11" fmla="*/ 25587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1 h 52558"/>
                <a:gd name="connsiteX15" fmla="*/ 0 w 35845"/>
                <a:gd name="connsiteY15" fmla="*/ 40110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4"/>
                    <a:pt x="27778" y="32849"/>
                    <a:pt x="23398" y="31120"/>
                  </a:cubicBezTo>
                  <a:lnTo>
                    <a:pt x="10373" y="26048"/>
                  </a:lnTo>
                  <a:cubicBezTo>
                    <a:pt x="4265" y="23513"/>
                    <a:pt x="1037" y="20055"/>
                    <a:pt x="1037" y="13946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3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3"/>
                    <a:pt x="7492" y="13255"/>
                  </a:cubicBezTo>
                  <a:cubicBezTo>
                    <a:pt x="7492" y="16712"/>
                    <a:pt x="9106" y="18902"/>
                    <a:pt x="13485" y="20516"/>
                  </a:cubicBezTo>
                  <a:lnTo>
                    <a:pt x="26510" y="25587"/>
                  </a:lnTo>
                  <a:cubicBezTo>
                    <a:pt x="32964" y="28238"/>
                    <a:pt x="35846" y="32157"/>
                    <a:pt x="35846" y="37460"/>
                  </a:cubicBezTo>
                  <a:cubicBezTo>
                    <a:pt x="35846" y="46910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51" name="Freeform: Shape 1650">
              <a:extLst>
                <a:ext uri="{FF2B5EF4-FFF2-40B4-BE49-F238E27FC236}">
                  <a16:creationId xmlns:a16="http://schemas.microsoft.com/office/drawing/2014/main" id="{57AD63BE-DCE5-4DF3-96A5-1791FBAD8694}"/>
                </a:ext>
              </a:extLst>
            </p:cNvPr>
            <p:cNvSpPr/>
            <p:nvPr/>
          </p:nvSpPr>
          <p:spPr>
            <a:xfrm>
              <a:off x="5587829" y="6661941"/>
              <a:ext cx="13831" cy="24089"/>
            </a:xfrm>
            <a:custGeom>
              <a:avLst/>
              <a:gdLst>
                <a:gd name="connsiteX0" fmla="*/ 0 w 13831"/>
                <a:gd name="connsiteY0" fmla="*/ 23974 h 24089"/>
                <a:gd name="connsiteX1" fmla="*/ 7146 w 13831"/>
                <a:gd name="connsiteY1" fmla="*/ 9682 h 24089"/>
                <a:gd name="connsiteX2" fmla="*/ 3343 w 13831"/>
                <a:gd name="connsiteY2" fmla="*/ 4841 h 24089"/>
                <a:gd name="connsiteX3" fmla="*/ 8530 w 13831"/>
                <a:gd name="connsiteY3" fmla="*/ 0 h 24089"/>
                <a:gd name="connsiteX4" fmla="*/ 13831 w 13831"/>
                <a:gd name="connsiteY4" fmla="*/ 5187 h 24089"/>
                <a:gd name="connsiteX5" fmla="*/ 12218 w 13831"/>
                <a:gd name="connsiteY5" fmla="*/ 10258 h 24089"/>
                <a:gd name="connsiteX6" fmla="*/ 4956 w 13831"/>
                <a:gd name="connsiteY6" fmla="*/ 24090 h 24089"/>
                <a:gd name="connsiteX7" fmla="*/ 115 w 13831"/>
                <a:gd name="connsiteY7" fmla="*/ 24090 h 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1" h="24089">
                  <a:moveTo>
                    <a:pt x="0" y="23974"/>
                  </a:moveTo>
                  <a:lnTo>
                    <a:pt x="7146" y="9682"/>
                  </a:lnTo>
                  <a:cubicBezTo>
                    <a:pt x="4495" y="8991"/>
                    <a:pt x="3343" y="7031"/>
                    <a:pt x="3343" y="4841"/>
                  </a:cubicBezTo>
                  <a:cubicBezTo>
                    <a:pt x="3343" y="1845"/>
                    <a:pt x="5763" y="0"/>
                    <a:pt x="8530" y="0"/>
                  </a:cubicBezTo>
                  <a:cubicBezTo>
                    <a:pt x="11757" y="0"/>
                    <a:pt x="13831" y="2190"/>
                    <a:pt x="13831" y="5187"/>
                  </a:cubicBezTo>
                  <a:cubicBezTo>
                    <a:pt x="13831" y="6916"/>
                    <a:pt x="13140" y="8645"/>
                    <a:pt x="12218" y="10258"/>
                  </a:cubicBezTo>
                  <a:lnTo>
                    <a:pt x="4956" y="24090"/>
                  </a:lnTo>
                  <a:lnTo>
                    <a:pt x="115" y="2409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52" name="Freeform: Shape 1651">
              <a:extLst>
                <a:ext uri="{FF2B5EF4-FFF2-40B4-BE49-F238E27FC236}">
                  <a16:creationId xmlns:a16="http://schemas.microsoft.com/office/drawing/2014/main" id="{8AFF06F1-2909-4633-96A2-62D4CE4708E0}"/>
                </a:ext>
              </a:extLst>
            </p:cNvPr>
            <p:cNvSpPr/>
            <p:nvPr/>
          </p:nvSpPr>
          <p:spPr>
            <a:xfrm>
              <a:off x="5636354" y="6619295"/>
              <a:ext cx="49216" cy="52444"/>
            </a:xfrm>
            <a:custGeom>
              <a:avLst/>
              <a:gdLst>
                <a:gd name="connsiteX0" fmla="*/ 115 w 49216"/>
                <a:gd name="connsiteY0" fmla="*/ 26510 h 52444"/>
                <a:gd name="connsiteX1" fmla="*/ 25127 w 49216"/>
                <a:gd name="connsiteY1" fmla="*/ 0 h 52444"/>
                <a:gd name="connsiteX2" fmla="*/ 49216 w 49216"/>
                <a:gd name="connsiteY2" fmla="*/ 25588 h 52444"/>
                <a:gd name="connsiteX3" fmla="*/ 48986 w 49216"/>
                <a:gd name="connsiteY3" fmla="*/ 28700 h 52444"/>
                <a:gd name="connsiteX4" fmla="*/ 6800 w 49216"/>
                <a:gd name="connsiteY4" fmla="*/ 28700 h 52444"/>
                <a:gd name="connsiteX5" fmla="*/ 27086 w 49216"/>
                <a:gd name="connsiteY5" fmla="*/ 46566 h 52444"/>
                <a:gd name="connsiteX6" fmla="*/ 45643 w 49216"/>
                <a:gd name="connsiteY6" fmla="*/ 40341 h 52444"/>
                <a:gd name="connsiteX7" fmla="*/ 45643 w 49216"/>
                <a:gd name="connsiteY7" fmla="*/ 46681 h 52444"/>
                <a:gd name="connsiteX8" fmla="*/ 27086 w 49216"/>
                <a:gd name="connsiteY8" fmla="*/ 52444 h 52444"/>
                <a:gd name="connsiteX9" fmla="*/ 0 w 49216"/>
                <a:gd name="connsiteY9" fmla="*/ 26510 h 52444"/>
                <a:gd name="connsiteX10" fmla="*/ 42416 w 49216"/>
                <a:gd name="connsiteY10" fmla="*/ 23398 h 52444"/>
                <a:gd name="connsiteX11" fmla="*/ 25127 w 49216"/>
                <a:gd name="connsiteY11" fmla="*/ 5878 h 52444"/>
                <a:gd name="connsiteX12" fmla="*/ 6915 w 49216"/>
                <a:gd name="connsiteY12" fmla="*/ 23398 h 52444"/>
                <a:gd name="connsiteX13" fmla="*/ 42416 w 49216"/>
                <a:gd name="connsiteY13" fmla="*/ 23398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4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1"/>
                    <a:pt x="45643" y="40341"/>
                  </a:cubicBezTo>
                  <a:lnTo>
                    <a:pt x="45643" y="46681"/>
                  </a:lnTo>
                  <a:cubicBezTo>
                    <a:pt x="40226" y="50600"/>
                    <a:pt x="33771" y="52444"/>
                    <a:pt x="27086" y="52444"/>
                  </a:cubicBezTo>
                  <a:cubicBezTo>
                    <a:pt x="11065" y="52444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6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5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53" name="Freeform: Shape 1652">
              <a:extLst>
                <a:ext uri="{FF2B5EF4-FFF2-40B4-BE49-F238E27FC236}">
                  <a16:creationId xmlns:a16="http://schemas.microsoft.com/office/drawing/2014/main" id="{417C6342-CC99-4D53-AF23-84BCF56EA47A}"/>
                </a:ext>
              </a:extLst>
            </p:cNvPr>
            <p:cNvSpPr/>
            <p:nvPr/>
          </p:nvSpPr>
          <p:spPr>
            <a:xfrm>
              <a:off x="5698133" y="6603504"/>
              <a:ext cx="29506" cy="68234"/>
            </a:xfrm>
            <a:custGeom>
              <a:avLst/>
              <a:gdLst>
                <a:gd name="connsiteX0" fmla="*/ 16598 w 29506"/>
                <a:gd name="connsiteY0" fmla="*/ 68235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40 w 29506"/>
                <a:gd name="connsiteY3" fmla="*/ 0 h 68234"/>
                <a:gd name="connsiteX4" fmla="*/ 6340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40 w 29506"/>
                <a:gd name="connsiteY7" fmla="*/ 22591 h 68234"/>
                <a:gd name="connsiteX8" fmla="*/ 6340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5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5"/>
                  </a:moveTo>
                  <a:cubicBezTo>
                    <a:pt x="6340" y="68235"/>
                    <a:pt x="0" y="63509"/>
                    <a:pt x="0" y="50715"/>
                  </a:cubicBezTo>
                  <a:lnTo>
                    <a:pt x="0" y="0"/>
                  </a:lnTo>
                  <a:lnTo>
                    <a:pt x="6340" y="0"/>
                  </a:lnTo>
                  <a:lnTo>
                    <a:pt x="6340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40" y="22591"/>
                  </a:lnTo>
                  <a:lnTo>
                    <a:pt x="6340" y="51176"/>
                  </a:lnTo>
                  <a:cubicBezTo>
                    <a:pt x="6340" y="58899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5"/>
                    <a:pt x="16598" y="6823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54" name="Freeform: Shape 1653">
              <a:extLst>
                <a:ext uri="{FF2B5EF4-FFF2-40B4-BE49-F238E27FC236}">
                  <a16:creationId xmlns:a16="http://schemas.microsoft.com/office/drawing/2014/main" id="{8425BB5F-0148-4D93-B5A6-D4A8BD76943A}"/>
                </a:ext>
              </a:extLst>
            </p:cNvPr>
            <p:cNvSpPr/>
            <p:nvPr/>
          </p:nvSpPr>
          <p:spPr>
            <a:xfrm>
              <a:off x="5734440" y="6619295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80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1 w 43683"/>
                <a:gd name="connsiteY8" fmla="*/ 6109 h 52558"/>
                <a:gd name="connsiteX9" fmla="*/ 6685 w 43683"/>
                <a:gd name="connsiteY9" fmla="*/ 26280 h 52558"/>
                <a:gd name="connsiteX10" fmla="*/ 26971 w 43683"/>
                <a:gd name="connsiteY10" fmla="*/ 46566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1"/>
                    <a:pt x="43684" y="40457"/>
                  </a:cubicBezTo>
                  <a:lnTo>
                    <a:pt x="43684" y="47142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10"/>
                    <a:pt x="0" y="26280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60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1" y="6109"/>
                  </a:cubicBezTo>
                  <a:cubicBezTo>
                    <a:pt x="14984" y="6109"/>
                    <a:pt x="6685" y="14408"/>
                    <a:pt x="6685" y="26280"/>
                  </a:cubicBezTo>
                  <a:cubicBezTo>
                    <a:pt x="6685" y="38151"/>
                    <a:pt x="14984" y="46566"/>
                    <a:pt x="26971" y="4656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55" name="Freeform: Shape 1654">
              <a:extLst>
                <a:ext uri="{FF2B5EF4-FFF2-40B4-BE49-F238E27FC236}">
                  <a16:creationId xmlns:a16="http://schemas.microsoft.com/office/drawing/2014/main" id="{4EE4C927-058F-410B-8B64-35268FC5C22D}"/>
                </a:ext>
              </a:extLst>
            </p:cNvPr>
            <p:cNvSpPr/>
            <p:nvPr/>
          </p:nvSpPr>
          <p:spPr>
            <a:xfrm>
              <a:off x="5788497" y="6662056"/>
              <a:ext cx="9912" cy="9682"/>
            </a:xfrm>
            <a:custGeom>
              <a:avLst/>
              <a:gdLst>
                <a:gd name="connsiteX0" fmla="*/ 0 w 9912"/>
                <a:gd name="connsiteY0" fmla="*/ 4841 h 9682"/>
                <a:gd name="connsiteX1" fmla="*/ 4956 w 9912"/>
                <a:gd name="connsiteY1" fmla="*/ 0 h 9682"/>
                <a:gd name="connsiteX2" fmla="*/ 9913 w 9912"/>
                <a:gd name="connsiteY2" fmla="*/ 4841 h 9682"/>
                <a:gd name="connsiteX3" fmla="*/ 4956 w 9912"/>
                <a:gd name="connsiteY3" fmla="*/ 9682 h 9682"/>
                <a:gd name="connsiteX4" fmla="*/ 0 w 9912"/>
                <a:gd name="connsiteY4" fmla="*/ 4841 h 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2" h="9682">
                  <a:moveTo>
                    <a:pt x="0" y="4841"/>
                  </a:moveTo>
                  <a:cubicBezTo>
                    <a:pt x="0" y="1959"/>
                    <a:pt x="2075" y="0"/>
                    <a:pt x="4956" y="0"/>
                  </a:cubicBezTo>
                  <a:cubicBezTo>
                    <a:pt x="7838" y="0"/>
                    <a:pt x="9913" y="1959"/>
                    <a:pt x="9913" y="4841"/>
                  </a:cubicBezTo>
                  <a:cubicBezTo>
                    <a:pt x="9913" y="7722"/>
                    <a:pt x="7838" y="9682"/>
                    <a:pt x="4956" y="9682"/>
                  </a:cubicBezTo>
                  <a:cubicBezTo>
                    <a:pt x="2075" y="9682"/>
                    <a:pt x="0" y="7722"/>
                    <a:pt x="0" y="4841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56" name="Freeform: Shape 1655">
              <a:extLst>
                <a:ext uri="{FF2B5EF4-FFF2-40B4-BE49-F238E27FC236}">
                  <a16:creationId xmlns:a16="http://schemas.microsoft.com/office/drawing/2014/main" id="{92CD79FD-71C4-43A0-A450-2431FD45389C}"/>
                </a:ext>
              </a:extLst>
            </p:cNvPr>
            <p:cNvSpPr/>
            <p:nvPr/>
          </p:nvSpPr>
          <p:spPr>
            <a:xfrm>
              <a:off x="5807515" y="6588751"/>
              <a:ext cx="29737" cy="99239"/>
            </a:xfrm>
            <a:custGeom>
              <a:avLst/>
              <a:gdLst>
                <a:gd name="connsiteX0" fmla="*/ 0 w 29737"/>
                <a:gd name="connsiteY0" fmla="*/ 99239 h 99239"/>
                <a:gd name="connsiteX1" fmla="*/ 0 w 29737"/>
                <a:gd name="connsiteY1" fmla="*/ 92785 h 99239"/>
                <a:gd name="connsiteX2" fmla="*/ 23167 w 29737"/>
                <a:gd name="connsiteY2" fmla="*/ 49677 h 99239"/>
                <a:gd name="connsiteX3" fmla="*/ 0 w 29737"/>
                <a:gd name="connsiteY3" fmla="*/ 6455 h 99239"/>
                <a:gd name="connsiteX4" fmla="*/ 0 w 29737"/>
                <a:gd name="connsiteY4" fmla="*/ 0 h 99239"/>
                <a:gd name="connsiteX5" fmla="*/ 29737 w 29737"/>
                <a:gd name="connsiteY5" fmla="*/ 49562 h 99239"/>
                <a:gd name="connsiteX6" fmla="*/ 0 w 29737"/>
                <a:gd name="connsiteY6" fmla="*/ 99008 h 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37" h="99239">
                  <a:moveTo>
                    <a:pt x="0" y="99239"/>
                  </a:moveTo>
                  <a:lnTo>
                    <a:pt x="0" y="92785"/>
                  </a:lnTo>
                  <a:cubicBezTo>
                    <a:pt x="16367" y="85984"/>
                    <a:pt x="23167" y="69502"/>
                    <a:pt x="23167" y="49677"/>
                  </a:cubicBezTo>
                  <a:cubicBezTo>
                    <a:pt x="23167" y="29852"/>
                    <a:pt x="16367" y="13255"/>
                    <a:pt x="0" y="6455"/>
                  </a:cubicBezTo>
                  <a:lnTo>
                    <a:pt x="0" y="0"/>
                  </a:lnTo>
                  <a:cubicBezTo>
                    <a:pt x="20632" y="7377"/>
                    <a:pt x="29737" y="27432"/>
                    <a:pt x="29737" y="49562"/>
                  </a:cubicBezTo>
                  <a:cubicBezTo>
                    <a:pt x="29737" y="71692"/>
                    <a:pt x="20632" y="91632"/>
                    <a:pt x="0" y="990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57" name="Freeform: Shape 1656">
              <a:extLst>
                <a:ext uri="{FF2B5EF4-FFF2-40B4-BE49-F238E27FC236}">
                  <a16:creationId xmlns:a16="http://schemas.microsoft.com/office/drawing/2014/main" id="{A0193F31-8C94-4AB4-9832-016CCCA50D58}"/>
                </a:ext>
              </a:extLst>
            </p:cNvPr>
            <p:cNvSpPr/>
            <p:nvPr/>
          </p:nvSpPr>
          <p:spPr>
            <a:xfrm>
              <a:off x="664937" y="6957238"/>
              <a:ext cx="259336" cy="259336"/>
            </a:xfrm>
            <a:custGeom>
              <a:avLst/>
              <a:gdLst>
                <a:gd name="connsiteX0" fmla="*/ 129668 w 259336"/>
                <a:gd name="connsiteY0" fmla="*/ 259336 h 259336"/>
                <a:gd name="connsiteX1" fmla="*/ 0 w 259336"/>
                <a:gd name="connsiteY1" fmla="*/ 112379 h 259336"/>
                <a:gd name="connsiteX2" fmla="*/ 0 w 259336"/>
                <a:gd name="connsiteY2" fmla="*/ 0 h 259336"/>
                <a:gd name="connsiteX3" fmla="*/ 259336 w 259336"/>
                <a:gd name="connsiteY3" fmla="*/ 0 h 259336"/>
                <a:gd name="connsiteX4" fmla="*/ 259336 w 259336"/>
                <a:gd name="connsiteY4" fmla="*/ 112379 h 259336"/>
                <a:gd name="connsiteX5" fmla="*/ 129668 w 259336"/>
                <a:gd name="connsiteY5" fmla="*/ 259336 h 259336"/>
                <a:gd name="connsiteX6" fmla="*/ 86445 w 259336"/>
                <a:gd name="connsiteY6" fmla="*/ 103734 h 259336"/>
                <a:gd name="connsiteX7" fmla="*/ 86445 w 259336"/>
                <a:gd name="connsiteY7" fmla="*/ 77801 h 259336"/>
                <a:gd name="connsiteX8" fmla="*/ 129668 w 259336"/>
                <a:gd name="connsiteY8" fmla="*/ 34578 h 259336"/>
                <a:gd name="connsiteX9" fmla="*/ 172891 w 259336"/>
                <a:gd name="connsiteY9" fmla="*/ 77801 h 259336"/>
                <a:gd name="connsiteX10" fmla="*/ 172891 w 259336"/>
                <a:gd name="connsiteY10" fmla="*/ 103734 h 259336"/>
                <a:gd name="connsiteX11" fmla="*/ 129668 w 259336"/>
                <a:gd name="connsiteY11" fmla="*/ 142577 h 259336"/>
                <a:gd name="connsiteX12" fmla="*/ 125288 w 259336"/>
                <a:gd name="connsiteY12" fmla="*/ 146957 h 259336"/>
                <a:gd name="connsiteX13" fmla="*/ 129668 w 259336"/>
                <a:gd name="connsiteY13" fmla="*/ 151337 h 259336"/>
                <a:gd name="connsiteX14" fmla="*/ 134048 w 259336"/>
                <a:gd name="connsiteY14" fmla="*/ 146957 h 259336"/>
                <a:gd name="connsiteX15" fmla="*/ 132780 w 259336"/>
                <a:gd name="connsiteY15" fmla="*/ 143846 h 259336"/>
                <a:gd name="connsiteX16" fmla="*/ 129668 w 259336"/>
                <a:gd name="connsiteY16" fmla="*/ 142577 h 259336"/>
                <a:gd name="connsiteX17" fmla="*/ 69156 w 259336"/>
                <a:gd name="connsiteY17" fmla="*/ 121024 h 259336"/>
                <a:gd name="connsiteX18" fmla="*/ 86445 w 259336"/>
                <a:gd name="connsiteY18" fmla="*/ 103734 h 259336"/>
                <a:gd name="connsiteX19" fmla="*/ 172891 w 259336"/>
                <a:gd name="connsiteY19" fmla="*/ 103734 h 259336"/>
                <a:gd name="connsiteX20" fmla="*/ 190180 w 259336"/>
                <a:gd name="connsiteY20" fmla="*/ 121024 h 259336"/>
                <a:gd name="connsiteX21" fmla="*/ 190180 w 259336"/>
                <a:gd name="connsiteY21" fmla="*/ 172891 h 259336"/>
                <a:gd name="connsiteX22" fmla="*/ 172891 w 259336"/>
                <a:gd name="connsiteY22" fmla="*/ 190180 h 259336"/>
                <a:gd name="connsiteX23" fmla="*/ 86445 w 259336"/>
                <a:gd name="connsiteY23" fmla="*/ 190180 h 259336"/>
                <a:gd name="connsiteX24" fmla="*/ 69156 w 259336"/>
                <a:gd name="connsiteY24" fmla="*/ 172891 h 259336"/>
                <a:gd name="connsiteX25" fmla="*/ 69156 w 259336"/>
                <a:gd name="connsiteY25" fmla="*/ 121024 h 259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9336" h="259336">
                  <a:moveTo>
                    <a:pt x="129668" y="259336"/>
                  </a:moveTo>
                  <a:cubicBezTo>
                    <a:pt x="52674" y="238820"/>
                    <a:pt x="0" y="193177"/>
                    <a:pt x="0" y="112379"/>
                  </a:cubicBezTo>
                  <a:lnTo>
                    <a:pt x="0" y="0"/>
                  </a:lnTo>
                  <a:lnTo>
                    <a:pt x="259336" y="0"/>
                  </a:lnTo>
                  <a:lnTo>
                    <a:pt x="259336" y="112379"/>
                  </a:lnTo>
                  <a:cubicBezTo>
                    <a:pt x="259336" y="193177"/>
                    <a:pt x="206662" y="238820"/>
                    <a:pt x="129668" y="259336"/>
                  </a:cubicBezTo>
                  <a:close/>
                  <a:moveTo>
                    <a:pt x="86445" y="103734"/>
                  </a:moveTo>
                  <a:lnTo>
                    <a:pt x="86445" y="77801"/>
                  </a:lnTo>
                  <a:cubicBezTo>
                    <a:pt x="86445" y="53942"/>
                    <a:pt x="105809" y="34578"/>
                    <a:pt x="129668" y="34578"/>
                  </a:cubicBezTo>
                  <a:cubicBezTo>
                    <a:pt x="153527" y="34578"/>
                    <a:pt x="172891" y="53942"/>
                    <a:pt x="172891" y="77801"/>
                  </a:cubicBezTo>
                  <a:lnTo>
                    <a:pt x="172891" y="103734"/>
                  </a:lnTo>
                  <a:moveTo>
                    <a:pt x="129668" y="142577"/>
                  </a:moveTo>
                  <a:cubicBezTo>
                    <a:pt x="127248" y="142577"/>
                    <a:pt x="125288" y="144537"/>
                    <a:pt x="125288" y="146957"/>
                  </a:cubicBezTo>
                  <a:cubicBezTo>
                    <a:pt x="125288" y="149378"/>
                    <a:pt x="127248" y="151337"/>
                    <a:pt x="129668" y="151337"/>
                  </a:cubicBezTo>
                  <a:cubicBezTo>
                    <a:pt x="132089" y="151337"/>
                    <a:pt x="134048" y="149378"/>
                    <a:pt x="134048" y="146957"/>
                  </a:cubicBezTo>
                  <a:cubicBezTo>
                    <a:pt x="134048" y="145805"/>
                    <a:pt x="133587" y="144652"/>
                    <a:pt x="132780" y="143846"/>
                  </a:cubicBezTo>
                  <a:cubicBezTo>
                    <a:pt x="131973" y="143039"/>
                    <a:pt x="130821" y="142577"/>
                    <a:pt x="129668" y="142577"/>
                  </a:cubicBezTo>
                  <a:close/>
                  <a:moveTo>
                    <a:pt x="69156" y="121024"/>
                  </a:moveTo>
                  <a:cubicBezTo>
                    <a:pt x="69156" y="111457"/>
                    <a:pt x="76879" y="103734"/>
                    <a:pt x="86445" y="103734"/>
                  </a:cubicBezTo>
                  <a:lnTo>
                    <a:pt x="172891" y="103734"/>
                  </a:lnTo>
                  <a:cubicBezTo>
                    <a:pt x="182457" y="103734"/>
                    <a:pt x="190180" y="111457"/>
                    <a:pt x="190180" y="121024"/>
                  </a:cubicBezTo>
                  <a:lnTo>
                    <a:pt x="190180" y="172891"/>
                  </a:lnTo>
                  <a:cubicBezTo>
                    <a:pt x="190180" y="182458"/>
                    <a:pt x="182457" y="190180"/>
                    <a:pt x="172891" y="190180"/>
                  </a:cubicBezTo>
                  <a:lnTo>
                    <a:pt x="86445" y="190180"/>
                  </a:lnTo>
                  <a:cubicBezTo>
                    <a:pt x="76879" y="190180"/>
                    <a:pt x="69156" y="182458"/>
                    <a:pt x="69156" y="172891"/>
                  </a:cubicBezTo>
                  <a:lnTo>
                    <a:pt x="69156" y="121024"/>
                  </a:lnTo>
                  <a:close/>
                </a:path>
              </a:pathLst>
            </a:custGeom>
            <a:noFill/>
            <a:ln w="17289" cap="rnd">
              <a:solidFill>
                <a:srgbClr val="0473E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58" name="Freeform: Shape 1657">
              <a:extLst>
                <a:ext uri="{FF2B5EF4-FFF2-40B4-BE49-F238E27FC236}">
                  <a16:creationId xmlns:a16="http://schemas.microsoft.com/office/drawing/2014/main" id="{5FE4EDCF-B5EF-4A53-82B2-FDE8979D74BD}"/>
                </a:ext>
              </a:extLst>
            </p:cNvPr>
            <p:cNvSpPr/>
            <p:nvPr/>
          </p:nvSpPr>
          <p:spPr>
            <a:xfrm>
              <a:off x="3572845" y="6965883"/>
              <a:ext cx="242047" cy="242047"/>
            </a:xfrm>
            <a:custGeom>
              <a:avLst/>
              <a:gdLst>
                <a:gd name="connsiteX0" fmla="*/ 133241 w 242047"/>
                <a:gd name="connsiteY0" fmla="*/ 133241 h 242047"/>
                <a:gd name="connsiteX1" fmla="*/ 164246 w 242047"/>
                <a:gd name="connsiteY1" fmla="*/ 164246 h 242047"/>
                <a:gd name="connsiteX2" fmla="*/ 121024 w 242047"/>
                <a:gd name="connsiteY2" fmla="*/ 103734 h 242047"/>
                <a:gd name="connsiteX3" fmla="*/ 121024 w 242047"/>
                <a:gd name="connsiteY3" fmla="*/ 43223 h 242047"/>
                <a:gd name="connsiteX4" fmla="*/ 121024 w 242047"/>
                <a:gd name="connsiteY4" fmla="*/ 138313 h 242047"/>
                <a:gd name="connsiteX5" fmla="*/ 138313 w 242047"/>
                <a:gd name="connsiteY5" fmla="*/ 121024 h 242047"/>
                <a:gd name="connsiteX6" fmla="*/ 121024 w 242047"/>
                <a:gd name="connsiteY6" fmla="*/ 103734 h 242047"/>
                <a:gd name="connsiteX7" fmla="*/ 103734 w 242047"/>
                <a:gd name="connsiteY7" fmla="*/ 121024 h 242047"/>
                <a:gd name="connsiteX8" fmla="*/ 121024 w 242047"/>
                <a:gd name="connsiteY8" fmla="*/ 138313 h 242047"/>
                <a:gd name="connsiteX9" fmla="*/ 121024 w 242047"/>
                <a:gd name="connsiteY9" fmla="*/ 242047 h 242047"/>
                <a:gd name="connsiteX10" fmla="*/ 242047 w 242047"/>
                <a:gd name="connsiteY10" fmla="*/ 121024 h 242047"/>
                <a:gd name="connsiteX11" fmla="*/ 121024 w 242047"/>
                <a:gd name="connsiteY11" fmla="*/ 0 h 242047"/>
                <a:gd name="connsiteX12" fmla="*/ 0 w 242047"/>
                <a:gd name="connsiteY12" fmla="*/ 121024 h 242047"/>
                <a:gd name="connsiteX13" fmla="*/ 121024 w 242047"/>
                <a:gd name="connsiteY13" fmla="*/ 242047 h 24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047" h="242047">
                  <a:moveTo>
                    <a:pt x="133241" y="133241"/>
                  </a:moveTo>
                  <a:lnTo>
                    <a:pt x="164246" y="164246"/>
                  </a:lnTo>
                  <a:moveTo>
                    <a:pt x="121024" y="103734"/>
                  </a:moveTo>
                  <a:lnTo>
                    <a:pt x="121024" y="43223"/>
                  </a:lnTo>
                  <a:moveTo>
                    <a:pt x="121024" y="138313"/>
                  </a:moveTo>
                  <a:cubicBezTo>
                    <a:pt x="130590" y="138313"/>
                    <a:pt x="138313" y="130590"/>
                    <a:pt x="138313" y="121024"/>
                  </a:cubicBezTo>
                  <a:cubicBezTo>
                    <a:pt x="138313" y="111457"/>
                    <a:pt x="130590" y="103734"/>
                    <a:pt x="121024" y="103734"/>
                  </a:cubicBezTo>
                  <a:cubicBezTo>
                    <a:pt x="111457" y="103734"/>
                    <a:pt x="103734" y="111457"/>
                    <a:pt x="103734" y="121024"/>
                  </a:cubicBezTo>
                  <a:cubicBezTo>
                    <a:pt x="103734" y="130590"/>
                    <a:pt x="111457" y="138313"/>
                    <a:pt x="121024" y="138313"/>
                  </a:cubicBezTo>
                  <a:close/>
                  <a:moveTo>
                    <a:pt x="121024" y="242047"/>
                  </a:moveTo>
                  <a:cubicBezTo>
                    <a:pt x="187874" y="242047"/>
                    <a:pt x="242047" y="187874"/>
                    <a:pt x="242047" y="121024"/>
                  </a:cubicBezTo>
                  <a:cubicBezTo>
                    <a:pt x="242047" y="54173"/>
                    <a:pt x="187874" y="0"/>
                    <a:pt x="121024" y="0"/>
                  </a:cubicBezTo>
                  <a:cubicBezTo>
                    <a:pt x="54172" y="0"/>
                    <a:pt x="0" y="54173"/>
                    <a:pt x="0" y="121024"/>
                  </a:cubicBezTo>
                  <a:cubicBezTo>
                    <a:pt x="0" y="187874"/>
                    <a:pt x="54172" y="242047"/>
                    <a:pt x="121024" y="242047"/>
                  </a:cubicBezTo>
                  <a:close/>
                </a:path>
              </a:pathLst>
            </a:custGeom>
            <a:noFill/>
            <a:ln w="17289" cap="rnd">
              <a:solidFill>
                <a:srgbClr val="0473E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59" name="Freeform: Shape 1658">
              <a:extLst>
                <a:ext uri="{FF2B5EF4-FFF2-40B4-BE49-F238E27FC236}">
                  <a16:creationId xmlns:a16="http://schemas.microsoft.com/office/drawing/2014/main" id="{EF9ABFBB-A159-49A5-BD66-2393E01FAF82}"/>
                </a:ext>
              </a:extLst>
            </p:cNvPr>
            <p:cNvSpPr/>
            <p:nvPr/>
          </p:nvSpPr>
          <p:spPr>
            <a:xfrm>
              <a:off x="666205" y="7290572"/>
              <a:ext cx="72383" cy="103734"/>
            </a:xfrm>
            <a:custGeom>
              <a:avLst/>
              <a:gdLst>
                <a:gd name="connsiteX0" fmla="*/ 115 w 72383"/>
                <a:gd name="connsiteY0" fmla="*/ 115 h 103734"/>
                <a:gd name="connsiteX1" fmla="*/ 33310 w 72383"/>
                <a:gd name="connsiteY1" fmla="*/ 115 h 103734"/>
                <a:gd name="connsiteX2" fmla="*/ 72384 w 72383"/>
                <a:gd name="connsiteY2" fmla="*/ 37114 h 103734"/>
                <a:gd name="connsiteX3" fmla="*/ 32965 w 72383"/>
                <a:gd name="connsiteY3" fmla="*/ 74342 h 103734"/>
                <a:gd name="connsiteX4" fmla="*/ 20055 w 72383"/>
                <a:gd name="connsiteY4" fmla="*/ 74342 h 103734"/>
                <a:gd name="connsiteX5" fmla="*/ 20055 w 72383"/>
                <a:gd name="connsiteY5" fmla="*/ 103734 h 103734"/>
                <a:gd name="connsiteX6" fmla="*/ 0 w 72383"/>
                <a:gd name="connsiteY6" fmla="*/ 103734 h 103734"/>
                <a:gd name="connsiteX7" fmla="*/ 0 w 72383"/>
                <a:gd name="connsiteY7" fmla="*/ 0 h 103734"/>
                <a:gd name="connsiteX8" fmla="*/ 20171 w 72383"/>
                <a:gd name="connsiteY8" fmla="*/ 17634 h 103734"/>
                <a:gd name="connsiteX9" fmla="*/ 20171 w 72383"/>
                <a:gd name="connsiteY9" fmla="*/ 56708 h 103734"/>
                <a:gd name="connsiteX10" fmla="*/ 32503 w 72383"/>
                <a:gd name="connsiteY10" fmla="*/ 56708 h 103734"/>
                <a:gd name="connsiteX11" fmla="*/ 51752 w 72383"/>
                <a:gd name="connsiteY11" fmla="*/ 37114 h 103734"/>
                <a:gd name="connsiteX12" fmla="*/ 32503 w 72383"/>
                <a:gd name="connsiteY12" fmla="*/ 17634 h 103734"/>
                <a:gd name="connsiteX13" fmla="*/ 20171 w 72383"/>
                <a:gd name="connsiteY13" fmla="*/ 17634 h 1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83" h="103734">
                  <a:moveTo>
                    <a:pt x="115" y="115"/>
                  </a:moveTo>
                  <a:lnTo>
                    <a:pt x="33310" y="115"/>
                  </a:lnTo>
                  <a:cubicBezTo>
                    <a:pt x="55901" y="115"/>
                    <a:pt x="72384" y="14868"/>
                    <a:pt x="72384" y="37114"/>
                  </a:cubicBezTo>
                  <a:cubicBezTo>
                    <a:pt x="72384" y="59359"/>
                    <a:pt x="55786" y="74342"/>
                    <a:pt x="32965" y="74342"/>
                  </a:cubicBezTo>
                  <a:lnTo>
                    <a:pt x="20055" y="74342"/>
                  </a:lnTo>
                  <a:lnTo>
                    <a:pt x="20055" y="103734"/>
                  </a:lnTo>
                  <a:lnTo>
                    <a:pt x="0" y="103734"/>
                  </a:lnTo>
                  <a:lnTo>
                    <a:pt x="0" y="0"/>
                  </a:lnTo>
                  <a:close/>
                  <a:moveTo>
                    <a:pt x="20171" y="17634"/>
                  </a:moveTo>
                  <a:lnTo>
                    <a:pt x="20171" y="56708"/>
                  </a:lnTo>
                  <a:lnTo>
                    <a:pt x="32503" y="56708"/>
                  </a:lnTo>
                  <a:cubicBezTo>
                    <a:pt x="44260" y="56708"/>
                    <a:pt x="51752" y="48524"/>
                    <a:pt x="51752" y="37114"/>
                  </a:cubicBezTo>
                  <a:cubicBezTo>
                    <a:pt x="51752" y="25703"/>
                    <a:pt x="44260" y="17634"/>
                    <a:pt x="32503" y="17634"/>
                  </a:cubicBezTo>
                  <a:lnTo>
                    <a:pt x="20171" y="1763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0" name="Freeform: Shape 1659">
              <a:extLst>
                <a:ext uri="{FF2B5EF4-FFF2-40B4-BE49-F238E27FC236}">
                  <a16:creationId xmlns:a16="http://schemas.microsoft.com/office/drawing/2014/main" id="{501B7DAE-CFE6-4857-A5E2-0D8C4D91D23B}"/>
                </a:ext>
              </a:extLst>
            </p:cNvPr>
            <p:cNvSpPr/>
            <p:nvPr/>
          </p:nvSpPr>
          <p:spPr>
            <a:xfrm>
              <a:off x="745965" y="7323191"/>
              <a:ext cx="74688" cy="72499"/>
            </a:xfrm>
            <a:custGeom>
              <a:avLst/>
              <a:gdLst>
                <a:gd name="connsiteX0" fmla="*/ 55325 w 74688"/>
                <a:gd name="connsiteY0" fmla="*/ 63278 h 72499"/>
                <a:gd name="connsiteX1" fmla="*/ 34693 w 74688"/>
                <a:gd name="connsiteY1" fmla="*/ 72499 h 72499"/>
                <a:gd name="connsiteX2" fmla="*/ 0 w 74688"/>
                <a:gd name="connsiteY2" fmla="*/ 36538 h 72499"/>
                <a:gd name="connsiteX3" fmla="*/ 34693 w 74688"/>
                <a:gd name="connsiteY3" fmla="*/ 0 h 72499"/>
                <a:gd name="connsiteX4" fmla="*/ 55325 w 74688"/>
                <a:gd name="connsiteY4" fmla="*/ 9451 h 72499"/>
                <a:gd name="connsiteX5" fmla="*/ 55325 w 74688"/>
                <a:gd name="connsiteY5" fmla="*/ 1383 h 72499"/>
                <a:gd name="connsiteX6" fmla="*/ 74689 w 74688"/>
                <a:gd name="connsiteY6" fmla="*/ 1383 h 72499"/>
                <a:gd name="connsiteX7" fmla="*/ 74689 w 74688"/>
                <a:gd name="connsiteY7" fmla="*/ 71001 h 72499"/>
                <a:gd name="connsiteX8" fmla="*/ 55325 w 74688"/>
                <a:gd name="connsiteY8" fmla="*/ 71001 h 72499"/>
                <a:gd name="connsiteX9" fmla="*/ 55325 w 74688"/>
                <a:gd name="connsiteY9" fmla="*/ 63163 h 72499"/>
                <a:gd name="connsiteX10" fmla="*/ 19825 w 74688"/>
                <a:gd name="connsiteY10" fmla="*/ 36653 h 72499"/>
                <a:gd name="connsiteX11" fmla="*/ 37344 w 74688"/>
                <a:gd name="connsiteY11" fmla="*/ 54749 h 72499"/>
                <a:gd name="connsiteX12" fmla="*/ 55325 w 74688"/>
                <a:gd name="connsiteY12" fmla="*/ 36653 h 72499"/>
                <a:gd name="connsiteX13" fmla="*/ 37344 w 74688"/>
                <a:gd name="connsiteY13" fmla="*/ 17981 h 72499"/>
                <a:gd name="connsiteX14" fmla="*/ 19825 w 74688"/>
                <a:gd name="connsiteY14" fmla="*/ 36653 h 7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688" h="72499">
                  <a:moveTo>
                    <a:pt x="55325" y="63278"/>
                  </a:moveTo>
                  <a:cubicBezTo>
                    <a:pt x="50369" y="69041"/>
                    <a:pt x="43223" y="72499"/>
                    <a:pt x="34693" y="72499"/>
                  </a:cubicBezTo>
                  <a:cubicBezTo>
                    <a:pt x="14408" y="72499"/>
                    <a:pt x="0" y="57285"/>
                    <a:pt x="0" y="36538"/>
                  </a:cubicBezTo>
                  <a:cubicBezTo>
                    <a:pt x="0" y="15791"/>
                    <a:pt x="14292" y="0"/>
                    <a:pt x="34693" y="0"/>
                  </a:cubicBezTo>
                  <a:cubicBezTo>
                    <a:pt x="43107" y="0"/>
                    <a:pt x="50254" y="3458"/>
                    <a:pt x="55325" y="9451"/>
                  </a:cubicBezTo>
                  <a:lnTo>
                    <a:pt x="55325" y="1383"/>
                  </a:lnTo>
                  <a:lnTo>
                    <a:pt x="74689" y="1383"/>
                  </a:lnTo>
                  <a:lnTo>
                    <a:pt x="74689" y="71001"/>
                  </a:lnTo>
                  <a:lnTo>
                    <a:pt x="55325" y="71001"/>
                  </a:lnTo>
                  <a:lnTo>
                    <a:pt x="55325" y="63163"/>
                  </a:lnTo>
                  <a:close/>
                  <a:moveTo>
                    <a:pt x="19825" y="36653"/>
                  </a:moveTo>
                  <a:cubicBezTo>
                    <a:pt x="19825" y="47142"/>
                    <a:pt x="27317" y="54749"/>
                    <a:pt x="37344" y="54749"/>
                  </a:cubicBezTo>
                  <a:cubicBezTo>
                    <a:pt x="47372" y="54749"/>
                    <a:pt x="55325" y="47257"/>
                    <a:pt x="55325" y="36653"/>
                  </a:cubicBezTo>
                  <a:cubicBezTo>
                    <a:pt x="55325" y="26049"/>
                    <a:pt x="47718" y="17981"/>
                    <a:pt x="37344" y="17981"/>
                  </a:cubicBezTo>
                  <a:cubicBezTo>
                    <a:pt x="26971" y="17981"/>
                    <a:pt x="19825" y="25818"/>
                    <a:pt x="19825" y="3665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1" name="Freeform: Shape 1660">
              <a:extLst>
                <a:ext uri="{FF2B5EF4-FFF2-40B4-BE49-F238E27FC236}">
                  <a16:creationId xmlns:a16="http://schemas.microsoft.com/office/drawing/2014/main" id="{D68AC85B-3A3E-4EE2-9D60-472E78F60CB0}"/>
                </a:ext>
              </a:extLst>
            </p:cNvPr>
            <p:cNvSpPr/>
            <p:nvPr/>
          </p:nvSpPr>
          <p:spPr>
            <a:xfrm>
              <a:off x="835292" y="7323191"/>
              <a:ext cx="52674" cy="72268"/>
            </a:xfrm>
            <a:custGeom>
              <a:avLst/>
              <a:gdLst>
                <a:gd name="connsiteX0" fmla="*/ 24320 w 52674"/>
                <a:gd name="connsiteY0" fmla="*/ 58437 h 72268"/>
                <a:gd name="connsiteX1" fmla="*/ 33426 w 52674"/>
                <a:gd name="connsiteY1" fmla="*/ 52329 h 72268"/>
                <a:gd name="connsiteX2" fmla="*/ 28585 w 52674"/>
                <a:gd name="connsiteY2" fmla="*/ 46335 h 72268"/>
                <a:gd name="connsiteX3" fmla="*/ 15560 w 52674"/>
                <a:gd name="connsiteY3" fmla="*/ 40917 h 72268"/>
                <a:gd name="connsiteX4" fmla="*/ 115 w 52674"/>
                <a:gd name="connsiteY4" fmla="*/ 21324 h 72268"/>
                <a:gd name="connsiteX5" fmla="*/ 26510 w 52674"/>
                <a:gd name="connsiteY5" fmla="*/ 0 h 72268"/>
                <a:gd name="connsiteX6" fmla="*/ 48640 w 52674"/>
                <a:gd name="connsiteY6" fmla="*/ 5648 h 72268"/>
                <a:gd name="connsiteX7" fmla="*/ 48640 w 52674"/>
                <a:gd name="connsiteY7" fmla="*/ 23167 h 72268"/>
                <a:gd name="connsiteX8" fmla="*/ 27547 w 52674"/>
                <a:gd name="connsiteY8" fmla="*/ 13601 h 72268"/>
                <a:gd name="connsiteX9" fmla="*/ 19133 w 52674"/>
                <a:gd name="connsiteY9" fmla="*/ 19364 h 72268"/>
                <a:gd name="connsiteX10" fmla="*/ 24550 w 52674"/>
                <a:gd name="connsiteY10" fmla="*/ 25357 h 72268"/>
                <a:gd name="connsiteX11" fmla="*/ 38036 w 52674"/>
                <a:gd name="connsiteY11" fmla="*/ 31120 h 72268"/>
                <a:gd name="connsiteX12" fmla="*/ 52674 w 52674"/>
                <a:gd name="connsiteY12" fmla="*/ 49216 h 72268"/>
                <a:gd name="connsiteX13" fmla="*/ 23974 w 52674"/>
                <a:gd name="connsiteY13" fmla="*/ 72269 h 72268"/>
                <a:gd name="connsiteX14" fmla="*/ 0 w 52674"/>
                <a:gd name="connsiteY14" fmla="*/ 65583 h 72268"/>
                <a:gd name="connsiteX15" fmla="*/ 0 w 52674"/>
                <a:gd name="connsiteY15" fmla="*/ 47372 h 72268"/>
                <a:gd name="connsiteX16" fmla="*/ 24320 w 52674"/>
                <a:gd name="connsiteY16" fmla="*/ 58206 h 7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674" h="72268">
                  <a:moveTo>
                    <a:pt x="24320" y="58437"/>
                  </a:moveTo>
                  <a:cubicBezTo>
                    <a:pt x="29968" y="58437"/>
                    <a:pt x="33426" y="56132"/>
                    <a:pt x="33426" y="52329"/>
                  </a:cubicBezTo>
                  <a:cubicBezTo>
                    <a:pt x="33426" y="49793"/>
                    <a:pt x="32273" y="48064"/>
                    <a:pt x="28585" y="46335"/>
                  </a:cubicBezTo>
                  <a:lnTo>
                    <a:pt x="15560" y="40917"/>
                  </a:lnTo>
                  <a:cubicBezTo>
                    <a:pt x="6109" y="36884"/>
                    <a:pt x="115" y="31927"/>
                    <a:pt x="115" y="21324"/>
                  </a:cubicBezTo>
                  <a:cubicBezTo>
                    <a:pt x="115" y="8068"/>
                    <a:pt x="10604" y="0"/>
                    <a:pt x="26510" y="0"/>
                  </a:cubicBezTo>
                  <a:cubicBezTo>
                    <a:pt x="34809" y="0"/>
                    <a:pt x="42531" y="1960"/>
                    <a:pt x="48640" y="5648"/>
                  </a:cubicBezTo>
                  <a:lnTo>
                    <a:pt x="48640" y="23167"/>
                  </a:lnTo>
                  <a:cubicBezTo>
                    <a:pt x="41840" y="17174"/>
                    <a:pt x="33887" y="13601"/>
                    <a:pt x="27547" y="13601"/>
                  </a:cubicBezTo>
                  <a:cubicBezTo>
                    <a:pt x="22245" y="13601"/>
                    <a:pt x="19133" y="15791"/>
                    <a:pt x="19133" y="19364"/>
                  </a:cubicBezTo>
                  <a:cubicBezTo>
                    <a:pt x="19133" y="22245"/>
                    <a:pt x="20516" y="23744"/>
                    <a:pt x="24550" y="25357"/>
                  </a:cubicBezTo>
                  <a:lnTo>
                    <a:pt x="38036" y="31120"/>
                  </a:lnTo>
                  <a:cubicBezTo>
                    <a:pt x="47948" y="35385"/>
                    <a:pt x="52674" y="40687"/>
                    <a:pt x="52674" y="49216"/>
                  </a:cubicBezTo>
                  <a:cubicBezTo>
                    <a:pt x="52674" y="63855"/>
                    <a:pt x="40341" y="72269"/>
                    <a:pt x="23974" y="72269"/>
                  </a:cubicBezTo>
                  <a:cubicBezTo>
                    <a:pt x="14869" y="72269"/>
                    <a:pt x="6224" y="69732"/>
                    <a:pt x="0" y="65583"/>
                  </a:cubicBezTo>
                  <a:lnTo>
                    <a:pt x="0" y="47372"/>
                  </a:lnTo>
                  <a:cubicBezTo>
                    <a:pt x="7607" y="54519"/>
                    <a:pt x="16367" y="58206"/>
                    <a:pt x="24320" y="5820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2" name="Freeform: Shape 1661">
              <a:extLst>
                <a:ext uri="{FF2B5EF4-FFF2-40B4-BE49-F238E27FC236}">
                  <a16:creationId xmlns:a16="http://schemas.microsoft.com/office/drawing/2014/main" id="{380DAB11-7788-4F58-A081-85BB063AC380}"/>
                </a:ext>
              </a:extLst>
            </p:cNvPr>
            <p:cNvSpPr/>
            <p:nvPr/>
          </p:nvSpPr>
          <p:spPr>
            <a:xfrm>
              <a:off x="897418" y="7323191"/>
              <a:ext cx="52674" cy="72268"/>
            </a:xfrm>
            <a:custGeom>
              <a:avLst/>
              <a:gdLst>
                <a:gd name="connsiteX0" fmla="*/ 24320 w 52674"/>
                <a:gd name="connsiteY0" fmla="*/ 58437 h 72268"/>
                <a:gd name="connsiteX1" fmla="*/ 33426 w 52674"/>
                <a:gd name="connsiteY1" fmla="*/ 52329 h 72268"/>
                <a:gd name="connsiteX2" fmla="*/ 28585 w 52674"/>
                <a:gd name="connsiteY2" fmla="*/ 46335 h 72268"/>
                <a:gd name="connsiteX3" fmla="*/ 15560 w 52674"/>
                <a:gd name="connsiteY3" fmla="*/ 40917 h 72268"/>
                <a:gd name="connsiteX4" fmla="*/ 115 w 52674"/>
                <a:gd name="connsiteY4" fmla="*/ 21324 h 72268"/>
                <a:gd name="connsiteX5" fmla="*/ 26510 w 52674"/>
                <a:gd name="connsiteY5" fmla="*/ 0 h 72268"/>
                <a:gd name="connsiteX6" fmla="*/ 48640 w 52674"/>
                <a:gd name="connsiteY6" fmla="*/ 5648 h 72268"/>
                <a:gd name="connsiteX7" fmla="*/ 48640 w 52674"/>
                <a:gd name="connsiteY7" fmla="*/ 23167 h 72268"/>
                <a:gd name="connsiteX8" fmla="*/ 27547 w 52674"/>
                <a:gd name="connsiteY8" fmla="*/ 13601 h 72268"/>
                <a:gd name="connsiteX9" fmla="*/ 19133 w 52674"/>
                <a:gd name="connsiteY9" fmla="*/ 19364 h 72268"/>
                <a:gd name="connsiteX10" fmla="*/ 24550 w 52674"/>
                <a:gd name="connsiteY10" fmla="*/ 25357 h 72268"/>
                <a:gd name="connsiteX11" fmla="*/ 38036 w 52674"/>
                <a:gd name="connsiteY11" fmla="*/ 31120 h 72268"/>
                <a:gd name="connsiteX12" fmla="*/ 52674 w 52674"/>
                <a:gd name="connsiteY12" fmla="*/ 49216 h 72268"/>
                <a:gd name="connsiteX13" fmla="*/ 23974 w 52674"/>
                <a:gd name="connsiteY13" fmla="*/ 72269 h 72268"/>
                <a:gd name="connsiteX14" fmla="*/ 0 w 52674"/>
                <a:gd name="connsiteY14" fmla="*/ 65583 h 72268"/>
                <a:gd name="connsiteX15" fmla="*/ 0 w 52674"/>
                <a:gd name="connsiteY15" fmla="*/ 47372 h 72268"/>
                <a:gd name="connsiteX16" fmla="*/ 24320 w 52674"/>
                <a:gd name="connsiteY16" fmla="*/ 58206 h 7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674" h="72268">
                  <a:moveTo>
                    <a:pt x="24320" y="58437"/>
                  </a:moveTo>
                  <a:cubicBezTo>
                    <a:pt x="29968" y="58437"/>
                    <a:pt x="33426" y="56132"/>
                    <a:pt x="33426" y="52329"/>
                  </a:cubicBezTo>
                  <a:cubicBezTo>
                    <a:pt x="33426" y="49793"/>
                    <a:pt x="32273" y="48064"/>
                    <a:pt x="28585" y="46335"/>
                  </a:cubicBezTo>
                  <a:lnTo>
                    <a:pt x="15560" y="40917"/>
                  </a:lnTo>
                  <a:cubicBezTo>
                    <a:pt x="6109" y="36884"/>
                    <a:pt x="115" y="31927"/>
                    <a:pt x="115" y="21324"/>
                  </a:cubicBezTo>
                  <a:cubicBezTo>
                    <a:pt x="115" y="8068"/>
                    <a:pt x="10604" y="0"/>
                    <a:pt x="26510" y="0"/>
                  </a:cubicBezTo>
                  <a:cubicBezTo>
                    <a:pt x="34809" y="0"/>
                    <a:pt x="42531" y="1960"/>
                    <a:pt x="48640" y="5648"/>
                  </a:cubicBezTo>
                  <a:lnTo>
                    <a:pt x="48640" y="23167"/>
                  </a:lnTo>
                  <a:cubicBezTo>
                    <a:pt x="41840" y="17174"/>
                    <a:pt x="33887" y="13601"/>
                    <a:pt x="27547" y="13601"/>
                  </a:cubicBezTo>
                  <a:cubicBezTo>
                    <a:pt x="22245" y="13601"/>
                    <a:pt x="19133" y="15791"/>
                    <a:pt x="19133" y="19364"/>
                  </a:cubicBezTo>
                  <a:cubicBezTo>
                    <a:pt x="19133" y="22245"/>
                    <a:pt x="20516" y="23744"/>
                    <a:pt x="24550" y="25357"/>
                  </a:cubicBezTo>
                  <a:lnTo>
                    <a:pt x="38036" y="31120"/>
                  </a:lnTo>
                  <a:cubicBezTo>
                    <a:pt x="47948" y="35385"/>
                    <a:pt x="52674" y="40687"/>
                    <a:pt x="52674" y="49216"/>
                  </a:cubicBezTo>
                  <a:cubicBezTo>
                    <a:pt x="52674" y="63855"/>
                    <a:pt x="40341" y="72269"/>
                    <a:pt x="23974" y="72269"/>
                  </a:cubicBezTo>
                  <a:cubicBezTo>
                    <a:pt x="14869" y="72269"/>
                    <a:pt x="6224" y="69732"/>
                    <a:pt x="0" y="65583"/>
                  </a:cubicBezTo>
                  <a:lnTo>
                    <a:pt x="0" y="47372"/>
                  </a:lnTo>
                  <a:cubicBezTo>
                    <a:pt x="7607" y="54519"/>
                    <a:pt x="16367" y="58206"/>
                    <a:pt x="24320" y="5820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3" name="Freeform: Shape 1662">
              <a:extLst>
                <a:ext uri="{FF2B5EF4-FFF2-40B4-BE49-F238E27FC236}">
                  <a16:creationId xmlns:a16="http://schemas.microsoft.com/office/drawing/2014/main" id="{63DA4C98-3BC5-4B81-BB48-55D4E3277096}"/>
                </a:ext>
              </a:extLst>
            </p:cNvPr>
            <p:cNvSpPr/>
            <p:nvPr/>
          </p:nvSpPr>
          <p:spPr>
            <a:xfrm>
              <a:off x="954126" y="7322269"/>
              <a:ext cx="111917" cy="74688"/>
            </a:xfrm>
            <a:custGeom>
              <a:avLst/>
              <a:gdLst>
                <a:gd name="connsiteX0" fmla="*/ 78953 w 111917"/>
                <a:gd name="connsiteY0" fmla="*/ 74689 h 74688"/>
                <a:gd name="connsiteX1" fmla="*/ 57054 w 111917"/>
                <a:gd name="connsiteY1" fmla="*/ 34232 h 74688"/>
                <a:gd name="connsiteX2" fmla="*/ 34463 w 111917"/>
                <a:gd name="connsiteY2" fmla="*/ 74689 h 74688"/>
                <a:gd name="connsiteX3" fmla="*/ 0 w 111917"/>
                <a:gd name="connsiteY3" fmla="*/ 2420 h 74688"/>
                <a:gd name="connsiteX4" fmla="*/ 22130 w 111917"/>
                <a:gd name="connsiteY4" fmla="*/ 2420 h 74688"/>
                <a:gd name="connsiteX5" fmla="*/ 37229 w 111917"/>
                <a:gd name="connsiteY5" fmla="*/ 36191 h 74688"/>
                <a:gd name="connsiteX6" fmla="*/ 56939 w 111917"/>
                <a:gd name="connsiteY6" fmla="*/ 0 h 74688"/>
                <a:gd name="connsiteX7" fmla="*/ 76533 w 111917"/>
                <a:gd name="connsiteY7" fmla="*/ 36076 h 74688"/>
                <a:gd name="connsiteX8" fmla="*/ 91286 w 111917"/>
                <a:gd name="connsiteY8" fmla="*/ 2420 h 74688"/>
                <a:gd name="connsiteX9" fmla="*/ 111918 w 111917"/>
                <a:gd name="connsiteY9" fmla="*/ 2420 h 74688"/>
                <a:gd name="connsiteX10" fmla="*/ 78723 w 111917"/>
                <a:gd name="connsiteY10" fmla="*/ 7468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917" h="74688">
                  <a:moveTo>
                    <a:pt x="78953" y="74689"/>
                  </a:moveTo>
                  <a:lnTo>
                    <a:pt x="57054" y="34232"/>
                  </a:lnTo>
                  <a:lnTo>
                    <a:pt x="34463" y="74689"/>
                  </a:lnTo>
                  <a:lnTo>
                    <a:pt x="0" y="2420"/>
                  </a:lnTo>
                  <a:lnTo>
                    <a:pt x="22130" y="2420"/>
                  </a:lnTo>
                  <a:lnTo>
                    <a:pt x="37229" y="36191"/>
                  </a:lnTo>
                  <a:lnTo>
                    <a:pt x="56939" y="0"/>
                  </a:lnTo>
                  <a:lnTo>
                    <a:pt x="76533" y="36076"/>
                  </a:lnTo>
                  <a:lnTo>
                    <a:pt x="91286" y="2420"/>
                  </a:lnTo>
                  <a:lnTo>
                    <a:pt x="111918" y="2420"/>
                  </a:lnTo>
                  <a:lnTo>
                    <a:pt x="78723" y="74689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4" name="Freeform: Shape 1663">
              <a:extLst>
                <a:ext uri="{FF2B5EF4-FFF2-40B4-BE49-F238E27FC236}">
                  <a16:creationId xmlns:a16="http://schemas.microsoft.com/office/drawing/2014/main" id="{A51F4EFC-A558-4CB0-8225-36EE5190E087}"/>
                </a:ext>
              </a:extLst>
            </p:cNvPr>
            <p:cNvSpPr/>
            <p:nvPr/>
          </p:nvSpPr>
          <p:spPr>
            <a:xfrm>
              <a:off x="1067658" y="7323191"/>
              <a:ext cx="75034" cy="72499"/>
            </a:xfrm>
            <a:custGeom>
              <a:avLst/>
              <a:gdLst>
                <a:gd name="connsiteX0" fmla="*/ 0 w 75034"/>
                <a:gd name="connsiteY0" fmla="*/ 35846 h 72499"/>
                <a:gd name="connsiteX1" fmla="*/ 38036 w 75034"/>
                <a:gd name="connsiteY1" fmla="*/ 0 h 72499"/>
                <a:gd name="connsiteX2" fmla="*/ 75035 w 75034"/>
                <a:gd name="connsiteY2" fmla="*/ 35846 h 72499"/>
                <a:gd name="connsiteX3" fmla="*/ 38036 w 75034"/>
                <a:gd name="connsiteY3" fmla="*/ 72499 h 72499"/>
                <a:gd name="connsiteX4" fmla="*/ 0 w 75034"/>
                <a:gd name="connsiteY4" fmla="*/ 35846 h 72499"/>
                <a:gd name="connsiteX5" fmla="*/ 37690 w 75034"/>
                <a:gd name="connsiteY5" fmla="*/ 17865 h 72499"/>
                <a:gd name="connsiteX6" fmla="*/ 19710 w 75034"/>
                <a:gd name="connsiteY6" fmla="*/ 36077 h 72499"/>
                <a:gd name="connsiteX7" fmla="*/ 37690 w 75034"/>
                <a:gd name="connsiteY7" fmla="*/ 54633 h 72499"/>
                <a:gd name="connsiteX8" fmla="*/ 55440 w 75034"/>
                <a:gd name="connsiteY8" fmla="*/ 36077 h 72499"/>
                <a:gd name="connsiteX9" fmla="*/ 37690 w 75034"/>
                <a:gd name="connsiteY9" fmla="*/ 17865 h 7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034" h="72499">
                  <a:moveTo>
                    <a:pt x="0" y="35846"/>
                  </a:moveTo>
                  <a:cubicBezTo>
                    <a:pt x="0" y="14754"/>
                    <a:pt x="16367" y="0"/>
                    <a:pt x="38036" y="0"/>
                  </a:cubicBezTo>
                  <a:cubicBezTo>
                    <a:pt x="59705" y="0"/>
                    <a:pt x="75035" y="14754"/>
                    <a:pt x="75035" y="35846"/>
                  </a:cubicBezTo>
                  <a:cubicBezTo>
                    <a:pt x="75035" y="56939"/>
                    <a:pt x="59244" y="72499"/>
                    <a:pt x="38036" y="72499"/>
                  </a:cubicBezTo>
                  <a:cubicBezTo>
                    <a:pt x="16828" y="72499"/>
                    <a:pt x="0" y="57400"/>
                    <a:pt x="0" y="35846"/>
                  </a:cubicBezTo>
                  <a:close/>
                  <a:moveTo>
                    <a:pt x="37690" y="17865"/>
                  </a:moveTo>
                  <a:cubicBezTo>
                    <a:pt x="27201" y="17865"/>
                    <a:pt x="19710" y="25473"/>
                    <a:pt x="19710" y="36077"/>
                  </a:cubicBezTo>
                  <a:cubicBezTo>
                    <a:pt x="19710" y="46680"/>
                    <a:pt x="27201" y="54633"/>
                    <a:pt x="37690" y="54633"/>
                  </a:cubicBezTo>
                  <a:cubicBezTo>
                    <a:pt x="48179" y="54633"/>
                    <a:pt x="55440" y="46911"/>
                    <a:pt x="55440" y="36077"/>
                  </a:cubicBezTo>
                  <a:cubicBezTo>
                    <a:pt x="55440" y="25242"/>
                    <a:pt x="47948" y="17865"/>
                    <a:pt x="37690" y="178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5" name="Freeform: Shape 1664">
              <a:extLst>
                <a:ext uri="{FF2B5EF4-FFF2-40B4-BE49-F238E27FC236}">
                  <a16:creationId xmlns:a16="http://schemas.microsoft.com/office/drawing/2014/main" id="{ADE24E21-EE8F-4631-B77F-869C5A673D40}"/>
                </a:ext>
              </a:extLst>
            </p:cNvPr>
            <p:cNvSpPr/>
            <p:nvPr/>
          </p:nvSpPr>
          <p:spPr>
            <a:xfrm>
              <a:off x="1156523" y="7323306"/>
              <a:ext cx="43337" cy="71000"/>
            </a:xfrm>
            <a:custGeom>
              <a:avLst/>
              <a:gdLst>
                <a:gd name="connsiteX0" fmla="*/ 19133 w 43337"/>
                <a:gd name="connsiteY0" fmla="*/ 71001 h 71000"/>
                <a:gd name="connsiteX1" fmla="*/ 0 w 43337"/>
                <a:gd name="connsiteY1" fmla="*/ 71001 h 71000"/>
                <a:gd name="connsiteX2" fmla="*/ 0 w 43337"/>
                <a:gd name="connsiteY2" fmla="*/ 1383 h 71000"/>
                <a:gd name="connsiteX3" fmla="*/ 19133 w 43337"/>
                <a:gd name="connsiteY3" fmla="*/ 1383 h 71000"/>
                <a:gd name="connsiteX4" fmla="*/ 19133 w 43337"/>
                <a:gd name="connsiteY4" fmla="*/ 13947 h 71000"/>
                <a:gd name="connsiteX5" fmla="*/ 43338 w 43337"/>
                <a:gd name="connsiteY5" fmla="*/ 0 h 71000"/>
                <a:gd name="connsiteX6" fmla="*/ 43338 w 43337"/>
                <a:gd name="connsiteY6" fmla="*/ 21093 h 71000"/>
                <a:gd name="connsiteX7" fmla="*/ 19133 w 43337"/>
                <a:gd name="connsiteY7" fmla="*/ 40572 h 71000"/>
                <a:gd name="connsiteX8" fmla="*/ 19133 w 43337"/>
                <a:gd name="connsiteY8" fmla="*/ 71001 h 7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37" h="71000">
                  <a:moveTo>
                    <a:pt x="19133" y="71001"/>
                  </a:moveTo>
                  <a:lnTo>
                    <a:pt x="0" y="71001"/>
                  </a:lnTo>
                  <a:lnTo>
                    <a:pt x="0" y="1383"/>
                  </a:lnTo>
                  <a:lnTo>
                    <a:pt x="19133" y="1383"/>
                  </a:lnTo>
                  <a:lnTo>
                    <a:pt x="19133" y="13947"/>
                  </a:lnTo>
                  <a:cubicBezTo>
                    <a:pt x="24781" y="4956"/>
                    <a:pt x="32965" y="0"/>
                    <a:pt x="43338" y="0"/>
                  </a:cubicBezTo>
                  <a:lnTo>
                    <a:pt x="43338" y="21093"/>
                  </a:lnTo>
                  <a:cubicBezTo>
                    <a:pt x="30890" y="18441"/>
                    <a:pt x="19133" y="25818"/>
                    <a:pt x="19133" y="40572"/>
                  </a:cubicBezTo>
                  <a:lnTo>
                    <a:pt x="19133" y="7100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6" name="Freeform: Shape 1665">
              <a:extLst>
                <a:ext uri="{FF2B5EF4-FFF2-40B4-BE49-F238E27FC236}">
                  <a16:creationId xmlns:a16="http://schemas.microsoft.com/office/drawing/2014/main" id="{8208D0CC-B7F2-4CCA-A7AD-C8029AF8D21A}"/>
                </a:ext>
              </a:extLst>
            </p:cNvPr>
            <p:cNvSpPr/>
            <p:nvPr/>
          </p:nvSpPr>
          <p:spPr>
            <a:xfrm>
              <a:off x="1204702" y="7290572"/>
              <a:ext cx="74688" cy="105117"/>
            </a:xfrm>
            <a:custGeom>
              <a:avLst/>
              <a:gdLst>
                <a:gd name="connsiteX0" fmla="*/ 55325 w 74688"/>
                <a:gd name="connsiteY0" fmla="*/ 95896 h 105117"/>
                <a:gd name="connsiteX1" fmla="*/ 34693 w 74688"/>
                <a:gd name="connsiteY1" fmla="*/ 105118 h 105117"/>
                <a:gd name="connsiteX2" fmla="*/ 0 w 74688"/>
                <a:gd name="connsiteY2" fmla="*/ 69156 h 105117"/>
                <a:gd name="connsiteX3" fmla="*/ 34693 w 74688"/>
                <a:gd name="connsiteY3" fmla="*/ 32618 h 105117"/>
                <a:gd name="connsiteX4" fmla="*/ 55325 w 74688"/>
                <a:gd name="connsiteY4" fmla="*/ 42070 h 105117"/>
                <a:gd name="connsiteX5" fmla="*/ 55325 w 74688"/>
                <a:gd name="connsiteY5" fmla="*/ 0 h 105117"/>
                <a:gd name="connsiteX6" fmla="*/ 74689 w 74688"/>
                <a:gd name="connsiteY6" fmla="*/ 0 h 105117"/>
                <a:gd name="connsiteX7" fmla="*/ 74689 w 74688"/>
                <a:gd name="connsiteY7" fmla="*/ 103734 h 105117"/>
                <a:gd name="connsiteX8" fmla="*/ 55325 w 74688"/>
                <a:gd name="connsiteY8" fmla="*/ 103734 h 105117"/>
                <a:gd name="connsiteX9" fmla="*/ 55325 w 74688"/>
                <a:gd name="connsiteY9" fmla="*/ 95896 h 105117"/>
                <a:gd name="connsiteX10" fmla="*/ 19825 w 74688"/>
                <a:gd name="connsiteY10" fmla="*/ 69271 h 105117"/>
                <a:gd name="connsiteX11" fmla="*/ 37344 w 74688"/>
                <a:gd name="connsiteY11" fmla="*/ 87367 h 105117"/>
                <a:gd name="connsiteX12" fmla="*/ 55325 w 74688"/>
                <a:gd name="connsiteY12" fmla="*/ 69271 h 105117"/>
                <a:gd name="connsiteX13" fmla="*/ 37344 w 74688"/>
                <a:gd name="connsiteY13" fmla="*/ 50599 h 105117"/>
                <a:gd name="connsiteX14" fmla="*/ 19825 w 74688"/>
                <a:gd name="connsiteY14" fmla="*/ 69271 h 10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688" h="105117">
                  <a:moveTo>
                    <a:pt x="55325" y="95896"/>
                  </a:moveTo>
                  <a:cubicBezTo>
                    <a:pt x="50254" y="101659"/>
                    <a:pt x="43107" y="105118"/>
                    <a:pt x="34693" y="105118"/>
                  </a:cubicBezTo>
                  <a:cubicBezTo>
                    <a:pt x="14408" y="105118"/>
                    <a:pt x="0" y="89903"/>
                    <a:pt x="0" y="69156"/>
                  </a:cubicBezTo>
                  <a:cubicBezTo>
                    <a:pt x="0" y="48409"/>
                    <a:pt x="14408" y="32618"/>
                    <a:pt x="34693" y="32618"/>
                  </a:cubicBezTo>
                  <a:cubicBezTo>
                    <a:pt x="43107" y="32618"/>
                    <a:pt x="50138" y="36076"/>
                    <a:pt x="55325" y="42070"/>
                  </a:cubicBezTo>
                  <a:lnTo>
                    <a:pt x="55325" y="0"/>
                  </a:lnTo>
                  <a:lnTo>
                    <a:pt x="74689" y="0"/>
                  </a:lnTo>
                  <a:lnTo>
                    <a:pt x="74689" y="103734"/>
                  </a:lnTo>
                  <a:lnTo>
                    <a:pt x="55325" y="103734"/>
                  </a:lnTo>
                  <a:lnTo>
                    <a:pt x="55325" y="95896"/>
                  </a:lnTo>
                  <a:close/>
                  <a:moveTo>
                    <a:pt x="19825" y="69271"/>
                  </a:moveTo>
                  <a:cubicBezTo>
                    <a:pt x="19825" y="79760"/>
                    <a:pt x="27317" y="87367"/>
                    <a:pt x="37344" y="87367"/>
                  </a:cubicBezTo>
                  <a:cubicBezTo>
                    <a:pt x="47372" y="87367"/>
                    <a:pt x="55325" y="79875"/>
                    <a:pt x="55325" y="69271"/>
                  </a:cubicBezTo>
                  <a:cubicBezTo>
                    <a:pt x="55325" y="58667"/>
                    <a:pt x="47718" y="50599"/>
                    <a:pt x="37344" y="50599"/>
                  </a:cubicBezTo>
                  <a:cubicBezTo>
                    <a:pt x="26971" y="50599"/>
                    <a:pt x="19825" y="58436"/>
                    <a:pt x="19825" y="69271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7" name="Freeform: Shape 1666">
              <a:extLst>
                <a:ext uri="{FF2B5EF4-FFF2-40B4-BE49-F238E27FC236}">
                  <a16:creationId xmlns:a16="http://schemas.microsoft.com/office/drawing/2014/main" id="{6B84FAF4-BB2A-4F7B-A454-26D4106A5DB0}"/>
                </a:ext>
              </a:extLst>
            </p:cNvPr>
            <p:cNvSpPr/>
            <p:nvPr/>
          </p:nvSpPr>
          <p:spPr>
            <a:xfrm>
              <a:off x="1328723" y="7323306"/>
              <a:ext cx="74573" cy="105579"/>
            </a:xfrm>
            <a:custGeom>
              <a:avLst/>
              <a:gdLst>
                <a:gd name="connsiteX0" fmla="*/ 19133 w 74573"/>
                <a:gd name="connsiteY0" fmla="*/ 63163 h 105579"/>
                <a:gd name="connsiteX1" fmla="*/ 19133 w 74573"/>
                <a:gd name="connsiteY1" fmla="*/ 105579 h 105579"/>
                <a:gd name="connsiteX2" fmla="*/ 0 w 74573"/>
                <a:gd name="connsiteY2" fmla="*/ 105579 h 105579"/>
                <a:gd name="connsiteX3" fmla="*/ 0 w 74573"/>
                <a:gd name="connsiteY3" fmla="*/ 1383 h 105579"/>
                <a:gd name="connsiteX4" fmla="*/ 19133 w 74573"/>
                <a:gd name="connsiteY4" fmla="*/ 1383 h 105579"/>
                <a:gd name="connsiteX5" fmla="*/ 19133 w 74573"/>
                <a:gd name="connsiteY5" fmla="*/ 9221 h 105579"/>
                <a:gd name="connsiteX6" fmla="*/ 39880 w 74573"/>
                <a:gd name="connsiteY6" fmla="*/ 0 h 105579"/>
                <a:gd name="connsiteX7" fmla="*/ 74574 w 74573"/>
                <a:gd name="connsiteY7" fmla="*/ 35961 h 105579"/>
                <a:gd name="connsiteX8" fmla="*/ 39880 w 74573"/>
                <a:gd name="connsiteY8" fmla="*/ 72499 h 105579"/>
                <a:gd name="connsiteX9" fmla="*/ 19133 w 74573"/>
                <a:gd name="connsiteY9" fmla="*/ 63278 h 105579"/>
                <a:gd name="connsiteX10" fmla="*/ 37229 w 74573"/>
                <a:gd name="connsiteY10" fmla="*/ 17865 h 105579"/>
                <a:gd name="connsiteX11" fmla="*/ 19133 w 74573"/>
                <a:gd name="connsiteY11" fmla="*/ 35961 h 105579"/>
                <a:gd name="connsiteX12" fmla="*/ 37229 w 74573"/>
                <a:gd name="connsiteY12" fmla="*/ 54633 h 105579"/>
                <a:gd name="connsiteX13" fmla="*/ 54979 w 74573"/>
                <a:gd name="connsiteY13" fmla="*/ 35961 h 105579"/>
                <a:gd name="connsiteX14" fmla="*/ 37229 w 74573"/>
                <a:gd name="connsiteY14" fmla="*/ 17865 h 10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573" h="105579">
                  <a:moveTo>
                    <a:pt x="19133" y="63163"/>
                  </a:moveTo>
                  <a:lnTo>
                    <a:pt x="19133" y="105579"/>
                  </a:lnTo>
                  <a:lnTo>
                    <a:pt x="0" y="105579"/>
                  </a:lnTo>
                  <a:lnTo>
                    <a:pt x="0" y="1383"/>
                  </a:lnTo>
                  <a:lnTo>
                    <a:pt x="19133" y="1383"/>
                  </a:lnTo>
                  <a:lnTo>
                    <a:pt x="19133" y="9221"/>
                  </a:lnTo>
                  <a:cubicBezTo>
                    <a:pt x="24435" y="3458"/>
                    <a:pt x="31466" y="0"/>
                    <a:pt x="39880" y="0"/>
                  </a:cubicBezTo>
                  <a:cubicBezTo>
                    <a:pt x="60051" y="0"/>
                    <a:pt x="74574" y="15214"/>
                    <a:pt x="74574" y="35961"/>
                  </a:cubicBezTo>
                  <a:cubicBezTo>
                    <a:pt x="74574" y="56708"/>
                    <a:pt x="60166" y="72499"/>
                    <a:pt x="39880" y="72499"/>
                  </a:cubicBezTo>
                  <a:cubicBezTo>
                    <a:pt x="31466" y="72499"/>
                    <a:pt x="24435" y="69041"/>
                    <a:pt x="19133" y="63278"/>
                  </a:cubicBezTo>
                  <a:close/>
                  <a:moveTo>
                    <a:pt x="37229" y="17865"/>
                  </a:moveTo>
                  <a:cubicBezTo>
                    <a:pt x="26856" y="17865"/>
                    <a:pt x="19133" y="25473"/>
                    <a:pt x="19133" y="35961"/>
                  </a:cubicBezTo>
                  <a:cubicBezTo>
                    <a:pt x="19133" y="46450"/>
                    <a:pt x="26856" y="54633"/>
                    <a:pt x="37229" y="54633"/>
                  </a:cubicBezTo>
                  <a:cubicBezTo>
                    <a:pt x="47603" y="54633"/>
                    <a:pt x="54979" y="46911"/>
                    <a:pt x="54979" y="35961"/>
                  </a:cubicBezTo>
                  <a:cubicBezTo>
                    <a:pt x="54979" y="25011"/>
                    <a:pt x="47372" y="17865"/>
                    <a:pt x="37229" y="178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8" name="Freeform: Shape 1667">
              <a:extLst>
                <a:ext uri="{FF2B5EF4-FFF2-40B4-BE49-F238E27FC236}">
                  <a16:creationId xmlns:a16="http://schemas.microsoft.com/office/drawing/2014/main" id="{9C41C49A-8D6D-49FB-8BA3-A1B58756BA09}"/>
                </a:ext>
              </a:extLst>
            </p:cNvPr>
            <p:cNvSpPr/>
            <p:nvPr/>
          </p:nvSpPr>
          <p:spPr>
            <a:xfrm>
              <a:off x="1417127" y="7323306"/>
              <a:ext cx="43337" cy="71000"/>
            </a:xfrm>
            <a:custGeom>
              <a:avLst/>
              <a:gdLst>
                <a:gd name="connsiteX0" fmla="*/ 19133 w 43337"/>
                <a:gd name="connsiteY0" fmla="*/ 71001 h 71000"/>
                <a:gd name="connsiteX1" fmla="*/ 0 w 43337"/>
                <a:gd name="connsiteY1" fmla="*/ 71001 h 71000"/>
                <a:gd name="connsiteX2" fmla="*/ 0 w 43337"/>
                <a:gd name="connsiteY2" fmla="*/ 1383 h 71000"/>
                <a:gd name="connsiteX3" fmla="*/ 19133 w 43337"/>
                <a:gd name="connsiteY3" fmla="*/ 1383 h 71000"/>
                <a:gd name="connsiteX4" fmla="*/ 19133 w 43337"/>
                <a:gd name="connsiteY4" fmla="*/ 13947 h 71000"/>
                <a:gd name="connsiteX5" fmla="*/ 43338 w 43337"/>
                <a:gd name="connsiteY5" fmla="*/ 0 h 71000"/>
                <a:gd name="connsiteX6" fmla="*/ 43338 w 43337"/>
                <a:gd name="connsiteY6" fmla="*/ 21093 h 71000"/>
                <a:gd name="connsiteX7" fmla="*/ 19133 w 43337"/>
                <a:gd name="connsiteY7" fmla="*/ 40572 h 71000"/>
                <a:gd name="connsiteX8" fmla="*/ 19133 w 43337"/>
                <a:gd name="connsiteY8" fmla="*/ 71001 h 7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37" h="71000">
                  <a:moveTo>
                    <a:pt x="19133" y="71001"/>
                  </a:moveTo>
                  <a:lnTo>
                    <a:pt x="0" y="71001"/>
                  </a:lnTo>
                  <a:lnTo>
                    <a:pt x="0" y="1383"/>
                  </a:lnTo>
                  <a:lnTo>
                    <a:pt x="19133" y="1383"/>
                  </a:lnTo>
                  <a:lnTo>
                    <a:pt x="19133" y="13947"/>
                  </a:lnTo>
                  <a:cubicBezTo>
                    <a:pt x="24781" y="4956"/>
                    <a:pt x="32965" y="0"/>
                    <a:pt x="43338" y="0"/>
                  </a:cubicBezTo>
                  <a:lnTo>
                    <a:pt x="43338" y="21093"/>
                  </a:lnTo>
                  <a:cubicBezTo>
                    <a:pt x="30890" y="18441"/>
                    <a:pt x="19133" y="25818"/>
                    <a:pt x="19133" y="40572"/>
                  </a:cubicBezTo>
                  <a:lnTo>
                    <a:pt x="19133" y="7100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9" name="Freeform: Shape 1668">
              <a:extLst>
                <a:ext uri="{FF2B5EF4-FFF2-40B4-BE49-F238E27FC236}">
                  <a16:creationId xmlns:a16="http://schemas.microsoft.com/office/drawing/2014/main" id="{2EBDCCA4-907E-46D9-AF29-D6D35F3F5DBE}"/>
                </a:ext>
              </a:extLst>
            </p:cNvPr>
            <p:cNvSpPr/>
            <p:nvPr/>
          </p:nvSpPr>
          <p:spPr>
            <a:xfrm>
              <a:off x="1465422" y="7323191"/>
              <a:ext cx="75034" cy="72499"/>
            </a:xfrm>
            <a:custGeom>
              <a:avLst/>
              <a:gdLst>
                <a:gd name="connsiteX0" fmla="*/ 0 w 75034"/>
                <a:gd name="connsiteY0" fmla="*/ 35846 h 72499"/>
                <a:gd name="connsiteX1" fmla="*/ 38036 w 75034"/>
                <a:gd name="connsiteY1" fmla="*/ 0 h 72499"/>
                <a:gd name="connsiteX2" fmla="*/ 75035 w 75034"/>
                <a:gd name="connsiteY2" fmla="*/ 35846 h 72499"/>
                <a:gd name="connsiteX3" fmla="*/ 38036 w 75034"/>
                <a:gd name="connsiteY3" fmla="*/ 72499 h 72499"/>
                <a:gd name="connsiteX4" fmla="*/ 0 w 75034"/>
                <a:gd name="connsiteY4" fmla="*/ 35846 h 72499"/>
                <a:gd name="connsiteX5" fmla="*/ 37690 w 75034"/>
                <a:gd name="connsiteY5" fmla="*/ 17865 h 72499"/>
                <a:gd name="connsiteX6" fmla="*/ 19710 w 75034"/>
                <a:gd name="connsiteY6" fmla="*/ 36077 h 72499"/>
                <a:gd name="connsiteX7" fmla="*/ 37690 w 75034"/>
                <a:gd name="connsiteY7" fmla="*/ 54633 h 72499"/>
                <a:gd name="connsiteX8" fmla="*/ 55440 w 75034"/>
                <a:gd name="connsiteY8" fmla="*/ 36077 h 72499"/>
                <a:gd name="connsiteX9" fmla="*/ 37690 w 75034"/>
                <a:gd name="connsiteY9" fmla="*/ 17865 h 7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034" h="72499">
                  <a:moveTo>
                    <a:pt x="0" y="35846"/>
                  </a:moveTo>
                  <a:cubicBezTo>
                    <a:pt x="0" y="14754"/>
                    <a:pt x="16367" y="0"/>
                    <a:pt x="38036" y="0"/>
                  </a:cubicBezTo>
                  <a:cubicBezTo>
                    <a:pt x="59705" y="0"/>
                    <a:pt x="75035" y="14754"/>
                    <a:pt x="75035" y="35846"/>
                  </a:cubicBezTo>
                  <a:cubicBezTo>
                    <a:pt x="75035" y="56939"/>
                    <a:pt x="59244" y="72499"/>
                    <a:pt x="38036" y="72499"/>
                  </a:cubicBezTo>
                  <a:cubicBezTo>
                    <a:pt x="16828" y="72499"/>
                    <a:pt x="0" y="57400"/>
                    <a:pt x="0" y="35846"/>
                  </a:cubicBezTo>
                  <a:close/>
                  <a:moveTo>
                    <a:pt x="37690" y="17865"/>
                  </a:moveTo>
                  <a:cubicBezTo>
                    <a:pt x="27201" y="17865"/>
                    <a:pt x="19710" y="25473"/>
                    <a:pt x="19710" y="36077"/>
                  </a:cubicBezTo>
                  <a:cubicBezTo>
                    <a:pt x="19710" y="46680"/>
                    <a:pt x="27201" y="54633"/>
                    <a:pt x="37690" y="54633"/>
                  </a:cubicBezTo>
                  <a:cubicBezTo>
                    <a:pt x="48179" y="54633"/>
                    <a:pt x="55440" y="46911"/>
                    <a:pt x="55440" y="36077"/>
                  </a:cubicBezTo>
                  <a:cubicBezTo>
                    <a:pt x="55440" y="25242"/>
                    <a:pt x="47948" y="17865"/>
                    <a:pt x="37690" y="178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70" name="Freeform: Shape 1669">
              <a:extLst>
                <a:ext uri="{FF2B5EF4-FFF2-40B4-BE49-F238E27FC236}">
                  <a16:creationId xmlns:a16="http://schemas.microsoft.com/office/drawing/2014/main" id="{5288693F-4DB1-4146-8C72-4E0600D5D059}"/>
                </a:ext>
              </a:extLst>
            </p:cNvPr>
            <p:cNvSpPr/>
            <p:nvPr/>
          </p:nvSpPr>
          <p:spPr>
            <a:xfrm>
              <a:off x="1551867" y="7304518"/>
              <a:ext cx="45066" cy="91171"/>
            </a:xfrm>
            <a:custGeom>
              <a:avLst/>
              <a:gdLst>
                <a:gd name="connsiteX0" fmla="*/ 26741 w 45066"/>
                <a:gd name="connsiteY0" fmla="*/ 91171 h 91171"/>
                <a:gd name="connsiteX1" fmla="*/ 0 w 45066"/>
                <a:gd name="connsiteY1" fmla="*/ 63393 h 91171"/>
                <a:gd name="connsiteX2" fmla="*/ 0 w 45066"/>
                <a:gd name="connsiteY2" fmla="*/ 0 h 91171"/>
                <a:gd name="connsiteX3" fmla="*/ 19248 w 45066"/>
                <a:gd name="connsiteY3" fmla="*/ 0 h 91171"/>
                <a:gd name="connsiteX4" fmla="*/ 19248 w 45066"/>
                <a:gd name="connsiteY4" fmla="*/ 20171 h 91171"/>
                <a:gd name="connsiteX5" fmla="*/ 44260 w 45066"/>
                <a:gd name="connsiteY5" fmla="*/ 20171 h 91171"/>
                <a:gd name="connsiteX6" fmla="*/ 44260 w 45066"/>
                <a:gd name="connsiteY6" fmla="*/ 36537 h 91171"/>
                <a:gd name="connsiteX7" fmla="*/ 19248 w 45066"/>
                <a:gd name="connsiteY7" fmla="*/ 36537 h 91171"/>
                <a:gd name="connsiteX8" fmla="*/ 19248 w 45066"/>
                <a:gd name="connsiteY8" fmla="*/ 62471 h 91171"/>
                <a:gd name="connsiteX9" fmla="*/ 30775 w 45066"/>
                <a:gd name="connsiteY9" fmla="*/ 73652 h 91171"/>
                <a:gd name="connsiteX10" fmla="*/ 45067 w 45066"/>
                <a:gd name="connsiteY10" fmla="*/ 69618 h 91171"/>
                <a:gd name="connsiteX11" fmla="*/ 45067 w 45066"/>
                <a:gd name="connsiteY11" fmla="*/ 86330 h 91171"/>
                <a:gd name="connsiteX12" fmla="*/ 26856 w 45066"/>
                <a:gd name="connsiteY12" fmla="*/ 91171 h 9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066" h="91171">
                  <a:moveTo>
                    <a:pt x="26741" y="91171"/>
                  </a:moveTo>
                  <a:cubicBezTo>
                    <a:pt x="10143" y="91171"/>
                    <a:pt x="0" y="83103"/>
                    <a:pt x="0" y="63393"/>
                  </a:cubicBezTo>
                  <a:lnTo>
                    <a:pt x="0" y="0"/>
                  </a:lnTo>
                  <a:lnTo>
                    <a:pt x="19248" y="0"/>
                  </a:lnTo>
                  <a:lnTo>
                    <a:pt x="19248" y="20171"/>
                  </a:lnTo>
                  <a:lnTo>
                    <a:pt x="44260" y="20171"/>
                  </a:lnTo>
                  <a:lnTo>
                    <a:pt x="44260" y="36537"/>
                  </a:lnTo>
                  <a:lnTo>
                    <a:pt x="19248" y="36537"/>
                  </a:lnTo>
                  <a:lnTo>
                    <a:pt x="19248" y="62471"/>
                  </a:lnTo>
                  <a:cubicBezTo>
                    <a:pt x="19248" y="70309"/>
                    <a:pt x="24205" y="73652"/>
                    <a:pt x="30775" y="73652"/>
                  </a:cubicBezTo>
                  <a:cubicBezTo>
                    <a:pt x="35846" y="73652"/>
                    <a:pt x="40687" y="72384"/>
                    <a:pt x="45067" y="69618"/>
                  </a:cubicBezTo>
                  <a:lnTo>
                    <a:pt x="45067" y="86330"/>
                  </a:lnTo>
                  <a:cubicBezTo>
                    <a:pt x="40111" y="89673"/>
                    <a:pt x="33771" y="91171"/>
                    <a:pt x="26856" y="91171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71" name="Freeform: Shape 1670">
              <a:extLst>
                <a:ext uri="{FF2B5EF4-FFF2-40B4-BE49-F238E27FC236}">
                  <a16:creationId xmlns:a16="http://schemas.microsoft.com/office/drawing/2014/main" id="{8B70EE2E-A888-4D3C-82F1-4F58A06766D6}"/>
                </a:ext>
              </a:extLst>
            </p:cNvPr>
            <p:cNvSpPr/>
            <p:nvPr/>
          </p:nvSpPr>
          <p:spPr>
            <a:xfrm>
              <a:off x="1604080" y="7323306"/>
              <a:ext cx="69847" cy="72498"/>
            </a:xfrm>
            <a:custGeom>
              <a:avLst/>
              <a:gdLst>
                <a:gd name="connsiteX0" fmla="*/ 115 w 69847"/>
                <a:gd name="connsiteY0" fmla="*/ 36884 h 72498"/>
                <a:gd name="connsiteX1" fmla="*/ 35731 w 69847"/>
                <a:gd name="connsiteY1" fmla="*/ 0 h 72498"/>
                <a:gd name="connsiteX2" fmla="*/ 69848 w 69847"/>
                <a:gd name="connsiteY2" fmla="*/ 34463 h 72498"/>
                <a:gd name="connsiteX3" fmla="*/ 69387 w 69847"/>
                <a:gd name="connsiteY3" fmla="*/ 42531 h 72498"/>
                <a:gd name="connsiteX4" fmla="*/ 20747 w 69847"/>
                <a:gd name="connsiteY4" fmla="*/ 42531 h 72498"/>
                <a:gd name="connsiteX5" fmla="*/ 41033 w 69847"/>
                <a:gd name="connsiteY5" fmla="*/ 56363 h 72498"/>
                <a:gd name="connsiteX6" fmla="*/ 64085 w 69847"/>
                <a:gd name="connsiteY6" fmla="*/ 50023 h 72498"/>
                <a:gd name="connsiteX7" fmla="*/ 64085 w 69847"/>
                <a:gd name="connsiteY7" fmla="*/ 66044 h 72498"/>
                <a:gd name="connsiteX8" fmla="*/ 38958 w 69847"/>
                <a:gd name="connsiteY8" fmla="*/ 72499 h 72498"/>
                <a:gd name="connsiteX9" fmla="*/ 0 w 69847"/>
                <a:gd name="connsiteY9" fmla="*/ 36999 h 72498"/>
                <a:gd name="connsiteX10" fmla="*/ 50254 w 69847"/>
                <a:gd name="connsiteY10" fmla="*/ 29507 h 72498"/>
                <a:gd name="connsiteX11" fmla="*/ 35731 w 69847"/>
                <a:gd name="connsiteY11" fmla="*/ 15099 h 72498"/>
                <a:gd name="connsiteX12" fmla="*/ 20286 w 69847"/>
                <a:gd name="connsiteY12" fmla="*/ 29507 h 72498"/>
                <a:gd name="connsiteX13" fmla="*/ 50254 w 69847"/>
                <a:gd name="connsiteY13" fmla="*/ 29507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847" h="72498">
                  <a:moveTo>
                    <a:pt x="115" y="36884"/>
                  </a:moveTo>
                  <a:cubicBezTo>
                    <a:pt x="115" y="15560"/>
                    <a:pt x="14408" y="0"/>
                    <a:pt x="35731" y="0"/>
                  </a:cubicBezTo>
                  <a:cubicBezTo>
                    <a:pt x="55901" y="0"/>
                    <a:pt x="69848" y="14408"/>
                    <a:pt x="69848" y="34463"/>
                  </a:cubicBezTo>
                  <a:cubicBezTo>
                    <a:pt x="69848" y="37229"/>
                    <a:pt x="69733" y="39880"/>
                    <a:pt x="69387" y="42531"/>
                  </a:cubicBezTo>
                  <a:lnTo>
                    <a:pt x="20747" y="42531"/>
                  </a:lnTo>
                  <a:cubicBezTo>
                    <a:pt x="23283" y="51060"/>
                    <a:pt x="30890" y="56363"/>
                    <a:pt x="41033" y="56363"/>
                  </a:cubicBezTo>
                  <a:cubicBezTo>
                    <a:pt x="49101" y="56363"/>
                    <a:pt x="56824" y="54288"/>
                    <a:pt x="64085" y="50023"/>
                  </a:cubicBezTo>
                  <a:lnTo>
                    <a:pt x="64085" y="66044"/>
                  </a:lnTo>
                  <a:cubicBezTo>
                    <a:pt x="56362" y="70424"/>
                    <a:pt x="47718" y="72499"/>
                    <a:pt x="38958" y="72499"/>
                  </a:cubicBezTo>
                  <a:cubicBezTo>
                    <a:pt x="16943" y="72499"/>
                    <a:pt x="0" y="58898"/>
                    <a:pt x="0" y="36999"/>
                  </a:cubicBezTo>
                  <a:close/>
                  <a:moveTo>
                    <a:pt x="50254" y="29507"/>
                  </a:moveTo>
                  <a:cubicBezTo>
                    <a:pt x="49331" y="21323"/>
                    <a:pt x="44260" y="15099"/>
                    <a:pt x="35731" y="15099"/>
                  </a:cubicBezTo>
                  <a:cubicBezTo>
                    <a:pt x="27201" y="15099"/>
                    <a:pt x="21900" y="21208"/>
                    <a:pt x="20286" y="29507"/>
                  </a:cubicBezTo>
                  <a:lnTo>
                    <a:pt x="50254" y="2950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72" name="Freeform: Shape 1671">
              <a:extLst>
                <a:ext uri="{FF2B5EF4-FFF2-40B4-BE49-F238E27FC236}">
                  <a16:creationId xmlns:a16="http://schemas.microsoft.com/office/drawing/2014/main" id="{19FC7BEE-8199-45D5-883C-7F415FA712CB}"/>
                </a:ext>
              </a:extLst>
            </p:cNvPr>
            <p:cNvSpPr/>
            <p:nvPr/>
          </p:nvSpPr>
          <p:spPr>
            <a:xfrm>
              <a:off x="1682918" y="7323421"/>
              <a:ext cx="59359" cy="72383"/>
            </a:xfrm>
            <a:custGeom>
              <a:avLst/>
              <a:gdLst>
                <a:gd name="connsiteX0" fmla="*/ 39995 w 59359"/>
                <a:gd name="connsiteY0" fmla="*/ 54864 h 72383"/>
                <a:gd name="connsiteX1" fmla="*/ 59359 w 59359"/>
                <a:gd name="connsiteY1" fmla="*/ 49101 h 72383"/>
                <a:gd name="connsiteX2" fmla="*/ 59359 w 59359"/>
                <a:gd name="connsiteY2" fmla="*/ 67082 h 72383"/>
                <a:gd name="connsiteX3" fmla="*/ 37460 w 59359"/>
                <a:gd name="connsiteY3" fmla="*/ 72383 h 72383"/>
                <a:gd name="connsiteX4" fmla="*/ 0 w 59359"/>
                <a:gd name="connsiteY4" fmla="*/ 36192 h 72383"/>
                <a:gd name="connsiteX5" fmla="*/ 37575 w 59359"/>
                <a:gd name="connsiteY5" fmla="*/ 0 h 72383"/>
                <a:gd name="connsiteX6" fmla="*/ 59013 w 59359"/>
                <a:gd name="connsiteY6" fmla="*/ 5763 h 72383"/>
                <a:gd name="connsiteX7" fmla="*/ 59013 w 59359"/>
                <a:gd name="connsiteY7" fmla="*/ 25127 h 72383"/>
                <a:gd name="connsiteX8" fmla="*/ 39419 w 59359"/>
                <a:gd name="connsiteY8" fmla="*/ 17404 h 72383"/>
                <a:gd name="connsiteX9" fmla="*/ 19825 w 59359"/>
                <a:gd name="connsiteY9" fmla="*/ 36077 h 72383"/>
                <a:gd name="connsiteX10" fmla="*/ 39995 w 59359"/>
                <a:gd name="connsiteY10" fmla="*/ 54979 h 7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359" h="72383">
                  <a:moveTo>
                    <a:pt x="39995" y="54864"/>
                  </a:moveTo>
                  <a:cubicBezTo>
                    <a:pt x="47026" y="54864"/>
                    <a:pt x="53711" y="53250"/>
                    <a:pt x="59359" y="49101"/>
                  </a:cubicBezTo>
                  <a:lnTo>
                    <a:pt x="59359" y="67082"/>
                  </a:lnTo>
                  <a:cubicBezTo>
                    <a:pt x="52559" y="70770"/>
                    <a:pt x="45067" y="72383"/>
                    <a:pt x="37460" y="72383"/>
                  </a:cubicBezTo>
                  <a:cubicBezTo>
                    <a:pt x="15675" y="72383"/>
                    <a:pt x="0" y="57746"/>
                    <a:pt x="0" y="36192"/>
                  </a:cubicBezTo>
                  <a:cubicBezTo>
                    <a:pt x="0" y="14638"/>
                    <a:pt x="16021" y="0"/>
                    <a:pt x="37575" y="0"/>
                  </a:cubicBezTo>
                  <a:cubicBezTo>
                    <a:pt x="45297" y="0"/>
                    <a:pt x="52674" y="1844"/>
                    <a:pt x="59013" y="5763"/>
                  </a:cubicBezTo>
                  <a:lnTo>
                    <a:pt x="59013" y="25127"/>
                  </a:lnTo>
                  <a:cubicBezTo>
                    <a:pt x="53711" y="20055"/>
                    <a:pt x="46796" y="17404"/>
                    <a:pt x="39419" y="17404"/>
                  </a:cubicBezTo>
                  <a:cubicBezTo>
                    <a:pt x="28124" y="17404"/>
                    <a:pt x="19825" y="24896"/>
                    <a:pt x="19825" y="36077"/>
                  </a:cubicBezTo>
                  <a:cubicBezTo>
                    <a:pt x="19825" y="47257"/>
                    <a:pt x="28354" y="54979"/>
                    <a:pt x="39995" y="5497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73" name="Freeform: Shape 1672">
              <a:extLst>
                <a:ext uri="{FF2B5EF4-FFF2-40B4-BE49-F238E27FC236}">
                  <a16:creationId xmlns:a16="http://schemas.microsoft.com/office/drawing/2014/main" id="{A2AC963E-1605-4325-9996-B4460043D759}"/>
                </a:ext>
              </a:extLst>
            </p:cNvPr>
            <p:cNvSpPr/>
            <p:nvPr/>
          </p:nvSpPr>
          <p:spPr>
            <a:xfrm>
              <a:off x="1756685" y="7304518"/>
              <a:ext cx="45066" cy="91171"/>
            </a:xfrm>
            <a:custGeom>
              <a:avLst/>
              <a:gdLst>
                <a:gd name="connsiteX0" fmla="*/ 26740 w 45066"/>
                <a:gd name="connsiteY0" fmla="*/ 91171 h 91171"/>
                <a:gd name="connsiteX1" fmla="*/ 0 w 45066"/>
                <a:gd name="connsiteY1" fmla="*/ 63393 h 91171"/>
                <a:gd name="connsiteX2" fmla="*/ 0 w 45066"/>
                <a:gd name="connsiteY2" fmla="*/ 0 h 91171"/>
                <a:gd name="connsiteX3" fmla="*/ 19248 w 45066"/>
                <a:gd name="connsiteY3" fmla="*/ 0 h 91171"/>
                <a:gd name="connsiteX4" fmla="*/ 19248 w 45066"/>
                <a:gd name="connsiteY4" fmla="*/ 20171 h 91171"/>
                <a:gd name="connsiteX5" fmla="*/ 44260 w 45066"/>
                <a:gd name="connsiteY5" fmla="*/ 20171 h 91171"/>
                <a:gd name="connsiteX6" fmla="*/ 44260 w 45066"/>
                <a:gd name="connsiteY6" fmla="*/ 36537 h 91171"/>
                <a:gd name="connsiteX7" fmla="*/ 19248 w 45066"/>
                <a:gd name="connsiteY7" fmla="*/ 36537 h 91171"/>
                <a:gd name="connsiteX8" fmla="*/ 19248 w 45066"/>
                <a:gd name="connsiteY8" fmla="*/ 62471 h 91171"/>
                <a:gd name="connsiteX9" fmla="*/ 30775 w 45066"/>
                <a:gd name="connsiteY9" fmla="*/ 73652 h 91171"/>
                <a:gd name="connsiteX10" fmla="*/ 45067 w 45066"/>
                <a:gd name="connsiteY10" fmla="*/ 69618 h 91171"/>
                <a:gd name="connsiteX11" fmla="*/ 45067 w 45066"/>
                <a:gd name="connsiteY11" fmla="*/ 86330 h 91171"/>
                <a:gd name="connsiteX12" fmla="*/ 26856 w 45066"/>
                <a:gd name="connsiteY12" fmla="*/ 91171 h 9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066" h="91171">
                  <a:moveTo>
                    <a:pt x="26740" y="91171"/>
                  </a:moveTo>
                  <a:cubicBezTo>
                    <a:pt x="10143" y="91171"/>
                    <a:pt x="0" y="83103"/>
                    <a:pt x="0" y="63393"/>
                  </a:cubicBezTo>
                  <a:lnTo>
                    <a:pt x="0" y="0"/>
                  </a:lnTo>
                  <a:lnTo>
                    <a:pt x="19248" y="0"/>
                  </a:lnTo>
                  <a:lnTo>
                    <a:pt x="19248" y="20171"/>
                  </a:lnTo>
                  <a:lnTo>
                    <a:pt x="44260" y="20171"/>
                  </a:lnTo>
                  <a:lnTo>
                    <a:pt x="44260" y="36537"/>
                  </a:lnTo>
                  <a:lnTo>
                    <a:pt x="19248" y="36537"/>
                  </a:lnTo>
                  <a:lnTo>
                    <a:pt x="19248" y="62471"/>
                  </a:lnTo>
                  <a:cubicBezTo>
                    <a:pt x="19248" y="70309"/>
                    <a:pt x="24205" y="73652"/>
                    <a:pt x="30775" y="73652"/>
                  </a:cubicBezTo>
                  <a:cubicBezTo>
                    <a:pt x="35846" y="73652"/>
                    <a:pt x="40687" y="72384"/>
                    <a:pt x="45067" y="69618"/>
                  </a:cubicBezTo>
                  <a:lnTo>
                    <a:pt x="45067" y="86330"/>
                  </a:lnTo>
                  <a:cubicBezTo>
                    <a:pt x="40111" y="89673"/>
                    <a:pt x="33771" y="91171"/>
                    <a:pt x="26856" y="91171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74" name="Freeform: Shape 1673">
              <a:extLst>
                <a:ext uri="{FF2B5EF4-FFF2-40B4-BE49-F238E27FC236}">
                  <a16:creationId xmlns:a16="http://schemas.microsoft.com/office/drawing/2014/main" id="{E9054B9A-6791-4DC2-A369-7F3F1C169085}"/>
                </a:ext>
              </a:extLst>
            </p:cNvPr>
            <p:cNvSpPr/>
            <p:nvPr/>
          </p:nvSpPr>
          <p:spPr>
            <a:xfrm>
              <a:off x="1811088" y="7293108"/>
              <a:ext cx="28353" cy="101199"/>
            </a:xfrm>
            <a:custGeom>
              <a:avLst/>
              <a:gdLst>
                <a:gd name="connsiteX0" fmla="*/ 115 w 28353"/>
                <a:gd name="connsiteY0" fmla="*/ 10950 h 101199"/>
                <a:gd name="connsiteX1" fmla="*/ 10719 w 28353"/>
                <a:gd name="connsiteY1" fmla="*/ 0 h 101199"/>
                <a:gd name="connsiteX2" fmla="*/ 17865 w 28353"/>
                <a:gd name="connsiteY2" fmla="*/ 2651 h 101199"/>
                <a:gd name="connsiteX3" fmla="*/ 28354 w 28353"/>
                <a:gd name="connsiteY3" fmla="*/ 10719 h 101199"/>
                <a:gd name="connsiteX4" fmla="*/ 17981 w 28353"/>
                <a:gd name="connsiteY4" fmla="*/ 18903 h 101199"/>
                <a:gd name="connsiteX5" fmla="*/ 10604 w 28353"/>
                <a:gd name="connsiteY5" fmla="*/ 21554 h 101199"/>
                <a:gd name="connsiteX6" fmla="*/ 0 w 28353"/>
                <a:gd name="connsiteY6" fmla="*/ 11065 h 101199"/>
                <a:gd name="connsiteX7" fmla="*/ 2766 w 28353"/>
                <a:gd name="connsiteY7" fmla="*/ 31581 h 101199"/>
                <a:gd name="connsiteX8" fmla="*/ 22015 w 28353"/>
                <a:gd name="connsiteY8" fmla="*/ 31581 h 101199"/>
                <a:gd name="connsiteX9" fmla="*/ 22015 w 28353"/>
                <a:gd name="connsiteY9" fmla="*/ 101199 h 101199"/>
                <a:gd name="connsiteX10" fmla="*/ 2766 w 28353"/>
                <a:gd name="connsiteY10" fmla="*/ 101199 h 101199"/>
                <a:gd name="connsiteX11" fmla="*/ 2766 w 28353"/>
                <a:gd name="connsiteY11" fmla="*/ 31581 h 10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353" h="101199">
                  <a:moveTo>
                    <a:pt x="115" y="10950"/>
                  </a:moveTo>
                  <a:cubicBezTo>
                    <a:pt x="115" y="4956"/>
                    <a:pt x="4841" y="0"/>
                    <a:pt x="10719" y="0"/>
                  </a:cubicBezTo>
                  <a:cubicBezTo>
                    <a:pt x="13485" y="0"/>
                    <a:pt x="15675" y="807"/>
                    <a:pt x="17865" y="2651"/>
                  </a:cubicBezTo>
                  <a:lnTo>
                    <a:pt x="28354" y="10719"/>
                  </a:lnTo>
                  <a:lnTo>
                    <a:pt x="17981" y="18903"/>
                  </a:lnTo>
                  <a:cubicBezTo>
                    <a:pt x="15791" y="20517"/>
                    <a:pt x="13370" y="21554"/>
                    <a:pt x="10604" y="21554"/>
                  </a:cubicBezTo>
                  <a:cubicBezTo>
                    <a:pt x="4610" y="21554"/>
                    <a:pt x="0" y="16828"/>
                    <a:pt x="0" y="11065"/>
                  </a:cubicBezTo>
                  <a:close/>
                  <a:moveTo>
                    <a:pt x="2766" y="31581"/>
                  </a:moveTo>
                  <a:lnTo>
                    <a:pt x="22015" y="31581"/>
                  </a:lnTo>
                  <a:lnTo>
                    <a:pt x="22015" y="101199"/>
                  </a:lnTo>
                  <a:lnTo>
                    <a:pt x="2766" y="101199"/>
                  </a:lnTo>
                  <a:lnTo>
                    <a:pt x="2766" y="3158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75" name="Freeform: Shape 1674">
              <a:extLst>
                <a:ext uri="{FF2B5EF4-FFF2-40B4-BE49-F238E27FC236}">
                  <a16:creationId xmlns:a16="http://schemas.microsoft.com/office/drawing/2014/main" id="{A69E30A6-B8E9-4E5E-94AB-BA1E91FC64E2}"/>
                </a:ext>
              </a:extLst>
            </p:cNvPr>
            <p:cNvSpPr/>
            <p:nvPr/>
          </p:nvSpPr>
          <p:spPr>
            <a:xfrm>
              <a:off x="1846703" y="7323191"/>
              <a:ext cx="75034" cy="72499"/>
            </a:xfrm>
            <a:custGeom>
              <a:avLst/>
              <a:gdLst>
                <a:gd name="connsiteX0" fmla="*/ 0 w 75034"/>
                <a:gd name="connsiteY0" fmla="*/ 35846 h 72499"/>
                <a:gd name="connsiteX1" fmla="*/ 38036 w 75034"/>
                <a:gd name="connsiteY1" fmla="*/ 0 h 72499"/>
                <a:gd name="connsiteX2" fmla="*/ 75035 w 75034"/>
                <a:gd name="connsiteY2" fmla="*/ 35846 h 72499"/>
                <a:gd name="connsiteX3" fmla="*/ 38036 w 75034"/>
                <a:gd name="connsiteY3" fmla="*/ 72499 h 72499"/>
                <a:gd name="connsiteX4" fmla="*/ 0 w 75034"/>
                <a:gd name="connsiteY4" fmla="*/ 35846 h 72499"/>
                <a:gd name="connsiteX5" fmla="*/ 37690 w 75034"/>
                <a:gd name="connsiteY5" fmla="*/ 17865 h 72499"/>
                <a:gd name="connsiteX6" fmla="*/ 19709 w 75034"/>
                <a:gd name="connsiteY6" fmla="*/ 36077 h 72499"/>
                <a:gd name="connsiteX7" fmla="*/ 37690 w 75034"/>
                <a:gd name="connsiteY7" fmla="*/ 54633 h 72499"/>
                <a:gd name="connsiteX8" fmla="*/ 55440 w 75034"/>
                <a:gd name="connsiteY8" fmla="*/ 36077 h 72499"/>
                <a:gd name="connsiteX9" fmla="*/ 37690 w 75034"/>
                <a:gd name="connsiteY9" fmla="*/ 17865 h 7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034" h="72499">
                  <a:moveTo>
                    <a:pt x="0" y="35846"/>
                  </a:moveTo>
                  <a:cubicBezTo>
                    <a:pt x="0" y="14754"/>
                    <a:pt x="16367" y="0"/>
                    <a:pt x="38036" y="0"/>
                  </a:cubicBezTo>
                  <a:cubicBezTo>
                    <a:pt x="59705" y="0"/>
                    <a:pt x="75035" y="14754"/>
                    <a:pt x="75035" y="35846"/>
                  </a:cubicBezTo>
                  <a:cubicBezTo>
                    <a:pt x="75035" y="56939"/>
                    <a:pt x="59244" y="72499"/>
                    <a:pt x="38036" y="72499"/>
                  </a:cubicBezTo>
                  <a:cubicBezTo>
                    <a:pt x="16828" y="72499"/>
                    <a:pt x="0" y="57400"/>
                    <a:pt x="0" y="35846"/>
                  </a:cubicBezTo>
                  <a:close/>
                  <a:moveTo>
                    <a:pt x="37690" y="17865"/>
                  </a:moveTo>
                  <a:cubicBezTo>
                    <a:pt x="27201" y="17865"/>
                    <a:pt x="19709" y="25473"/>
                    <a:pt x="19709" y="36077"/>
                  </a:cubicBezTo>
                  <a:cubicBezTo>
                    <a:pt x="19709" y="46680"/>
                    <a:pt x="27201" y="54633"/>
                    <a:pt x="37690" y="54633"/>
                  </a:cubicBezTo>
                  <a:cubicBezTo>
                    <a:pt x="48179" y="54633"/>
                    <a:pt x="55440" y="46911"/>
                    <a:pt x="55440" y="36077"/>
                  </a:cubicBezTo>
                  <a:cubicBezTo>
                    <a:pt x="55440" y="25242"/>
                    <a:pt x="47948" y="17865"/>
                    <a:pt x="37690" y="178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76" name="Freeform: Shape 1675">
              <a:extLst>
                <a:ext uri="{FF2B5EF4-FFF2-40B4-BE49-F238E27FC236}">
                  <a16:creationId xmlns:a16="http://schemas.microsoft.com/office/drawing/2014/main" id="{42EAEE5A-6E78-4F43-959A-CC3FD8007029}"/>
                </a:ext>
              </a:extLst>
            </p:cNvPr>
            <p:cNvSpPr/>
            <p:nvPr/>
          </p:nvSpPr>
          <p:spPr>
            <a:xfrm>
              <a:off x="1935684" y="7323306"/>
              <a:ext cx="66044" cy="71000"/>
            </a:xfrm>
            <a:custGeom>
              <a:avLst/>
              <a:gdLst>
                <a:gd name="connsiteX0" fmla="*/ 19133 w 66044"/>
                <a:gd name="connsiteY0" fmla="*/ 71001 h 71000"/>
                <a:gd name="connsiteX1" fmla="*/ 0 w 66044"/>
                <a:gd name="connsiteY1" fmla="*/ 71001 h 71000"/>
                <a:gd name="connsiteX2" fmla="*/ 0 w 66044"/>
                <a:gd name="connsiteY2" fmla="*/ 1383 h 71000"/>
                <a:gd name="connsiteX3" fmla="*/ 19133 w 66044"/>
                <a:gd name="connsiteY3" fmla="*/ 1383 h 71000"/>
                <a:gd name="connsiteX4" fmla="*/ 19133 w 66044"/>
                <a:gd name="connsiteY4" fmla="*/ 9682 h 71000"/>
                <a:gd name="connsiteX5" fmla="*/ 40226 w 66044"/>
                <a:gd name="connsiteY5" fmla="*/ 0 h 71000"/>
                <a:gd name="connsiteX6" fmla="*/ 66044 w 66044"/>
                <a:gd name="connsiteY6" fmla="*/ 28470 h 71000"/>
                <a:gd name="connsiteX7" fmla="*/ 66044 w 66044"/>
                <a:gd name="connsiteY7" fmla="*/ 71001 h 71000"/>
                <a:gd name="connsiteX8" fmla="*/ 46681 w 66044"/>
                <a:gd name="connsiteY8" fmla="*/ 71001 h 71000"/>
                <a:gd name="connsiteX9" fmla="*/ 46681 w 66044"/>
                <a:gd name="connsiteY9" fmla="*/ 33080 h 71000"/>
                <a:gd name="connsiteX10" fmla="*/ 34348 w 66044"/>
                <a:gd name="connsiteY10" fmla="*/ 18327 h 71000"/>
                <a:gd name="connsiteX11" fmla="*/ 19018 w 66044"/>
                <a:gd name="connsiteY11" fmla="*/ 35846 h 71000"/>
                <a:gd name="connsiteX12" fmla="*/ 19018 w 66044"/>
                <a:gd name="connsiteY12" fmla="*/ 71001 h 7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044" h="71000">
                  <a:moveTo>
                    <a:pt x="19133" y="71001"/>
                  </a:moveTo>
                  <a:lnTo>
                    <a:pt x="0" y="71001"/>
                  </a:lnTo>
                  <a:lnTo>
                    <a:pt x="0" y="1383"/>
                  </a:lnTo>
                  <a:lnTo>
                    <a:pt x="19133" y="1383"/>
                  </a:lnTo>
                  <a:lnTo>
                    <a:pt x="19133" y="9682"/>
                  </a:lnTo>
                  <a:cubicBezTo>
                    <a:pt x="24205" y="3688"/>
                    <a:pt x="31351" y="0"/>
                    <a:pt x="40226" y="0"/>
                  </a:cubicBezTo>
                  <a:cubicBezTo>
                    <a:pt x="56362" y="0"/>
                    <a:pt x="66044" y="12333"/>
                    <a:pt x="66044" y="28470"/>
                  </a:cubicBezTo>
                  <a:lnTo>
                    <a:pt x="66044" y="71001"/>
                  </a:lnTo>
                  <a:lnTo>
                    <a:pt x="46681" y="71001"/>
                  </a:lnTo>
                  <a:lnTo>
                    <a:pt x="46681" y="33080"/>
                  </a:lnTo>
                  <a:cubicBezTo>
                    <a:pt x="46681" y="23859"/>
                    <a:pt x="42762" y="18327"/>
                    <a:pt x="34348" y="18327"/>
                  </a:cubicBezTo>
                  <a:cubicBezTo>
                    <a:pt x="24896" y="18327"/>
                    <a:pt x="19018" y="26164"/>
                    <a:pt x="19018" y="35846"/>
                  </a:cubicBezTo>
                  <a:lnTo>
                    <a:pt x="19018" y="7100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77" name="Freeform: Shape 1676">
              <a:extLst>
                <a:ext uri="{FF2B5EF4-FFF2-40B4-BE49-F238E27FC236}">
                  <a16:creationId xmlns:a16="http://schemas.microsoft.com/office/drawing/2014/main" id="{9913141B-0333-4C0C-ADBB-DDE83FB8EB76}"/>
                </a:ext>
              </a:extLst>
            </p:cNvPr>
            <p:cNvSpPr/>
            <p:nvPr/>
          </p:nvSpPr>
          <p:spPr>
            <a:xfrm>
              <a:off x="665398" y="7473605"/>
              <a:ext cx="57399" cy="77800"/>
            </a:xfrm>
            <a:custGeom>
              <a:avLst/>
              <a:gdLst>
                <a:gd name="connsiteX0" fmla="*/ 18787 w 57399"/>
                <a:gd name="connsiteY0" fmla="*/ 37575 h 77800"/>
                <a:gd name="connsiteX1" fmla="*/ 6685 w 57399"/>
                <a:gd name="connsiteY1" fmla="*/ 50600 h 77800"/>
                <a:gd name="connsiteX2" fmla="*/ 6685 w 57399"/>
                <a:gd name="connsiteY2" fmla="*/ 77801 h 77800"/>
                <a:gd name="connsiteX3" fmla="*/ 0 w 57399"/>
                <a:gd name="connsiteY3" fmla="*/ 77801 h 77800"/>
                <a:gd name="connsiteX4" fmla="*/ 0 w 57399"/>
                <a:gd name="connsiteY4" fmla="*/ 0 h 77800"/>
                <a:gd name="connsiteX5" fmla="*/ 6685 w 57399"/>
                <a:gd name="connsiteY5" fmla="*/ 0 h 77800"/>
                <a:gd name="connsiteX6" fmla="*/ 6685 w 57399"/>
                <a:gd name="connsiteY6" fmla="*/ 41379 h 77800"/>
                <a:gd name="connsiteX7" fmla="*/ 45182 w 57399"/>
                <a:gd name="connsiteY7" fmla="*/ 0 h 77800"/>
                <a:gd name="connsiteX8" fmla="*/ 53711 w 57399"/>
                <a:gd name="connsiteY8" fmla="*/ 0 h 77800"/>
                <a:gd name="connsiteX9" fmla="*/ 23398 w 57399"/>
                <a:gd name="connsiteY9" fmla="*/ 32619 h 77800"/>
                <a:gd name="connsiteX10" fmla="*/ 57400 w 57399"/>
                <a:gd name="connsiteY10" fmla="*/ 77801 h 77800"/>
                <a:gd name="connsiteX11" fmla="*/ 49331 w 57399"/>
                <a:gd name="connsiteY11" fmla="*/ 77801 h 77800"/>
                <a:gd name="connsiteX12" fmla="*/ 18787 w 57399"/>
                <a:gd name="connsiteY12" fmla="*/ 37575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99" h="77800">
                  <a:moveTo>
                    <a:pt x="18787" y="37575"/>
                  </a:moveTo>
                  <a:lnTo>
                    <a:pt x="6685" y="50600"/>
                  </a:lnTo>
                  <a:lnTo>
                    <a:pt x="6685" y="77801"/>
                  </a:lnTo>
                  <a:lnTo>
                    <a:pt x="0" y="77801"/>
                  </a:lnTo>
                  <a:lnTo>
                    <a:pt x="0" y="0"/>
                  </a:lnTo>
                  <a:lnTo>
                    <a:pt x="6685" y="0"/>
                  </a:lnTo>
                  <a:lnTo>
                    <a:pt x="6685" y="41379"/>
                  </a:lnTo>
                  <a:lnTo>
                    <a:pt x="45182" y="0"/>
                  </a:lnTo>
                  <a:lnTo>
                    <a:pt x="53711" y="0"/>
                  </a:lnTo>
                  <a:lnTo>
                    <a:pt x="23398" y="32619"/>
                  </a:lnTo>
                  <a:lnTo>
                    <a:pt x="57400" y="77801"/>
                  </a:lnTo>
                  <a:lnTo>
                    <a:pt x="49331" y="77801"/>
                  </a:lnTo>
                  <a:lnTo>
                    <a:pt x="18787" y="3757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78" name="Freeform: Shape 1677">
              <a:extLst>
                <a:ext uri="{FF2B5EF4-FFF2-40B4-BE49-F238E27FC236}">
                  <a16:creationId xmlns:a16="http://schemas.microsoft.com/office/drawing/2014/main" id="{012676BA-7700-462F-97A2-4271FE2A8932}"/>
                </a:ext>
              </a:extLst>
            </p:cNvPr>
            <p:cNvSpPr/>
            <p:nvPr/>
          </p:nvSpPr>
          <p:spPr>
            <a:xfrm>
              <a:off x="727639" y="7499885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79" name="Freeform: Shape 1678">
              <a:extLst>
                <a:ext uri="{FF2B5EF4-FFF2-40B4-BE49-F238E27FC236}">
                  <a16:creationId xmlns:a16="http://schemas.microsoft.com/office/drawing/2014/main" id="{A843652C-7EBE-405E-90B8-4FFF3F7C3859}"/>
                </a:ext>
              </a:extLst>
            </p:cNvPr>
            <p:cNvSpPr/>
            <p:nvPr/>
          </p:nvSpPr>
          <p:spPr>
            <a:xfrm>
              <a:off x="786883" y="7499885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80" name="Freeform: Shape 1679">
              <a:extLst>
                <a:ext uri="{FF2B5EF4-FFF2-40B4-BE49-F238E27FC236}">
                  <a16:creationId xmlns:a16="http://schemas.microsoft.com/office/drawing/2014/main" id="{57E087CD-578D-425C-8489-6D539F041C3D}"/>
                </a:ext>
              </a:extLst>
            </p:cNvPr>
            <p:cNvSpPr/>
            <p:nvPr/>
          </p:nvSpPr>
          <p:spPr>
            <a:xfrm>
              <a:off x="850161" y="7499885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8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4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4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8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2" y="47603"/>
                    <a:pt x="6455" y="39880"/>
                  </a:cubicBezTo>
                  <a:close/>
                  <a:moveTo>
                    <a:pt x="26049" y="5994"/>
                  </a:moveTo>
                  <a:cubicBezTo>
                    <a:pt x="14638" y="5994"/>
                    <a:pt x="6455" y="14523"/>
                    <a:pt x="6455" y="26164"/>
                  </a:cubicBezTo>
                  <a:cubicBezTo>
                    <a:pt x="6455" y="37805"/>
                    <a:pt x="14638" y="46450"/>
                    <a:pt x="26049" y="46450"/>
                  </a:cubicBezTo>
                  <a:cubicBezTo>
                    <a:pt x="37460" y="46450"/>
                    <a:pt x="45413" y="37920"/>
                    <a:pt x="45413" y="26164"/>
                  </a:cubicBezTo>
                  <a:cubicBezTo>
                    <a:pt x="45413" y="14408"/>
                    <a:pt x="37460" y="5994"/>
                    <a:pt x="26049" y="59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81" name="Freeform: Shape 1680">
              <a:extLst>
                <a:ext uri="{FF2B5EF4-FFF2-40B4-BE49-F238E27FC236}">
                  <a16:creationId xmlns:a16="http://schemas.microsoft.com/office/drawing/2014/main" id="{82910D0E-A034-4DEB-9168-A22423C1C0BA}"/>
                </a:ext>
              </a:extLst>
            </p:cNvPr>
            <p:cNvSpPr/>
            <p:nvPr/>
          </p:nvSpPr>
          <p:spPr>
            <a:xfrm>
              <a:off x="937067" y="7499770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9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3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82" name="Freeform: Shape 1681">
              <a:extLst>
                <a:ext uri="{FF2B5EF4-FFF2-40B4-BE49-F238E27FC236}">
                  <a16:creationId xmlns:a16="http://schemas.microsoft.com/office/drawing/2014/main" id="{9849CB6A-E2B6-4B6B-9694-7CD53ED6C955}"/>
                </a:ext>
              </a:extLst>
            </p:cNvPr>
            <p:cNvSpPr/>
            <p:nvPr/>
          </p:nvSpPr>
          <p:spPr>
            <a:xfrm>
              <a:off x="1007146" y="7473605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83" name="Freeform: Shape 1682">
              <a:extLst>
                <a:ext uri="{FF2B5EF4-FFF2-40B4-BE49-F238E27FC236}">
                  <a16:creationId xmlns:a16="http://schemas.microsoft.com/office/drawing/2014/main" id="{01CDC55A-C363-451C-B48E-E13658431916}"/>
                </a:ext>
              </a:extLst>
            </p:cNvPr>
            <p:cNvSpPr/>
            <p:nvPr/>
          </p:nvSpPr>
          <p:spPr>
            <a:xfrm>
              <a:off x="1031696" y="7473605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84" name="Freeform: Shape 1683">
              <a:extLst>
                <a:ext uri="{FF2B5EF4-FFF2-40B4-BE49-F238E27FC236}">
                  <a16:creationId xmlns:a16="http://schemas.microsoft.com/office/drawing/2014/main" id="{FBE62913-B5AF-4F6D-A1EC-C6AFB8E31189}"/>
                </a:ext>
              </a:extLst>
            </p:cNvPr>
            <p:cNvSpPr/>
            <p:nvPr/>
          </p:nvSpPr>
          <p:spPr>
            <a:xfrm>
              <a:off x="1072959" y="7500692"/>
              <a:ext cx="50253" cy="76763"/>
            </a:xfrm>
            <a:custGeom>
              <a:avLst/>
              <a:gdLst>
                <a:gd name="connsiteX0" fmla="*/ 13024 w 50253"/>
                <a:gd name="connsiteY0" fmla="*/ 76763 h 76763"/>
                <a:gd name="connsiteX1" fmla="*/ 6339 w 50253"/>
                <a:gd name="connsiteY1" fmla="*/ 76763 h 76763"/>
                <a:gd name="connsiteX2" fmla="*/ 22476 w 50253"/>
                <a:gd name="connsiteY2" fmla="*/ 43338 h 76763"/>
                <a:gd name="connsiteX3" fmla="*/ 0 w 50253"/>
                <a:gd name="connsiteY3" fmla="*/ 0 h 76763"/>
                <a:gd name="connsiteX4" fmla="*/ 7607 w 50253"/>
                <a:gd name="connsiteY4" fmla="*/ 0 h 76763"/>
                <a:gd name="connsiteX5" fmla="*/ 26049 w 50253"/>
                <a:gd name="connsiteY5" fmla="*/ 36077 h 76763"/>
                <a:gd name="connsiteX6" fmla="*/ 43569 w 50253"/>
                <a:gd name="connsiteY6" fmla="*/ 0 h 76763"/>
                <a:gd name="connsiteX7" fmla="*/ 50254 w 50253"/>
                <a:gd name="connsiteY7" fmla="*/ 0 h 76763"/>
                <a:gd name="connsiteX8" fmla="*/ 13140 w 50253"/>
                <a:gd name="connsiteY8" fmla="*/ 76763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253" h="76763">
                  <a:moveTo>
                    <a:pt x="13024" y="76763"/>
                  </a:moveTo>
                  <a:lnTo>
                    <a:pt x="6339" y="76763"/>
                  </a:lnTo>
                  <a:lnTo>
                    <a:pt x="22476" y="43338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7"/>
                  </a:lnTo>
                  <a:lnTo>
                    <a:pt x="43569" y="0"/>
                  </a:lnTo>
                  <a:lnTo>
                    <a:pt x="50254" y="0"/>
                  </a:lnTo>
                  <a:lnTo>
                    <a:pt x="13140" y="7676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85" name="Freeform: Shape 1684">
              <a:extLst>
                <a:ext uri="{FF2B5EF4-FFF2-40B4-BE49-F238E27FC236}">
                  <a16:creationId xmlns:a16="http://schemas.microsoft.com/office/drawing/2014/main" id="{6F25818C-E268-4990-BEC0-F77564BF6899}"/>
                </a:ext>
              </a:extLst>
            </p:cNvPr>
            <p:cNvSpPr/>
            <p:nvPr/>
          </p:nvSpPr>
          <p:spPr>
            <a:xfrm>
              <a:off x="1128054" y="7499770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3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80 h 52558"/>
                <a:gd name="connsiteX7" fmla="*/ 26279 w 52443"/>
                <a:gd name="connsiteY7" fmla="*/ 46565 h 52558"/>
                <a:gd name="connsiteX8" fmla="*/ 45758 w 52443"/>
                <a:gd name="connsiteY8" fmla="*/ 26280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3" y="10950"/>
                    <a:pt x="52443" y="26164"/>
                  </a:cubicBezTo>
                  <a:cubicBezTo>
                    <a:pt x="52443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86" name="Freeform: Shape 1685">
              <a:extLst>
                <a:ext uri="{FF2B5EF4-FFF2-40B4-BE49-F238E27FC236}">
                  <a16:creationId xmlns:a16="http://schemas.microsoft.com/office/drawing/2014/main" id="{EBCA33FF-D827-4262-A399-0FEC2F51EF10}"/>
                </a:ext>
              </a:extLst>
            </p:cNvPr>
            <p:cNvSpPr/>
            <p:nvPr/>
          </p:nvSpPr>
          <p:spPr>
            <a:xfrm>
              <a:off x="1192715" y="7500577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0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0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0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0"/>
                    <a:pt x="12909" y="45643"/>
                    <a:pt x="22360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87" name="Freeform: Shape 1686">
              <a:extLst>
                <a:ext uri="{FF2B5EF4-FFF2-40B4-BE49-F238E27FC236}">
                  <a16:creationId xmlns:a16="http://schemas.microsoft.com/office/drawing/2014/main" id="{65B02DB0-5A83-4813-9221-769C14F16F01}"/>
                </a:ext>
              </a:extLst>
            </p:cNvPr>
            <p:cNvSpPr/>
            <p:nvPr/>
          </p:nvSpPr>
          <p:spPr>
            <a:xfrm>
              <a:off x="1253803" y="7499770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2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88" name="Freeform: Shape 1687">
              <a:extLst>
                <a:ext uri="{FF2B5EF4-FFF2-40B4-BE49-F238E27FC236}">
                  <a16:creationId xmlns:a16="http://schemas.microsoft.com/office/drawing/2014/main" id="{023CCFA6-EFD8-4F45-ACBB-B9BCF6CF8F30}"/>
                </a:ext>
              </a:extLst>
            </p:cNvPr>
            <p:cNvSpPr/>
            <p:nvPr/>
          </p:nvSpPr>
          <p:spPr>
            <a:xfrm>
              <a:off x="1309589" y="7473605"/>
              <a:ext cx="52097" cy="78723"/>
            </a:xfrm>
            <a:custGeom>
              <a:avLst/>
              <a:gdLst>
                <a:gd name="connsiteX0" fmla="*/ 45643 w 52097"/>
                <a:gd name="connsiteY0" fmla="*/ 66160 h 78723"/>
                <a:gd name="connsiteX1" fmla="*/ 25473 w 52097"/>
                <a:gd name="connsiteY1" fmla="*/ 78723 h 78723"/>
                <a:gd name="connsiteX2" fmla="*/ 0 w 52097"/>
                <a:gd name="connsiteY2" fmla="*/ 52674 h 78723"/>
                <a:gd name="connsiteX3" fmla="*/ 25473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5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4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60"/>
                  </a:moveTo>
                  <a:cubicBezTo>
                    <a:pt x="42070" y="73767"/>
                    <a:pt x="34693" y="78723"/>
                    <a:pt x="25473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3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5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8"/>
                    <a:pt x="37460" y="32274"/>
                    <a:pt x="26049" y="32274"/>
                  </a:cubicBezTo>
                  <a:cubicBezTo>
                    <a:pt x="14638" y="32274"/>
                    <a:pt x="6685" y="40803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89" name="Freeform: Shape 1688">
              <a:extLst>
                <a:ext uri="{FF2B5EF4-FFF2-40B4-BE49-F238E27FC236}">
                  <a16:creationId xmlns:a16="http://schemas.microsoft.com/office/drawing/2014/main" id="{1228CF01-53A1-4753-AC3B-C782780439FC}"/>
                </a:ext>
              </a:extLst>
            </p:cNvPr>
            <p:cNvSpPr/>
            <p:nvPr/>
          </p:nvSpPr>
          <p:spPr>
            <a:xfrm>
              <a:off x="1375749" y="7499885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90" name="Freeform: Shape 1689">
              <a:extLst>
                <a:ext uri="{FF2B5EF4-FFF2-40B4-BE49-F238E27FC236}">
                  <a16:creationId xmlns:a16="http://schemas.microsoft.com/office/drawing/2014/main" id="{6EEEAB97-A662-418C-A77E-E2E2A161A6BB}"/>
                </a:ext>
              </a:extLst>
            </p:cNvPr>
            <p:cNvSpPr/>
            <p:nvPr/>
          </p:nvSpPr>
          <p:spPr>
            <a:xfrm>
              <a:off x="1431304" y="7500577"/>
              <a:ext cx="50945" cy="52443"/>
            </a:xfrm>
            <a:custGeom>
              <a:avLst/>
              <a:gdLst>
                <a:gd name="connsiteX0" fmla="*/ 25473 w 50945"/>
                <a:gd name="connsiteY0" fmla="*/ 52443 h 52443"/>
                <a:gd name="connsiteX1" fmla="*/ 0 w 50945"/>
                <a:gd name="connsiteY1" fmla="*/ 0 h 52443"/>
                <a:gd name="connsiteX2" fmla="*/ 7492 w 50945"/>
                <a:gd name="connsiteY2" fmla="*/ 0 h 52443"/>
                <a:gd name="connsiteX3" fmla="*/ 25818 w 50945"/>
                <a:gd name="connsiteY3" fmla="*/ 38843 h 52443"/>
                <a:gd name="connsiteX4" fmla="*/ 44030 w 50945"/>
                <a:gd name="connsiteY4" fmla="*/ 0 h 52443"/>
                <a:gd name="connsiteX5" fmla="*/ 50945 w 50945"/>
                <a:gd name="connsiteY5" fmla="*/ 0 h 52443"/>
                <a:gd name="connsiteX6" fmla="*/ 25473 w 50945"/>
                <a:gd name="connsiteY6" fmla="*/ 52443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45" h="52443">
                  <a:moveTo>
                    <a:pt x="25473" y="52443"/>
                  </a:moveTo>
                  <a:lnTo>
                    <a:pt x="0" y="0"/>
                  </a:lnTo>
                  <a:lnTo>
                    <a:pt x="7492" y="0"/>
                  </a:lnTo>
                  <a:lnTo>
                    <a:pt x="25818" y="38843"/>
                  </a:lnTo>
                  <a:lnTo>
                    <a:pt x="44030" y="0"/>
                  </a:lnTo>
                  <a:lnTo>
                    <a:pt x="50945" y="0"/>
                  </a:lnTo>
                  <a:lnTo>
                    <a:pt x="25473" y="5244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91" name="Freeform: Shape 1690">
              <a:extLst>
                <a:ext uri="{FF2B5EF4-FFF2-40B4-BE49-F238E27FC236}">
                  <a16:creationId xmlns:a16="http://schemas.microsoft.com/office/drawing/2014/main" id="{A471FF73-70CC-457A-8519-A4B573B8ED5C}"/>
                </a:ext>
              </a:extLst>
            </p:cNvPr>
            <p:cNvSpPr/>
            <p:nvPr/>
          </p:nvSpPr>
          <p:spPr>
            <a:xfrm>
              <a:off x="1490894" y="7480752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4 h 70654"/>
                <a:gd name="connsiteX10" fmla="*/ 1498 w 12332"/>
                <a:gd name="connsiteY10" fmla="*/ 70654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5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2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4"/>
                  </a:lnTo>
                  <a:lnTo>
                    <a:pt x="1498" y="70654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92" name="Freeform: Shape 1691">
              <a:extLst>
                <a:ext uri="{FF2B5EF4-FFF2-40B4-BE49-F238E27FC236}">
                  <a16:creationId xmlns:a16="http://schemas.microsoft.com/office/drawing/2014/main" id="{598A5710-1B40-420D-AB23-A11F69E44C50}"/>
                </a:ext>
              </a:extLst>
            </p:cNvPr>
            <p:cNvSpPr/>
            <p:nvPr/>
          </p:nvSpPr>
          <p:spPr>
            <a:xfrm>
              <a:off x="1513024" y="7499885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0 w 43683"/>
                <a:gd name="connsiteY8" fmla="*/ 6108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7"/>
                  </a:cubicBezTo>
                  <a:lnTo>
                    <a:pt x="43684" y="47142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79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8"/>
                    <a:pt x="26740" y="6108"/>
                  </a:cubicBezTo>
                  <a:cubicBezTo>
                    <a:pt x="14984" y="6108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93" name="Freeform: Shape 1692">
              <a:extLst>
                <a:ext uri="{FF2B5EF4-FFF2-40B4-BE49-F238E27FC236}">
                  <a16:creationId xmlns:a16="http://schemas.microsoft.com/office/drawing/2014/main" id="{FD6875C8-677A-46D0-9BA4-C457BCA687F9}"/>
                </a:ext>
              </a:extLst>
            </p:cNvPr>
            <p:cNvSpPr/>
            <p:nvPr/>
          </p:nvSpPr>
          <p:spPr>
            <a:xfrm>
              <a:off x="1566505" y="7499885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94" name="Freeform: Shape 1693">
              <a:extLst>
                <a:ext uri="{FF2B5EF4-FFF2-40B4-BE49-F238E27FC236}">
                  <a16:creationId xmlns:a16="http://schemas.microsoft.com/office/drawing/2014/main" id="{52118132-81BF-4403-9045-1A7D8748C6E9}"/>
                </a:ext>
              </a:extLst>
            </p:cNvPr>
            <p:cNvSpPr/>
            <p:nvPr/>
          </p:nvSpPr>
          <p:spPr>
            <a:xfrm>
              <a:off x="1625749" y="7499770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3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7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7"/>
                  </a:cubicBezTo>
                  <a:lnTo>
                    <a:pt x="26510" y="25588"/>
                  </a:lnTo>
                  <a:cubicBezTo>
                    <a:pt x="32965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95" name="Freeform: Shape 1694">
              <a:extLst>
                <a:ext uri="{FF2B5EF4-FFF2-40B4-BE49-F238E27FC236}">
                  <a16:creationId xmlns:a16="http://schemas.microsoft.com/office/drawing/2014/main" id="{39D146F1-1BE5-427C-928D-83B4CE250CA6}"/>
                </a:ext>
              </a:extLst>
            </p:cNvPr>
            <p:cNvSpPr/>
            <p:nvPr/>
          </p:nvSpPr>
          <p:spPr>
            <a:xfrm>
              <a:off x="1699516" y="7499885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8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4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4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8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2" y="47603"/>
                    <a:pt x="6455" y="39880"/>
                  </a:cubicBezTo>
                  <a:close/>
                  <a:moveTo>
                    <a:pt x="26049" y="5994"/>
                  </a:moveTo>
                  <a:cubicBezTo>
                    <a:pt x="14638" y="5994"/>
                    <a:pt x="6455" y="14523"/>
                    <a:pt x="6455" y="26164"/>
                  </a:cubicBezTo>
                  <a:cubicBezTo>
                    <a:pt x="6455" y="37805"/>
                    <a:pt x="14638" y="46450"/>
                    <a:pt x="26049" y="46450"/>
                  </a:cubicBezTo>
                  <a:cubicBezTo>
                    <a:pt x="37460" y="46450"/>
                    <a:pt x="45413" y="37920"/>
                    <a:pt x="45413" y="26164"/>
                  </a:cubicBezTo>
                  <a:cubicBezTo>
                    <a:pt x="45413" y="14408"/>
                    <a:pt x="37460" y="5994"/>
                    <a:pt x="26049" y="59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96" name="Freeform: Shape 1695">
              <a:extLst>
                <a:ext uri="{FF2B5EF4-FFF2-40B4-BE49-F238E27FC236}">
                  <a16:creationId xmlns:a16="http://schemas.microsoft.com/office/drawing/2014/main" id="{07AFB6F4-A032-4E0B-826F-32B8CD4E125F}"/>
                </a:ext>
              </a:extLst>
            </p:cNvPr>
            <p:cNvSpPr/>
            <p:nvPr/>
          </p:nvSpPr>
          <p:spPr>
            <a:xfrm>
              <a:off x="1761987" y="7499770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9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4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97" name="Freeform: Shape 1696">
              <a:extLst>
                <a:ext uri="{FF2B5EF4-FFF2-40B4-BE49-F238E27FC236}">
                  <a16:creationId xmlns:a16="http://schemas.microsoft.com/office/drawing/2014/main" id="{134358D4-D81E-4071-80BB-3902B16D40F1}"/>
                </a:ext>
              </a:extLst>
            </p:cNvPr>
            <p:cNvSpPr/>
            <p:nvPr/>
          </p:nvSpPr>
          <p:spPr>
            <a:xfrm>
              <a:off x="1828146" y="7499770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3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7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7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7"/>
                  </a:cubicBezTo>
                  <a:lnTo>
                    <a:pt x="26510" y="25588"/>
                  </a:lnTo>
                  <a:cubicBezTo>
                    <a:pt x="32965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98" name="Freeform: Shape 1697">
              <a:extLst>
                <a:ext uri="{FF2B5EF4-FFF2-40B4-BE49-F238E27FC236}">
                  <a16:creationId xmlns:a16="http://schemas.microsoft.com/office/drawing/2014/main" id="{15361A71-E19C-452D-B555-17D258296127}"/>
                </a:ext>
              </a:extLst>
            </p:cNvPr>
            <p:cNvSpPr/>
            <p:nvPr/>
          </p:nvSpPr>
          <p:spPr>
            <a:xfrm>
              <a:off x="1873559" y="7499770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3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7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7"/>
                  </a:cubicBezTo>
                  <a:lnTo>
                    <a:pt x="26510" y="25588"/>
                  </a:lnTo>
                  <a:cubicBezTo>
                    <a:pt x="32965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99" name="Freeform: Shape 1698">
              <a:extLst>
                <a:ext uri="{FF2B5EF4-FFF2-40B4-BE49-F238E27FC236}">
                  <a16:creationId xmlns:a16="http://schemas.microsoft.com/office/drawing/2014/main" id="{20A1E14C-33E4-414F-A1DE-2A4FB8444CB4}"/>
                </a:ext>
              </a:extLst>
            </p:cNvPr>
            <p:cNvSpPr/>
            <p:nvPr/>
          </p:nvSpPr>
          <p:spPr>
            <a:xfrm>
              <a:off x="1915514" y="7498963"/>
              <a:ext cx="82180" cy="54057"/>
            </a:xfrm>
            <a:custGeom>
              <a:avLst/>
              <a:gdLst>
                <a:gd name="connsiteX0" fmla="*/ 60051 w 82180"/>
                <a:gd name="connsiteY0" fmla="*/ 54057 h 54057"/>
                <a:gd name="connsiteX1" fmla="*/ 41378 w 82180"/>
                <a:gd name="connsiteY1" fmla="*/ 13140 h 54057"/>
                <a:gd name="connsiteX2" fmla="*/ 22476 w 82180"/>
                <a:gd name="connsiteY2" fmla="*/ 54057 h 54057"/>
                <a:gd name="connsiteX3" fmla="*/ 0 w 82180"/>
                <a:gd name="connsiteY3" fmla="*/ 1614 h 54057"/>
                <a:gd name="connsiteX4" fmla="*/ 7377 w 82180"/>
                <a:gd name="connsiteY4" fmla="*/ 1614 h 54057"/>
                <a:gd name="connsiteX5" fmla="*/ 23283 w 82180"/>
                <a:gd name="connsiteY5" fmla="*/ 39765 h 54057"/>
                <a:gd name="connsiteX6" fmla="*/ 41494 w 82180"/>
                <a:gd name="connsiteY6" fmla="*/ 0 h 54057"/>
                <a:gd name="connsiteX7" fmla="*/ 59590 w 82180"/>
                <a:gd name="connsiteY7" fmla="*/ 39765 h 54057"/>
                <a:gd name="connsiteX8" fmla="*/ 75496 w 82180"/>
                <a:gd name="connsiteY8" fmla="*/ 1614 h 54057"/>
                <a:gd name="connsiteX9" fmla="*/ 82181 w 82180"/>
                <a:gd name="connsiteY9" fmla="*/ 1614 h 54057"/>
                <a:gd name="connsiteX10" fmla="*/ 60166 w 82180"/>
                <a:gd name="connsiteY10" fmla="*/ 54057 h 5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80" h="54057">
                  <a:moveTo>
                    <a:pt x="60051" y="54057"/>
                  </a:moveTo>
                  <a:lnTo>
                    <a:pt x="41378" y="13140"/>
                  </a:lnTo>
                  <a:lnTo>
                    <a:pt x="22476" y="54057"/>
                  </a:lnTo>
                  <a:lnTo>
                    <a:pt x="0" y="1614"/>
                  </a:lnTo>
                  <a:lnTo>
                    <a:pt x="7377" y="1614"/>
                  </a:lnTo>
                  <a:lnTo>
                    <a:pt x="23283" y="39765"/>
                  </a:lnTo>
                  <a:lnTo>
                    <a:pt x="41494" y="0"/>
                  </a:lnTo>
                  <a:lnTo>
                    <a:pt x="59590" y="39765"/>
                  </a:lnTo>
                  <a:lnTo>
                    <a:pt x="75496" y="1614"/>
                  </a:lnTo>
                  <a:lnTo>
                    <a:pt x="82181" y="1614"/>
                  </a:lnTo>
                  <a:lnTo>
                    <a:pt x="60166" y="5405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00" name="Freeform: Shape 1699">
              <a:extLst>
                <a:ext uri="{FF2B5EF4-FFF2-40B4-BE49-F238E27FC236}">
                  <a16:creationId xmlns:a16="http://schemas.microsoft.com/office/drawing/2014/main" id="{B04750A9-9046-477A-B48A-47267749F8CF}"/>
                </a:ext>
              </a:extLst>
            </p:cNvPr>
            <p:cNvSpPr/>
            <p:nvPr/>
          </p:nvSpPr>
          <p:spPr>
            <a:xfrm>
              <a:off x="2002651" y="7499770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80 h 52558"/>
                <a:gd name="connsiteX7" fmla="*/ 26279 w 52443"/>
                <a:gd name="connsiteY7" fmla="*/ 46565 h 52558"/>
                <a:gd name="connsiteX8" fmla="*/ 45758 w 52443"/>
                <a:gd name="connsiteY8" fmla="*/ 26280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01" name="Freeform: Shape 1700">
              <a:extLst>
                <a:ext uri="{FF2B5EF4-FFF2-40B4-BE49-F238E27FC236}">
                  <a16:creationId xmlns:a16="http://schemas.microsoft.com/office/drawing/2014/main" id="{5C2C0A1F-0E85-4F53-81ED-9DA028963939}"/>
                </a:ext>
              </a:extLst>
            </p:cNvPr>
            <p:cNvSpPr/>
            <p:nvPr/>
          </p:nvSpPr>
          <p:spPr>
            <a:xfrm>
              <a:off x="2069271" y="7499770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2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02" name="Freeform: Shape 1701">
              <a:extLst>
                <a:ext uri="{FF2B5EF4-FFF2-40B4-BE49-F238E27FC236}">
                  <a16:creationId xmlns:a16="http://schemas.microsoft.com/office/drawing/2014/main" id="{10B704AE-B199-43DB-8591-C66F22A5177E}"/>
                </a:ext>
              </a:extLst>
            </p:cNvPr>
            <p:cNvSpPr/>
            <p:nvPr/>
          </p:nvSpPr>
          <p:spPr>
            <a:xfrm>
              <a:off x="2100276" y="7473605"/>
              <a:ext cx="52097" cy="78723"/>
            </a:xfrm>
            <a:custGeom>
              <a:avLst/>
              <a:gdLst>
                <a:gd name="connsiteX0" fmla="*/ 45643 w 52097"/>
                <a:gd name="connsiteY0" fmla="*/ 66160 h 78723"/>
                <a:gd name="connsiteX1" fmla="*/ 25472 w 52097"/>
                <a:gd name="connsiteY1" fmla="*/ 78723 h 78723"/>
                <a:gd name="connsiteX2" fmla="*/ 0 w 52097"/>
                <a:gd name="connsiteY2" fmla="*/ 52674 h 78723"/>
                <a:gd name="connsiteX3" fmla="*/ 25472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5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4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60"/>
                  </a:moveTo>
                  <a:cubicBezTo>
                    <a:pt x="42070" y="73767"/>
                    <a:pt x="34693" y="78723"/>
                    <a:pt x="25472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5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8"/>
                    <a:pt x="37460" y="32274"/>
                    <a:pt x="26049" y="32274"/>
                  </a:cubicBezTo>
                  <a:cubicBezTo>
                    <a:pt x="14638" y="32274"/>
                    <a:pt x="6685" y="40803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03" name="Freeform: Shape 1702">
              <a:extLst>
                <a:ext uri="{FF2B5EF4-FFF2-40B4-BE49-F238E27FC236}">
                  <a16:creationId xmlns:a16="http://schemas.microsoft.com/office/drawing/2014/main" id="{8A570B6B-5BCA-498F-9B2A-6FC3C6D2EA6C}"/>
                </a:ext>
              </a:extLst>
            </p:cNvPr>
            <p:cNvSpPr/>
            <p:nvPr/>
          </p:nvSpPr>
          <p:spPr>
            <a:xfrm>
              <a:off x="2194790" y="7499885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8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4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4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8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2" y="47603"/>
                    <a:pt x="6455" y="39880"/>
                  </a:cubicBezTo>
                  <a:close/>
                  <a:moveTo>
                    <a:pt x="26049" y="5994"/>
                  </a:moveTo>
                  <a:cubicBezTo>
                    <a:pt x="14638" y="5994"/>
                    <a:pt x="6455" y="14523"/>
                    <a:pt x="6455" y="26164"/>
                  </a:cubicBezTo>
                  <a:cubicBezTo>
                    <a:pt x="6455" y="37805"/>
                    <a:pt x="14638" y="46450"/>
                    <a:pt x="26049" y="46450"/>
                  </a:cubicBezTo>
                  <a:cubicBezTo>
                    <a:pt x="37460" y="46450"/>
                    <a:pt x="45413" y="37920"/>
                    <a:pt x="45413" y="26164"/>
                  </a:cubicBezTo>
                  <a:cubicBezTo>
                    <a:pt x="45413" y="14408"/>
                    <a:pt x="37460" y="5994"/>
                    <a:pt x="26049" y="59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04" name="Freeform: Shape 1703">
              <a:extLst>
                <a:ext uri="{FF2B5EF4-FFF2-40B4-BE49-F238E27FC236}">
                  <a16:creationId xmlns:a16="http://schemas.microsoft.com/office/drawing/2014/main" id="{5C720829-0FE6-4FA9-91B8-2C8FDDB1F95E}"/>
                </a:ext>
              </a:extLst>
            </p:cNvPr>
            <p:cNvSpPr/>
            <p:nvPr/>
          </p:nvSpPr>
          <p:spPr>
            <a:xfrm>
              <a:off x="2261065" y="7499770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2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05" name="Freeform: Shape 1704">
              <a:extLst>
                <a:ext uri="{FF2B5EF4-FFF2-40B4-BE49-F238E27FC236}">
                  <a16:creationId xmlns:a16="http://schemas.microsoft.com/office/drawing/2014/main" id="{00419E17-4128-4289-B81C-DACDF140E52B}"/>
                </a:ext>
              </a:extLst>
            </p:cNvPr>
            <p:cNvSpPr/>
            <p:nvPr/>
          </p:nvSpPr>
          <p:spPr>
            <a:xfrm>
              <a:off x="2291955" y="7499770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3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80 h 52558"/>
                <a:gd name="connsiteX7" fmla="*/ 26279 w 52443"/>
                <a:gd name="connsiteY7" fmla="*/ 46565 h 52558"/>
                <a:gd name="connsiteX8" fmla="*/ 45758 w 52443"/>
                <a:gd name="connsiteY8" fmla="*/ 26280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39" y="0"/>
                    <a:pt x="52443" y="10950"/>
                    <a:pt x="52443" y="26164"/>
                  </a:cubicBezTo>
                  <a:cubicBezTo>
                    <a:pt x="52443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06" name="Freeform: Shape 1705">
              <a:extLst>
                <a:ext uri="{FF2B5EF4-FFF2-40B4-BE49-F238E27FC236}">
                  <a16:creationId xmlns:a16="http://schemas.microsoft.com/office/drawing/2014/main" id="{70BB6C9D-C9CB-4CBC-8751-B1EFEAAAD87A}"/>
                </a:ext>
              </a:extLst>
            </p:cNvPr>
            <p:cNvSpPr/>
            <p:nvPr/>
          </p:nvSpPr>
          <p:spPr>
            <a:xfrm>
              <a:off x="2356500" y="7484094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4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9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8898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07" name="Freeform: Shape 1706">
              <a:extLst>
                <a:ext uri="{FF2B5EF4-FFF2-40B4-BE49-F238E27FC236}">
                  <a16:creationId xmlns:a16="http://schemas.microsoft.com/office/drawing/2014/main" id="{F6C26D61-DCA8-4B6F-AADB-D798A3FB5219}"/>
                </a:ext>
              </a:extLst>
            </p:cNvPr>
            <p:cNvSpPr/>
            <p:nvPr/>
          </p:nvSpPr>
          <p:spPr>
            <a:xfrm>
              <a:off x="2392692" y="7499885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08" name="Freeform: Shape 1707">
              <a:extLst>
                <a:ext uri="{FF2B5EF4-FFF2-40B4-BE49-F238E27FC236}">
                  <a16:creationId xmlns:a16="http://schemas.microsoft.com/office/drawing/2014/main" id="{384FBB5E-A148-499E-97F3-5EB2BF3B982B}"/>
                </a:ext>
              </a:extLst>
            </p:cNvPr>
            <p:cNvSpPr/>
            <p:nvPr/>
          </p:nvSpPr>
          <p:spPr>
            <a:xfrm>
              <a:off x="2452167" y="7499885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1 w 43683"/>
                <a:gd name="connsiteY8" fmla="*/ 6108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7"/>
                  </a:cubicBezTo>
                  <a:lnTo>
                    <a:pt x="43684" y="47142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79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8"/>
                    <a:pt x="26741" y="6108"/>
                  </a:cubicBezTo>
                  <a:cubicBezTo>
                    <a:pt x="14984" y="6108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09" name="Freeform: Shape 1708">
              <a:extLst>
                <a:ext uri="{FF2B5EF4-FFF2-40B4-BE49-F238E27FC236}">
                  <a16:creationId xmlns:a16="http://schemas.microsoft.com/office/drawing/2014/main" id="{F564B76D-5F77-4724-97F8-872EDE05F93D}"/>
                </a:ext>
              </a:extLst>
            </p:cNvPr>
            <p:cNvSpPr/>
            <p:nvPr/>
          </p:nvSpPr>
          <p:spPr>
            <a:xfrm>
              <a:off x="2508875" y="7484094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4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9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8898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10" name="Freeform: Shape 1709">
              <a:extLst>
                <a:ext uri="{FF2B5EF4-FFF2-40B4-BE49-F238E27FC236}">
                  <a16:creationId xmlns:a16="http://schemas.microsoft.com/office/drawing/2014/main" id="{49B610A0-60CE-4D5A-9E3F-45FD5E6FDA0F}"/>
                </a:ext>
              </a:extLst>
            </p:cNvPr>
            <p:cNvSpPr/>
            <p:nvPr/>
          </p:nvSpPr>
          <p:spPr>
            <a:xfrm>
              <a:off x="2545067" y="7499885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11" name="Freeform: Shape 1710">
              <a:extLst>
                <a:ext uri="{FF2B5EF4-FFF2-40B4-BE49-F238E27FC236}">
                  <a16:creationId xmlns:a16="http://schemas.microsoft.com/office/drawing/2014/main" id="{B3197F7A-2C99-4E2E-A0D1-B4DBDC9A896A}"/>
                </a:ext>
              </a:extLst>
            </p:cNvPr>
            <p:cNvSpPr/>
            <p:nvPr/>
          </p:nvSpPr>
          <p:spPr>
            <a:xfrm>
              <a:off x="2604541" y="7473605"/>
              <a:ext cx="52097" cy="78723"/>
            </a:xfrm>
            <a:custGeom>
              <a:avLst/>
              <a:gdLst>
                <a:gd name="connsiteX0" fmla="*/ 45643 w 52097"/>
                <a:gd name="connsiteY0" fmla="*/ 66160 h 78723"/>
                <a:gd name="connsiteX1" fmla="*/ 25472 w 52097"/>
                <a:gd name="connsiteY1" fmla="*/ 78723 h 78723"/>
                <a:gd name="connsiteX2" fmla="*/ 0 w 52097"/>
                <a:gd name="connsiteY2" fmla="*/ 52674 h 78723"/>
                <a:gd name="connsiteX3" fmla="*/ 25472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5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4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60"/>
                  </a:moveTo>
                  <a:cubicBezTo>
                    <a:pt x="42070" y="73767"/>
                    <a:pt x="34693" y="78723"/>
                    <a:pt x="25472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5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8"/>
                    <a:pt x="37460" y="32274"/>
                    <a:pt x="26049" y="32274"/>
                  </a:cubicBezTo>
                  <a:cubicBezTo>
                    <a:pt x="14638" y="32274"/>
                    <a:pt x="6685" y="40803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12" name="Freeform: Shape 1711">
              <a:extLst>
                <a:ext uri="{FF2B5EF4-FFF2-40B4-BE49-F238E27FC236}">
                  <a16:creationId xmlns:a16="http://schemas.microsoft.com/office/drawing/2014/main" id="{239BEB30-8D5C-49A3-896E-F27959220FB7}"/>
                </a:ext>
              </a:extLst>
            </p:cNvPr>
            <p:cNvSpPr/>
            <p:nvPr/>
          </p:nvSpPr>
          <p:spPr>
            <a:xfrm>
              <a:off x="2695251" y="7499770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9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4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13" name="Freeform: Shape 1712">
              <a:extLst>
                <a:ext uri="{FF2B5EF4-FFF2-40B4-BE49-F238E27FC236}">
                  <a16:creationId xmlns:a16="http://schemas.microsoft.com/office/drawing/2014/main" id="{39014223-A096-4179-881F-9821399B764C}"/>
                </a:ext>
              </a:extLst>
            </p:cNvPr>
            <p:cNvSpPr/>
            <p:nvPr/>
          </p:nvSpPr>
          <p:spPr>
            <a:xfrm>
              <a:off x="2765329" y="7499885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14" name="Freeform: Shape 1713">
              <a:extLst>
                <a:ext uri="{FF2B5EF4-FFF2-40B4-BE49-F238E27FC236}">
                  <a16:creationId xmlns:a16="http://schemas.microsoft.com/office/drawing/2014/main" id="{E0E21A8F-F172-4F10-B8E4-5867CEA8093F}"/>
                </a:ext>
              </a:extLst>
            </p:cNvPr>
            <p:cNvSpPr/>
            <p:nvPr/>
          </p:nvSpPr>
          <p:spPr>
            <a:xfrm>
              <a:off x="2823536" y="7473605"/>
              <a:ext cx="52097" cy="78723"/>
            </a:xfrm>
            <a:custGeom>
              <a:avLst/>
              <a:gdLst>
                <a:gd name="connsiteX0" fmla="*/ 45643 w 52097"/>
                <a:gd name="connsiteY0" fmla="*/ 66160 h 78723"/>
                <a:gd name="connsiteX1" fmla="*/ 25472 w 52097"/>
                <a:gd name="connsiteY1" fmla="*/ 78723 h 78723"/>
                <a:gd name="connsiteX2" fmla="*/ 0 w 52097"/>
                <a:gd name="connsiteY2" fmla="*/ 52674 h 78723"/>
                <a:gd name="connsiteX3" fmla="*/ 25472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5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4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60"/>
                  </a:moveTo>
                  <a:cubicBezTo>
                    <a:pt x="42070" y="73767"/>
                    <a:pt x="34693" y="78723"/>
                    <a:pt x="25472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5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8"/>
                    <a:pt x="37460" y="32274"/>
                    <a:pt x="26049" y="32274"/>
                  </a:cubicBezTo>
                  <a:cubicBezTo>
                    <a:pt x="14638" y="32274"/>
                    <a:pt x="6685" y="40803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15" name="Freeform: Shape 1714">
              <a:extLst>
                <a:ext uri="{FF2B5EF4-FFF2-40B4-BE49-F238E27FC236}">
                  <a16:creationId xmlns:a16="http://schemas.microsoft.com/office/drawing/2014/main" id="{7F9DEAD2-8211-4A6B-B2C7-F96222440D1C}"/>
                </a:ext>
              </a:extLst>
            </p:cNvPr>
            <p:cNvSpPr/>
            <p:nvPr/>
          </p:nvSpPr>
          <p:spPr>
            <a:xfrm>
              <a:off x="2914131" y="7499770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80 h 52558"/>
                <a:gd name="connsiteX7" fmla="*/ 26279 w 52443"/>
                <a:gd name="connsiteY7" fmla="*/ 46565 h 52558"/>
                <a:gd name="connsiteX8" fmla="*/ 45758 w 52443"/>
                <a:gd name="connsiteY8" fmla="*/ 26280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39" y="0"/>
                    <a:pt x="52444" y="10950"/>
                    <a:pt x="52444" y="26164"/>
                  </a:cubicBezTo>
                  <a:cubicBezTo>
                    <a:pt x="52444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16" name="Freeform: Shape 1715">
              <a:extLst>
                <a:ext uri="{FF2B5EF4-FFF2-40B4-BE49-F238E27FC236}">
                  <a16:creationId xmlns:a16="http://schemas.microsoft.com/office/drawing/2014/main" id="{7D7EE69D-33D2-411E-968B-790DF58E3257}"/>
                </a:ext>
              </a:extLst>
            </p:cNvPr>
            <p:cNvSpPr/>
            <p:nvPr/>
          </p:nvSpPr>
          <p:spPr>
            <a:xfrm>
              <a:off x="2978677" y="7500577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1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1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1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0"/>
                    <a:pt x="12909" y="45643"/>
                    <a:pt x="22361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17" name="Freeform: Shape 1716">
              <a:extLst>
                <a:ext uri="{FF2B5EF4-FFF2-40B4-BE49-F238E27FC236}">
                  <a16:creationId xmlns:a16="http://schemas.microsoft.com/office/drawing/2014/main" id="{CE9A9030-6725-42A4-A204-0B5AD8D6B7FE}"/>
                </a:ext>
              </a:extLst>
            </p:cNvPr>
            <p:cNvSpPr/>
            <p:nvPr/>
          </p:nvSpPr>
          <p:spPr>
            <a:xfrm>
              <a:off x="3039304" y="7484094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4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9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8898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18" name="Freeform: Shape 1717">
              <a:extLst>
                <a:ext uri="{FF2B5EF4-FFF2-40B4-BE49-F238E27FC236}">
                  <a16:creationId xmlns:a16="http://schemas.microsoft.com/office/drawing/2014/main" id="{1BC27F4C-2B9F-4AE7-895A-C48B8ECB82DA}"/>
                </a:ext>
              </a:extLst>
            </p:cNvPr>
            <p:cNvSpPr/>
            <p:nvPr/>
          </p:nvSpPr>
          <p:spPr>
            <a:xfrm>
              <a:off x="661480" y="7624251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80 h 52558"/>
                <a:gd name="connsiteX7" fmla="*/ 26279 w 52443"/>
                <a:gd name="connsiteY7" fmla="*/ 46566 h 52558"/>
                <a:gd name="connsiteX8" fmla="*/ 45758 w 52443"/>
                <a:gd name="connsiteY8" fmla="*/ 26280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1"/>
                    <a:pt x="14753" y="46566"/>
                    <a:pt x="26279" y="46566"/>
                  </a:cubicBezTo>
                  <a:cubicBezTo>
                    <a:pt x="37805" y="46566"/>
                    <a:pt x="45758" y="38037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19" name="Freeform: Shape 1718">
              <a:extLst>
                <a:ext uri="{FF2B5EF4-FFF2-40B4-BE49-F238E27FC236}">
                  <a16:creationId xmlns:a16="http://schemas.microsoft.com/office/drawing/2014/main" id="{F9AACED3-3235-4207-B8D6-DF5E476CE699}"/>
                </a:ext>
              </a:extLst>
            </p:cNvPr>
            <p:cNvSpPr/>
            <p:nvPr/>
          </p:nvSpPr>
          <p:spPr>
            <a:xfrm>
              <a:off x="727178" y="7597396"/>
              <a:ext cx="29276" cy="78607"/>
            </a:xfrm>
            <a:custGeom>
              <a:avLst/>
              <a:gdLst>
                <a:gd name="connsiteX0" fmla="*/ 6455 w 29276"/>
                <a:gd name="connsiteY0" fmla="*/ 33771 h 78607"/>
                <a:gd name="connsiteX1" fmla="*/ 6455 w 29276"/>
                <a:gd name="connsiteY1" fmla="*/ 78607 h 78607"/>
                <a:gd name="connsiteX2" fmla="*/ 0 w 29276"/>
                <a:gd name="connsiteY2" fmla="*/ 78607 h 78607"/>
                <a:gd name="connsiteX3" fmla="*/ 0 w 29276"/>
                <a:gd name="connsiteY3" fmla="*/ 17289 h 78607"/>
                <a:gd name="connsiteX4" fmla="*/ 16943 w 29276"/>
                <a:gd name="connsiteY4" fmla="*/ 0 h 78607"/>
                <a:gd name="connsiteX5" fmla="*/ 29276 w 29276"/>
                <a:gd name="connsiteY5" fmla="*/ 3803 h 78607"/>
                <a:gd name="connsiteX6" fmla="*/ 29276 w 29276"/>
                <a:gd name="connsiteY6" fmla="*/ 10258 h 78607"/>
                <a:gd name="connsiteX7" fmla="*/ 17289 w 29276"/>
                <a:gd name="connsiteY7" fmla="*/ 6108 h 78607"/>
                <a:gd name="connsiteX8" fmla="*/ 6339 w 29276"/>
                <a:gd name="connsiteY8" fmla="*/ 17058 h 78607"/>
                <a:gd name="connsiteX9" fmla="*/ 6339 w 29276"/>
                <a:gd name="connsiteY9" fmla="*/ 27893 h 78607"/>
                <a:gd name="connsiteX10" fmla="*/ 27432 w 29276"/>
                <a:gd name="connsiteY10" fmla="*/ 27893 h 78607"/>
                <a:gd name="connsiteX11" fmla="*/ 27432 w 29276"/>
                <a:gd name="connsiteY11" fmla="*/ 33887 h 78607"/>
                <a:gd name="connsiteX12" fmla="*/ 6339 w 29276"/>
                <a:gd name="connsiteY12" fmla="*/ 33887 h 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6" h="78607">
                  <a:moveTo>
                    <a:pt x="6455" y="33771"/>
                  </a:moveTo>
                  <a:lnTo>
                    <a:pt x="6455" y="78607"/>
                  </a:lnTo>
                  <a:lnTo>
                    <a:pt x="0" y="78607"/>
                  </a:lnTo>
                  <a:lnTo>
                    <a:pt x="0" y="17289"/>
                  </a:lnTo>
                  <a:cubicBezTo>
                    <a:pt x="0" y="7261"/>
                    <a:pt x="6455" y="0"/>
                    <a:pt x="16943" y="0"/>
                  </a:cubicBezTo>
                  <a:cubicBezTo>
                    <a:pt x="21323" y="0"/>
                    <a:pt x="25357" y="922"/>
                    <a:pt x="29276" y="3803"/>
                  </a:cubicBezTo>
                  <a:lnTo>
                    <a:pt x="29276" y="10258"/>
                  </a:lnTo>
                  <a:cubicBezTo>
                    <a:pt x="25588" y="7146"/>
                    <a:pt x="21554" y="6108"/>
                    <a:pt x="17289" y="6108"/>
                  </a:cubicBezTo>
                  <a:cubicBezTo>
                    <a:pt x="10604" y="6108"/>
                    <a:pt x="6339" y="10719"/>
                    <a:pt x="6339" y="17058"/>
                  </a:cubicBezTo>
                  <a:lnTo>
                    <a:pt x="6339" y="27893"/>
                  </a:lnTo>
                  <a:lnTo>
                    <a:pt x="27432" y="27893"/>
                  </a:lnTo>
                  <a:lnTo>
                    <a:pt x="27432" y="33887"/>
                  </a:lnTo>
                  <a:lnTo>
                    <a:pt x="6339" y="3388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20" name="Freeform: Shape 1719">
              <a:extLst>
                <a:ext uri="{FF2B5EF4-FFF2-40B4-BE49-F238E27FC236}">
                  <a16:creationId xmlns:a16="http://schemas.microsoft.com/office/drawing/2014/main" id="{1D4A4911-19E6-40DA-A3AD-FAE5609BAD1B}"/>
                </a:ext>
              </a:extLst>
            </p:cNvPr>
            <p:cNvSpPr/>
            <p:nvPr/>
          </p:nvSpPr>
          <p:spPr>
            <a:xfrm>
              <a:off x="787920" y="7624251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2 h 51751"/>
                <a:gd name="connsiteX8" fmla="*/ 6455 w 25587"/>
                <a:gd name="connsiteY8" fmla="*/ 51637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5"/>
                    <a:pt x="6455" y="14062"/>
                    <a:pt x="6455" y="27202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21" name="Freeform: Shape 1720">
              <a:extLst>
                <a:ext uri="{FF2B5EF4-FFF2-40B4-BE49-F238E27FC236}">
                  <a16:creationId xmlns:a16="http://schemas.microsoft.com/office/drawing/2014/main" id="{0AD92AE1-D6E4-43E5-A899-9AE27711D1A0}"/>
                </a:ext>
              </a:extLst>
            </p:cNvPr>
            <p:cNvSpPr/>
            <p:nvPr/>
          </p:nvSpPr>
          <p:spPr>
            <a:xfrm>
              <a:off x="818925" y="7624366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6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1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22" name="Freeform: Shape 1721">
              <a:extLst>
                <a:ext uri="{FF2B5EF4-FFF2-40B4-BE49-F238E27FC236}">
                  <a16:creationId xmlns:a16="http://schemas.microsoft.com/office/drawing/2014/main" id="{F4C8FB8F-E8A2-4BC0-B8AC-C22047ACBB42}"/>
                </a:ext>
              </a:extLst>
            </p:cNvPr>
            <p:cNvSpPr/>
            <p:nvPr/>
          </p:nvSpPr>
          <p:spPr>
            <a:xfrm>
              <a:off x="878285" y="7624251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6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3" y="52559"/>
                    <a:pt x="25473" y="52559"/>
                  </a:cubicBezTo>
                  <a:cubicBezTo>
                    <a:pt x="10604" y="52559"/>
                    <a:pt x="0" y="41610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7"/>
                    <a:pt x="14638" y="46566"/>
                    <a:pt x="26049" y="46566"/>
                  </a:cubicBezTo>
                  <a:cubicBezTo>
                    <a:pt x="37460" y="46566"/>
                    <a:pt x="45643" y="38037"/>
                    <a:pt x="45643" y="26395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23" name="Freeform: Shape 1722">
              <a:extLst>
                <a:ext uri="{FF2B5EF4-FFF2-40B4-BE49-F238E27FC236}">
                  <a16:creationId xmlns:a16="http://schemas.microsoft.com/office/drawing/2014/main" id="{0540BFAF-72B7-4799-8350-69C00A70CCA7}"/>
                </a:ext>
              </a:extLst>
            </p:cNvPr>
            <p:cNvSpPr/>
            <p:nvPr/>
          </p:nvSpPr>
          <p:spPr>
            <a:xfrm>
              <a:off x="944675" y="7624366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80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0 w 43683"/>
                <a:gd name="connsiteY8" fmla="*/ 6109 h 52558"/>
                <a:gd name="connsiteX9" fmla="*/ 6685 w 43683"/>
                <a:gd name="connsiteY9" fmla="*/ 26280 h 52558"/>
                <a:gd name="connsiteX10" fmla="*/ 26971 w 43683"/>
                <a:gd name="connsiteY10" fmla="*/ 46566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7"/>
                  </a:cubicBezTo>
                  <a:lnTo>
                    <a:pt x="43684" y="47142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80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0" y="6109"/>
                  </a:cubicBezTo>
                  <a:cubicBezTo>
                    <a:pt x="14984" y="6109"/>
                    <a:pt x="6685" y="14408"/>
                    <a:pt x="6685" y="26280"/>
                  </a:cubicBezTo>
                  <a:cubicBezTo>
                    <a:pt x="6685" y="38151"/>
                    <a:pt x="14984" y="46566"/>
                    <a:pt x="26971" y="4656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24" name="Freeform: Shape 1723">
              <a:extLst>
                <a:ext uri="{FF2B5EF4-FFF2-40B4-BE49-F238E27FC236}">
                  <a16:creationId xmlns:a16="http://schemas.microsoft.com/office/drawing/2014/main" id="{B06447B7-8854-4684-A649-F3045CB51E44}"/>
                </a:ext>
              </a:extLst>
            </p:cNvPr>
            <p:cNvSpPr/>
            <p:nvPr/>
          </p:nvSpPr>
          <p:spPr>
            <a:xfrm>
              <a:off x="1001959" y="7598202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3 h 77916"/>
                <a:gd name="connsiteX5" fmla="*/ 25242 w 45412"/>
                <a:gd name="connsiteY5" fmla="*/ 26164 h 77916"/>
                <a:gd name="connsiteX6" fmla="*/ 45413 w 45412"/>
                <a:gd name="connsiteY6" fmla="*/ 48756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8 h 77916"/>
                <a:gd name="connsiteX10" fmla="*/ 23744 w 45412"/>
                <a:gd name="connsiteY10" fmla="*/ 32389 h 77916"/>
                <a:gd name="connsiteX11" fmla="*/ 6570 w 45412"/>
                <a:gd name="connsiteY11" fmla="*/ 52444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3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8" y="26164"/>
                    <a:pt x="45413" y="35616"/>
                    <a:pt x="45413" y="48756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8"/>
                  </a:lnTo>
                  <a:cubicBezTo>
                    <a:pt x="38958" y="38152"/>
                    <a:pt x="33656" y="32389"/>
                    <a:pt x="23744" y="32389"/>
                  </a:cubicBezTo>
                  <a:cubicBezTo>
                    <a:pt x="13831" y="32389"/>
                    <a:pt x="6570" y="41148"/>
                    <a:pt x="6570" y="52444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25" name="Freeform: Shape 1724">
              <a:extLst>
                <a:ext uri="{FF2B5EF4-FFF2-40B4-BE49-F238E27FC236}">
                  <a16:creationId xmlns:a16="http://schemas.microsoft.com/office/drawing/2014/main" id="{BA4E64DF-6BEB-459A-9EF1-EBD417283AC9}"/>
                </a:ext>
              </a:extLst>
            </p:cNvPr>
            <p:cNvSpPr/>
            <p:nvPr/>
          </p:nvSpPr>
          <p:spPr>
            <a:xfrm>
              <a:off x="1088059" y="7608576"/>
              <a:ext cx="29506" cy="68349"/>
            </a:xfrm>
            <a:custGeom>
              <a:avLst/>
              <a:gdLst>
                <a:gd name="connsiteX0" fmla="*/ 16597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7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7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7"/>
                    <a:pt x="20747" y="68349"/>
                    <a:pt x="16597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26" name="Freeform: Shape 1725">
              <a:extLst>
                <a:ext uri="{FF2B5EF4-FFF2-40B4-BE49-F238E27FC236}">
                  <a16:creationId xmlns:a16="http://schemas.microsoft.com/office/drawing/2014/main" id="{07722CAD-7758-4160-9B3C-A80E0D2A610A}"/>
                </a:ext>
              </a:extLst>
            </p:cNvPr>
            <p:cNvSpPr/>
            <p:nvPr/>
          </p:nvSpPr>
          <p:spPr>
            <a:xfrm>
              <a:off x="1124366" y="7624251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3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80 h 52558"/>
                <a:gd name="connsiteX7" fmla="*/ 26279 w 52443"/>
                <a:gd name="connsiteY7" fmla="*/ 46566 h 52558"/>
                <a:gd name="connsiteX8" fmla="*/ 45758 w 52443"/>
                <a:gd name="connsiteY8" fmla="*/ 26280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3" y="10950"/>
                    <a:pt x="52443" y="26164"/>
                  </a:cubicBezTo>
                  <a:cubicBezTo>
                    <a:pt x="52443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1"/>
                    <a:pt x="14753" y="46566"/>
                    <a:pt x="26279" y="46566"/>
                  </a:cubicBezTo>
                  <a:cubicBezTo>
                    <a:pt x="37805" y="46566"/>
                    <a:pt x="45758" y="38037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27" name="Freeform: Shape 1726">
              <a:extLst>
                <a:ext uri="{FF2B5EF4-FFF2-40B4-BE49-F238E27FC236}">
                  <a16:creationId xmlns:a16="http://schemas.microsoft.com/office/drawing/2014/main" id="{0C067A8E-A5AF-4FA1-983E-A7A947524272}"/>
                </a:ext>
              </a:extLst>
            </p:cNvPr>
            <p:cNvSpPr/>
            <p:nvPr/>
          </p:nvSpPr>
          <p:spPr>
            <a:xfrm>
              <a:off x="1215306" y="7624366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9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4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4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9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2" y="47603"/>
                    <a:pt x="6455" y="39880"/>
                  </a:cubicBezTo>
                  <a:close/>
                  <a:moveTo>
                    <a:pt x="26049" y="5994"/>
                  </a:moveTo>
                  <a:cubicBezTo>
                    <a:pt x="14638" y="5994"/>
                    <a:pt x="6455" y="14523"/>
                    <a:pt x="6455" y="26164"/>
                  </a:cubicBezTo>
                  <a:cubicBezTo>
                    <a:pt x="6455" y="37806"/>
                    <a:pt x="14638" y="46450"/>
                    <a:pt x="26049" y="46450"/>
                  </a:cubicBezTo>
                  <a:cubicBezTo>
                    <a:pt x="37460" y="46450"/>
                    <a:pt x="45413" y="37921"/>
                    <a:pt x="45413" y="26164"/>
                  </a:cubicBezTo>
                  <a:cubicBezTo>
                    <a:pt x="45413" y="14408"/>
                    <a:pt x="37460" y="5994"/>
                    <a:pt x="26049" y="59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28" name="Freeform: Shape 1727">
              <a:extLst>
                <a:ext uri="{FF2B5EF4-FFF2-40B4-BE49-F238E27FC236}">
                  <a16:creationId xmlns:a16="http://schemas.microsoft.com/office/drawing/2014/main" id="{404A9DE6-6955-4EA9-87CE-9FFF7DA8EF27}"/>
                </a:ext>
              </a:extLst>
            </p:cNvPr>
            <p:cNvSpPr/>
            <p:nvPr/>
          </p:nvSpPr>
          <p:spPr>
            <a:xfrm>
              <a:off x="1281581" y="7624251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2 h 51751"/>
                <a:gd name="connsiteX8" fmla="*/ 6455 w 25587"/>
                <a:gd name="connsiteY8" fmla="*/ 51637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5"/>
                    <a:pt x="6455" y="14062"/>
                    <a:pt x="6455" y="27202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29" name="Freeform: Shape 1728">
              <a:extLst>
                <a:ext uri="{FF2B5EF4-FFF2-40B4-BE49-F238E27FC236}">
                  <a16:creationId xmlns:a16="http://schemas.microsoft.com/office/drawing/2014/main" id="{23AB324B-659F-43F2-B13D-65CB59B6E449}"/>
                </a:ext>
              </a:extLst>
            </p:cNvPr>
            <p:cNvSpPr/>
            <p:nvPr/>
          </p:nvSpPr>
          <p:spPr>
            <a:xfrm>
              <a:off x="1312471" y="7624366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6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1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30" name="Freeform: Shape 1729">
              <a:extLst>
                <a:ext uri="{FF2B5EF4-FFF2-40B4-BE49-F238E27FC236}">
                  <a16:creationId xmlns:a16="http://schemas.microsoft.com/office/drawing/2014/main" id="{8ED998D3-9438-4A6B-9B6F-5DA51520570F}"/>
                </a:ext>
              </a:extLst>
            </p:cNvPr>
            <p:cNvSpPr/>
            <p:nvPr/>
          </p:nvSpPr>
          <p:spPr>
            <a:xfrm>
              <a:off x="1368026" y="7625058"/>
              <a:ext cx="50945" cy="52443"/>
            </a:xfrm>
            <a:custGeom>
              <a:avLst/>
              <a:gdLst>
                <a:gd name="connsiteX0" fmla="*/ 25473 w 50945"/>
                <a:gd name="connsiteY0" fmla="*/ 52443 h 52443"/>
                <a:gd name="connsiteX1" fmla="*/ 0 w 50945"/>
                <a:gd name="connsiteY1" fmla="*/ 0 h 52443"/>
                <a:gd name="connsiteX2" fmla="*/ 7492 w 50945"/>
                <a:gd name="connsiteY2" fmla="*/ 0 h 52443"/>
                <a:gd name="connsiteX3" fmla="*/ 25818 w 50945"/>
                <a:gd name="connsiteY3" fmla="*/ 38843 h 52443"/>
                <a:gd name="connsiteX4" fmla="*/ 44030 w 50945"/>
                <a:gd name="connsiteY4" fmla="*/ 0 h 52443"/>
                <a:gd name="connsiteX5" fmla="*/ 50945 w 50945"/>
                <a:gd name="connsiteY5" fmla="*/ 0 h 52443"/>
                <a:gd name="connsiteX6" fmla="*/ 25473 w 50945"/>
                <a:gd name="connsiteY6" fmla="*/ 52443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45" h="52443">
                  <a:moveTo>
                    <a:pt x="25473" y="52443"/>
                  </a:moveTo>
                  <a:lnTo>
                    <a:pt x="0" y="0"/>
                  </a:lnTo>
                  <a:lnTo>
                    <a:pt x="7492" y="0"/>
                  </a:lnTo>
                  <a:lnTo>
                    <a:pt x="25818" y="38843"/>
                  </a:lnTo>
                  <a:lnTo>
                    <a:pt x="44030" y="0"/>
                  </a:lnTo>
                  <a:lnTo>
                    <a:pt x="50945" y="0"/>
                  </a:lnTo>
                  <a:lnTo>
                    <a:pt x="25473" y="5244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31" name="Freeform: Shape 1730">
              <a:extLst>
                <a:ext uri="{FF2B5EF4-FFF2-40B4-BE49-F238E27FC236}">
                  <a16:creationId xmlns:a16="http://schemas.microsoft.com/office/drawing/2014/main" id="{5C57FCB8-08F3-45A6-9FBB-EDC2EEEF0387}"/>
                </a:ext>
              </a:extLst>
            </p:cNvPr>
            <p:cNvSpPr/>
            <p:nvPr/>
          </p:nvSpPr>
          <p:spPr>
            <a:xfrm>
              <a:off x="1425196" y="7624366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6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1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32" name="Freeform: Shape 1731">
              <a:extLst>
                <a:ext uri="{FF2B5EF4-FFF2-40B4-BE49-F238E27FC236}">
                  <a16:creationId xmlns:a16="http://schemas.microsoft.com/office/drawing/2014/main" id="{35B49C91-F3DA-4AC1-AF40-3F20E6D59676}"/>
                </a:ext>
              </a:extLst>
            </p:cNvPr>
            <p:cNvSpPr/>
            <p:nvPr/>
          </p:nvSpPr>
          <p:spPr>
            <a:xfrm>
              <a:off x="1488474" y="7624366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4 h 51751"/>
                <a:gd name="connsiteX10" fmla="*/ 23744 w 45412"/>
                <a:gd name="connsiteY10" fmla="*/ 6225 h 51751"/>
                <a:gd name="connsiteX11" fmla="*/ 6570 w 45412"/>
                <a:gd name="connsiteY11" fmla="*/ 26280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33" name="Freeform: Shape 1732">
              <a:extLst>
                <a:ext uri="{FF2B5EF4-FFF2-40B4-BE49-F238E27FC236}">
                  <a16:creationId xmlns:a16="http://schemas.microsoft.com/office/drawing/2014/main" id="{40A8CA71-6063-4BF6-A827-954CAE804EED}"/>
                </a:ext>
              </a:extLst>
            </p:cNvPr>
            <p:cNvSpPr/>
            <p:nvPr/>
          </p:nvSpPr>
          <p:spPr>
            <a:xfrm>
              <a:off x="1547833" y="7608576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7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34" name="Freeform: Shape 1733">
              <a:extLst>
                <a:ext uri="{FF2B5EF4-FFF2-40B4-BE49-F238E27FC236}">
                  <a16:creationId xmlns:a16="http://schemas.microsoft.com/office/drawing/2014/main" id="{9250E47F-97EB-411F-802F-3D8C03F32EF9}"/>
                </a:ext>
              </a:extLst>
            </p:cNvPr>
            <p:cNvSpPr/>
            <p:nvPr/>
          </p:nvSpPr>
          <p:spPr>
            <a:xfrm>
              <a:off x="1604541" y="7625173"/>
              <a:ext cx="50368" cy="76763"/>
            </a:xfrm>
            <a:custGeom>
              <a:avLst/>
              <a:gdLst>
                <a:gd name="connsiteX0" fmla="*/ 13024 w 50368"/>
                <a:gd name="connsiteY0" fmla="*/ 76763 h 76763"/>
                <a:gd name="connsiteX1" fmla="*/ 6339 w 50368"/>
                <a:gd name="connsiteY1" fmla="*/ 76763 h 76763"/>
                <a:gd name="connsiteX2" fmla="*/ 22476 w 50368"/>
                <a:gd name="connsiteY2" fmla="*/ 43338 h 76763"/>
                <a:gd name="connsiteX3" fmla="*/ 0 w 50368"/>
                <a:gd name="connsiteY3" fmla="*/ 0 h 76763"/>
                <a:gd name="connsiteX4" fmla="*/ 7607 w 50368"/>
                <a:gd name="connsiteY4" fmla="*/ 0 h 76763"/>
                <a:gd name="connsiteX5" fmla="*/ 26049 w 50368"/>
                <a:gd name="connsiteY5" fmla="*/ 36077 h 76763"/>
                <a:gd name="connsiteX6" fmla="*/ 43568 w 50368"/>
                <a:gd name="connsiteY6" fmla="*/ 0 h 76763"/>
                <a:gd name="connsiteX7" fmla="*/ 50369 w 50368"/>
                <a:gd name="connsiteY7" fmla="*/ 0 h 76763"/>
                <a:gd name="connsiteX8" fmla="*/ 13255 w 50368"/>
                <a:gd name="connsiteY8" fmla="*/ 76763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68" h="76763">
                  <a:moveTo>
                    <a:pt x="13024" y="76763"/>
                  </a:moveTo>
                  <a:lnTo>
                    <a:pt x="6339" y="76763"/>
                  </a:lnTo>
                  <a:lnTo>
                    <a:pt x="22476" y="43338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7"/>
                  </a:lnTo>
                  <a:lnTo>
                    <a:pt x="43568" y="0"/>
                  </a:lnTo>
                  <a:lnTo>
                    <a:pt x="50369" y="0"/>
                  </a:lnTo>
                  <a:lnTo>
                    <a:pt x="13255" y="7676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35" name="Freeform: Shape 1734">
              <a:extLst>
                <a:ext uri="{FF2B5EF4-FFF2-40B4-BE49-F238E27FC236}">
                  <a16:creationId xmlns:a16="http://schemas.microsoft.com/office/drawing/2014/main" id="{FA6EA30E-91CF-4B89-AD6C-2FF36225B912}"/>
                </a:ext>
              </a:extLst>
            </p:cNvPr>
            <p:cNvSpPr/>
            <p:nvPr/>
          </p:nvSpPr>
          <p:spPr>
            <a:xfrm>
              <a:off x="1659636" y="7624251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3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80 h 52558"/>
                <a:gd name="connsiteX7" fmla="*/ 26279 w 52443"/>
                <a:gd name="connsiteY7" fmla="*/ 46566 h 52558"/>
                <a:gd name="connsiteX8" fmla="*/ 45758 w 52443"/>
                <a:gd name="connsiteY8" fmla="*/ 26280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39" y="0"/>
                    <a:pt x="52443" y="10950"/>
                    <a:pt x="52443" y="26164"/>
                  </a:cubicBezTo>
                  <a:cubicBezTo>
                    <a:pt x="52443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1"/>
                    <a:pt x="14753" y="46566"/>
                    <a:pt x="26279" y="46566"/>
                  </a:cubicBezTo>
                  <a:cubicBezTo>
                    <a:pt x="37805" y="46566"/>
                    <a:pt x="45758" y="38037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36" name="Freeform: Shape 1735">
              <a:extLst>
                <a:ext uri="{FF2B5EF4-FFF2-40B4-BE49-F238E27FC236}">
                  <a16:creationId xmlns:a16="http://schemas.microsoft.com/office/drawing/2014/main" id="{2DC46CA5-F2D9-4A3F-B652-56B6A812BD4B}"/>
                </a:ext>
              </a:extLst>
            </p:cNvPr>
            <p:cNvSpPr/>
            <p:nvPr/>
          </p:nvSpPr>
          <p:spPr>
            <a:xfrm>
              <a:off x="1724297" y="7625058"/>
              <a:ext cx="44605" cy="51637"/>
            </a:xfrm>
            <a:custGeom>
              <a:avLst/>
              <a:gdLst>
                <a:gd name="connsiteX0" fmla="*/ 38151 w 44605"/>
                <a:gd name="connsiteY0" fmla="*/ 0 h 51637"/>
                <a:gd name="connsiteX1" fmla="*/ 44606 w 44605"/>
                <a:gd name="connsiteY1" fmla="*/ 0 h 51637"/>
                <a:gd name="connsiteX2" fmla="*/ 44606 w 44605"/>
                <a:gd name="connsiteY2" fmla="*/ 28585 h 51637"/>
                <a:gd name="connsiteX3" fmla="*/ 22360 w 44605"/>
                <a:gd name="connsiteY3" fmla="*/ 51637 h 51637"/>
                <a:gd name="connsiteX4" fmla="*/ 0 w 44605"/>
                <a:gd name="connsiteY4" fmla="*/ 28585 h 51637"/>
                <a:gd name="connsiteX5" fmla="*/ 0 w 44605"/>
                <a:gd name="connsiteY5" fmla="*/ 0 h 51637"/>
                <a:gd name="connsiteX6" fmla="*/ 6455 w 44605"/>
                <a:gd name="connsiteY6" fmla="*/ 0 h 51637"/>
                <a:gd name="connsiteX7" fmla="*/ 6455 w 44605"/>
                <a:gd name="connsiteY7" fmla="*/ 29277 h 51637"/>
                <a:gd name="connsiteX8" fmla="*/ 22360 w 44605"/>
                <a:gd name="connsiteY8" fmla="*/ 45643 h 51637"/>
                <a:gd name="connsiteX9" fmla="*/ 38151 w 44605"/>
                <a:gd name="connsiteY9" fmla="*/ 29277 h 51637"/>
                <a:gd name="connsiteX10" fmla="*/ 38151 w 44605"/>
                <a:gd name="connsiteY10" fmla="*/ 0 h 5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7">
                  <a:moveTo>
                    <a:pt x="38151" y="0"/>
                  </a:moveTo>
                  <a:lnTo>
                    <a:pt x="44606" y="0"/>
                  </a:lnTo>
                  <a:lnTo>
                    <a:pt x="44606" y="28585"/>
                  </a:lnTo>
                  <a:cubicBezTo>
                    <a:pt x="44606" y="42993"/>
                    <a:pt x="35846" y="51637"/>
                    <a:pt x="22360" y="51637"/>
                  </a:cubicBezTo>
                  <a:cubicBezTo>
                    <a:pt x="8875" y="51637"/>
                    <a:pt x="0" y="42993"/>
                    <a:pt x="0" y="28585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7"/>
                  </a:lnTo>
                  <a:cubicBezTo>
                    <a:pt x="6455" y="40111"/>
                    <a:pt x="12909" y="45643"/>
                    <a:pt x="22360" y="45643"/>
                  </a:cubicBezTo>
                  <a:cubicBezTo>
                    <a:pt x="31812" y="45643"/>
                    <a:pt x="38151" y="39996"/>
                    <a:pt x="38151" y="29277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37" name="Freeform: Shape 1736">
              <a:extLst>
                <a:ext uri="{FF2B5EF4-FFF2-40B4-BE49-F238E27FC236}">
                  <a16:creationId xmlns:a16="http://schemas.microsoft.com/office/drawing/2014/main" id="{73403549-DC59-4DEC-A3B0-CF7189CB02E5}"/>
                </a:ext>
              </a:extLst>
            </p:cNvPr>
            <p:cNvSpPr/>
            <p:nvPr/>
          </p:nvSpPr>
          <p:spPr>
            <a:xfrm>
              <a:off x="1785500" y="7624251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2 h 51751"/>
                <a:gd name="connsiteX8" fmla="*/ 6455 w 25587"/>
                <a:gd name="connsiteY8" fmla="*/ 51637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5"/>
                    <a:pt x="6455" y="14062"/>
                    <a:pt x="6455" y="27202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38" name="Freeform: Shape 1737">
              <a:extLst>
                <a:ext uri="{FF2B5EF4-FFF2-40B4-BE49-F238E27FC236}">
                  <a16:creationId xmlns:a16="http://schemas.microsoft.com/office/drawing/2014/main" id="{945740D1-3200-448F-8A98-0EA5585285D1}"/>
                </a:ext>
              </a:extLst>
            </p:cNvPr>
            <p:cNvSpPr/>
            <p:nvPr/>
          </p:nvSpPr>
          <p:spPr>
            <a:xfrm>
              <a:off x="1841171" y="7624366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80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0 w 43683"/>
                <a:gd name="connsiteY8" fmla="*/ 6109 h 52558"/>
                <a:gd name="connsiteX9" fmla="*/ 6685 w 43683"/>
                <a:gd name="connsiteY9" fmla="*/ 26280 h 52558"/>
                <a:gd name="connsiteX10" fmla="*/ 26971 w 43683"/>
                <a:gd name="connsiteY10" fmla="*/ 46566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7"/>
                  </a:cubicBezTo>
                  <a:lnTo>
                    <a:pt x="43684" y="47142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4" y="52559"/>
                    <a:pt x="0" y="41609"/>
                    <a:pt x="0" y="26280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0" y="6109"/>
                  </a:cubicBezTo>
                  <a:cubicBezTo>
                    <a:pt x="14984" y="6109"/>
                    <a:pt x="6685" y="14408"/>
                    <a:pt x="6685" y="26280"/>
                  </a:cubicBezTo>
                  <a:cubicBezTo>
                    <a:pt x="6685" y="38151"/>
                    <a:pt x="14984" y="46566"/>
                    <a:pt x="26971" y="4656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39" name="Freeform: Shape 1738">
              <a:extLst>
                <a:ext uri="{FF2B5EF4-FFF2-40B4-BE49-F238E27FC236}">
                  <a16:creationId xmlns:a16="http://schemas.microsoft.com/office/drawing/2014/main" id="{E53A7528-0DA8-4A70-AB46-B930831754E6}"/>
                </a:ext>
              </a:extLst>
            </p:cNvPr>
            <p:cNvSpPr/>
            <p:nvPr/>
          </p:nvSpPr>
          <p:spPr>
            <a:xfrm>
              <a:off x="1898455" y="7598202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3 h 77916"/>
                <a:gd name="connsiteX5" fmla="*/ 25242 w 45412"/>
                <a:gd name="connsiteY5" fmla="*/ 26164 h 77916"/>
                <a:gd name="connsiteX6" fmla="*/ 45412 w 45412"/>
                <a:gd name="connsiteY6" fmla="*/ 48756 h 77916"/>
                <a:gd name="connsiteX7" fmla="*/ 45412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8 h 77916"/>
                <a:gd name="connsiteX10" fmla="*/ 23744 w 45412"/>
                <a:gd name="connsiteY10" fmla="*/ 32389 h 77916"/>
                <a:gd name="connsiteX11" fmla="*/ 6570 w 45412"/>
                <a:gd name="connsiteY11" fmla="*/ 52444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3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8" y="26164"/>
                    <a:pt x="45412" y="35616"/>
                    <a:pt x="45412" y="48756"/>
                  </a:cubicBezTo>
                  <a:lnTo>
                    <a:pt x="45412" y="77801"/>
                  </a:lnTo>
                  <a:lnTo>
                    <a:pt x="38958" y="77801"/>
                  </a:lnTo>
                  <a:lnTo>
                    <a:pt x="38958" y="49678"/>
                  </a:lnTo>
                  <a:cubicBezTo>
                    <a:pt x="38958" y="38152"/>
                    <a:pt x="33656" y="32389"/>
                    <a:pt x="23744" y="32389"/>
                  </a:cubicBezTo>
                  <a:cubicBezTo>
                    <a:pt x="13831" y="32389"/>
                    <a:pt x="6570" y="41148"/>
                    <a:pt x="6570" y="52444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40" name="Freeform: Shape 1739">
              <a:extLst>
                <a:ext uri="{FF2B5EF4-FFF2-40B4-BE49-F238E27FC236}">
                  <a16:creationId xmlns:a16="http://schemas.microsoft.com/office/drawing/2014/main" id="{5526B2EF-2E3B-43BA-97A0-353638736C9E}"/>
                </a:ext>
              </a:extLst>
            </p:cNvPr>
            <p:cNvSpPr/>
            <p:nvPr/>
          </p:nvSpPr>
          <p:spPr>
            <a:xfrm>
              <a:off x="1959313" y="7605233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5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2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41" name="Freeform: Shape 1740">
              <a:extLst>
                <a:ext uri="{FF2B5EF4-FFF2-40B4-BE49-F238E27FC236}">
                  <a16:creationId xmlns:a16="http://schemas.microsoft.com/office/drawing/2014/main" id="{0EEC48CD-B0C0-4D40-A4FD-DF52B3D58176}"/>
                </a:ext>
              </a:extLst>
            </p:cNvPr>
            <p:cNvSpPr/>
            <p:nvPr/>
          </p:nvSpPr>
          <p:spPr>
            <a:xfrm>
              <a:off x="1985362" y="7598087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42" name="Freeform: Shape 1741">
              <a:extLst>
                <a:ext uri="{FF2B5EF4-FFF2-40B4-BE49-F238E27FC236}">
                  <a16:creationId xmlns:a16="http://schemas.microsoft.com/office/drawing/2014/main" id="{11450102-BF22-41AB-962E-5E9F73667CF1}"/>
                </a:ext>
              </a:extLst>
            </p:cNvPr>
            <p:cNvSpPr/>
            <p:nvPr/>
          </p:nvSpPr>
          <p:spPr>
            <a:xfrm>
              <a:off x="2006109" y="7598087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2 w 52097"/>
                <a:gd name="connsiteY1" fmla="*/ 78722 h 78722"/>
                <a:gd name="connsiteX2" fmla="*/ 0 w 52097"/>
                <a:gd name="connsiteY2" fmla="*/ 52674 h 78722"/>
                <a:gd name="connsiteX3" fmla="*/ 25472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6"/>
                    <a:pt x="34693" y="78722"/>
                    <a:pt x="25472" y="78722"/>
                  </a:cubicBezTo>
                  <a:cubicBezTo>
                    <a:pt x="10604" y="78722"/>
                    <a:pt x="0" y="67773"/>
                    <a:pt x="0" y="52674"/>
                  </a:cubicBezTo>
                  <a:cubicBezTo>
                    <a:pt x="0" y="37574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43" name="Freeform: Shape 1742">
              <a:extLst>
                <a:ext uri="{FF2B5EF4-FFF2-40B4-BE49-F238E27FC236}">
                  <a16:creationId xmlns:a16="http://schemas.microsoft.com/office/drawing/2014/main" id="{6A91B45B-2F7C-4AD6-9B35-89657386CFDE}"/>
                </a:ext>
              </a:extLst>
            </p:cNvPr>
            <p:cNvSpPr/>
            <p:nvPr/>
          </p:nvSpPr>
          <p:spPr>
            <a:xfrm>
              <a:off x="2100622" y="7597396"/>
              <a:ext cx="29276" cy="78607"/>
            </a:xfrm>
            <a:custGeom>
              <a:avLst/>
              <a:gdLst>
                <a:gd name="connsiteX0" fmla="*/ 6455 w 29276"/>
                <a:gd name="connsiteY0" fmla="*/ 33771 h 78607"/>
                <a:gd name="connsiteX1" fmla="*/ 6455 w 29276"/>
                <a:gd name="connsiteY1" fmla="*/ 78607 h 78607"/>
                <a:gd name="connsiteX2" fmla="*/ 0 w 29276"/>
                <a:gd name="connsiteY2" fmla="*/ 78607 h 78607"/>
                <a:gd name="connsiteX3" fmla="*/ 0 w 29276"/>
                <a:gd name="connsiteY3" fmla="*/ 17289 h 78607"/>
                <a:gd name="connsiteX4" fmla="*/ 16943 w 29276"/>
                <a:gd name="connsiteY4" fmla="*/ 0 h 78607"/>
                <a:gd name="connsiteX5" fmla="*/ 29276 w 29276"/>
                <a:gd name="connsiteY5" fmla="*/ 3803 h 78607"/>
                <a:gd name="connsiteX6" fmla="*/ 29276 w 29276"/>
                <a:gd name="connsiteY6" fmla="*/ 10258 h 78607"/>
                <a:gd name="connsiteX7" fmla="*/ 17289 w 29276"/>
                <a:gd name="connsiteY7" fmla="*/ 6108 h 78607"/>
                <a:gd name="connsiteX8" fmla="*/ 6339 w 29276"/>
                <a:gd name="connsiteY8" fmla="*/ 17058 h 78607"/>
                <a:gd name="connsiteX9" fmla="*/ 6339 w 29276"/>
                <a:gd name="connsiteY9" fmla="*/ 27893 h 78607"/>
                <a:gd name="connsiteX10" fmla="*/ 27432 w 29276"/>
                <a:gd name="connsiteY10" fmla="*/ 27893 h 78607"/>
                <a:gd name="connsiteX11" fmla="*/ 27432 w 29276"/>
                <a:gd name="connsiteY11" fmla="*/ 33887 h 78607"/>
                <a:gd name="connsiteX12" fmla="*/ 6339 w 29276"/>
                <a:gd name="connsiteY12" fmla="*/ 33887 h 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6" h="78607">
                  <a:moveTo>
                    <a:pt x="6455" y="33771"/>
                  </a:moveTo>
                  <a:lnTo>
                    <a:pt x="6455" y="78607"/>
                  </a:lnTo>
                  <a:lnTo>
                    <a:pt x="0" y="78607"/>
                  </a:lnTo>
                  <a:lnTo>
                    <a:pt x="0" y="17289"/>
                  </a:lnTo>
                  <a:cubicBezTo>
                    <a:pt x="0" y="7261"/>
                    <a:pt x="6455" y="0"/>
                    <a:pt x="16943" y="0"/>
                  </a:cubicBezTo>
                  <a:cubicBezTo>
                    <a:pt x="21323" y="0"/>
                    <a:pt x="25357" y="922"/>
                    <a:pt x="29276" y="3803"/>
                  </a:cubicBezTo>
                  <a:lnTo>
                    <a:pt x="29276" y="10258"/>
                  </a:lnTo>
                  <a:cubicBezTo>
                    <a:pt x="25588" y="7146"/>
                    <a:pt x="21554" y="6108"/>
                    <a:pt x="17289" y="6108"/>
                  </a:cubicBezTo>
                  <a:cubicBezTo>
                    <a:pt x="10604" y="6108"/>
                    <a:pt x="6339" y="10719"/>
                    <a:pt x="6339" y="17058"/>
                  </a:cubicBezTo>
                  <a:lnTo>
                    <a:pt x="6339" y="27893"/>
                  </a:lnTo>
                  <a:lnTo>
                    <a:pt x="27432" y="27893"/>
                  </a:lnTo>
                  <a:lnTo>
                    <a:pt x="27432" y="33887"/>
                  </a:lnTo>
                  <a:lnTo>
                    <a:pt x="6339" y="3388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44" name="Freeform: Shape 1743">
              <a:extLst>
                <a:ext uri="{FF2B5EF4-FFF2-40B4-BE49-F238E27FC236}">
                  <a16:creationId xmlns:a16="http://schemas.microsoft.com/office/drawing/2014/main" id="{A5CE189D-CE15-4B97-9152-B3529CA369C0}"/>
                </a:ext>
              </a:extLst>
            </p:cNvPr>
            <p:cNvSpPr/>
            <p:nvPr/>
          </p:nvSpPr>
          <p:spPr>
            <a:xfrm>
              <a:off x="2137045" y="7624251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2 h 51751"/>
                <a:gd name="connsiteX8" fmla="*/ 6455 w 25587"/>
                <a:gd name="connsiteY8" fmla="*/ 51637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5"/>
                    <a:pt x="6455" y="14062"/>
                    <a:pt x="6455" y="27202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45" name="Freeform: Shape 1744">
              <a:extLst>
                <a:ext uri="{FF2B5EF4-FFF2-40B4-BE49-F238E27FC236}">
                  <a16:creationId xmlns:a16="http://schemas.microsoft.com/office/drawing/2014/main" id="{893CDD78-94E8-40ED-AF64-3F36450893DA}"/>
                </a:ext>
              </a:extLst>
            </p:cNvPr>
            <p:cNvSpPr/>
            <p:nvPr/>
          </p:nvSpPr>
          <p:spPr>
            <a:xfrm>
              <a:off x="2167934" y="7624251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80 h 52558"/>
                <a:gd name="connsiteX7" fmla="*/ 26279 w 52443"/>
                <a:gd name="connsiteY7" fmla="*/ 46566 h 52558"/>
                <a:gd name="connsiteX8" fmla="*/ 45758 w 52443"/>
                <a:gd name="connsiteY8" fmla="*/ 26280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1"/>
                    <a:pt x="14753" y="46566"/>
                    <a:pt x="26279" y="46566"/>
                  </a:cubicBezTo>
                  <a:cubicBezTo>
                    <a:pt x="37805" y="46566"/>
                    <a:pt x="45758" y="38037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46" name="Freeform: Shape 1745">
              <a:extLst>
                <a:ext uri="{FF2B5EF4-FFF2-40B4-BE49-F238E27FC236}">
                  <a16:creationId xmlns:a16="http://schemas.microsoft.com/office/drawing/2014/main" id="{794A3131-2CBE-48ED-ABDD-39A2D8665018}"/>
                </a:ext>
              </a:extLst>
            </p:cNvPr>
            <p:cNvSpPr/>
            <p:nvPr/>
          </p:nvSpPr>
          <p:spPr>
            <a:xfrm>
              <a:off x="2234555" y="7624366"/>
              <a:ext cx="78377" cy="51867"/>
            </a:xfrm>
            <a:custGeom>
              <a:avLst/>
              <a:gdLst>
                <a:gd name="connsiteX0" fmla="*/ 6455 w 78377"/>
                <a:gd name="connsiteY0" fmla="*/ 51636 h 51867"/>
                <a:gd name="connsiteX1" fmla="*/ 0 w 78377"/>
                <a:gd name="connsiteY1" fmla="*/ 51636 h 51867"/>
                <a:gd name="connsiteX2" fmla="*/ 0 w 78377"/>
                <a:gd name="connsiteY2" fmla="*/ 807 h 51867"/>
                <a:gd name="connsiteX3" fmla="*/ 6455 w 78377"/>
                <a:gd name="connsiteY3" fmla="*/ 807 h 51867"/>
                <a:gd name="connsiteX4" fmla="*/ 6455 w 78377"/>
                <a:gd name="connsiteY4" fmla="*/ 12218 h 51867"/>
                <a:gd name="connsiteX5" fmla="*/ 24320 w 78377"/>
                <a:gd name="connsiteY5" fmla="*/ 0 h 51867"/>
                <a:gd name="connsiteX6" fmla="*/ 40687 w 78377"/>
                <a:gd name="connsiteY6" fmla="*/ 12909 h 51867"/>
                <a:gd name="connsiteX7" fmla="*/ 59590 w 78377"/>
                <a:gd name="connsiteY7" fmla="*/ 0 h 51867"/>
                <a:gd name="connsiteX8" fmla="*/ 78377 w 78377"/>
                <a:gd name="connsiteY8" fmla="*/ 22591 h 51867"/>
                <a:gd name="connsiteX9" fmla="*/ 78377 w 78377"/>
                <a:gd name="connsiteY9" fmla="*/ 51636 h 51867"/>
                <a:gd name="connsiteX10" fmla="*/ 71923 w 78377"/>
                <a:gd name="connsiteY10" fmla="*/ 51636 h 51867"/>
                <a:gd name="connsiteX11" fmla="*/ 71923 w 78377"/>
                <a:gd name="connsiteY11" fmla="*/ 23514 h 51867"/>
                <a:gd name="connsiteX12" fmla="*/ 58322 w 78377"/>
                <a:gd name="connsiteY12" fmla="*/ 6225 h 51867"/>
                <a:gd name="connsiteX13" fmla="*/ 42416 w 78377"/>
                <a:gd name="connsiteY13" fmla="*/ 25242 h 51867"/>
                <a:gd name="connsiteX14" fmla="*/ 42416 w 78377"/>
                <a:gd name="connsiteY14" fmla="*/ 51752 h 51867"/>
                <a:gd name="connsiteX15" fmla="*/ 35961 w 78377"/>
                <a:gd name="connsiteY15" fmla="*/ 51752 h 51867"/>
                <a:gd name="connsiteX16" fmla="*/ 35961 w 78377"/>
                <a:gd name="connsiteY16" fmla="*/ 23628 h 51867"/>
                <a:gd name="connsiteX17" fmla="*/ 22361 w 78377"/>
                <a:gd name="connsiteY17" fmla="*/ 6339 h 51867"/>
                <a:gd name="connsiteX18" fmla="*/ 6339 w 78377"/>
                <a:gd name="connsiteY18" fmla="*/ 26395 h 51867"/>
                <a:gd name="connsiteX19" fmla="*/ 6339 w 78377"/>
                <a:gd name="connsiteY19" fmla="*/ 51867 h 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377" h="51867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218"/>
                  </a:lnTo>
                  <a:cubicBezTo>
                    <a:pt x="9682" y="4841"/>
                    <a:pt x="16252" y="0"/>
                    <a:pt x="24320" y="0"/>
                  </a:cubicBezTo>
                  <a:cubicBezTo>
                    <a:pt x="33195" y="0"/>
                    <a:pt x="38382" y="5071"/>
                    <a:pt x="40687" y="12909"/>
                  </a:cubicBezTo>
                  <a:cubicBezTo>
                    <a:pt x="43799" y="5187"/>
                    <a:pt x="50830" y="0"/>
                    <a:pt x="59590" y="0"/>
                  </a:cubicBezTo>
                  <a:cubicBezTo>
                    <a:pt x="72153" y="0"/>
                    <a:pt x="78377" y="9451"/>
                    <a:pt x="78377" y="22591"/>
                  </a:cubicBezTo>
                  <a:lnTo>
                    <a:pt x="78377" y="51636"/>
                  </a:lnTo>
                  <a:lnTo>
                    <a:pt x="71923" y="51636"/>
                  </a:lnTo>
                  <a:lnTo>
                    <a:pt x="71923" y="23514"/>
                  </a:lnTo>
                  <a:cubicBezTo>
                    <a:pt x="71923" y="11988"/>
                    <a:pt x="67312" y="6225"/>
                    <a:pt x="58322" y="6225"/>
                  </a:cubicBezTo>
                  <a:cubicBezTo>
                    <a:pt x="49331" y="6225"/>
                    <a:pt x="42416" y="14523"/>
                    <a:pt x="42416" y="25242"/>
                  </a:cubicBezTo>
                  <a:lnTo>
                    <a:pt x="42416" y="51752"/>
                  </a:lnTo>
                  <a:lnTo>
                    <a:pt x="35961" y="51752"/>
                  </a:lnTo>
                  <a:lnTo>
                    <a:pt x="35961" y="23628"/>
                  </a:lnTo>
                  <a:cubicBezTo>
                    <a:pt x="35961" y="12102"/>
                    <a:pt x="31351" y="6339"/>
                    <a:pt x="22361" y="6339"/>
                  </a:cubicBezTo>
                  <a:cubicBezTo>
                    <a:pt x="13370" y="6339"/>
                    <a:pt x="6339" y="15099"/>
                    <a:pt x="6339" y="26395"/>
                  </a:cubicBezTo>
                  <a:lnTo>
                    <a:pt x="6339" y="5186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47" name="Freeform: Shape 1746">
              <a:extLst>
                <a:ext uri="{FF2B5EF4-FFF2-40B4-BE49-F238E27FC236}">
                  <a16:creationId xmlns:a16="http://schemas.microsoft.com/office/drawing/2014/main" id="{6636B498-DCDC-44F8-95DB-CAA17AE8132F}"/>
                </a:ext>
              </a:extLst>
            </p:cNvPr>
            <p:cNvSpPr/>
            <p:nvPr/>
          </p:nvSpPr>
          <p:spPr>
            <a:xfrm>
              <a:off x="2350392" y="7624251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6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3" y="52559"/>
                    <a:pt x="25473" y="52559"/>
                  </a:cubicBezTo>
                  <a:cubicBezTo>
                    <a:pt x="10604" y="52559"/>
                    <a:pt x="0" y="41610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7"/>
                    <a:pt x="14638" y="46566"/>
                    <a:pt x="26049" y="46566"/>
                  </a:cubicBezTo>
                  <a:cubicBezTo>
                    <a:pt x="37460" y="46566"/>
                    <a:pt x="45643" y="38037"/>
                    <a:pt x="45643" y="26395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48" name="Freeform: Shape 1747">
              <a:extLst>
                <a:ext uri="{FF2B5EF4-FFF2-40B4-BE49-F238E27FC236}">
                  <a16:creationId xmlns:a16="http://schemas.microsoft.com/office/drawing/2014/main" id="{59C0EA1E-3D7D-4D45-9C76-453F3A03F01A}"/>
                </a:ext>
              </a:extLst>
            </p:cNvPr>
            <p:cNvSpPr/>
            <p:nvPr/>
          </p:nvSpPr>
          <p:spPr>
            <a:xfrm>
              <a:off x="2416666" y="7624366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80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1 w 43683"/>
                <a:gd name="connsiteY8" fmla="*/ 6109 h 52558"/>
                <a:gd name="connsiteX9" fmla="*/ 6685 w 43683"/>
                <a:gd name="connsiteY9" fmla="*/ 26280 h 52558"/>
                <a:gd name="connsiteX10" fmla="*/ 26971 w 43683"/>
                <a:gd name="connsiteY10" fmla="*/ 46566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7"/>
                  </a:cubicBezTo>
                  <a:lnTo>
                    <a:pt x="43684" y="47142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80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1" y="6109"/>
                  </a:cubicBezTo>
                  <a:cubicBezTo>
                    <a:pt x="14984" y="6109"/>
                    <a:pt x="6685" y="14408"/>
                    <a:pt x="6685" y="26280"/>
                  </a:cubicBezTo>
                  <a:cubicBezTo>
                    <a:pt x="6685" y="38151"/>
                    <a:pt x="14984" y="46566"/>
                    <a:pt x="26971" y="4656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49" name="Freeform: Shape 1748">
              <a:extLst>
                <a:ext uri="{FF2B5EF4-FFF2-40B4-BE49-F238E27FC236}">
                  <a16:creationId xmlns:a16="http://schemas.microsoft.com/office/drawing/2014/main" id="{BF6C1D64-C906-444B-A170-79D8F2D55767}"/>
                </a:ext>
              </a:extLst>
            </p:cNvPr>
            <p:cNvSpPr/>
            <p:nvPr/>
          </p:nvSpPr>
          <p:spPr>
            <a:xfrm>
              <a:off x="2470263" y="7624366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80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0 w 43683"/>
                <a:gd name="connsiteY8" fmla="*/ 6109 h 52558"/>
                <a:gd name="connsiteX9" fmla="*/ 6685 w 43683"/>
                <a:gd name="connsiteY9" fmla="*/ 26280 h 52558"/>
                <a:gd name="connsiteX10" fmla="*/ 26971 w 43683"/>
                <a:gd name="connsiteY10" fmla="*/ 46566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7"/>
                  </a:cubicBezTo>
                  <a:lnTo>
                    <a:pt x="43684" y="47142"/>
                  </a:lnTo>
                  <a:cubicBezTo>
                    <a:pt x="38727" y="50830"/>
                    <a:pt x="32734" y="52559"/>
                    <a:pt x="26395" y="52559"/>
                  </a:cubicBezTo>
                  <a:cubicBezTo>
                    <a:pt x="10834" y="52559"/>
                    <a:pt x="0" y="41609"/>
                    <a:pt x="0" y="26280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4" y="0"/>
                    <a:pt x="38727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0" y="6109"/>
                  </a:cubicBezTo>
                  <a:cubicBezTo>
                    <a:pt x="14984" y="6109"/>
                    <a:pt x="6685" y="14408"/>
                    <a:pt x="6685" y="26280"/>
                  </a:cubicBezTo>
                  <a:cubicBezTo>
                    <a:pt x="6685" y="38151"/>
                    <a:pt x="14984" y="46566"/>
                    <a:pt x="26971" y="4656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50" name="Freeform: Shape 1749">
              <a:extLst>
                <a:ext uri="{FF2B5EF4-FFF2-40B4-BE49-F238E27FC236}">
                  <a16:creationId xmlns:a16="http://schemas.microsoft.com/office/drawing/2014/main" id="{1BD188DD-A2D6-416A-B773-874AE962C33F}"/>
                </a:ext>
              </a:extLst>
            </p:cNvPr>
            <p:cNvSpPr/>
            <p:nvPr/>
          </p:nvSpPr>
          <p:spPr>
            <a:xfrm>
              <a:off x="2523628" y="7624366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6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1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51" name="Freeform: Shape 1750">
              <a:extLst>
                <a:ext uri="{FF2B5EF4-FFF2-40B4-BE49-F238E27FC236}">
                  <a16:creationId xmlns:a16="http://schemas.microsoft.com/office/drawing/2014/main" id="{9C85187B-3708-427D-B0C3-A3B3426E4FAF}"/>
                </a:ext>
              </a:extLst>
            </p:cNvPr>
            <p:cNvSpPr/>
            <p:nvPr/>
          </p:nvSpPr>
          <p:spPr>
            <a:xfrm>
              <a:off x="2582872" y="7624251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3 h 52558"/>
                <a:gd name="connsiteX2" fmla="*/ 23398 w 35846"/>
                <a:gd name="connsiteY2" fmla="*/ 31120 h 52558"/>
                <a:gd name="connsiteX3" fmla="*/ 10374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7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1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4" y="26049"/>
                  </a:lnTo>
                  <a:cubicBezTo>
                    <a:pt x="4265" y="23514"/>
                    <a:pt x="1037" y="20055"/>
                    <a:pt x="1037" y="13947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7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52" name="Freeform: Shape 1751">
              <a:extLst>
                <a:ext uri="{FF2B5EF4-FFF2-40B4-BE49-F238E27FC236}">
                  <a16:creationId xmlns:a16="http://schemas.microsoft.com/office/drawing/2014/main" id="{3C797A1A-C686-49A5-AC12-448EF1FE72DC}"/>
                </a:ext>
              </a:extLst>
            </p:cNvPr>
            <p:cNvSpPr/>
            <p:nvPr/>
          </p:nvSpPr>
          <p:spPr>
            <a:xfrm>
              <a:off x="2628285" y="7624251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3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7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1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3" y="26049"/>
                  </a:lnTo>
                  <a:cubicBezTo>
                    <a:pt x="4265" y="23514"/>
                    <a:pt x="1037" y="20055"/>
                    <a:pt x="1037" y="13947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7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53" name="Freeform: Shape 1752">
              <a:extLst>
                <a:ext uri="{FF2B5EF4-FFF2-40B4-BE49-F238E27FC236}">
                  <a16:creationId xmlns:a16="http://schemas.microsoft.com/office/drawing/2014/main" id="{0DA89586-0680-4156-90B7-836F41D2A1CE}"/>
                </a:ext>
              </a:extLst>
            </p:cNvPr>
            <p:cNvSpPr/>
            <p:nvPr/>
          </p:nvSpPr>
          <p:spPr>
            <a:xfrm>
              <a:off x="2676233" y="7605233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5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2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54" name="Freeform: Shape 1753">
              <a:extLst>
                <a:ext uri="{FF2B5EF4-FFF2-40B4-BE49-F238E27FC236}">
                  <a16:creationId xmlns:a16="http://schemas.microsoft.com/office/drawing/2014/main" id="{60C699CD-405D-4462-BB8E-C0291CFE78C9}"/>
                </a:ext>
              </a:extLst>
            </p:cNvPr>
            <p:cNvSpPr/>
            <p:nvPr/>
          </p:nvSpPr>
          <p:spPr>
            <a:xfrm>
              <a:off x="2702282" y="7624366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4 h 51751"/>
                <a:gd name="connsiteX10" fmla="*/ 23744 w 45412"/>
                <a:gd name="connsiteY10" fmla="*/ 6225 h 51751"/>
                <a:gd name="connsiteX11" fmla="*/ 6570 w 45412"/>
                <a:gd name="connsiteY11" fmla="*/ 26280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55" name="Freeform: Shape 1754">
              <a:extLst>
                <a:ext uri="{FF2B5EF4-FFF2-40B4-BE49-F238E27FC236}">
                  <a16:creationId xmlns:a16="http://schemas.microsoft.com/office/drawing/2014/main" id="{A11713DD-613F-46A7-A41D-8C752F68FAC5}"/>
                </a:ext>
              </a:extLst>
            </p:cNvPr>
            <p:cNvSpPr/>
            <p:nvPr/>
          </p:nvSpPr>
          <p:spPr>
            <a:xfrm>
              <a:off x="2760258" y="7624251"/>
              <a:ext cx="52097" cy="78377"/>
            </a:xfrm>
            <a:custGeom>
              <a:avLst/>
              <a:gdLst>
                <a:gd name="connsiteX0" fmla="*/ 25473 w 52097"/>
                <a:gd name="connsiteY0" fmla="*/ 78378 h 78377"/>
                <a:gd name="connsiteX1" fmla="*/ 4956 w 52097"/>
                <a:gd name="connsiteY1" fmla="*/ 71462 h 78377"/>
                <a:gd name="connsiteX2" fmla="*/ 4956 w 52097"/>
                <a:gd name="connsiteY2" fmla="*/ 64431 h 78377"/>
                <a:gd name="connsiteX3" fmla="*/ 25473 w 52097"/>
                <a:gd name="connsiteY3" fmla="*/ 72269 h 78377"/>
                <a:gd name="connsiteX4" fmla="*/ 45643 w 52097"/>
                <a:gd name="connsiteY4" fmla="*/ 53020 h 78377"/>
                <a:gd name="connsiteX5" fmla="*/ 45643 w 52097"/>
                <a:gd name="connsiteY5" fmla="*/ 39996 h 78377"/>
                <a:gd name="connsiteX6" fmla="*/ 25473 w 52097"/>
                <a:gd name="connsiteY6" fmla="*/ 52559 h 78377"/>
                <a:gd name="connsiteX7" fmla="*/ 0 w 52097"/>
                <a:gd name="connsiteY7" fmla="*/ 26510 h 78377"/>
                <a:gd name="connsiteX8" fmla="*/ 25473 w 52097"/>
                <a:gd name="connsiteY8" fmla="*/ 0 h 78377"/>
                <a:gd name="connsiteX9" fmla="*/ 45643 w 52097"/>
                <a:gd name="connsiteY9" fmla="*/ 12679 h 78377"/>
                <a:gd name="connsiteX10" fmla="*/ 45643 w 52097"/>
                <a:gd name="connsiteY10" fmla="*/ 807 h 78377"/>
                <a:gd name="connsiteX11" fmla="*/ 52098 w 52097"/>
                <a:gd name="connsiteY11" fmla="*/ 807 h 78377"/>
                <a:gd name="connsiteX12" fmla="*/ 52098 w 52097"/>
                <a:gd name="connsiteY12" fmla="*/ 52444 h 78377"/>
                <a:gd name="connsiteX13" fmla="*/ 25473 w 52097"/>
                <a:gd name="connsiteY13" fmla="*/ 78262 h 78377"/>
                <a:gd name="connsiteX14" fmla="*/ 26049 w 52097"/>
                <a:gd name="connsiteY14" fmla="*/ 6109 h 78377"/>
                <a:gd name="connsiteX15" fmla="*/ 6685 w 52097"/>
                <a:gd name="connsiteY15" fmla="*/ 26395 h 78377"/>
                <a:gd name="connsiteX16" fmla="*/ 26049 w 52097"/>
                <a:gd name="connsiteY16" fmla="*/ 46566 h 78377"/>
                <a:gd name="connsiteX17" fmla="*/ 45643 w 52097"/>
                <a:gd name="connsiteY17" fmla="*/ 26395 h 78377"/>
                <a:gd name="connsiteX18" fmla="*/ 26049 w 52097"/>
                <a:gd name="connsiteY18" fmla="*/ 6109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097" h="78377">
                  <a:moveTo>
                    <a:pt x="25473" y="78378"/>
                  </a:moveTo>
                  <a:cubicBezTo>
                    <a:pt x="17750" y="78378"/>
                    <a:pt x="10374" y="76072"/>
                    <a:pt x="4956" y="71462"/>
                  </a:cubicBezTo>
                  <a:lnTo>
                    <a:pt x="4956" y="64431"/>
                  </a:lnTo>
                  <a:cubicBezTo>
                    <a:pt x="10374" y="69733"/>
                    <a:pt x="18211" y="72269"/>
                    <a:pt x="25473" y="72269"/>
                  </a:cubicBezTo>
                  <a:cubicBezTo>
                    <a:pt x="38382" y="72269"/>
                    <a:pt x="45643" y="65583"/>
                    <a:pt x="45643" y="53020"/>
                  </a:cubicBezTo>
                  <a:lnTo>
                    <a:pt x="45643" y="39996"/>
                  </a:lnTo>
                  <a:cubicBezTo>
                    <a:pt x="42070" y="47603"/>
                    <a:pt x="34694" y="52559"/>
                    <a:pt x="25473" y="52559"/>
                  </a:cubicBezTo>
                  <a:cubicBezTo>
                    <a:pt x="10604" y="52559"/>
                    <a:pt x="0" y="41610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694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2444"/>
                  </a:lnTo>
                  <a:cubicBezTo>
                    <a:pt x="52098" y="69041"/>
                    <a:pt x="42301" y="78262"/>
                    <a:pt x="25473" y="78262"/>
                  </a:cubicBezTo>
                  <a:close/>
                  <a:moveTo>
                    <a:pt x="26049" y="6109"/>
                  </a:moveTo>
                  <a:cubicBezTo>
                    <a:pt x="14638" y="6109"/>
                    <a:pt x="6685" y="14638"/>
                    <a:pt x="6685" y="26395"/>
                  </a:cubicBezTo>
                  <a:cubicBezTo>
                    <a:pt x="6685" y="38151"/>
                    <a:pt x="14638" y="46566"/>
                    <a:pt x="26049" y="46566"/>
                  </a:cubicBezTo>
                  <a:cubicBezTo>
                    <a:pt x="37460" y="46566"/>
                    <a:pt x="45643" y="38037"/>
                    <a:pt x="45643" y="26395"/>
                  </a:cubicBezTo>
                  <a:cubicBezTo>
                    <a:pt x="45643" y="14754"/>
                    <a:pt x="37460" y="6109"/>
                    <a:pt x="2604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56" name="Freeform: Shape 1755">
              <a:extLst>
                <a:ext uri="{FF2B5EF4-FFF2-40B4-BE49-F238E27FC236}">
                  <a16:creationId xmlns:a16="http://schemas.microsoft.com/office/drawing/2014/main" id="{57EA479F-C215-42B3-AD95-BE355F6EFDBB}"/>
                </a:ext>
              </a:extLst>
            </p:cNvPr>
            <p:cNvSpPr/>
            <p:nvPr/>
          </p:nvSpPr>
          <p:spPr>
            <a:xfrm>
              <a:off x="2854195" y="7608576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7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57" name="Freeform: Shape 1756">
              <a:extLst>
                <a:ext uri="{FF2B5EF4-FFF2-40B4-BE49-F238E27FC236}">
                  <a16:creationId xmlns:a16="http://schemas.microsoft.com/office/drawing/2014/main" id="{F86D5E3C-96F4-4091-ADF9-815D136D58B1}"/>
                </a:ext>
              </a:extLst>
            </p:cNvPr>
            <p:cNvSpPr/>
            <p:nvPr/>
          </p:nvSpPr>
          <p:spPr>
            <a:xfrm>
              <a:off x="2894306" y="7598202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3 h 77916"/>
                <a:gd name="connsiteX5" fmla="*/ 25242 w 45412"/>
                <a:gd name="connsiteY5" fmla="*/ 26164 h 77916"/>
                <a:gd name="connsiteX6" fmla="*/ 45413 w 45412"/>
                <a:gd name="connsiteY6" fmla="*/ 48756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8 h 77916"/>
                <a:gd name="connsiteX10" fmla="*/ 23744 w 45412"/>
                <a:gd name="connsiteY10" fmla="*/ 32389 h 77916"/>
                <a:gd name="connsiteX11" fmla="*/ 6570 w 45412"/>
                <a:gd name="connsiteY11" fmla="*/ 52444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3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8" y="26164"/>
                    <a:pt x="45413" y="35616"/>
                    <a:pt x="45413" y="48756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8"/>
                  </a:lnTo>
                  <a:cubicBezTo>
                    <a:pt x="38958" y="38152"/>
                    <a:pt x="33656" y="32389"/>
                    <a:pt x="23744" y="32389"/>
                  </a:cubicBezTo>
                  <a:cubicBezTo>
                    <a:pt x="13831" y="32389"/>
                    <a:pt x="6570" y="41148"/>
                    <a:pt x="6570" y="52444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58" name="Freeform: Shape 1757">
              <a:extLst>
                <a:ext uri="{FF2B5EF4-FFF2-40B4-BE49-F238E27FC236}">
                  <a16:creationId xmlns:a16="http://schemas.microsoft.com/office/drawing/2014/main" id="{0D546679-19CE-468F-AAAD-33D190DB5839}"/>
                </a:ext>
              </a:extLst>
            </p:cNvPr>
            <p:cNvSpPr/>
            <p:nvPr/>
          </p:nvSpPr>
          <p:spPr>
            <a:xfrm>
              <a:off x="2952397" y="7624366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6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6" y="46566"/>
                    <a:pt x="27086" y="46566"/>
                  </a:cubicBezTo>
                  <a:cubicBezTo>
                    <a:pt x="33771" y="46566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1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59" name="Freeform: Shape 1758">
              <a:extLst>
                <a:ext uri="{FF2B5EF4-FFF2-40B4-BE49-F238E27FC236}">
                  <a16:creationId xmlns:a16="http://schemas.microsoft.com/office/drawing/2014/main" id="{7F78ADC6-CF66-49B6-AD7D-9B870628CF65}"/>
                </a:ext>
              </a:extLst>
            </p:cNvPr>
            <p:cNvSpPr/>
            <p:nvPr/>
          </p:nvSpPr>
          <p:spPr>
            <a:xfrm>
              <a:off x="663785" y="7722453"/>
              <a:ext cx="1346242" cy="103849"/>
            </a:xfrm>
            <a:custGeom>
              <a:avLst/>
              <a:gdLst>
                <a:gd name="connsiteX0" fmla="*/ 0 w 1346242"/>
                <a:gd name="connsiteY0" fmla="*/ 11872 h 103849"/>
                <a:gd name="connsiteX1" fmla="*/ 4380 w 1346242"/>
                <a:gd name="connsiteY1" fmla="*/ 7261 h 103849"/>
                <a:gd name="connsiteX2" fmla="*/ 7377 w 1346242"/>
                <a:gd name="connsiteY2" fmla="*/ 8184 h 103849"/>
                <a:gd name="connsiteX3" fmla="*/ 12333 w 1346242"/>
                <a:gd name="connsiteY3" fmla="*/ 11757 h 103849"/>
                <a:gd name="connsiteX4" fmla="*/ 7377 w 1346242"/>
                <a:gd name="connsiteY4" fmla="*/ 15330 h 103849"/>
                <a:gd name="connsiteX5" fmla="*/ 4380 w 1346242"/>
                <a:gd name="connsiteY5" fmla="*/ 16367 h 103849"/>
                <a:gd name="connsiteX6" fmla="*/ 0 w 1346242"/>
                <a:gd name="connsiteY6" fmla="*/ 11872 h 103849"/>
                <a:gd name="connsiteX7" fmla="*/ 1614 w 1346242"/>
                <a:gd name="connsiteY7" fmla="*/ 27086 h 103849"/>
                <a:gd name="connsiteX8" fmla="*/ 8183 w 1346242"/>
                <a:gd name="connsiteY8" fmla="*/ 27086 h 103849"/>
                <a:gd name="connsiteX9" fmla="*/ 8183 w 1346242"/>
                <a:gd name="connsiteY9" fmla="*/ 77916 h 103849"/>
                <a:gd name="connsiteX10" fmla="*/ 1614 w 1346242"/>
                <a:gd name="connsiteY10" fmla="*/ 77916 h 103849"/>
                <a:gd name="connsiteX11" fmla="*/ 1614 w 1346242"/>
                <a:gd name="connsiteY11" fmla="*/ 27086 h 103849"/>
                <a:gd name="connsiteX12" fmla="*/ 32503 w 1346242"/>
                <a:gd name="connsiteY12" fmla="*/ 77916 h 103849"/>
                <a:gd name="connsiteX13" fmla="*/ 26049 w 1346242"/>
                <a:gd name="connsiteY13" fmla="*/ 77916 h 103849"/>
                <a:gd name="connsiteX14" fmla="*/ 26049 w 1346242"/>
                <a:gd name="connsiteY14" fmla="*/ 27086 h 103849"/>
                <a:gd name="connsiteX15" fmla="*/ 32503 w 1346242"/>
                <a:gd name="connsiteY15" fmla="*/ 27086 h 103849"/>
                <a:gd name="connsiteX16" fmla="*/ 32503 w 1346242"/>
                <a:gd name="connsiteY16" fmla="*/ 38727 h 103849"/>
                <a:gd name="connsiteX17" fmla="*/ 51291 w 1346242"/>
                <a:gd name="connsiteY17" fmla="*/ 26280 h 103849"/>
                <a:gd name="connsiteX18" fmla="*/ 71462 w 1346242"/>
                <a:gd name="connsiteY18" fmla="*/ 48870 h 103849"/>
                <a:gd name="connsiteX19" fmla="*/ 71462 w 1346242"/>
                <a:gd name="connsiteY19" fmla="*/ 77916 h 103849"/>
                <a:gd name="connsiteX20" fmla="*/ 65007 w 1346242"/>
                <a:gd name="connsiteY20" fmla="*/ 77916 h 103849"/>
                <a:gd name="connsiteX21" fmla="*/ 65007 w 1346242"/>
                <a:gd name="connsiteY21" fmla="*/ 49793 h 103849"/>
                <a:gd name="connsiteX22" fmla="*/ 49793 w 1346242"/>
                <a:gd name="connsiteY22" fmla="*/ 32504 h 103849"/>
                <a:gd name="connsiteX23" fmla="*/ 32619 w 1346242"/>
                <a:gd name="connsiteY23" fmla="*/ 52559 h 103849"/>
                <a:gd name="connsiteX24" fmla="*/ 32619 w 1346242"/>
                <a:gd name="connsiteY24" fmla="*/ 78032 h 103849"/>
                <a:gd name="connsiteX25" fmla="*/ 102006 w 1346242"/>
                <a:gd name="connsiteY25" fmla="*/ 78723 h 103849"/>
                <a:gd name="connsiteX26" fmla="*/ 85408 w 1346242"/>
                <a:gd name="connsiteY26" fmla="*/ 61203 h 103849"/>
                <a:gd name="connsiteX27" fmla="*/ 85408 w 1346242"/>
                <a:gd name="connsiteY27" fmla="*/ 10488 h 103849"/>
                <a:gd name="connsiteX28" fmla="*/ 91747 w 1346242"/>
                <a:gd name="connsiteY28" fmla="*/ 10488 h 103849"/>
                <a:gd name="connsiteX29" fmla="*/ 91747 w 1346242"/>
                <a:gd name="connsiteY29" fmla="*/ 27086 h 103849"/>
                <a:gd name="connsiteX30" fmla="*/ 114108 w 1346242"/>
                <a:gd name="connsiteY30" fmla="*/ 27086 h 103849"/>
                <a:gd name="connsiteX31" fmla="*/ 114108 w 1346242"/>
                <a:gd name="connsiteY31" fmla="*/ 33080 h 103849"/>
                <a:gd name="connsiteX32" fmla="*/ 91747 w 1346242"/>
                <a:gd name="connsiteY32" fmla="*/ 33080 h 103849"/>
                <a:gd name="connsiteX33" fmla="*/ 91747 w 1346242"/>
                <a:gd name="connsiteY33" fmla="*/ 61664 h 103849"/>
                <a:gd name="connsiteX34" fmla="*/ 102697 w 1346242"/>
                <a:gd name="connsiteY34" fmla="*/ 72614 h 103849"/>
                <a:gd name="connsiteX35" fmla="*/ 114915 w 1346242"/>
                <a:gd name="connsiteY35" fmla="*/ 68810 h 103849"/>
                <a:gd name="connsiteX36" fmla="*/ 114915 w 1346242"/>
                <a:gd name="connsiteY36" fmla="*/ 75035 h 103849"/>
                <a:gd name="connsiteX37" fmla="*/ 102006 w 1346242"/>
                <a:gd name="connsiteY37" fmla="*/ 78723 h 103849"/>
                <a:gd name="connsiteX38" fmla="*/ 121715 w 1346242"/>
                <a:gd name="connsiteY38" fmla="*/ 52790 h 103849"/>
                <a:gd name="connsiteX39" fmla="*/ 146727 w 1346242"/>
                <a:gd name="connsiteY39" fmla="*/ 26280 h 103849"/>
                <a:gd name="connsiteX40" fmla="*/ 170816 w 1346242"/>
                <a:gd name="connsiteY40" fmla="*/ 51867 h 103849"/>
                <a:gd name="connsiteX41" fmla="*/ 170586 w 1346242"/>
                <a:gd name="connsiteY41" fmla="*/ 54979 h 103849"/>
                <a:gd name="connsiteX42" fmla="*/ 128400 w 1346242"/>
                <a:gd name="connsiteY42" fmla="*/ 54979 h 103849"/>
                <a:gd name="connsiteX43" fmla="*/ 148686 w 1346242"/>
                <a:gd name="connsiteY43" fmla="*/ 72845 h 103849"/>
                <a:gd name="connsiteX44" fmla="*/ 167243 w 1346242"/>
                <a:gd name="connsiteY44" fmla="*/ 66621 h 103849"/>
                <a:gd name="connsiteX45" fmla="*/ 167243 w 1346242"/>
                <a:gd name="connsiteY45" fmla="*/ 72960 h 103849"/>
                <a:gd name="connsiteX46" fmla="*/ 148686 w 1346242"/>
                <a:gd name="connsiteY46" fmla="*/ 78723 h 103849"/>
                <a:gd name="connsiteX47" fmla="*/ 121600 w 1346242"/>
                <a:gd name="connsiteY47" fmla="*/ 52790 h 103849"/>
                <a:gd name="connsiteX48" fmla="*/ 164016 w 1346242"/>
                <a:gd name="connsiteY48" fmla="*/ 49677 h 103849"/>
                <a:gd name="connsiteX49" fmla="*/ 146727 w 1346242"/>
                <a:gd name="connsiteY49" fmla="*/ 32157 h 103849"/>
                <a:gd name="connsiteX50" fmla="*/ 128515 w 1346242"/>
                <a:gd name="connsiteY50" fmla="*/ 49677 h 103849"/>
                <a:gd name="connsiteX51" fmla="*/ 164016 w 1346242"/>
                <a:gd name="connsiteY51" fmla="*/ 49677 h 103849"/>
                <a:gd name="connsiteX52" fmla="*/ 191332 w 1346242"/>
                <a:gd name="connsiteY52" fmla="*/ 77916 h 103849"/>
                <a:gd name="connsiteX53" fmla="*/ 184878 w 1346242"/>
                <a:gd name="connsiteY53" fmla="*/ 77916 h 103849"/>
                <a:gd name="connsiteX54" fmla="*/ 184878 w 1346242"/>
                <a:gd name="connsiteY54" fmla="*/ 27086 h 103849"/>
                <a:gd name="connsiteX55" fmla="*/ 191332 w 1346242"/>
                <a:gd name="connsiteY55" fmla="*/ 27086 h 103849"/>
                <a:gd name="connsiteX56" fmla="*/ 191332 w 1346242"/>
                <a:gd name="connsiteY56" fmla="*/ 40110 h 103849"/>
                <a:gd name="connsiteX57" fmla="*/ 210466 w 1346242"/>
                <a:gd name="connsiteY57" fmla="*/ 26164 h 103849"/>
                <a:gd name="connsiteX58" fmla="*/ 210466 w 1346242"/>
                <a:gd name="connsiteY58" fmla="*/ 33426 h 103849"/>
                <a:gd name="connsiteX59" fmla="*/ 191332 w 1346242"/>
                <a:gd name="connsiteY59" fmla="*/ 53366 h 103849"/>
                <a:gd name="connsiteX60" fmla="*/ 191332 w 1346242"/>
                <a:gd name="connsiteY60" fmla="*/ 77801 h 103849"/>
                <a:gd name="connsiteX61" fmla="*/ 226487 w 1346242"/>
                <a:gd name="connsiteY61" fmla="*/ 77916 h 103849"/>
                <a:gd name="connsiteX62" fmla="*/ 220032 w 1346242"/>
                <a:gd name="connsiteY62" fmla="*/ 77916 h 103849"/>
                <a:gd name="connsiteX63" fmla="*/ 220032 w 1346242"/>
                <a:gd name="connsiteY63" fmla="*/ 27086 h 103849"/>
                <a:gd name="connsiteX64" fmla="*/ 226487 w 1346242"/>
                <a:gd name="connsiteY64" fmla="*/ 27086 h 103849"/>
                <a:gd name="connsiteX65" fmla="*/ 226487 w 1346242"/>
                <a:gd name="connsiteY65" fmla="*/ 38727 h 103849"/>
                <a:gd name="connsiteX66" fmla="*/ 245274 w 1346242"/>
                <a:gd name="connsiteY66" fmla="*/ 26280 h 103849"/>
                <a:gd name="connsiteX67" fmla="*/ 265445 w 1346242"/>
                <a:gd name="connsiteY67" fmla="*/ 48870 h 103849"/>
                <a:gd name="connsiteX68" fmla="*/ 265445 w 1346242"/>
                <a:gd name="connsiteY68" fmla="*/ 77916 h 103849"/>
                <a:gd name="connsiteX69" fmla="*/ 258990 w 1346242"/>
                <a:gd name="connsiteY69" fmla="*/ 77916 h 103849"/>
                <a:gd name="connsiteX70" fmla="*/ 258990 w 1346242"/>
                <a:gd name="connsiteY70" fmla="*/ 49793 h 103849"/>
                <a:gd name="connsiteX71" fmla="*/ 243776 w 1346242"/>
                <a:gd name="connsiteY71" fmla="*/ 32504 h 103849"/>
                <a:gd name="connsiteX72" fmla="*/ 226602 w 1346242"/>
                <a:gd name="connsiteY72" fmla="*/ 52559 h 103849"/>
                <a:gd name="connsiteX73" fmla="*/ 226602 w 1346242"/>
                <a:gd name="connsiteY73" fmla="*/ 78032 h 103849"/>
                <a:gd name="connsiteX74" fmla="*/ 278124 w 1346242"/>
                <a:gd name="connsiteY74" fmla="*/ 52790 h 103849"/>
                <a:gd name="connsiteX75" fmla="*/ 303135 w 1346242"/>
                <a:gd name="connsiteY75" fmla="*/ 26280 h 103849"/>
                <a:gd name="connsiteX76" fmla="*/ 327225 w 1346242"/>
                <a:gd name="connsiteY76" fmla="*/ 51867 h 103849"/>
                <a:gd name="connsiteX77" fmla="*/ 326994 w 1346242"/>
                <a:gd name="connsiteY77" fmla="*/ 54979 h 103849"/>
                <a:gd name="connsiteX78" fmla="*/ 284809 w 1346242"/>
                <a:gd name="connsiteY78" fmla="*/ 54979 h 103849"/>
                <a:gd name="connsiteX79" fmla="*/ 305095 w 1346242"/>
                <a:gd name="connsiteY79" fmla="*/ 72845 h 103849"/>
                <a:gd name="connsiteX80" fmla="*/ 323651 w 1346242"/>
                <a:gd name="connsiteY80" fmla="*/ 66621 h 103849"/>
                <a:gd name="connsiteX81" fmla="*/ 323651 w 1346242"/>
                <a:gd name="connsiteY81" fmla="*/ 72960 h 103849"/>
                <a:gd name="connsiteX82" fmla="*/ 305095 w 1346242"/>
                <a:gd name="connsiteY82" fmla="*/ 78723 h 103849"/>
                <a:gd name="connsiteX83" fmla="*/ 278008 w 1346242"/>
                <a:gd name="connsiteY83" fmla="*/ 52790 h 103849"/>
                <a:gd name="connsiteX84" fmla="*/ 320424 w 1346242"/>
                <a:gd name="connsiteY84" fmla="*/ 49677 h 103849"/>
                <a:gd name="connsiteX85" fmla="*/ 303135 w 1346242"/>
                <a:gd name="connsiteY85" fmla="*/ 32157 h 103849"/>
                <a:gd name="connsiteX86" fmla="*/ 284924 w 1346242"/>
                <a:gd name="connsiteY86" fmla="*/ 49677 h 103849"/>
                <a:gd name="connsiteX87" fmla="*/ 320424 w 1346242"/>
                <a:gd name="connsiteY87" fmla="*/ 49677 h 103849"/>
                <a:gd name="connsiteX88" fmla="*/ 356270 w 1346242"/>
                <a:gd name="connsiteY88" fmla="*/ 78723 h 103849"/>
                <a:gd name="connsiteX89" fmla="*/ 339673 w 1346242"/>
                <a:gd name="connsiteY89" fmla="*/ 61203 h 103849"/>
                <a:gd name="connsiteX90" fmla="*/ 339673 w 1346242"/>
                <a:gd name="connsiteY90" fmla="*/ 10488 h 103849"/>
                <a:gd name="connsiteX91" fmla="*/ 346012 w 1346242"/>
                <a:gd name="connsiteY91" fmla="*/ 10488 h 103849"/>
                <a:gd name="connsiteX92" fmla="*/ 346012 w 1346242"/>
                <a:gd name="connsiteY92" fmla="*/ 27086 h 103849"/>
                <a:gd name="connsiteX93" fmla="*/ 368373 w 1346242"/>
                <a:gd name="connsiteY93" fmla="*/ 27086 h 103849"/>
                <a:gd name="connsiteX94" fmla="*/ 368373 w 1346242"/>
                <a:gd name="connsiteY94" fmla="*/ 33080 h 103849"/>
                <a:gd name="connsiteX95" fmla="*/ 346012 w 1346242"/>
                <a:gd name="connsiteY95" fmla="*/ 33080 h 103849"/>
                <a:gd name="connsiteX96" fmla="*/ 346012 w 1346242"/>
                <a:gd name="connsiteY96" fmla="*/ 61664 h 103849"/>
                <a:gd name="connsiteX97" fmla="*/ 356962 w 1346242"/>
                <a:gd name="connsiteY97" fmla="*/ 72614 h 103849"/>
                <a:gd name="connsiteX98" fmla="*/ 369179 w 1346242"/>
                <a:gd name="connsiteY98" fmla="*/ 68810 h 103849"/>
                <a:gd name="connsiteX99" fmla="*/ 369179 w 1346242"/>
                <a:gd name="connsiteY99" fmla="*/ 75035 h 103849"/>
                <a:gd name="connsiteX100" fmla="*/ 356270 w 1346242"/>
                <a:gd name="connsiteY100" fmla="*/ 78723 h 103849"/>
                <a:gd name="connsiteX101" fmla="*/ 456662 w 1346242"/>
                <a:gd name="connsiteY101" fmla="*/ 79415 h 103849"/>
                <a:gd name="connsiteX102" fmla="*/ 437990 w 1346242"/>
                <a:gd name="connsiteY102" fmla="*/ 38497 h 103849"/>
                <a:gd name="connsiteX103" fmla="*/ 419087 w 1346242"/>
                <a:gd name="connsiteY103" fmla="*/ 79415 h 103849"/>
                <a:gd name="connsiteX104" fmla="*/ 396611 w 1346242"/>
                <a:gd name="connsiteY104" fmla="*/ 26971 h 103849"/>
                <a:gd name="connsiteX105" fmla="*/ 403988 w 1346242"/>
                <a:gd name="connsiteY105" fmla="*/ 26971 h 103849"/>
                <a:gd name="connsiteX106" fmla="*/ 419894 w 1346242"/>
                <a:gd name="connsiteY106" fmla="*/ 65122 h 103849"/>
                <a:gd name="connsiteX107" fmla="*/ 438105 w 1346242"/>
                <a:gd name="connsiteY107" fmla="*/ 25357 h 103849"/>
                <a:gd name="connsiteX108" fmla="*/ 456201 w 1346242"/>
                <a:gd name="connsiteY108" fmla="*/ 65122 h 103849"/>
                <a:gd name="connsiteX109" fmla="*/ 472107 w 1346242"/>
                <a:gd name="connsiteY109" fmla="*/ 26971 h 103849"/>
                <a:gd name="connsiteX110" fmla="*/ 478907 w 1346242"/>
                <a:gd name="connsiteY110" fmla="*/ 26971 h 103849"/>
                <a:gd name="connsiteX111" fmla="*/ 456893 w 1346242"/>
                <a:gd name="connsiteY111" fmla="*/ 79415 h 103849"/>
                <a:gd name="connsiteX112" fmla="*/ 487667 w 1346242"/>
                <a:gd name="connsiteY112" fmla="*/ 11757 h 103849"/>
                <a:gd name="connsiteX113" fmla="*/ 492047 w 1346242"/>
                <a:gd name="connsiteY113" fmla="*/ 7146 h 103849"/>
                <a:gd name="connsiteX114" fmla="*/ 495044 w 1346242"/>
                <a:gd name="connsiteY114" fmla="*/ 8068 h 103849"/>
                <a:gd name="connsiteX115" fmla="*/ 500000 w 1346242"/>
                <a:gd name="connsiteY115" fmla="*/ 11641 h 103849"/>
                <a:gd name="connsiteX116" fmla="*/ 495044 w 1346242"/>
                <a:gd name="connsiteY116" fmla="*/ 15214 h 103849"/>
                <a:gd name="connsiteX117" fmla="*/ 492047 w 1346242"/>
                <a:gd name="connsiteY117" fmla="*/ 16251 h 103849"/>
                <a:gd name="connsiteX118" fmla="*/ 487667 w 1346242"/>
                <a:gd name="connsiteY118" fmla="*/ 11757 h 103849"/>
                <a:gd name="connsiteX119" fmla="*/ 489281 w 1346242"/>
                <a:gd name="connsiteY119" fmla="*/ 26971 h 103849"/>
                <a:gd name="connsiteX120" fmla="*/ 495851 w 1346242"/>
                <a:gd name="connsiteY120" fmla="*/ 26971 h 103849"/>
                <a:gd name="connsiteX121" fmla="*/ 495851 w 1346242"/>
                <a:gd name="connsiteY121" fmla="*/ 77801 h 103849"/>
                <a:gd name="connsiteX122" fmla="*/ 489281 w 1346242"/>
                <a:gd name="connsiteY122" fmla="*/ 77801 h 103849"/>
                <a:gd name="connsiteX123" fmla="*/ 489281 w 1346242"/>
                <a:gd name="connsiteY123" fmla="*/ 26971 h 103849"/>
                <a:gd name="connsiteX124" fmla="*/ 529737 w 1346242"/>
                <a:gd name="connsiteY124" fmla="*/ 78608 h 103849"/>
                <a:gd name="connsiteX125" fmla="*/ 513140 w 1346242"/>
                <a:gd name="connsiteY125" fmla="*/ 61088 h 103849"/>
                <a:gd name="connsiteX126" fmla="*/ 513140 w 1346242"/>
                <a:gd name="connsiteY126" fmla="*/ 10374 h 103849"/>
                <a:gd name="connsiteX127" fmla="*/ 519479 w 1346242"/>
                <a:gd name="connsiteY127" fmla="*/ 10374 h 103849"/>
                <a:gd name="connsiteX128" fmla="*/ 519479 w 1346242"/>
                <a:gd name="connsiteY128" fmla="*/ 26971 h 103849"/>
                <a:gd name="connsiteX129" fmla="*/ 541840 w 1346242"/>
                <a:gd name="connsiteY129" fmla="*/ 26971 h 103849"/>
                <a:gd name="connsiteX130" fmla="*/ 541840 w 1346242"/>
                <a:gd name="connsiteY130" fmla="*/ 32964 h 103849"/>
                <a:gd name="connsiteX131" fmla="*/ 519479 w 1346242"/>
                <a:gd name="connsiteY131" fmla="*/ 32964 h 103849"/>
                <a:gd name="connsiteX132" fmla="*/ 519479 w 1346242"/>
                <a:gd name="connsiteY132" fmla="*/ 61549 h 103849"/>
                <a:gd name="connsiteX133" fmla="*/ 530429 w 1346242"/>
                <a:gd name="connsiteY133" fmla="*/ 72499 h 103849"/>
                <a:gd name="connsiteX134" fmla="*/ 542646 w 1346242"/>
                <a:gd name="connsiteY134" fmla="*/ 68696 h 103849"/>
                <a:gd name="connsiteX135" fmla="*/ 542646 w 1346242"/>
                <a:gd name="connsiteY135" fmla="*/ 74919 h 103849"/>
                <a:gd name="connsiteX136" fmla="*/ 529737 w 1346242"/>
                <a:gd name="connsiteY136" fmla="*/ 78608 h 103849"/>
                <a:gd name="connsiteX137" fmla="*/ 559705 w 1346242"/>
                <a:gd name="connsiteY137" fmla="*/ 77801 h 103849"/>
                <a:gd name="connsiteX138" fmla="*/ 553250 w 1346242"/>
                <a:gd name="connsiteY138" fmla="*/ 77801 h 103849"/>
                <a:gd name="connsiteX139" fmla="*/ 553250 w 1346242"/>
                <a:gd name="connsiteY139" fmla="*/ 0 h 103849"/>
                <a:gd name="connsiteX140" fmla="*/ 559705 w 1346242"/>
                <a:gd name="connsiteY140" fmla="*/ 0 h 103849"/>
                <a:gd name="connsiteX141" fmla="*/ 559705 w 1346242"/>
                <a:gd name="connsiteY141" fmla="*/ 38612 h 103849"/>
                <a:gd name="connsiteX142" fmla="*/ 578492 w 1346242"/>
                <a:gd name="connsiteY142" fmla="*/ 26164 h 103849"/>
                <a:gd name="connsiteX143" fmla="*/ 598663 w 1346242"/>
                <a:gd name="connsiteY143" fmla="*/ 48755 h 103849"/>
                <a:gd name="connsiteX144" fmla="*/ 598663 w 1346242"/>
                <a:gd name="connsiteY144" fmla="*/ 77801 h 103849"/>
                <a:gd name="connsiteX145" fmla="*/ 592209 w 1346242"/>
                <a:gd name="connsiteY145" fmla="*/ 77801 h 103849"/>
                <a:gd name="connsiteX146" fmla="*/ 592209 w 1346242"/>
                <a:gd name="connsiteY146" fmla="*/ 49677 h 103849"/>
                <a:gd name="connsiteX147" fmla="*/ 576994 w 1346242"/>
                <a:gd name="connsiteY147" fmla="*/ 32388 h 103849"/>
                <a:gd name="connsiteX148" fmla="*/ 559820 w 1346242"/>
                <a:gd name="connsiteY148" fmla="*/ 52443 h 103849"/>
                <a:gd name="connsiteX149" fmla="*/ 559820 w 1346242"/>
                <a:gd name="connsiteY149" fmla="*/ 77916 h 103849"/>
                <a:gd name="connsiteX150" fmla="*/ 611342 w 1346242"/>
                <a:gd name="connsiteY150" fmla="*/ 52328 h 103849"/>
                <a:gd name="connsiteX151" fmla="*/ 637736 w 1346242"/>
                <a:gd name="connsiteY151" fmla="*/ 26164 h 103849"/>
                <a:gd name="connsiteX152" fmla="*/ 663785 w 1346242"/>
                <a:gd name="connsiteY152" fmla="*/ 52328 h 103849"/>
                <a:gd name="connsiteX153" fmla="*/ 637736 w 1346242"/>
                <a:gd name="connsiteY153" fmla="*/ 78723 h 103849"/>
                <a:gd name="connsiteX154" fmla="*/ 611342 w 1346242"/>
                <a:gd name="connsiteY154" fmla="*/ 52328 h 103849"/>
                <a:gd name="connsiteX155" fmla="*/ 637621 w 1346242"/>
                <a:gd name="connsiteY155" fmla="*/ 32273 h 103849"/>
                <a:gd name="connsiteX156" fmla="*/ 618027 w 1346242"/>
                <a:gd name="connsiteY156" fmla="*/ 52443 h 103849"/>
                <a:gd name="connsiteX157" fmla="*/ 637621 w 1346242"/>
                <a:gd name="connsiteY157" fmla="*/ 72729 h 103849"/>
                <a:gd name="connsiteX158" fmla="*/ 657100 w 1346242"/>
                <a:gd name="connsiteY158" fmla="*/ 52443 h 103849"/>
                <a:gd name="connsiteX159" fmla="*/ 637621 w 1346242"/>
                <a:gd name="connsiteY159" fmla="*/ 32273 h 103849"/>
                <a:gd name="connsiteX160" fmla="*/ 714039 w 1346242"/>
                <a:gd name="connsiteY160" fmla="*/ 26971 h 103849"/>
                <a:gd name="connsiteX161" fmla="*/ 720493 w 1346242"/>
                <a:gd name="connsiteY161" fmla="*/ 26971 h 103849"/>
                <a:gd name="connsiteX162" fmla="*/ 720493 w 1346242"/>
                <a:gd name="connsiteY162" fmla="*/ 55556 h 103849"/>
                <a:gd name="connsiteX163" fmla="*/ 698248 w 1346242"/>
                <a:gd name="connsiteY163" fmla="*/ 78608 h 103849"/>
                <a:gd name="connsiteX164" fmla="*/ 675888 w 1346242"/>
                <a:gd name="connsiteY164" fmla="*/ 55556 h 103849"/>
                <a:gd name="connsiteX165" fmla="*/ 675888 w 1346242"/>
                <a:gd name="connsiteY165" fmla="*/ 26971 h 103849"/>
                <a:gd name="connsiteX166" fmla="*/ 682342 w 1346242"/>
                <a:gd name="connsiteY166" fmla="*/ 26971 h 103849"/>
                <a:gd name="connsiteX167" fmla="*/ 682342 w 1346242"/>
                <a:gd name="connsiteY167" fmla="*/ 56247 h 103849"/>
                <a:gd name="connsiteX168" fmla="*/ 698248 w 1346242"/>
                <a:gd name="connsiteY168" fmla="*/ 72614 h 103849"/>
                <a:gd name="connsiteX169" fmla="*/ 714039 w 1346242"/>
                <a:gd name="connsiteY169" fmla="*/ 56247 h 103849"/>
                <a:gd name="connsiteX170" fmla="*/ 714039 w 1346242"/>
                <a:gd name="connsiteY170" fmla="*/ 26971 h 103849"/>
                <a:gd name="connsiteX171" fmla="*/ 752997 w 1346242"/>
                <a:gd name="connsiteY171" fmla="*/ 78608 h 103849"/>
                <a:gd name="connsiteX172" fmla="*/ 736399 w 1346242"/>
                <a:gd name="connsiteY172" fmla="*/ 61088 h 103849"/>
                <a:gd name="connsiteX173" fmla="*/ 736399 w 1346242"/>
                <a:gd name="connsiteY173" fmla="*/ 10374 h 103849"/>
                <a:gd name="connsiteX174" fmla="*/ 742739 w 1346242"/>
                <a:gd name="connsiteY174" fmla="*/ 10374 h 103849"/>
                <a:gd name="connsiteX175" fmla="*/ 742739 w 1346242"/>
                <a:gd name="connsiteY175" fmla="*/ 26971 h 103849"/>
                <a:gd name="connsiteX176" fmla="*/ 765099 w 1346242"/>
                <a:gd name="connsiteY176" fmla="*/ 26971 h 103849"/>
                <a:gd name="connsiteX177" fmla="*/ 765099 w 1346242"/>
                <a:gd name="connsiteY177" fmla="*/ 32964 h 103849"/>
                <a:gd name="connsiteX178" fmla="*/ 742739 w 1346242"/>
                <a:gd name="connsiteY178" fmla="*/ 32964 h 103849"/>
                <a:gd name="connsiteX179" fmla="*/ 742739 w 1346242"/>
                <a:gd name="connsiteY179" fmla="*/ 61549 h 103849"/>
                <a:gd name="connsiteX180" fmla="*/ 753689 w 1346242"/>
                <a:gd name="connsiteY180" fmla="*/ 72499 h 103849"/>
                <a:gd name="connsiteX181" fmla="*/ 765906 w 1346242"/>
                <a:gd name="connsiteY181" fmla="*/ 68696 h 103849"/>
                <a:gd name="connsiteX182" fmla="*/ 765906 w 1346242"/>
                <a:gd name="connsiteY182" fmla="*/ 74919 h 103849"/>
                <a:gd name="connsiteX183" fmla="*/ 752997 w 1346242"/>
                <a:gd name="connsiteY183" fmla="*/ 78608 h 103849"/>
                <a:gd name="connsiteX184" fmla="*/ 814431 w 1346242"/>
                <a:gd name="connsiteY184" fmla="*/ 73306 h 103849"/>
                <a:gd name="connsiteX185" fmla="*/ 826418 w 1346242"/>
                <a:gd name="connsiteY185" fmla="*/ 64661 h 103849"/>
                <a:gd name="connsiteX186" fmla="*/ 820309 w 1346242"/>
                <a:gd name="connsiteY186" fmla="*/ 57169 h 103849"/>
                <a:gd name="connsiteX187" fmla="*/ 807285 w 1346242"/>
                <a:gd name="connsiteY187" fmla="*/ 52098 h 103849"/>
                <a:gd name="connsiteX188" fmla="*/ 797948 w 1346242"/>
                <a:gd name="connsiteY188" fmla="*/ 39995 h 103849"/>
                <a:gd name="connsiteX189" fmla="*/ 815122 w 1346242"/>
                <a:gd name="connsiteY189" fmla="*/ 26049 h 103849"/>
                <a:gd name="connsiteX190" fmla="*/ 830567 w 1346242"/>
                <a:gd name="connsiteY190" fmla="*/ 30890 h 103849"/>
                <a:gd name="connsiteX191" fmla="*/ 830567 w 1346242"/>
                <a:gd name="connsiteY191" fmla="*/ 37690 h 103849"/>
                <a:gd name="connsiteX192" fmla="*/ 815238 w 1346242"/>
                <a:gd name="connsiteY192" fmla="*/ 31351 h 103849"/>
                <a:gd name="connsiteX193" fmla="*/ 804403 w 1346242"/>
                <a:gd name="connsiteY193" fmla="*/ 39304 h 103849"/>
                <a:gd name="connsiteX194" fmla="*/ 810397 w 1346242"/>
                <a:gd name="connsiteY194" fmla="*/ 46565 h 103849"/>
                <a:gd name="connsiteX195" fmla="*/ 823421 w 1346242"/>
                <a:gd name="connsiteY195" fmla="*/ 51636 h 103849"/>
                <a:gd name="connsiteX196" fmla="*/ 832757 w 1346242"/>
                <a:gd name="connsiteY196" fmla="*/ 63509 h 103849"/>
                <a:gd name="connsiteX197" fmla="*/ 814316 w 1346242"/>
                <a:gd name="connsiteY197" fmla="*/ 78608 h 103849"/>
                <a:gd name="connsiteX198" fmla="*/ 796911 w 1346242"/>
                <a:gd name="connsiteY198" fmla="*/ 73190 h 103849"/>
                <a:gd name="connsiteX199" fmla="*/ 796911 w 1346242"/>
                <a:gd name="connsiteY199" fmla="*/ 66159 h 103849"/>
                <a:gd name="connsiteX200" fmla="*/ 814431 w 1346242"/>
                <a:gd name="connsiteY200" fmla="*/ 73306 h 103849"/>
                <a:gd name="connsiteX201" fmla="*/ 882896 w 1346242"/>
                <a:gd name="connsiteY201" fmla="*/ 26971 h 103849"/>
                <a:gd name="connsiteX202" fmla="*/ 889350 w 1346242"/>
                <a:gd name="connsiteY202" fmla="*/ 26971 h 103849"/>
                <a:gd name="connsiteX203" fmla="*/ 889350 w 1346242"/>
                <a:gd name="connsiteY203" fmla="*/ 55556 h 103849"/>
                <a:gd name="connsiteX204" fmla="*/ 867105 w 1346242"/>
                <a:gd name="connsiteY204" fmla="*/ 78608 h 103849"/>
                <a:gd name="connsiteX205" fmla="*/ 844744 w 1346242"/>
                <a:gd name="connsiteY205" fmla="*/ 55556 h 103849"/>
                <a:gd name="connsiteX206" fmla="*/ 844744 w 1346242"/>
                <a:gd name="connsiteY206" fmla="*/ 26971 h 103849"/>
                <a:gd name="connsiteX207" fmla="*/ 851199 w 1346242"/>
                <a:gd name="connsiteY207" fmla="*/ 26971 h 103849"/>
                <a:gd name="connsiteX208" fmla="*/ 851199 w 1346242"/>
                <a:gd name="connsiteY208" fmla="*/ 56247 h 103849"/>
                <a:gd name="connsiteX209" fmla="*/ 867105 w 1346242"/>
                <a:gd name="connsiteY209" fmla="*/ 72614 h 103849"/>
                <a:gd name="connsiteX210" fmla="*/ 882896 w 1346242"/>
                <a:gd name="connsiteY210" fmla="*/ 56247 h 103849"/>
                <a:gd name="connsiteX211" fmla="*/ 882896 w 1346242"/>
                <a:gd name="connsiteY211" fmla="*/ 26971 h 103849"/>
                <a:gd name="connsiteX212" fmla="*/ 912402 w 1346242"/>
                <a:gd name="connsiteY212" fmla="*/ 66044 h 103849"/>
                <a:gd name="connsiteX213" fmla="*/ 912402 w 1346242"/>
                <a:gd name="connsiteY213" fmla="*/ 103850 h 103849"/>
                <a:gd name="connsiteX214" fmla="*/ 905948 w 1346242"/>
                <a:gd name="connsiteY214" fmla="*/ 103850 h 103849"/>
                <a:gd name="connsiteX215" fmla="*/ 905948 w 1346242"/>
                <a:gd name="connsiteY215" fmla="*/ 27086 h 103849"/>
                <a:gd name="connsiteX216" fmla="*/ 912402 w 1346242"/>
                <a:gd name="connsiteY216" fmla="*/ 27086 h 103849"/>
                <a:gd name="connsiteX217" fmla="*/ 912402 w 1346242"/>
                <a:gd name="connsiteY217" fmla="*/ 38958 h 103849"/>
                <a:gd name="connsiteX218" fmla="*/ 932688 w 1346242"/>
                <a:gd name="connsiteY218" fmla="*/ 26280 h 103849"/>
                <a:gd name="connsiteX219" fmla="*/ 958161 w 1346242"/>
                <a:gd name="connsiteY219" fmla="*/ 52443 h 103849"/>
                <a:gd name="connsiteX220" fmla="*/ 932688 w 1346242"/>
                <a:gd name="connsiteY220" fmla="*/ 78838 h 103849"/>
                <a:gd name="connsiteX221" fmla="*/ 912402 w 1346242"/>
                <a:gd name="connsiteY221" fmla="*/ 66159 h 103849"/>
                <a:gd name="connsiteX222" fmla="*/ 931996 w 1346242"/>
                <a:gd name="connsiteY222" fmla="*/ 32273 h 103849"/>
                <a:gd name="connsiteX223" fmla="*/ 912402 w 1346242"/>
                <a:gd name="connsiteY223" fmla="*/ 52443 h 103849"/>
                <a:gd name="connsiteX224" fmla="*/ 931996 w 1346242"/>
                <a:gd name="connsiteY224" fmla="*/ 72729 h 103849"/>
                <a:gd name="connsiteX225" fmla="*/ 951360 w 1346242"/>
                <a:gd name="connsiteY225" fmla="*/ 52443 h 103849"/>
                <a:gd name="connsiteX226" fmla="*/ 931996 w 1346242"/>
                <a:gd name="connsiteY226" fmla="*/ 32273 h 103849"/>
                <a:gd name="connsiteX227" fmla="*/ 968419 w 1346242"/>
                <a:gd name="connsiteY227" fmla="*/ 52674 h 103849"/>
                <a:gd name="connsiteX228" fmla="*/ 993430 w 1346242"/>
                <a:gd name="connsiteY228" fmla="*/ 26164 h 103849"/>
                <a:gd name="connsiteX229" fmla="*/ 1017520 w 1346242"/>
                <a:gd name="connsiteY229" fmla="*/ 51752 h 103849"/>
                <a:gd name="connsiteX230" fmla="*/ 1017289 w 1346242"/>
                <a:gd name="connsiteY230" fmla="*/ 54864 h 103849"/>
                <a:gd name="connsiteX231" fmla="*/ 975104 w 1346242"/>
                <a:gd name="connsiteY231" fmla="*/ 54864 h 103849"/>
                <a:gd name="connsiteX232" fmla="*/ 995390 w 1346242"/>
                <a:gd name="connsiteY232" fmla="*/ 72729 h 103849"/>
                <a:gd name="connsiteX233" fmla="*/ 1013947 w 1346242"/>
                <a:gd name="connsiteY233" fmla="*/ 66506 h 103849"/>
                <a:gd name="connsiteX234" fmla="*/ 1013947 w 1346242"/>
                <a:gd name="connsiteY234" fmla="*/ 72845 h 103849"/>
                <a:gd name="connsiteX235" fmla="*/ 995390 w 1346242"/>
                <a:gd name="connsiteY235" fmla="*/ 78608 h 103849"/>
                <a:gd name="connsiteX236" fmla="*/ 968304 w 1346242"/>
                <a:gd name="connsiteY236" fmla="*/ 52674 h 103849"/>
                <a:gd name="connsiteX237" fmla="*/ 1010719 w 1346242"/>
                <a:gd name="connsiteY237" fmla="*/ 49562 h 103849"/>
                <a:gd name="connsiteX238" fmla="*/ 993430 w 1346242"/>
                <a:gd name="connsiteY238" fmla="*/ 32043 h 103849"/>
                <a:gd name="connsiteX239" fmla="*/ 975219 w 1346242"/>
                <a:gd name="connsiteY239" fmla="*/ 49562 h 103849"/>
                <a:gd name="connsiteX240" fmla="*/ 1010719 w 1346242"/>
                <a:gd name="connsiteY240" fmla="*/ 49562 h 103849"/>
                <a:gd name="connsiteX241" fmla="*/ 1038036 w 1346242"/>
                <a:gd name="connsiteY241" fmla="*/ 77801 h 103849"/>
                <a:gd name="connsiteX242" fmla="*/ 1031581 w 1346242"/>
                <a:gd name="connsiteY242" fmla="*/ 77801 h 103849"/>
                <a:gd name="connsiteX243" fmla="*/ 1031581 w 1346242"/>
                <a:gd name="connsiteY243" fmla="*/ 26971 h 103849"/>
                <a:gd name="connsiteX244" fmla="*/ 1038036 w 1346242"/>
                <a:gd name="connsiteY244" fmla="*/ 26971 h 103849"/>
                <a:gd name="connsiteX245" fmla="*/ 1038036 w 1346242"/>
                <a:gd name="connsiteY245" fmla="*/ 39995 h 103849"/>
                <a:gd name="connsiteX246" fmla="*/ 1057169 w 1346242"/>
                <a:gd name="connsiteY246" fmla="*/ 26049 h 103849"/>
                <a:gd name="connsiteX247" fmla="*/ 1057169 w 1346242"/>
                <a:gd name="connsiteY247" fmla="*/ 33310 h 103849"/>
                <a:gd name="connsiteX248" fmla="*/ 1038036 w 1346242"/>
                <a:gd name="connsiteY248" fmla="*/ 53250 h 103849"/>
                <a:gd name="connsiteX249" fmla="*/ 1038036 w 1346242"/>
                <a:gd name="connsiteY249" fmla="*/ 77685 h 103849"/>
                <a:gd name="connsiteX250" fmla="*/ 1084486 w 1346242"/>
                <a:gd name="connsiteY250" fmla="*/ 79415 h 103849"/>
                <a:gd name="connsiteX251" fmla="*/ 1059014 w 1346242"/>
                <a:gd name="connsiteY251" fmla="*/ 26971 h 103849"/>
                <a:gd name="connsiteX252" fmla="*/ 1066505 w 1346242"/>
                <a:gd name="connsiteY252" fmla="*/ 26971 h 103849"/>
                <a:gd name="connsiteX253" fmla="*/ 1084832 w 1346242"/>
                <a:gd name="connsiteY253" fmla="*/ 65814 h 103849"/>
                <a:gd name="connsiteX254" fmla="*/ 1103043 w 1346242"/>
                <a:gd name="connsiteY254" fmla="*/ 26971 h 103849"/>
                <a:gd name="connsiteX255" fmla="*/ 1109959 w 1346242"/>
                <a:gd name="connsiteY255" fmla="*/ 26971 h 103849"/>
                <a:gd name="connsiteX256" fmla="*/ 1084486 w 1346242"/>
                <a:gd name="connsiteY256" fmla="*/ 79415 h 103849"/>
                <a:gd name="connsiteX257" fmla="*/ 1118603 w 1346242"/>
                <a:gd name="connsiteY257" fmla="*/ 11757 h 103849"/>
                <a:gd name="connsiteX258" fmla="*/ 1122983 w 1346242"/>
                <a:gd name="connsiteY258" fmla="*/ 7146 h 103849"/>
                <a:gd name="connsiteX259" fmla="*/ 1125980 w 1346242"/>
                <a:gd name="connsiteY259" fmla="*/ 8068 h 103849"/>
                <a:gd name="connsiteX260" fmla="*/ 1130936 w 1346242"/>
                <a:gd name="connsiteY260" fmla="*/ 11641 h 103849"/>
                <a:gd name="connsiteX261" fmla="*/ 1125980 w 1346242"/>
                <a:gd name="connsiteY261" fmla="*/ 15214 h 103849"/>
                <a:gd name="connsiteX262" fmla="*/ 1122983 w 1346242"/>
                <a:gd name="connsiteY262" fmla="*/ 16251 h 103849"/>
                <a:gd name="connsiteX263" fmla="*/ 1118603 w 1346242"/>
                <a:gd name="connsiteY263" fmla="*/ 11757 h 103849"/>
                <a:gd name="connsiteX264" fmla="*/ 1120217 w 1346242"/>
                <a:gd name="connsiteY264" fmla="*/ 26971 h 103849"/>
                <a:gd name="connsiteX265" fmla="*/ 1126787 w 1346242"/>
                <a:gd name="connsiteY265" fmla="*/ 26971 h 103849"/>
                <a:gd name="connsiteX266" fmla="*/ 1126787 w 1346242"/>
                <a:gd name="connsiteY266" fmla="*/ 77801 h 103849"/>
                <a:gd name="connsiteX267" fmla="*/ 1120217 w 1346242"/>
                <a:gd name="connsiteY267" fmla="*/ 77801 h 103849"/>
                <a:gd name="connsiteX268" fmla="*/ 1120217 w 1346242"/>
                <a:gd name="connsiteY268" fmla="*/ 26971 h 103849"/>
                <a:gd name="connsiteX269" fmla="*/ 1158138 w 1346242"/>
                <a:gd name="connsiteY269" fmla="*/ 73306 h 103849"/>
                <a:gd name="connsiteX270" fmla="*/ 1170125 w 1346242"/>
                <a:gd name="connsiteY270" fmla="*/ 64661 h 103849"/>
                <a:gd name="connsiteX271" fmla="*/ 1164016 w 1346242"/>
                <a:gd name="connsiteY271" fmla="*/ 57169 h 103849"/>
                <a:gd name="connsiteX272" fmla="*/ 1150991 w 1346242"/>
                <a:gd name="connsiteY272" fmla="*/ 52098 h 103849"/>
                <a:gd name="connsiteX273" fmla="*/ 1141655 w 1346242"/>
                <a:gd name="connsiteY273" fmla="*/ 39995 h 103849"/>
                <a:gd name="connsiteX274" fmla="*/ 1158829 w 1346242"/>
                <a:gd name="connsiteY274" fmla="*/ 26049 h 103849"/>
                <a:gd name="connsiteX275" fmla="*/ 1174274 w 1346242"/>
                <a:gd name="connsiteY275" fmla="*/ 30890 h 103849"/>
                <a:gd name="connsiteX276" fmla="*/ 1174274 w 1346242"/>
                <a:gd name="connsiteY276" fmla="*/ 37690 h 103849"/>
                <a:gd name="connsiteX277" fmla="*/ 1158944 w 1346242"/>
                <a:gd name="connsiteY277" fmla="*/ 31351 h 103849"/>
                <a:gd name="connsiteX278" fmla="*/ 1148110 w 1346242"/>
                <a:gd name="connsiteY278" fmla="*/ 39304 h 103849"/>
                <a:gd name="connsiteX279" fmla="*/ 1154104 w 1346242"/>
                <a:gd name="connsiteY279" fmla="*/ 46565 h 103849"/>
                <a:gd name="connsiteX280" fmla="*/ 1167128 w 1346242"/>
                <a:gd name="connsiteY280" fmla="*/ 51636 h 103849"/>
                <a:gd name="connsiteX281" fmla="*/ 1176464 w 1346242"/>
                <a:gd name="connsiteY281" fmla="*/ 63509 h 103849"/>
                <a:gd name="connsiteX282" fmla="*/ 1158022 w 1346242"/>
                <a:gd name="connsiteY282" fmla="*/ 78608 h 103849"/>
                <a:gd name="connsiteX283" fmla="*/ 1140618 w 1346242"/>
                <a:gd name="connsiteY283" fmla="*/ 73190 h 103849"/>
                <a:gd name="connsiteX284" fmla="*/ 1140618 w 1346242"/>
                <a:gd name="connsiteY284" fmla="*/ 66159 h 103849"/>
                <a:gd name="connsiteX285" fmla="*/ 1158138 w 1346242"/>
                <a:gd name="connsiteY285" fmla="*/ 73306 h 103849"/>
                <a:gd name="connsiteX286" fmla="*/ 1190756 w 1346242"/>
                <a:gd name="connsiteY286" fmla="*/ 15099 h 103849"/>
                <a:gd name="connsiteX287" fmla="*/ 1185800 w 1346242"/>
                <a:gd name="connsiteY287" fmla="*/ 11526 h 103849"/>
                <a:gd name="connsiteX288" fmla="*/ 1190756 w 1346242"/>
                <a:gd name="connsiteY288" fmla="*/ 7953 h 103849"/>
                <a:gd name="connsiteX289" fmla="*/ 1193753 w 1346242"/>
                <a:gd name="connsiteY289" fmla="*/ 7031 h 103849"/>
                <a:gd name="connsiteX290" fmla="*/ 1198133 w 1346242"/>
                <a:gd name="connsiteY290" fmla="*/ 11641 h 103849"/>
                <a:gd name="connsiteX291" fmla="*/ 1193753 w 1346242"/>
                <a:gd name="connsiteY291" fmla="*/ 16137 h 103849"/>
                <a:gd name="connsiteX292" fmla="*/ 1190756 w 1346242"/>
                <a:gd name="connsiteY292" fmla="*/ 15099 h 103849"/>
                <a:gd name="connsiteX293" fmla="*/ 1190065 w 1346242"/>
                <a:gd name="connsiteY293" fmla="*/ 26971 h 103849"/>
                <a:gd name="connsiteX294" fmla="*/ 1196635 w 1346242"/>
                <a:gd name="connsiteY294" fmla="*/ 26971 h 103849"/>
                <a:gd name="connsiteX295" fmla="*/ 1196635 w 1346242"/>
                <a:gd name="connsiteY295" fmla="*/ 77801 h 103849"/>
                <a:gd name="connsiteX296" fmla="*/ 1190065 w 1346242"/>
                <a:gd name="connsiteY296" fmla="*/ 77801 h 103849"/>
                <a:gd name="connsiteX297" fmla="*/ 1190065 w 1346242"/>
                <a:gd name="connsiteY297" fmla="*/ 26971 h 103849"/>
                <a:gd name="connsiteX298" fmla="*/ 1210696 w 1346242"/>
                <a:gd name="connsiteY298" fmla="*/ 52328 h 103849"/>
                <a:gd name="connsiteX299" fmla="*/ 1237091 w 1346242"/>
                <a:gd name="connsiteY299" fmla="*/ 26164 h 103849"/>
                <a:gd name="connsiteX300" fmla="*/ 1263140 w 1346242"/>
                <a:gd name="connsiteY300" fmla="*/ 52328 h 103849"/>
                <a:gd name="connsiteX301" fmla="*/ 1237091 w 1346242"/>
                <a:gd name="connsiteY301" fmla="*/ 78723 h 103849"/>
                <a:gd name="connsiteX302" fmla="*/ 1210696 w 1346242"/>
                <a:gd name="connsiteY302" fmla="*/ 52328 h 103849"/>
                <a:gd name="connsiteX303" fmla="*/ 1236976 w 1346242"/>
                <a:gd name="connsiteY303" fmla="*/ 32273 h 103849"/>
                <a:gd name="connsiteX304" fmla="*/ 1217382 w 1346242"/>
                <a:gd name="connsiteY304" fmla="*/ 52443 h 103849"/>
                <a:gd name="connsiteX305" fmla="*/ 1236976 w 1346242"/>
                <a:gd name="connsiteY305" fmla="*/ 72729 h 103849"/>
                <a:gd name="connsiteX306" fmla="*/ 1256455 w 1346242"/>
                <a:gd name="connsiteY306" fmla="*/ 52443 h 103849"/>
                <a:gd name="connsiteX307" fmla="*/ 1236976 w 1346242"/>
                <a:gd name="connsiteY307" fmla="*/ 32273 h 103849"/>
                <a:gd name="connsiteX308" fmla="*/ 1283772 w 1346242"/>
                <a:gd name="connsiteY308" fmla="*/ 77801 h 103849"/>
                <a:gd name="connsiteX309" fmla="*/ 1277317 w 1346242"/>
                <a:gd name="connsiteY309" fmla="*/ 77801 h 103849"/>
                <a:gd name="connsiteX310" fmla="*/ 1277317 w 1346242"/>
                <a:gd name="connsiteY310" fmla="*/ 26971 h 103849"/>
                <a:gd name="connsiteX311" fmla="*/ 1283772 w 1346242"/>
                <a:gd name="connsiteY311" fmla="*/ 26971 h 103849"/>
                <a:gd name="connsiteX312" fmla="*/ 1283772 w 1346242"/>
                <a:gd name="connsiteY312" fmla="*/ 38612 h 103849"/>
                <a:gd name="connsiteX313" fmla="*/ 1302559 w 1346242"/>
                <a:gd name="connsiteY313" fmla="*/ 26164 h 103849"/>
                <a:gd name="connsiteX314" fmla="*/ 1322730 w 1346242"/>
                <a:gd name="connsiteY314" fmla="*/ 48755 h 103849"/>
                <a:gd name="connsiteX315" fmla="*/ 1322730 w 1346242"/>
                <a:gd name="connsiteY315" fmla="*/ 77801 h 103849"/>
                <a:gd name="connsiteX316" fmla="*/ 1316275 w 1346242"/>
                <a:gd name="connsiteY316" fmla="*/ 77801 h 103849"/>
                <a:gd name="connsiteX317" fmla="*/ 1316275 w 1346242"/>
                <a:gd name="connsiteY317" fmla="*/ 49677 h 103849"/>
                <a:gd name="connsiteX318" fmla="*/ 1301061 w 1346242"/>
                <a:gd name="connsiteY318" fmla="*/ 32388 h 103849"/>
                <a:gd name="connsiteX319" fmla="*/ 1283887 w 1346242"/>
                <a:gd name="connsiteY319" fmla="*/ 52443 h 103849"/>
                <a:gd name="connsiteX320" fmla="*/ 1283887 w 1346242"/>
                <a:gd name="connsiteY320" fmla="*/ 77916 h 103849"/>
                <a:gd name="connsiteX321" fmla="*/ 1336330 w 1346242"/>
                <a:gd name="connsiteY321" fmla="*/ 73767 h 103849"/>
                <a:gd name="connsiteX322" fmla="*/ 1341287 w 1346242"/>
                <a:gd name="connsiteY322" fmla="*/ 68926 h 103849"/>
                <a:gd name="connsiteX323" fmla="*/ 1346243 w 1346242"/>
                <a:gd name="connsiteY323" fmla="*/ 73767 h 103849"/>
                <a:gd name="connsiteX324" fmla="*/ 1341287 w 1346242"/>
                <a:gd name="connsiteY324" fmla="*/ 78608 h 103849"/>
                <a:gd name="connsiteX325" fmla="*/ 1336330 w 1346242"/>
                <a:gd name="connsiteY325" fmla="*/ 73767 h 10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</a:cxnLst>
              <a:rect l="l" t="t" r="r" b="b"/>
              <a:pathLst>
                <a:path w="1346242" h="103849">
                  <a:moveTo>
                    <a:pt x="0" y="11872"/>
                  </a:moveTo>
                  <a:cubicBezTo>
                    <a:pt x="0" y="9336"/>
                    <a:pt x="1844" y="7261"/>
                    <a:pt x="4380" y="7261"/>
                  </a:cubicBezTo>
                  <a:cubicBezTo>
                    <a:pt x="5532" y="7261"/>
                    <a:pt x="6455" y="7607"/>
                    <a:pt x="7377" y="8184"/>
                  </a:cubicBezTo>
                  <a:lnTo>
                    <a:pt x="12333" y="11757"/>
                  </a:lnTo>
                  <a:lnTo>
                    <a:pt x="7377" y="15330"/>
                  </a:lnTo>
                  <a:cubicBezTo>
                    <a:pt x="6455" y="15906"/>
                    <a:pt x="5532" y="16367"/>
                    <a:pt x="4380" y="16367"/>
                  </a:cubicBezTo>
                  <a:cubicBezTo>
                    <a:pt x="1844" y="16367"/>
                    <a:pt x="0" y="14292"/>
                    <a:pt x="0" y="11872"/>
                  </a:cubicBezTo>
                  <a:close/>
                  <a:moveTo>
                    <a:pt x="1614" y="27086"/>
                  </a:moveTo>
                  <a:lnTo>
                    <a:pt x="8183" y="27086"/>
                  </a:lnTo>
                  <a:lnTo>
                    <a:pt x="8183" y="77916"/>
                  </a:lnTo>
                  <a:lnTo>
                    <a:pt x="1614" y="77916"/>
                  </a:lnTo>
                  <a:lnTo>
                    <a:pt x="1614" y="27086"/>
                  </a:lnTo>
                  <a:close/>
                  <a:moveTo>
                    <a:pt x="32503" y="77916"/>
                  </a:moveTo>
                  <a:lnTo>
                    <a:pt x="26049" y="77916"/>
                  </a:lnTo>
                  <a:lnTo>
                    <a:pt x="26049" y="27086"/>
                  </a:lnTo>
                  <a:lnTo>
                    <a:pt x="32503" y="27086"/>
                  </a:lnTo>
                  <a:lnTo>
                    <a:pt x="32503" y="38727"/>
                  </a:lnTo>
                  <a:cubicBezTo>
                    <a:pt x="35961" y="31236"/>
                    <a:pt x="42762" y="26280"/>
                    <a:pt x="51291" y="26280"/>
                  </a:cubicBezTo>
                  <a:cubicBezTo>
                    <a:pt x="64776" y="26280"/>
                    <a:pt x="71462" y="35730"/>
                    <a:pt x="71462" y="48870"/>
                  </a:cubicBezTo>
                  <a:lnTo>
                    <a:pt x="71462" y="77916"/>
                  </a:lnTo>
                  <a:lnTo>
                    <a:pt x="65007" y="77916"/>
                  </a:lnTo>
                  <a:lnTo>
                    <a:pt x="65007" y="49793"/>
                  </a:lnTo>
                  <a:cubicBezTo>
                    <a:pt x="65007" y="38267"/>
                    <a:pt x="59705" y="32504"/>
                    <a:pt x="49793" y="32504"/>
                  </a:cubicBezTo>
                  <a:cubicBezTo>
                    <a:pt x="39880" y="32504"/>
                    <a:pt x="32619" y="41263"/>
                    <a:pt x="32619" y="52559"/>
                  </a:cubicBezTo>
                  <a:lnTo>
                    <a:pt x="32619" y="78032"/>
                  </a:lnTo>
                  <a:close/>
                  <a:moveTo>
                    <a:pt x="102006" y="78723"/>
                  </a:moveTo>
                  <a:cubicBezTo>
                    <a:pt x="91747" y="78723"/>
                    <a:pt x="85408" y="73997"/>
                    <a:pt x="85408" y="61203"/>
                  </a:cubicBezTo>
                  <a:lnTo>
                    <a:pt x="85408" y="10488"/>
                  </a:lnTo>
                  <a:lnTo>
                    <a:pt x="91747" y="10488"/>
                  </a:lnTo>
                  <a:lnTo>
                    <a:pt x="91747" y="27086"/>
                  </a:lnTo>
                  <a:lnTo>
                    <a:pt x="114108" y="27086"/>
                  </a:lnTo>
                  <a:lnTo>
                    <a:pt x="114108" y="33080"/>
                  </a:lnTo>
                  <a:lnTo>
                    <a:pt x="91747" y="33080"/>
                  </a:lnTo>
                  <a:lnTo>
                    <a:pt x="91747" y="61664"/>
                  </a:lnTo>
                  <a:cubicBezTo>
                    <a:pt x="91747" y="69502"/>
                    <a:pt x="96358" y="72614"/>
                    <a:pt x="102697" y="72614"/>
                  </a:cubicBezTo>
                  <a:cubicBezTo>
                    <a:pt x="106616" y="72614"/>
                    <a:pt x="111226" y="71462"/>
                    <a:pt x="114915" y="68810"/>
                  </a:cubicBezTo>
                  <a:lnTo>
                    <a:pt x="114915" y="75035"/>
                  </a:lnTo>
                  <a:cubicBezTo>
                    <a:pt x="111226" y="77685"/>
                    <a:pt x="106155" y="78723"/>
                    <a:pt x="102006" y="78723"/>
                  </a:cubicBezTo>
                  <a:close/>
                  <a:moveTo>
                    <a:pt x="121715" y="52790"/>
                  </a:moveTo>
                  <a:cubicBezTo>
                    <a:pt x="121715" y="37690"/>
                    <a:pt x="131282" y="26280"/>
                    <a:pt x="146727" y="26280"/>
                  </a:cubicBezTo>
                  <a:cubicBezTo>
                    <a:pt x="162172" y="26280"/>
                    <a:pt x="170816" y="37229"/>
                    <a:pt x="170816" y="51867"/>
                  </a:cubicBezTo>
                  <a:cubicBezTo>
                    <a:pt x="170816" y="52905"/>
                    <a:pt x="170816" y="53942"/>
                    <a:pt x="170586" y="54979"/>
                  </a:cubicBezTo>
                  <a:lnTo>
                    <a:pt x="128400" y="54979"/>
                  </a:lnTo>
                  <a:cubicBezTo>
                    <a:pt x="129438" y="65468"/>
                    <a:pt x="137275" y="72845"/>
                    <a:pt x="148686" y="72845"/>
                  </a:cubicBezTo>
                  <a:cubicBezTo>
                    <a:pt x="155486" y="72845"/>
                    <a:pt x="161826" y="70770"/>
                    <a:pt x="167243" y="66621"/>
                  </a:cubicBezTo>
                  <a:lnTo>
                    <a:pt x="167243" y="72960"/>
                  </a:lnTo>
                  <a:cubicBezTo>
                    <a:pt x="161826" y="76879"/>
                    <a:pt x="155371" y="78723"/>
                    <a:pt x="148686" y="78723"/>
                  </a:cubicBezTo>
                  <a:cubicBezTo>
                    <a:pt x="132665" y="78723"/>
                    <a:pt x="121600" y="68119"/>
                    <a:pt x="121600" y="52790"/>
                  </a:cubicBezTo>
                  <a:close/>
                  <a:moveTo>
                    <a:pt x="164016" y="49677"/>
                  </a:moveTo>
                  <a:cubicBezTo>
                    <a:pt x="163439" y="39765"/>
                    <a:pt x="157100" y="32157"/>
                    <a:pt x="146727" y="32157"/>
                  </a:cubicBezTo>
                  <a:cubicBezTo>
                    <a:pt x="136353" y="32157"/>
                    <a:pt x="129553" y="39765"/>
                    <a:pt x="128515" y="49677"/>
                  </a:cubicBezTo>
                  <a:lnTo>
                    <a:pt x="164016" y="49677"/>
                  </a:lnTo>
                  <a:close/>
                  <a:moveTo>
                    <a:pt x="191332" y="77916"/>
                  </a:moveTo>
                  <a:lnTo>
                    <a:pt x="184878" y="77916"/>
                  </a:lnTo>
                  <a:lnTo>
                    <a:pt x="184878" y="27086"/>
                  </a:lnTo>
                  <a:lnTo>
                    <a:pt x="191332" y="27086"/>
                  </a:lnTo>
                  <a:lnTo>
                    <a:pt x="191332" y="40110"/>
                  </a:lnTo>
                  <a:cubicBezTo>
                    <a:pt x="194906" y="31466"/>
                    <a:pt x="201936" y="26164"/>
                    <a:pt x="210466" y="26164"/>
                  </a:cubicBezTo>
                  <a:lnTo>
                    <a:pt x="210466" y="33426"/>
                  </a:lnTo>
                  <a:cubicBezTo>
                    <a:pt x="200323" y="32388"/>
                    <a:pt x="191332" y="40226"/>
                    <a:pt x="191332" y="53366"/>
                  </a:cubicBezTo>
                  <a:lnTo>
                    <a:pt x="191332" y="77801"/>
                  </a:lnTo>
                  <a:close/>
                  <a:moveTo>
                    <a:pt x="226487" y="77916"/>
                  </a:moveTo>
                  <a:lnTo>
                    <a:pt x="220032" y="77916"/>
                  </a:lnTo>
                  <a:lnTo>
                    <a:pt x="220032" y="27086"/>
                  </a:lnTo>
                  <a:lnTo>
                    <a:pt x="226487" y="27086"/>
                  </a:lnTo>
                  <a:lnTo>
                    <a:pt x="226487" y="38727"/>
                  </a:lnTo>
                  <a:cubicBezTo>
                    <a:pt x="229945" y="31236"/>
                    <a:pt x="236745" y="26280"/>
                    <a:pt x="245274" y="26280"/>
                  </a:cubicBezTo>
                  <a:cubicBezTo>
                    <a:pt x="258760" y="26280"/>
                    <a:pt x="265445" y="35730"/>
                    <a:pt x="265445" y="48870"/>
                  </a:cubicBezTo>
                  <a:lnTo>
                    <a:pt x="265445" y="77916"/>
                  </a:lnTo>
                  <a:lnTo>
                    <a:pt x="258990" y="77916"/>
                  </a:lnTo>
                  <a:lnTo>
                    <a:pt x="258990" y="49793"/>
                  </a:lnTo>
                  <a:cubicBezTo>
                    <a:pt x="258990" y="38267"/>
                    <a:pt x="253688" y="32504"/>
                    <a:pt x="243776" y="32504"/>
                  </a:cubicBezTo>
                  <a:cubicBezTo>
                    <a:pt x="233864" y="32504"/>
                    <a:pt x="226602" y="41263"/>
                    <a:pt x="226602" y="52559"/>
                  </a:cubicBezTo>
                  <a:lnTo>
                    <a:pt x="226602" y="78032"/>
                  </a:lnTo>
                  <a:close/>
                  <a:moveTo>
                    <a:pt x="278124" y="52790"/>
                  </a:moveTo>
                  <a:cubicBezTo>
                    <a:pt x="278124" y="37690"/>
                    <a:pt x="287690" y="26280"/>
                    <a:pt x="303135" y="26280"/>
                  </a:cubicBezTo>
                  <a:cubicBezTo>
                    <a:pt x="318580" y="26280"/>
                    <a:pt x="327225" y="37229"/>
                    <a:pt x="327225" y="51867"/>
                  </a:cubicBezTo>
                  <a:cubicBezTo>
                    <a:pt x="327225" y="52905"/>
                    <a:pt x="327225" y="53942"/>
                    <a:pt x="326994" y="54979"/>
                  </a:cubicBezTo>
                  <a:lnTo>
                    <a:pt x="284809" y="54979"/>
                  </a:lnTo>
                  <a:cubicBezTo>
                    <a:pt x="285846" y="65468"/>
                    <a:pt x="293684" y="72845"/>
                    <a:pt x="305095" y="72845"/>
                  </a:cubicBezTo>
                  <a:cubicBezTo>
                    <a:pt x="311895" y="72845"/>
                    <a:pt x="318234" y="70770"/>
                    <a:pt x="323651" y="66621"/>
                  </a:cubicBezTo>
                  <a:lnTo>
                    <a:pt x="323651" y="72960"/>
                  </a:lnTo>
                  <a:cubicBezTo>
                    <a:pt x="318234" y="76879"/>
                    <a:pt x="311780" y="78723"/>
                    <a:pt x="305095" y="78723"/>
                  </a:cubicBezTo>
                  <a:cubicBezTo>
                    <a:pt x="289073" y="78723"/>
                    <a:pt x="278008" y="68119"/>
                    <a:pt x="278008" y="52790"/>
                  </a:cubicBezTo>
                  <a:close/>
                  <a:moveTo>
                    <a:pt x="320424" y="49677"/>
                  </a:moveTo>
                  <a:cubicBezTo>
                    <a:pt x="319848" y="39765"/>
                    <a:pt x="313509" y="32157"/>
                    <a:pt x="303135" y="32157"/>
                  </a:cubicBezTo>
                  <a:cubicBezTo>
                    <a:pt x="292762" y="32157"/>
                    <a:pt x="285961" y="39765"/>
                    <a:pt x="284924" y="49677"/>
                  </a:cubicBezTo>
                  <a:lnTo>
                    <a:pt x="320424" y="49677"/>
                  </a:lnTo>
                  <a:close/>
                  <a:moveTo>
                    <a:pt x="356270" y="78723"/>
                  </a:moveTo>
                  <a:cubicBezTo>
                    <a:pt x="346012" y="78723"/>
                    <a:pt x="339673" y="73997"/>
                    <a:pt x="339673" y="61203"/>
                  </a:cubicBezTo>
                  <a:lnTo>
                    <a:pt x="339673" y="10488"/>
                  </a:lnTo>
                  <a:lnTo>
                    <a:pt x="346012" y="10488"/>
                  </a:lnTo>
                  <a:lnTo>
                    <a:pt x="346012" y="27086"/>
                  </a:lnTo>
                  <a:lnTo>
                    <a:pt x="368373" y="27086"/>
                  </a:lnTo>
                  <a:lnTo>
                    <a:pt x="368373" y="33080"/>
                  </a:lnTo>
                  <a:lnTo>
                    <a:pt x="346012" y="33080"/>
                  </a:lnTo>
                  <a:lnTo>
                    <a:pt x="346012" y="61664"/>
                  </a:lnTo>
                  <a:cubicBezTo>
                    <a:pt x="346012" y="69502"/>
                    <a:pt x="350622" y="72614"/>
                    <a:pt x="356962" y="72614"/>
                  </a:cubicBezTo>
                  <a:cubicBezTo>
                    <a:pt x="360881" y="72614"/>
                    <a:pt x="365491" y="71462"/>
                    <a:pt x="369179" y="68810"/>
                  </a:cubicBezTo>
                  <a:lnTo>
                    <a:pt x="369179" y="75035"/>
                  </a:lnTo>
                  <a:cubicBezTo>
                    <a:pt x="365491" y="77685"/>
                    <a:pt x="360420" y="78723"/>
                    <a:pt x="356270" y="78723"/>
                  </a:cubicBezTo>
                  <a:close/>
                  <a:moveTo>
                    <a:pt x="456662" y="79415"/>
                  </a:moveTo>
                  <a:lnTo>
                    <a:pt x="437990" y="38497"/>
                  </a:lnTo>
                  <a:lnTo>
                    <a:pt x="419087" y="79415"/>
                  </a:lnTo>
                  <a:lnTo>
                    <a:pt x="396611" y="26971"/>
                  </a:lnTo>
                  <a:lnTo>
                    <a:pt x="403988" y="26971"/>
                  </a:lnTo>
                  <a:lnTo>
                    <a:pt x="419894" y="65122"/>
                  </a:lnTo>
                  <a:lnTo>
                    <a:pt x="438105" y="25357"/>
                  </a:lnTo>
                  <a:lnTo>
                    <a:pt x="456201" y="65122"/>
                  </a:lnTo>
                  <a:lnTo>
                    <a:pt x="472107" y="26971"/>
                  </a:lnTo>
                  <a:lnTo>
                    <a:pt x="478907" y="26971"/>
                  </a:lnTo>
                  <a:lnTo>
                    <a:pt x="456893" y="79415"/>
                  </a:lnTo>
                  <a:close/>
                  <a:moveTo>
                    <a:pt x="487667" y="11757"/>
                  </a:moveTo>
                  <a:cubicBezTo>
                    <a:pt x="487667" y="9221"/>
                    <a:pt x="489511" y="7146"/>
                    <a:pt x="492047" y="7146"/>
                  </a:cubicBezTo>
                  <a:cubicBezTo>
                    <a:pt x="493200" y="7146"/>
                    <a:pt x="494122" y="7492"/>
                    <a:pt x="495044" y="8068"/>
                  </a:cubicBezTo>
                  <a:lnTo>
                    <a:pt x="500000" y="11641"/>
                  </a:lnTo>
                  <a:lnTo>
                    <a:pt x="495044" y="15214"/>
                  </a:lnTo>
                  <a:cubicBezTo>
                    <a:pt x="494122" y="15791"/>
                    <a:pt x="493200" y="16251"/>
                    <a:pt x="492047" y="16251"/>
                  </a:cubicBezTo>
                  <a:cubicBezTo>
                    <a:pt x="489511" y="16251"/>
                    <a:pt x="487667" y="14177"/>
                    <a:pt x="487667" y="11757"/>
                  </a:cubicBezTo>
                  <a:close/>
                  <a:moveTo>
                    <a:pt x="489281" y="26971"/>
                  </a:moveTo>
                  <a:lnTo>
                    <a:pt x="495851" y="26971"/>
                  </a:lnTo>
                  <a:lnTo>
                    <a:pt x="495851" y="77801"/>
                  </a:lnTo>
                  <a:lnTo>
                    <a:pt x="489281" y="77801"/>
                  </a:lnTo>
                  <a:lnTo>
                    <a:pt x="489281" y="26971"/>
                  </a:lnTo>
                  <a:close/>
                  <a:moveTo>
                    <a:pt x="529737" y="78608"/>
                  </a:moveTo>
                  <a:cubicBezTo>
                    <a:pt x="519479" y="78608"/>
                    <a:pt x="513140" y="73882"/>
                    <a:pt x="513140" y="61088"/>
                  </a:cubicBezTo>
                  <a:lnTo>
                    <a:pt x="513140" y="10374"/>
                  </a:lnTo>
                  <a:lnTo>
                    <a:pt x="519479" y="10374"/>
                  </a:lnTo>
                  <a:lnTo>
                    <a:pt x="519479" y="26971"/>
                  </a:lnTo>
                  <a:lnTo>
                    <a:pt x="541840" y="26971"/>
                  </a:lnTo>
                  <a:lnTo>
                    <a:pt x="541840" y="32964"/>
                  </a:lnTo>
                  <a:lnTo>
                    <a:pt x="519479" y="32964"/>
                  </a:lnTo>
                  <a:lnTo>
                    <a:pt x="519479" y="61549"/>
                  </a:lnTo>
                  <a:cubicBezTo>
                    <a:pt x="519479" y="69387"/>
                    <a:pt x="524089" y="72499"/>
                    <a:pt x="530429" y="72499"/>
                  </a:cubicBezTo>
                  <a:cubicBezTo>
                    <a:pt x="534348" y="72499"/>
                    <a:pt x="538958" y="71346"/>
                    <a:pt x="542646" y="68696"/>
                  </a:cubicBezTo>
                  <a:lnTo>
                    <a:pt x="542646" y="74919"/>
                  </a:lnTo>
                  <a:cubicBezTo>
                    <a:pt x="538958" y="77570"/>
                    <a:pt x="533887" y="78608"/>
                    <a:pt x="529737" y="78608"/>
                  </a:cubicBezTo>
                  <a:close/>
                  <a:moveTo>
                    <a:pt x="559705" y="77801"/>
                  </a:moveTo>
                  <a:lnTo>
                    <a:pt x="553250" y="77801"/>
                  </a:lnTo>
                  <a:lnTo>
                    <a:pt x="553250" y="0"/>
                  </a:lnTo>
                  <a:lnTo>
                    <a:pt x="559705" y="0"/>
                  </a:lnTo>
                  <a:lnTo>
                    <a:pt x="559705" y="38612"/>
                  </a:lnTo>
                  <a:cubicBezTo>
                    <a:pt x="563163" y="31120"/>
                    <a:pt x="569963" y="26164"/>
                    <a:pt x="578492" y="26164"/>
                  </a:cubicBezTo>
                  <a:cubicBezTo>
                    <a:pt x="591978" y="26164"/>
                    <a:pt x="598663" y="35616"/>
                    <a:pt x="598663" y="48755"/>
                  </a:cubicBezTo>
                  <a:lnTo>
                    <a:pt x="598663" y="77801"/>
                  </a:lnTo>
                  <a:lnTo>
                    <a:pt x="592209" y="77801"/>
                  </a:lnTo>
                  <a:lnTo>
                    <a:pt x="592209" y="49677"/>
                  </a:lnTo>
                  <a:cubicBezTo>
                    <a:pt x="592209" y="38151"/>
                    <a:pt x="586907" y="32388"/>
                    <a:pt x="576994" y="32388"/>
                  </a:cubicBezTo>
                  <a:cubicBezTo>
                    <a:pt x="567082" y="32388"/>
                    <a:pt x="559820" y="41148"/>
                    <a:pt x="559820" y="52443"/>
                  </a:cubicBezTo>
                  <a:lnTo>
                    <a:pt x="559820" y="77916"/>
                  </a:lnTo>
                  <a:close/>
                  <a:moveTo>
                    <a:pt x="611342" y="52328"/>
                  </a:moveTo>
                  <a:cubicBezTo>
                    <a:pt x="611342" y="37229"/>
                    <a:pt x="622292" y="26164"/>
                    <a:pt x="637736" y="26164"/>
                  </a:cubicBezTo>
                  <a:cubicBezTo>
                    <a:pt x="653181" y="26164"/>
                    <a:pt x="663785" y="37114"/>
                    <a:pt x="663785" y="52328"/>
                  </a:cubicBezTo>
                  <a:cubicBezTo>
                    <a:pt x="663785" y="67542"/>
                    <a:pt x="652951" y="78723"/>
                    <a:pt x="637736" y="78723"/>
                  </a:cubicBezTo>
                  <a:cubicBezTo>
                    <a:pt x="622522" y="78723"/>
                    <a:pt x="611342" y="67658"/>
                    <a:pt x="611342" y="52328"/>
                  </a:cubicBezTo>
                  <a:close/>
                  <a:moveTo>
                    <a:pt x="637621" y="32273"/>
                  </a:moveTo>
                  <a:cubicBezTo>
                    <a:pt x="626095" y="32273"/>
                    <a:pt x="618027" y="40802"/>
                    <a:pt x="618027" y="52443"/>
                  </a:cubicBezTo>
                  <a:cubicBezTo>
                    <a:pt x="618027" y="64085"/>
                    <a:pt x="626095" y="72729"/>
                    <a:pt x="637621" y="72729"/>
                  </a:cubicBezTo>
                  <a:cubicBezTo>
                    <a:pt x="649147" y="72729"/>
                    <a:pt x="657100" y="64200"/>
                    <a:pt x="657100" y="52443"/>
                  </a:cubicBezTo>
                  <a:cubicBezTo>
                    <a:pt x="657100" y="40687"/>
                    <a:pt x="649032" y="32273"/>
                    <a:pt x="637621" y="32273"/>
                  </a:cubicBezTo>
                  <a:close/>
                  <a:moveTo>
                    <a:pt x="714039" y="26971"/>
                  </a:moveTo>
                  <a:lnTo>
                    <a:pt x="720493" y="26971"/>
                  </a:lnTo>
                  <a:lnTo>
                    <a:pt x="720493" y="55556"/>
                  </a:lnTo>
                  <a:cubicBezTo>
                    <a:pt x="720493" y="69963"/>
                    <a:pt x="711734" y="78608"/>
                    <a:pt x="698248" y="78608"/>
                  </a:cubicBezTo>
                  <a:cubicBezTo>
                    <a:pt x="684763" y="78608"/>
                    <a:pt x="675888" y="69963"/>
                    <a:pt x="675888" y="55556"/>
                  </a:cubicBezTo>
                  <a:lnTo>
                    <a:pt x="675888" y="26971"/>
                  </a:lnTo>
                  <a:lnTo>
                    <a:pt x="682342" y="26971"/>
                  </a:lnTo>
                  <a:lnTo>
                    <a:pt x="682342" y="56247"/>
                  </a:lnTo>
                  <a:cubicBezTo>
                    <a:pt x="682342" y="67082"/>
                    <a:pt x="688797" y="72614"/>
                    <a:pt x="698248" y="72614"/>
                  </a:cubicBezTo>
                  <a:cubicBezTo>
                    <a:pt x="707700" y="72614"/>
                    <a:pt x="714039" y="66966"/>
                    <a:pt x="714039" y="56247"/>
                  </a:cubicBezTo>
                  <a:lnTo>
                    <a:pt x="714039" y="26971"/>
                  </a:lnTo>
                  <a:close/>
                  <a:moveTo>
                    <a:pt x="752997" y="78608"/>
                  </a:moveTo>
                  <a:cubicBezTo>
                    <a:pt x="742739" y="78608"/>
                    <a:pt x="736399" y="73882"/>
                    <a:pt x="736399" y="61088"/>
                  </a:cubicBezTo>
                  <a:lnTo>
                    <a:pt x="736399" y="10374"/>
                  </a:lnTo>
                  <a:lnTo>
                    <a:pt x="742739" y="10374"/>
                  </a:lnTo>
                  <a:lnTo>
                    <a:pt x="742739" y="26971"/>
                  </a:lnTo>
                  <a:lnTo>
                    <a:pt x="765099" y="26971"/>
                  </a:lnTo>
                  <a:lnTo>
                    <a:pt x="765099" y="32964"/>
                  </a:lnTo>
                  <a:lnTo>
                    <a:pt x="742739" y="32964"/>
                  </a:lnTo>
                  <a:lnTo>
                    <a:pt x="742739" y="61549"/>
                  </a:lnTo>
                  <a:cubicBezTo>
                    <a:pt x="742739" y="69387"/>
                    <a:pt x="747349" y="72499"/>
                    <a:pt x="753689" y="72499"/>
                  </a:cubicBezTo>
                  <a:cubicBezTo>
                    <a:pt x="757607" y="72499"/>
                    <a:pt x="762218" y="71346"/>
                    <a:pt x="765906" y="68696"/>
                  </a:cubicBezTo>
                  <a:lnTo>
                    <a:pt x="765906" y="74919"/>
                  </a:lnTo>
                  <a:cubicBezTo>
                    <a:pt x="762218" y="77570"/>
                    <a:pt x="757146" y="78608"/>
                    <a:pt x="752997" y="78608"/>
                  </a:cubicBezTo>
                  <a:close/>
                  <a:moveTo>
                    <a:pt x="814431" y="73306"/>
                  </a:moveTo>
                  <a:cubicBezTo>
                    <a:pt x="821231" y="73306"/>
                    <a:pt x="826418" y="70309"/>
                    <a:pt x="826418" y="64661"/>
                  </a:cubicBezTo>
                  <a:cubicBezTo>
                    <a:pt x="826418" y="61434"/>
                    <a:pt x="824689" y="58898"/>
                    <a:pt x="820309" y="57169"/>
                  </a:cubicBezTo>
                  <a:lnTo>
                    <a:pt x="807285" y="52098"/>
                  </a:lnTo>
                  <a:cubicBezTo>
                    <a:pt x="801176" y="49562"/>
                    <a:pt x="797948" y="46104"/>
                    <a:pt x="797948" y="39995"/>
                  </a:cubicBezTo>
                  <a:cubicBezTo>
                    <a:pt x="797948" y="31351"/>
                    <a:pt x="805095" y="26049"/>
                    <a:pt x="815122" y="26049"/>
                  </a:cubicBezTo>
                  <a:cubicBezTo>
                    <a:pt x="821001" y="26049"/>
                    <a:pt x="826648" y="27663"/>
                    <a:pt x="830567" y="30890"/>
                  </a:cubicBezTo>
                  <a:lnTo>
                    <a:pt x="830567" y="37690"/>
                  </a:lnTo>
                  <a:cubicBezTo>
                    <a:pt x="826072" y="33656"/>
                    <a:pt x="820540" y="31351"/>
                    <a:pt x="815238" y="31351"/>
                  </a:cubicBezTo>
                  <a:cubicBezTo>
                    <a:pt x="809013" y="31351"/>
                    <a:pt x="804403" y="34232"/>
                    <a:pt x="804403" y="39304"/>
                  </a:cubicBezTo>
                  <a:cubicBezTo>
                    <a:pt x="804403" y="42762"/>
                    <a:pt x="806017" y="44952"/>
                    <a:pt x="810397" y="46565"/>
                  </a:cubicBezTo>
                  <a:lnTo>
                    <a:pt x="823421" y="51636"/>
                  </a:lnTo>
                  <a:cubicBezTo>
                    <a:pt x="829876" y="54288"/>
                    <a:pt x="832757" y="58206"/>
                    <a:pt x="832757" y="63509"/>
                  </a:cubicBezTo>
                  <a:cubicBezTo>
                    <a:pt x="832757" y="72960"/>
                    <a:pt x="824920" y="78608"/>
                    <a:pt x="814316" y="78608"/>
                  </a:cubicBezTo>
                  <a:cubicBezTo>
                    <a:pt x="807515" y="78608"/>
                    <a:pt x="801406" y="76879"/>
                    <a:pt x="796911" y="73190"/>
                  </a:cubicBezTo>
                  <a:lnTo>
                    <a:pt x="796911" y="66159"/>
                  </a:lnTo>
                  <a:cubicBezTo>
                    <a:pt x="802213" y="71116"/>
                    <a:pt x="808322" y="73306"/>
                    <a:pt x="814431" y="73306"/>
                  </a:cubicBezTo>
                  <a:close/>
                  <a:moveTo>
                    <a:pt x="882896" y="26971"/>
                  </a:moveTo>
                  <a:lnTo>
                    <a:pt x="889350" y="26971"/>
                  </a:lnTo>
                  <a:lnTo>
                    <a:pt x="889350" y="55556"/>
                  </a:lnTo>
                  <a:cubicBezTo>
                    <a:pt x="889350" y="69963"/>
                    <a:pt x="880590" y="78608"/>
                    <a:pt x="867105" y="78608"/>
                  </a:cubicBezTo>
                  <a:cubicBezTo>
                    <a:pt x="853619" y="78608"/>
                    <a:pt x="844744" y="69963"/>
                    <a:pt x="844744" y="55556"/>
                  </a:cubicBezTo>
                  <a:lnTo>
                    <a:pt x="844744" y="26971"/>
                  </a:lnTo>
                  <a:lnTo>
                    <a:pt x="851199" y="26971"/>
                  </a:lnTo>
                  <a:lnTo>
                    <a:pt x="851199" y="56247"/>
                  </a:lnTo>
                  <a:cubicBezTo>
                    <a:pt x="851199" y="67082"/>
                    <a:pt x="857653" y="72614"/>
                    <a:pt x="867105" y="72614"/>
                  </a:cubicBezTo>
                  <a:cubicBezTo>
                    <a:pt x="876556" y="72614"/>
                    <a:pt x="882896" y="66966"/>
                    <a:pt x="882896" y="56247"/>
                  </a:cubicBezTo>
                  <a:lnTo>
                    <a:pt x="882896" y="26971"/>
                  </a:lnTo>
                  <a:close/>
                  <a:moveTo>
                    <a:pt x="912402" y="66044"/>
                  </a:moveTo>
                  <a:lnTo>
                    <a:pt x="912402" y="103850"/>
                  </a:lnTo>
                  <a:lnTo>
                    <a:pt x="905948" y="103850"/>
                  </a:lnTo>
                  <a:lnTo>
                    <a:pt x="905948" y="27086"/>
                  </a:lnTo>
                  <a:lnTo>
                    <a:pt x="912402" y="27086"/>
                  </a:lnTo>
                  <a:lnTo>
                    <a:pt x="912402" y="38958"/>
                  </a:lnTo>
                  <a:cubicBezTo>
                    <a:pt x="915975" y="31236"/>
                    <a:pt x="923352" y="26280"/>
                    <a:pt x="932688" y="26280"/>
                  </a:cubicBezTo>
                  <a:cubicBezTo>
                    <a:pt x="947441" y="26280"/>
                    <a:pt x="958161" y="37344"/>
                    <a:pt x="958161" y="52443"/>
                  </a:cubicBezTo>
                  <a:cubicBezTo>
                    <a:pt x="958161" y="67542"/>
                    <a:pt x="947441" y="78838"/>
                    <a:pt x="932688" y="78838"/>
                  </a:cubicBezTo>
                  <a:cubicBezTo>
                    <a:pt x="923352" y="78838"/>
                    <a:pt x="915975" y="73882"/>
                    <a:pt x="912402" y="66159"/>
                  </a:cubicBezTo>
                  <a:close/>
                  <a:moveTo>
                    <a:pt x="931996" y="32273"/>
                  </a:moveTo>
                  <a:cubicBezTo>
                    <a:pt x="920586" y="32273"/>
                    <a:pt x="912402" y="40802"/>
                    <a:pt x="912402" y="52443"/>
                  </a:cubicBezTo>
                  <a:cubicBezTo>
                    <a:pt x="912402" y="64085"/>
                    <a:pt x="920586" y="72729"/>
                    <a:pt x="931996" y="72729"/>
                  </a:cubicBezTo>
                  <a:cubicBezTo>
                    <a:pt x="943407" y="72729"/>
                    <a:pt x="951360" y="64200"/>
                    <a:pt x="951360" y="52443"/>
                  </a:cubicBezTo>
                  <a:cubicBezTo>
                    <a:pt x="951360" y="40687"/>
                    <a:pt x="943407" y="32273"/>
                    <a:pt x="931996" y="32273"/>
                  </a:cubicBezTo>
                  <a:close/>
                  <a:moveTo>
                    <a:pt x="968419" y="52674"/>
                  </a:moveTo>
                  <a:cubicBezTo>
                    <a:pt x="968419" y="37575"/>
                    <a:pt x="977985" y="26164"/>
                    <a:pt x="993430" y="26164"/>
                  </a:cubicBezTo>
                  <a:cubicBezTo>
                    <a:pt x="1008875" y="26164"/>
                    <a:pt x="1017520" y="37114"/>
                    <a:pt x="1017520" y="51752"/>
                  </a:cubicBezTo>
                  <a:cubicBezTo>
                    <a:pt x="1017520" y="52790"/>
                    <a:pt x="1017520" y="53826"/>
                    <a:pt x="1017289" y="54864"/>
                  </a:cubicBezTo>
                  <a:lnTo>
                    <a:pt x="975104" y="54864"/>
                  </a:lnTo>
                  <a:cubicBezTo>
                    <a:pt x="976141" y="65353"/>
                    <a:pt x="983979" y="72729"/>
                    <a:pt x="995390" y="72729"/>
                  </a:cubicBezTo>
                  <a:cubicBezTo>
                    <a:pt x="1002190" y="72729"/>
                    <a:pt x="1008529" y="70655"/>
                    <a:pt x="1013947" y="66506"/>
                  </a:cubicBezTo>
                  <a:lnTo>
                    <a:pt x="1013947" y="72845"/>
                  </a:lnTo>
                  <a:cubicBezTo>
                    <a:pt x="1008529" y="76763"/>
                    <a:pt x="1002075" y="78608"/>
                    <a:pt x="995390" y="78608"/>
                  </a:cubicBezTo>
                  <a:cubicBezTo>
                    <a:pt x="979369" y="78608"/>
                    <a:pt x="968304" y="68004"/>
                    <a:pt x="968304" y="52674"/>
                  </a:cubicBezTo>
                  <a:close/>
                  <a:moveTo>
                    <a:pt x="1010719" y="49562"/>
                  </a:moveTo>
                  <a:cubicBezTo>
                    <a:pt x="1010143" y="39650"/>
                    <a:pt x="1003804" y="32043"/>
                    <a:pt x="993430" y="32043"/>
                  </a:cubicBezTo>
                  <a:cubicBezTo>
                    <a:pt x="983057" y="32043"/>
                    <a:pt x="976256" y="39650"/>
                    <a:pt x="975219" y="49562"/>
                  </a:cubicBezTo>
                  <a:lnTo>
                    <a:pt x="1010719" y="49562"/>
                  </a:lnTo>
                  <a:close/>
                  <a:moveTo>
                    <a:pt x="1038036" y="77801"/>
                  </a:moveTo>
                  <a:lnTo>
                    <a:pt x="1031581" y="77801"/>
                  </a:lnTo>
                  <a:lnTo>
                    <a:pt x="1031581" y="26971"/>
                  </a:lnTo>
                  <a:lnTo>
                    <a:pt x="1038036" y="26971"/>
                  </a:lnTo>
                  <a:lnTo>
                    <a:pt x="1038036" y="39995"/>
                  </a:lnTo>
                  <a:cubicBezTo>
                    <a:pt x="1041609" y="31351"/>
                    <a:pt x="1048640" y="26049"/>
                    <a:pt x="1057169" y="26049"/>
                  </a:cubicBezTo>
                  <a:lnTo>
                    <a:pt x="1057169" y="33310"/>
                  </a:lnTo>
                  <a:cubicBezTo>
                    <a:pt x="1047026" y="32273"/>
                    <a:pt x="1038036" y="40110"/>
                    <a:pt x="1038036" y="53250"/>
                  </a:cubicBezTo>
                  <a:lnTo>
                    <a:pt x="1038036" y="77685"/>
                  </a:lnTo>
                  <a:close/>
                  <a:moveTo>
                    <a:pt x="1084486" y="79415"/>
                  </a:moveTo>
                  <a:lnTo>
                    <a:pt x="1059014" y="26971"/>
                  </a:lnTo>
                  <a:lnTo>
                    <a:pt x="1066505" y="26971"/>
                  </a:lnTo>
                  <a:lnTo>
                    <a:pt x="1084832" y="65814"/>
                  </a:lnTo>
                  <a:lnTo>
                    <a:pt x="1103043" y="26971"/>
                  </a:lnTo>
                  <a:lnTo>
                    <a:pt x="1109959" y="26971"/>
                  </a:lnTo>
                  <a:lnTo>
                    <a:pt x="1084486" y="79415"/>
                  </a:lnTo>
                  <a:close/>
                  <a:moveTo>
                    <a:pt x="1118603" y="11757"/>
                  </a:moveTo>
                  <a:cubicBezTo>
                    <a:pt x="1118603" y="9221"/>
                    <a:pt x="1120447" y="7146"/>
                    <a:pt x="1122983" y="7146"/>
                  </a:cubicBezTo>
                  <a:cubicBezTo>
                    <a:pt x="1124136" y="7146"/>
                    <a:pt x="1125058" y="7492"/>
                    <a:pt x="1125980" y="8068"/>
                  </a:cubicBezTo>
                  <a:lnTo>
                    <a:pt x="1130936" y="11641"/>
                  </a:lnTo>
                  <a:lnTo>
                    <a:pt x="1125980" y="15214"/>
                  </a:lnTo>
                  <a:cubicBezTo>
                    <a:pt x="1125058" y="15791"/>
                    <a:pt x="1124136" y="16251"/>
                    <a:pt x="1122983" y="16251"/>
                  </a:cubicBezTo>
                  <a:cubicBezTo>
                    <a:pt x="1120447" y="16251"/>
                    <a:pt x="1118603" y="14177"/>
                    <a:pt x="1118603" y="11757"/>
                  </a:cubicBezTo>
                  <a:close/>
                  <a:moveTo>
                    <a:pt x="1120217" y="26971"/>
                  </a:moveTo>
                  <a:lnTo>
                    <a:pt x="1126787" y="26971"/>
                  </a:lnTo>
                  <a:lnTo>
                    <a:pt x="1126787" y="77801"/>
                  </a:lnTo>
                  <a:lnTo>
                    <a:pt x="1120217" y="77801"/>
                  </a:lnTo>
                  <a:lnTo>
                    <a:pt x="1120217" y="26971"/>
                  </a:lnTo>
                  <a:close/>
                  <a:moveTo>
                    <a:pt x="1158138" y="73306"/>
                  </a:moveTo>
                  <a:cubicBezTo>
                    <a:pt x="1164938" y="73306"/>
                    <a:pt x="1170125" y="70309"/>
                    <a:pt x="1170125" y="64661"/>
                  </a:cubicBezTo>
                  <a:cubicBezTo>
                    <a:pt x="1170125" y="61434"/>
                    <a:pt x="1168396" y="58898"/>
                    <a:pt x="1164016" y="57169"/>
                  </a:cubicBezTo>
                  <a:lnTo>
                    <a:pt x="1150991" y="52098"/>
                  </a:lnTo>
                  <a:cubicBezTo>
                    <a:pt x="1144883" y="49562"/>
                    <a:pt x="1141655" y="46104"/>
                    <a:pt x="1141655" y="39995"/>
                  </a:cubicBezTo>
                  <a:cubicBezTo>
                    <a:pt x="1141655" y="31351"/>
                    <a:pt x="1148801" y="26049"/>
                    <a:pt x="1158829" y="26049"/>
                  </a:cubicBezTo>
                  <a:cubicBezTo>
                    <a:pt x="1164707" y="26049"/>
                    <a:pt x="1170355" y="27663"/>
                    <a:pt x="1174274" y="30890"/>
                  </a:cubicBezTo>
                  <a:lnTo>
                    <a:pt x="1174274" y="37690"/>
                  </a:lnTo>
                  <a:cubicBezTo>
                    <a:pt x="1169779" y="33656"/>
                    <a:pt x="1164246" y="31351"/>
                    <a:pt x="1158944" y="31351"/>
                  </a:cubicBezTo>
                  <a:cubicBezTo>
                    <a:pt x="1152720" y="31351"/>
                    <a:pt x="1148110" y="34232"/>
                    <a:pt x="1148110" y="39304"/>
                  </a:cubicBezTo>
                  <a:cubicBezTo>
                    <a:pt x="1148110" y="42762"/>
                    <a:pt x="1149724" y="44952"/>
                    <a:pt x="1154104" y="46565"/>
                  </a:cubicBezTo>
                  <a:lnTo>
                    <a:pt x="1167128" y="51636"/>
                  </a:lnTo>
                  <a:cubicBezTo>
                    <a:pt x="1173583" y="54288"/>
                    <a:pt x="1176464" y="58206"/>
                    <a:pt x="1176464" y="63509"/>
                  </a:cubicBezTo>
                  <a:cubicBezTo>
                    <a:pt x="1176464" y="72960"/>
                    <a:pt x="1168626" y="78608"/>
                    <a:pt x="1158022" y="78608"/>
                  </a:cubicBezTo>
                  <a:cubicBezTo>
                    <a:pt x="1151222" y="78608"/>
                    <a:pt x="1145113" y="76879"/>
                    <a:pt x="1140618" y="73190"/>
                  </a:cubicBezTo>
                  <a:lnTo>
                    <a:pt x="1140618" y="66159"/>
                  </a:lnTo>
                  <a:cubicBezTo>
                    <a:pt x="1145920" y="71116"/>
                    <a:pt x="1152029" y="73306"/>
                    <a:pt x="1158138" y="73306"/>
                  </a:cubicBezTo>
                  <a:close/>
                  <a:moveTo>
                    <a:pt x="1190756" y="15099"/>
                  </a:moveTo>
                  <a:lnTo>
                    <a:pt x="1185800" y="11526"/>
                  </a:lnTo>
                  <a:lnTo>
                    <a:pt x="1190756" y="7953"/>
                  </a:lnTo>
                  <a:cubicBezTo>
                    <a:pt x="1191678" y="7377"/>
                    <a:pt x="1192600" y="7031"/>
                    <a:pt x="1193753" y="7031"/>
                  </a:cubicBezTo>
                  <a:cubicBezTo>
                    <a:pt x="1196289" y="7031"/>
                    <a:pt x="1198133" y="9105"/>
                    <a:pt x="1198133" y="11641"/>
                  </a:cubicBezTo>
                  <a:cubicBezTo>
                    <a:pt x="1198133" y="14177"/>
                    <a:pt x="1196289" y="16137"/>
                    <a:pt x="1193753" y="16137"/>
                  </a:cubicBezTo>
                  <a:cubicBezTo>
                    <a:pt x="1192600" y="16137"/>
                    <a:pt x="1191678" y="15675"/>
                    <a:pt x="1190756" y="15099"/>
                  </a:cubicBezTo>
                  <a:close/>
                  <a:moveTo>
                    <a:pt x="1190065" y="26971"/>
                  </a:moveTo>
                  <a:lnTo>
                    <a:pt x="1196635" y="26971"/>
                  </a:lnTo>
                  <a:lnTo>
                    <a:pt x="1196635" y="77801"/>
                  </a:lnTo>
                  <a:lnTo>
                    <a:pt x="1190065" y="77801"/>
                  </a:lnTo>
                  <a:lnTo>
                    <a:pt x="1190065" y="26971"/>
                  </a:lnTo>
                  <a:close/>
                  <a:moveTo>
                    <a:pt x="1210696" y="52328"/>
                  </a:moveTo>
                  <a:cubicBezTo>
                    <a:pt x="1210696" y="37229"/>
                    <a:pt x="1221646" y="26164"/>
                    <a:pt x="1237091" y="26164"/>
                  </a:cubicBezTo>
                  <a:cubicBezTo>
                    <a:pt x="1252536" y="26164"/>
                    <a:pt x="1263140" y="37114"/>
                    <a:pt x="1263140" y="52328"/>
                  </a:cubicBezTo>
                  <a:cubicBezTo>
                    <a:pt x="1263140" y="67542"/>
                    <a:pt x="1252306" y="78723"/>
                    <a:pt x="1237091" y="78723"/>
                  </a:cubicBezTo>
                  <a:cubicBezTo>
                    <a:pt x="1221877" y="78723"/>
                    <a:pt x="1210696" y="67658"/>
                    <a:pt x="1210696" y="52328"/>
                  </a:cubicBezTo>
                  <a:close/>
                  <a:moveTo>
                    <a:pt x="1236976" y="32273"/>
                  </a:moveTo>
                  <a:cubicBezTo>
                    <a:pt x="1225450" y="32273"/>
                    <a:pt x="1217382" y="40802"/>
                    <a:pt x="1217382" y="52443"/>
                  </a:cubicBezTo>
                  <a:cubicBezTo>
                    <a:pt x="1217382" y="64085"/>
                    <a:pt x="1225450" y="72729"/>
                    <a:pt x="1236976" y="72729"/>
                  </a:cubicBezTo>
                  <a:cubicBezTo>
                    <a:pt x="1248502" y="72729"/>
                    <a:pt x="1256455" y="64200"/>
                    <a:pt x="1256455" y="52443"/>
                  </a:cubicBezTo>
                  <a:cubicBezTo>
                    <a:pt x="1256455" y="40687"/>
                    <a:pt x="1248387" y="32273"/>
                    <a:pt x="1236976" y="32273"/>
                  </a:cubicBezTo>
                  <a:close/>
                  <a:moveTo>
                    <a:pt x="1283772" y="77801"/>
                  </a:moveTo>
                  <a:lnTo>
                    <a:pt x="1277317" y="77801"/>
                  </a:lnTo>
                  <a:lnTo>
                    <a:pt x="1277317" y="26971"/>
                  </a:lnTo>
                  <a:lnTo>
                    <a:pt x="1283772" y="26971"/>
                  </a:lnTo>
                  <a:lnTo>
                    <a:pt x="1283772" y="38612"/>
                  </a:lnTo>
                  <a:cubicBezTo>
                    <a:pt x="1287229" y="31120"/>
                    <a:pt x="1294030" y="26164"/>
                    <a:pt x="1302559" y="26164"/>
                  </a:cubicBezTo>
                  <a:cubicBezTo>
                    <a:pt x="1316045" y="26164"/>
                    <a:pt x="1322730" y="35616"/>
                    <a:pt x="1322730" y="48755"/>
                  </a:cubicBezTo>
                  <a:lnTo>
                    <a:pt x="1322730" y="77801"/>
                  </a:lnTo>
                  <a:lnTo>
                    <a:pt x="1316275" y="77801"/>
                  </a:lnTo>
                  <a:lnTo>
                    <a:pt x="1316275" y="49677"/>
                  </a:lnTo>
                  <a:cubicBezTo>
                    <a:pt x="1316275" y="38151"/>
                    <a:pt x="1310973" y="32388"/>
                    <a:pt x="1301061" y="32388"/>
                  </a:cubicBezTo>
                  <a:cubicBezTo>
                    <a:pt x="1291148" y="32388"/>
                    <a:pt x="1283887" y="41148"/>
                    <a:pt x="1283887" y="52443"/>
                  </a:cubicBezTo>
                  <a:lnTo>
                    <a:pt x="1283887" y="77916"/>
                  </a:lnTo>
                  <a:close/>
                  <a:moveTo>
                    <a:pt x="1336330" y="73767"/>
                  </a:moveTo>
                  <a:cubicBezTo>
                    <a:pt x="1336330" y="70885"/>
                    <a:pt x="1338405" y="68926"/>
                    <a:pt x="1341287" y="68926"/>
                  </a:cubicBezTo>
                  <a:cubicBezTo>
                    <a:pt x="1344168" y="68926"/>
                    <a:pt x="1346243" y="70885"/>
                    <a:pt x="1346243" y="73767"/>
                  </a:cubicBezTo>
                  <a:cubicBezTo>
                    <a:pt x="1346243" y="76649"/>
                    <a:pt x="1344168" y="78608"/>
                    <a:pt x="1341287" y="78608"/>
                  </a:cubicBezTo>
                  <a:cubicBezTo>
                    <a:pt x="1338405" y="78608"/>
                    <a:pt x="1336330" y="76649"/>
                    <a:pt x="1336330" y="7376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60" name="Freeform: Shape 1759">
              <a:extLst>
                <a:ext uri="{FF2B5EF4-FFF2-40B4-BE49-F238E27FC236}">
                  <a16:creationId xmlns:a16="http://schemas.microsoft.com/office/drawing/2014/main" id="{E6C5BB67-D2FD-4805-9A44-28AB401347EB}"/>
                </a:ext>
              </a:extLst>
            </p:cNvPr>
            <p:cNvSpPr/>
            <p:nvPr/>
          </p:nvSpPr>
          <p:spPr>
            <a:xfrm>
              <a:off x="3574112" y="7288728"/>
              <a:ext cx="1607422" cy="107076"/>
            </a:xfrm>
            <a:custGeom>
              <a:avLst/>
              <a:gdLst>
                <a:gd name="connsiteX0" fmla="*/ 0 w 1607422"/>
                <a:gd name="connsiteY0" fmla="*/ 1959 h 107076"/>
                <a:gd name="connsiteX1" fmla="*/ 34694 w 1607422"/>
                <a:gd name="connsiteY1" fmla="*/ 1959 h 107076"/>
                <a:gd name="connsiteX2" fmla="*/ 71692 w 1607422"/>
                <a:gd name="connsiteY2" fmla="*/ 36653 h 107076"/>
                <a:gd name="connsiteX3" fmla="*/ 51637 w 1607422"/>
                <a:gd name="connsiteY3" fmla="*/ 67427 h 107076"/>
                <a:gd name="connsiteX4" fmla="*/ 77109 w 1607422"/>
                <a:gd name="connsiteY4" fmla="*/ 105579 h 107076"/>
                <a:gd name="connsiteX5" fmla="*/ 53366 w 1607422"/>
                <a:gd name="connsiteY5" fmla="*/ 105579 h 107076"/>
                <a:gd name="connsiteX6" fmla="*/ 31120 w 1607422"/>
                <a:gd name="connsiteY6" fmla="*/ 71001 h 107076"/>
                <a:gd name="connsiteX7" fmla="*/ 20055 w 1607422"/>
                <a:gd name="connsiteY7" fmla="*/ 71001 h 107076"/>
                <a:gd name="connsiteX8" fmla="*/ 20055 w 1607422"/>
                <a:gd name="connsiteY8" fmla="*/ 105579 h 107076"/>
                <a:gd name="connsiteX9" fmla="*/ 0 w 1607422"/>
                <a:gd name="connsiteY9" fmla="*/ 105579 h 107076"/>
                <a:gd name="connsiteX10" fmla="*/ 0 w 1607422"/>
                <a:gd name="connsiteY10" fmla="*/ 1845 h 107076"/>
                <a:gd name="connsiteX11" fmla="*/ 20055 w 1607422"/>
                <a:gd name="connsiteY11" fmla="*/ 19479 h 107076"/>
                <a:gd name="connsiteX12" fmla="*/ 20055 w 1607422"/>
                <a:gd name="connsiteY12" fmla="*/ 53596 h 107076"/>
                <a:gd name="connsiteX13" fmla="*/ 33080 w 1607422"/>
                <a:gd name="connsiteY13" fmla="*/ 53596 h 107076"/>
                <a:gd name="connsiteX14" fmla="*/ 51060 w 1607422"/>
                <a:gd name="connsiteY14" fmla="*/ 36537 h 107076"/>
                <a:gd name="connsiteX15" fmla="*/ 33080 w 1607422"/>
                <a:gd name="connsiteY15" fmla="*/ 19364 h 107076"/>
                <a:gd name="connsiteX16" fmla="*/ 20055 w 1607422"/>
                <a:gd name="connsiteY16" fmla="*/ 19364 h 107076"/>
                <a:gd name="connsiteX17" fmla="*/ 131282 w 1607422"/>
                <a:gd name="connsiteY17" fmla="*/ 35961 h 107076"/>
                <a:gd name="connsiteX18" fmla="*/ 150530 w 1607422"/>
                <a:gd name="connsiteY18" fmla="*/ 35961 h 107076"/>
                <a:gd name="connsiteX19" fmla="*/ 150530 w 1607422"/>
                <a:gd name="connsiteY19" fmla="*/ 75035 h 107076"/>
                <a:gd name="connsiteX20" fmla="*/ 117912 w 1607422"/>
                <a:gd name="connsiteY20" fmla="*/ 106962 h 107076"/>
                <a:gd name="connsiteX21" fmla="*/ 85293 w 1607422"/>
                <a:gd name="connsiteY21" fmla="*/ 75035 h 107076"/>
                <a:gd name="connsiteX22" fmla="*/ 85293 w 1607422"/>
                <a:gd name="connsiteY22" fmla="*/ 35961 h 107076"/>
                <a:gd name="connsiteX23" fmla="*/ 104541 w 1607422"/>
                <a:gd name="connsiteY23" fmla="*/ 35961 h 107076"/>
                <a:gd name="connsiteX24" fmla="*/ 104541 w 1607422"/>
                <a:gd name="connsiteY24" fmla="*/ 75265 h 107076"/>
                <a:gd name="connsiteX25" fmla="*/ 117912 w 1607422"/>
                <a:gd name="connsiteY25" fmla="*/ 89212 h 107076"/>
                <a:gd name="connsiteX26" fmla="*/ 131282 w 1607422"/>
                <a:gd name="connsiteY26" fmla="*/ 75265 h 107076"/>
                <a:gd name="connsiteX27" fmla="*/ 131282 w 1607422"/>
                <a:gd name="connsiteY27" fmla="*/ 35961 h 107076"/>
                <a:gd name="connsiteX28" fmla="*/ 167589 w 1607422"/>
                <a:gd name="connsiteY28" fmla="*/ 1959 h 107076"/>
                <a:gd name="connsiteX29" fmla="*/ 186722 w 1607422"/>
                <a:gd name="connsiteY29" fmla="*/ 1959 h 107076"/>
                <a:gd name="connsiteX30" fmla="*/ 186722 w 1607422"/>
                <a:gd name="connsiteY30" fmla="*/ 105694 h 107076"/>
                <a:gd name="connsiteX31" fmla="*/ 167589 w 1607422"/>
                <a:gd name="connsiteY31" fmla="*/ 105694 h 107076"/>
                <a:gd name="connsiteX32" fmla="*/ 167589 w 1607422"/>
                <a:gd name="connsiteY32" fmla="*/ 1959 h 107076"/>
                <a:gd name="connsiteX33" fmla="*/ 200669 w 1607422"/>
                <a:gd name="connsiteY33" fmla="*/ 71462 h 107076"/>
                <a:gd name="connsiteX34" fmla="*/ 236284 w 1607422"/>
                <a:gd name="connsiteY34" fmla="*/ 34578 h 107076"/>
                <a:gd name="connsiteX35" fmla="*/ 270401 w 1607422"/>
                <a:gd name="connsiteY35" fmla="*/ 69041 h 107076"/>
                <a:gd name="connsiteX36" fmla="*/ 269940 w 1607422"/>
                <a:gd name="connsiteY36" fmla="*/ 77109 h 107076"/>
                <a:gd name="connsiteX37" fmla="*/ 221300 w 1607422"/>
                <a:gd name="connsiteY37" fmla="*/ 77109 h 107076"/>
                <a:gd name="connsiteX38" fmla="*/ 241586 w 1607422"/>
                <a:gd name="connsiteY38" fmla="*/ 90941 h 107076"/>
                <a:gd name="connsiteX39" fmla="*/ 264638 w 1607422"/>
                <a:gd name="connsiteY39" fmla="*/ 84602 h 107076"/>
                <a:gd name="connsiteX40" fmla="*/ 264638 w 1607422"/>
                <a:gd name="connsiteY40" fmla="*/ 100622 h 107076"/>
                <a:gd name="connsiteX41" fmla="*/ 239511 w 1607422"/>
                <a:gd name="connsiteY41" fmla="*/ 107077 h 107076"/>
                <a:gd name="connsiteX42" fmla="*/ 200553 w 1607422"/>
                <a:gd name="connsiteY42" fmla="*/ 71577 h 107076"/>
                <a:gd name="connsiteX43" fmla="*/ 250807 w 1607422"/>
                <a:gd name="connsiteY43" fmla="*/ 64085 h 107076"/>
                <a:gd name="connsiteX44" fmla="*/ 236284 w 1607422"/>
                <a:gd name="connsiteY44" fmla="*/ 49677 h 107076"/>
                <a:gd name="connsiteX45" fmla="*/ 220839 w 1607422"/>
                <a:gd name="connsiteY45" fmla="*/ 64085 h 107076"/>
                <a:gd name="connsiteX46" fmla="*/ 250807 w 1607422"/>
                <a:gd name="connsiteY46" fmla="*/ 64085 h 107076"/>
                <a:gd name="connsiteX47" fmla="*/ 304749 w 1607422"/>
                <a:gd name="connsiteY47" fmla="*/ 92785 h 107076"/>
                <a:gd name="connsiteX48" fmla="*/ 313854 w 1607422"/>
                <a:gd name="connsiteY48" fmla="*/ 86676 h 107076"/>
                <a:gd name="connsiteX49" fmla="*/ 309013 w 1607422"/>
                <a:gd name="connsiteY49" fmla="*/ 80682 h 107076"/>
                <a:gd name="connsiteX50" fmla="*/ 295989 w 1607422"/>
                <a:gd name="connsiteY50" fmla="*/ 75265 h 107076"/>
                <a:gd name="connsiteX51" fmla="*/ 280544 w 1607422"/>
                <a:gd name="connsiteY51" fmla="*/ 55671 h 107076"/>
                <a:gd name="connsiteX52" fmla="*/ 306939 w 1607422"/>
                <a:gd name="connsiteY52" fmla="*/ 34347 h 107076"/>
                <a:gd name="connsiteX53" fmla="*/ 329069 w 1607422"/>
                <a:gd name="connsiteY53" fmla="*/ 39996 h 107076"/>
                <a:gd name="connsiteX54" fmla="*/ 329069 w 1607422"/>
                <a:gd name="connsiteY54" fmla="*/ 57515 h 107076"/>
                <a:gd name="connsiteX55" fmla="*/ 307976 w 1607422"/>
                <a:gd name="connsiteY55" fmla="*/ 47949 h 107076"/>
                <a:gd name="connsiteX56" fmla="*/ 299562 w 1607422"/>
                <a:gd name="connsiteY56" fmla="*/ 53712 h 107076"/>
                <a:gd name="connsiteX57" fmla="*/ 304979 w 1607422"/>
                <a:gd name="connsiteY57" fmla="*/ 59705 h 107076"/>
                <a:gd name="connsiteX58" fmla="*/ 318580 w 1607422"/>
                <a:gd name="connsiteY58" fmla="*/ 65468 h 107076"/>
                <a:gd name="connsiteX59" fmla="*/ 333218 w 1607422"/>
                <a:gd name="connsiteY59" fmla="*/ 83564 h 107076"/>
                <a:gd name="connsiteX60" fmla="*/ 304518 w 1607422"/>
                <a:gd name="connsiteY60" fmla="*/ 106616 h 107076"/>
                <a:gd name="connsiteX61" fmla="*/ 280659 w 1607422"/>
                <a:gd name="connsiteY61" fmla="*/ 99931 h 107076"/>
                <a:gd name="connsiteX62" fmla="*/ 280659 w 1607422"/>
                <a:gd name="connsiteY62" fmla="*/ 81720 h 107076"/>
                <a:gd name="connsiteX63" fmla="*/ 304979 w 1607422"/>
                <a:gd name="connsiteY63" fmla="*/ 92555 h 107076"/>
                <a:gd name="connsiteX64" fmla="*/ 439027 w 1607422"/>
                <a:gd name="connsiteY64" fmla="*/ 95090 h 107076"/>
                <a:gd name="connsiteX65" fmla="*/ 408599 w 1607422"/>
                <a:gd name="connsiteY65" fmla="*/ 106847 h 107076"/>
                <a:gd name="connsiteX66" fmla="*/ 373444 w 1607422"/>
                <a:gd name="connsiteY66" fmla="*/ 76302 h 107076"/>
                <a:gd name="connsiteX67" fmla="*/ 390157 w 1607422"/>
                <a:gd name="connsiteY67" fmla="*/ 49101 h 107076"/>
                <a:gd name="connsiteX68" fmla="*/ 391540 w 1607422"/>
                <a:gd name="connsiteY68" fmla="*/ 48294 h 107076"/>
                <a:gd name="connsiteX69" fmla="*/ 384163 w 1607422"/>
                <a:gd name="connsiteY69" fmla="*/ 27547 h 107076"/>
                <a:gd name="connsiteX70" fmla="*/ 414822 w 1607422"/>
                <a:gd name="connsiteY70" fmla="*/ 0 h 107076"/>
                <a:gd name="connsiteX71" fmla="*/ 444560 w 1607422"/>
                <a:gd name="connsiteY71" fmla="*/ 27893 h 107076"/>
                <a:gd name="connsiteX72" fmla="*/ 426349 w 1607422"/>
                <a:gd name="connsiteY72" fmla="*/ 27893 h 107076"/>
                <a:gd name="connsiteX73" fmla="*/ 414707 w 1607422"/>
                <a:gd name="connsiteY73" fmla="*/ 16598 h 107076"/>
                <a:gd name="connsiteX74" fmla="*/ 403527 w 1607422"/>
                <a:gd name="connsiteY74" fmla="*/ 27778 h 107076"/>
                <a:gd name="connsiteX75" fmla="*/ 416206 w 1607422"/>
                <a:gd name="connsiteY75" fmla="*/ 48755 h 107076"/>
                <a:gd name="connsiteX76" fmla="*/ 436491 w 1607422"/>
                <a:gd name="connsiteY76" fmla="*/ 68926 h 107076"/>
                <a:gd name="connsiteX77" fmla="*/ 442024 w 1607422"/>
                <a:gd name="connsiteY77" fmla="*/ 49793 h 107076"/>
                <a:gd name="connsiteX78" fmla="*/ 460581 w 1607422"/>
                <a:gd name="connsiteY78" fmla="*/ 49793 h 107076"/>
                <a:gd name="connsiteX79" fmla="*/ 449631 w 1607422"/>
                <a:gd name="connsiteY79" fmla="*/ 81835 h 107076"/>
                <a:gd name="connsiteX80" fmla="*/ 473260 w 1607422"/>
                <a:gd name="connsiteY80" fmla="*/ 105348 h 107076"/>
                <a:gd name="connsiteX81" fmla="*/ 449631 w 1607422"/>
                <a:gd name="connsiteY81" fmla="*/ 105348 h 107076"/>
                <a:gd name="connsiteX82" fmla="*/ 438797 w 1607422"/>
                <a:gd name="connsiteY82" fmla="*/ 94975 h 107076"/>
                <a:gd name="connsiteX83" fmla="*/ 409636 w 1607422"/>
                <a:gd name="connsiteY83" fmla="*/ 89673 h 107076"/>
                <a:gd name="connsiteX84" fmla="*/ 426694 w 1607422"/>
                <a:gd name="connsiteY84" fmla="*/ 82988 h 107076"/>
                <a:gd name="connsiteX85" fmla="*/ 404680 w 1607422"/>
                <a:gd name="connsiteY85" fmla="*/ 61895 h 107076"/>
                <a:gd name="connsiteX86" fmla="*/ 403181 w 1607422"/>
                <a:gd name="connsiteY86" fmla="*/ 60281 h 107076"/>
                <a:gd name="connsiteX87" fmla="*/ 401913 w 1607422"/>
                <a:gd name="connsiteY87" fmla="*/ 60973 h 107076"/>
                <a:gd name="connsiteX88" fmla="*/ 393730 w 1607422"/>
                <a:gd name="connsiteY88" fmla="*/ 74919 h 107076"/>
                <a:gd name="connsiteX89" fmla="*/ 409636 w 1607422"/>
                <a:gd name="connsiteY89" fmla="*/ 89673 h 107076"/>
                <a:gd name="connsiteX90" fmla="*/ 532043 w 1607422"/>
                <a:gd name="connsiteY90" fmla="*/ 92669 h 107076"/>
                <a:gd name="connsiteX91" fmla="*/ 541148 w 1607422"/>
                <a:gd name="connsiteY91" fmla="*/ 86561 h 107076"/>
                <a:gd name="connsiteX92" fmla="*/ 536307 w 1607422"/>
                <a:gd name="connsiteY92" fmla="*/ 80567 h 107076"/>
                <a:gd name="connsiteX93" fmla="*/ 523283 w 1607422"/>
                <a:gd name="connsiteY93" fmla="*/ 75150 h 107076"/>
                <a:gd name="connsiteX94" fmla="*/ 507838 w 1607422"/>
                <a:gd name="connsiteY94" fmla="*/ 55556 h 107076"/>
                <a:gd name="connsiteX95" fmla="*/ 534233 w 1607422"/>
                <a:gd name="connsiteY95" fmla="*/ 34233 h 107076"/>
                <a:gd name="connsiteX96" fmla="*/ 556362 w 1607422"/>
                <a:gd name="connsiteY96" fmla="*/ 39880 h 107076"/>
                <a:gd name="connsiteX97" fmla="*/ 556362 w 1607422"/>
                <a:gd name="connsiteY97" fmla="*/ 57400 h 107076"/>
                <a:gd name="connsiteX98" fmla="*/ 535270 w 1607422"/>
                <a:gd name="connsiteY98" fmla="*/ 47833 h 107076"/>
                <a:gd name="connsiteX99" fmla="*/ 526856 w 1607422"/>
                <a:gd name="connsiteY99" fmla="*/ 53596 h 107076"/>
                <a:gd name="connsiteX100" fmla="*/ 532273 w 1607422"/>
                <a:gd name="connsiteY100" fmla="*/ 59589 h 107076"/>
                <a:gd name="connsiteX101" fmla="*/ 545874 w 1607422"/>
                <a:gd name="connsiteY101" fmla="*/ 65353 h 107076"/>
                <a:gd name="connsiteX102" fmla="*/ 560512 w 1607422"/>
                <a:gd name="connsiteY102" fmla="*/ 83448 h 107076"/>
                <a:gd name="connsiteX103" fmla="*/ 531812 w 1607422"/>
                <a:gd name="connsiteY103" fmla="*/ 106501 h 107076"/>
                <a:gd name="connsiteX104" fmla="*/ 507953 w 1607422"/>
                <a:gd name="connsiteY104" fmla="*/ 99816 h 107076"/>
                <a:gd name="connsiteX105" fmla="*/ 507953 w 1607422"/>
                <a:gd name="connsiteY105" fmla="*/ 81605 h 107076"/>
                <a:gd name="connsiteX106" fmla="*/ 532273 w 1607422"/>
                <a:gd name="connsiteY106" fmla="*/ 92439 h 107076"/>
                <a:gd name="connsiteX107" fmla="*/ 608806 w 1607422"/>
                <a:gd name="connsiteY107" fmla="*/ 89327 h 107076"/>
                <a:gd name="connsiteX108" fmla="*/ 628170 w 1607422"/>
                <a:gd name="connsiteY108" fmla="*/ 83564 h 107076"/>
                <a:gd name="connsiteX109" fmla="*/ 628170 w 1607422"/>
                <a:gd name="connsiteY109" fmla="*/ 101544 h 107076"/>
                <a:gd name="connsiteX110" fmla="*/ 606386 w 1607422"/>
                <a:gd name="connsiteY110" fmla="*/ 106847 h 107076"/>
                <a:gd name="connsiteX111" fmla="*/ 568926 w 1607422"/>
                <a:gd name="connsiteY111" fmla="*/ 70655 h 107076"/>
                <a:gd name="connsiteX112" fmla="*/ 606501 w 1607422"/>
                <a:gd name="connsiteY112" fmla="*/ 34463 h 107076"/>
                <a:gd name="connsiteX113" fmla="*/ 627939 w 1607422"/>
                <a:gd name="connsiteY113" fmla="*/ 40226 h 107076"/>
                <a:gd name="connsiteX114" fmla="*/ 627939 w 1607422"/>
                <a:gd name="connsiteY114" fmla="*/ 59589 h 107076"/>
                <a:gd name="connsiteX115" fmla="*/ 608345 w 1607422"/>
                <a:gd name="connsiteY115" fmla="*/ 51867 h 107076"/>
                <a:gd name="connsiteX116" fmla="*/ 588751 w 1607422"/>
                <a:gd name="connsiteY116" fmla="*/ 70539 h 107076"/>
                <a:gd name="connsiteX117" fmla="*/ 608921 w 1607422"/>
                <a:gd name="connsiteY117" fmla="*/ 89442 h 107076"/>
                <a:gd name="connsiteX118" fmla="*/ 662978 w 1607422"/>
                <a:gd name="connsiteY118" fmla="*/ 105348 h 107076"/>
                <a:gd name="connsiteX119" fmla="*/ 643845 w 1607422"/>
                <a:gd name="connsiteY119" fmla="*/ 105348 h 107076"/>
                <a:gd name="connsiteX120" fmla="*/ 643845 w 1607422"/>
                <a:gd name="connsiteY120" fmla="*/ 35730 h 107076"/>
                <a:gd name="connsiteX121" fmla="*/ 662978 w 1607422"/>
                <a:gd name="connsiteY121" fmla="*/ 35730 h 107076"/>
                <a:gd name="connsiteX122" fmla="*/ 662978 w 1607422"/>
                <a:gd name="connsiteY122" fmla="*/ 48294 h 107076"/>
                <a:gd name="connsiteX123" fmla="*/ 687183 w 1607422"/>
                <a:gd name="connsiteY123" fmla="*/ 34347 h 107076"/>
                <a:gd name="connsiteX124" fmla="*/ 687183 w 1607422"/>
                <a:gd name="connsiteY124" fmla="*/ 55440 h 107076"/>
                <a:gd name="connsiteX125" fmla="*/ 662978 w 1607422"/>
                <a:gd name="connsiteY125" fmla="*/ 74919 h 107076"/>
                <a:gd name="connsiteX126" fmla="*/ 662978 w 1607422"/>
                <a:gd name="connsiteY126" fmla="*/ 105348 h 107076"/>
                <a:gd name="connsiteX127" fmla="*/ 692024 w 1607422"/>
                <a:gd name="connsiteY127" fmla="*/ 71231 h 107076"/>
                <a:gd name="connsiteX128" fmla="*/ 727640 w 1607422"/>
                <a:gd name="connsiteY128" fmla="*/ 34347 h 107076"/>
                <a:gd name="connsiteX129" fmla="*/ 761757 w 1607422"/>
                <a:gd name="connsiteY129" fmla="*/ 68811 h 107076"/>
                <a:gd name="connsiteX130" fmla="*/ 761296 w 1607422"/>
                <a:gd name="connsiteY130" fmla="*/ 76879 h 107076"/>
                <a:gd name="connsiteX131" fmla="*/ 712656 w 1607422"/>
                <a:gd name="connsiteY131" fmla="*/ 76879 h 107076"/>
                <a:gd name="connsiteX132" fmla="*/ 732942 w 1607422"/>
                <a:gd name="connsiteY132" fmla="*/ 90710 h 107076"/>
                <a:gd name="connsiteX133" fmla="*/ 755994 w 1607422"/>
                <a:gd name="connsiteY133" fmla="*/ 84371 h 107076"/>
                <a:gd name="connsiteX134" fmla="*/ 755994 w 1607422"/>
                <a:gd name="connsiteY134" fmla="*/ 100392 h 107076"/>
                <a:gd name="connsiteX135" fmla="*/ 730867 w 1607422"/>
                <a:gd name="connsiteY135" fmla="*/ 106847 h 107076"/>
                <a:gd name="connsiteX136" fmla="*/ 691909 w 1607422"/>
                <a:gd name="connsiteY136" fmla="*/ 71346 h 107076"/>
                <a:gd name="connsiteX137" fmla="*/ 742163 w 1607422"/>
                <a:gd name="connsiteY137" fmla="*/ 63854 h 107076"/>
                <a:gd name="connsiteX138" fmla="*/ 727640 w 1607422"/>
                <a:gd name="connsiteY138" fmla="*/ 49447 h 107076"/>
                <a:gd name="connsiteX139" fmla="*/ 712195 w 1607422"/>
                <a:gd name="connsiteY139" fmla="*/ 63854 h 107076"/>
                <a:gd name="connsiteX140" fmla="*/ 742163 w 1607422"/>
                <a:gd name="connsiteY140" fmla="*/ 63854 h 107076"/>
                <a:gd name="connsiteX141" fmla="*/ 770862 w 1607422"/>
                <a:gd name="connsiteY141" fmla="*/ 71231 h 107076"/>
                <a:gd name="connsiteX142" fmla="*/ 806478 w 1607422"/>
                <a:gd name="connsiteY142" fmla="*/ 34347 h 107076"/>
                <a:gd name="connsiteX143" fmla="*/ 840595 w 1607422"/>
                <a:gd name="connsiteY143" fmla="*/ 68811 h 107076"/>
                <a:gd name="connsiteX144" fmla="*/ 840134 w 1607422"/>
                <a:gd name="connsiteY144" fmla="*/ 76879 h 107076"/>
                <a:gd name="connsiteX145" fmla="*/ 791494 w 1607422"/>
                <a:gd name="connsiteY145" fmla="*/ 76879 h 107076"/>
                <a:gd name="connsiteX146" fmla="*/ 811780 w 1607422"/>
                <a:gd name="connsiteY146" fmla="*/ 90710 h 107076"/>
                <a:gd name="connsiteX147" fmla="*/ 834832 w 1607422"/>
                <a:gd name="connsiteY147" fmla="*/ 84371 h 107076"/>
                <a:gd name="connsiteX148" fmla="*/ 834832 w 1607422"/>
                <a:gd name="connsiteY148" fmla="*/ 100392 h 107076"/>
                <a:gd name="connsiteX149" fmla="*/ 809705 w 1607422"/>
                <a:gd name="connsiteY149" fmla="*/ 106847 h 107076"/>
                <a:gd name="connsiteX150" fmla="*/ 770747 w 1607422"/>
                <a:gd name="connsiteY150" fmla="*/ 71346 h 107076"/>
                <a:gd name="connsiteX151" fmla="*/ 821001 w 1607422"/>
                <a:gd name="connsiteY151" fmla="*/ 63854 h 107076"/>
                <a:gd name="connsiteX152" fmla="*/ 806478 w 1607422"/>
                <a:gd name="connsiteY152" fmla="*/ 49447 h 107076"/>
                <a:gd name="connsiteX153" fmla="*/ 791033 w 1607422"/>
                <a:gd name="connsiteY153" fmla="*/ 63854 h 107076"/>
                <a:gd name="connsiteX154" fmla="*/ 821001 w 1607422"/>
                <a:gd name="connsiteY154" fmla="*/ 63854 h 107076"/>
                <a:gd name="connsiteX155" fmla="*/ 873675 w 1607422"/>
                <a:gd name="connsiteY155" fmla="*/ 105348 h 107076"/>
                <a:gd name="connsiteX156" fmla="*/ 854542 w 1607422"/>
                <a:gd name="connsiteY156" fmla="*/ 105348 h 107076"/>
                <a:gd name="connsiteX157" fmla="*/ 854542 w 1607422"/>
                <a:gd name="connsiteY157" fmla="*/ 35730 h 107076"/>
                <a:gd name="connsiteX158" fmla="*/ 873675 w 1607422"/>
                <a:gd name="connsiteY158" fmla="*/ 35730 h 107076"/>
                <a:gd name="connsiteX159" fmla="*/ 873675 w 1607422"/>
                <a:gd name="connsiteY159" fmla="*/ 44030 h 107076"/>
                <a:gd name="connsiteX160" fmla="*/ 894767 w 1607422"/>
                <a:gd name="connsiteY160" fmla="*/ 34347 h 107076"/>
                <a:gd name="connsiteX161" fmla="*/ 920586 w 1607422"/>
                <a:gd name="connsiteY161" fmla="*/ 62817 h 107076"/>
                <a:gd name="connsiteX162" fmla="*/ 920586 w 1607422"/>
                <a:gd name="connsiteY162" fmla="*/ 105348 h 107076"/>
                <a:gd name="connsiteX163" fmla="*/ 901222 w 1607422"/>
                <a:gd name="connsiteY163" fmla="*/ 105348 h 107076"/>
                <a:gd name="connsiteX164" fmla="*/ 901222 w 1607422"/>
                <a:gd name="connsiteY164" fmla="*/ 67427 h 107076"/>
                <a:gd name="connsiteX165" fmla="*/ 888889 w 1607422"/>
                <a:gd name="connsiteY165" fmla="*/ 52674 h 107076"/>
                <a:gd name="connsiteX166" fmla="*/ 873559 w 1607422"/>
                <a:gd name="connsiteY166" fmla="*/ 70194 h 107076"/>
                <a:gd name="connsiteX167" fmla="*/ 873559 w 1607422"/>
                <a:gd name="connsiteY167" fmla="*/ 105348 h 107076"/>
                <a:gd name="connsiteX168" fmla="*/ 961273 w 1607422"/>
                <a:gd name="connsiteY168" fmla="*/ 106731 h 107076"/>
                <a:gd name="connsiteX169" fmla="*/ 934647 w 1607422"/>
                <a:gd name="connsiteY169" fmla="*/ 78953 h 107076"/>
                <a:gd name="connsiteX170" fmla="*/ 934647 w 1607422"/>
                <a:gd name="connsiteY170" fmla="*/ 15560 h 107076"/>
                <a:gd name="connsiteX171" fmla="*/ 953896 w 1607422"/>
                <a:gd name="connsiteY171" fmla="*/ 15560 h 107076"/>
                <a:gd name="connsiteX172" fmla="*/ 953896 w 1607422"/>
                <a:gd name="connsiteY172" fmla="*/ 35730 h 107076"/>
                <a:gd name="connsiteX173" fmla="*/ 978907 w 1607422"/>
                <a:gd name="connsiteY173" fmla="*/ 35730 h 107076"/>
                <a:gd name="connsiteX174" fmla="*/ 978907 w 1607422"/>
                <a:gd name="connsiteY174" fmla="*/ 52098 h 107076"/>
                <a:gd name="connsiteX175" fmla="*/ 953896 w 1607422"/>
                <a:gd name="connsiteY175" fmla="*/ 52098 h 107076"/>
                <a:gd name="connsiteX176" fmla="*/ 953896 w 1607422"/>
                <a:gd name="connsiteY176" fmla="*/ 78032 h 107076"/>
                <a:gd name="connsiteX177" fmla="*/ 965422 w 1607422"/>
                <a:gd name="connsiteY177" fmla="*/ 89212 h 107076"/>
                <a:gd name="connsiteX178" fmla="*/ 979714 w 1607422"/>
                <a:gd name="connsiteY178" fmla="*/ 85178 h 107076"/>
                <a:gd name="connsiteX179" fmla="*/ 979714 w 1607422"/>
                <a:gd name="connsiteY179" fmla="*/ 101891 h 107076"/>
                <a:gd name="connsiteX180" fmla="*/ 961503 w 1607422"/>
                <a:gd name="connsiteY180" fmla="*/ 106731 h 107076"/>
                <a:gd name="connsiteX181" fmla="*/ 989050 w 1607422"/>
                <a:gd name="connsiteY181" fmla="*/ 15099 h 107076"/>
                <a:gd name="connsiteX182" fmla="*/ 999655 w 1607422"/>
                <a:gd name="connsiteY182" fmla="*/ 4149 h 107076"/>
                <a:gd name="connsiteX183" fmla="*/ 1006801 w 1607422"/>
                <a:gd name="connsiteY183" fmla="*/ 6801 h 107076"/>
                <a:gd name="connsiteX184" fmla="*/ 1017289 w 1607422"/>
                <a:gd name="connsiteY184" fmla="*/ 14868 h 107076"/>
                <a:gd name="connsiteX185" fmla="*/ 1006916 w 1607422"/>
                <a:gd name="connsiteY185" fmla="*/ 23052 h 107076"/>
                <a:gd name="connsiteX186" fmla="*/ 999539 w 1607422"/>
                <a:gd name="connsiteY186" fmla="*/ 25703 h 107076"/>
                <a:gd name="connsiteX187" fmla="*/ 988935 w 1607422"/>
                <a:gd name="connsiteY187" fmla="*/ 15214 h 107076"/>
                <a:gd name="connsiteX188" fmla="*/ 991702 w 1607422"/>
                <a:gd name="connsiteY188" fmla="*/ 35730 h 107076"/>
                <a:gd name="connsiteX189" fmla="*/ 1010950 w 1607422"/>
                <a:gd name="connsiteY189" fmla="*/ 35730 h 107076"/>
                <a:gd name="connsiteX190" fmla="*/ 1010950 w 1607422"/>
                <a:gd name="connsiteY190" fmla="*/ 105348 h 107076"/>
                <a:gd name="connsiteX191" fmla="*/ 991702 w 1607422"/>
                <a:gd name="connsiteY191" fmla="*/ 105348 h 107076"/>
                <a:gd name="connsiteX192" fmla="*/ 991702 w 1607422"/>
                <a:gd name="connsiteY192" fmla="*/ 35730 h 107076"/>
                <a:gd name="connsiteX193" fmla="*/ 1048640 w 1607422"/>
                <a:gd name="connsiteY193" fmla="*/ 105348 h 107076"/>
                <a:gd name="connsiteX194" fmla="*/ 1029507 w 1607422"/>
                <a:gd name="connsiteY194" fmla="*/ 105348 h 107076"/>
                <a:gd name="connsiteX195" fmla="*/ 1029507 w 1607422"/>
                <a:gd name="connsiteY195" fmla="*/ 35730 h 107076"/>
                <a:gd name="connsiteX196" fmla="*/ 1048640 w 1607422"/>
                <a:gd name="connsiteY196" fmla="*/ 35730 h 107076"/>
                <a:gd name="connsiteX197" fmla="*/ 1048640 w 1607422"/>
                <a:gd name="connsiteY197" fmla="*/ 43569 h 107076"/>
                <a:gd name="connsiteX198" fmla="*/ 1068465 w 1607422"/>
                <a:gd name="connsiteY198" fmla="*/ 34347 h 107076"/>
                <a:gd name="connsiteX199" fmla="*/ 1088520 w 1607422"/>
                <a:gd name="connsiteY199" fmla="*/ 45297 h 107076"/>
                <a:gd name="connsiteX200" fmla="*/ 1111342 w 1607422"/>
                <a:gd name="connsiteY200" fmla="*/ 34347 h 107076"/>
                <a:gd name="connsiteX201" fmla="*/ 1137506 w 1607422"/>
                <a:gd name="connsiteY201" fmla="*/ 62817 h 107076"/>
                <a:gd name="connsiteX202" fmla="*/ 1137506 w 1607422"/>
                <a:gd name="connsiteY202" fmla="*/ 105348 h 107076"/>
                <a:gd name="connsiteX203" fmla="*/ 1118257 w 1607422"/>
                <a:gd name="connsiteY203" fmla="*/ 105348 h 107076"/>
                <a:gd name="connsiteX204" fmla="*/ 1118257 w 1607422"/>
                <a:gd name="connsiteY204" fmla="*/ 67312 h 107076"/>
                <a:gd name="connsiteX205" fmla="*/ 1106731 w 1607422"/>
                <a:gd name="connsiteY205" fmla="*/ 52674 h 107076"/>
                <a:gd name="connsiteX206" fmla="*/ 1093016 w 1607422"/>
                <a:gd name="connsiteY206" fmla="*/ 70079 h 107076"/>
                <a:gd name="connsiteX207" fmla="*/ 1093016 w 1607422"/>
                <a:gd name="connsiteY207" fmla="*/ 105348 h 107076"/>
                <a:gd name="connsiteX208" fmla="*/ 1073767 w 1607422"/>
                <a:gd name="connsiteY208" fmla="*/ 105348 h 107076"/>
                <a:gd name="connsiteX209" fmla="*/ 1073767 w 1607422"/>
                <a:gd name="connsiteY209" fmla="*/ 67312 h 107076"/>
                <a:gd name="connsiteX210" fmla="*/ 1062241 w 1607422"/>
                <a:gd name="connsiteY210" fmla="*/ 52674 h 107076"/>
                <a:gd name="connsiteX211" fmla="*/ 1048525 w 1607422"/>
                <a:gd name="connsiteY211" fmla="*/ 70194 h 107076"/>
                <a:gd name="connsiteX212" fmla="*/ 1048525 w 1607422"/>
                <a:gd name="connsiteY212" fmla="*/ 105348 h 107076"/>
                <a:gd name="connsiteX213" fmla="*/ 1149493 w 1607422"/>
                <a:gd name="connsiteY213" fmla="*/ 71231 h 107076"/>
                <a:gd name="connsiteX214" fmla="*/ 1185109 w 1607422"/>
                <a:gd name="connsiteY214" fmla="*/ 34347 h 107076"/>
                <a:gd name="connsiteX215" fmla="*/ 1219226 w 1607422"/>
                <a:gd name="connsiteY215" fmla="*/ 68811 h 107076"/>
                <a:gd name="connsiteX216" fmla="*/ 1218765 w 1607422"/>
                <a:gd name="connsiteY216" fmla="*/ 76879 h 107076"/>
                <a:gd name="connsiteX217" fmla="*/ 1170125 w 1607422"/>
                <a:gd name="connsiteY217" fmla="*/ 76879 h 107076"/>
                <a:gd name="connsiteX218" fmla="*/ 1190411 w 1607422"/>
                <a:gd name="connsiteY218" fmla="*/ 90710 h 107076"/>
                <a:gd name="connsiteX219" fmla="*/ 1213463 w 1607422"/>
                <a:gd name="connsiteY219" fmla="*/ 84371 h 107076"/>
                <a:gd name="connsiteX220" fmla="*/ 1213463 w 1607422"/>
                <a:gd name="connsiteY220" fmla="*/ 100392 h 107076"/>
                <a:gd name="connsiteX221" fmla="*/ 1188336 w 1607422"/>
                <a:gd name="connsiteY221" fmla="*/ 106847 h 107076"/>
                <a:gd name="connsiteX222" fmla="*/ 1149378 w 1607422"/>
                <a:gd name="connsiteY222" fmla="*/ 71346 h 107076"/>
                <a:gd name="connsiteX223" fmla="*/ 1199632 w 1607422"/>
                <a:gd name="connsiteY223" fmla="*/ 63854 h 107076"/>
                <a:gd name="connsiteX224" fmla="*/ 1185109 w 1607422"/>
                <a:gd name="connsiteY224" fmla="*/ 49447 h 107076"/>
                <a:gd name="connsiteX225" fmla="*/ 1169664 w 1607422"/>
                <a:gd name="connsiteY225" fmla="*/ 63854 h 107076"/>
                <a:gd name="connsiteX226" fmla="*/ 1199632 w 1607422"/>
                <a:gd name="connsiteY226" fmla="*/ 63854 h 107076"/>
                <a:gd name="connsiteX227" fmla="*/ 1263947 w 1607422"/>
                <a:gd name="connsiteY227" fmla="*/ 1614 h 107076"/>
                <a:gd name="connsiteX228" fmla="*/ 1283080 w 1607422"/>
                <a:gd name="connsiteY228" fmla="*/ 1614 h 107076"/>
                <a:gd name="connsiteX229" fmla="*/ 1283080 w 1607422"/>
                <a:gd name="connsiteY229" fmla="*/ 105348 h 107076"/>
                <a:gd name="connsiteX230" fmla="*/ 1263947 w 1607422"/>
                <a:gd name="connsiteY230" fmla="*/ 105348 h 107076"/>
                <a:gd name="connsiteX231" fmla="*/ 1263947 w 1607422"/>
                <a:gd name="connsiteY231" fmla="*/ 1614 h 107076"/>
                <a:gd name="connsiteX232" fmla="*/ 1299216 w 1607422"/>
                <a:gd name="connsiteY232" fmla="*/ 14984 h 107076"/>
                <a:gd name="connsiteX233" fmla="*/ 1309821 w 1607422"/>
                <a:gd name="connsiteY233" fmla="*/ 4034 h 107076"/>
                <a:gd name="connsiteX234" fmla="*/ 1316967 w 1607422"/>
                <a:gd name="connsiteY234" fmla="*/ 6685 h 107076"/>
                <a:gd name="connsiteX235" fmla="*/ 1327455 w 1607422"/>
                <a:gd name="connsiteY235" fmla="*/ 14754 h 107076"/>
                <a:gd name="connsiteX236" fmla="*/ 1317082 w 1607422"/>
                <a:gd name="connsiteY236" fmla="*/ 22937 h 107076"/>
                <a:gd name="connsiteX237" fmla="*/ 1309705 w 1607422"/>
                <a:gd name="connsiteY237" fmla="*/ 25588 h 107076"/>
                <a:gd name="connsiteX238" fmla="*/ 1299101 w 1607422"/>
                <a:gd name="connsiteY238" fmla="*/ 15099 h 107076"/>
                <a:gd name="connsiteX239" fmla="*/ 1301868 w 1607422"/>
                <a:gd name="connsiteY239" fmla="*/ 35616 h 107076"/>
                <a:gd name="connsiteX240" fmla="*/ 1321116 w 1607422"/>
                <a:gd name="connsiteY240" fmla="*/ 35616 h 107076"/>
                <a:gd name="connsiteX241" fmla="*/ 1321116 w 1607422"/>
                <a:gd name="connsiteY241" fmla="*/ 105233 h 107076"/>
                <a:gd name="connsiteX242" fmla="*/ 1301868 w 1607422"/>
                <a:gd name="connsiteY242" fmla="*/ 105233 h 107076"/>
                <a:gd name="connsiteX243" fmla="*/ 1301868 w 1607422"/>
                <a:gd name="connsiteY243" fmla="*/ 35616 h 107076"/>
                <a:gd name="connsiteX244" fmla="*/ 1358806 w 1607422"/>
                <a:gd name="connsiteY244" fmla="*/ 105233 h 107076"/>
                <a:gd name="connsiteX245" fmla="*/ 1339673 w 1607422"/>
                <a:gd name="connsiteY245" fmla="*/ 105233 h 107076"/>
                <a:gd name="connsiteX246" fmla="*/ 1339673 w 1607422"/>
                <a:gd name="connsiteY246" fmla="*/ 35616 h 107076"/>
                <a:gd name="connsiteX247" fmla="*/ 1358806 w 1607422"/>
                <a:gd name="connsiteY247" fmla="*/ 35616 h 107076"/>
                <a:gd name="connsiteX248" fmla="*/ 1358806 w 1607422"/>
                <a:gd name="connsiteY248" fmla="*/ 43453 h 107076"/>
                <a:gd name="connsiteX249" fmla="*/ 1378631 w 1607422"/>
                <a:gd name="connsiteY249" fmla="*/ 34233 h 107076"/>
                <a:gd name="connsiteX250" fmla="*/ 1398686 w 1607422"/>
                <a:gd name="connsiteY250" fmla="*/ 45182 h 107076"/>
                <a:gd name="connsiteX251" fmla="*/ 1421508 w 1607422"/>
                <a:gd name="connsiteY251" fmla="*/ 34233 h 107076"/>
                <a:gd name="connsiteX252" fmla="*/ 1447672 w 1607422"/>
                <a:gd name="connsiteY252" fmla="*/ 62702 h 107076"/>
                <a:gd name="connsiteX253" fmla="*/ 1447672 w 1607422"/>
                <a:gd name="connsiteY253" fmla="*/ 105233 h 107076"/>
                <a:gd name="connsiteX254" fmla="*/ 1428423 w 1607422"/>
                <a:gd name="connsiteY254" fmla="*/ 105233 h 107076"/>
                <a:gd name="connsiteX255" fmla="*/ 1428423 w 1607422"/>
                <a:gd name="connsiteY255" fmla="*/ 67197 h 107076"/>
                <a:gd name="connsiteX256" fmla="*/ 1416897 w 1607422"/>
                <a:gd name="connsiteY256" fmla="*/ 52559 h 107076"/>
                <a:gd name="connsiteX257" fmla="*/ 1403181 w 1607422"/>
                <a:gd name="connsiteY257" fmla="*/ 69963 h 107076"/>
                <a:gd name="connsiteX258" fmla="*/ 1403181 w 1607422"/>
                <a:gd name="connsiteY258" fmla="*/ 105233 h 107076"/>
                <a:gd name="connsiteX259" fmla="*/ 1383933 w 1607422"/>
                <a:gd name="connsiteY259" fmla="*/ 105233 h 107076"/>
                <a:gd name="connsiteX260" fmla="*/ 1383933 w 1607422"/>
                <a:gd name="connsiteY260" fmla="*/ 67197 h 107076"/>
                <a:gd name="connsiteX261" fmla="*/ 1372407 w 1607422"/>
                <a:gd name="connsiteY261" fmla="*/ 52559 h 107076"/>
                <a:gd name="connsiteX262" fmla="*/ 1358691 w 1607422"/>
                <a:gd name="connsiteY262" fmla="*/ 70079 h 107076"/>
                <a:gd name="connsiteX263" fmla="*/ 1358691 w 1607422"/>
                <a:gd name="connsiteY263" fmla="*/ 105233 h 107076"/>
                <a:gd name="connsiteX264" fmla="*/ 1468880 w 1607422"/>
                <a:gd name="connsiteY264" fmla="*/ 22821 h 107076"/>
                <a:gd name="connsiteX265" fmla="*/ 1458507 w 1607422"/>
                <a:gd name="connsiteY265" fmla="*/ 14638 h 107076"/>
                <a:gd name="connsiteX266" fmla="*/ 1468880 w 1607422"/>
                <a:gd name="connsiteY266" fmla="*/ 6570 h 107076"/>
                <a:gd name="connsiteX267" fmla="*/ 1476257 w 1607422"/>
                <a:gd name="connsiteY267" fmla="*/ 3919 h 107076"/>
                <a:gd name="connsiteX268" fmla="*/ 1486861 w 1607422"/>
                <a:gd name="connsiteY268" fmla="*/ 14868 h 107076"/>
                <a:gd name="connsiteX269" fmla="*/ 1476257 w 1607422"/>
                <a:gd name="connsiteY269" fmla="*/ 25357 h 107076"/>
                <a:gd name="connsiteX270" fmla="*/ 1468880 w 1607422"/>
                <a:gd name="connsiteY270" fmla="*/ 22707 h 107076"/>
                <a:gd name="connsiteX271" fmla="*/ 1464846 w 1607422"/>
                <a:gd name="connsiteY271" fmla="*/ 35500 h 107076"/>
                <a:gd name="connsiteX272" fmla="*/ 1484094 w 1607422"/>
                <a:gd name="connsiteY272" fmla="*/ 35500 h 107076"/>
                <a:gd name="connsiteX273" fmla="*/ 1484094 w 1607422"/>
                <a:gd name="connsiteY273" fmla="*/ 105118 h 107076"/>
                <a:gd name="connsiteX274" fmla="*/ 1464846 w 1607422"/>
                <a:gd name="connsiteY274" fmla="*/ 105118 h 107076"/>
                <a:gd name="connsiteX275" fmla="*/ 1464846 w 1607422"/>
                <a:gd name="connsiteY275" fmla="*/ 35500 h 107076"/>
                <a:gd name="connsiteX276" fmla="*/ 1528009 w 1607422"/>
                <a:gd name="connsiteY276" fmla="*/ 106501 h 107076"/>
                <a:gd name="connsiteX277" fmla="*/ 1501384 w 1607422"/>
                <a:gd name="connsiteY277" fmla="*/ 78723 h 107076"/>
                <a:gd name="connsiteX278" fmla="*/ 1501384 w 1607422"/>
                <a:gd name="connsiteY278" fmla="*/ 15330 h 107076"/>
                <a:gd name="connsiteX279" fmla="*/ 1520632 w 1607422"/>
                <a:gd name="connsiteY279" fmla="*/ 15330 h 107076"/>
                <a:gd name="connsiteX280" fmla="*/ 1520632 w 1607422"/>
                <a:gd name="connsiteY280" fmla="*/ 35500 h 107076"/>
                <a:gd name="connsiteX281" fmla="*/ 1545643 w 1607422"/>
                <a:gd name="connsiteY281" fmla="*/ 35500 h 107076"/>
                <a:gd name="connsiteX282" fmla="*/ 1545643 w 1607422"/>
                <a:gd name="connsiteY282" fmla="*/ 51867 h 107076"/>
                <a:gd name="connsiteX283" fmla="*/ 1520632 w 1607422"/>
                <a:gd name="connsiteY283" fmla="*/ 51867 h 107076"/>
                <a:gd name="connsiteX284" fmla="*/ 1520632 w 1607422"/>
                <a:gd name="connsiteY284" fmla="*/ 77801 h 107076"/>
                <a:gd name="connsiteX285" fmla="*/ 1532158 w 1607422"/>
                <a:gd name="connsiteY285" fmla="*/ 88981 h 107076"/>
                <a:gd name="connsiteX286" fmla="*/ 1546450 w 1607422"/>
                <a:gd name="connsiteY286" fmla="*/ 84947 h 107076"/>
                <a:gd name="connsiteX287" fmla="*/ 1546450 w 1607422"/>
                <a:gd name="connsiteY287" fmla="*/ 101660 h 107076"/>
                <a:gd name="connsiteX288" fmla="*/ 1528239 w 1607422"/>
                <a:gd name="connsiteY288" fmla="*/ 106501 h 107076"/>
                <a:gd name="connsiteX289" fmla="*/ 1578954 w 1607422"/>
                <a:gd name="connsiteY289" fmla="*/ 92439 h 107076"/>
                <a:gd name="connsiteX290" fmla="*/ 1588059 w 1607422"/>
                <a:gd name="connsiteY290" fmla="*/ 86330 h 107076"/>
                <a:gd name="connsiteX291" fmla="*/ 1583219 w 1607422"/>
                <a:gd name="connsiteY291" fmla="*/ 80337 h 107076"/>
                <a:gd name="connsiteX292" fmla="*/ 1570194 w 1607422"/>
                <a:gd name="connsiteY292" fmla="*/ 74919 h 107076"/>
                <a:gd name="connsiteX293" fmla="*/ 1554749 w 1607422"/>
                <a:gd name="connsiteY293" fmla="*/ 55325 h 107076"/>
                <a:gd name="connsiteX294" fmla="*/ 1581144 w 1607422"/>
                <a:gd name="connsiteY294" fmla="*/ 34002 h 107076"/>
                <a:gd name="connsiteX295" fmla="*/ 1603274 w 1607422"/>
                <a:gd name="connsiteY295" fmla="*/ 39650 h 107076"/>
                <a:gd name="connsiteX296" fmla="*/ 1603274 w 1607422"/>
                <a:gd name="connsiteY296" fmla="*/ 57169 h 107076"/>
                <a:gd name="connsiteX297" fmla="*/ 1582181 w 1607422"/>
                <a:gd name="connsiteY297" fmla="*/ 47603 h 107076"/>
                <a:gd name="connsiteX298" fmla="*/ 1573767 w 1607422"/>
                <a:gd name="connsiteY298" fmla="*/ 53366 h 107076"/>
                <a:gd name="connsiteX299" fmla="*/ 1579184 w 1607422"/>
                <a:gd name="connsiteY299" fmla="*/ 59359 h 107076"/>
                <a:gd name="connsiteX300" fmla="*/ 1592785 w 1607422"/>
                <a:gd name="connsiteY300" fmla="*/ 65122 h 107076"/>
                <a:gd name="connsiteX301" fmla="*/ 1607423 w 1607422"/>
                <a:gd name="connsiteY301" fmla="*/ 83218 h 107076"/>
                <a:gd name="connsiteX302" fmla="*/ 1578723 w 1607422"/>
                <a:gd name="connsiteY302" fmla="*/ 106271 h 107076"/>
                <a:gd name="connsiteX303" fmla="*/ 1554864 w 1607422"/>
                <a:gd name="connsiteY303" fmla="*/ 99585 h 107076"/>
                <a:gd name="connsiteX304" fmla="*/ 1554864 w 1607422"/>
                <a:gd name="connsiteY304" fmla="*/ 81374 h 107076"/>
                <a:gd name="connsiteX305" fmla="*/ 1579184 w 1607422"/>
                <a:gd name="connsiteY305" fmla="*/ 92208 h 10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</a:cxnLst>
              <a:rect l="l" t="t" r="r" b="b"/>
              <a:pathLst>
                <a:path w="1607422" h="107076">
                  <a:moveTo>
                    <a:pt x="0" y="1959"/>
                  </a:moveTo>
                  <a:lnTo>
                    <a:pt x="34694" y="1959"/>
                  </a:lnTo>
                  <a:cubicBezTo>
                    <a:pt x="56708" y="1959"/>
                    <a:pt x="71692" y="15560"/>
                    <a:pt x="71692" y="36653"/>
                  </a:cubicBezTo>
                  <a:cubicBezTo>
                    <a:pt x="71692" y="51406"/>
                    <a:pt x="63393" y="62356"/>
                    <a:pt x="51637" y="67427"/>
                  </a:cubicBezTo>
                  <a:lnTo>
                    <a:pt x="77109" y="105579"/>
                  </a:lnTo>
                  <a:lnTo>
                    <a:pt x="53366" y="105579"/>
                  </a:lnTo>
                  <a:lnTo>
                    <a:pt x="31120" y="71001"/>
                  </a:lnTo>
                  <a:lnTo>
                    <a:pt x="20055" y="71001"/>
                  </a:lnTo>
                  <a:lnTo>
                    <a:pt x="20055" y="105579"/>
                  </a:lnTo>
                  <a:lnTo>
                    <a:pt x="0" y="105579"/>
                  </a:lnTo>
                  <a:lnTo>
                    <a:pt x="0" y="1845"/>
                  </a:lnTo>
                  <a:close/>
                  <a:moveTo>
                    <a:pt x="20055" y="19479"/>
                  </a:moveTo>
                  <a:lnTo>
                    <a:pt x="20055" y="53596"/>
                  </a:lnTo>
                  <a:lnTo>
                    <a:pt x="33080" y="53596"/>
                  </a:lnTo>
                  <a:cubicBezTo>
                    <a:pt x="44260" y="53596"/>
                    <a:pt x="51060" y="47142"/>
                    <a:pt x="51060" y="36537"/>
                  </a:cubicBezTo>
                  <a:cubicBezTo>
                    <a:pt x="51060" y="25934"/>
                    <a:pt x="44260" y="19364"/>
                    <a:pt x="33080" y="19364"/>
                  </a:cubicBezTo>
                  <a:lnTo>
                    <a:pt x="20055" y="19364"/>
                  </a:lnTo>
                  <a:close/>
                  <a:moveTo>
                    <a:pt x="131282" y="35961"/>
                  </a:moveTo>
                  <a:lnTo>
                    <a:pt x="150530" y="35961"/>
                  </a:lnTo>
                  <a:lnTo>
                    <a:pt x="150530" y="75035"/>
                  </a:lnTo>
                  <a:cubicBezTo>
                    <a:pt x="150530" y="94629"/>
                    <a:pt x="137275" y="106962"/>
                    <a:pt x="117912" y="106962"/>
                  </a:cubicBezTo>
                  <a:cubicBezTo>
                    <a:pt x="98548" y="106962"/>
                    <a:pt x="85293" y="94629"/>
                    <a:pt x="85293" y="75035"/>
                  </a:cubicBezTo>
                  <a:lnTo>
                    <a:pt x="85293" y="35961"/>
                  </a:lnTo>
                  <a:lnTo>
                    <a:pt x="104541" y="35961"/>
                  </a:lnTo>
                  <a:lnTo>
                    <a:pt x="104541" y="75265"/>
                  </a:lnTo>
                  <a:cubicBezTo>
                    <a:pt x="104541" y="84371"/>
                    <a:pt x="110074" y="89212"/>
                    <a:pt x="117912" y="89212"/>
                  </a:cubicBezTo>
                  <a:cubicBezTo>
                    <a:pt x="125749" y="89212"/>
                    <a:pt x="131282" y="84371"/>
                    <a:pt x="131282" y="75265"/>
                  </a:cubicBezTo>
                  <a:lnTo>
                    <a:pt x="131282" y="35961"/>
                  </a:lnTo>
                  <a:close/>
                  <a:moveTo>
                    <a:pt x="167589" y="1959"/>
                  </a:moveTo>
                  <a:lnTo>
                    <a:pt x="186722" y="1959"/>
                  </a:lnTo>
                  <a:lnTo>
                    <a:pt x="186722" y="105694"/>
                  </a:lnTo>
                  <a:lnTo>
                    <a:pt x="167589" y="105694"/>
                  </a:lnTo>
                  <a:lnTo>
                    <a:pt x="167589" y="1959"/>
                  </a:lnTo>
                  <a:close/>
                  <a:moveTo>
                    <a:pt x="200669" y="71462"/>
                  </a:moveTo>
                  <a:cubicBezTo>
                    <a:pt x="200669" y="50138"/>
                    <a:pt x="214961" y="34578"/>
                    <a:pt x="236284" y="34578"/>
                  </a:cubicBezTo>
                  <a:cubicBezTo>
                    <a:pt x="256455" y="34578"/>
                    <a:pt x="270401" y="48986"/>
                    <a:pt x="270401" y="69041"/>
                  </a:cubicBezTo>
                  <a:cubicBezTo>
                    <a:pt x="270401" y="71807"/>
                    <a:pt x="270286" y="74459"/>
                    <a:pt x="269940" y="77109"/>
                  </a:cubicBezTo>
                  <a:lnTo>
                    <a:pt x="221300" y="77109"/>
                  </a:lnTo>
                  <a:cubicBezTo>
                    <a:pt x="223836" y="85638"/>
                    <a:pt x="231443" y="90941"/>
                    <a:pt x="241586" y="90941"/>
                  </a:cubicBezTo>
                  <a:cubicBezTo>
                    <a:pt x="249654" y="90941"/>
                    <a:pt x="257377" y="88866"/>
                    <a:pt x="264638" y="84602"/>
                  </a:cubicBezTo>
                  <a:lnTo>
                    <a:pt x="264638" y="100622"/>
                  </a:lnTo>
                  <a:cubicBezTo>
                    <a:pt x="256916" y="105002"/>
                    <a:pt x="248271" y="107077"/>
                    <a:pt x="239511" y="107077"/>
                  </a:cubicBezTo>
                  <a:cubicBezTo>
                    <a:pt x="217497" y="107077"/>
                    <a:pt x="200553" y="93476"/>
                    <a:pt x="200553" y="71577"/>
                  </a:cubicBezTo>
                  <a:close/>
                  <a:moveTo>
                    <a:pt x="250807" y="64085"/>
                  </a:moveTo>
                  <a:cubicBezTo>
                    <a:pt x="249885" y="55901"/>
                    <a:pt x="244813" y="49677"/>
                    <a:pt x="236284" y="49677"/>
                  </a:cubicBezTo>
                  <a:cubicBezTo>
                    <a:pt x="227755" y="49677"/>
                    <a:pt x="222453" y="55786"/>
                    <a:pt x="220839" y="64085"/>
                  </a:cubicBezTo>
                  <a:lnTo>
                    <a:pt x="250807" y="64085"/>
                  </a:lnTo>
                  <a:close/>
                  <a:moveTo>
                    <a:pt x="304749" y="92785"/>
                  </a:moveTo>
                  <a:cubicBezTo>
                    <a:pt x="310396" y="92785"/>
                    <a:pt x="313854" y="90479"/>
                    <a:pt x="313854" y="86676"/>
                  </a:cubicBezTo>
                  <a:cubicBezTo>
                    <a:pt x="313854" y="84140"/>
                    <a:pt x="312702" y="82412"/>
                    <a:pt x="309013" y="80682"/>
                  </a:cubicBezTo>
                  <a:lnTo>
                    <a:pt x="295989" y="75265"/>
                  </a:lnTo>
                  <a:cubicBezTo>
                    <a:pt x="286538" y="71231"/>
                    <a:pt x="280544" y="66275"/>
                    <a:pt x="280544" y="55671"/>
                  </a:cubicBezTo>
                  <a:cubicBezTo>
                    <a:pt x="280544" y="42416"/>
                    <a:pt x="291033" y="34347"/>
                    <a:pt x="306939" y="34347"/>
                  </a:cubicBezTo>
                  <a:cubicBezTo>
                    <a:pt x="315238" y="34347"/>
                    <a:pt x="322960" y="36307"/>
                    <a:pt x="329069" y="39996"/>
                  </a:cubicBezTo>
                  <a:lnTo>
                    <a:pt x="329069" y="57515"/>
                  </a:lnTo>
                  <a:cubicBezTo>
                    <a:pt x="322268" y="51522"/>
                    <a:pt x="314315" y="47949"/>
                    <a:pt x="307976" y="47949"/>
                  </a:cubicBezTo>
                  <a:cubicBezTo>
                    <a:pt x="302674" y="47949"/>
                    <a:pt x="299562" y="50138"/>
                    <a:pt x="299562" y="53712"/>
                  </a:cubicBezTo>
                  <a:cubicBezTo>
                    <a:pt x="299562" y="56593"/>
                    <a:pt x="300945" y="58091"/>
                    <a:pt x="304979" y="59705"/>
                  </a:cubicBezTo>
                  <a:lnTo>
                    <a:pt x="318580" y="65468"/>
                  </a:lnTo>
                  <a:cubicBezTo>
                    <a:pt x="328492" y="69732"/>
                    <a:pt x="333218" y="75035"/>
                    <a:pt x="333218" y="83564"/>
                  </a:cubicBezTo>
                  <a:cubicBezTo>
                    <a:pt x="333218" y="98202"/>
                    <a:pt x="320885" y="106616"/>
                    <a:pt x="304518" y="106616"/>
                  </a:cubicBezTo>
                  <a:cubicBezTo>
                    <a:pt x="295413" y="106616"/>
                    <a:pt x="286768" y="104081"/>
                    <a:pt x="280659" y="99931"/>
                  </a:cubicBezTo>
                  <a:lnTo>
                    <a:pt x="280659" y="81720"/>
                  </a:lnTo>
                  <a:cubicBezTo>
                    <a:pt x="288267" y="88866"/>
                    <a:pt x="297026" y="92555"/>
                    <a:pt x="304979" y="92555"/>
                  </a:cubicBezTo>
                  <a:close/>
                  <a:moveTo>
                    <a:pt x="439027" y="95090"/>
                  </a:moveTo>
                  <a:cubicBezTo>
                    <a:pt x="430959" y="102467"/>
                    <a:pt x="420931" y="106847"/>
                    <a:pt x="408599" y="106847"/>
                  </a:cubicBezTo>
                  <a:cubicBezTo>
                    <a:pt x="389120" y="106847"/>
                    <a:pt x="373444" y="95551"/>
                    <a:pt x="373444" y="76302"/>
                  </a:cubicBezTo>
                  <a:cubicBezTo>
                    <a:pt x="373444" y="64316"/>
                    <a:pt x="380244" y="54979"/>
                    <a:pt x="390157" y="49101"/>
                  </a:cubicBezTo>
                  <a:lnTo>
                    <a:pt x="391540" y="48294"/>
                  </a:lnTo>
                  <a:cubicBezTo>
                    <a:pt x="387160" y="42186"/>
                    <a:pt x="384163" y="35154"/>
                    <a:pt x="384163" y="27547"/>
                  </a:cubicBezTo>
                  <a:cubicBezTo>
                    <a:pt x="384163" y="10374"/>
                    <a:pt x="397879" y="0"/>
                    <a:pt x="414822" y="0"/>
                  </a:cubicBezTo>
                  <a:cubicBezTo>
                    <a:pt x="431766" y="0"/>
                    <a:pt x="444560" y="11065"/>
                    <a:pt x="444560" y="27893"/>
                  </a:cubicBezTo>
                  <a:lnTo>
                    <a:pt x="426349" y="27893"/>
                  </a:lnTo>
                  <a:cubicBezTo>
                    <a:pt x="426233" y="21438"/>
                    <a:pt x="421392" y="16598"/>
                    <a:pt x="414707" y="16598"/>
                  </a:cubicBezTo>
                  <a:cubicBezTo>
                    <a:pt x="408483" y="16598"/>
                    <a:pt x="403527" y="20977"/>
                    <a:pt x="403527" y="27778"/>
                  </a:cubicBezTo>
                  <a:cubicBezTo>
                    <a:pt x="403527" y="36537"/>
                    <a:pt x="410212" y="42762"/>
                    <a:pt x="416206" y="48755"/>
                  </a:cubicBezTo>
                  <a:lnTo>
                    <a:pt x="436491" y="68926"/>
                  </a:lnTo>
                  <a:cubicBezTo>
                    <a:pt x="439143" y="63278"/>
                    <a:pt x="440756" y="56708"/>
                    <a:pt x="442024" y="49793"/>
                  </a:cubicBezTo>
                  <a:lnTo>
                    <a:pt x="460581" y="49793"/>
                  </a:lnTo>
                  <a:cubicBezTo>
                    <a:pt x="458622" y="61664"/>
                    <a:pt x="455049" y="72845"/>
                    <a:pt x="449631" y="81835"/>
                  </a:cubicBezTo>
                  <a:lnTo>
                    <a:pt x="473260" y="105348"/>
                  </a:lnTo>
                  <a:lnTo>
                    <a:pt x="449631" y="105348"/>
                  </a:lnTo>
                  <a:lnTo>
                    <a:pt x="438797" y="94975"/>
                  </a:lnTo>
                  <a:close/>
                  <a:moveTo>
                    <a:pt x="409636" y="89673"/>
                  </a:moveTo>
                  <a:cubicBezTo>
                    <a:pt x="416552" y="89673"/>
                    <a:pt x="422199" y="87137"/>
                    <a:pt x="426694" y="82988"/>
                  </a:cubicBezTo>
                  <a:lnTo>
                    <a:pt x="404680" y="61895"/>
                  </a:lnTo>
                  <a:cubicBezTo>
                    <a:pt x="404680" y="61895"/>
                    <a:pt x="403758" y="60743"/>
                    <a:pt x="403181" y="60281"/>
                  </a:cubicBezTo>
                  <a:lnTo>
                    <a:pt x="401913" y="60973"/>
                  </a:lnTo>
                  <a:cubicBezTo>
                    <a:pt x="396842" y="64200"/>
                    <a:pt x="393730" y="68811"/>
                    <a:pt x="393730" y="74919"/>
                  </a:cubicBezTo>
                  <a:cubicBezTo>
                    <a:pt x="393730" y="84025"/>
                    <a:pt x="400646" y="89673"/>
                    <a:pt x="409636" y="89673"/>
                  </a:cubicBezTo>
                  <a:close/>
                  <a:moveTo>
                    <a:pt x="532043" y="92669"/>
                  </a:moveTo>
                  <a:cubicBezTo>
                    <a:pt x="537690" y="92669"/>
                    <a:pt x="541148" y="90365"/>
                    <a:pt x="541148" y="86561"/>
                  </a:cubicBezTo>
                  <a:cubicBezTo>
                    <a:pt x="541148" y="84025"/>
                    <a:pt x="539996" y="82296"/>
                    <a:pt x="536307" y="80567"/>
                  </a:cubicBezTo>
                  <a:lnTo>
                    <a:pt x="523283" y="75150"/>
                  </a:lnTo>
                  <a:cubicBezTo>
                    <a:pt x="513832" y="71116"/>
                    <a:pt x="507838" y="66159"/>
                    <a:pt x="507838" y="55556"/>
                  </a:cubicBezTo>
                  <a:cubicBezTo>
                    <a:pt x="507838" y="42300"/>
                    <a:pt x="518327" y="34233"/>
                    <a:pt x="534233" y="34233"/>
                  </a:cubicBezTo>
                  <a:cubicBezTo>
                    <a:pt x="542531" y="34233"/>
                    <a:pt x="550254" y="36192"/>
                    <a:pt x="556362" y="39880"/>
                  </a:cubicBezTo>
                  <a:lnTo>
                    <a:pt x="556362" y="57400"/>
                  </a:lnTo>
                  <a:cubicBezTo>
                    <a:pt x="549562" y="51406"/>
                    <a:pt x="541609" y="47833"/>
                    <a:pt x="535270" y="47833"/>
                  </a:cubicBezTo>
                  <a:cubicBezTo>
                    <a:pt x="529968" y="47833"/>
                    <a:pt x="526856" y="50023"/>
                    <a:pt x="526856" y="53596"/>
                  </a:cubicBezTo>
                  <a:cubicBezTo>
                    <a:pt x="526856" y="56478"/>
                    <a:pt x="528239" y="57976"/>
                    <a:pt x="532273" y="59589"/>
                  </a:cubicBezTo>
                  <a:lnTo>
                    <a:pt x="545874" y="65353"/>
                  </a:lnTo>
                  <a:cubicBezTo>
                    <a:pt x="555786" y="69617"/>
                    <a:pt x="560512" y="74919"/>
                    <a:pt x="560512" y="83448"/>
                  </a:cubicBezTo>
                  <a:cubicBezTo>
                    <a:pt x="560512" y="98087"/>
                    <a:pt x="548179" y="106501"/>
                    <a:pt x="531812" y="106501"/>
                  </a:cubicBezTo>
                  <a:cubicBezTo>
                    <a:pt x="522706" y="106501"/>
                    <a:pt x="514062" y="103965"/>
                    <a:pt x="507953" y="99816"/>
                  </a:cubicBezTo>
                  <a:lnTo>
                    <a:pt x="507953" y="81605"/>
                  </a:lnTo>
                  <a:cubicBezTo>
                    <a:pt x="515560" y="88751"/>
                    <a:pt x="524320" y="92439"/>
                    <a:pt x="532273" y="92439"/>
                  </a:cubicBezTo>
                  <a:close/>
                  <a:moveTo>
                    <a:pt x="608806" y="89327"/>
                  </a:moveTo>
                  <a:cubicBezTo>
                    <a:pt x="615837" y="89327"/>
                    <a:pt x="622522" y="87713"/>
                    <a:pt x="628170" y="83564"/>
                  </a:cubicBezTo>
                  <a:lnTo>
                    <a:pt x="628170" y="101544"/>
                  </a:lnTo>
                  <a:cubicBezTo>
                    <a:pt x="621369" y="105233"/>
                    <a:pt x="613878" y="106847"/>
                    <a:pt x="606386" y="106847"/>
                  </a:cubicBezTo>
                  <a:cubicBezTo>
                    <a:pt x="584601" y="106847"/>
                    <a:pt x="568926" y="92208"/>
                    <a:pt x="568926" y="70655"/>
                  </a:cubicBezTo>
                  <a:cubicBezTo>
                    <a:pt x="568926" y="49101"/>
                    <a:pt x="584947" y="34463"/>
                    <a:pt x="606501" y="34463"/>
                  </a:cubicBezTo>
                  <a:cubicBezTo>
                    <a:pt x="614223" y="34463"/>
                    <a:pt x="621600" y="36307"/>
                    <a:pt x="627939" y="40226"/>
                  </a:cubicBezTo>
                  <a:lnTo>
                    <a:pt x="627939" y="59589"/>
                  </a:lnTo>
                  <a:cubicBezTo>
                    <a:pt x="622637" y="54518"/>
                    <a:pt x="615722" y="51867"/>
                    <a:pt x="608345" y="51867"/>
                  </a:cubicBezTo>
                  <a:cubicBezTo>
                    <a:pt x="597050" y="51867"/>
                    <a:pt x="588751" y="59359"/>
                    <a:pt x="588751" y="70539"/>
                  </a:cubicBezTo>
                  <a:cubicBezTo>
                    <a:pt x="588751" y="81720"/>
                    <a:pt x="597280" y="89442"/>
                    <a:pt x="608921" y="89442"/>
                  </a:cubicBezTo>
                  <a:close/>
                  <a:moveTo>
                    <a:pt x="662978" y="105348"/>
                  </a:moveTo>
                  <a:lnTo>
                    <a:pt x="643845" y="105348"/>
                  </a:lnTo>
                  <a:lnTo>
                    <a:pt x="643845" y="35730"/>
                  </a:lnTo>
                  <a:lnTo>
                    <a:pt x="662978" y="35730"/>
                  </a:lnTo>
                  <a:lnTo>
                    <a:pt x="662978" y="48294"/>
                  </a:lnTo>
                  <a:cubicBezTo>
                    <a:pt x="668626" y="39304"/>
                    <a:pt x="676810" y="34347"/>
                    <a:pt x="687183" y="34347"/>
                  </a:cubicBezTo>
                  <a:lnTo>
                    <a:pt x="687183" y="55440"/>
                  </a:lnTo>
                  <a:cubicBezTo>
                    <a:pt x="674735" y="52790"/>
                    <a:pt x="662978" y="60166"/>
                    <a:pt x="662978" y="74919"/>
                  </a:cubicBezTo>
                  <a:lnTo>
                    <a:pt x="662978" y="105348"/>
                  </a:lnTo>
                  <a:close/>
                  <a:moveTo>
                    <a:pt x="692024" y="71231"/>
                  </a:moveTo>
                  <a:cubicBezTo>
                    <a:pt x="692024" y="49908"/>
                    <a:pt x="706316" y="34347"/>
                    <a:pt x="727640" y="34347"/>
                  </a:cubicBezTo>
                  <a:cubicBezTo>
                    <a:pt x="747810" y="34347"/>
                    <a:pt x="761757" y="48755"/>
                    <a:pt x="761757" y="68811"/>
                  </a:cubicBezTo>
                  <a:cubicBezTo>
                    <a:pt x="761757" y="71577"/>
                    <a:pt x="761642" y="74228"/>
                    <a:pt x="761296" y="76879"/>
                  </a:cubicBezTo>
                  <a:lnTo>
                    <a:pt x="712656" y="76879"/>
                  </a:lnTo>
                  <a:cubicBezTo>
                    <a:pt x="715192" y="85408"/>
                    <a:pt x="722799" y="90710"/>
                    <a:pt x="732942" y="90710"/>
                  </a:cubicBezTo>
                  <a:cubicBezTo>
                    <a:pt x="741010" y="90710"/>
                    <a:pt x="748732" y="88635"/>
                    <a:pt x="755994" y="84371"/>
                  </a:cubicBezTo>
                  <a:lnTo>
                    <a:pt x="755994" y="100392"/>
                  </a:lnTo>
                  <a:cubicBezTo>
                    <a:pt x="748271" y="104772"/>
                    <a:pt x="739627" y="106847"/>
                    <a:pt x="730867" y="106847"/>
                  </a:cubicBezTo>
                  <a:cubicBezTo>
                    <a:pt x="708852" y="106847"/>
                    <a:pt x="691909" y="93246"/>
                    <a:pt x="691909" y="71346"/>
                  </a:cubicBezTo>
                  <a:close/>
                  <a:moveTo>
                    <a:pt x="742163" y="63854"/>
                  </a:moveTo>
                  <a:cubicBezTo>
                    <a:pt x="741240" y="55671"/>
                    <a:pt x="736169" y="49447"/>
                    <a:pt x="727640" y="49447"/>
                  </a:cubicBezTo>
                  <a:cubicBezTo>
                    <a:pt x="719110" y="49447"/>
                    <a:pt x="713808" y="55556"/>
                    <a:pt x="712195" y="63854"/>
                  </a:cubicBezTo>
                  <a:lnTo>
                    <a:pt x="742163" y="63854"/>
                  </a:lnTo>
                  <a:close/>
                  <a:moveTo>
                    <a:pt x="770862" y="71231"/>
                  </a:moveTo>
                  <a:cubicBezTo>
                    <a:pt x="770862" y="49908"/>
                    <a:pt x="785155" y="34347"/>
                    <a:pt x="806478" y="34347"/>
                  </a:cubicBezTo>
                  <a:cubicBezTo>
                    <a:pt x="826648" y="34347"/>
                    <a:pt x="840595" y="48755"/>
                    <a:pt x="840595" y="68811"/>
                  </a:cubicBezTo>
                  <a:cubicBezTo>
                    <a:pt x="840595" y="71577"/>
                    <a:pt x="840480" y="74228"/>
                    <a:pt x="840134" y="76879"/>
                  </a:cubicBezTo>
                  <a:lnTo>
                    <a:pt x="791494" y="76879"/>
                  </a:lnTo>
                  <a:cubicBezTo>
                    <a:pt x="794030" y="85408"/>
                    <a:pt x="801637" y="90710"/>
                    <a:pt x="811780" y="90710"/>
                  </a:cubicBezTo>
                  <a:cubicBezTo>
                    <a:pt x="819848" y="90710"/>
                    <a:pt x="827571" y="88635"/>
                    <a:pt x="834832" y="84371"/>
                  </a:cubicBezTo>
                  <a:lnTo>
                    <a:pt x="834832" y="100392"/>
                  </a:lnTo>
                  <a:cubicBezTo>
                    <a:pt x="827110" y="104772"/>
                    <a:pt x="818465" y="106847"/>
                    <a:pt x="809705" y="106847"/>
                  </a:cubicBezTo>
                  <a:cubicBezTo>
                    <a:pt x="787690" y="106847"/>
                    <a:pt x="770747" y="93246"/>
                    <a:pt x="770747" y="71346"/>
                  </a:cubicBezTo>
                  <a:close/>
                  <a:moveTo>
                    <a:pt x="821001" y="63854"/>
                  </a:moveTo>
                  <a:cubicBezTo>
                    <a:pt x="820078" y="55671"/>
                    <a:pt x="815007" y="49447"/>
                    <a:pt x="806478" y="49447"/>
                  </a:cubicBezTo>
                  <a:cubicBezTo>
                    <a:pt x="797949" y="49447"/>
                    <a:pt x="792646" y="55556"/>
                    <a:pt x="791033" y="63854"/>
                  </a:cubicBezTo>
                  <a:lnTo>
                    <a:pt x="821001" y="63854"/>
                  </a:lnTo>
                  <a:close/>
                  <a:moveTo>
                    <a:pt x="873675" y="105348"/>
                  </a:moveTo>
                  <a:lnTo>
                    <a:pt x="854542" y="105348"/>
                  </a:lnTo>
                  <a:lnTo>
                    <a:pt x="854542" y="35730"/>
                  </a:lnTo>
                  <a:lnTo>
                    <a:pt x="873675" y="35730"/>
                  </a:lnTo>
                  <a:lnTo>
                    <a:pt x="873675" y="44030"/>
                  </a:lnTo>
                  <a:cubicBezTo>
                    <a:pt x="878746" y="38036"/>
                    <a:pt x="885892" y="34347"/>
                    <a:pt x="894767" y="34347"/>
                  </a:cubicBezTo>
                  <a:cubicBezTo>
                    <a:pt x="910904" y="34347"/>
                    <a:pt x="920586" y="46680"/>
                    <a:pt x="920586" y="62817"/>
                  </a:cubicBezTo>
                  <a:lnTo>
                    <a:pt x="920586" y="105348"/>
                  </a:lnTo>
                  <a:lnTo>
                    <a:pt x="901222" y="105348"/>
                  </a:lnTo>
                  <a:lnTo>
                    <a:pt x="901222" y="67427"/>
                  </a:lnTo>
                  <a:cubicBezTo>
                    <a:pt x="901222" y="58206"/>
                    <a:pt x="897303" y="52674"/>
                    <a:pt x="888889" y="52674"/>
                  </a:cubicBezTo>
                  <a:cubicBezTo>
                    <a:pt x="879438" y="52674"/>
                    <a:pt x="873559" y="60512"/>
                    <a:pt x="873559" y="70194"/>
                  </a:cubicBezTo>
                  <a:lnTo>
                    <a:pt x="873559" y="105348"/>
                  </a:lnTo>
                  <a:close/>
                  <a:moveTo>
                    <a:pt x="961273" y="106731"/>
                  </a:moveTo>
                  <a:cubicBezTo>
                    <a:pt x="944675" y="106731"/>
                    <a:pt x="934647" y="98663"/>
                    <a:pt x="934647" y="78953"/>
                  </a:cubicBezTo>
                  <a:lnTo>
                    <a:pt x="934647" y="15560"/>
                  </a:lnTo>
                  <a:lnTo>
                    <a:pt x="953896" y="15560"/>
                  </a:lnTo>
                  <a:lnTo>
                    <a:pt x="953896" y="35730"/>
                  </a:lnTo>
                  <a:lnTo>
                    <a:pt x="978907" y="35730"/>
                  </a:lnTo>
                  <a:lnTo>
                    <a:pt x="978907" y="52098"/>
                  </a:lnTo>
                  <a:lnTo>
                    <a:pt x="953896" y="52098"/>
                  </a:lnTo>
                  <a:lnTo>
                    <a:pt x="953896" y="78032"/>
                  </a:lnTo>
                  <a:cubicBezTo>
                    <a:pt x="953896" y="85869"/>
                    <a:pt x="958852" y="89212"/>
                    <a:pt x="965422" y="89212"/>
                  </a:cubicBezTo>
                  <a:cubicBezTo>
                    <a:pt x="970494" y="89212"/>
                    <a:pt x="975334" y="87944"/>
                    <a:pt x="979714" y="85178"/>
                  </a:cubicBezTo>
                  <a:lnTo>
                    <a:pt x="979714" y="101891"/>
                  </a:lnTo>
                  <a:cubicBezTo>
                    <a:pt x="974758" y="105233"/>
                    <a:pt x="968419" y="106731"/>
                    <a:pt x="961503" y="106731"/>
                  </a:cubicBezTo>
                  <a:close/>
                  <a:moveTo>
                    <a:pt x="989050" y="15099"/>
                  </a:moveTo>
                  <a:cubicBezTo>
                    <a:pt x="989050" y="9105"/>
                    <a:pt x="993776" y="4149"/>
                    <a:pt x="999655" y="4149"/>
                  </a:cubicBezTo>
                  <a:cubicBezTo>
                    <a:pt x="1002421" y="4149"/>
                    <a:pt x="1004611" y="4956"/>
                    <a:pt x="1006801" y="6801"/>
                  </a:cubicBezTo>
                  <a:lnTo>
                    <a:pt x="1017289" y="14868"/>
                  </a:lnTo>
                  <a:lnTo>
                    <a:pt x="1006916" y="23052"/>
                  </a:lnTo>
                  <a:cubicBezTo>
                    <a:pt x="1004726" y="24666"/>
                    <a:pt x="1002305" y="25703"/>
                    <a:pt x="999539" y="25703"/>
                  </a:cubicBezTo>
                  <a:cubicBezTo>
                    <a:pt x="993546" y="25703"/>
                    <a:pt x="988935" y="20977"/>
                    <a:pt x="988935" y="15214"/>
                  </a:cubicBezTo>
                  <a:close/>
                  <a:moveTo>
                    <a:pt x="991702" y="35730"/>
                  </a:moveTo>
                  <a:lnTo>
                    <a:pt x="1010950" y="35730"/>
                  </a:lnTo>
                  <a:lnTo>
                    <a:pt x="1010950" y="105348"/>
                  </a:lnTo>
                  <a:lnTo>
                    <a:pt x="991702" y="105348"/>
                  </a:lnTo>
                  <a:lnTo>
                    <a:pt x="991702" y="35730"/>
                  </a:lnTo>
                  <a:close/>
                  <a:moveTo>
                    <a:pt x="1048640" y="105348"/>
                  </a:moveTo>
                  <a:lnTo>
                    <a:pt x="1029507" y="105348"/>
                  </a:lnTo>
                  <a:lnTo>
                    <a:pt x="1029507" y="35730"/>
                  </a:lnTo>
                  <a:lnTo>
                    <a:pt x="1048640" y="35730"/>
                  </a:lnTo>
                  <a:lnTo>
                    <a:pt x="1048640" y="43569"/>
                  </a:lnTo>
                  <a:cubicBezTo>
                    <a:pt x="1053481" y="37806"/>
                    <a:pt x="1060166" y="34347"/>
                    <a:pt x="1068465" y="34347"/>
                  </a:cubicBezTo>
                  <a:cubicBezTo>
                    <a:pt x="1077455" y="34347"/>
                    <a:pt x="1084256" y="38497"/>
                    <a:pt x="1088520" y="45297"/>
                  </a:cubicBezTo>
                  <a:cubicBezTo>
                    <a:pt x="1093592" y="38612"/>
                    <a:pt x="1101429" y="34347"/>
                    <a:pt x="1111342" y="34347"/>
                  </a:cubicBezTo>
                  <a:cubicBezTo>
                    <a:pt x="1127709" y="34347"/>
                    <a:pt x="1137506" y="46680"/>
                    <a:pt x="1137506" y="62817"/>
                  </a:cubicBezTo>
                  <a:lnTo>
                    <a:pt x="1137506" y="105348"/>
                  </a:lnTo>
                  <a:lnTo>
                    <a:pt x="1118257" y="105348"/>
                  </a:lnTo>
                  <a:lnTo>
                    <a:pt x="1118257" y="67312"/>
                  </a:lnTo>
                  <a:cubicBezTo>
                    <a:pt x="1118257" y="58091"/>
                    <a:pt x="1114684" y="52674"/>
                    <a:pt x="1106731" y="52674"/>
                  </a:cubicBezTo>
                  <a:cubicBezTo>
                    <a:pt x="1098318" y="52674"/>
                    <a:pt x="1093016" y="60396"/>
                    <a:pt x="1093016" y="70079"/>
                  </a:cubicBezTo>
                  <a:lnTo>
                    <a:pt x="1093016" y="105348"/>
                  </a:lnTo>
                  <a:lnTo>
                    <a:pt x="1073767" y="105348"/>
                  </a:lnTo>
                  <a:lnTo>
                    <a:pt x="1073767" y="67312"/>
                  </a:lnTo>
                  <a:cubicBezTo>
                    <a:pt x="1073767" y="58091"/>
                    <a:pt x="1070309" y="52674"/>
                    <a:pt x="1062241" y="52674"/>
                  </a:cubicBezTo>
                  <a:cubicBezTo>
                    <a:pt x="1053827" y="52674"/>
                    <a:pt x="1048525" y="60512"/>
                    <a:pt x="1048525" y="70194"/>
                  </a:cubicBezTo>
                  <a:lnTo>
                    <a:pt x="1048525" y="105348"/>
                  </a:lnTo>
                  <a:close/>
                  <a:moveTo>
                    <a:pt x="1149493" y="71231"/>
                  </a:moveTo>
                  <a:cubicBezTo>
                    <a:pt x="1149493" y="49908"/>
                    <a:pt x="1163785" y="34347"/>
                    <a:pt x="1185109" y="34347"/>
                  </a:cubicBezTo>
                  <a:cubicBezTo>
                    <a:pt x="1205279" y="34347"/>
                    <a:pt x="1219226" y="48755"/>
                    <a:pt x="1219226" y="68811"/>
                  </a:cubicBezTo>
                  <a:cubicBezTo>
                    <a:pt x="1219226" y="71577"/>
                    <a:pt x="1219110" y="74228"/>
                    <a:pt x="1218765" y="76879"/>
                  </a:cubicBezTo>
                  <a:lnTo>
                    <a:pt x="1170125" y="76879"/>
                  </a:lnTo>
                  <a:cubicBezTo>
                    <a:pt x="1172660" y="85408"/>
                    <a:pt x="1180268" y="90710"/>
                    <a:pt x="1190411" y="90710"/>
                  </a:cubicBezTo>
                  <a:cubicBezTo>
                    <a:pt x="1198479" y="90710"/>
                    <a:pt x="1206201" y="88635"/>
                    <a:pt x="1213463" y="84371"/>
                  </a:cubicBezTo>
                  <a:lnTo>
                    <a:pt x="1213463" y="100392"/>
                  </a:lnTo>
                  <a:cubicBezTo>
                    <a:pt x="1205740" y="104772"/>
                    <a:pt x="1197096" y="106847"/>
                    <a:pt x="1188336" y="106847"/>
                  </a:cubicBezTo>
                  <a:cubicBezTo>
                    <a:pt x="1166321" y="106847"/>
                    <a:pt x="1149378" y="93246"/>
                    <a:pt x="1149378" y="71346"/>
                  </a:cubicBezTo>
                  <a:close/>
                  <a:moveTo>
                    <a:pt x="1199632" y="63854"/>
                  </a:moveTo>
                  <a:cubicBezTo>
                    <a:pt x="1198709" y="55671"/>
                    <a:pt x="1193638" y="49447"/>
                    <a:pt x="1185109" y="49447"/>
                  </a:cubicBezTo>
                  <a:cubicBezTo>
                    <a:pt x="1176579" y="49447"/>
                    <a:pt x="1171277" y="55556"/>
                    <a:pt x="1169664" y="63854"/>
                  </a:cubicBezTo>
                  <a:lnTo>
                    <a:pt x="1199632" y="63854"/>
                  </a:lnTo>
                  <a:close/>
                  <a:moveTo>
                    <a:pt x="1263947" y="1614"/>
                  </a:moveTo>
                  <a:lnTo>
                    <a:pt x="1283080" y="1614"/>
                  </a:lnTo>
                  <a:lnTo>
                    <a:pt x="1283080" y="105348"/>
                  </a:lnTo>
                  <a:lnTo>
                    <a:pt x="1263947" y="105348"/>
                  </a:lnTo>
                  <a:lnTo>
                    <a:pt x="1263947" y="1614"/>
                  </a:lnTo>
                  <a:close/>
                  <a:moveTo>
                    <a:pt x="1299216" y="14984"/>
                  </a:moveTo>
                  <a:cubicBezTo>
                    <a:pt x="1299216" y="8991"/>
                    <a:pt x="1303942" y="4034"/>
                    <a:pt x="1309821" y="4034"/>
                  </a:cubicBezTo>
                  <a:cubicBezTo>
                    <a:pt x="1312587" y="4034"/>
                    <a:pt x="1314777" y="4841"/>
                    <a:pt x="1316967" y="6685"/>
                  </a:cubicBezTo>
                  <a:lnTo>
                    <a:pt x="1327455" y="14754"/>
                  </a:lnTo>
                  <a:lnTo>
                    <a:pt x="1317082" y="22937"/>
                  </a:lnTo>
                  <a:cubicBezTo>
                    <a:pt x="1314892" y="24551"/>
                    <a:pt x="1312471" y="25588"/>
                    <a:pt x="1309705" y="25588"/>
                  </a:cubicBezTo>
                  <a:cubicBezTo>
                    <a:pt x="1303712" y="25588"/>
                    <a:pt x="1299101" y="20862"/>
                    <a:pt x="1299101" y="15099"/>
                  </a:cubicBezTo>
                  <a:close/>
                  <a:moveTo>
                    <a:pt x="1301868" y="35616"/>
                  </a:moveTo>
                  <a:lnTo>
                    <a:pt x="1321116" y="35616"/>
                  </a:lnTo>
                  <a:lnTo>
                    <a:pt x="1321116" y="105233"/>
                  </a:lnTo>
                  <a:lnTo>
                    <a:pt x="1301868" y="105233"/>
                  </a:lnTo>
                  <a:lnTo>
                    <a:pt x="1301868" y="35616"/>
                  </a:lnTo>
                  <a:close/>
                  <a:moveTo>
                    <a:pt x="1358806" y="105233"/>
                  </a:moveTo>
                  <a:lnTo>
                    <a:pt x="1339673" y="105233"/>
                  </a:lnTo>
                  <a:lnTo>
                    <a:pt x="1339673" y="35616"/>
                  </a:lnTo>
                  <a:lnTo>
                    <a:pt x="1358806" y="35616"/>
                  </a:lnTo>
                  <a:lnTo>
                    <a:pt x="1358806" y="43453"/>
                  </a:lnTo>
                  <a:cubicBezTo>
                    <a:pt x="1363647" y="37690"/>
                    <a:pt x="1370332" y="34233"/>
                    <a:pt x="1378631" y="34233"/>
                  </a:cubicBezTo>
                  <a:cubicBezTo>
                    <a:pt x="1387621" y="34233"/>
                    <a:pt x="1394422" y="38382"/>
                    <a:pt x="1398686" y="45182"/>
                  </a:cubicBezTo>
                  <a:cubicBezTo>
                    <a:pt x="1403758" y="38497"/>
                    <a:pt x="1411595" y="34233"/>
                    <a:pt x="1421508" y="34233"/>
                  </a:cubicBezTo>
                  <a:cubicBezTo>
                    <a:pt x="1437875" y="34233"/>
                    <a:pt x="1447672" y="46565"/>
                    <a:pt x="1447672" y="62702"/>
                  </a:cubicBezTo>
                  <a:lnTo>
                    <a:pt x="1447672" y="105233"/>
                  </a:lnTo>
                  <a:lnTo>
                    <a:pt x="1428423" y="105233"/>
                  </a:lnTo>
                  <a:lnTo>
                    <a:pt x="1428423" y="67197"/>
                  </a:lnTo>
                  <a:cubicBezTo>
                    <a:pt x="1428423" y="57976"/>
                    <a:pt x="1424850" y="52559"/>
                    <a:pt x="1416897" y="52559"/>
                  </a:cubicBezTo>
                  <a:cubicBezTo>
                    <a:pt x="1408484" y="52559"/>
                    <a:pt x="1403181" y="60281"/>
                    <a:pt x="1403181" y="69963"/>
                  </a:cubicBezTo>
                  <a:lnTo>
                    <a:pt x="1403181" y="105233"/>
                  </a:lnTo>
                  <a:lnTo>
                    <a:pt x="1383933" y="105233"/>
                  </a:lnTo>
                  <a:lnTo>
                    <a:pt x="1383933" y="67197"/>
                  </a:lnTo>
                  <a:cubicBezTo>
                    <a:pt x="1383933" y="57976"/>
                    <a:pt x="1380475" y="52559"/>
                    <a:pt x="1372407" y="52559"/>
                  </a:cubicBezTo>
                  <a:cubicBezTo>
                    <a:pt x="1363993" y="52559"/>
                    <a:pt x="1358691" y="60396"/>
                    <a:pt x="1358691" y="70079"/>
                  </a:cubicBezTo>
                  <a:lnTo>
                    <a:pt x="1358691" y="105233"/>
                  </a:lnTo>
                  <a:close/>
                  <a:moveTo>
                    <a:pt x="1468880" y="22821"/>
                  </a:moveTo>
                  <a:lnTo>
                    <a:pt x="1458507" y="14638"/>
                  </a:lnTo>
                  <a:lnTo>
                    <a:pt x="1468880" y="6570"/>
                  </a:lnTo>
                  <a:cubicBezTo>
                    <a:pt x="1471070" y="4726"/>
                    <a:pt x="1473490" y="3919"/>
                    <a:pt x="1476257" y="3919"/>
                  </a:cubicBezTo>
                  <a:cubicBezTo>
                    <a:pt x="1482250" y="3919"/>
                    <a:pt x="1486861" y="8875"/>
                    <a:pt x="1486861" y="14868"/>
                  </a:cubicBezTo>
                  <a:cubicBezTo>
                    <a:pt x="1486861" y="20862"/>
                    <a:pt x="1482135" y="25357"/>
                    <a:pt x="1476257" y="25357"/>
                  </a:cubicBezTo>
                  <a:cubicBezTo>
                    <a:pt x="1473375" y="25357"/>
                    <a:pt x="1471185" y="24435"/>
                    <a:pt x="1468880" y="22707"/>
                  </a:cubicBezTo>
                  <a:close/>
                  <a:moveTo>
                    <a:pt x="1464846" y="35500"/>
                  </a:moveTo>
                  <a:lnTo>
                    <a:pt x="1484094" y="35500"/>
                  </a:lnTo>
                  <a:lnTo>
                    <a:pt x="1484094" y="105118"/>
                  </a:lnTo>
                  <a:lnTo>
                    <a:pt x="1464846" y="105118"/>
                  </a:lnTo>
                  <a:lnTo>
                    <a:pt x="1464846" y="35500"/>
                  </a:lnTo>
                  <a:close/>
                  <a:moveTo>
                    <a:pt x="1528009" y="106501"/>
                  </a:moveTo>
                  <a:cubicBezTo>
                    <a:pt x="1511411" y="106501"/>
                    <a:pt x="1501384" y="98432"/>
                    <a:pt x="1501384" y="78723"/>
                  </a:cubicBezTo>
                  <a:lnTo>
                    <a:pt x="1501384" y="15330"/>
                  </a:lnTo>
                  <a:lnTo>
                    <a:pt x="1520632" y="15330"/>
                  </a:lnTo>
                  <a:lnTo>
                    <a:pt x="1520632" y="35500"/>
                  </a:lnTo>
                  <a:lnTo>
                    <a:pt x="1545643" y="35500"/>
                  </a:lnTo>
                  <a:lnTo>
                    <a:pt x="1545643" y="51867"/>
                  </a:lnTo>
                  <a:lnTo>
                    <a:pt x="1520632" y="51867"/>
                  </a:lnTo>
                  <a:lnTo>
                    <a:pt x="1520632" y="77801"/>
                  </a:lnTo>
                  <a:cubicBezTo>
                    <a:pt x="1520632" y="85638"/>
                    <a:pt x="1525588" y="88981"/>
                    <a:pt x="1532158" y="88981"/>
                  </a:cubicBezTo>
                  <a:cubicBezTo>
                    <a:pt x="1537229" y="88981"/>
                    <a:pt x="1542070" y="87713"/>
                    <a:pt x="1546450" y="84947"/>
                  </a:cubicBezTo>
                  <a:lnTo>
                    <a:pt x="1546450" y="101660"/>
                  </a:lnTo>
                  <a:cubicBezTo>
                    <a:pt x="1541494" y="105002"/>
                    <a:pt x="1535155" y="106501"/>
                    <a:pt x="1528239" y="106501"/>
                  </a:cubicBezTo>
                  <a:close/>
                  <a:moveTo>
                    <a:pt x="1578954" y="92439"/>
                  </a:moveTo>
                  <a:cubicBezTo>
                    <a:pt x="1584602" y="92439"/>
                    <a:pt x="1588059" y="90134"/>
                    <a:pt x="1588059" y="86330"/>
                  </a:cubicBezTo>
                  <a:cubicBezTo>
                    <a:pt x="1588059" y="83795"/>
                    <a:pt x="1586907" y="82065"/>
                    <a:pt x="1583219" y="80337"/>
                  </a:cubicBezTo>
                  <a:lnTo>
                    <a:pt x="1570194" y="74919"/>
                  </a:lnTo>
                  <a:cubicBezTo>
                    <a:pt x="1560743" y="70885"/>
                    <a:pt x="1554749" y="65929"/>
                    <a:pt x="1554749" y="55325"/>
                  </a:cubicBezTo>
                  <a:cubicBezTo>
                    <a:pt x="1554749" y="42070"/>
                    <a:pt x="1565238" y="34002"/>
                    <a:pt x="1581144" y="34002"/>
                  </a:cubicBezTo>
                  <a:cubicBezTo>
                    <a:pt x="1589442" y="34002"/>
                    <a:pt x="1597165" y="35961"/>
                    <a:pt x="1603274" y="39650"/>
                  </a:cubicBezTo>
                  <a:lnTo>
                    <a:pt x="1603274" y="57169"/>
                  </a:lnTo>
                  <a:cubicBezTo>
                    <a:pt x="1596473" y="51176"/>
                    <a:pt x="1588520" y="47603"/>
                    <a:pt x="1582181" y="47603"/>
                  </a:cubicBezTo>
                  <a:cubicBezTo>
                    <a:pt x="1576879" y="47603"/>
                    <a:pt x="1573767" y="49793"/>
                    <a:pt x="1573767" y="53366"/>
                  </a:cubicBezTo>
                  <a:cubicBezTo>
                    <a:pt x="1573767" y="56247"/>
                    <a:pt x="1575150" y="57746"/>
                    <a:pt x="1579184" y="59359"/>
                  </a:cubicBezTo>
                  <a:lnTo>
                    <a:pt x="1592785" y="65122"/>
                  </a:lnTo>
                  <a:cubicBezTo>
                    <a:pt x="1602698" y="69387"/>
                    <a:pt x="1607423" y="74689"/>
                    <a:pt x="1607423" y="83218"/>
                  </a:cubicBezTo>
                  <a:cubicBezTo>
                    <a:pt x="1607423" y="97856"/>
                    <a:pt x="1595090" y="106271"/>
                    <a:pt x="1578723" y="106271"/>
                  </a:cubicBezTo>
                  <a:cubicBezTo>
                    <a:pt x="1569618" y="106271"/>
                    <a:pt x="1560973" y="103734"/>
                    <a:pt x="1554864" y="99585"/>
                  </a:cubicBezTo>
                  <a:lnTo>
                    <a:pt x="1554864" y="81374"/>
                  </a:lnTo>
                  <a:cubicBezTo>
                    <a:pt x="1562471" y="88520"/>
                    <a:pt x="1571231" y="92208"/>
                    <a:pt x="1579184" y="922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61" name="Freeform: Shape 1760">
              <a:extLst>
                <a:ext uri="{FF2B5EF4-FFF2-40B4-BE49-F238E27FC236}">
                  <a16:creationId xmlns:a16="http://schemas.microsoft.com/office/drawing/2014/main" id="{61559AEA-2AED-4AAF-ACC8-27D4D54E141A}"/>
                </a:ext>
              </a:extLst>
            </p:cNvPr>
            <p:cNvSpPr/>
            <p:nvPr/>
          </p:nvSpPr>
          <p:spPr>
            <a:xfrm>
              <a:off x="3568004" y="7472799"/>
              <a:ext cx="48178" cy="79413"/>
            </a:xfrm>
            <a:custGeom>
              <a:avLst/>
              <a:gdLst>
                <a:gd name="connsiteX0" fmla="*/ 9336 w 48178"/>
                <a:gd name="connsiteY0" fmla="*/ 19594 h 79413"/>
                <a:gd name="connsiteX1" fmla="*/ 19479 w 48178"/>
                <a:gd name="connsiteY1" fmla="*/ 32503 h 79413"/>
                <a:gd name="connsiteX2" fmla="*/ 35385 w 48178"/>
                <a:gd name="connsiteY2" fmla="*/ 40110 h 79413"/>
                <a:gd name="connsiteX3" fmla="*/ 48179 w 48178"/>
                <a:gd name="connsiteY3" fmla="*/ 57630 h 79413"/>
                <a:gd name="connsiteX4" fmla="*/ 22937 w 48178"/>
                <a:gd name="connsiteY4" fmla="*/ 79414 h 79413"/>
                <a:gd name="connsiteX5" fmla="*/ 0 w 48178"/>
                <a:gd name="connsiteY5" fmla="*/ 71461 h 79413"/>
                <a:gd name="connsiteX6" fmla="*/ 0 w 48178"/>
                <a:gd name="connsiteY6" fmla="*/ 63047 h 79413"/>
                <a:gd name="connsiteX7" fmla="*/ 22937 w 48178"/>
                <a:gd name="connsiteY7" fmla="*/ 73190 h 79413"/>
                <a:gd name="connsiteX8" fmla="*/ 40917 w 48178"/>
                <a:gd name="connsiteY8" fmla="*/ 58898 h 79413"/>
                <a:gd name="connsiteX9" fmla="*/ 30659 w 48178"/>
                <a:gd name="connsiteY9" fmla="*/ 45527 h 79413"/>
                <a:gd name="connsiteX10" fmla="*/ 15445 w 48178"/>
                <a:gd name="connsiteY10" fmla="*/ 38381 h 79413"/>
                <a:gd name="connsiteX11" fmla="*/ 2536 w 48178"/>
                <a:gd name="connsiteY11" fmla="*/ 20055 h 79413"/>
                <a:gd name="connsiteX12" fmla="*/ 25472 w 48178"/>
                <a:gd name="connsiteY12" fmla="*/ 0 h 79413"/>
                <a:gd name="connsiteX13" fmla="*/ 44952 w 48178"/>
                <a:gd name="connsiteY13" fmla="*/ 6224 h 79413"/>
                <a:gd name="connsiteX14" fmla="*/ 44952 w 48178"/>
                <a:gd name="connsiteY14" fmla="*/ 14061 h 79413"/>
                <a:gd name="connsiteX15" fmla="*/ 25588 w 48178"/>
                <a:gd name="connsiteY15" fmla="*/ 6108 h 79413"/>
                <a:gd name="connsiteX16" fmla="*/ 9451 w 48178"/>
                <a:gd name="connsiteY16" fmla="*/ 19594 h 7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178" h="79413">
                  <a:moveTo>
                    <a:pt x="9336" y="19594"/>
                  </a:moveTo>
                  <a:cubicBezTo>
                    <a:pt x="9336" y="25127"/>
                    <a:pt x="12102" y="29276"/>
                    <a:pt x="19479" y="32503"/>
                  </a:cubicBezTo>
                  <a:lnTo>
                    <a:pt x="35385" y="40110"/>
                  </a:lnTo>
                  <a:cubicBezTo>
                    <a:pt x="44145" y="44144"/>
                    <a:pt x="48179" y="49907"/>
                    <a:pt x="48179" y="57630"/>
                  </a:cubicBezTo>
                  <a:cubicBezTo>
                    <a:pt x="48179" y="71692"/>
                    <a:pt x="37114" y="79414"/>
                    <a:pt x="22937" y="79414"/>
                  </a:cubicBezTo>
                  <a:cubicBezTo>
                    <a:pt x="14408" y="79414"/>
                    <a:pt x="6224" y="77109"/>
                    <a:pt x="0" y="71461"/>
                  </a:cubicBezTo>
                  <a:lnTo>
                    <a:pt x="0" y="63047"/>
                  </a:lnTo>
                  <a:cubicBezTo>
                    <a:pt x="6685" y="69848"/>
                    <a:pt x="15099" y="73190"/>
                    <a:pt x="22937" y="73190"/>
                  </a:cubicBezTo>
                  <a:cubicBezTo>
                    <a:pt x="32504" y="73190"/>
                    <a:pt x="40917" y="68579"/>
                    <a:pt x="40917" y="58898"/>
                  </a:cubicBezTo>
                  <a:cubicBezTo>
                    <a:pt x="40917" y="53135"/>
                    <a:pt x="38382" y="49100"/>
                    <a:pt x="30659" y="45527"/>
                  </a:cubicBezTo>
                  <a:lnTo>
                    <a:pt x="15445" y="38381"/>
                  </a:lnTo>
                  <a:cubicBezTo>
                    <a:pt x="6685" y="34347"/>
                    <a:pt x="2536" y="28815"/>
                    <a:pt x="2536" y="20055"/>
                  </a:cubicBezTo>
                  <a:cubicBezTo>
                    <a:pt x="2536" y="7146"/>
                    <a:pt x="12909" y="0"/>
                    <a:pt x="25472" y="0"/>
                  </a:cubicBezTo>
                  <a:cubicBezTo>
                    <a:pt x="32504" y="0"/>
                    <a:pt x="39419" y="1844"/>
                    <a:pt x="44952" y="6224"/>
                  </a:cubicBezTo>
                  <a:lnTo>
                    <a:pt x="44952" y="14061"/>
                  </a:lnTo>
                  <a:cubicBezTo>
                    <a:pt x="39419" y="9221"/>
                    <a:pt x="32849" y="6108"/>
                    <a:pt x="25588" y="6108"/>
                  </a:cubicBezTo>
                  <a:cubicBezTo>
                    <a:pt x="16943" y="6108"/>
                    <a:pt x="9451" y="10604"/>
                    <a:pt x="9451" y="195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62" name="Freeform: Shape 1761">
              <a:extLst>
                <a:ext uri="{FF2B5EF4-FFF2-40B4-BE49-F238E27FC236}">
                  <a16:creationId xmlns:a16="http://schemas.microsoft.com/office/drawing/2014/main" id="{AEBA557B-9088-484C-955C-720410C38EF2}"/>
                </a:ext>
              </a:extLst>
            </p:cNvPr>
            <p:cNvSpPr/>
            <p:nvPr/>
          </p:nvSpPr>
          <p:spPr>
            <a:xfrm>
              <a:off x="3628400" y="7484094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4 h 68234"/>
                <a:gd name="connsiteX2" fmla="*/ 0 w 29506"/>
                <a:gd name="connsiteY2" fmla="*/ 0 h 68234"/>
                <a:gd name="connsiteX3" fmla="*/ 6340 w 29506"/>
                <a:gd name="connsiteY3" fmla="*/ 0 h 68234"/>
                <a:gd name="connsiteX4" fmla="*/ 6340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40 w 29506"/>
                <a:gd name="connsiteY7" fmla="*/ 22591 h 68234"/>
                <a:gd name="connsiteX8" fmla="*/ 6340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40" y="68234"/>
                    <a:pt x="0" y="63509"/>
                    <a:pt x="0" y="50714"/>
                  </a:cubicBezTo>
                  <a:lnTo>
                    <a:pt x="0" y="0"/>
                  </a:lnTo>
                  <a:lnTo>
                    <a:pt x="6340" y="0"/>
                  </a:lnTo>
                  <a:lnTo>
                    <a:pt x="6340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40" y="22591"/>
                  </a:lnTo>
                  <a:lnTo>
                    <a:pt x="6340" y="51176"/>
                  </a:lnTo>
                  <a:cubicBezTo>
                    <a:pt x="6340" y="58898"/>
                    <a:pt x="10950" y="62126"/>
                    <a:pt x="17289" y="62126"/>
                  </a:cubicBezTo>
                  <a:cubicBezTo>
                    <a:pt x="21208" y="62126"/>
                    <a:pt x="25819" y="60973"/>
                    <a:pt x="29507" y="58322"/>
                  </a:cubicBezTo>
                  <a:lnTo>
                    <a:pt x="29507" y="64546"/>
                  </a:lnTo>
                  <a:cubicBezTo>
                    <a:pt x="25819" y="67082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63" name="Freeform: Shape 1762">
              <a:extLst>
                <a:ext uri="{FF2B5EF4-FFF2-40B4-BE49-F238E27FC236}">
                  <a16:creationId xmlns:a16="http://schemas.microsoft.com/office/drawing/2014/main" id="{FB6C51DB-D58D-4187-B9CC-763BA761B733}"/>
                </a:ext>
              </a:extLst>
            </p:cNvPr>
            <p:cNvSpPr/>
            <p:nvPr/>
          </p:nvSpPr>
          <p:spPr>
            <a:xfrm>
              <a:off x="3664707" y="7499770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9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64" name="Freeform: Shape 1763">
              <a:extLst>
                <a:ext uri="{FF2B5EF4-FFF2-40B4-BE49-F238E27FC236}">
                  <a16:creationId xmlns:a16="http://schemas.microsoft.com/office/drawing/2014/main" id="{EB5A39AF-63B3-466B-BF00-DBFC7EB47D36}"/>
                </a:ext>
              </a:extLst>
            </p:cNvPr>
            <p:cNvSpPr/>
            <p:nvPr/>
          </p:nvSpPr>
          <p:spPr>
            <a:xfrm>
              <a:off x="3734786" y="7499770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2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65" name="Freeform: Shape 1764">
              <a:extLst>
                <a:ext uri="{FF2B5EF4-FFF2-40B4-BE49-F238E27FC236}">
                  <a16:creationId xmlns:a16="http://schemas.microsoft.com/office/drawing/2014/main" id="{16710A5F-F6C2-48FC-973A-3D8D39579CBB}"/>
                </a:ext>
              </a:extLst>
            </p:cNvPr>
            <p:cNvSpPr/>
            <p:nvPr/>
          </p:nvSpPr>
          <p:spPr>
            <a:xfrm>
              <a:off x="3769364" y="7484094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4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9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8898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66" name="Freeform: Shape 1765">
              <a:extLst>
                <a:ext uri="{FF2B5EF4-FFF2-40B4-BE49-F238E27FC236}">
                  <a16:creationId xmlns:a16="http://schemas.microsoft.com/office/drawing/2014/main" id="{E729AFE5-D615-4A37-8EA4-A5E98482DF42}"/>
                </a:ext>
              </a:extLst>
            </p:cNvPr>
            <p:cNvSpPr/>
            <p:nvPr/>
          </p:nvSpPr>
          <p:spPr>
            <a:xfrm>
              <a:off x="3829876" y="7499770"/>
              <a:ext cx="35846" cy="52558"/>
            </a:xfrm>
            <a:custGeom>
              <a:avLst/>
              <a:gdLst>
                <a:gd name="connsiteX0" fmla="*/ 17519 w 35846"/>
                <a:gd name="connsiteY0" fmla="*/ 47257 h 52558"/>
                <a:gd name="connsiteX1" fmla="*/ 29507 w 35846"/>
                <a:gd name="connsiteY1" fmla="*/ 38613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6 w 35846"/>
                <a:gd name="connsiteY10" fmla="*/ 20517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0 h 52558"/>
                <a:gd name="connsiteX16" fmla="*/ 17519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6" y="20517"/>
                  </a:cubicBezTo>
                  <a:lnTo>
                    <a:pt x="26510" y="25588"/>
                  </a:lnTo>
                  <a:cubicBezTo>
                    <a:pt x="32965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67" name="Freeform: Shape 1766">
              <a:extLst>
                <a:ext uri="{FF2B5EF4-FFF2-40B4-BE49-F238E27FC236}">
                  <a16:creationId xmlns:a16="http://schemas.microsoft.com/office/drawing/2014/main" id="{CA221D57-87C5-4B32-AC27-BF5C6C5B314C}"/>
                </a:ext>
              </a:extLst>
            </p:cNvPr>
            <p:cNvSpPr/>
            <p:nvPr/>
          </p:nvSpPr>
          <p:spPr>
            <a:xfrm>
              <a:off x="3875288" y="7499885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68" name="Freeform: Shape 1767">
              <a:extLst>
                <a:ext uri="{FF2B5EF4-FFF2-40B4-BE49-F238E27FC236}">
                  <a16:creationId xmlns:a16="http://schemas.microsoft.com/office/drawing/2014/main" id="{DC58C9BA-B8F0-4683-8FEF-C199727471D4}"/>
                </a:ext>
              </a:extLst>
            </p:cNvPr>
            <p:cNvSpPr/>
            <p:nvPr/>
          </p:nvSpPr>
          <p:spPr>
            <a:xfrm>
              <a:off x="3937068" y="7484094"/>
              <a:ext cx="29507" cy="68234"/>
            </a:xfrm>
            <a:custGeom>
              <a:avLst/>
              <a:gdLst>
                <a:gd name="connsiteX0" fmla="*/ 16598 w 29507"/>
                <a:gd name="connsiteY0" fmla="*/ 68234 h 68234"/>
                <a:gd name="connsiteX1" fmla="*/ 0 w 29507"/>
                <a:gd name="connsiteY1" fmla="*/ 50714 h 68234"/>
                <a:gd name="connsiteX2" fmla="*/ 0 w 29507"/>
                <a:gd name="connsiteY2" fmla="*/ 0 h 68234"/>
                <a:gd name="connsiteX3" fmla="*/ 6340 w 29507"/>
                <a:gd name="connsiteY3" fmla="*/ 0 h 68234"/>
                <a:gd name="connsiteX4" fmla="*/ 6340 w 29507"/>
                <a:gd name="connsiteY4" fmla="*/ 16598 h 68234"/>
                <a:gd name="connsiteX5" fmla="*/ 28700 w 29507"/>
                <a:gd name="connsiteY5" fmla="*/ 16598 h 68234"/>
                <a:gd name="connsiteX6" fmla="*/ 28700 w 29507"/>
                <a:gd name="connsiteY6" fmla="*/ 22591 h 68234"/>
                <a:gd name="connsiteX7" fmla="*/ 6340 w 29507"/>
                <a:gd name="connsiteY7" fmla="*/ 22591 h 68234"/>
                <a:gd name="connsiteX8" fmla="*/ 6340 w 29507"/>
                <a:gd name="connsiteY8" fmla="*/ 51176 h 68234"/>
                <a:gd name="connsiteX9" fmla="*/ 17289 w 29507"/>
                <a:gd name="connsiteY9" fmla="*/ 62126 h 68234"/>
                <a:gd name="connsiteX10" fmla="*/ 29507 w 29507"/>
                <a:gd name="connsiteY10" fmla="*/ 58322 h 68234"/>
                <a:gd name="connsiteX11" fmla="*/ 29507 w 29507"/>
                <a:gd name="connsiteY11" fmla="*/ 64546 h 68234"/>
                <a:gd name="connsiteX12" fmla="*/ 16598 w 29507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7" h="68234">
                  <a:moveTo>
                    <a:pt x="16598" y="68234"/>
                  </a:moveTo>
                  <a:cubicBezTo>
                    <a:pt x="6340" y="68234"/>
                    <a:pt x="0" y="63509"/>
                    <a:pt x="0" y="50714"/>
                  </a:cubicBezTo>
                  <a:lnTo>
                    <a:pt x="0" y="0"/>
                  </a:lnTo>
                  <a:lnTo>
                    <a:pt x="6340" y="0"/>
                  </a:lnTo>
                  <a:lnTo>
                    <a:pt x="6340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40" y="22591"/>
                  </a:lnTo>
                  <a:lnTo>
                    <a:pt x="6340" y="51176"/>
                  </a:lnTo>
                  <a:cubicBezTo>
                    <a:pt x="6340" y="58898"/>
                    <a:pt x="10950" y="62126"/>
                    <a:pt x="17289" y="62126"/>
                  </a:cubicBezTo>
                  <a:cubicBezTo>
                    <a:pt x="21208" y="62126"/>
                    <a:pt x="25819" y="60973"/>
                    <a:pt x="29507" y="58322"/>
                  </a:cubicBezTo>
                  <a:lnTo>
                    <a:pt x="29507" y="64546"/>
                  </a:lnTo>
                  <a:cubicBezTo>
                    <a:pt x="25819" y="67082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69" name="Freeform: Shape 1768">
              <a:extLst>
                <a:ext uri="{FF2B5EF4-FFF2-40B4-BE49-F238E27FC236}">
                  <a16:creationId xmlns:a16="http://schemas.microsoft.com/office/drawing/2014/main" id="{3AD01E0A-50D0-40AB-A0E9-0442DC26A56C}"/>
                </a:ext>
              </a:extLst>
            </p:cNvPr>
            <p:cNvSpPr/>
            <p:nvPr/>
          </p:nvSpPr>
          <p:spPr>
            <a:xfrm>
              <a:off x="3976602" y="7484094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4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9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8898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70" name="Freeform: Shape 1769">
              <a:extLst>
                <a:ext uri="{FF2B5EF4-FFF2-40B4-BE49-F238E27FC236}">
                  <a16:creationId xmlns:a16="http://schemas.microsoft.com/office/drawing/2014/main" id="{AF3BA86A-AC93-42BB-B91C-5787C7E9A5C6}"/>
                </a:ext>
              </a:extLst>
            </p:cNvPr>
            <p:cNvSpPr/>
            <p:nvPr/>
          </p:nvSpPr>
          <p:spPr>
            <a:xfrm>
              <a:off x="4015214" y="7480752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4 h 70654"/>
                <a:gd name="connsiteX10" fmla="*/ 1498 w 12332"/>
                <a:gd name="connsiteY10" fmla="*/ 70654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5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4"/>
                  </a:lnTo>
                  <a:lnTo>
                    <a:pt x="1498" y="70654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71" name="Freeform: Shape 1770">
              <a:extLst>
                <a:ext uri="{FF2B5EF4-FFF2-40B4-BE49-F238E27FC236}">
                  <a16:creationId xmlns:a16="http://schemas.microsoft.com/office/drawing/2014/main" id="{40035736-49BB-4219-8EE1-4735A511158F}"/>
                </a:ext>
              </a:extLst>
            </p:cNvPr>
            <p:cNvSpPr/>
            <p:nvPr/>
          </p:nvSpPr>
          <p:spPr>
            <a:xfrm>
              <a:off x="4041263" y="7499885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3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72" name="Freeform: Shape 1771">
              <a:extLst>
                <a:ext uri="{FF2B5EF4-FFF2-40B4-BE49-F238E27FC236}">
                  <a16:creationId xmlns:a16="http://schemas.microsoft.com/office/drawing/2014/main" id="{AB709E80-5D3A-4F08-A2ED-85B1AF2AF7B6}"/>
                </a:ext>
              </a:extLst>
            </p:cNvPr>
            <p:cNvSpPr/>
            <p:nvPr/>
          </p:nvSpPr>
          <p:spPr>
            <a:xfrm>
              <a:off x="4099355" y="7499770"/>
              <a:ext cx="52097" cy="78376"/>
            </a:xfrm>
            <a:custGeom>
              <a:avLst/>
              <a:gdLst>
                <a:gd name="connsiteX0" fmla="*/ 25472 w 52097"/>
                <a:gd name="connsiteY0" fmla="*/ 78377 h 78376"/>
                <a:gd name="connsiteX1" fmla="*/ 4956 w 52097"/>
                <a:gd name="connsiteY1" fmla="*/ 71462 h 78376"/>
                <a:gd name="connsiteX2" fmla="*/ 4956 w 52097"/>
                <a:gd name="connsiteY2" fmla="*/ 64431 h 78376"/>
                <a:gd name="connsiteX3" fmla="*/ 25472 w 52097"/>
                <a:gd name="connsiteY3" fmla="*/ 72269 h 78376"/>
                <a:gd name="connsiteX4" fmla="*/ 45643 w 52097"/>
                <a:gd name="connsiteY4" fmla="*/ 53020 h 78376"/>
                <a:gd name="connsiteX5" fmla="*/ 45643 w 52097"/>
                <a:gd name="connsiteY5" fmla="*/ 39996 h 78376"/>
                <a:gd name="connsiteX6" fmla="*/ 25472 w 52097"/>
                <a:gd name="connsiteY6" fmla="*/ 52559 h 78376"/>
                <a:gd name="connsiteX7" fmla="*/ 0 w 52097"/>
                <a:gd name="connsiteY7" fmla="*/ 26510 h 78376"/>
                <a:gd name="connsiteX8" fmla="*/ 25472 w 52097"/>
                <a:gd name="connsiteY8" fmla="*/ 0 h 78376"/>
                <a:gd name="connsiteX9" fmla="*/ 45643 w 52097"/>
                <a:gd name="connsiteY9" fmla="*/ 12679 h 78376"/>
                <a:gd name="connsiteX10" fmla="*/ 45643 w 52097"/>
                <a:gd name="connsiteY10" fmla="*/ 807 h 78376"/>
                <a:gd name="connsiteX11" fmla="*/ 52098 w 52097"/>
                <a:gd name="connsiteY11" fmla="*/ 807 h 78376"/>
                <a:gd name="connsiteX12" fmla="*/ 52098 w 52097"/>
                <a:gd name="connsiteY12" fmla="*/ 52443 h 78376"/>
                <a:gd name="connsiteX13" fmla="*/ 25472 w 52097"/>
                <a:gd name="connsiteY13" fmla="*/ 78262 h 78376"/>
                <a:gd name="connsiteX14" fmla="*/ 26049 w 52097"/>
                <a:gd name="connsiteY14" fmla="*/ 6109 h 78376"/>
                <a:gd name="connsiteX15" fmla="*/ 6685 w 52097"/>
                <a:gd name="connsiteY15" fmla="*/ 26394 h 78376"/>
                <a:gd name="connsiteX16" fmla="*/ 26049 w 52097"/>
                <a:gd name="connsiteY16" fmla="*/ 46565 h 78376"/>
                <a:gd name="connsiteX17" fmla="*/ 45643 w 52097"/>
                <a:gd name="connsiteY17" fmla="*/ 26394 h 78376"/>
                <a:gd name="connsiteX18" fmla="*/ 26049 w 52097"/>
                <a:gd name="connsiteY18" fmla="*/ 6109 h 7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097" h="78376">
                  <a:moveTo>
                    <a:pt x="25472" y="78377"/>
                  </a:moveTo>
                  <a:cubicBezTo>
                    <a:pt x="17750" y="78377"/>
                    <a:pt x="10373" y="76072"/>
                    <a:pt x="4956" y="71462"/>
                  </a:cubicBezTo>
                  <a:lnTo>
                    <a:pt x="4956" y="64431"/>
                  </a:lnTo>
                  <a:cubicBezTo>
                    <a:pt x="10373" y="69732"/>
                    <a:pt x="18211" y="72269"/>
                    <a:pt x="25472" y="72269"/>
                  </a:cubicBezTo>
                  <a:cubicBezTo>
                    <a:pt x="38382" y="72269"/>
                    <a:pt x="45643" y="65583"/>
                    <a:pt x="45643" y="53020"/>
                  </a:cubicBezTo>
                  <a:lnTo>
                    <a:pt x="45643" y="39996"/>
                  </a:lnTo>
                  <a:cubicBezTo>
                    <a:pt x="42070" y="47603"/>
                    <a:pt x="34694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694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2443"/>
                  </a:lnTo>
                  <a:cubicBezTo>
                    <a:pt x="52098" y="69041"/>
                    <a:pt x="42300" y="78262"/>
                    <a:pt x="25472" y="78262"/>
                  </a:cubicBezTo>
                  <a:close/>
                  <a:moveTo>
                    <a:pt x="26049" y="6109"/>
                  </a:moveTo>
                  <a:cubicBezTo>
                    <a:pt x="14638" y="6109"/>
                    <a:pt x="6685" y="14638"/>
                    <a:pt x="6685" y="26394"/>
                  </a:cubicBezTo>
                  <a:cubicBezTo>
                    <a:pt x="6685" y="38151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4"/>
                    <a:pt x="37460" y="6109"/>
                    <a:pt x="2604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73" name="Freeform: Shape 1772">
              <a:extLst>
                <a:ext uri="{FF2B5EF4-FFF2-40B4-BE49-F238E27FC236}">
                  <a16:creationId xmlns:a16="http://schemas.microsoft.com/office/drawing/2014/main" id="{F5265C33-84F5-44EF-9FE8-D28EA021AFC7}"/>
                </a:ext>
              </a:extLst>
            </p:cNvPr>
            <p:cNvSpPr/>
            <p:nvPr/>
          </p:nvSpPr>
          <p:spPr>
            <a:xfrm>
              <a:off x="4193868" y="7499770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2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74" name="Freeform: Shape 1773">
              <a:extLst>
                <a:ext uri="{FF2B5EF4-FFF2-40B4-BE49-F238E27FC236}">
                  <a16:creationId xmlns:a16="http://schemas.microsoft.com/office/drawing/2014/main" id="{503F5750-466E-4FB1-AB61-1D9ABDC85603}"/>
                </a:ext>
              </a:extLst>
            </p:cNvPr>
            <p:cNvSpPr/>
            <p:nvPr/>
          </p:nvSpPr>
          <p:spPr>
            <a:xfrm>
              <a:off x="4227409" y="7500577"/>
              <a:ext cx="44606" cy="51636"/>
            </a:xfrm>
            <a:custGeom>
              <a:avLst/>
              <a:gdLst>
                <a:gd name="connsiteX0" fmla="*/ 38151 w 44606"/>
                <a:gd name="connsiteY0" fmla="*/ 0 h 51636"/>
                <a:gd name="connsiteX1" fmla="*/ 44606 w 44606"/>
                <a:gd name="connsiteY1" fmla="*/ 0 h 51636"/>
                <a:gd name="connsiteX2" fmla="*/ 44606 w 44606"/>
                <a:gd name="connsiteY2" fmla="*/ 28584 h 51636"/>
                <a:gd name="connsiteX3" fmla="*/ 22361 w 44606"/>
                <a:gd name="connsiteY3" fmla="*/ 51636 h 51636"/>
                <a:gd name="connsiteX4" fmla="*/ 0 w 44606"/>
                <a:gd name="connsiteY4" fmla="*/ 28584 h 51636"/>
                <a:gd name="connsiteX5" fmla="*/ 0 w 44606"/>
                <a:gd name="connsiteY5" fmla="*/ 0 h 51636"/>
                <a:gd name="connsiteX6" fmla="*/ 6455 w 44606"/>
                <a:gd name="connsiteY6" fmla="*/ 0 h 51636"/>
                <a:gd name="connsiteX7" fmla="*/ 6455 w 44606"/>
                <a:gd name="connsiteY7" fmla="*/ 29276 h 51636"/>
                <a:gd name="connsiteX8" fmla="*/ 22361 w 44606"/>
                <a:gd name="connsiteY8" fmla="*/ 45643 h 51636"/>
                <a:gd name="connsiteX9" fmla="*/ 38151 w 44606"/>
                <a:gd name="connsiteY9" fmla="*/ 29276 h 51636"/>
                <a:gd name="connsiteX10" fmla="*/ 38151 w 44606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6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1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0"/>
                    <a:pt x="12909" y="45643"/>
                    <a:pt x="22361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75" name="Freeform: Shape 1774">
              <a:extLst>
                <a:ext uri="{FF2B5EF4-FFF2-40B4-BE49-F238E27FC236}">
                  <a16:creationId xmlns:a16="http://schemas.microsoft.com/office/drawing/2014/main" id="{E2A99D6C-DF01-410D-97F4-34C3B2333E7F}"/>
                </a:ext>
              </a:extLst>
            </p:cNvPr>
            <p:cNvSpPr/>
            <p:nvPr/>
          </p:nvSpPr>
          <p:spPr>
            <a:xfrm>
              <a:off x="4288612" y="7473605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76" name="Freeform: Shape 1775">
              <a:extLst>
                <a:ext uri="{FF2B5EF4-FFF2-40B4-BE49-F238E27FC236}">
                  <a16:creationId xmlns:a16="http://schemas.microsoft.com/office/drawing/2014/main" id="{E3678B97-6901-436C-B919-459A922CEE9A}"/>
                </a:ext>
              </a:extLst>
            </p:cNvPr>
            <p:cNvSpPr/>
            <p:nvPr/>
          </p:nvSpPr>
          <p:spPr>
            <a:xfrm>
              <a:off x="4309244" y="7499885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6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77" name="Freeform: Shape 1776">
              <a:extLst>
                <a:ext uri="{FF2B5EF4-FFF2-40B4-BE49-F238E27FC236}">
                  <a16:creationId xmlns:a16="http://schemas.microsoft.com/office/drawing/2014/main" id="{18E8774B-F47C-4540-A290-45EC48357233}"/>
                </a:ext>
              </a:extLst>
            </p:cNvPr>
            <p:cNvSpPr/>
            <p:nvPr/>
          </p:nvSpPr>
          <p:spPr>
            <a:xfrm>
              <a:off x="4368488" y="7499770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3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7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5 w 35845"/>
                <a:gd name="connsiteY10" fmla="*/ 20517 h 52558"/>
                <a:gd name="connsiteX11" fmla="*/ 26510 w 35845"/>
                <a:gd name="connsiteY11" fmla="*/ 25588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2 h 52558"/>
                <a:gd name="connsiteX15" fmla="*/ 0 w 35845"/>
                <a:gd name="connsiteY15" fmla="*/ 40110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5" y="18903"/>
                    <a:pt x="13485" y="20517"/>
                  </a:cubicBezTo>
                  <a:lnTo>
                    <a:pt x="26510" y="25588"/>
                  </a:lnTo>
                  <a:cubicBezTo>
                    <a:pt x="32964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78" name="Freeform: Shape 1777">
              <a:extLst>
                <a:ext uri="{FF2B5EF4-FFF2-40B4-BE49-F238E27FC236}">
                  <a16:creationId xmlns:a16="http://schemas.microsoft.com/office/drawing/2014/main" id="{AD571BFE-E9F7-45A8-8FDA-FDCE91AD1C02}"/>
                </a:ext>
              </a:extLst>
            </p:cNvPr>
            <p:cNvSpPr/>
            <p:nvPr/>
          </p:nvSpPr>
          <p:spPr>
            <a:xfrm>
              <a:off x="4442370" y="7472914"/>
              <a:ext cx="29275" cy="78607"/>
            </a:xfrm>
            <a:custGeom>
              <a:avLst/>
              <a:gdLst>
                <a:gd name="connsiteX0" fmla="*/ 6455 w 29275"/>
                <a:gd name="connsiteY0" fmla="*/ 33772 h 78607"/>
                <a:gd name="connsiteX1" fmla="*/ 6455 w 29275"/>
                <a:gd name="connsiteY1" fmla="*/ 78608 h 78607"/>
                <a:gd name="connsiteX2" fmla="*/ 0 w 29275"/>
                <a:gd name="connsiteY2" fmla="*/ 78608 h 78607"/>
                <a:gd name="connsiteX3" fmla="*/ 0 w 29275"/>
                <a:gd name="connsiteY3" fmla="*/ 17289 h 78607"/>
                <a:gd name="connsiteX4" fmla="*/ 16943 w 29275"/>
                <a:gd name="connsiteY4" fmla="*/ 0 h 78607"/>
                <a:gd name="connsiteX5" fmla="*/ 29276 w 29275"/>
                <a:gd name="connsiteY5" fmla="*/ 3804 h 78607"/>
                <a:gd name="connsiteX6" fmla="*/ 29276 w 29275"/>
                <a:gd name="connsiteY6" fmla="*/ 10258 h 78607"/>
                <a:gd name="connsiteX7" fmla="*/ 17289 w 29275"/>
                <a:gd name="connsiteY7" fmla="*/ 6109 h 78607"/>
                <a:gd name="connsiteX8" fmla="*/ 6339 w 29275"/>
                <a:gd name="connsiteY8" fmla="*/ 17059 h 78607"/>
                <a:gd name="connsiteX9" fmla="*/ 6339 w 29275"/>
                <a:gd name="connsiteY9" fmla="*/ 27894 h 78607"/>
                <a:gd name="connsiteX10" fmla="*/ 27432 w 29275"/>
                <a:gd name="connsiteY10" fmla="*/ 27894 h 78607"/>
                <a:gd name="connsiteX11" fmla="*/ 27432 w 29275"/>
                <a:gd name="connsiteY11" fmla="*/ 33887 h 78607"/>
                <a:gd name="connsiteX12" fmla="*/ 6339 w 29275"/>
                <a:gd name="connsiteY12" fmla="*/ 33887 h 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5" h="78607">
                  <a:moveTo>
                    <a:pt x="6455" y="33772"/>
                  </a:moveTo>
                  <a:lnTo>
                    <a:pt x="6455" y="78608"/>
                  </a:lnTo>
                  <a:lnTo>
                    <a:pt x="0" y="78608"/>
                  </a:lnTo>
                  <a:lnTo>
                    <a:pt x="0" y="17289"/>
                  </a:lnTo>
                  <a:cubicBezTo>
                    <a:pt x="0" y="7261"/>
                    <a:pt x="6455" y="0"/>
                    <a:pt x="16943" y="0"/>
                  </a:cubicBezTo>
                  <a:cubicBezTo>
                    <a:pt x="21323" y="0"/>
                    <a:pt x="25357" y="922"/>
                    <a:pt x="29276" y="3804"/>
                  </a:cubicBezTo>
                  <a:lnTo>
                    <a:pt x="29276" y="10258"/>
                  </a:lnTo>
                  <a:cubicBezTo>
                    <a:pt x="25588" y="7146"/>
                    <a:pt x="21554" y="6109"/>
                    <a:pt x="17289" y="6109"/>
                  </a:cubicBezTo>
                  <a:cubicBezTo>
                    <a:pt x="10604" y="6109"/>
                    <a:pt x="6339" y="10720"/>
                    <a:pt x="6339" y="17059"/>
                  </a:cubicBezTo>
                  <a:lnTo>
                    <a:pt x="6339" y="27894"/>
                  </a:lnTo>
                  <a:lnTo>
                    <a:pt x="27432" y="27894"/>
                  </a:lnTo>
                  <a:lnTo>
                    <a:pt x="27432" y="33887"/>
                  </a:lnTo>
                  <a:lnTo>
                    <a:pt x="6339" y="3388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79" name="Freeform: Shape 1778">
              <a:extLst>
                <a:ext uri="{FF2B5EF4-FFF2-40B4-BE49-F238E27FC236}">
                  <a16:creationId xmlns:a16="http://schemas.microsoft.com/office/drawing/2014/main" id="{1DB744E2-EAFD-4DCA-8434-2BCA583EE8E1}"/>
                </a:ext>
              </a:extLst>
            </p:cNvPr>
            <p:cNvSpPr/>
            <p:nvPr/>
          </p:nvSpPr>
          <p:spPr>
            <a:xfrm>
              <a:off x="4478792" y="7499770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2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80" name="Freeform: Shape 1779">
              <a:extLst>
                <a:ext uri="{FF2B5EF4-FFF2-40B4-BE49-F238E27FC236}">
                  <a16:creationId xmlns:a16="http://schemas.microsoft.com/office/drawing/2014/main" id="{D01B5C05-4DD0-42D9-A307-835A52BE8D4B}"/>
                </a:ext>
              </a:extLst>
            </p:cNvPr>
            <p:cNvSpPr/>
            <p:nvPr/>
          </p:nvSpPr>
          <p:spPr>
            <a:xfrm>
              <a:off x="4509682" y="7499770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4 w 52443"/>
                <a:gd name="connsiteY1" fmla="*/ 0 h 52558"/>
                <a:gd name="connsiteX2" fmla="*/ 52443 w 52443"/>
                <a:gd name="connsiteY2" fmla="*/ 26164 h 52558"/>
                <a:gd name="connsiteX3" fmla="*/ 26394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80 h 52558"/>
                <a:gd name="connsiteX7" fmla="*/ 26279 w 52443"/>
                <a:gd name="connsiteY7" fmla="*/ 46565 h 52558"/>
                <a:gd name="connsiteX8" fmla="*/ 45758 w 52443"/>
                <a:gd name="connsiteY8" fmla="*/ 26280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4" y="0"/>
                  </a:cubicBezTo>
                  <a:cubicBezTo>
                    <a:pt x="41840" y="0"/>
                    <a:pt x="52443" y="10950"/>
                    <a:pt x="52443" y="26164"/>
                  </a:cubicBezTo>
                  <a:cubicBezTo>
                    <a:pt x="52443" y="41379"/>
                    <a:pt x="41609" y="52559"/>
                    <a:pt x="26394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81" name="Freeform: Shape 1780">
              <a:extLst>
                <a:ext uri="{FF2B5EF4-FFF2-40B4-BE49-F238E27FC236}">
                  <a16:creationId xmlns:a16="http://schemas.microsoft.com/office/drawing/2014/main" id="{A07B6A6B-E4E2-4409-BDB8-5E4F7B6ADAE9}"/>
                </a:ext>
              </a:extLst>
            </p:cNvPr>
            <p:cNvSpPr/>
            <p:nvPr/>
          </p:nvSpPr>
          <p:spPr>
            <a:xfrm>
              <a:off x="4576303" y="7499885"/>
              <a:ext cx="78377" cy="51867"/>
            </a:xfrm>
            <a:custGeom>
              <a:avLst/>
              <a:gdLst>
                <a:gd name="connsiteX0" fmla="*/ 6455 w 78377"/>
                <a:gd name="connsiteY0" fmla="*/ 51636 h 51867"/>
                <a:gd name="connsiteX1" fmla="*/ 0 w 78377"/>
                <a:gd name="connsiteY1" fmla="*/ 51636 h 51867"/>
                <a:gd name="connsiteX2" fmla="*/ 0 w 78377"/>
                <a:gd name="connsiteY2" fmla="*/ 807 h 51867"/>
                <a:gd name="connsiteX3" fmla="*/ 6455 w 78377"/>
                <a:gd name="connsiteY3" fmla="*/ 807 h 51867"/>
                <a:gd name="connsiteX4" fmla="*/ 6455 w 78377"/>
                <a:gd name="connsiteY4" fmla="*/ 12218 h 51867"/>
                <a:gd name="connsiteX5" fmla="*/ 24320 w 78377"/>
                <a:gd name="connsiteY5" fmla="*/ 0 h 51867"/>
                <a:gd name="connsiteX6" fmla="*/ 40687 w 78377"/>
                <a:gd name="connsiteY6" fmla="*/ 12909 h 51867"/>
                <a:gd name="connsiteX7" fmla="*/ 59589 w 78377"/>
                <a:gd name="connsiteY7" fmla="*/ 0 h 51867"/>
                <a:gd name="connsiteX8" fmla="*/ 78377 w 78377"/>
                <a:gd name="connsiteY8" fmla="*/ 22591 h 51867"/>
                <a:gd name="connsiteX9" fmla="*/ 78377 w 78377"/>
                <a:gd name="connsiteY9" fmla="*/ 51636 h 51867"/>
                <a:gd name="connsiteX10" fmla="*/ 71922 w 78377"/>
                <a:gd name="connsiteY10" fmla="*/ 51636 h 51867"/>
                <a:gd name="connsiteX11" fmla="*/ 71922 w 78377"/>
                <a:gd name="connsiteY11" fmla="*/ 23513 h 51867"/>
                <a:gd name="connsiteX12" fmla="*/ 58322 w 78377"/>
                <a:gd name="connsiteY12" fmla="*/ 6224 h 51867"/>
                <a:gd name="connsiteX13" fmla="*/ 42416 w 78377"/>
                <a:gd name="connsiteY13" fmla="*/ 25242 h 51867"/>
                <a:gd name="connsiteX14" fmla="*/ 42416 w 78377"/>
                <a:gd name="connsiteY14" fmla="*/ 51752 h 51867"/>
                <a:gd name="connsiteX15" fmla="*/ 35961 w 78377"/>
                <a:gd name="connsiteY15" fmla="*/ 51752 h 51867"/>
                <a:gd name="connsiteX16" fmla="*/ 35961 w 78377"/>
                <a:gd name="connsiteY16" fmla="*/ 23628 h 51867"/>
                <a:gd name="connsiteX17" fmla="*/ 22361 w 78377"/>
                <a:gd name="connsiteY17" fmla="*/ 6339 h 51867"/>
                <a:gd name="connsiteX18" fmla="*/ 6339 w 78377"/>
                <a:gd name="connsiteY18" fmla="*/ 26394 h 51867"/>
                <a:gd name="connsiteX19" fmla="*/ 6339 w 78377"/>
                <a:gd name="connsiteY19" fmla="*/ 51867 h 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377" h="51867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218"/>
                  </a:lnTo>
                  <a:cubicBezTo>
                    <a:pt x="9682" y="4841"/>
                    <a:pt x="16252" y="0"/>
                    <a:pt x="24320" y="0"/>
                  </a:cubicBezTo>
                  <a:cubicBezTo>
                    <a:pt x="33195" y="0"/>
                    <a:pt x="38382" y="5071"/>
                    <a:pt x="40687" y="12909"/>
                  </a:cubicBezTo>
                  <a:cubicBezTo>
                    <a:pt x="43799" y="5187"/>
                    <a:pt x="50830" y="0"/>
                    <a:pt x="59589" y="0"/>
                  </a:cubicBezTo>
                  <a:cubicBezTo>
                    <a:pt x="72153" y="0"/>
                    <a:pt x="78377" y="9451"/>
                    <a:pt x="78377" y="22591"/>
                  </a:cubicBezTo>
                  <a:lnTo>
                    <a:pt x="78377" y="51636"/>
                  </a:lnTo>
                  <a:lnTo>
                    <a:pt x="71922" y="51636"/>
                  </a:lnTo>
                  <a:lnTo>
                    <a:pt x="71922" y="23513"/>
                  </a:lnTo>
                  <a:cubicBezTo>
                    <a:pt x="71922" y="11987"/>
                    <a:pt x="67312" y="6224"/>
                    <a:pt x="58322" y="6224"/>
                  </a:cubicBezTo>
                  <a:cubicBezTo>
                    <a:pt x="49331" y="6224"/>
                    <a:pt x="42416" y="14523"/>
                    <a:pt x="42416" y="25242"/>
                  </a:cubicBezTo>
                  <a:lnTo>
                    <a:pt x="42416" y="51752"/>
                  </a:lnTo>
                  <a:lnTo>
                    <a:pt x="35961" y="51752"/>
                  </a:lnTo>
                  <a:lnTo>
                    <a:pt x="35961" y="23628"/>
                  </a:lnTo>
                  <a:cubicBezTo>
                    <a:pt x="35961" y="12102"/>
                    <a:pt x="31351" y="6339"/>
                    <a:pt x="22361" y="6339"/>
                  </a:cubicBezTo>
                  <a:cubicBezTo>
                    <a:pt x="13370" y="6339"/>
                    <a:pt x="6339" y="15099"/>
                    <a:pt x="6339" y="26394"/>
                  </a:cubicBezTo>
                  <a:lnTo>
                    <a:pt x="6339" y="5186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82" name="Freeform: Shape 1781">
              <a:extLst>
                <a:ext uri="{FF2B5EF4-FFF2-40B4-BE49-F238E27FC236}">
                  <a16:creationId xmlns:a16="http://schemas.microsoft.com/office/drawing/2014/main" id="{CD4B9625-FA5F-4CEA-AE3A-0DB5972341DB}"/>
                </a:ext>
              </a:extLst>
            </p:cNvPr>
            <p:cNvSpPr/>
            <p:nvPr/>
          </p:nvSpPr>
          <p:spPr>
            <a:xfrm>
              <a:off x="4692139" y="7499770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9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4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83" name="Freeform: Shape 1782">
              <a:extLst>
                <a:ext uri="{FF2B5EF4-FFF2-40B4-BE49-F238E27FC236}">
                  <a16:creationId xmlns:a16="http://schemas.microsoft.com/office/drawing/2014/main" id="{64292BF8-16B0-45FC-8B3B-09339985DDE1}"/>
                </a:ext>
              </a:extLst>
            </p:cNvPr>
            <p:cNvSpPr/>
            <p:nvPr/>
          </p:nvSpPr>
          <p:spPr>
            <a:xfrm>
              <a:off x="4778930" y="7500692"/>
              <a:ext cx="50368" cy="76763"/>
            </a:xfrm>
            <a:custGeom>
              <a:avLst/>
              <a:gdLst>
                <a:gd name="connsiteX0" fmla="*/ 13024 w 50368"/>
                <a:gd name="connsiteY0" fmla="*/ 76763 h 76763"/>
                <a:gd name="connsiteX1" fmla="*/ 6340 w 50368"/>
                <a:gd name="connsiteY1" fmla="*/ 76763 h 76763"/>
                <a:gd name="connsiteX2" fmla="*/ 22476 w 50368"/>
                <a:gd name="connsiteY2" fmla="*/ 43338 h 76763"/>
                <a:gd name="connsiteX3" fmla="*/ 0 w 50368"/>
                <a:gd name="connsiteY3" fmla="*/ 0 h 76763"/>
                <a:gd name="connsiteX4" fmla="*/ 7607 w 50368"/>
                <a:gd name="connsiteY4" fmla="*/ 0 h 76763"/>
                <a:gd name="connsiteX5" fmla="*/ 26049 w 50368"/>
                <a:gd name="connsiteY5" fmla="*/ 36077 h 76763"/>
                <a:gd name="connsiteX6" fmla="*/ 43568 w 50368"/>
                <a:gd name="connsiteY6" fmla="*/ 0 h 76763"/>
                <a:gd name="connsiteX7" fmla="*/ 50369 w 50368"/>
                <a:gd name="connsiteY7" fmla="*/ 0 h 76763"/>
                <a:gd name="connsiteX8" fmla="*/ 13255 w 50368"/>
                <a:gd name="connsiteY8" fmla="*/ 76763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68" h="76763">
                  <a:moveTo>
                    <a:pt x="13024" y="76763"/>
                  </a:moveTo>
                  <a:lnTo>
                    <a:pt x="6340" y="76763"/>
                  </a:lnTo>
                  <a:lnTo>
                    <a:pt x="22476" y="43338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7"/>
                  </a:lnTo>
                  <a:lnTo>
                    <a:pt x="43568" y="0"/>
                  </a:lnTo>
                  <a:lnTo>
                    <a:pt x="50369" y="0"/>
                  </a:lnTo>
                  <a:lnTo>
                    <a:pt x="13255" y="7676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84" name="Freeform: Shape 1783">
              <a:extLst>
                <a:ext uri="{FF2B5EF4-FFF2-40B4-BE49-F238E27FC236}">
                  <a16:creationId xmlns:a16="http://schemas.microsoft.com/office/drawing/2014/main" id="{E50E5D71-14C7-4B09-8CD9-F2BD63F43BFE}"/>
                </a:ext>
              </a:extLst>
            </p:cNvPr>
            <p:cNvSpPr/>
            <p:nvPr/>
          </p:nvSpPr>
          <p:spPr>
            <a:xfrm>
              <a:off x="4833910" y="7499770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4 w 52443"/>
                <a:gd name="connsiteY1" fmla="*/ 0 h 52558"/>
                <a:gd name="connsiteX2" fmla="*/ 52443 w 52443"/>
                <a:gd name="connsiteY2" fmla="*/ 26164 h 52558"/>
                <a:gd name="connsiteX3" fmla="*/ 26394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80 h 52558"/>
                <a:gd name="connsiteX7" fmla="*/ 26279 w 52443"/>
                <a:gd name="connsiteY7" fmla="*/ 46565 h 52558"/>
                <a:gd name="connsiteX8" fmla="*/ 45758 w 52443"/>
                <a:gd name="connsiteY8" fmla="*/ 26280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4" y="0"/>
                  </a:cubicBezTo>
                  <a:cubicBezTo>
                    <a:pt x="41839" y="0"/>
                    <a:pt x="52443" y="10950"/>
                    <a:pt x="52443" y="26164"/>
                  </a:cubicBezTo>
                  <a:cubicBezTo>
                    <a:pt x="52443" y="41379"/>
                    <a:pt x="41609" y="52559"/>
                    <a:pt x="26394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85" name="Freeform: Shape 1784">
              <a:extLst>
                <a:ext uri="{FF2B5EF4-FFF2-40B4-BE49-F238E27FC236}">
                  <a16:creationId xmlns:a16="http://schemas.microsoft.com/office/drawing/2014/main" id="{4CDE9329-C129-454F-9D88-C8F700CA497E}"/>
                </a:ext>
              </a:extLst>
            </p:cNvPr>
            <p:cNvSpPr/>
            <p:nvPr/>
          </p:nvSpPr>
          <p:spPr>
            <a:xfrm>
              <a:off x="4898571" y="7500577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1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1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1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0"/>
                    <a:pt x="12909" y="45643"/>
                    <a:pt x="22361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86" name="Freeform: Shape 1785">
              <a:extLst>
                <a:ext uri="{FF2B5EF4-FFF2-40B4-BE49-F238E27FC236}">
                  <a16:creationId xmlns:a16="http://schemas.microsoft.com/office/drawing/2014/main" id="{D3909F0D-5EED-4A95-8F1E-A24DCB6D730F}"/>
                </a:ext>
              </a:extLst>
            </p:cNvPr>
            <p:cNvSpPr/>
            <p:nvPr/>
          </p:nvSpPr>
          <p:spPr>
            <a:xfrm>
              <a:off x="4959774" y="7499885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3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87" name="Freeform: Shape 1786">
              <a:extLst>
                <a:ext uri="{FF2B5EF4-FFF2-40B4-BE49-F238E27FC236}">
                  <a16:creationId xmlns:a16="http://schemas.microsoft.com/office/drawing/2014/main" id="{32F12AFF-0C5C-4378-A5E7-2E88E4B4C757}"/>
                </a:ext>
              </a:extLst>
            </p:cNvPr>
            <p:cNvSpPr/>
            <p:nvPr/>
          </p:nvSpPr>
          <p:spPr>
            <a:xfrm>
              <a:off x="5017866" y="7499770"/>
              <a:ext cx="52097" cy="78376"/>
            </a:xfrm>
            <a:custGeom>
              <a:avLst/>
              <a:gdLst>
                <a:gd name="connsiteX0" fmla="*/ 25472 w 52097"/>
                <a:gd name="connsiteY0" fmla="*/ 78377 h 78376"/>
                <a:gd name="connsiteX1" fmla="*/ 4956 w 52097"/>
                <a:gd name="connsiteY1" fmla="*/ 71462 h 78376"/>
                <a:gd name="connsiteX2" fmla="*/ 4956 w 52097"/>
                <a:gd name="connsiteY2" fmla="*/ 64431 h 78376"/>
                <a:gd name="connsiteX3" fmla="*/ 25472 w 52097"/>
                <a:gd name="connsiteY3" fmla="*/ 72269 h 78376"/>
                <a:gd name="connsiteX4" fmla="*/ 45643 w 52097"/>
                <a:gd name="connsiteY4" fmla="*/ 53020 h 78376"/>
                <a:gd name="connsiteX5" fmla="*/ 45643 w 52097"/>
                <a:gd name="connsiteY5" fmla="*/ 39996 h 78376"/>
                <a:gd name="connsiteX6" fmla="*/ 25472 w 52097"/>
                <a:gd name="connsiteY6" fmla="*/ 52559 h 78376"/>
                <a:gd name="connsiteX7" fmla="*/ 0 w 52097"/>
                <a:gd name="connsiteY7" fmla="*/ 26510 h 78376"/>
                <a:gd name="connsiteX8" fmla="*/ 25472 w 52097"/>
                <a:gd name="connsiteY8" fmla="*/ 0 h 78376"/>
                <a:gd name="connsiteX9" fmla="*/ 45643 w 52097"/>
                <a:gd name="connsiteY9" fmla="*/ 12679 h 78376"/>
                <a:gd name="connsiteX10" fmla="*/ 45643 w 52097"/>
                <a:gd name="connsiteY10" fmla="*/ 807 h 78376"/>
                <a:gd name="connsiteX11" fmla="*/ 52098 w 52097"/>
                <a:gd name="connsiteY11" fmla="*/ 807 h 78376"/>
                <a:gd name="connsiteX12" fmla="*/ 52098 w 52097"/>
                <a:gd name="connsiteY12" fmla="*/ 52443 h 78376"/>
                <a:gd name="connsiteX13" fmla="*/ 25472 w 52097"/>
                <a:gd name="connsiteY13" fmla="*/ 78262 h 78376"/>
                <a:gd name="connsiteX14" fmla="*/ 26049 w 52097"/>
                <a:gd name="connsiteY14" fmla="*/ 6109 h 78376"/>
                <a:gd name="connsiteX15" fmla="*/ 6685 w 52097"/>
                <a:gd name="connsiteY15" fmla="*/ 26394 h 78376"/>
                <a:gd name="connsiteX16" fmla="*/ 26049 w 52097"/>
                <a:gd name="connsiteY16" fmla="*/ 46565 h 78376"/>
                <a:gd name="connsiteX17" fmla="*/ 45643 w 52097"/>
                <a:gd name="connsiteY17" fmla="*/ 26394 h 78376"/>
                <a:gd name="connsiteX18" fmla="*/ 26049 w 52097"/>
                <a:gd name="connsiteY18" fmla="*/ 6109 h 7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097" h="78376">
                  <a:moveTo>
                    <a:pt x="25472" y="78377"/>
                  </a:moveTo>
                  <a:cubicBezTo>
                    <a:pt x="17750" y="78377"/>
                    <a:pt x="10373" y="76072"/>
                    <a:pt x="4956" y="71462"/>
                  </a:cubicBezTo>
                  <a:lnTo>
                    <a:pt x="4956" y="64431"/>
                  </a:lnTo>
                  <a:cubicBezTo>
                    <a:pt x="10373" y="69732"/>
                    <a:pt x="18211" y="72269"/>
                    <a:pt x="25472" y="72269"/>
                  </a:cubicBezTo>
                  <a:cubicBezTo>
                    <a:pt x="38382" y="72269"/>
                    <a:pt x="45643" y="65583"/>
                    <a:pt x="45643" y="53020"/>
                  </a:cubicBezTo>
                  <a:lnTo>
                    <a:pt x="45643" y="39996"/>
                  </a:lnTo>
                  <a:cubicBezTo>
                    <a:pt x="42070" y="47603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693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2443"/>
                  </a:lnTo>
                  <a:cubicBezTo>
                    <a:pt x="52098" y="69041"/>
                    <a:pt x="42300" y="78262"/>
                    <a:pt x="25472" y="78262"/>
                  </a:cubicBezTo>
                  <a:close/>
                  <a:moveTo>
                    <a:pt x="26049" y="6109"/>
                  </a:moveTo>
                  <a:cubicBezTo>
                    <a:pt x="14638" y="6109"/>
                    <a:pt x="6685" y="14638"/>
                    <a:pt x="6685" y="26394"/>
                  </a:cubicBezTo>
                  <a:cubicBezTo>
                    <a:pt x="6685" y="38151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4"/>
                    <a:pt x="37460" y="6109"/>
                    <a:pt x="2604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88" name="Freeform: Shape 1787">
              <a:extLst>
                <a:ext uri="{FF2B5EF4-FFF2-40B4-BE49-F238E27FC236}">
                  <a16:creationId xmlns:a16="http://schemas.microsoft.com/office/drawing/2014/main" id="{24603531-D19F-48C2-B8EA-DB5DB5803997}"/>
                </a:ext>
              </a:extLst>
            </p:cNvPr>
            <p:cNvSpPr/>
            <p:nvPr/>
          </p:nvSpPr>
          <p:spPr>
            <a:xfrm>
              <a:off x="5108691" y="7499770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9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89" name="Freeform: Shape 1788">
              <a:extLst>
                <a:ext uri="{FF2B5EF4-FFF2-40B4-BE49-F238E27FC236}">
                  <a16:creationId xmlns:a16="http://schemas.microsoft.com/office/drawing/2014/main" id="{9DD3DD45-7F2D-4BD6-8AC4-1E606171A2DA}"/>
                </a:ext>
              </a:extLst>
            </p:cNvPr>
            <p:cNvSpPr/>
            <p:nvPr/>
          </p:nvSpPr>
          <p:spPr>
            <a:xfrm>
              <a:off x="5174850" y="7499770"/>
              <a:ext cx="52097" cy="78376"/>
            </a:xfrm>
            <a:custGeom>
              <a:avLst/>
              <a:gdLst>
                <a:gd name="connsiteX0" fmla="*/ 25472 w 52097"/>
                <a:gd name="connsiteY0" fmla="*/ 78377 h 78376"/>
                <a:gd name="connsiteX1" fmla="*/ 4956 w 52097"/>
                <a:gd name="connsiteY1" fmla="*/ 71462 h 78376"/>
                <a:gd name="connsiteX2" fmla="*/ 4956 w 52097"/>
                <a:gd name="connsiteY2" fmla="*/ 64431 h 78376"/>
                <a:gd name="connsiteX3" fmla="*/ 25472 w 52097"/>
                <a:gd name="connsiteY3" fmla="*/ 72269 h 78376"/>
                <a:gd name="connsiteX4" fmla="*/ 45643 w 52097"/>
                <a:gd name="connsiteY4" fmla="*/ 53020 h 78376"/>
                <a:gd name="connsiteX5" fmla="*/ 45643 w 52097"/>
                <a:gd name="connsiteY5" fmla="*/ 39996 h 78376"/>
                <a:gd name="connsiteX6" fmla="*/ 25472 w 52097"/>
                <a:gd name="connsiteY6" fmla="*/ 52559 h 78376"/>
                <a:gd name="connsiteX7" fmla="*/ 0 w 52097"/>
                <a:gd name="connsiteY7" fmla="*/ 26510 h 78376"/>
                <a:gd name="connsiteX8" fmla="*/ 25472 w 52097"/>
                <a:gd name="connsiteY8" fmla="*/ 0 h 78376"/>
                <a:gd name="connsiteX9" fmla="*/ 45643 w 52097"/>
                <a:gd name="connsiteY9" fmla="*/ 12679 h 78376"/>
                <a:gd name="connsiteX10" fmla="*/ 45643 w 52097"/>
                <a:gd name="connsiteY10" fmla="*/ 807 h 78376"/>
                <a:gd name="connsiteX11" fmla="*/ 52098 w 52097"/>
                <a:gd name="connsiteY11" fmla="*/ 807 h 78376"/>
                <a:gd name="connsiteX12" fmla="*/ 52098 w 52097"/>
                <a:gd name="connsiteY12" fmla="*/ 52443 h 78376"/>
                <a:gd name="connsiteX13" fmla="*/ 25472 w 52097"/>
                <a:gd name="connsiteY13" fmla="*/ 78262 h 78376"/>
                <a:gd name="connsiteX14" fmla="*/ 26049 w 52097"/>
                <a:gd name="connsiteY14" fmla="*/ 6109 h 78376"/>
                <a:gd name="connsiteX15" fmla="*/ 6685 w 52097"/>
                <a:gd name="connsiteY15" fmla="*/ 26394 h 78376"/>
                <a:gd name="connsiteX16" fmla="*/ 26049 w 52097"/>
                <a:gd name="connsiteY16" fmla="*/ 46565 h 78376"/>
                <a:gd name="connsiteX17" fmla="*/ 45643 w 52097"/>
                <a:gd name="connsiteY17" fmla="*/ 26394 h 78376"/>
                <a:gd name="connsiteX18" fmla="*/ 26049 w 52097"/>
                <a:gd name="connsiteY18" fmla="*/ 6109 h 7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097" h="78376">
                  <a:moveTo>
                    <a:pt x="25472" y="78377"/>
                  </a:moveTo>
                  <a:cubicBezTo>
                    <a:pt x="17750" y="78377"/>
                    <a:pt x="10373" y="76072"/>
                    <a:pt x="4956" y="71462"/>
                  </a:cubicBezTo>
                  <a:lnTo>
                    <a:pt x="4956" y="64431"/>
                  </a:lnTo>
                  <a:cubicBezTo>
                    <a:pt x="10373" y="69732"/>
                    <a:pt x="18211" y="72269"/>
                    <a:pt x="25472" y="72269"/>
                  </a:cubicBezTo>
                  <a:cubicBezTo>
                    <a:pt x="38382" y="72269"/>
                    <a:pt x="45643" y="65583"/>
                    <a:pt x="45643" y="53020"/>
                  </a:cubicBezTo>
                  <a:lnTo>
                    <a:pt x="45643" y="39996"/>
                  </a:lnTo>
                  <a:cubicBezTo>
                    <a:pt x="42070" y="47603"/>
                    <a:pt x="34694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694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2443"/>
                  </a:lnTo>
                  <a:cubicBezTo>
                    <a:pt x="52098" y="69041"/>
                    <a:pt x="42301" y="78262"/>
                    <a:pt x="25472" y="78262"/>
                  </a:cubicBezTo>
                  <a:close/>
                  <a:moveTo>
                    <a:pt x="26049" y="6109"/>
                  </a:moveTo>
                  <a:cubicBezTo>
                    <a:pt x="14638" y="6109"/>
                    <a:pt x="6685" y="14638"/>
                    <a:pt x="6685" y="26394"/>
                  </a:cubicBezTo>
                  <a:cubicBezTo>
                    <a:pt x="6685" y="38151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4"/>
                    <a:pt x="37460" y="6109"/>
                    <a:pt x="2604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90" name="Freeform: Shape 1789">
              <a:extLst>
                <a:ext uri="{FF2B5EF4-FFF2-40B4-BE49-F238E27FC236}">
                  <a16:creationId xmlns:a16="http://schemas.microsoft.com/office/drawing/2014/main" id="{391E996D-7D45-42A0-A9B4-BF90CACA1805}"/>
                </a:ext>
              </a:extLst>
            </p:cNvPr>
            <p:cNvSpPr/>
            <p:nvPr/>
          </p:nvSpPr>
          <p:spPr>
            <a:xfrm>
              <a:off x="5241125" y="7499885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91" name="Freeform: Shape 1790">
              <a:extLst>
                <a:ext uri="{FF2B5EF4-FFF2-40B4-BE49-F238E27FC236}">
                  <a16:creationId xmlns:a16="http://schemas.microsoft.com/office/drawing/2014/main" id="{48CC3D5B-0E82-4223-9A64-F13851116C9E}"/>
                </a:ext>
              </a:extLst>
            </p:cNvPr>
            <p:cNvSpPr/>
            <p:nvPr/>
          </p:nvSpPr>
          <p:spPr>
            <a:xfrm>
              <a:off x="5324689" y="7499770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3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7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6 w 35845"/>
                <a:gd name="connsiteY10" fmla="*/ 20517 h 52558"/>
                <a:gd name="connsiteX11" fmla="*/ 26510 w 35845"/>
                <a:gd name="connsiteY11" fmla="*/ 25588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2 h 52558"/>
                <a:gd name="connsiteX15" fmla="*/ 0 w 35845"/>
                <a:gd name="connsiteY15" fmla="*/ 40110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6" y="20517"/>
                  </a:cubicBezTo>
                  <a:lnTo>
                    <a:pt x="26510" y="25588"/>
                  </a:lnTo>
                  <a:cubicBezTo>
                    <a:pt x="32964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92" name="Freeform: Shape 1791">
              <a:extLst>
                <a:ext uri="{FF2B5EF4-FFF2-40B4-BE49-F238E27FC236}">
                  <a16:creationId xmlns:a16="http://schemas.microsoft.com/office/drawing/2014/main" id="{0631220C-14A7-4A2F-A14C-C2065D4E3F29}"/>
                </a:ext>
              </a:extLst>
            </p:cNvPr>
            <p:cNvSpPr/>
            <p:nvPr/>
          </p:nvSpPr>
          <p:spPr>
            <a:xfrm>
              <a:off x="5370332" y="7499770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80 h 52558"/>
                <a:gd name="connsiteX7" fmla="*/ 26279 w 52443"/>
                <a:gd name="connsiteY7" fmla="*/ 46565 h 52558"/>
                <a:gd name="connsiteX8" fmla="*/ 45758 w 52443"/>
                <a:gd name="connsiteY8" fmla="*/ 26280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93" name="Freeform: Shape 1792">
              <a:extLst>
                <a:ext uri="{FF2B5EF4-FFF2-40B4-BE49-F238E27FC236}">
                  <a16:creationId xmlns:a16="http://schemas.microsoft.com/office/drawing/2014/main" id="{1EEB75C4-91DA-4CCF-81B7-2F4B138375D1}"/>
                </a:ext>
              </a:extLst>
            </p:cNvPr>
            <p:cNvSpPr/>
            <p:nvPr/>
          </p:nvSpPr>
          <p:spPr>
            <a:xfrm>
              <a:off x="5453550" y="7500692"/>
              <a:ext cx="50368" cy="76763"/>
            </a:xfrm>
            <a:custGeom>
              <a:avLst/>
              <a:gdLst>
                <a:gd name="connsiteX0" fmla="*/ 13024 w 50368"/>
                <a:gd name="connsiteY0" fmla="*/ 76763 h 76763"/>
                <a:gd name="connsiteX1" fmla="*/ 6340 w 50368"/>
                <a:gd name="connsiteY1" fmla="*/ 76763 h 76763"/>
                <a:gd name="connsiteX2" fmla="*/ 22476 w 50368"/>
                <a:gd name="connsiteY2" fmla="*/ 43338 h 76763"/>
                <a:gd name="connsiteX3" fmla="*/ 0 w 50368"/>
                <a:gd name="connsiteY3" fmla="*/ 0 h 76763"/>
                <a:gd name="connsiteX4" fmla="*/ 7607 w 50368"/>
                <a:gd name="connsiteY4" fmla="*/ 0 h 76763"/>
                <a:gd name="connsiteX5" fmla="*/ 26049 w 50368"/>
                <a:gd name="connsiteY5" fmla="*/ 36077 h 76763"/>
                <a:gd name="connsiteX6" fmla="*/ 43568 w 50368"/>
                <a:gd name="connsiteY6" fmla="*/ 0 h 76763"/>
                <a:gd name="connsiteX7" fmla="*/ 50369 w 50368"/>
                <a:gd name="connsiteY7" fmla="*/ 0 h 76763"/>
                <a:gd name="connsiteX8" fmla="*/ 13255 w 50368"/>
                <a:gd name="connsiteY8" fmla="*/ 76763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68" h="76763">
                  <a:moveTo>
                    <a:pt x="13024" y="76763"/>
                  </a:moveTo>
                  <a:lnTo>
                    <a:pt x="6340" y="76763"/>
                  </a:lnTo>
                  <a:lnTo>
                    <a:pt x="22476" y="43338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7"/>
                  </a:lnTo>
                  <a:lnTo>
                    <a:pt x="43568" y="0"/>
                  </a:lnTo>
                  <a:lnTo>
                    <a:pt x="50369" y="0"/>
                  </a:lnTo>
                  <a:lnTo>
                    <a:pt x="13255" y="7676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94" name="Freeform: Shape 1793">
              <a:extLst>
                <a:ext uri="{FF2B5EF4-FFF2-40B4-BE49-F238E27FC236}">
                  <a16:creationId xmlns:a16="http://schemas.microsoft.com/office/drawing/2014/main" id="{4D116CE2-6AFA-4937-92F2-14879855D38C}"/>
                </a:ext>
              </a:extLst>
            </p:cNvPr>
            <p:cNvSpPr/>
            <p:nvPr/>
          </p:nvSpPr>
          <p:spPr>
            <a:xfrm>
              <a:off x="5508645" y="7499770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80 h 52558"/>
                <a:gd name="connsiteX7" fmla="*/ 26279 w 52443"/>
                <a:gd name="connsiteY7" fmla="*/ 46565 h 52558"/>
                <a:gd name="connsiteX8" fmla="*/ 45758 w 52443"/>
                <a:gd name="connsiteY8" fmla="*/ 26280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95" name="Freeform: Shape 1794">
              <a:extLst>
                <a:ext uri="{FF2B5EF4-FFF2-40B4-BE49-F238E27FC236}">
                  <a16:creationId xmlns:a16="http://schemas.microsoft.com/office/drawing/2014/main" id="{A3F7094A-858A-4D8F-98F9-FAA82EE83333}"/>
                </a:ext>
              </a:extLst>
            </p:cNvPr>
            <p:cNvSpPr/>
            <p:nvPr/>
          </p:nvSpPr>
          <p:spPr>
            <a:xfrm>
              <a:off x="5573306" y="7500577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1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1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1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0"/>
                    <a:pt x="12909" y="45643"/>
                    <a:pt x="22361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96" name="Freeform: Shape 1795">
              <a:extLst>
                <a:ext uri="{FF2B5EF4-FFF2-40B4-BE49-F238E27FC236}">
                  <a16:creationId xmlns:a16="http://schemas.microsoft.com/office/drawing/2014/main" id="{ECC0959B-DBFA-41BF-9F19-8EF942F654E2}"/>
                </a:ext>
              </a:extLst>
            </p:cNvPr>
            <p:cNvSpPr/>
            <p:nvPr/>
          </p:nvSpPr>
          <p:spPr>
            <a:xfrm>
              <a:off x="5634394" y="7499770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2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97" name="Freeform: Shape 1796">
              <a:extLst>
                <a:ext uri="{FF2B5EF4-FFF2-40B4-BE49-F238E27FC236}">
                  <a16:creationId xmlns:a16="http://schemas.microsoft.com/office/drawing/2014/main" id="{2FB48F2F-8397-4119-8A27-C1A948EE5539}"/>
                </a:ext>
              </a:extLst>
            </p:cNvPr>
            <p:cNvSpPr/>
            <p:nvPr/>
          </p:nvSpPr>
          <p:spPr>
            <a:xfrm>
              <a:off x="5690180" y="7499885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1 w 43683"/>
                <a:gd name="connsiteY8" fmla="*/ 6108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7"/>
                  </a:cubicBezTo>
                  <a:lnTo>
                    <a:pt x="43684" y="47142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79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8"/>
                    <a:pt x="26741" y="6108"/>
                  </a:cubicBezTo>
                  <a:cubicBezTo>
                    <a:pt x="14984" y="6108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98" name="Freeform: Shape 1797">
              <a:extLst>
                <a:ext uri="{FF2B5EF4-FFF2-40B4-BE49-F238E27FC236}">
                  <a16:creationId xmlns:a16="http://schemas.microsoft.com/office/drawing/2014/main" id="{CCAC9233-19A7-4E23-AAB2-4126F3F1E664}"/>
                </a:ext>
              </a:extLst>
            </p:cNvPr>
            <p:cNvSpPr/>
            <p:nvPr/>
          </p:nvSpPr>
          <p:spPr>
            <a:xfrm>
              <a:off x="5747464" y="7473721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3 h 77916"/>
                <a:gd name="connsiteX5" fmla="*/ 25242 w 45412"/>
                <a:gd name="connsiteY5" fmla="*/ 26164 h 77916"/>
                <a:gd name="connsiteX6" fmla="*/ 45413 w 45412"/>
                <a:gd name="connsiteY6" fmla="*/ 48756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3"/>
                  </a:lnTo>
                  <a:cubicBezTo>
                    <a:pt x="9913" y="31120"/>
                    <a:pt x="16713" y="26164"/>
                    <a:pt x="25242" y="26164"/>
                  </a:cubicBezTo>
                  <a:cubicBezTo>
                    <a:pt x="38728" y="26164"/>
                    <a:pt x="45413" y="35616"/>
                    <a:pt x="45413" y="48756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99" name="Freeform: Shape 1798">
              <a:extLst>
                <a:ext uri="{FF2B5EF4-FFF2-40B4-BE49-F238E27FC236}">
                  <a16:creationId xmlns:a16="http://schemas.microsoft.com/office/drawing/2014/main" id="{F0E322F3-5FB2-4632-8CF6-E1F66CA77A5A}"/>
                </a:ext>
              </a:extLst>
            </p:cNvPr>
            <p:cNvSpPr/>
            <p:nvPr/>
          </p:nvSpPr>
          <p:spPr>
            <a:xfrm>
              <a:off x="5808322" y="7480752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4 h 70654"/>
                <a:gd name="connsiteX10" fmla="*/ 1498 w 12332"/>
                <a:gd name="connsiteY10" fmla="*/ 70654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5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4"/>
                  </a:lnTo>
                  <a:lnTo>
                    <a:pt x="1498" y="70654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00" name="Freeform: Shape 1799">
              <a:extLst>
                <a:ext uri="{FF2B5EF4-FFF2-40B4-BE49-F238E27FC236}">
                  <a16:creationId xmlns:a16="http://schemas.microsoft.com/office/drawing/2014/main" id="{867210CB-A19B-4D8E-91A9-AD402FF6379A}"/>
                </a:ext>
              </a:extLst>
            </p:cNvPr>
            <p:cNvSpPr/>
            <p:nvPr/>
          </p:nvSpPr>
          <p:spPr>
            <a:xfrm>
              <a:off x="5834371" y="7473605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01" name="Freeform: Shape 1800">
              <a:extLst>
                <a:ext uri="{FF2B5EF4-FFF2-40B4-BE49-F238E27FC236}">
                  <a16:creationId xmlns:a16="http://schemas.microsoft.com/office/drawing/2014/main" id="{352B1CDF-6697-4FCC-8A4B-C28CE36178F1}"/>
                </a:ext>
              </a:extLst>
            </p:cNvPr>
            <p:cNvSpPr/>
            <p:nvPr/>
          </p:nvSpPr>
          <p:spPr>
            <a:xfrm>
              <a:off x="5855118" y="7473605"/>
              <a:ext cx="52097" cy="78723"/>
            </a:xfrm>
            <a:custGeom>
              <a:avLst/>
              <a:gdLst>
                <a:gd name="connsiteX0" fmla="*/ 45643 w 52097"/>
                <a:gd name="connsiteY0" fmla="*/ 66160 h 78723"/>
                <a:gd name="connsiteX1" fmla="*/ 25473 w 52097"/>
                <a:gd name="connsiteY1" fmla="*/ 78723 h 78723"/>
                <a:gd name="connsiteX2" fmla="*/ 0 w 52097"/>
                <a:gd name="connsiteY2" fmla="*/ 52674 h 78723"/>
                <a:gd name="connsiteX3" fmla="*/ 25473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5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4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60"/>
                  </a:moveTo>
                  <a:cubicBezTo>
                    <a:pt x="42070" y="73767"/>
                    <a:pt x="34694" y="78723"/>
                    <a:pt x="25473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3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5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8"/>
                    <a:pt x="37460" y="32274"/>
                    <a:pt x="26049" y="32274"/>
                  </a:cubicBezTo>
                  <a:cubicBezTo>
                    <a:pt x="14638" y="32274"/>
                    <a:pt x="6685" y="40803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02" name="Freeform: Shape 1801">
              <a:extLst>
                <a:ext uri="{FF2B5EF4-FFF2-40B4-BE49-F238E27FC236}">
                  <a16:creationId xmlns:a16="http://schemas.microsoft.com/office/drawing/2014/main" id="{9499F28B-9E9F-4162-9581-1BEFA4346CA7}"/>
                </a:ext>
              </a:extLst>
            </p:cNvPr>
            <p:cNvSpPr/>
            <p:nvPr/>
          </p:nvSpPr>
          <p:spPr>
            <a:xfrm>
              <a:off x="3571577" y="7625058"/>
              <a:ext cx="44605" cy="51637"/>
            </a:xfrm>
            <a:custGeom>
              <a:avLst/>
              <a:gdLst>
                <a:gd name="connsiteX0" fmla="*/ 38151 w 44605"/>
                <a:gd name="connsiteY0" fmla="*/ 0 h 51637"/>
                <a:gd name="connsiteX1" fmla="*/ 44606 w 44605"/>
                <a:gd name="connsiteY1" fmla="*/ 0 h 51637"/>
                <a:gd name="connsiteX2" fmla="*/ 44606 w 44605"/>
                <a:gd name="connsiteY2" fmla="*/ 28585 h 51637"/>
                <a:gd name="connsiteX3" fmla="*/ 22361 w 44605"/>
                <a:gd name="connsiteY3" fmla="*/ 51637 h 51637"/>
                <a:gd name="connsiteX4" fmla="*/ 0 w 44605"/>
                <a:gd name="connsiteY4" fmla="*/ 28585 h 51637"/>
                <a:gd name="connsiteX5" fmla="*/ 0 w 44605"/>
                <a:gd name="connsiteY5" fmla="*/ 0 h 51637"/>
                <a:gd name="connsiteX6" fmla="*/ 6455 w 44605"/>
                <a:gd name="connsiteY6" fmla="*/ 0 h 51637"/>
                <a:gd name="connsiteX7" fmla="*/ 6455 w 44605"/>
                <a:gd name="connsiteY7" fmla="*/ 29277 h 51637"/>
                <a:gd name="connsiteX8" fmla="*/ 22361 w 44605"/>
                <a:gd name="connsiteY8" fmla="*/ 45643 h 51637"/>
                <a:gd name="connsiteX9" fmla="*/ 38151 w 44605"/>
                <a:gd name="connsiteY9" fmla="*/ 29277 h 51637"/>
                <a:gd name="connsiteX10" fmla="*/ 38151 w 44605"/>
                <a:gd name="connsiteY10" fmla="*/ 0 h 5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7">
                  <a:moveTo>
                    <a:pt x="38151" y="0"/>
                  </a:moveTo>
                  <a:lnTo>
                    <a:pt x="44606" y="0"/>
                  </a:lnTo>
                  <a:lnTo>
                    <a:pt x="44606" y="28585"/>
                  </a:lnTo>
                  <a:cubicBezTo>
                    <a:pt x="44606" y="42993"/>
                    <a:pt x="35846" y="51637"/>
                    <a:pt x="22361" y="51637"/>
                  </a:cubicBezTo>
                  <a:cubicBezTo>
                    <a:pt x="8875" y="51637"/>
                    <a:pt x="0" y="42993"/>
                    <a:pt x="0" y="28585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7"/>
                  </a:lnTo>
                  <a:cubicBezTo>
                    <a:pt x="6455" y="40111"/>
                    <a:pt x="12909" y="45643"/>
                    <a:pt x="22361" y="45643"/>
                  </a:cubicBezTo>
                  <a:cubicBezTo>
                    <a:pt x="31812" y="45643"/>
                    <a:pt x="38151" y="39996"/>
                    <a:pt x="38151" y="29277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03" name="Freeform: Shape 1802">
              <a:extLst>
                <a:ext uri="{FF2B5EF4-FFF2-40B4-BE49-F238E27FC236}">
                  <a16:creationId xmlns:a16="http://schemas.microsoft.com/office/drawing/2014/main" id="{3CFCC4A6-6B16-4478-92D6-88ED694CFBF9}"/>
                </a:ext>
              </a:extLst>
            </p:cNvPr>
            <p:cNvSpPr/>
            <p:nvPr/>
          </p:nvSpPr>
          <p:spPr>
            <a:xfrm>
              <a:off x="3632665" y="7624366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2 w 45412"/>
                <a:gd name="connsiteY6" fmla="*/ 22591 h 51751"/>
                <a:gd name="connsiteX7" fmla="*/ 45412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4 h 51751"/>
                <a:gd name="connsiteX10" fmla="*/ 23744 w 45412"/>
                <a:gd name="connsiteY10" fmla="*/ 6225 h 51751"/>
                <a:gd name="connsiteX11" fmla="*/ 6570 w 45412"/>
                <a:gd name="connsiteY11" fmla="*/ 26280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2" y="9451"/>
                    <a:pt x="45412" y="22591"/>
                  </a:cubicBezTo>
                  <a:lnTo>
                    <a:pt x="45412" y="51636"/>
                  </a:lnTo>
                  <a:lnTo>
                    <a:pt x="38958" y="51636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04" name="Freeform: Shape 1803">
              <a:extLst>
                <a:ext uri="{FF2B5EF4-FFF2-40B4-BE49-F238E27FC236}">
                  <a16:creationId xmlns:a16="http://schemas.microsoft.com/office/drawing/2014/main" id="{6A4AB4ED-75A7-4CF8-8A7A-32D6BC4FF1A7}"/>
                </a:ext>
              </a:extLst>
            </p:cNvPr>
            <p:cNvSpPr/>
            <p:nvPr/>
          </p:nvSpPr>
          <p:spPr>
            <a:xfrm>
              <a:off x="3690871" y="7598087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2 w 52097"/>
                <a:gd name="connsiteY1" fmla="*/ 78722 h 78722"/>
                <a:gd name="connsiteX2" fmla="*/ 0 w 52097"/>
                <a:gd name="connsiteY2" fmla="*/ 52674 h 78722"/>
                <a:gd name="connsiteX3" fmla="*/ 25472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6"/>
                    <a:pt x="34694" y="78722"/>
                    <a:pt x="25472" y="78722"/>
                  </a:cubicBezTo>
                  <a:cubicBezTo>
                    <a:pt x="10604" y="78722"/>
                    <a:pt x="0" y="67773"/>
                    <a:pt x="0" y="52674"/>
                  </a:cubicBezTo>
                  <a:cubicBezTo>
                    <a:pt x="0" y="37574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05" name="Freeform: Shape 1804">
              <a:extLst>
                <a:ext uri="{FF2B5EF4-FFF2-40B4-BE49-F238E27FC236}">
                  <a16:creationId xmlns:a16="http://schemas.microsoft.com/office/drawing/2014/main" id="{049CCF64-79C2-475E-AA28-87D992363766}"/>
                </a:ext>
              </a:extLst>
            </p:cNvPr>
            <p:cNvSpPr/>
            <p:nvPr/>
          </p:nvSpPr>
          <p:spPr>
            <a:xfrm>
              <a:off x="3757031" y="7624366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6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6" y="46566"/>
                    <a:pt x="27086" y="46566"/>
                  </a:cubicBezTo>
                  <a:cubicBezTo>
                    <a:pt x="33772" y="46566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2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1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06" name="Freeform: Shape 1805">
              <a:extLst>
                <a:ext uri="{FF2B5EF4-FFF2-40B4-BE49-F238E27FC236}">
                  <a16:creationId xmlns:a16="http://schemas.microsoft.com/office/drawing/2014/main" id="{14124838-F2DB-47B6-BA8E-A0451BA86C31}"/>
                </a:ext>
              </a:extLst>
            </p:cNvPr>
            <p:cNvSpPr/>
            <p:nvPr/>
          </p:nvSpPr>
          <p:spPr>
            <a:xfrm>
              <a:off x="3820309" y="7624251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2 h 51751"/>
                <a:gd name="connsiteX8" fmla="*/ 6455 w 25587"/>
                <a:gd name="connsiteY8" fmla="*/ 51637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8" y="0"/>
                    <a:pt x="25588" y="0"/>
                  </a:cubicBezTo>
                  <a:lnTo>
                    <a:pt x="25588" y="7261"/>
                  </a:lnTo>
                  <a:cubicBezTo>
                    <a:pt x="15445" y="6225"/>
                    <a:pt x="6455" y="14062"/>
                    <a:pt x="6455" y="27202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07" name="Freeform: Shape 1806">
              <a:extLst>
                <a:ext uri="{FF2B5EF4-FFF2-40B4-BE49-F238E27FC236}">
                  <a16:creationId xmlns:a16="http://schemas.microsoft.com/office/drawing/2014/main" id="{4010C4C4-3AF5-4690-B692-5C2A86DC8787}"/>
                </a:ext>
              </a:extLst>
            </p:cNvPr>
            <p:cNvSpPr/>
            <p:nvPr/>
          </p:nvSpPr>
          <p:spPr>
            <a:xfrm>
              <a:off x="3851545" y="7624251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3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7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5 w 35845"/>
                <a:gd name="connsiteY10" fmla="*/ 20517 h 52558"/>
                <a:gd name="connsiteX11" fmla="*/ 26510 w 35845"/>
                <a:gd name="connsiteY11" fmla="*/ 25588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2 h 52558"/>
                <a:gd name="connsiteX15" fmla="*/ 0 w 35845"/>
                <a:gd name="connsiteY15" fmla="*/ 40111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3" y="26049"/>
                  </a:lnTo>
                  <a:cubicBezTo>
                    <a:pt x="4265" y="23514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7"/>
                  </a:cubicBezTo>
                  <a:lnTo>
                    <a:pt x="26510" y="25588"/>
                  </a:lnTo>
                  <a:cubicBezTo>
                    <a:pt x="32964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08" name="Freeform: Shape 1807">
              <a:extLst>
                <a:ext uri="{FF2B5EF4-FFF2-40B4-BE49-F238E27FC236}">
                  <a16:creationId xmlns:a16="http://schemas.microsoft.com/office/drawing/2014/main" id="{8D997B65-F415-431C-9882-2D44CDCE35EF}"/>
                </a:ext>
              </a:extLst>
            </p:cNvPr>
            <p:cNvSpPr/>
            <p:nvPr/>
          </p:nvSpPr>
          <p:spPr>
            <a:xfrm>
              <a:off x="3900069" y="7608576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40 w 29506"/>
                <a:gd name="connsiteY3" fmla="*/ 0 h 68349"/>
                <a:gd name="connsiteX4" fmla="*/ 6340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40 w 29506"/>
                <a:gd name="connsiteY7" fmla="*/ 22591 h 68349"/>
                <a:gd name="connsiteX8" fmla="*/ 6340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40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40" y="0"/>
                  </a:lnTo>
                  <a:lnTo>
                    <a:pt x="6340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40" y="22591"/>
                  </a:lnTo>
                  <a:lnTo>
                    <a:pt x="6340" y="51291"/>
                  </a:lnTo>
                  <a:cubicBezTo>
                    <a:pt x="6340" y="59013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7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09" name="Freeform: Shape 1808">
              <a:extLst>
                <a:ext uri="{FF2B5EF4-FFF2-40B4-BE49-F238E27FC236}">
                  <a16:creationId xmlns:a16="http://schemas.microsoft.com/office/drawing/2014/main" id="{7091F240-5F10-499D-B3D9-9F41B2F67A4A}"/>
                </a:ext>
              </a:extLst>
            </p:cNvPr>
            <p:cNvSpPr/>
            <p:nvPr/>
          </p:nvSpPr>
          <p:spPr>
            <a:xfrm>
              <a:off x="3936376" y="7624251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6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4" y="52559"/>
                    <a:pt x="25473" y="52559"/>
                  </a:cubicBezTo>
                  <a:cubicBezTo>
                    <a:pt x="10604" y="52559"/>
                    <a:pt x="0" y="41610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7"/>
                    <a:pt x="14638" y="46566"/>
                    <a:pt x="26049" y="46566"/>
                  </a:cubicBezTo>
                  <a:cubicBezTo>
                    <a:pt x="37460" y="46566"/>
                    <a:pt x="45643" y="38037"/>
                    <a:pt x="45643" y="26395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10" name="Freeform: Shape 1809">
              <a:extLst>
                <a:ext uri="{FF2B5EF4-FFF2-40B4-BE49-F238E27FC236}">
                  <a16:creationId xmlns:a16="http://schemas.microsoft.com/office/drawing/2014/main" id="{FCD1A5D6-844C-4F4C-A89B-4E5754A9F834}"/>
                </a:ext>
              </a:extLst>
            </p:cNvPr>
            <p:cNvSpPr/>
            <p:nvPr/>
          </p:nvSpPr>
          <p:spPr>
            <a:xfrm>
              <a:off x="4006455" y="7624366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4 h 51751"/>
                <a:gd name="connsiteX10" fmla="*/ 23744 w 45412"/>
                <a:gd name="connsiteY10" fmla="*/ 6225 h 51751"/>
                <a:gd name="connsiteX11" fmla="*/ 6570 w 45412"/>
                <a:gd name="connsiteY11" fmla="*/ 26280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11" name="Freeform: Shape 1810">
              <a:extLst>
                <a:ext uri="{FF2B5EF4-FFF2-40B4-BE49-F238E27FC236}">
                  <a16:creationId xmlns:a16="http://schemas.microsoft.com/office/drawing/2014/main" id="{09D49548-C4F7-49FD-8DA3-4646F25544CC}"/>
                </a:ext>
              </a:extLst>
            </p:cNvPr>
            <p:cNvSpPr/>
            <p:nvPr/>
          </p:nvSpPr>
          <p:spPr>
            <a:xfrm>
              <a:off x="4064546" y="7598087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2 w 52097"/>
                <a:gd name="connsiteY1" fmla="*/ 78722 h 78722"/>
                <a:gd name="connsiteX2" fmla="*/ 0 w 52097"/>
                <a:gd name="connsiteY2" fmla="*/ 52674 h 78722"/>
                <a:gd name="connsiteX3" fmla="*/ 25472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6"/>
                    <a:pt x="34693" y="78722"/>
                    <a:pt x="25472" y="78722"/>
                  </a:cubicBezTo>
                  <a:cubicBezTo>
                    <a:pt x="10604" y="78722"/>
                    <a:pt x="0" y="67773"/>
                    <a:pt x="0" y="52674"/>
                  </a:cubicBezTo>
                  <a:cubicBezTo>
                    <a:pt x="0" y="37574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id="{AAE38B74-CA86-434A-9194-671BDE081CD6}"/>
                </a:ext>
              </a:extLst>
            </p:cNvPr>
            <p:cNvSpPr/>
            <p:nvPr/>
          </p:nvSpPr>
          <p:spPr>
            <a:xfrm>
              <a:off x="4130706" y="7624251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3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7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5 w 35845"/>
                <a:gd name="connsiteY10" fmla="*/ 20517 h 52558"/>
                <a:gd name="connsiteX11" fmla="*/ 26510 w 35845"/>
                <a:gd name="connsiteY11" fmla="*/ 25588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2 h 52558"/>
                <a:gd name="connsiteX15" fmla="*/ 0 w 35845"/>
                <a:gd name="connsiteY15" fmla="*/ 40111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3" y="26049"/>
                  </a:lnTo>
                  <a:cubicBezTo>
                    <a:pt x="4265" y="23514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7"/>
                  </a:cubicBezTo>
                  <a:lnTo>
                    <a:pt x="26510" y="25588"/>
                  </a:lnTo>
                  <a:cubicBezTo>
                    <a:pt x="32964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13" name="Freeform: Shape 1812">
              <a:extLst>
                <a:ext uri="{FF2B5EF4-FFF2-40B4-BE49-F238E27FC236}">
                  <a16:creationId xmlns:a16="http://schemas.microsoft.com/office/drawing/2014/main" id="{20F057AA-9089-4D2A-B10C-D764864DF87C}"/>
                </a:ext>
              </a:extLst>
            </p:cNvPr>
            <p:cNvSpPr/>
            <p:nvPr/>
          </p:nvSpPr>
          <p:spPr>
            <a:xfrm>
              <a:off x="4200669" y="7624251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6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3" y="52559"/>
                    <a:pt x="25472" y="52559"/>
                  </a:cubicBezTo>
                  <a:cubicBezTo>
                    <a:pt x="10604" y="52559"/>
                    <a:pt x="0" y="41610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7"/>
                    <a:pt x="14638" y="46566"/>
                    <a:pt x="26049" y="46566"/>
                  </a:cubicBezTo>
                  <a:cubicBezTo>
                    <a:pt x="37460" y="46566"/>
                    <a:pt x="45643" y="38037"/>
                    <a:pt x="45643" y="26395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14" name="Freeform: Shape 1813">
              <a:extLst>
                <a:ext uri="{FF2B5EF4-FFF2-40B4-BE49-F238E27FC236}">
                  <a16:creationId xmlns:a16="http://schemas.microsoft.com/office/drawing/2014/main" id="{F3D88B6D-B187-413E-99C8-355BB3C789EC}"/>
                </a:ext>
              </a:extLst>
            </p:cNvPr>
            <p:cNvSpPr/>
            <p:nvPr/>
          </p:nvSpPr>
          <p:spPr>
            <a:xfrm>
              <a:off x="4270747" y="7624366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4 h 51751"/>
                <a:gd name="connsiteX10" fmla="*/ 23744 w 45412"/>
                <a:gd name="connsiteY10" fmla="*/ 6225 h 51751"/>
                <a:gd name="connsiteX11" fmla="*/ 6570 w 45412"/>
                <a:gd name="connsiteY11" fmla="*/ 26280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3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15" name="Freeform: Shape 1814">
              <a:extLst>
                <a:ext uri="{FF2B5EF4-FFF2-40B4-BE49-F238E27FC236}">
                  <a16:creationId xmlns:a16="http://schemas.microsoft.com/office/drawing/2014/main" id="{AC1976A9-6C09-4EA3-8FC5-6D08662213E0}"/>
                </a:ext>
              </a:extLst>
            </p:cNvPr>
            <p:cNvSpPr/>
            <p:nvPr/>
          </p:nvSpPr>
          <p:spPr>
            <a:xfrm>
              <a:off x="4328838" y="7598087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2 w 52097"/>
                <a:gd name="connsiteY1" fmla="*/ 78722 h 78722"/>
                <a:gd name="connsiteX2" fmla="*/ 0 w 52097"/>
                <a:gd name="connsiteY2" fmla="*/ 52674 h 78722"/>
                <a:gd name="connsiteX3" fmla="*/ 25472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6"/>
                    <a:pt x="34693" y="78722"/>
                    <a:pt x="25472" y="78722"/>
                  </a:cubicBezTo>
                  <a:cubicBezTo>
                    <a:pt x="10604" y="78722"/>
                    <a:pt x="0" y="67773"/>
                    <a:pt x="0" y="52674"/>
                  </a:cubicBezTo>
                  <a:cubicBezTo>
                    <a:pt x="0" y="37574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16" name="Freeform: Shape 1815">
              <a:extLst>
                <a:ext uri="{FF2B5EF4-FFF2-40B4-BE49-F238E27FC236}">
                  <a16:creationId xmlns:a16="http://schemas.microsoft.com/office/drawing/2014/main" id="{81778B92-8E6B-4100-B529-333A2825FE07}"/>
                </a:ext>
              </a:extLst>
            </p:cNvPr>
            <p:cNvSpPr/>
            <p:nvPr/>
          </p:nvSpPr>
          <p:spPr>
            <a:xfrm>
              <a:off x="4419433" y="7624366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6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6" y="46566"/>
                    <a:pt x="27086" y="46566"/>
                  </a:cubicBezTo>
                  <a:cubicBezTo>
                    <a:pt x="33771" y="46566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1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17" name="Freeform: Shape 1816">
              <a:extLst>
                <a:ext uri="{FF2B5EF4-FFF2-40B4-BE49-F238E27FC236}">
                  <a16:creationId xmlns:a16="http://schemas.microsoft.com/office/drawing/2014/main" id="{A31E8CEC-09F5-4569-B176-20F28FCDF9B1}"/>
                </a:ext>
              </a:extLst>
            </p:cNvPr>
            <p:cNvSpPr/>
            <p:nvPr/>
          </p:nvSpPr>
          <p:spPr>
            <a:xfrm>
              <a:off x="4475219" y="7625058"/>
              <a:ext cx="50023" cy="50944"/>
            </a:xfrm>
            <a:custGeom>
              <a:avLst/>
              <a:gdLst>
                <a:gd name="connsiteX0" fmla="*/ 24436 w 50023"/>
                <a:gd name="connsiteY0" fmla="*/ 29277 h 50944"/>
                <a:gd name="connsiteX1" fmla="*/ 7492 w 50023"/>
                <a:gd name="connsiteY1" fmla="*/ 50830 h 50944"/>
                <a:gd name="connsiteX2" fmla="*/ 0 w 50023"/>
                <a:gd name="connsiteY2" fmla="*/ 50830 h 50944"/>
                <a:gd name="connsiteX3" fmla="*/ 20516 w 50023"/>
                <a:gd name="connsiteY3" fmla="*/ 24320 h 50944"/>
                <a:gd name="connsiteX4" fmla="*/ 1037 w 50023"/>
                <a:gd name="connsiteY4" fmla="*/ 0 h 50944"/>
                <a:gd name="connsiteX5" fmla="*/ 8990 w 50023"/>
                <a:gd name="connsiteY5" fmla="*/ 0 h 50944"/>
                <a:gd name="connsiteX6" fmla="*/ 24666 w 50023"/>
                <a:gd name="connsiteY6" fmla="*/ 19248 h 50944"/>
                <a:gd name="connsiteX7" fmla="*/ 39765 w 50023"/>
                <a:gd name="connsiteY7" fmla="*/ 0 h 50944"/>
                <a:gd name="connsiteX8" fmla="*/ 47257 w 50023"/>
                <a:gd name="connsiteY8" fmla="*/ 0 h 50944"/>
                <a:gd name="connsiteX9" fmla="*/ 28585 w 50023"/>
                <a:gd name="connsiteY9" fmla="*/ 24435 h 50944"/>
                <a:gd name="connsiteX10" fmla="*/ 50023 w 50023"/>
                <a:gd name="connsiteY10" fmla="*/ 50945 h 50944"/>
                <a:gd name="connsiteX11" fmla="*/ 42070 w 50023"/>
                <a:gd name="connsiteY11" fmla="*/ 50945 h 50944"/>
                <a:gd name="connsiteX12" fmla="*/ 24551 w 50023"/>
                <a:gd name="connsiteY12" fmla="*/ 29391 h 5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023" h="50944">
                  <a:moveTo>
                    <a:pt x="24436" y="29277"/>
                  </a:moveTo>
                  <a:lnTo>
                    <a:pt x="7492" y="50830"/>
                  </a:lnTo>
                  <a:lnTo>
                    <a:pt x="0" y="50830"/>
                  </a:lnTo>
                  <a:lnTo>
                    <a:pt x="20516" y="24320"/>
                  </a:lnTo>
                  <a:lnTo>
                    <a:pt x="1037" y="0"/>
                  </a:lnTo>
                  <a:lnTo>
                    <a:pt x="8990" y="0"/>
                  </a:lnTo>
                  <a:lnTo>
                    <a:pt x="24666" y="19248"/>
                  </a:lnTo>
                  <a:lnTo>
                    <a:pt x="39765" y="0"/>
                  </a:lnTo>
                  <a:lnTo>
                    <a:pt x="47257" y="0"/>
                  </a:lnTo>
                  <a:lnTo>
                    <a:pt x="28585" y="24435"/>
                  </a:lnTo>
                  <a:lnTo>
                    <a:pt x="50023" y="50945"/>
                  </a:lnTo>
                  <a:lnTo>
                    <a:pt x="42070" y="50945"/>
                  </a:lnTo>
                  <a:lnTo>
                    <a:pt x="24551" y="2939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18" name="Freeform: Shape 1817">
              <a:extLst>
                <a:ext uri="{FF2B5EF4-FFF2-40B4-BE49-F238E27FC236}">
                  <a16:creationId xmlns:a16="http://schemas.microsoft.com/office/drawing/2014/main" id="{08EDED6C-BD4E-4642-B72E-6A195BE2BA01}"/>
                </a:ext>
              </a:extLst>
            </p:cNvPr>
            <p:cNvSpPr/>
            <p:nvPr/>
          </p:nvSpPr>
          <p:spPr>
            <a:xfrm>
              <a:off x="4535731" y="7624366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9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4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4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9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3" y="47603"/>
                    <a:pt x="6455" y="39880"/>
                  </a:cubicBezTo>
                  <a:close/>
                  <a:moveTo>
                    <a:pt x="26049" y="5994"/>
                  </a:moveTo>
                  <a:cubicBezTo>
                    <a:pt x="14638" y="5994"/>
                    <a:pt x="6455" y="14523"/>
                    <a:pt x="6455" y="26164"/>
                  </a:cubicBezTo>
                  <a:cubicBezTo>
                    <a:pt x="6455" y="37806"/>
                    <a:pt x="14638" y="46450"/>
                    <a:pt x="26049" y="46450"/>
                  </a:cubicBezTo>
                  <a:cubicBezTo>
                    <a:pt x="37460" y="46450"/>
                    <a:pt x="45413" y="37921"/>
                    <a:pt x="45413" y="26164"/>
                  </a:cubicBezTo>
                  <a:cubicBezTo>
                    <a:pt x="45413" y="14408"/>
                    <a:pt x="37460" y="5994"/>
                    <a:pt x="26049" y="59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19" name="Freeform: Shape 1818">
              <a:extLst>
                <a:ext uri="{FF2B5EF4-FFF2-40B4-BE49-F238E27FC236}">
                  <a16:creationId xmlns:a16="http://schemas.microsoft.com/office/drawing/2014/main" id="{BF6799CE-199B-4F64-9321-2A41A9FE1686}"/>
                </a:ext>
              </a:extLst>
            </p:cNvPr>
            <p:cNvSpPr/>
            <p:nvPr/>
          </p:nvSpPr>
          <p:spPr>
            <a:xfrm>
              <a:off x="4598087" y="7624366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6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6" y="46566"/>
                    <a:pt x="27086" y="46566"/>
                  </a:cubicBezTo>
                  <a:cubicBezTo>
                    <a:pt x="33771" y="46566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1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20" name="Freeform: Shape 1819">
              <a:extLst>
                <a:ext uri="{FF2B5EF4-FFF2-40B4-BE49-F238E27FC236}">
                  <a16:creationId xmlns:a16="http://schemas.microsoft.com/office/drawing/2014/main" id="{4FC57E37-671B-4115-AC8A-B5E26FFD60A9}"/>
                </a:ext>
              </a:extLst>
            </p:cNvPr>
            <p:cNvSpPr/>
            <p:nvPr/>
          </p:nvSpPr>
          <p:spPr>
            <a:xfrm>
              <a:off x="4657561" y="7624366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80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1 w 43683"/>
                <a:gd name="connsiteY8" fmla="*/ 6109 h 52558"/>
                <a:gd name="connsiteX9" fmla="*/ 6685 w 43683"/>
                <a:gd name="connsiteY9" fmla="*/ 26280 h 52558"/>
                <a:gd name="connsiteX10" fmla="*/ 26971 w 43683"/>
                <a:gd name="connsiteY10" fmla="*/ 46566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7"/>
                  </a:cubicBezTo>
                  <a:lnTo>
                    <a:pt x="43684" y="47142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80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1" y="6109"/>
                  </a:cubicBezTo>
                  <a:cubicBezTo>
                    <a:pt x="14984" y="6109"/>
                    <a:pt x="6685" y="14408"/>
                    <a:pt x="6685" y="26280"/>
                  </a:cubicBezTo>
                  <a:cubicBezTo>
                    <a:pt x="6685" y="38151"/>
                    <a:pt x="14984" y="46566"/>
                    <a:pt x="26971" y="4656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21" name="Freeform: Shape 1820">
              <a:extLst>
                <a:ext uri="{FF2B5EF4-FFF2-40B4-BE49-F238E27FC236}">
                  <a16:creationId xmlns:a16="http://schemas.microsoft.com/office/drawing/2014/main" id="{049B068E-D58F-48EB-8CA2-A710DD21B7F1}"/>
                </a:ext>
              </a:extLst>
            </p:cNvPr>
            <p:cNvSpPr/>
            <p:nvPr/>
          </p:nvSpPr>
          <p:spPr>
            <a:xfrm>
              <a:off x="4714269" y="7608576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7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22" name="Freeform: Shape 1821">
              <a:extLst>
                <a:ext uri="{FF2B5EF4-FFF2-40B4-BE49-F238E27FC236}">
                  <a16:creationId xmlns:a16="http://schemas.microsoft.com/office/drawing/2014/main" id="{AC0BA2D7-B1F6-4173-8F60-B659620BBAA5}"/>
                </a:ext>
              </a:extLst>
            </p:cNvPr>
            <p:cNvSpPr/>
            <p:nvPr/>
          </p:nvSpPr>
          <p:spPr>
            <a:xfrm>
              <a:off x="4750346" y="7624251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3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7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5 w 35845"/>
                <a:gd name="connsiteY10" fmla="*/ 20517 h 52558"/>
                <a:gd name="connsiteX11" fmla="*/ 26510 w 35845"/>
                <a:gd name="connsiteY11" fmla="*/ 25588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2 h 52558"/>
                <a:gd name="connsiteX15" fmla="*/ 0 w 35845"/>
                <a:gd name="connsiteY15" fmla="*/ 40111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7" y="32850"/>
                    <a:pt x="23398" y="31120"/>
                  </a:cubicBezTo>
                  <a:lnTo>
                    <a:pt x="10373" y="26049"/>
                  </a:lnTo>
                  <a:cubicBezTo>
                    <a:pt x="4265" y="23514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5" y="18903"/>
                    <a:pt x="13485" y="20517"/>
                  </a:cubicBezTo>
                  <a:lnTo>
                    <a:pt x="26510" y="25588"/>
                  </a:lnTo>
                  <a:cubicBezTo>
                    <a:pt x="32964" y="28239"/>
                    <a:pt x="35846" y="32158"/>
                    <a:pt x="35846" y="37460"/>
                  </a:cubicBezTo>
                  <a:cubicBezTo>
                    <a:pt x="35846" y="46911"/>
                    <a:pt x="28123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23" name="Freeform: Shape 1822">
              <a:extLst>
                <a:ext uri="{FF2B5EF4-FFF2-40B4-BE49-F238E27FC236}">
                  <a16:creationId xmlns:a16="http://schemas.microsoft.com/office/drawing/2014/main" id="{1B712194-A190-4304-AE78-C84B2651BE7A}"/>
                </a:ext>
              </a:extLst>
            </p:cNvPr>
            <p:cNvSpPr/>
            <p:nvPr/>
          </p:nvSpPr>
          <p:spPr>
            <a:xfrm>
              <a:off x="4816621" y="7623444"/>
              <a:ext cx="82180" cy="54057"/>
            </a:xfrm>
            <a:custGeom>
              <a:avLst/>
              <a:gdLst>
                <a:gd name="connsiteX0" fmla="*/ 60051 w 82180"/>
                <a:gd name="connsiteY0" fmla="*/ 54057 h 54057"/>
                <a:gd name="connsiteX1" fmla="*/ 41378 w 82180"/>
                <a:gd name="connsiteY1" fmla="*/ 13140 h 54057"/>
                <a:gd name="connsiteX2" fmla="*/ 22476 w 82180"/>
                <a:gd name="connsiteY2" fmla="*/ 54057 h 54057"/>
                <a:gd name="connsiteX3" fmla="*/ 0 w 82180"/>
                <a:gd name="connsiteY3" fmla="*/ 1614 h 54057"/>
                <a:gd name="connsiteX4" fmla="*/ 7376 w 82180"/>
                <a:gd name="connsiteY4" fmla="*/ 1614 h 54057"/>
                <a:gd name="connsiteX5" fmla="*/ 23282 w 82180"/>
                <a:gd name="connsiteY5" fmla="*/ 39765 h 54057"/>
                <a:gd name="connsiteX6" fmla="*/ 41494 w 82180"/>
                <a:gd name="connsiteY6" fmla="*/ 0 h 54057"/>
                <a:gd name="connsiteX7" fmla="*/ 59589 w 82180"/>
                <a:gd name="connsiteY7" fmla="*/ 39765 h 54057"/>
                <a:gd name="connsiteX8" fmla="*/ 75495 w 82180"/>
                <a:gd name="connsiteY8" fmla="*/ 1614 h 54057"/>
                <a:gd name="connsiteX9" fmla="*/ 82180 w 82180"/>
                <a:gd name="connsiteY9" fmla="*/ 1614 h 54057"/>
                <a:gd name="connsiteX10" fmla="*/ 60166 w 82180"/>
                <a:gd name="connsiteY10" fmla="*/ 54057 h 5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80" h="54057">
                  <a:moveTo>
                    <a:pt x="60051" y="54057"/>
                  </a:moveTo>
                  <a:lnTo>
                    <a:pt x="41378" y="13140"/>
                  </a:lnTo>
                  <a:lnTo>
                    <a:pt x="22476" y="54057"/>
                  </a:lnTo>
                  <a:lnTo>
                    <a:pt x="0" y="1614"/>
                  </a:lnTo>
                  <a:lnTo>
                    <a:pt x="7376" y="1614"/>
                  </a:lnTo>
                  <a:lnTo>
                    <a:pt x="23282" y="39765"/>
                  </a:lnTo>
                  <a:lnTo>
                    <a:pt x="41494" y="0"/>
                  </a:lnTo>
                  <a:lnTo>
                    <a:pt x="59589" y="39765"/>
                  </a:lnTo>
                  <a:lnTo>
                    <a:pt x="75495" y="1614"/>
                  </a:lnTo>
                  <a:lnTo>
                    <a:pt x="82180" y="1614"/>
                  </a:lnTo>
                  <a:lnTo>
                    <a:pt x="60166" y="5405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24" name="Freeform: Shape 1823">
              <a:extLst>
                <a:ext uri="{FF2B5EF4-FFF2-40B4-BE49-F238E27FC236}">
                  <a16:creationId xmlns:a16="http://schemas.microsoft.com/office/drawing/2014/main" id="{1E9F3CAE-F80B-437D-9568-21EB00EF7004}"/>
                </a:ext>
              </a:extLst>
            </p:cNvPr>
            <p:cNvSpPr/>
            <p:nvPr/>
          </p:nvSpPr>
          <p:spPr>
            <a:xfrm>
              <a:off x="4909290" y="7598202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3 h 77916"/>
                <a:gd name="connsiteX5" fmla="*/ 25242 w 45412"/>
                <a:gd name="connsiteY5" fmla="*/ 26164 h 77916"/>
                <a:gd name="connsiteX6" fmla="*/ 45413 w 45412"/>
                <a:gd name="connsiteY6" fmla="*/ 48756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8 h 77916"/>
                <a:gd name="connsiteX10" fmla="*/ 23744 w 45412"/>
                <a:gd name="connsiteY10" fmla="*/ 32389 h 77916"/>
                <a:gd name="connsiteX11" fmla="*/ 6570 w 45412"/>
                <a:gd name="connsiteY11" fmla="*/ 52444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3"/>
                  </a:lnTo>
                  <a:cubicBezTo>
                    <a:pt x="9913" y="31120"/>
                    <a:pt x="16713" y="26164"/>
                    <a:pt x="25242" y="26164"/>
                  </a:cubicBezTo>
                  <a:cubicBezTo>
                    <a:pt x="38728" y="26164"/>
                    <a:pt x="45413" y="35616"/>
                    <a:pt x="45413" y="48756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8"/>
                  </a:lnTo>
                  <a:cubicBezTo>
                    <a:pt x="38958" y="38152"/>
                    <a:pt x="33656" y="32389"/>
                    <a:pt x="23744" y="32389"/>
                  </a:cubicBezTo>
                  <a:cubicBezTo>
                    <a:pt x="13831" y="32389"/>
                    <a:pt x="6570" y="41148"/>
                    <a:pt x="6570" y="52444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25" name="Freeform: Shape 1824">
              <a:extLst>
                <a:ext uri="{FF2B5EF4-FFF2-40B4-BE49-F238E27FC236}">
                  <a16:creationId xmlns:a16="http://schemas.microsoft.com/office/drawing/2014/main" id="{5CC72DFB-7920-4693-9D9C-8BAB9E75B622}"/>
                </a:ext>
              </a:extLst>
            </p:cNvPr>
            <p:cNvSpPr/>
            <p:nvPr/>
          </p:nvSpPr>
          <p:spPr>
            <a:xfrm>
              <a:off x="4967266" y="7624366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6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6" y="46566"/>
                    <a:pt x="27086" y="46566"/>
                  </a:cubicBezTo>
                  <a:cubicBezTo>
                    <a:pt x="33772" y="46566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2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1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26" name="Freeform: Shape 1825">
              <a:extLst>
                <a:ext uri="{FF2B5EF4-FFF2-40B4-BE49-F238E27FC236}">
                  <a16:creationId xmlns:a16="http://schemas.microsoft.com/office/drawing/2014/main" id="{0938FA08-1D3B-4F8F-8074-864221969635}"/>
                </a:ext>
              </a:extLst>
            </p:cNvPr>
            <p:cNvSpPr/>
            <p:nvPr/>
          </p:nvSpPr>
          <p:spPr>
            <a:xfrm>
              <a:off x="5030544" y="7624366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4 h 51751"/>
                <a:gd name="connsiteX10" fmla="*/ 23744 w 45412"/>
                <a:gd name="connsiteY10" fmla="*/ 6225 h 51751"/>
                <a:gd name="connsiteX11" fmla="*/ 6570 w 45412"/>
                <a:gd name="connsiteY11" fmla="*/ 26280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27" name="Freeform: Shape 1826">
              <a:extLst>
                <a:ext uri="{FF2B5EF4-FFF2-40B4-BE49-F238E27FC236}">
                  <a16:creationId xmlns:a16="http://schemas.microsoft.com/office/drawing/2014/main" id="{EEB7F73A-6CF6-4727-A0C2-0E8DED9CCD3F}"/>
                </a:ext>
              </a:extLst>
            </p:cNvPr>
            <p:cNvSpPr/>
            <p:nvPr/>
          </p:nvSpPr>
          <p:spPr>
            <a:xfrm>
              <a:off x="5116644" y="7608576"/>
              <a:ext cx="29506" cy="68349"/>
            </a:xfrm>
            <a:custGeom>
              <a:avLst/>
              <a:gdLst>
                <a:gd name="connsiteX0" fmla="*/ 16597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7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7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7"/>
                    <a:pt x="20747" y="68349"/>
                    <a:pt x="16597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28" name="Freeform: Shape 1827">
              <a:extLst>
                <a:ext uri="{FF2B5EF4-FFF2-40B4-BE49-F238E27FC236}">
                  <a16:creationId xmlns:a16="http://schemas.microsoft.com/office/drawing/2014/main" id="{81ECEBEA-E6B4-402E-AAA1-C66CC682E1CD}"/>
                </a:ext>
              </a:extLst>
            </p:cNvPr>
            <p:cNvSpPr/>
            <p:nvPr/>
          </p:nvSpPr>
          <p:spPr>
            <a:xfrm>
              <a:off x="5156754" y="7598202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3 h 77916"/>
                <a:gd name="connsiteX5" fmla="*/ 25242 w 45412"/>
                <a:gd name="connsiteY5" fmla="*/ 26164 h 77916"/>
                <a:gd name="connsiteX6" fmla="*/ 45413 w 45412"/>
                <a:gd name="connsiteY6" fmla="*/ 48756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8 h 77916"/>
                <a:gd name="connsiteX10" fmla="*/ 23744 w 45412"/>
                <a:gd name="connsiteY10" fmla="*/ 32389 h 77916"/>
                <a:gd name="connsiteX11" fmla="*/ 6570 w 45412"/>
                <a:gd name="connsiteY11" fmla="*/ 52444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3"/>
                  </a:lnTo>
                  <a:cubicBezTo>
                    <a:pt x="9913" y="31120"/>
                    <a:pt x="16713" y="26164"/>
                    <a:pt x="25242" y="26164"/>
                  </a:cubicBezTo>
                  <a:cubicBezTo>
                    <a:pt x="38728" y="26164"/>
                    <a:pt x="45413" y="35616"/>
                    <a:pt x="45413" y="48756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8"/>
                  </a:lnTo>
                  <a:cubicBezTo>
                    <a:pt x="38958" y="38152"/>
                    <a:pt x="33656" y="32389"/>
                    <a:pt x="23744" y="32389"/>
                  </a:cubicBezTo>
                  <a:cubicBezTo>
                    <a:pt x="13831" y="32389"/>
                    <a:pt x="6570" y="41148"/>
                    <a:pt x="6570" y="52444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29" name="Freeform: Shape 1828">
              <a:extLst>
                <a:ext uri="{FF2B5EF4-FFF2-40B4-BE49-F238E27FC236}">
                  <a16:creationId xmlns:a16="http://schemas.microsoft.com/office/drawing/2014/main" id="{19E153A0-69EF-4FFE-88C3-0A54B2274D15}"/>
                </a:ext>
              </a:extLst>
            </p:cNvPr>
            <p:cNvSpPr/>
            <p:nvPr/>
          </p:nvSpPr>
          <p:spPr>
            <a:xfrm>
              <a:off x="5214846" y="7624366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6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1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0" name="Freeform: Shape 1829">
              <a:extLst>
                <a:ext uri="{FF2B5EF4-FFF2-40B4-BE49-F238E27FC236}">
                  <a16:creationId xmlns:a16="http://schemas.microsoft.com/office/drawing/2014/main" id="{3C9E746D-17D1-4C78-B21B-D512ACBC24E3}"/>
                </a:ext>
              </a:extLst>
            </p:cNvPr>
            <p:cNvSpPr/>
            <p:nvPr/>
          </p:nvSpPr>
          <p:spPr>
            <a:xfrm>
              <a:off x="5269249" y="7625173"/>
              <a:ext cx="50253" cy="76763"/>
            </a:xfrm>
            <a:custGeom>
              <a:avLst/>
              <a:gdLst>
                <a:gd name="connsiteX0" fmla="*/ 13024 w 50253"/>
                <a:gd name="connsiteY0" fmla="*/ 76763 h 76763"/>
                <a:gd name="connsiteX1" fmla="*/ 6339 w 50253"/>
                <a:gd name="connsiteY1" fmla="*/ 76763 h 76763"/>
                <a:gd name="connsiteX2" fmla="*/ 22476 w 50253"/>
                <a:gd name="connsiteY2" fmla="*/ 43338 h 76763"/>
                <a:gd name="connsiteX3" fmla="*/ 0 w 50253"/>
                <a:gd name="connsiteY3" fmla="*/ 0 h 76763"/>
                <a:gd name="connsiteX4" fmla="*/ 7607 w 50253"/>
                <a:gd name="connsiteY4" fmla="*/ 0 h 76763"/>
                <a:gd name="connsiteX5" fmla="*/ 26049 w 50253"/>
                <a:gd name="connsiteY5" fmla="*/ 36077 h 76763"/>
                <a:gd name="connsiteX6" fmla="*/ 43568 w 50253"/>
                <a:gd name="connsiteY6" fmla="*/ 0 h 76763"/>
                <a:gd name="connsiteX7" fmla="*/ 50253 w 50253"/>
                <a:gd name="connsiteY7" fmla="*/ 0 h 76763"/>
                <a:gd name="connsiteX8" fmla="*/ 13140 w 50253"/>
                <a:gd name="connsiteY8" fmla="*/ 76763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253" h="76763">
                  <a:moveTo>
                    <a:pt x="13024" y="76763"/>
                  </a:moveTo>
                  <a:lnTo>
                    <a:pt x="6339" y="76763"/>
                  </a:lnTo>
                  <a:lnTo>
                    <a:pt x="22476" y="43338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7"/>
                  </a:lnTo>
                  <a:lnTo>
                    <a:pt x="43568" y="0"/>
                  </a:lnTo>
                  <a:lnTo>
                    <a:pt x="50253" y="0"/>
                  </a:lnTo>
                  <a:lnTo>
                    <a:pt x="13140" y="7676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1" name="Freeform: Shape 1830">
              <a:extLst>
                <a:ext uri="{FF2B5EF4-FFF2-40B4-BE49-F238E27FC236}">
                  <a16:creationId xmlns:a16="http://schemas.microsoft.com/office/drawing/2014/main" id="{3A167CD5-32E4-4B9F-9802-CD03AA7C1CC3}"/>
                </a:ext>
              </a:extLst>
            </p:cNvPr>
            <p:cNvSpPr/>
            <p:nvPr/>
          </p:nvSpPr>
          <p:spPr>
            <a:xfrm>
              <a:off x="5350161" y="7624251"/>
              <a:ext cx="52097" cy="78377"/>
            </a:xfrm>
            <a:custGeom>
              <a:avLst/>
              <a:gdLst>
                <a:gd name="connsiteX0" fmla="*/ 25473 w 52097"/>
                <a:gd name="connsiteY0" fmla="*/ 78378 h 78377"/>
                <a:gd name="connsiteX1" fmla="*/ 4956 w 52097"/>
                <a:gd name="connsiteY1" fmla="*/ 71462 h 78377"/>
                <a:gd name="connsiteX2" fmla="*/ 4956 w 52097"/>
                <a:gd name="connsiteY2" fmla="*/ 64431 h 78377"/>
                <a:gd name="connsiteX3" fmla="*/ 25473 w 52097"/>
                <a:gd name="connsiteY3" fmla="*/ 72269 h 78377"/>
                <a:gd name="connsiteX4" fmla="*/ 45643 w 52097"/>
                <a:gd name="connsiteY4" fmla="*/ 53020 h 78377"/>
                <a:gd name="connsiteX5" fmla="*/ 45643 w 52097"/>
                <a:gd name="connsiteY5" fmla="*/ 39996 h 78377"/>
                <a:gd name="connsiteX6" fmla="*/ 25473 w 52097"/>
                <a:gd name="connsiteY6" fmla="*/ 52559 h 78377"/>
                <a:gd name="connsiteX7" fmla="*/ 0 w 52097"/>
                <a:gd name="connsiteY7" fmla="*/ 26510 h 78377"/>
                <a:gd name="connsiteX8" fmla="*/ 25473 w 52097"/>
                <a:gd name="connsiteY8" fmla="*/ 0 h 78377"/>
                <a:gd name="connsiteX9" fmla="*/ 45643 w 52097"/>
                <a:gd name="connsiteY9" fmla="*/ 12679 h 78377"/>
                <a:gd name="connsiteX10" fmla="*/ 45643 w 52097"/>
                <a:gd name="connsiteY10" fmla="*/ 807 h 78377"/>
                <a:gd name="connsiteX11" fmla="*/ 52098 w 52097"/>
                <a:gd name="connsiteY11" fmla="*/ 807 h 78377"/>
                <a:gd name="connsiteX12" fmla="*/ 52098 w 52097"/>
                <a:gd name="connsiteY12" fmla="*/ 52444 h 78377"/>
                <a:gd name="connsiteX13" fmla="*/ 25473 w 52097"/>
                <a:gd name="connsiteY13" fmla="*/ 78262 h 78377"/>
                <a:gd name="connsiteX14" fmla="*/ 26049 w 52097"/>
                <a:gd name="connsiteY14" fmla="*/ 6109 h 78377"/>
                <a:gd name="connsiteX15" fmla="*/ 6685 w 52097"/>
                <a:gd name="connsiteY15" fmla="*/ 26395 h 78377"/>
                <a:gd name="connsiteX16" fmla="*/ 26049 w 52097"/>
                <a:gd name="connsiteY16" fmla="*/ 46566 h 78377"/>
                <a:gd name="connsiteX17" fmla="*/ 45643 w 52097"/>
                <a:gd name="connsiteY17" fmla="*/ 26395 h 78377"/>
                <a:gd name="connsiteX18" fmla="*/ 26049 w 52097"/>
                <a:gd name="connsiteY18" fmla="*/ 6109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097" h="78377">
                  <a:moveTo>
                    <a:pt x="25473" y="78378"/>
                  </a:moveTo>
                  <a:cubicBezTo>
                    <a:pt x="17750" y="78378"/>
                    <a:pt x="10373" y="76072"/>
                    <a:pt x="4956" y="71462"/>
                  </a:cubicBezTo>
                  <a:lnTo>
                    <a:pt x="4956" y="64431"/>
                  </a:lnTo>
                  <a:cubicBezTo>
                    <a:pt x="10373" y="69733"/>
                    <a:pt x="18211" y="72269"/>
                    <a:pt x="25473" y="72269"/>
                  </a:cubicBezTo>
                  <a:cubicBezTo>
                    <a:pt x="38382" y="72269"/>
                    <a:pt x="45643" y="65583"/>
                    <a:pt x="45643" y="53020"/>
                  </a:cubicBezTo>
                  <a:lnTo>
                    <a:pt x="45643" y="39996"/>
                  </a:lnTo>
                  <a:cubicBezTo>
                    <a:pt x="42070" y="47603"/>
                    <a:pt x="34694" y="52559"/>
                    <a:pt x="25473" y="52559"/>
                  </a:cubicBezTo>
                  <a:cubicBezTo>
                    <a:pt x="10604" y="52559"/>
                    <a:pt x="0" y="41610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694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2444"/>
                  </a:lnTo>
                  <a:cubicBezTo>
                    <a:pt x="52098" y="69041"/>
                    <a:pt x="42301" y="78262"/>
                    <a:pt x="25473" y="78262"/>
                  </a:cubicBezTo>
                  <a:close/>
                  <a:moveTo>
                    <a:pt x="26049" y="6109"/>
                  </a:moveTo>
                  <a:cubicBezTo>
                    <a:pt x="14638" y="6109"/>
                    <a:pt x="6685" y="14638"/>
                    <a:pt x="6685" y="26395"/>
                  </a:cubicBezTo>
                  <a:cubicBezTo>
                    <a:pt x="6685" y="38151"/>
                    <a:pt x="14638" y="46566"/>
                    <a:pt x="26049" y="46566"/>
                  </a:cubicBezTo>
                  <a:cubicBezTo>
                    <a:pt x="37460" y="46566"/>
                    <a:pt x="45643" y="38037"/>
                    <a:pt x="45643" y="26395"/>
                  </a:cubicBezTo>
                  <a:cubicBezTo>
                    <a:pt x="45643" y="14754"/>
                    <a:pt x="37460" y="6109"/>
                    <a:pt x="2604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2" name="Freeform: Shape 1831">
              <a:extLst>
                <a:ext uri="{FF2B5EF4-FFF2-40B4-BE49-F238E27FC236}">
                  <a16:creationId xmlns:a16="http://schemas.microsoft.com/office/drawing/2014/main" id="{034DE1BC-F717-42B4-B290-22FDD8DF1D70}"/>
                </a:ext>
              </a:extLst>
            </p:cNvPr>
            <p:cNvSpPr/>
            <p:nvPr/>
          </p:nvSpPr>
          <p:spPr>
            <a:xfrm>
              <a:off x="5416436" y="7624366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6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6" y="46566"/>
                    <a:pt x="27086" y="46566"/>
                  </a:cubicBezTo>
                  <a:cubicBezTo>
                    <a:pt x="33771" y="46566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1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3" name="Freeform: Shape 1832">
              <a:extLst>
                <a:ext uri="{FF2B5EF4-FFF2-40B4-BE49-F238E27FC236}">
                  <a16:creationId xmlns:a16="http://schemas.microsoft.com/office/drawing/2014/main" id="{0EBDCFBF-8154-458E-9161-519F7AD8B0A6}"/>
                </a:ext>
              </a:extLst>
            </p:cNvPr>
            <p:cNvSpPr/>
            <p:nvPr/>
          </p:nvSpPr>
          <p:spPr>
            <a:xfrm>
              <a:off x="5478101" y="7608576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7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4" name="Freeform: Shape 1833">
              <a:extLst>
                <a:ext uri="{FF2B5EF4-FFF2-40B4-BE49-F238E27FC236}">
                  <a16:creationId xmlns:a16="http://schemas.microsoft.com/office/drawing/2014/main" id="{51A3EB2A-C2DA-40F2-9ED3-6462CF6D2087}"/>
                </a:ext>
              </a:extLst>
            </p:cNvPr>
            <p:cNvSpPr/>
            <p:nvPr/>
          </p:nvSpPr>
          <p:spPr>
            <a:xfrm>
              <a:off x="5538843" y="7624251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6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4" y="52559"/>
                    <a:pt x="25473" y="52559"/>
                  </a:cubicBezTo>
                  <a:cubicBezTo>
                    <a:pt x="10604" y="52559"/>
                    <a:pt x="0" y="41610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7"/>
                    <a:pt x="14638" y="46566"/>
                    <a:pt x="26049" y="46566"/>
                  </a:cubicBezTo>
                  <a:cubicBezTo>
                    <a:pt x="37460" y="46566"/>
                    <a:pt x="45643" y="38037"/>
                    <a:pt x="45643" y="26395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5" name="Freeform: Shape 1834">
              <a:extLst>
                <a:ext uri="{FF2B5EF4-FFF2-40B4-BE49-F238E27FC236}">
                  <a16:creationId xmlns:a16="http://schemas.microsoft.com/office/drawing/2014/main" id="{34B3E888-12B4-4DEB-8FBC-3433EF75F8F8}"/>
                </a:ext>
              </a:extLst>
            </p:cNvPr>
            <p:cNvSpPr/>
            <p:nvPr/>
          </p:nvSpPr>
          <p:spPr>
            <a:xfrm>
              <a:off x="5605118" y="7624366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80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1 w 43683"/>
                <a:gd name="connsiteY8" fmla="*/ 6109 h 52558"/>
                <a:gd name="connsiteX9" fmla="*/ 6685 w 43683"/>
                <a:gd name="connsiteY9" fmla="*/ 26280 h 52558"/>
                <a:gd name="connsiteX10" fmla="*/ 26971 w 43683"/>
                <a:gd name="connsiteY10" fmla="*/ 46566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7"/>
                  </a:cubicBezTo>
                  <a:lnTo>
                    <a:pt x="43684" y="47142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80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1" y="6109"/>
                  </a:cubicBezTo>
                  <a:cubicBezTo>
                    <a:pt x="14984" y="6109"/>
                    <a:pt x="6685" y="14408"/>
                    <a:pt x="6685" y="26280"/>
                  </a:cubicBezTo>
                  <a:cubicBezTo>
                    <a:pt x="6685" y="38151"/>
                    <a:pt x="14984" y="46566"/>
                    <a:pt x="26971" y="4656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6" name="Freeform: Shape 1835">
              <a:extLst>
                <a:ext uri="{FF2B5EF4-FFF2-40B4-BE49-F238E27FC236}">
                  <a16:creationId xmlns:a16="http://schemas.microsoft.com/office/drawing/2014/main" id="{80DAE93A-2229-45F8-9887-8E89EA725768}"/>
                </a:ext>
              </a:extLst>
            </p:cNvPr>
            <p:cNvSpPr/>
            <p:nvPr/>
          </p:nvSpPr>
          <p:spPr>
            <a:xfrm>
              <a:off x="5658599" y="7624366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80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1 w 43683"/>
                <a:gd name="connsiteY8" fmla="*/ 6109 h 52558"/>
                <a:gd name="connsiteX9" fmla="*/ 6685 w 43683"/>
                <a:gd name="connsiteY9" fmla="*/ 26280 h 52558"/>
                <a:gd name="connsiteX10" fmla="*/ 26971 w 43683"/>
                <a:gd name="connsiteY10" fmla="*/ 46566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7"/>
                  </a:cubicBezTo>
                  <a:lnTo>
                    <a:pt x="43684" y="47142"/>
                  </a:lnTo>
                  <a:cubicBezTo>
                    <a:pt x="38727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80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4" y="0"/>
                    <a:pt x="38727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1" y="6109"/>
                  </a:cubicBezTo>
                  <a:cubicBezTo>
                    <a:pt x="14984" y="6109"/>
                    <a:pt x="6685" y="14408"/>
                    <a:pt x="6685" y="26280"/>
                  </a:cubicBezTo>
                  <a:cubicBezTo>
                    <a:pt x="6685" y="38151"/>
                    <a:pt x="14984" y="46566"/>
                    <a:pt x="26971" y="4656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7" name="Freeform: Shape 1836">
              <a:extLst>
                <a:ext uri="{FF2B5EF4-FFF2-40B4-BE49-F238E27FC236}">
                  <a16:creationId xmlns:a16="http://schemas.microsoft.com/office/drawing/2014/main" id="{BECAFB77-7146-4D31-BC6A-A4ACAA86C5F1}"/>
                </a:ext>
              </a:extLst>
            </p:cNvPr>
            <p:cNvSpPr/>
            <p:nvPr/>
          </p:nvSpPr>
          <p:spPr>
            <a:xfrm>
              <a:off x="5712079" y="7624366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1 w 49216"/>
                <a:gd name="connsiteY4" fmla="*/ 28700 h 52443"/>
                <a:gd name="connsiteX5" fmla="*/ 27086 w 49216"/>
                <a:gd name="connsiteY5" fmla="*/ 46566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1" y="28700"/>
                  </a:lnTo>
                  <a:cubicBezTo>
                    <a:pt x="7838" y="39189"/>
                    <a:pt x="15676" y="46566"/>
                    <a:pt x="27086" y="46566"/>
                  </a:cubicBezTo>
                  <a:cubicBezTo>
                    <a:pt x="33772" y="46566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2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1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8" name="Freeform: Shape 1837">
              <a:extLst>
                <a:ext uri="{FF2B5EF4-FFF2-40B4-BE49-F238E27FC236}">
                  <a16:creationId xmlns:a16="http://schemas.microsoft.com/office/drawing/2014/main" id="{8BACC032-10AA-4F70-91E4-19532A040322}"/>
                </a:ext>
              </a:extLst>
            </p:cNvPr>
            <p:cNvSpPr/>
            <p:nvPr/>
          </p:nvSpPr>
          <p:spPr>
            <a:xfrm>
              <a:off x="5771323" y="7624251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3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7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6 w 35845"/>
                <a:gd name="connsiteY10" fmla="*/ 20517 h 52558"/>
                <a:gd name="connsiteX11" fmla="*/ 26510 w 35845"/>
                <a:gd name="connsiteY11" fmla="*/ 25588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2 h 52558"/>
                <a:gd name="connsiteX15" fmla="*/ 0 w 35845"/>
                <a:gd name="connsiteY15" fmla="*/ 40111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3" y="26049"/>
                  </a:lnTo>
                  <a:cubicBezTo>
                    <a:pt x="4265" y="23514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6" y="20517"/>
                  </a:cubicBezTo>
                  <a:lnTo>
                    <a:pt x="26510" y="25588"/>
                  </a:lnTo>
                  <a:cubicBezTo>
                    <a:pt x="32964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9" name="Freeform: Shape 1838">
              <a:extLst>
                <a:ext uri="{FF2B5EF4-FFF2-40B4-BE49-F238E27FC236}">
                  <a16:creationId xmlns:a16="http://schemas.microsoft.com/office/drawing/2014/main" id="{139176A3-F8E0-4968-9053-D3237BD09386}"/>
                </a:ext>
              </a:extLst>
            </p:cNvPr>
            <p:cNvSpPr/>
            <p:nvPr/>
          </p:nvSpPr>
          <p:spPr>
            <a:xfrm>
              <a:off x="5816736" y="7624251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3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7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5 w 35845"/>
                <a:gd name="connsiteY10" fmla="*/ 20517 h 52558"/>
                <a:gd name="connsiteX11" fmla="*/ 26510 w 35845"/>
                <a:gd name="connsiteY11" fmla="*/ 25588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2 h 52558"/>
                <a:gd name="connsiteX15" fmla="*/ 0 w 35845"/>
                <a:gd name="connsiteY15" fmla="*/ 40111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3" y="26049"/>
                  </a:lnTo>
                  <a:cubicBezTo>
                    <a:pt x="4265" y="23514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7"/>
                  </a:cubicBezTo>
                  <a:lnTo>
                    <a:pt x="26510" y="25588"/>
                  </a:lnTo>
                  <a:cubicBezTo>
                    <a:pt x="32964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0" name="Freeform: Shape 1839">
              <a:extLst>
                <a:ext uri="{FF2B5EF4-FFF2-40B4-BE49-F238E27FC236}">
                  <a16:creationId xmlns:a16="http://schemas.microsoft.com/office/drawing/2014/main" id="{48051548-5ADC-4EEA-B5A1-82E9E9F05000}"/>
                </a:ext>
              </a:extLst>
            </p:cNvPr>
            <p:cNvSpPr/>
            <p:nvPr/>
          </p:nvSpPr>
          <p:spPr>
            <a:xfrm>
              <a:off x="5889927" y="7608576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7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1" name="Freeform: Shape 1840">
              <a:extLst>
                <a:ext uri="{FF2B5EF4-FFF2-40B4-BE49-F238E27FC236}">
                  <a16:creationId xmlns:a16="http://schemas.microsoft.com/office/drawing/2014/main" id="{76DA770D-292E-4A58-B066-7FEE5ECA7C36}"/>
                </a:ext>
              </a:extLst>
            </p:cNvPr>
            <p:cNvSpPr/>
            <p:nvPr/>
          </p:nvSpPr>
          <p:spPr>
            <a:xfrm>
              <a:off x="5926233" y="7624251"/>
              <a:ext cx="52444" cy="52558"/>
            </a:xfrm>
            <a:custGeom>
              <a:avLst/>
              <a:gdLst>
                <a:gd name="connsiteX0" fmla="*/ 0 w 52444"/>
                <a:gd name="connsiteY0" fmla="*/ 26164 h 52558"/>
                <a:gd name="connsiteX1" fmla="*/ 26395 w 52444"/>
                <a:gd name="connsiteY1" fmla="*/ 0 h 52558"/>
                <a:gd name="connsiteX2" fmla="*/ 52444 w 52444"/>
                <a:gd name="connsiteY2" fmla="*/ 26164 h 52558"/>
                <a:gd name="connsiteX3" fmla="*/ 26395 w 52444"/>
                <a:gd name="connsiteY3" fmla="*/ 52559 h 52558"/>
                <a:gd name="connsiteX4" fmla="*/ 0 w 52444"/>
                <a:gd name="connsiteY4" fmla="*/ 26164 h 52558"/>
                <a:gd name="connsiteX5" fmla="*/ 26280 w 52444"/>
                <a:gd name="connsiteY5" fmla="*/ 6109 h 52558"/>
                <a:gd name="connsiteX6" fmla="*/ 6685 w 52444"/>
                <a:gd name="connsiteY6" fmla="*/ 26280 h 52558"/>
                <a:gd name="connsiteX7" fmla="*/ 26280 w 52444"/>
                <a:gd name="connsiteY7" fmla="*/ 46566 h 52558"/>
                <a:gd name="connsiteX8" fmla="*/ 45759 w 52444"/>
                <a:gd name="connsiteY8" fmla="*/ 26280 h 52558"/>
                <a:gd name="connsiteX9" fmla="*/ 26280 w 52444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4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9"/>
                    <a:pt x="41610" y="52559"/>
                    <a:pt x="26395" y="52559"/>
                  </a:cubicBezTo>
                  <a:cubicBezTo>
                    <a:pt x="11181" y="52559"/>
                    <a:pt x="0" y="41494"/>
                    <a:pt x="0" y="26164"/>
                  </a:cubicBezTo>
                  <a:close/>
                  <a:moveTo>
                    <a:pt x="26280" y="6109"/>
                  </a:moveTo>
                  <a:cubicBezTo>
                    <a:pt x="14754" y="6109"/>
                    <a:pt x="6685" y="14638"/>
                    <a:pt x="6685" y="26280"/>
                  </a:cubicBezTo>
                  <a:cubicBezTo>
                    <a:pt x="6685" y="37921"/>
                    <a:pt x="14754" y="46566"/>
                    <a:pt x="26280" y="46566"/>
                  </a:cubicBezTo>
                  <a:cubicBezTo>
                    <a:pt x="37806" y="46566"/>
                    <a:pt x="45759" y="38037"/>
                    <a:pt x="45759" y="26280"/>
                  </a:cubicBezTo>
                  <a:cubicBezTo>
                    <a:pt x="45759" y="14523"/>
                    <a:pt x="37690" y="6109"/>
                    <a:pt x="26280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2" name="Freeform: Shape 1841">
              <a:extLst>
                <a:ext uri="{FF2B5EF4-FFF2-40B4-BE49-F238E27FC236}">
                  <a16:creationId xmlns:a16="http://schemas.microsoft.com/office/drawing/2014/main" id="{C3246D69-4126-4B34-9FBF-2BC7935C7CA9}"/>
                </a:ext>
              </a:extLst>
            </p:cNvPr>
            <p:cNvSpPr/>
            <p:nvPr/>
          </p:nvSpPr>
          <p:spPr>
            <a:xfrm>
              <a:off x="3569387" y="7722568"/>
              <a:ext cx="52097" cy="78723"/>
            </a:xfrm>
            <a:custGeom>
              <a:avLst/>
              <a:gdLst>
                <a:gd name="connsiteX0" fmla="*/ 45643 w 52097"/>
                <a:gd name="connsiteY0" fmla="*/ 66159 h 78723"/>
                <a:gd name="connsiteX1" fmla="*/ 25473 w 52097"/>
                <a:gd name="connsiteY1" fmla="*/ 78723 h 78723"/>
                <a:gd name="connsiteX2" fmla="*/ 0 w 52097"/>
                <a:gd name="connsiteY2" fmla="*/ 52674 h 78723"/>
                <a:gd name="connsiteX3" fmla="*/ 25473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4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3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59"/>
                  </a:moveTo>
                  <a:cubicBezTo>
                    <a:pt x="42070" y="73766"/>
                    <a:pt x="34694" y="78723"/>
                    <a:pt x="25473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3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3" name="Freeform: Shape 1842">
              <a:extLst>
                <a:ext uri="{FF2B5EF4-FFF2-40B4-BE49-F238E27FC236}">
                  <a16:creationId xmlns:a16="http://schemas.microsoft.com/office/drawing/2014/main" id="{0327C862-7AE6-45A7-9D4E-2D7C33A599E0}"/>
                </a:ext>
              </a:extLst>
            </p:cNvPr>
            <p:cNvSpPr/>
            <p:nvPr/>
          </p:nvSpPr>
          <p:spPr>
            <a:xfrm>
              <a:off x="3635546" y="7748847"/>
              <a:ext cx="49216" cy="52444"/>
            </a:xfrm>
            <a:custGeom>
              <a:avLst/>
              <a:gdLst>
                <a:gd name="connsiteX0" fmla="*/ 115 w 49216"/>
                <a:gd name="connsiteY0" fmla="*/ 26510 h 52444"/>
                <a:gd name="connsiteX1" fmla="*/ 25127 w 49216"/>
                <a:gd name="connsiteY1" fmla="*/ 0 h 52444"/>
                <a:gd name="connsiteX2" fmla="*/ 49216 w 49216"/>
                <a:gd name="connsiteY2" fmla="*/ 25588 h 52444"/>
                <a:gd name="connsiteX3" fmla="*/ 48986 w 49216"/>
                <a:gd name="connsiteY3" fmla="*/ 28700 h 52444"/>
                <a:gd name="connsiteX4" fmla="*/ 6800 w 49216"/>
                <a:gd name="connsiteY4" fmla="*/ 28700 h 52444"/>
                <a:gd name="connsiteX5" fmla="*/ 27086 w 49216"/>
                <a:gd name="connsiteY5" fmla="*/ 46566 h 52444"/>
                <a:gd name="connsiteX6" fmla="*/ 45643 w 49216"/>
                <a:gd name="connsiteY6" fmla="*/ 40341 h 52444"/>
                <a:gd name="connsiteX7" fmla="*/ 45643 w 49216"/>
                <a:gd name="connsiteY7" fmla="*/ 46681 h 52444"/>
                <a:gd name="connsiteX8" fmla="*/ 27086 w 49216"/>
                <a:gd name="connsiteY8" fmla="*/ 52444 h 52444"/>
                <a:gd name="connsiteX9" fmla="*/ 0 w 49216"/>
                <a:gd name="connsiteY9" fmla="*/ 26510 h 52444"/>
                <a:gd name="connsiteX10" fmla="*/ 42416 w 49216"/>
                <a:gd name="connsiteY10" fmla="*/ 23398 h 52444"/>
                <a:gd name="connsiteX11" fmla="*/ 25127 w 49216"/>
                <a:gd name="connsiteY11" fmla="*/ 5878 h 52444"/>
                <a:gd name="connsiteX12" fmla="*/ 6915 w 49216"/>
                <a:gd name="connsiteY12" fmla="*/ 23398 h 52444"/>
                <a:gd name="connsiteX13" fmla="*/ 42416 w 49216"/>
                <a:gd name="connsiteY13" fmla="*/ 23398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4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1"/>
                    <a:pt x="45643" y="40341"/>
                  </a:cubicBezTo>
                  <a:lnTo>
                    <a:pt x="45643" y="46681"/>
                  </a:lnTo>
                  <a:cubicBezTo>
                    <a:pt x="40226" y="50600"/>
                    <a:pt x="33771" y="52444"/>
                    <a:pt x="27086" y="52444"/>
                  </a:cubicBezTo>
                  <a:cubicBezTo>
                    <a:pt x="11065" y="52444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486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5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4" name="Freeform: Shape 1843">
              <a:extLst>
                <a:ext uri="{FF2B5EF4-FFF2-40B4-BE49-F238E27FC236}">
                  <a16:creationId xmlns:a16="http://schemas.microsoft.com/office/drawing/2014/main" id="{4ED9E4CC-7F5F-4832-ABC7-7B5A07841F1B}"/>
                </a:ext>
              </a:extLst>
            </p:cNvPr>
            <p:cNvSpPr/>
            <p:nvPr/>
          </p:nvSpPr>
          <p:spPr>
            <a:xfrm>
              <a:off x="3691102" y="7749539"/>
              <a:ext cx="50945" cy="52444"/>
            </a:xfrm>
            <a:custGeom>
              <a:avLst/>
              <a:gdLst>
                <a:gd name="connsiteX0" fmla="*/ 25473 w 50945"/>
                <a:gd name="connsiteY0" fmla="*/ 52444 h 52444"/>
                <a:gd name="connsiteX1" fmla="*/ 0 w 50945"/>
                <a:gd name="connsiteY1" fmla="*/ 0 h 52444"/>
                <a:gd name="connsiteX2" fmla="*/ 7492 w 50945"/>
                <a:gd name="connsiteY2" fmla="*/ 0 h 52444"/>
                <a:gd name="connsiteX3" fmla="*/ 25819 w 50945"/>
                <a:gd name="connsiteY3" fmla="*/ 38843 h 52444"/>
                <a:gd name="connsiteX4" fmla="*/ 44030 w 50945"/>
                <a:gd name="connsiteY4" fmla="*/ 0 h 52444"/>
                <a:gd name="connsiteX5" fmla="*/ 50945 w 50945"/>
                <a:gd name="connsiteY5" fmla="*/ 0 h 52444"/>
                <a:gd name="connsiteX6" fmla="*/ 25473 w 50945"/>
                <a:gd name="connsiteY6" fmla="*/ 52444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45" h="52444">
                  <a:moveTo>
                    <a:pt x="25473" y="52444"/>
                  </a:moveTo>
                  <a:lnTo>
                    <a:pt x="0" y="0"/>
                  </a:lnTo>
                  <a:lnTo>
                    <a:pt x="7492" y="0"/>
                  </a:lnTo>
                  <a:lnTo>
                    <a:pt x="25819" y="38843"/>
                  </a:lnTo>
                  <a:lnTo>
                    <a:pt x="44030" y="0"/>
                  </a:lnTo>
                  <a:lnTo>
                    <a:pt x="50945" y="0"/>
                  </a:lnTo>
                  <a:lnTo>
                    <a:pt x="25473" y="5244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5" name="Freeform: Shape 1844">
              <a:extLst>
                <a:ext uri="{FF2B5EF4-FFF2-40B4-BE49-F238E27FC236}">
                  <a16:creationId xmlns:a16="http://schemas.microsoft.com/office/drawing/2014/main" id="{EE3A60D5-B94E-4D05-8B4B-D4E4B7BC382B}"/>
                </a:ext>
              </a:extLst>
            </p:cNvPr>
            <p:cNvSpPr/>
            <p:nvPr/>
          </p:nvSpPr>
          <p:spPr>
            <a:xfrm>
              <a:off x="3750692" y="7729715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6 w 12332"/>
                <a:gd name="connsiteY2" fmla="*/ 922 h 70654"/>
                <a:gd name="connsiteX3" fmla="*/ 12333 w 12332"/>
                <a:gd name="connsiteY3" fmla="*/ 4495 h 70654"/>
                <a:gd name="connsiteX4" fmla="*/ 7376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1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5"/>
                    <a:pt x="7376" y="922"/>
                  </a:cubicBezTo>
                  <a:lnTo>
                    <a:pt x="12333" y="4495"/>
                  </a:lnTo>
                  <a:lnTo>
                    <a:pt x="7376" y="8068"/>
                  </a:lnTo>
                  <a:cubicBezTo>
                    <a:pt x="6455" y="8645"/>
                    <a:pt x="5533" y="9105"/>
                    <a:pt x="4380" y="9105"/>
                  </a:cubicBezTo>
                  <a:cubicBezTo>
                    <a:pt x="1844" y="9105"/>
                    <a:pt x="0" y="7031"/>
                    <a:pt x="0" y="4611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6" name="Freeform: Shape 1845">
              <a:extLst>
                <a:ext uri="{FF2B5EF4-FFF2-40B4-BE49-F238E27FC236}">
                  <a16:creationId xmlns:a16="http://schemas.microsoft.com/office/drawing/2014/main" id="{8C1D0D69-6E3C-4D2E-80D6-5E9B9C839932}"/>
                </a:ext>
              </a:extLst>
            </p:cNvPr>
            <p:cNvSpPr/>
            <p:nvPr/>
          </p:nvSpPr>
          <p:spPr>
            <a:xfrm>
              <a:off x="3772937" y="7748733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6 h 52558"/>
                <a:gd name="connsiteX2" fmla="*/ 43684 w 43683"/>
                <a:gd name="connsiteY2" fmla="*/ 47141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1 w 43683"/>
                <a:gd name="connsiteY8" fmla="*/ 6108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6"/>
                  </a:cubicBezTo>
                  <a:lnTo>
                    <a:pt x="43684" y="47141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79"/>
                  </a:cubicBezTo>
                  <a:cubicBezTo>
                    <a:pt x="0" y="10949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8"/>
                    <a:pt x="26741" y="6108"/>
                  </a:cubicBezTo>
                  <a:cubicBezTo>
                    <a:pt x="14984" y="6108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7" name="Freeform: Shape 1846">
              <a:extLst>
                <a:ext uri="{FF2B5EF4-FFF2-40B4-BE49-F238E27FC236}">
                  <a16:creationId xmlns:a16="http://schemas.microsoft.com/office/drawing/2014/main" id="{49B2AF06-C4EA-4E93-99C6-B9E930079361}"/>
                </a:ext>
              </a:extLst>
            </p:cNvPr>
            <p:cNvSpPr/>
            <p:nvPr/>
          </p:nvSpPr>
          <p:spPr>
            <a:xfrm>
              <a:off x="3826302" y="7748847"/>
              <a:ext cx="49216" cy="52444"/>
            </a:xfrm>
            <a:custGeom>
              <a:avLst/>
              <a:gdLst>
                <a:gd name="connsiteX0" fmla="*/ 115 w 49216"/>
                <a:gd name="connsiteY0" fmla="*/ 26510 h 52444"/>
                <a:gd name="connsiteX1" fmla="*/ 25127 w 49216"/>
                <a:gd name="connsiteY1" fmla="*/ 0 h 52444"/>
                <a:gd name="connsiteX2" fmla="*/ 49216 w 49216"/>
                <a:gd name="connsiteY2" fmla="*/ 25588 h 52444"/>
                <a:gd name="connsiteX3" fmla="*/ 48986 w 49216"/>
                <a:gd name="connsiteY3" fmla="*/ 28700 h 52444"/>
                <a:gd name="connsiteX4" fmla="*/ 6800 w 49216"/>
                <a:gd name="connsiteY4" fmla="*/ 28700 h 52444"/>
                <a:gd name="connsiteX5" fmla="*/ 27086 w 49216"/>
                <a:gd name="connsiteY5" fmla="*/ 46566 h 52444"/>
                <a:gd name="connsiteX6" fmla="*/ 45643 w 49216"/>
                <a:gd name="connsiteY6" fmla="*/ 40341 h 52444"/>
                <a:gd name="connsiteX7" fmla="*/ 45643 w 49216"/>
                <a:gd name="connsiteY7" fmla="*/ 46681 h 52444"/>
                <a:gd name="connsiteX8" fmla="*/ 27086 w 49216"/>
                <a:gd name="connsiteY8" fmla="*/ 52444 h 52444"/>
                <a:gd name="connsiteX9" fmla="*/ 0 w 49216"/>
                <a:gd name="connsiteY9" fmla="*/ 26510 h 52444"/>
                <a:gd name="connsiteX10" fmla="*/ 42416 w 49216"/>
                <a:gd name="connsiteY10" fmla="*/ 23398 h 52444"/>
                <a:gd name="connsiteX11" fmla="*/ 25127 w 49216"/>
                <a:gd name="connsiteY11" fmla="*/ 5878 h 52444"/>
                <a:gd name="connsiteX12" fmla="*/ 6916 w 49216"/>
                <a:gd name="connsiteY12" fmla="*/ 23398 h 52444"/>
                <a:gd name="connsiteX13" fmla="*/ 42416 w 49216"/>
                <a:gd name="connsiteY13" fmla="*/ 23398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4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1"/>
                    <a:pt x="45643" y="40341"/>
                  </a:cubicBezTo>
                  <a:lnTo>
                    <a:pt x="45643" y="46681"/>
                  </a:lnTo>
                  <a:cubicBezTo>
                    <a:pt x="40226" y="50600"/>
                    <a:pt x="33771" y="52444"/>
                    <a:pt x="27086" y="52444"/>
                  </a:cubicBezTo>
                  <a:cubicBezTo>
                    <a:pt x="11065" y="52444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6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8" name="Freeform: Shape 1847">
              <a:extLst>
                <a:ext uri="{FF2B5EF4-FFF2-40B4-BE49-F238E27FC236}">
                  <a16:creationId xmlns:a16="http://schemas.microsoft.com/office/drawing/2014/main" id="{35159B22-B0DE-4702-8D1C-F9B96B0FC220}"/>
                </a:ext>
              </a:extLst>
            </p:cNvPr>
            <p:cNvSpPr/>
            <p:nvPr/>
          </p:nvSpPr>
          <p:spPr>
            <a:xfrm>
              <a:off x="3885546" y="7748733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4 w 35846"/>
                <a:gd name="connsiteY3" fmla="*/ 26048 h 52558"/>
                <a:gd name="connsiteX4" fmla="*/ 1038 w 35846"/>
                <a:gd name="connsiteY4" fmla="*/ 13946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7 w 35846"/>
                <a:gd name="connsiteY8" fmla="*/ 5302 h 52558"/>
                <a:gd name="connsiteX9" fmla="*/ 7492 w 35846"/>
                <a:gd name="connsiteY9" fmla="*/ 13255 h 52558"/>
                <a:gd name="connsiteX10" fmla="*/ 13486 w 35846"/>
                <a:gd name="connsiteY10" fmla="*/ 20516 h 52558"/>
                <a:gd name="connsiteX11" fmla="*/ 26510 w 35846"/>
                <a:gd name="connsiteY11" fmla="*/ 25587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1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4"/>
                    <a:pt x="27778" y="32849"/>
                    <a:pt x="23398" y="31120"/>
                  </a:cubicBezTo>
                  <a:lnTo>
                    <a:pt x="10374" y="26048"/>
                  </a:lnTo>
                  <a:cubicBezTo>
                    <a:pt x="4265" y="23513"/>
                    <a:pt x="1038" y="20055"/>
                    <a:pt x="1038" y="13946"/>
                  </a:cubicBezTo>
                  <a:cubicBezTo>
                    <a:pt x="1038" y="5302"/>
                    <a:pt x="8184" y="0"/>
                    <a:pt x="18211" y="0"/>
                  </a:cubicBezTo>
                  <a:cubicBezTo>
                    <a:pt x="24090" y="0"/>
                    <a:pt x="29737" y="1613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9" y="5302"/>
                    <a:pt x="18327" y="5302"/>
                  </a:cubicBezTo>
                  <a:cubicBezTo>
                    <a:pt x="12103" y="5302"/>
                    <a:pt x="7492" y="8183"/>
                    <a:pt x="7492" y="13255"/>
                  </a:cubicBezTo>
                  <a:cubicBezTo>
                    <a:pt x="7492" y="16712"/>
                    <a:pt x="9106" y="18902"/>
                    <a:pt x="13486" y="20516"/>
                  </a:cubicBezTo>
                  <a:lnTo>
                    <a:pt x="26510" y="25587"/>
                  </a:lnTo>
                  <a:cubicBezTo>
                    <a:pt x="32965" y="28238"/>
                    <a:pt x="35846" y="32157"/>
                    <a:pt x="35846" y="37460"/>
                  </a:cubicBezTo>
                  <a:cubicBezTo>
                    <a:pt x="35846" y="46910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9" name="Freeform: Shape 1848">
              <a:extLst>
                <a:ext uri="{FF2B5EF4-FFF2-40B4-BE49-F238E27FC236}">
                  <a16:creationId xmlns:a16="http://schemas.microsoft.com/office/drawing/2014/main" id="{EFF34392-D2A2-40D5-AD0D-FA52A67F70EE}"/>
                </a:ext>
              </a:extLst>
            </p:cNvPr>
            <p:cNvSpPr/>
            <p:nvPr/>
          </p:nvSpPr>
          <p:spPr>
            <a:xfrm>
              <a:off x="3955509" y="7748733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6 h 52558"/>
                <a:gd name="connsiteX6" fmla="*/ 52098 w 52097"/>
                <a:gd name="connsiteY6" fmla="*/ 806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7"/>
                    <a:pt x="34694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6"/>
                  </a:lnTo>
                  <a:lnTo>
                    <a:pt x="52098" y="806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50" name="Freeform: Shape 1849">
              <a:extLst>
                <a:ext uri="{FF2B5EF4-FFF2-40B4-BE49-F238E27FC236}">
                  <a16:creationId xmlns:a16="http://schemas.microsoft.com/office/drawing/2014/main" id="{AF2C8E75-7F94-4E9A-A76B-41D03792467D}"/>
                </a:ext>
              </a:extLst>
            </p:cNvPr>
            <p:cNvSpPr/>
            <p:nvPr/>
          </p:nvSpPr>
          <p:spPr>
            <a:xfrm>
              <a:off x="4025588" y="7748847"/>
              <a:ext cx="45412" cy="51752"/>
            </a:xfrm>
            <a:custGeom>
              <a:avLst/>
              <a:gdLst>
                <a:gd name="connsiteX0" fmla="*/ 6455 w 45412"/>
                <a:gd name="connsiteY0" fmla="*/ 51637 h 51752"/>
                <a:gd name="connsiteX1" fmla="*/ 0 w 45412"/>
                <a:gd name="connsiteY1" fmla="*/ 51637 h 51752"/>
                <a:gd name="connsiteX2" fmla="*/ 0 w 45412"/>
                <a:gd name="connsiteY2" fmla="*/ 807 h 51752"/>
                <a:gd name="connsiteX3" fmla="*/ 6455 w 45412"/>
                <a:gd name="connsiteY3" fmla="*/ 807 h 51752"/>
                <a:gd name="connsiteX4" fmla="*/ 6455 w 45412"/>
                <a:gd name="connsiteY4" fmla="*/ 12448 h 51752"/>
                <a:gd name="connsiteX5" fmla="*/ 25242 w 45412"/>
                <a:gd name="connsiteY5" fmla="*/ 0 h 51752"/>
                <a:gd name="connsiteX6" fmla="*/ 45413 w 45412"/>
                <a:gd name="connsiteY6" fmla="*/ 22591 h 51752"/>
                <a:gd name="connsiteX7" fmla="*/ 45413 w 45412"/>
                <a:gd name="connsiteY7" fmla="*/ 51637 h 51752"/>
                <a:gd name="connsiteX8" fmla="*/ 38958 w 45412"/>
                <a:gd name="connsiteY8" fmla="*/ 51637 h 51752"/>
                <a:gd name="connsiteX9" fmla="*/ 38958 w 45412"/>
                <a:gd name="connsiteY9" fmla="*/ 23514 h 51752"/>
                <a:gd name="connsiteX10" fmla="*/ 23744 w 45412"/>
                <a:gd name="connsiteY10" fmla="*/ 6225 h 51752"/>
                <a:gd name="connsiteX11" fmla="*/ 6570 w 45412"/>
                <a:gd name="connsiteY11" fmla="*/ 26280 h 51752"/>
                <a:gd name="connsiteX12" fmla="*/ 6570 w 45412"/>
                <a:gd name="connsiteY12" fmla="*/ 51753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2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51" name="Freeform: Shape 1850">
              <a:extLst>
                <a:ext uri="{FF2B5EF4-FFF2-40B4-BE49-F238E27FC236}">
                  <a16:creationId xmlns:a16="http://schemas.microsoft.com/office/drawing/2014/main" id="{972855C3-A6CB-4567-A7B9-F1DE0CDD06CE}"/>
                </a:ext>
              </a:extLst>
            </p:cNvPr>
            <p:cNvSpPr/>
            <p:nvPr/>
          </p:nvSpPr>
          <p:spPr>
            <a:xfrm>
              <a:off x="4083794" y="7722568"/>
              <a:ext cx="52097" cy="78723"/>
            </a:xfrm>
            <a:custGeom>
              <a:avLst/>
              <a:gdLst>
                <a:gd name="connsiteX0" fmla="*/ 45643 w 52097"/>
                <a:gd name="connsiteY0" fmla="*/ 66159 h 78723"/>
                <a:gd name="connsiteX1" fmla="*/ 25472 w 52097"/>
                <a:gd name="connsiteY1" fmla="*/ 78723 h 78723"/>
                <a:gd name="connsiteX2" fmla="*/ 0 w 52097"/>
                <a:gd name="connsiteY2" fmla="*/ 52674 h 78723"/>
                <a:gd name="connsiteX3" fmla="*/ 25472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4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3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59"/>
                  </a:moveTo>
                  <a:cubicBezTo>
                    <a:pt x="42070" y="73766"/>
                    <a:pt x="34694" y="78723"/>
                    <a:pt x="25472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52" name="Freeform: Shape 1851">
              <a:extLst>
                <a:ext uri="{FF2B5EF4-FFF2-40B4-BE49-F238E27FC236}">
                  <a16:creationId xmlns:a16="http://schemas.microsoft.com/office/drawing/2014/main" id="{7E222D66-DCE5-4E89-99AD-12679E5F35C9}"/>
                </a:ext>
              </a:extLst>
            </p:cNvPr>
            <p:cNvSpPr/>
            <p:nvPr/>
          </p:nvSpPr>
          <p:spPr>
            <a:xfrm>
              <a:off x="4177617" y="7733057"/>
              <a:ext cx="29506" cy="68234"/>
            </a:xfrm>
            <a:custGeom>
              <a:avLst/>
              <a:gdLst>
                <a:gd name="connsiteX0" fmla="*/ 16598 w 29506"/>
                <a:gd name="connsiteY0" fmla="*/ 68235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5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5"/>
                  </a:moveTo>
                  <a:cubicBezTo>
                    <a:pt x="6339" y="68235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8899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5"/>
                    <a:pt x="16598" y="6823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53" name="Freeform: Shape 1852">
              <a:extLst>
                <a:ext uri="{FF2B5EF4-FFF2-40B4-BE49-F238E27FC236}">
                  <a16:creationId xmlns:a16="http://schemas.microsoft.com/office/drawing/2014/main" id="{CFB5569A-EF52-42BF-B845-2B89E602522D}"/>
                </a:ext>
              </a:extLst>
            </p:cNvPr>
            <p:cNvSpPr/>
            <p:nvPr/>
          </p:nvSpPr>
          <p:spPr>
            <a:xfrm>
              <a:off x="4217727" y="7722684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3 w 45412"/>
                <a:gd name="connsiteY6" fmla="*/ 48755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3" y="31120"/>
                    <a:pt x="16713" y="26164"/>
                    <a:pt x="25242" y="26164"/>
                  </a:cubicBezTo>
                  <a:cubicBezTo>
                    <a:pt x="38728" y="26164"/>
                    <a:pt x="45413" y="35615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54" name="Freeform: Shape 1853">
              <a:extLst>
                <a:ext uri="{FF2B5EF4-FFF2-40B4-BE49-F238E27FC236}">
                  <a16:creationId xmlns:a16="http://schemas.microsoft.com/office/drawing/2014/main" id="{F4CEA534-0886-45C7-9113-6B8E62578C5D}"/>
                </a:ext>
              </a:extLst>
            </p:cNvPr>
            <p:cNvSpPr/>
            <p:nvPr/>
          </p:nvSpPr>
          <p:spPr>
            <a:xfrm>
              <a:off x="4275818" y="7748847"/>
              <a:ext cx="49216" cy="52444"/>
            </a:xfrm>
            <a:custGeom>
              <a:avLst/>
              <a:gdLst>
                <a:gd name="connsiteX0" fmla="*/ 115 w 49216"/>
                <a:gd name="connsiteY0" fmla="*/ 26510 h 52444"/>
                <a:gd name="connsiteX1" fmla="*/ 25127 w 49216"/>
                <a:gd name="connsiteY1" fmla="*/ 0 h 52444"/>
                <a:gd name="connsiteX2" fmla="*/ 49216 w 49216"/>
                <a:gd name="connsiteY2" fmla="*/ 25588 h 52444"/>
                <a:gd name="connsiteX3" fmla="*/ 48986 w 49216"/>
                <a:gd name="connsiteY3" fmla="*/ 28700 h 52444"/>
                <a:gd name="connsiteX4" fmla="*/ 6800 w 49216"/>
                <a:gd name="connsiteY4" fmla="*/ 28700 h 52444"/>
                <a:gd name="connsiteX5" fmla="*/ 27086 w 49216"/>
                <a:gd name="connsiteY5" fmla="*/ 46566 h 52444"/>
                <a:gd name="connsiteX6" fmla="*/ 45643 w 49216"/>
                <a:gd name="connsiteY6" fmla="*/ 40341 h 52444"/>
                <a:gd name="connsiteX7" fmla="*/ 45643 w 49216"/>
                <a:gd name="connsiteY7" fmla="*/ 46681 h 52444"/>
                <a:gd name="connsiteX8" fmla="*/ 27086 w 49216"/>
                <a:gd name="connsiteY8" fmla="*/ 52444 h 52444"/>
                <a:gd name="connsiteX9" fmla="*/ 0 w 49216"/>
                <a:gd name="connsiteY9" fmla="*/ 26510 h 52444"/>
                <a:gd name="connsiteX10" fmla="*/ 42416 w 49216"/>
                <a:gd name="connsiteY10" fmla="*/ 23398 h 52444"/>
                <a:gd name="connsiteX11" fmla="*/ 25127 w 49216"/>
                <a:gd name="connsiteY11" fmla="*/ 5878 h 52444"/>
                <a:gd name="connsiteX12" fmla="*/ 6916 w 49216"/>
                <a:gd name="connsiteY12" fmla="*/ 23398 h 52444"/>
                <a:gd name="connsiteX13" fmla="*/ 42416 w 49216"/>
                <a:gd name="connsiteY13" fmla="*/ 23398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4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1"/>
                    <a:pt x="45643" y="40341"/>
                  </a:cubicBezTo>
                  <a:lnTo>
                    <a:pt x="45643" y="46681"/>
                  </a:lnTo>
                  <a:cubicBezTo>
                    <a:pt x="40226" y="50600"/>
                    <a:pt x="33771" y="52444"/>
                    <a:pt x="27086" y="52444"/>
                  </a:cubicBezTo>
                  <a:cubicBezTo>
                    <a:pt x="11065" y="52444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6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55" name="Freeform: Shape 1854">
              <a:extLst>
                <a:ext uri="{FF2B5EF4-FFF2-40B4-BE49-F238E27FC236}">
                  <a16:creationId xmlns:a16="http://schemas.microsoft.com/office/drawing/2014/main" id="{FB373689-9A63-4342-A9CC-2776B3FF9F6C}"/>
                </a:ext>
              </a:extLst>
            </p:cNvPr>
            <p:cNvSpPr/>
            <p:nvPr/>
          </p:nvSpPr>
          <p:spPr>
            <a:xfrm>
              <a:off x="4361918" y="7729715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6 w 12332"/>
                <a:gd name="connsiteY2" fmla="*/ 922 h 70654"/>
                <a:gd name="connsiteX3" fmla="*/ 12333 w 12332"/>
                <a:gd name="connsiteY3" fmla="*/ 4495 h 70654"/>
                <a:gd name="connsiteX4" fmla="*/ 7376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1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5"/>
                    <a:pt x="7376" y="922"/>
                  </a:cubicBezTo>
                  <a:lnTo>
                    <a:pt x="12333" y="4495"/>
                  </a:lnTo>
                  <a:lnTo>
                    <a:pt x="7376" y="8068"/>
                  </a:lnTo>
                  <a:cubicBezTo>
                    <a:pt x="6455" y="8645"/>
                    <a:pt x="5533" y="9105"/>
                    <a:pt x="4380" y="9105"/>
                  </a:cubicBezTo>
                  <a:cubicBezTo>
                    <a:pt x="1844" y="9105"/>
                    <a:pt x="0" y="7031"/>
                    <a:pt x="0" y="4611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56" name="Freeform: Shape 1855">
              <a:extLst>
                <a:ext uri="{FF2B5EF4-FFF2-40B4-BE49-F238E27FC236}">
                  <a16:creationId xmlns:a16="http://schemas.microsoft.com/office/drawing/2014/main" id="{35233191-AAFA-440E-A322-B62F5CE94C07}"/>
                </a:ext>
              </a:extLst>
            </p:cNvPr>
            <p:cNvSpPr/>
            <p:nvPr/>
          </p:nvSpPr>
          <p:spPr>
            <a:xfrm>
              <a:off x="4387967" y="7748847"/>
              <a:ext cx="45412" cy="51752"/>
            </a:xfrm>
            <a:custGeom>
              <a:avLst/>
              <a:gdLst>
                <a:gd name="connsiteX0" fmla="*/ 6455 w 45412"/>
                <a:gd name="connsiteY0" fmla="*/ 51637 h 51752"/>
                <a:gd name="connsiteX1" fmla="*/ 0 w 45412"/>
                <a:gd name="connsiteY1" fmla="*/ 51637 h 51752"/>
                <a:gd name="connsiteX2" fmla="*/ 0 w 45412"/>
                <a:gd name="connsiteY2" fmla="*/ 807 h 51752"/>
                <a:gd name="connsiteX3" fmla="*/ 6455 w 45412"/>
                <a:gd name="connsiteY3" fmla="*/ 807 h 51752"/>
                <a:gd name="connsiteX4" fmla="*/ 6455 w 45412"/>
                <a:gd name="connsiteY4" fmla="*/ 12448 h 51752"/>
                <a:gd name="connsiteX5" fmla="*/ 25242 w 45412"/>
                <a:gd name="connsiteY5" fmla="*/ 0 h 51752"/>
                <a:gd name="connsiteX6" fmla="*/ 45413 w 45412"/>
                <a:gd name="connsiteY6" fmla="*/ 22591 h 51752"/>
                <a:gd name="connsiteX7" fmla="*/ 45413 w 45412"/>
                <a:gd name="connsiteY7" fmla="*/ 51637 h 51752"/>
                <a:gd name="connsiteX8" fmla="*/ 38958 w 45412"/>
                <a:gd name="connsiteY8" fmla="*/ 51637 h 51752"/>
                <a:gd name="connsiteX9" fmla="*/ 38958 w 45412"/>
                <a:gd name="connsiteY9" fmla="*/ 23514 h 51752"/>
                <a:gd name="connsiteX10" fmla="*/ 23744 w 45412"/>
                <a:gd name="connsiteY10" fmla="*/ 6225 h 51752"/>
                <a:gd name="connsiteX11" fmla="*/ 6570 w 45412"/>
                <a:gd name="connsiteY11" fmla="*/ 26280 h 51752"/>
                <a:gd name="connsiteX12" fmla="*/ 6570 w 45412"/>
                <a:gd name="connsiteY12" fmla="*/ 51753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2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57" name="Freeform: Shape 1856">
              <a:extLst>
                <a:ext uri="{FF2B5EF4-FFF2-40B4-BE49-F238E27FC236}">
                  <a16:creationId xmlns:a16="http://schemas.microsoft.com/office/drawing/2014/main" id="{0207487A-A5A5-4A93-9C0E-38F5991AC65E}"/>
                </a:ext>
              </a:extLst>
            </p:cNvPr>
            <p:cNvSpPr/>
            <p:nvPr/>
          </p:nvSpPr>
          <p:spPr>
            <a:xfrm>
              <a:off x="4447441" y="7733057"/>
              <a:ext cx="29507" cy="68234"/>
            </a:xfrm>
            <a:custGeom>
              <a:avLst/>
              <a:gdLst>
                <a:gd name="connsiteX0" fmla="*/ 16598 w 29507"/>
                <a:gd name="connsiteY0" fmla="*/ 68235 h 68234"/>
                <a:gd name="connsiteX1" fmla="*/ 0 w 29507"/>
                <a:gd name="connsiteY1" fmla="*/ 50715 h 68234"/>
                <a:gd name="connsiteX2" fmla="*/ 0 w 29507"/>
                <a:gd name="connsiteY2" fmla="*/ 0 h 68234"/>
                <a:gd name="connsiteX3" fmla="*/ 6340 w 29507"/>
                <a:gd name="connsiteY3" fmla="*/ 0 h 68234"/>
                <a:gd name="connsiteX4" fmla="*/ 6340 w 29507"/>
                <a:gd name="connsiteY4" fmla="*/ 16598 h 68234"/>
                <a:gd name="connsiteX5" fmla="*/ 28700 w 29507"/>
                <a:gd name="connsiteY5" fmla="*/ 16598 h 68234"/>
                <a:gd name="connsiteX6" fmla="*/ 28700 w 29507"/>
                <a:gd name="connsiteY6" fmla="*/ 22591 h 68234"/>
                <a:gd name="connsiteX7" fmla="*/ 6340 w 29507"/>
                <a:gd name="connsiteY7" fmla="*/ 22591 h 68234"/>
                <a:gd name="connsiteX8" fmla="*/ 6340 w 29507"/>
                <a:gd name="connsiteY8" fmla="*/ 51176 h 68234"/>
                <a:gd name="connsiteX9" fmla="*/ 17289 w 29507"/>
                <a:gd name="connsiteY9" fmla="*/ 62126 h 68234"/>
                <a:gd name="connsiteX10" fmla="*/ 29507 w 29507"/>
                <a:gd name="connsiteY10" fmla="*/ 58322 h 68234"/>
                <a:gd name="connsiteX11" fmla="*/ 29507 w 29507"/>
                <a:gd name="connsiteY11" fmla="*/ 64546 h 68234"/>
                <a:gd name="connsiteX12" fmla="*/ 16598 w 29507"/>
                <a:gd name="connsiteY12" fmla="*/ 68235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7" h="68234">
                  <a:moveTo>
                    <a:pt x="16598" y="68235"/>
                  </a:moveTo>
                  <a:cubicBezTo>
                    <a:pt x="6340" y="68235"/>
                    <a:pt x="0" y="63509"/>
                    <a:pt x="0" y="50715"/>
                  </a:cubicBezTo>
                  <a:lnTo>
                    <a:pt x="0" y="0"/>
                  </a:lnTo>
                  <a:lnTo>
                    <a:pt x="6340" y="0"/>
                  </a:lnTo>
                  <a:lnTo>
                    <a:pt x="6340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40" y="22591"/>
                  </a:lnTo>
                  <a:lnTo>
                    <a:pt x="6340" y="51176"/>
                  </a:lnTo>
                  <a:cubicBezTo>
                    <a:pt x="6340" y="58899"/>
                    <a:pt x="10950" y="62126"/>
                    <a:pt x="17289" y="62126"/>
                  </a:cubicBezTo>
                  <a:cubicBezTo>
                    <a:pt x="21208" y="62126"/>
                    <a:pt x="25819" y="60973"/>
                    <a:pt x="29507" y="58322"/>
                  </a:cubicBezTo>
                  <a:lnTo>
                    <a:pt x="29507" y="64546"/>
                  </a:lnTo>
                  <a:cubicBezTo>
                    <a:pt x="25819" y="67082"/>
                    <a:pt x="20747" y="68235"/>
                    <a:pt x="16598" y="6823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58" name="Freeform: Shape 1857">
              <a:extLst>
                <a:ext uri="{FF2B5EF4-FFF2-40B4-BE49-F238E27FC236}">
                  <a16:creationId xmlns:a16="http://schemas.microsoft.com/office/drawing/2014/main" id="{093A7E75-2DBB-4970-9246-8FB8965154DB}"/>
                </a:ext>
              </a:extLst>
            </p:cNvPr>
            <p:cNvSpPr/>
            <p:nvPr/>
          </p:nvSpPr>
          <p:spPr>
            <a:xfrm>
              <a:off x="4483633" y="7748847"/>
              <a:ext cx="49216" cy="52444"/>
            </a:xfrm>
            <a:custGeom>
              <a:avLst/>
              <a:gdLst>
                <a:gd name="connsiteX0" fmla="*/ 115 w 49216"/>
                <a:gd name="connsiteY0" fmla="*/ 26510 h 52444"/>
                <a:gd name="connsiteX1" fmla="*/ 25127 w 49216"/>
                <a:gd name="connsiteY1" fmla="*/ 0 h 52444"/>
                <a:gd name="connsiteX2" fmla="*/ 49216 w 49216"/>
                <a:gd name="connsiteY2" fmla="*/ 25588 h 52444"/>
                <a:gd name="connsiteX3" fmla="*/ 48986 w 49216"/>
                <a:gd name="connsiteY3" fmla="*/ 28700 h 52444"/>
                <a:gd name="connsiteX4" fmla="*/ 6800 w 49216"/>
                <a:gd name="connsiteY4" fmla="*/ 28700 h 52444"/>
                <a:gd name="connsiteX5" fmla="*/ 27086 w 49216"/>
                <a:gd name="connsiteY5" fmla="*/ 46566 h 52444"/>
                <a:gd name="connsiteX6" fmla="*/ 45643 w 49216"/>
                <a:gd name="connsiteY6" fmla="*/ 40341 h 52444"/>
                <a:gd name="connsiteX7" fmla="*/ 45643 w 49216"/>
                <a:gd name="connsiteY7" fmla="*/ 46681 h 52444"/>
                <a:gd name="connsiteX8" fmla="*/ 27086 w 49216"/>
                <a:gd name="connsiteY8" fmla="*/ 52444 h 52444"/>
                <a:gd name="connsiteX9" fmla="*/ 0 w 49216"/>
                <a:gd name="connsiteY9" fmla="*/ 26510 h 52444"/>
                <a:gd name="connsiteX10" fmla="*/ 42416 w 49216"/>
                <a:gd name="connsiteY10" fmla="*/ 23398 h 52444"/>
                <a:gd name="connsiteX11" fmla="*/ 25127 w 49216"/>
                <a:gd name="connsiteY11" fmla="*/ 5878 h 52444"/>
                <a:gd name="connsiteX12" fmla="*/ 6916 w 49216"/>
                <a:gd name="connsiteY12" fmla="*/ 23398 h 52444"/>
                <a:gd name="connsiteX13" fmla="*/ 42416 w 49216"/>
                <a:gd name="connsiteY13" fmla="*/ 23398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4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1"/>
                    <a:pt x="45643" y="40341"/>
                  </a:cubicBezTo>
                  <a:lnTo>
                    <a:pt x="45643" y="46681"/>
                  </a:lnTo>
                  <a:cubicBezTo>
                    <a:pt x="40226" y="50600"/>
                    <a:pt x="33771" y="52444"/>
                    <a:pt x="27086" y="52444"/>
                  </a:cubicBezTo>
                  <a:cubicBezTo>
                    <a:pt x="11065" y="52444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6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59" name="Freeform: Shape 1858">
              <a:extLst>
                <a:ext uri="{FF2B5EF4-FFF2-40B4-BE49-F238E27FC236}">
                  <a16:creationId xmlns:a16="http://schemas.microsoft.com/office/drawing/2014/main" id="{4FB72714-4767-416D-B4DB-C7D7CA0B22E9}"/>
                </a:ext>
              </a:extLst>
            </p:cNvPr>
            <p:cNvSpPr/>
            <p:nvPr/>
          </p:nvSpPr>
          <p:spPr>
            <a:xfrm>
              <a:off x="4546911" y="7748733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60" name="Freeform: Shape 1859">
              <a:extLst>
                <a:ext uri="{FF2B5EF4-FFF2-40B4-BE49-F238E27FC236}">
                  <a16:creationId xmlns:a16="http://schemas.microsoft.com/office/drawing/2014/main" id="{B45C4DCF-F6DB-4215-BEB6-5A7F319E2ED3}"/>
                </a:ext>
              </a:extLst>
            </p:cNvPr>
            <p:cNvSpPr/>
            <p:nvPr/>
          </p:nvSpPr>
          <p:spPr>
            <a:xfrm>
              <a:off x="4582066" y="7748847"/>
              <a:ext cx="45412" cy="51752"/>
            </a:xfrm>
            <a:custGeom>
              <a:avLst/>
              <a:gdLst>
                <a:gd name="connsiteX0" fmla="*/ 6455 w 45412"/>
                <a:gd name="connsiteY0" fmla="*/ 51637 h 51752"/>
                <a:gd name="connsiteX1" fmla="*/ 0 w 45412"/>
                <a:gd name="connsiteY1" fmla="*/ 51637 h 51752"/>
                <a:gd name="connsiteX2" fmla="*/ 0 w 45412"/>
                <a:gd name="connsiteY2" fmla="*/ 807 h 51752"/>
                <a:gd name="connsiteX3" fmla="*/ 6455 w 45412"/>
                <a:gd name="connsiteY3" fmla="*/ 807 h 51752"/>
                <a:gd name="connsiteX4" fmla="*/ 6455 w 45412"/>
                <a:gd name="connsiteY4" fmla="*/ 12448 h 51752"/>
                <a:gd name="connsiteX5" fmla="*/ 25242 w 45412"/>
                <a:gd name="connsiteY5" fmla="*/ 0 h 51752"/>
                <a:gd name="connsiteX6" fmla="*/ 45413 w 45412"/>
                <a:gd name="connsiteY6" fmla="*/ 22591 h 51752"/>
                <a:gd name="connsiteX7" fmla="*/ 45413 w 45412"/>
                <a:gd name="connsiteY7" fmla="*/ 51637 h 51752"/>
                <a:gd name="connsiteX8" fmla="*/ 38958 w 45412"/>
                <a:gd name="connsiteY8" fmla="*/ 51637 h 51752"/>
                <a:gd name="connsiteX9" fmla="*/ 38958 w 45412"/>
                <a:gd name="connsiteY9" fmla="*/ 23514 h 51752"/>
                <a:gd name="connsiteX10" fmla="*/ 23744 w 45412"/>
                <a:gd name="connsiteY10" fmla="*/ 6225 h 51752"/>
                <a:gd name="connsiteX11" fmla="*/ 6570 w 45412"/>
                <a:gd name="connsiteY11" fmla="*/ 26280 h 51752"/>
                <a:gd name="connsiteX12" fmla="*/ 6570 w 45412"/>
                <a:gd name="connsiteY12" fmla="*/ 51753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2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61" name="Freeform: Shape 1860">
              <a:extLst>
                <a:ext uri="{FF2B5EF4-FFF2-40B4-BE49-F238E27FC236}">
                  <a16:creationId xmlns:a16="http://schemas.microsoft.com/office/drawing/2014/main" id="{70362CEC-D2DC-4259-BDC3-ECF15B275A80}"/>
                </a:ext>
              </a:extLst>
            </p:cNvPr>
            <p:cNvSpPr/>
            <p:nvPr/>
          </p:nvSpPr>
          <p:spPr>
            <a:xfrm>
              <a:off x="4640157" y="7748847"/>
              <a:ext cx="49216" cy="52444"/>
            </a:xfrm>
            <a:custGeom>
              <a:avLst/>
              <a:gdLst>
                <a:gd name="connsiteX0" fmla="*/ 115 w 49216"/>
                <a:gd name="connsiteY0" fmla="*/ 26510 h 52444"/>
                <a:gd name="connsiteX1" fmla="*/ 25127 w 49216"/>
                <a:gd name="connsiteY1" fmla="*/ 0 h 52444"/>
                <a:gd name="connsiteX2" fmla="*/ 49216 w 49216"/>
                <a:gd name="connsiteY2" fmla="*/ 25588 h 52444"/>
                <a:gd name="connsiteX3" fmla="*/ 48986 w 49216"/>
                <a:gd name="connsiteY3" fmla="*/ 28700 h 52444"/>
                <a:gd name="connsiteX4" fmla="*/ 6801 w 49216"/>
                <a:gd name="connsiteY4" fmla="*/ 28700 h 52444"/>
                <a:gd name="connsiteX5" fmla="*/ 27086 w 49216"/>
                <a:gd name="connsiteY5" fmla="*/ 46566 h 52444"/>
                <a:gd name="connsiteX6" fmla="*/ 45643 w 49216"/>
                <a:gd name="connsiteY6" fmla="*/ 40341 h 52444"/>
                <a:gd name="connsiteX7" fmla="*/ 45643 w 49216"/>
                <a:gd name="connsiteY7" fmla="*/ 46681 h 52444"/>
                <a:gd name="connsiteX8" fmla="*/ 27086 w 49216"/>
                <a:gd name="connsiteY8" fmla="*/ 52444 h 52444"/>
                <a:gd name="connsiteX9" fmla="*/ 0 w 49216"/>
                <a:gd name="connsiteY9" fmla="*/ 26510 h 52444"/>
                <a:gd name="connsiteX10" fmla="*/ 42416 w 49216"/>
                <a:gd name="connsiteY10" fmla="*/ 23398 h 52444"/>
                <a:gd name="connsiteX11" fmla="*/ 25127 w 49216"/>
                <a:gd name="connsiteY11" fmla="*/ 5878 h 52444"/>
                <a:gd name="connsiteX12" fmla="*/ 6916 w 49216"/>
                <a:gd name="connsiteY12" fmla="*/ 23398 h 52444"/>
                <a:gd name="connsiteX13" fmla="*/ 42416 w 49216"/>
                <a:gd name="connsiteY13" fmla="*/ 23398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4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1" y="28700"/>
                  </a:lnTo>
                  <a:cubicBezTo>
                    <a:pt x="7838" y="39189"/>
                    <a:pt x="15676" y="46566"/>
                    <a:pt x="27086" y="46566"/>
                  </a:cubicBezTo>
                  <a:cubicBezTo>
                    <a:pt x="33772" y="46566"/>
                    <a:pt x="40226" y="44491"/>
                    <a:pt x="45643" y="40341"/>
                  </a:cubicBezTo>
                  <a:lnTo>
                    <a:pt x="45643" y="46681"/>
                  </a:lnTo>
                  <a:cubicBezTo>
                    <a:pt x="40226" y="50600"/>
                    <a:pt x="33772" y="52444"/>
                    <a:pt x="27086" y="52444"/>
                  </a:cubicBezTo>
                  <a:cubicBezTo>
                    <a:pt x="11065" y="52444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6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62" name="Freeform: Shape 1861">
              <a:extLst>
                <a:ext uri="{FF2B5EF4-FFF2-40B4-BE49-F238E27FC236}">
                  <a16:creationId xmlns:a16="http://schemas.microsoft.com/office/drawing/2014/main" id="{3760CD6D-0CF6-45B5-B0CA-1853353CFD4E}"/>
                </a:ext>
              </a:extLst>
            </p:cNvPr>
            <p:cNvSpPr/>
            <p:nvPr/>
          </p:nvSpPr>
          <p:spPr>
            <a:xfrm>
              <a:off x="4702052" y="7733057"/>
              <a:ext cx="29506" cy="68234"/>
            </a:xfrm>
            <a:custGeom>
              <a:avLst/>
              <a:gdLst>
                <a:gd name="connsiteX0" fmla="*/ 16598 w 29506"/>
                <a:gd name="connsiteY0" fmla="*/ 68235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5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5"/>
                  </a:moveTo>
                  <a:cubicBezTo>
                    <a:pt x="6339" y="68235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8899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5"/>
                    <a:pt x="16598" y="6823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63" name="Freeform: Shape 1862">
              <a:extLst>
                <a:ext uri="{FF2B5EF4-FFF2-40B4-BE49-F238E27FC236}">
                  <a16:creationId xmlns:a16="http://schemas.microsoft.com/office/drawing/2014/main" id="{E49D5FDC-35D5-4976-8831-58E0ECB7DCEF}"/>
                </a:ext>
              </a:extLst>
            </p:cNvPr>
            <p:cNvSpPr/>
            <p:nvPr/>
          </p:nvSpPr>
          <p:spPr>
            <a:xfrm>
              <a:off x="4738820" y="7791494"/>
              <a:ext cx="9912" cy="9682"/>
            </a:xfrm>
            <a:custGeom>
              <a:avLst/>
              <a:gdLst>
                <a:gd name="connsiteX0" fmla="*/ 0 w 9912"/>
                <a:gd name="connsiteY0" fmla="*/ 4841 h 9682"/>
                <a:gd name="connsiteX1" fmla="*/ 4956 w 9912"/>
                <a:gd name="connsiteY1" fmla="*/ 0 h 9682"/>
                <a:gd name="connsiteX2" fmla="*/ 9912 w 9912"/>
                <a:gd name="connsiteY2" fmla="*/ 4841 h 9682"/>
                <a:gd name="connsiteX3" fmla="*/ 4956 w 9912"/>
                <a:gd name="connsiteY3" fmla="*/ 9682 h 9682"/>
                <a:gd name="connsiteX4" fmla="*/ 0 w 9912"/>
                <a:gd name="connsiteY4" fmla="*/ 4841 h 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2" h="9682">
                  <a:moveTo>
                    <a:pt x="0" y="4841"/>
                  </a:moveTo>
                  <a:cubicBezTo>
                    <a:pt x="0" y="1959"/>
                    <a:pt x="2075" y="0"/>
                    <a:pt x="4956" y="0"/>
                  </a:cubicBezTo>
                  <a:cubicBezTo>
                    <a:pt x="7838" y="0"/>
                    <a:pt x="9912" y="1959"/>
                    <a:pt x="9912" y="4841"/>
                  </a:cubicBezTo>
                  <a:cubicBezTo>
                    <a:pt x="9912" y="7722"/>
                    <a:pt x="7838" y="9682"/>
                    <a:pt x="4956" y="9682"/>
                  </a:cubicBezTo>
                  <a:cubicBezTo>
                    <a:pt x="2075" y="9682"/>
                    <a:pt x="0" y="7722"/>
                    <a:pt x="0" y="4841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64" name="Freeform: Shape 1863">
              <a:extLst>
                <a:ext uri="{FF2B5EF4-FFF2-40B4-BE49-F238E27FC236}">
                  <a16:creationId xmlns:a16="http://schemas.microsoft.com/office/drawing/2014/main" id="{00AB39E4-88DC-497A-965E-4FAA6A3E8B87}"/>
                </a:ext>
              </a:extLst>
            </p:cNvPr>
            <p:cNvSpPr/>
            <p:nvPr/>
          </p:nvSpPr>
          <p:spPr>
            <a:xfrm>
              <a:off x="524204" y="3567542"/>
              <a:ext cx="88865" cy="97049"/>
            </a:xfrm>
            <a:custGeom>
              <a:avLst/>
              <a:gdLst>
                <a:gd name="connsiteX0" fmla="*/ 68695 w 88865"/>
                <a:gd name="connsiteY0" fmla="*/ 73075 h 97049"/>
                <a:gd name="connsiteX1" fmla="*/ 19710 w 88865"/>
                <a:gd name="connsiteY1" fmla="*/ 73075 h 97049"/>
                <a:gd name="connsiteX2" fmla="*/ 9106 w 88865"/>
                <a:gd name="connsiteY2" fmla="*/ 97050 h 97049"/>
                <a:gd name="connsiteX3" fmla="*/ 0 w 88865"/>
                <a:gd name="connsiteY3" fmla="*/ 97050 h 97049"/>
                <a:gd name="connsiteX4" fmla="*/ 44606 w 88865"/>
                <a:gd name="connsiteY4" fmla="*/ 0 h 97049"/>
                <a:gd name="connsiteX5" fmla="*/ 88866 w 88865"/>
                <a:gd name="connsiteY5" fmla="*/ 97050 h 97049"/>
                <a:gd name="connsiteX6" fmla="*/ 79299 w 88865"/>
                <a:gd name="connsiteY6" fmla="*/ 97050 h 97049"/>
                <a:gd name="connsiteX7" fmla="*/ 68695 w 88865"/>
                <a:gd name="connsiteY7" fmla="*/ 73075 h 97049"/>
                <a:gd name="connsiteX8" fmla="*/ 65468 w 88865"/>
                <a:gd name="connsiteY8" fmla="*/ 65929 h 97049"/>
                <a:gd name="connsiteX9" fmla="*/ 44260 w 88865"/>
                <a:gd name="connsiteY9" fmla="*/ 18211 h 97049"/>
                <a:gd name="connsiteX10" fmla="*/ 22937 w 88865"/>
                <a:gd name="connsiteY10" fmla="*/ 65929 h 97049"/>
                <a:gd name="connsiteX11" fmla="*/ 65468 w 88865"/>
                <a:gd name="connsiteY11" fmla="*/ 65929 h 9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865" h="97049">
                  <a:moveTo>
                    <a:pt x="68695" y="73075"/>
                  </a:moveTo>
                  <a:lnTo>
                    <a:pt x="19710" y="73075"/>
                  </a:lnTo>
                  <a:lnTo>
                    <a:pt x="9106" y="97050"/>
                  </a:lnTo>
                  <a:lnTo>
                    <a:pt x="0" y="97050"/>
                  </a:lnTo>
                  <a:lnTo>
                    <a:pt x="44606" y="0"/>
                  </a:lnTo>
                  <a:lnTo>
                    <a:pt x="88866" y="97050"/>
                  </a:lnTo>
                  <a:lnTo>
                    <a:pt x="79299" y="97050"/>
                  </a:lnTo>
                  <a:lnTo>
                    <a:pt x="68695" y="73075"/>
                  </a:lnTo>
                  <a:close/>
                  <a:moveTo>
                    <a:pt x="65468" y="65929"/>
                  </a:moveTo>
                  <a:lnTo>
                    <a:pt x="44260" y="18211"/>
                  </a:lnTo>
                  <a:lnTo>
                    <a:pt x="22937" y="65929"/>
                  </a:lnTo>
                  <a:lnTo>
                    <a:pt x="65468" y="65929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65" name="Freeform: Shape 1864">
              <a:extLst>
                <a:ext uri="{FF2B5EF4-FFF2-40B4-BE49-F238E27FC236}">
                  <a16:creationId xmlns:a16="http://schemas.microsoft.com/office/drawing/2014/main" id="{DC62D136-D408-4465-B4D1-79ABCE6EFF9D}"/>
                </a:ext>
              </a:extLst>
            </p:cNvPr>
            <p:cNvSpPr/>
            <p:nvPr/>
          </p:nvSpPr>
          <p:spPr>
            <a:xfrm>
              <a:off x="624020" y="3582181"/>
              <a:ext cx="36076" cy="83563"/>
            </a:xfrm>
            <a:custGeom>
              <a:avLst/>
              <a:gdLst>
                <a:gd name="connsiteX0" fmla="*/ 20286 w 36076"/>
                <a:gd name="connsiteY0" fmla="*/ 83448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8"/>
                  </a:moveTo>
                  <a:cubicBezTo>
                    <a:pt x="7722" y="83448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4"/>
                  </a:lnTo>
                  <a:cubicBezTo>
                    <a:pt x="31697" y="82065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66" name="Freeform: Shape 1865">
              <a:extLst>
                <a:ext uri="{FF2B5EF4-FFF2-40B4-BE49-F238E27FC236}">
                  <a16:creationId xmlns:a16="http://schemas.microsoft.com/office/drawing/2014/main" id="{E641FC30-F112-4A69-9892-04E4C6BECA16}"/>
                </a:ext>
              </a:extLst>
            </p:cNvPr>
            <p:cNvSpPr/>
            <p:nvPr/>
          </p:nvSpPr>
          <p:spPr>
            <a:xfrm>
              <a:off x="702166" y="3582181"/>
              <a:ext cx="36076" cy="83563"/>
            </a:xfrm>
            <a:custGeom>
              <a:avLst/>
              <a:gdLst>
                <a:gd name="connsiteX0" fmla="*/ 20286 w 36076"/>
                <a:gd name="connsiteY0" fmla="*/ 83448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8"/>
                  </a:moveTo>
                  <a:cubicBezTo>
                    <a:pt x="7722" y="83448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4"/>
                  </a:lnTo>
                  <a:cubicBezTo>
                    <a:pt x="31697" y="82065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67" name="Freeform: Shape 1866">
              <a:extLst>
                <a:ext uri="{FF2B5EF4-FFF2-40B4-BE49-F238E27FC236}">
                  <a16:creationId xmlns:a16="http://schemas.microsoft.com/office/drawing/2014/main" id="{F1DC934B-4C20-405A-B520-84FA45A05B89}"/>
                </a:ext>
              </a:extLst>
            </p:cNvPr>
            <p:cNvSpPr/>
            <p:nvPr/>
          </p:nvSpPr>
          <p:spPr>
            <a:xfrm>
              <a:off x="751267" y="3569502"/>
              <a:ext cx="55325" cy="95089"/>
            </a:xfrm>
            <a:custGeom>
              <a:avLst/>
              <a:gdLst>
                <a:gd name="connsiteX0" fmla="*/ 7838 w 55325"/>
                <a:gd name="connsiteY0" fmla="*/ 95090 h 95089"/>
                <a:gd name="connsiteX1" fmla="*/ 0 w 55325"/>
                <a:gd name="connsiteY1" fmla="*/ 95090 h 95089"/>
                <a:gd name="connsiteX2" fmla="*/ 0 w 55325"/>
                <a:gd name="connsiteY2" fmla="*/ 0 h 95089"/>
                <a:gd name="connsiteX3" fmla="*/ 7838 w 55325"/>
                <a:gd name="connsiteY3" fmla="*/ 0 h 95089"/>
                <a:gd name="connsiteX4" fmla="*/ 7838 w 55325"/>
                <a:gd name="connsiteY4" fmla="*/ 47142 h 95089"/>
                <a:gd name="connsiteX5" fmla="*/ 30775 w 55325"/>
                <a:gd name="connsiteY5" fmla="*/ 31927 h 95089"/>
                <a:gd name="connsiteX6" fmla="*/ 55325 w 55325"/>
                <a:gd name="connsiteY6" fmla="*/ 59589 h 95089"/>
                <a:gd name="connsiteX7" fmla="*/ 55325 w 55325"/>
                <a:gd name="connsiteY7" fmla="*/ 95090 h 95089"/>
                <a:gd name="connsiteX8" fmla="*/ 47487 w 55325"/>
                <a:gd name="connsiteY8" fmla="*/ 95090 h 95089"/>
                <a:gd name="connsiteX9" fmla="*/ 47487 w 55325"/>
                <a:gd name="connsiteY9" fmla="*/ 60742 h 95089"/>
                <a:gd name="connsiteX10" fmla="*/ 28815 w 55325"/>
                <a:gd name="connsiteY10" fmla="*/ 39534 h 95089"/>
                <a:gd name="connsiteX11" fmla="*/ 7722 w 55325"/>
                <a:gd name="connsiteY11" fmla="*/ 63969 h 95089"/>
                <a:gd name="connsiteX12" fmla="*/ 7722 w 55325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89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2"/>
                  </a:lnTo>
                  <a:cubicBezTo>
                    <a:pt x="47487" y="46680"/>
                    <a:pt x="41033" y="39534"/>
                    <a:pt x="28815" y="39534"/>
                  </a:cubicBezTo>
                  <a:cubicBezTo>
                    <a:pt x="16598" y="39534"/>
                    <a:pt x="7722" y="50138"/>
                    <a:pt x="7722" y="63969"/>
                  </a:cubicBezTo>
                  <a:lnTo>
                    <a:pt x="7722" y="9509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68" name="Freeform: Shape 1867">
              <a:extLst>
                <a:ext uri="{FF2B5EF4-FFF2-40B4-BE49-F238E27FC236}">
                  <a16:creationId xmlns:a16="http://schemas.microsoft.com/office/drawing/2014/main" id="{AC4D717C-4FBB-431B-AD7F-475BE448FDD9}"/>
                </a:ext>
              </a:extLst>
            </p:cNvPr>
            <p:cNvSpPr/>
            <p:nvPr/>
          </p:nvSpPr>
          <p:spPr>
            <a:xfrm>
              <a:off x="825495" y="3578262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2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4 h 86330"/>
                <a:gd name="connsiteX8" fmla="*/ 9912 w 15099"/>
                <a:gd name="connsiteY8" fmla="*/ 24204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4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2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8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4"/>
                  </a:moveTo>
                  <a:lnTo>
                    <a:pt x="9912" y="24204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4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69" name="Freeform: Shape 1868">
              <a:extLst>
                <a:ext uri="{FF2B5EF4-FFF2-40B4-BE49-F238E27FC236}">
                  <a16:creationId xmlns:a16="http://schemas.microsoft.com/office/drawing/2014/main" id="{B9F7843B-DA1D-45F5-A9F4-02D74D9DC7F7}"/>
                </a:ext>
              </a:extLst>
            </p:cNvPr>
            <p:cNvSpPr/>
            <p:nvPr/>
          </p:nvSpPr>
          <p:spPr>
            <a:xfrm>
              <a:off x="852351" y="3601544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3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3"/>
                  </a:cubicBezTo>
                  <a:lnTo>
                    <a:pt x="41033" y="14292"/>
                  </a:lnTo>
                  <a:cubicBezTo>
                    <a:pt x="35616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0" name="Freeform: Shape 1869">
              <a:extLst>
                <a:ext uri="{FF2B5EF4-FFF2-40B4-BE49-F238E27FC236}">
                  <a16:creationId xmlns:a16="http://schemas.microsoft.com/office/drawing/2014/main" id="{485D52E3-4281-49EB-978C-455A968BF559}"/>
                </a:ext>
              </a:extLst>
            </p:cNvPr>
            <p:cNvSpPr/>
            <p:nvPr/>
          </p:nvSpPr>
          <p:spPr>
            <a:xfrm>
              <a:off x="937874" y="3601429"/>
              <a:ext cx="63739" cy="64200"/>
            </a:xfrm>
            <a:custGeom>
              <a:avLst/>
              <a:gdLst>
                <a:gd name="connsiteX0" fmla="*/ 55901 w 63739"/>
                <a:gd name="connsiteY0" fmla="*/ 48871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1 h 64200"/>
                <a:gd name="connsiteX10" fmla="*/ 8183 w 63739"/>
                <a:gd name="connsiteY10" fmla="*/ 32273 h 64200"/>
                <a:gd name="connsiteX11" fmla="*/ 31927 w 63739"/>
                <a:gd name="connsiteY11" fmla="*/ 56824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3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1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1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4"/>
                    <a:pt x="31927" y="56824"/>
                  </a:cubicBezTo>
                  <a:cubicBezTo>
                    <a:pt x="45874" y="56824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3" y="17866"/>
                    <a:pt x="8183" y="3227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1" name="Freeform: Shape 1870">
              <a:extLst>
                <a:ext uri="{FF2B5EF4-FFF2-40B4-BE49-F238E27FC236}">
                  <a16:creationId xmlns:a16="http://schemas.microsoft.com/office/drawing/2014/main" id="{CFB7AD72-91D9-4781-BD8D-11653E4E399C}"/>
                </a:ext>
              </a:extLst>
            </p:cNvPr>
            <p:cNvSpPr/>
            <p:nvPr/>
          </p:nvSpPr>
          <p:spPr>
            <a:xfrm>
              <a:off x="1018902" y="3601314"/>
              <a:ext cx="63739" cy="95896"/>
            </a:xfrm>
            <a:custGeom>
              <a:avLst/>
              <a:gdLst>
                <a:gd name="connsiteX0" fmla="*/ 31120 w 63739"/>
                <a:gd name="connsiteY0" fmla="*/ 95896 h 95896"/>
                <a:gd name="connsiteX1" fmla="*/ 5994 w 63739"/>
                <a:gd name="connsiteY1" fmla="*/ 87367 h 95896"/>
                <a:gd name="connsiteX2" fmla="*/ 5994 w 63739"/>
                <a:gd name="connsiteY2" fmla="*/ 78723 h 95896"/>
                <a:gd name="connsiteX3" fmla="*/ 31120 w 63739"/>
                <a:gd name="connsiteY3" fmla="*/ 88405 h 95896"/>
                <a:gd name="connsiteX4" fmla="*/ 55901 w 63739"/>
                <a:gd name="connsiteY4" fmla="*/ 64776 h 95896"/>
                <a:gd name="connsiteX5" fmla="*/ 55901 w 63739"/>
                <a:gd name="connsiteY5" fmla="*/ 48870 h 95896"/>
                <a:gd name="connsiteX6" fmla="*/ 31120 w 63739"/>
                <a:gd name="connsiteY6" fmla="*/ 64200 h 95896"/>
                <a:gd name="connsiteX7" fmla="*/ 0 w 63739"/>
                <a:gd name="connsiteY7" fmla="*/ 32388 h 95896"/>
                <a:gd name="connsiteX8" fmla="*/ 31120 w 63739"/>
                <a:gd name="connsiteY8" fmla="*/ 0 h 95896"/>
                <a:gd name="connsiteX9" fmla="*/ 55901 w 63739"/>
                <a:gd name="connsiteY9" fmla="*/ 15445 h 95896"/>
                <a:gd name="connsiteX10" fmla="*/ 55901 w 63739"/>
                <a:gd name="connsiteY10" fmla="*/ 1037 h 95896"/>
                <a:gd name="connsiteX11" fmla="*/ 63739 w 63739"/>
                <a:gd name="connsiteY11" fmla="*/ 1037 h 95896"/>
                <a:gd name="connsiteX12" fmla="*/ 63739 w 63739"/>
                <a:gd name="connsiteY12" fmla="*/ 64200 h 95896"/>
                <a:gd name="connsiteX13" fmla="*/ 31120 w 63739"/>
                <a:gd name="connsiteY13" fmla="*/ 95781 h 95896"/>
                <a:gd name="connsiteX14" fmla="*/ 31927 w 63739"/>
                <a:gd name="connsiteY14" fmla="*/ 7607 h 95896"/>
                <a:gd name="connsiteX15" fmla="*/ 8183 w 63739"/>
                <a:gd name="connsiteY15" fmla="*/ 32388 h 95896"/>
                <a:gd name="connsiteX16" fmla="*/ 31927 w 63739"/>
                <a:gd name="connsiteY16" fmla="*/ 56939 h 95896"/>
                <a:gd name="connsiteX17" fmla="*/ 55901 w 63739"/>
                <a:gd name="connsiteY17" fmla="*/ 32388 h 95896"/>
                <a:gd name="connsiteX18" fmla="*/ 31927 w 63739"/>
                <a:gd name="connsiteY18" fmla="*/ 7607 h 9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39" h="95896">
                  <a:moveTo>
                    <a:pt x="31120" y="95896"/>
                  </a:moveTo>
                  <a:cubicBezTo>
                    <a:pt x="21784" y="95896"/>
                    <a:pt x="12794" y="93130"/>
                    <a:pt x="5994" y="87367"/>
                  </a:cubicBezTo>
                  <a:lnTo>
                    <a:pt x="5994" y="78723"/>
                  </a:lnTo>
                  <a:cubicBezTo>
                    <a:pt x="12563" y="85177"/>
                    <a:pt x="22245" y="88405"/>
                    <a:pt x="31120" y="88405"/>
                  </a:cubicBezTo>
                  <a:cubicBezTo>
                    <a:pt x="47026" y="88405"/>
                    <a:pt x="55901" y="80221"/>
                    <a:pt x="55901" y="64776"/>
                  </a:cubicBezTo>
                  <a:lnTo>
                    <a:pt x="55901" y="48870"/>
                  </a:lnTo>
                  <a:cubicBezTo>
                    <a:pt x="51521" y="58091"/>
                    <a:pt x="42416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416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4200"/>
                  </a:lnTo>
                  <a:cubicBezTo>
                    <a:pt x="63739" y="84486"/>
                    <a:pt x="51867" y="95781"/>
                    <a:pt x="31120" y="95781"/>
                  </a:cubicBezTo>
                  <a:close/>
                  <a:moveTo>
                    <a:pt x="31927" y="7607"/>
                  </a:moveTo>
                  <a:cubicBezTo>
                    <a:pt x="17981" y="7607"/>
                    <a:pt x="8183" y="17981"/>
                    <a:pt x="8183" y="32388"/>
                  </a:cubicBezTo>
                  <a:cubicBezTo>
                    <a:pt x="8183" y="46796"/>
                    <a:pt x="17981" y="56939"/>
                    <a:pt x="31927" y="56939"/>
                  </a:cubicBezTo>
                  <a:cubicBezTo>
                    <a:pt x="45874" y="56939"/>
                    <a:pt x="55901" y="46565"/>
                    <a:pt x="55901" y="32388"/>
                  </a:cubicBezTo>
                  <a:cubicBezTo>
                    <a:pt x="55901" y="18211"/>
                    <a:pt x="45874" y="7607"/>
                    <a:pt x="31927" y="7607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2" name="Freeform: Shape 1871">
              <a:extLst>
                <a:ext uri="{FF2B5EF4-FFF2-40B4-BE49-F238E27FC236}">
                  <a16:creationId xmlns:a16="http://schemas.microsoft.com/office/drawing/2014/main" id="{BA174496-42F1-4D3F-AEBC-32D8164A4F5D}"/>
                </a:ext>
              </a:extLst>
            </p:cNvPr>
            <p:cNvSpPr/>
            <p:nvPr/>
          </p:nvSpPr>
          <p:spPr>
            <a:xfrm>
              <a:off x="1100046" y="3601429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5 h 64200"/>
                <a:gd name="connsiteX4" fmla="*/ 8183 w 59935"/>
                <a:gd name="connsiteY4" fmla="*/ 35155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5"/>
                  </a:cubicBezTo>
                  <a:lnTo>
                    <a:pt x="8183" y="35155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3"/>
                    <a:pt x="43223" y="7261"/>
                    <a:pt x="30544" y="7261"/>
                  </a:cubicBezTo>
                  <a:cubicBezTo>
                    <a:pt x="17865" y="7261"/>
                    <a:pt x="9567" y="16483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3" name="Freeform: Shape 1872">
              <a:extLst>
                <a:ext uri="{FF2B5EF4-FFF2-40B4-BE49-F238E27FC236}">
                  <a16:creationId xmlns:a16="http://schemas.microsoft.com/office/drawing/2014/main" id="{2931384B-5947-43FD-BF93-6F2A2A502C18}"/>
                </a:ext>
              </a:extLst>
            </p:cNvPr>
            <p:cNvSpPr/>
            <p:nvPr/>
          </p:nvSpPr>
          <p:spPr>
            <a:xfrm>
              <a:off x="1167473" y="3653412"/>
              <a:ext cx="16943" cy="29506"/>
            </a:xfrm>
            <a:custGeom>
              <a:avLst/>
              <a:gdLst>
                <a:gd name="connsiteX0" fmla="*/ 115 w 16943"/>
                <a:gd name="connsiteY0" fmla="*/ 29507 h 29506"/>
                <a:gd name="connsiteX1" fmla="*/ 8875 w 16943"/>
                <a:gd name="connsiteY1" fmla="*/ 11987 h 29506"/>
                <a:gd name="connsiteX2" fmla="*/ 4149 w 16943"/>
                <a:gd name="connsiteY2" fmla="*/ 5993 h 29506"/>
                <a:gd name="connsiteX3" fmla="*/ 10489 w 16943"/>
                <a:gd name="connsiteY3" fmla="*/ 0 h 29506"/>
                <a:gd name="connsiteX4" fmla="*/ 16943 w 16943"/>
                <a:gd name="connsiteY4" fmla="*/ 6339 h 29506"/>
                <a:gd name="connsiteX5" fmla="*/ 14869 w 16943"/>
                <a:gd name="connsiteY5" fmla="*/ 12563 h 29506"/>
                <a:gd name="connsiteX6" fmla="*/ 5994 w 16943"/>
                <a:gd name="connsiteY6" fmla="*/ 29391 h 29506"/>
                <a:gd name="connsiteX7" fmla="*/ 0 w 16943"/>
                <a:gd name="connsiteY7" fmla="*/ 29391 h 2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43" h="29506">
                  <a:moveTo>
                    <a:pt x="115" y="29507"/>
                  </a:moveTo>
                  <a:lnTo>
                    <a:pt x="8875" y="11987"/>
                  </a:lnTo>
                  <a:cubicBezTo>
                    <a:pt x="5532" y="11065"/>
                    <a:pt x="4149" y="8760"/>
                    <a:pt x="4149" y="5993"/>
                  </a:cubicBezTo>
                  <a:cubicBezTo>
                    <a:pt x="4149" y="2305"/>
                    <a:pt x="7031" y="0"/>
                    <a:pt x="10489" y="0"/>
                  </a:cubicBezTo>
                  <a:cubicBezTo>
                    <a:pt x="14408" y="0"/>
                    <a:pt x="16943" y="2651"/>
                    <a:pt x="16943" y="6339"/>
                  </a:cubicBezTo>
                  <a:cubicBezTo>
                    <a:pt x="16943" y="8529"/>
                    <a:pt x="16021" y="10489"/>
                    <a:pt x="14869" y="12563"/>
                  </a:cubicBezTo>
                  <a:lnTo>
                    <a:pt x="5994" y="29391"/>
                  </a:lnTo>
                  <a:lnTo>
                    <a:pt x="0" y="29391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4" name="Freeform: Shape 1873">
              <a:extLst>
                <a:ext uri="{FF2B5EF4-FFF2-40B4-BE49-F238E27FC236}">
                  <a16:creationId xmlns:a16="http://schemas.microsoft.com/office/drawing/2014/main" id="{46A8B6A5-1670-4B54-A696-973CC3BDAD1C}"/>
                </a:ext>
              </a:extLst>
            </p:cNvPr>
            <p:cNvSpPr/>
            <p:nvPr/>
          </p:nvSpPr>
          <p:spPr>
            <a:xfrm>
              <a:off x="1227178" y="3601429"/>
              <a:ext cx="53365" cy="64084"/>
            </a:xfrm>
            <a:custGeom>
              <a:avLst/>
              <a:gdLst>
                <a:gd name="connsiteX0" fmla="*/ 32849 w 53365"/>
                <a:gd name="connsiteY0" fmla="*/ 56824 h 64084"/>
                <a:gd name="connsiteX1" fmla="*/ 53366 w 53365"/>
                <a:gd name="connsiteY1" fmla="*/ 49447 h 64084"/>
                <a:gd name="connsiteX2" fmla="*/ 53366 w 53365"/>
                <a:gd name="connsiteY2" fmla="*/ 57515 h 64084"/>
                <a:gd name="connsiteX3" fmla="*/ 32158 w 53365"/>
                <a:gd name="connsiteY3" fmla="*/ 64085 h 64084"/>
                <a:gd name="connsiteX4" fmla="*/ 0 w 53365"/>
                <a:gd name="connsiteY4" fmla="*/ 32042 h 64084"/>
                <a:gd name="connsiteX5" fmla="*/ 32042 w 53365"/>
                <a:gd name="connsiteY5" fmla="*/ 0 h 64084"/>
                <a:gd name="connsiteX6" fmla="*/ 52674 w 53365"/>
                <a:gd name="connsiteY6" fmla="*/ 7146 h 64084"/>
                <a:gd name="connsiteX7" fmla="*/ 52674 w 53365"/>
                <a:gd name="connsiteY7" fmla="*/ 15906 h 64084"/>
                <a:gd name="connsiteX8" fmla="*/ 32503 w 53365"/>
                <a:gd name="connsiteY8" fmla="*/ 7492 h 64084"/>
                <a:gd name="connsiteX9" fmla="*/ 8068 w 53365"/>
                <a:gd name="connsiteY9" fmla="*/ 32042 h 64084"/>
                <a:gd name="connsiteX10" fmla="*/ 32849 w 53365"/>
                <a:gd name="connsiteY10" fmla="*/ 56824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4">
                  <a:moveTo>
                    <a:pt x="32849" y="56824"/>
                  </a:moveTo>
                  <a:cubicBezTo>
                    <a:pt x="40687" y="56824"/>
                    <a:pt x="47833" y="54403"/>
                    <a:pt x="53366" y="49447"/>
                  </a:cubicBezTo>
                  <a:lnTo>
                    <a:pt x="53366" y="57515"/>
                  </a:lnTo>
                  <a:cubicBezTo>
                    <a:pt x="47257" y="62126"/>
                    <a:pt x="39995" y="64085"/>
                    <a:pt x="32158" y="64085"/>
                  </a:cubicBezTo>
                  <a:cubicBezTo>
                    <a:pt x="13140" y="64085"/>
                    <a:pt x="0" y="50715"/>
                    <a:pt x="0" y="32042"/>
                  </a:cubicBezTo>
                  <a:cubicBezTo>
                    <a:pt x="0" y="13370"/>
                    <a:pt x="13485" y="0"/>
                    <a:pt x="32042" y="0"/>
                  </a:cubicBezTo>
                  <a:cubicBezTo>
                    <a:pt x="40111" y="0"/>
                    <a:pt x="47257" y="2421"/>
                    <a:pt x="52674" y="7146"/>
                  </a:cubicBezTo>
                  <a:lnTo>
                    <a:pt x="52674" y="15906"/>
                  </a:lnTo>
                  <a:cubicBezTo>
                    <a:pt x="47718" y="10489"/>
                    <a:pt x="40687" y="7492"/>
                    <a:pt x="32503" y="7492"/>
                  </a:cubicBezTo>
                  <a:cubicBezTo>
                    <a:pt x="18211" y="7492"/>
                    <a:pt x="8068" y="17635"/>
                    <a:pt x="8068" y="32042"/>
                  </a:cubicBezTo>
                  <a:cubicBezTo>
                    <a:pt x="8068" y="46450"/>
                    <a:pt x="18211" y="56824"/>
                    <a:pt x="32849" y="5682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5" name="Freeform: Shape 1874">
              <a:extLst>
                <a:ext uri="{FF2B5EF4-FFF2-40B4-BE49-F238E27FC236}">
                  <a16:creationId xmlns:a16="http://schemas.microsoft.com/office/drawing/2014/main" id="{D3D067FA-7016-4CB1-BE5D-9E608F85C3A7}"/>
                </a:ext>
              </a:extLst>
            </p:cNvPr>
            <p:cNvSpPr/>
            <p:nvPr/>
          </p:nvSpPr>
          <p:spPr>
            <a:xfrm>
              <a:off x="1297257" y="3569502"/>
              <a:ext cx="55324" cy="95089"/>
            </a:xfrm>
            <a:custGeom>
              <a:avLst/>
              <a:gdLst>
                <a:gd name="connsiteX0" fmla="*/ 7838 w 55324"/>
                <a:gd name="connsiteY0" fmla="*/ 95090 h 95089"/>
                <a:gd name="connsiteX1" fmla="*/ 0 w 55324"/>
                <a:gd name="connsiteY1" fmla="*/ 95090 h 95089"/>
                <a:gd name="connsiteX2" fmla="*/ 0 w 55324"/>
                <a:gd name="connsiteY2" fmla="*/ 0 h 95089"/>
                <a:gd name="connsiteX3" fmla="*/ 7838 w 55324"/>
                <a:gd name="connsiteY3" fmla="*/ 0 h 95089"/>
                <a:gd name="connsiteX4" fmla="*/ 7838 w 55324"/>
                <a:gd name="connsiteY4" fmla="*/ 47142 h 95089"/>
                <a:gd name="connsiteX5" fmla="*/ 30775 w 55324"/>
                <a:gd name="connsiteY5" fmla="*/ 31927 h 95089"/>
                <a:gd name="connsiteX6" fmla="*/ 55325 w 55324"/>
                <a:gd name="connsiteY6" fmla="*/ 59589 h 95089"/>
                <a:gd name="connsiteX7" fmla="*/ 55325 w 55324"/>
                <a:gd name="connsiteY7" fmla="*/ 95090 h 95089"/>
                <a:gd name="connsiteX8" fmla="*/ 47487 w 55324"/>
                <a:gd name="connsiteY8" fmla="*/ 95090 h 95089"/>
                <a:gd name="connsiteX9" fmla="*/ 47487 w 55324"/>
                <a:gd name="connsiteY9" fmla="*/ 60742 h 95089"/>
                <a:gd name="connsiteX10" fmla="*/ 28815 w 55324"/>
                <a:gd name="connsiteY10" fmla="*/ 39534 h 95089"/>
                <a:gd name="connsiteX11" fmla="*/ 7722 w 55324"/>
                <a:gd name="connsiteY11" fmla="*/ 63969 h 95089"/>
                <a:gd name="connsiteX12" fmla="*/ 7722 w 55324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89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2"/>
                  </a:lnTo>
                  <a:cubicBezTo>
                    <a:pt x="47487" y="46680"/>
                    <a:pt x="41033" y="39534"/>
                    <a:pt x="28815" y="39534"/>
                  </a:cubicBezTo>
                  <a:cubicBezTo>
                    <a:pt x="16597" y="39534"/>
                    <a:pt x="7722" y="50138"/>
                    <a:pt x="7722" y="63969"/>
                  </a:cubicBezTo>
                  <a:lnTo>
                    <a:pt x="7722" y="9509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6" name="Freeform: Shape 1875">
              <a:extLst>
                <a:ext uri="{FF2B5EF4-FFF2-40B4-BE49-F238E27FC236}">
                  <a16:creationId xmlns:a16="http://schemas.microsoft.com/office/drawing/2014/main" id="{55B20A47-BB67-4479-B6A7-40E110DF2F34}"/>
                </a:ext>
              </a:extLst>
            </p:cNvPr>
            <p:cNvSpPr/>
            <p:nvPr/>
          </p:nvSpPr>
          <p:spPr>
            <a:xfrm>
              <a:off x="1371600" y="3578262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2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4 h 86330"/>
                <a:gd name="connsiteX8" fmla="*/ 9912 w 15099"/>
                <a:gd name="connsiteY8" fmla="*/ 24204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4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2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8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4"/>
                  </a:moveTo>
                  <a:lnTo>
                    <a:pt x="9912" y="24204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4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7" name="Freeform: Shape 1876">
              <a:extLst>
                <a:ext uri="{FF2B5EF4-FFF2-40B4-BE49-F238E27FC236}">
                  <a16:creationId xmlns:a16="http://schemas.microsoft.com/office/drawing/2014/main" id="{C2BE9E24-9147-40F4-BD48-2E46A183E391}"/>
                </a:ext>
              </a:extLst>
            </p:cNvPr>
            <p:cNvSpPr/>
            <p:nvPr/>
          </p:nvSpPr>
          <p:spPr>
            <a:xfrm>
              <a:off x="1403411" y="3569502"/>
              <a:ext cx="7837" cy="95089"/>
            </a:xfrm>
            <a:custGeom>
              <a:avLst/>
              <a:gdLst>
                <a:gd name="connsiteX0" fmla="*/ 0 w 7837"/>
                <a:gd name="connsiteY0" fmla="*/ 0 h 95089"/>
                <a:gd name="connsiteX1" fmla="*/ 7838 w 7837"/>
                <a:gd name="connsiteY1" fmla="*/ 0 h 95089"/>
                <a:gd name="connsiteX2" fmla="*/ 7838 w 7837"/>
                <a:gd name="connsiteY2" fmla="*/ 95090 h 95089"/>
                <a:gd name="connsiteX3" fmla="*/ 0 w 7837"/>
                <a:gd name="connsiteY3" fmla="*/ 95090 h 95089"/>
                <a:gd name="connsiteX4" fmla="*/ 0 w 7837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" h="95089">
                  <a:moveTo>
                    <a:pt x="0" y="0"/>
                  </a:moveTo>
                  <a:lnTo>
                    <a:pt x="7838" y="0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8" name="Freeform: Shape 1877">
              <a:extLst>
                <a:ext uri="{FF2B5EF4-FFF2-40B4-BE49-F238E27FC236}">
                  <a16:creationId xmlns:a16="http://schemas.microsoft.com/office/drawing/2014/main" id="{06C91269-F172-4A46-889A-D6C81C4EB030}"/>
                </a:ext>
              </a:extLst>
            </p:cNvPr>
            <p:cNvSpPr/>
            <p:nvPr/>
          </p:nvSpPr>
          <p:spPr>
            <a:xfrm>
              <a:off x="1428653" y="3569502"/>
              <a:ext cx="63739" cy="96127"/>
            </a:xfrm>
            <a:custGeom>
              <a:avLst/>
              <a:gdLst>
                <a:gd name="connsiteX0" fmla="*/ 55901 w 63739"/>
                <a:gd name="connsiteY0" fmla="*/ 80798 h 96127"/>
                <a:gd name="connsiteX1" fmla="*/ 31120 w 63739"/>
                <a:gd name="connsiteY1" fmla="*/ 96127 h 96127"/>
                <a:gd name="connsiteX2" fmla="*/ 0 w 63739"/>
                <a:gd name="connsiteY2" fmla="*/ 64315 h 96127"/>
                <a:gd name="connsiteX3" fmla="*/ 31120 w 63739"/>
                <a:gd name="connsiteY3" fmla="*/ 31927 h 96127"/>
                <a:gd name="connsiteX4" fmla="*/ 55901 w 63739"/>
                <a:gd name="connsiteY4" fmla="*/ 47372 h 96127"/>
                <a:gd name="connsiteX5" fmla="*/ 55901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1 w 63739"/>
                <a:gd name="connsiteY8" fmla="*/ 95090 h 96127"/>
                <a:gd name="connsiteX9" fmla="*/ 55901 w 63739"/>
                <a:gd name="connsiteY9" fmla="*/ 80798 h 96127"/>
                <a:gd name="connsiteX10" fmla="*/ 8184 w 63739"/>
                <a:gd name="connsiteY10" fmla="*/ 64200 h 96127"/>
                <a:gd name="connsiteX11" fmla="*/ 31927 w 63739"/>
                <a:gd name="connsiteY11" fmla="*/ 88751 h 96127"/>
                <a:gd name="connsiteX12" fmla="*/ 55901 w 63739"/>
                <a:gd name="connsiteY12" fmla="*/ 64200 h 96127"/>
                <a:gd name="connsiteX13" fmla="*/ 31927 w 63739"/>
                <a:gd name="connsiteY13" fmla="*/ 39419 h 96127"/>
                <a:gd name="connsiteX14" fmla="*/ 8184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1" y="80798"/>
                  </a:moveTo>
                  <a:cubicBezTo>
                    <a:pt x="51521" y="90018"/>
                    <a:pt x="42531" y="96127"/>
                    <a:pt x="31120" y="96127"/>
                  </a:cubicBezTo>
                  <a:cubicBezTo>
                    <a:pt x="13024" y="96127"/>
                    <a:pt x="0" y="82642"/>
                    <a:pt x="0" y="64315"/>
                  </a:cubicBezTo>
                  <a:cubicBezTo>
                    <a:pt x="0" y="45989"/>
                    <a:pt x="12909" y="31927"/>
                    <a:pt x="31120" y="31927"/>
                  </a:cubicBezTo>
                  <a:cubicBezTo>
                    <a:pt x="42531" y="31927"/>
                    <a:pt x="51406" y="38036"/>
                    <a:pt x="55901" y="47372"/>
                  </a:cubicBezTo>
                  <a:lnTo>
                    <a:pt x="55901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1" y="95090"/>
                  </a:lnTo>
                  <a:lnTo>
                    <a:pt x="55901" y="80798"/>
                  </a:lnTo>
                  <a:close/>
                  <a:moveTo>
                    <a:pt x="8184" y="64200"/>
                  </a:moveTo>
                  <a:cubicBezTo>
                    <a:pt x="8184" y="78377"/>
                    <a:pt x="17981" y="88751"/>
                    <a:pt x="31927" y="88751"/>
                  </a:cubicBezTo>
                  <a:cubicBezTo>
                    <a:pt x="45874" y="88751"/>
                    <a:pt x="55901" y="78377"/>
                    <a:pt x="55901" y="64200"/>
                  </a:cubicBezTo>
                  <a:cubicBezTo>
                    <a:pt x="55901" y="50023"/>
                    <a:pt x="45874" y="39419"/>
                    <a:pt x="31927" y="39419"/>
                  </a:cubicBezTo>
                  <a:cubicBezTo>
                    <a:pt x="17981" y="39419"/>
                    <a:pt x="8184" y="49793"/>
                    <a:pt x="8184" y="64200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9" name="Freeform: Shape 1878">
              <a:extLst>
                <a:ext uri="{FF2B5EF4-FFF2-40B4-BE49-F238E27FC236}">
                  <a16:creationId xmlns:a16="http://schemas.microsoft.com/office/drawing/2014/main" id="{822AE0A9-0545-4B96-9492-B131726E77DF}"/>
                </a:ext>
              </a:extLst>
            </p:cNvPr>
            <p:cNvSpPr/>
            <p:nvPr/>
          </p:nvSpPr>
          <p:spPr>
            <a:xfrm>
              <a:off x="1514522" y="3601544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0" name="Freeform: Shape 1879">
              <a:extLst>
                <a:ext uri="{FF2B5EF4-FFF2-40B4-BE49-F238E27FC236}">
                  <a16:creationId xmlns:a16="http://schemas.microsoft.com/office/drawing/2014/main" id="{3A36AFAB-5127-43F0-B722-31F7E0685134}"/>
                </a:ext>
              </a:extLst>
            </p:cNvPr>
            <p:cNvSpPr/>
            <p:nvPr/>
          </p:nvSpPr>
          <p:spPr>
            <a:xfrm>
              <a:off x="1552328" y="3601429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5 h 64200"/>
                <a:gd name="connsiteX4" fmla="*/ 8184 w 59935"/>
                <a:gd name="connsiteY4" fmla="*/ 35155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7"/>
                    <a:pt x="59705" y="35155"/>
                  </a:cubicBezTo>
                  <a:lnTo>
                    <a:pt x="8184" y="35155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9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3"/>
                    <a:pt x="43223" y="7261"/>
                    <a:pt x="30544" y="7261"/>
                  </a:cubicBezTo>
                  <a:cubicBezTo>
                    <a:pt x="17865" y="7261"/>
                    <a:pt x="9567" y="16483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1" name="Freeform: Shape 1880">
              <a:extLst>
                <a:ext uri="{FF2B5EF4-FFF2-40B4-BE49-F238E27FC236}">
                  <a16:creationId xmlns:a16="http://schemas.microsoft.com/office/drawing/2014/main" id="{696144B3-F292-41B5-8CCB-88B895CC82C9}"/>
                </a:ext>
              </a:extLst>
            </p:cNvPr>
            <p:cNvSpPr/>
            <p:nvPr/>
          </p:nvSpPr>
          <p:spPr>
            <a:xfrm>
              <a:off x="1629553" y="3601429"/>
              <a:ext cx="55324" cy="63162"/>
            </a:xfrm>
            <a:custGeom>
              <a:avLst/>
              <a:gdLst>
                <a:gd name="connsiteX0" fmla="*/ 7838 w 55324"/>
                <a:gd name="connsiteY0" fmla="*/ 63163 h 63162"/>
                <a:gd name="connsiteX1" fmla="*/ 0 w 55324"/>
                <a:gd name="connsiteY1" fmla="*/ 63163 h 63162"/>
                <a:gd name="connsiteX2" fmla="*/ 0 w 55324"/>
                <a:gd name="connsiteY2" fmla="*/ 1037 h 63162"/>
                <a:gd name="connsiteX3" fmla="*/ 7838 w 55324"/>
                <a:gd name="connsiteY3" fmla="*/ 1037 h 63162"/>
                <a:gd name="connsiteX4" fmla="*/ 7838 w 55324"/>
                <a:gd name="connsiteY4" fmla="*/ 15214 h 63162"/>
                <a:gd name="connsiteX5" fmla="*/ 30775 w 55324"/>
                <a:gd name="connsiteY5" fmla="*/ 0 h 63162"/>
                <a:gd name="connsiteX6" fmla="*/ 55325 w 55324"/>
                <a:gd name="connsiteY6" fmla="*/ 27662 h 63162"/>
                <a:gd name="connsiteX7" fmla="*/ 55325 w 55324"/>
                <a:gd name="connsiteY7" fmla="*/ 63163 h 63162"/>
                <a:gd name="connsiteX8" fmla="*/ 47487 w 55324"/>
                <a:gd name="connsiteY8" fmla="*/ 63163 h 63162"/>
                <a:gd name="connsiteX9" fmla="*/ 47487 w 55324"/>
                <a:gd name="connsiteY9" fmla="*/ 28815 h 63162"/>
                <a:gd name="connsiteX10" fmla="*/ 28815 w 55324"/>
                <a:gd name="connsiteY10" fmla="*/ 7607 h 63162"/>
                <a:gd name="connsiteX11" fmla="*/ 7722 w 55324"/>
                <a:gd name="connsiteY11" fmla="*/ 32042 h 63162"/>
                <a:gd name="connsiteX12" fmla="*/ 7722 w 55324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2" name="Freeform: Shape 1881">
              <a:extLst>
                <a:ext uri="{FF2B5EF4-FFF2-40B4-BE49-F238E27FC236}">
                  <a16:creationId xmlns:a16="http://schemas.microsoft.com/office/drawing/2014/main" id="{602915A8-1D68-4C08-8E26-B0E173EA3DC0}"/>
                </a:ext>
              </a:extLst>
            </p:cNvPr>
            <p:cNvSpPr/>
            <p:nvPr/>
          </p:nvSpPr>
          <p:spPr>
            <a:xfrm>
              <a:off x="1733633" y="3602466"/>
              <a:ext cx="54402" cy="63162"/>
            </a:xfrm>
            <a:custGeom>
              <a:avLst/>
              <a:gdLst>
                <a:gd name="connsiteX0" fmla="*/ 46565 w 54402"/>
                <a:gd name="connsiteY0" fmla="*/ 0 h 63162"/>
                <a:gd name="connsiteX1" fmla="*/ 54403 w 54402"/>
                <a:gd name="connsiteY1" fmla="*/ 0 h 63162"/>
                <a:gd name="connsiteX2" fmla="*/ 54403 w 54402"/>
                <a:gd name="connsiteY2" fmla="*/ 35039 h 63162"/>
                <a:gd name="connsiteX3" fmla="*/ 27317 w 54402"/>
                <a:gd name="connsiteY3" fmla="*/ 63163 h 63162"/>
                <a:gd name="connsiteX4" fmla="*/ 0 w 54402"/>
                <a:gd name="connsiteY4" fmla="*/ 35039 h 63162"/>
                <a:gd name="connsiteX5" fmla="*/ 0 w 54402"/>
                <a:gd name="connsiteY5" fmla="*/ 0 h 63162"/>
                <a:gd name="connsiteX6" fmla="*/ 7838 w 54402"/>
                <a:gd name="connsiteY6" fmla="*/ 0 h 63162"/>
                <a:gd name="connsiteX7" fmla="*/ 7838 w 54402"/>
                <a:gd name="connsiteY7" fmla="*/ 35731 h 63162"/>
                <a:gd name="connsiteX8" fmla="*/ 27201 w 54402"/>
                <a:gd name="connsiteY8" fmla="*/ 55786 h 63162"/>
                <a:gd name="connsiteX9" fmla="*/ 46450 w 54402"/>
                <a:gd name="connsiteY9" fmla="*/ 35731 h 63162"/>
                <a:gd name="connsiteX10" fmla="*/ 46450 w 54402"/>
                <a:gd name="connsiteY10" fmla="*/ 0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02" h="63162">
                  <a:moveTo>
                    <a:pt x="46565" y="0"/>
                  </a:moveTo>
                  <a:lnTo>
                    <a:pt x="54403" y="0"/>
                  </a:lnTo>
                  <a:lnTo>
                    <a:pt x="54403" y="35039"/>
                  </a:lnTo>
                  <a:cubicBezTo>
                    <a:pt x="54403" y="52674"/>
                    <a:pt x="43799" y="63163"/>
                    <a:pt x="27317" y="63163"/>
                  </a:cubicBezTo>
                  <a:cubicBezTo>
                    <a:pt x="10835" y="63163"/>
                    <a:pt x="0" y="52674"/>
                    <a:pt x="0" y="35039"/>
                  </a:cubicBezTo>
                  <a:lnTo>
                    <a:pt x="0" y="0"/>
                  </a:lnTo>
                  <a:lnTo>
                    <a:pt x="7838" y="0"/>
                  </a:lnTo>
                  <a:lnTo>
                    <a:pt x="7838" y="35731"/>
                  </a:lnTo>
                  <a:cubicBezTo>
                    <a:pt x="7838" y="48871"/>
                    <a:pt x="15675" y="55786"/>
                    <a:pt x="27201" y="55786"/>
                  </a:cubicBezTo>
                  <a:cubicBezTo>
                    <a:pt x="38728" y="55786"/>
                    <a:pt x="46450" y="48986"/>
                    <a:pt x="46450" y="35731"/>
                  </a:cubicBezTo>
                  <a:lnTo>
                    <a:pt x="4645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3" name="Freeform: Shape 1882">
              <a:extLst>
                <a:ext uri="{FF2B5EF4-FFF2-40B4-BE49-F238E27FC236}">
                  <a16:creationId xmlns:a16="http://schemas.microsoft.com/office/drawing/2014/main" id="{CF697B0A-F332-4CFE-958A-E65CDA70577F}"/>
                </a:ext>
              </a:extLst>
            </p:cNvPr>
            <p:cNvSpPr/>
            <p:nvPr/>
          </p:nvSpPr>
          <p:spPr>
            <a:xfrm>
              <a:off x="1803365" y="3601544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2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3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2" y="24435"/>
                    <a:pt x="1152" y="16943"/>
                  </a:cubicBezTo>
                  <a:cubicBezTo>
                    <a:pt x="1152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3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6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4" name="Freeform: Shape 1883">
              <a:extLst>
                <a:ext uri="{FF2B5EF4-FFF2-40B4-BE49-F238E27FC236}">
                  <a16:creationId xmlns:a16="http://schemas.microsoft.com/office/drawing/2014/main" id="{EA6CDAB9-D63B-4677-BFC9-40B0CA44D14B}"/>
                </a:ext>
              </a:extLst>
            </p:cNvPr>
            <p:cNvSpPr/>
            <p:nvPr/>
          </p:nvSpPr>
          <p:spPr>
            <a:xfrm>
              <a:off x="1861918" y="3602466"/>
              <a:ext cx="54402" cy="63162"/>
            </a:xfrm>
            <a:custGeom>
              <a:avLst/>
              <a:gdLst>
                <a:gd name="connsiteX0" fmla="*/ 46565 w 54402"/>
                <a:gd name="connsiteY0" fmla="*/ 0 h 63162"/>
                <a:gd name="connsiteX1" fmla="*/ 54403 w 54402"/>
                <a:gd name="connsiteY1" fmla="*/ 0 h 63162"/>
                <a:gd name="connsiteX2" fmla="*/ 54403 w 54402"/>
                <a:gd name="connsiteY2" fmla="*/ 35039 h 63162"/>
                <a:gd name="connsiteX3" fmla="*/ 27317 w 54402"/>
                <a:gd name="connsiteY3" fmla="*/ 63163 h 63162"/>
                <a:gd name="connsiteX4" fmla="*/ 0 w 54402"/>
                <a:gd name="connsiteY4" fmla="*/ 35039 h 63162"/>
                <a:gd name="connsiteX5" fmla="*/ 0 w 54402"/>
                <a:gd name="connsiteY5" fmla="*/ 0 h 63162"/>
                <a:gd name="connsiteX6" fmla="*/ 7838 w 54402"/>
                <a:gd name="connsiteY6" fmla="*/ 0 h 63162"/>
                <a:gd name="connsiteX7" fmla="*/ 7838 w 54402"/>
                <a:gd name="connsiteY7" fmla="*/ 35731 h 63162"/>
                <a:gd name="connsiteX8" fmla="*/ 27201 w 54402"/>
                <a:gd name="connsiteY8" fmla="*/ 55786 h 63162"/>
                <a:gd name="connsiteX9" fmla="*/ 46450 w 54402"/>
                <a:gd name="connsiteY9" fmla="*/ 35731 h 63162"/>
                <a:gd name="connsiteX10" fmla="*/ 46450 w 54402"/>
                <a:gd name="connsiteY10" fmla="*/ 0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02" h="63162">
                  <a:moveTo>
                    <a:pt x="46565" y="0"/>
                  </a:moveTo>
                  <a:lnTo>
                    <a:pt x="54403" y="0"/>
                  </a:lnTo>
                  <a:lnTo>
                    <a:pt x="54403" y="35039"/>
                  </a:lnTo>
                  <a:cubicBezTo>
                    <a:pt x="54403" y="52674"/>
                    <a:pt x="43799" y="63163"/>
                    <a:pt x="27317" y="63163"/>
                  </a:cubicBezTo>
                  <a:cubicBezTo>
                    <a:pt x="10835" y="63163"/>
                    <a:pt x="0" y="52674"/>
                    <a:pt x="0" y="35039"/>
                  </a:cubicBezTo>
                  <a:lnTo>
                    <a:pt x="0" y="0"/>
                  </a:lnTo>
                  <a:lnTo>
                    <a:pt x="7838" y="0"/>
                  </a:lnTo>
                  <a:lnTo>
                    <a:pt x="7838" y="35731"/>
                  </a:lnTo>
                  <a:cubicBezTo>
                    <a:pt x="7838" y="48871"/>
                    <a:pt x="15675" y="55786"/>
                    <a:pt x="27201" y="55786"/>
                  </a:cubicBezTo>
                  <a:cubicBezTo>
                    <a:pt x="38728" y="55786"/>
                    <a:pt x="46450" y="48986"/>
                    <a:pt x="46450" y="35731"/>
                  </a:cubicBezTo>
                  <a:lnTo>
                    <a:pt x="4645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5" name="Freeform: Shape 1884">
              <a:extLst>
                <a:ext uri="{FF2B5EF4-FFF2-40B4-BE49-F238E27FC236}">
                  <a16:creationId xmlns:a16="http://schemas.microsoft.com/office/drawing/2014/main" id="{84C2FBA1-7E5C-47B9-A6A6-DE560F1E279A}"/>
                </a:ext>
              </a:extLst>
            </p:cNvPr>
            <p:cNvSpPr/>
            <p:nvPr/>
          </p:nvSpPr>
          <p:spPr>
            <a:xfrm>
              <a:off x="1931881" y="3601429"/>
              <a:ext cx="63739" cy="64200"/>
            </a:xfrm>
            <a:custGeom>
              <a:avLst/>
              <a:gdLst>
                <a:gd name="connsiteX0" fmla="*/ 55901 w 63739"/>
                <a:gd name="connsiteY0" fmla="*/ 48871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1 h 64200"/>
                <a:gd name="connsiteX10" fmla="*/ 8184 w 63739"/>
                <a:gd name="connsiteY10" fmla="*/ 32273 h 64200"/>
                <a:gd name="connsiteX11" fmla="*/ 31927 w 63739"/>
                <a:gd name="connsiteY11" fmla="*/ 56824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4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1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1"/>
                  </a:lnTo>
                  <a:close/>
                  <a:moveTo>
                    <a:pt x="8184" y="32273"/>
                  </a:moveTo>
                  <a:cubicBezTo>
                    <a:pt x="8184" y="46450"/>
                    <a:pt x="17981" y="56824"/>
                    <a:pt x="31927" y="56824"/>
                  </a:cubicBezTo>
                  <a:cubicBezTo>
                    <a:pt x="45874" y="56824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4" y="17866"/>
                    <a:pt x="8184" y="3227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6" name="Freeform: Shape 1885">
              <a:extLst>
                <a:ext uri="{FF2B5EF4-FFF2-40B4-BE49-F238E27FC236}">
                  <a16:creationId xmlns:a16="http://schemas.microsoft.com/office/drawing/2014/main" id="{7161568C-A691-4A6D-979B-D4D8E8E3792A}"/>
                </a:ext>
              </a:extLst>
            </p:cNvPr>
            <p:cNvSpPr/>
            <p:nvPr/>
          </p:nvSpPr>
          <p:spPr>
            <a:xfrm>
              <a:off x="2017635" y="3569502"/>
              <a:ext cx="7837" cy="95089"/>
            </a:xfrm>
            <a:custGeom>
              <a:avLst/>
              <a:gdLst>
                <a:gd name="connsiteX0" fmla="*/ 0 w 7837"/>
                <a:gd name="connsiteY0" fmla="*/ 0 h 95089"/>
                <a:gd name="connsiteX1" fmla="*/ 7838 w 7837"/>
                <a:gd name="connsiteY1" fmla="*/ 0 h 95089"/>
                <a:gd name="connsiteX2" fmla="*/ 7838 w 7837"/>
                <a:gd name="connsiteY2" fmla="*/ 95090 h 95089"/>
                <a:gd name="connsiteX3" fmla="*/ 0 w 7837"/>
                <a:gd name="connsiteY3" fmla="*/ 95090 h 95089"/>
                <a:gd name="connsiteX4" fmla="*/ 0 w 7837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" h="95089">
                  <a:moveTo>
                    <a:pt x="0" y="0"/>
                  </a:moveTo>
                  <a:lnTo>
                    <a:pt x="7838" y="0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7" name="Freeform: Shape 1886">
              <a:extLst>
                <a:ext uri="{FF2B5EF4-FFF2-40B4-BE49-F238E27FC236}">
                  <a16:creationId xmlns:a16="http://schemas.microsoft.com/office/drawing/2014/main" id="{D69C62CA-DA70-4D85-8752-A0370BD74501}"/>
                </a:ext>
              </a:extLst>
            </p:cNvPr>
            <p:cNvSpPr/>
            <p:nvPr/>
          </p:nvSpPr>
          <p:spPr>
            <a:xfrm>
              <a:off x="2047718" y="3569502"/>
              <a:ext cx="7837" cy="95089"/>
            </a:xfrm>
            <a:custGeom>
              <a:avLst/>
              <a:gdLst>
                <a:gd name="connsiteX0" fmla="*/ 0 w 7837"/>
                <a:gd name="connsiteY0" fmla="*/ 0 h 95089"/>
                <a:gd name="connsiteX1" fmla="*/ 7838 w 7837"/>
                <a:gd name="connsiteY1" fmla="*/ 0 h 95089"/>
                <a:gd name="connsiteX2" fmla="*/ 7838 w 7837"/>
                <a:gd name="connsiteY2" fmla="*/ 95090 h 95089"/>
                <a:gd name="connsiteX3" fmla="*/ 0 w 7837"/>
                <a:gd name="connsiteY3" fmla="*/ 95090 h 95089"/>
                <a:gd name="connsiteX4" fmla="*/ 0 w 7837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" h="95089">
                  <a:moveTo>
                    <a:pt x="0" y="0"/>
                  </a:moveTo>
                  <a:lnTo>
                    <a:pt x="7838" y="0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8" name="Freeform: Shape 1887">
              <a:extLst>
                <a:ext uri="{FF2B5EF4-FFF2-40B4-BE49-F238E27FC236}">
                  <a16:creationId xmlns:a16="http://schemas.microsoft.com/office/drawing/2014/main" id="{EE1A7C78-BC44-4481-8AC1-EBB86DCC7618}"/>
                </a:ext>
              </a:extLst>
            </p:cNvPr>
            <p:cNvSpPr/>
            <p:nvPr/>
          </p:nvSpPr>
          <p:spPr>
            <a:xfrm>
              <a:off x="2068119" y="3602466"/>
              <a:ext cx="61549" cy="93822"/>
            </a:xfrm>
            <a:custGeom>
              <a:avLst/>
              <a:gdLst>
                <a:gd name="connsiteX0" fmla="*/ 16137 w 61549"/>
                <a:gd name="connsiteY0" fmla="*/ 93822 h 93822"/>
                <a:gd name="connsiteX1" fmla="*/ 7838 w 61549"/>
                <a:gd name="connsiteY1" fmla="*/ 93822 h 93822"/>
                <a:gd name="connsiteX2" fmla="*/ 27547 w 61549"/>
                <a:gd name="connsiteY2" fmla="*/ 53020 h 93822"/>
                <a:gd name="connsiteX3" fmla="*/ 0 w 61549"/>
                <a:gd name="connsiteY3" fmla="*/ 0 h 93822"/>
                <a:gd name="connsiteX4" fmla="*/ 9221 w 61549"/>
                <a:gd name="connsiteY4" fmla="*/ 0 h 93822"/>
                <a:gd name="connsiteX5" fmla="*/ 31812 w 61549"/>
                <a:gd name="connsiteY5" fmla="*/ 44145 h 93822"/>
                <a:gd name="connsiteX6" fmla="*/ 53250 w 61549"/>
                <a:gd name="connsiteY6" fmla="*/ 0 h 93822"/>
                <a:gd name="connsiteX7" fmla="*/ 61549 w 61549"/>
                <a:gd name="connsiteY7" fmla="*/ 0 h 93822"/>
                <a:gd name="connsiteX8" fmla="*/ 16137 w 61549"/>
                <a:gd name="connsiteY8" fmla="*/ 93822 h 9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49" h="93822">
                  <a:moveTo>
                    <a:pt x="16137" y="93822"/>
                  </a:moveTo>
                  <a:lnTo>
                    <a:pt x="7838" y="93822"/>
                  </a:lnTo>
                  <a:lnTo>
                    <a:pt x="27547" y="53020"/>
                  </a:lnTo>
                  <a:lnTo>
                    <a:pt x="0" y="0"/>
                  </a:lnTo>
                  <a:lnTo>
                    <a:pt x="9221" y="0"/>
                  </a:lnTo>
                  <a:lnTo>
                    <a:pt x="31812" y="44145"/>
                  </a:lnTo>
                  <a:lnTo>
                    <a:pt x="53250" y="0"/>
                  </a:lnTo>
                  <a:lnTo>
                    <a:pt x="61549" y="0"/>
                  </a:lnTo>
                  <a:lnTo>
                    <a:pt x="16137" y="93822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9" name="Freeform: Shape 1888">
              <a:extLst>
                <a:ext uri="{FF2B5EF4-FFF2-40B4-BE49-F238E27FC236}">
                  <a16:creationId xmlns:a16="http://schemas.microsoft.com/office/drawing/2014/main" id="{4F9EB41E-B0DF-4D32-96C1-C837F2FF5EA0}"/>
                </a:ext>
              </a:extLst>
            </p:cNvPr>
            <p:cNvSpPr/>
            <p:nvPr/>
          </p:nvSpPr>
          <p:spPr>
            <a:xfrm>
              <a:off x="2170009" y="3602466"/>
              <a:ext cx="54402" cy="63162"/>
            </a:xfrm>
            <a:custGeom>
              <a:avLst/>
              <a:gdLst>
                <a:gd name="connsiteX0" fmla="*/ 46565 w 54402"/>
                <a:gd name="connsiteY0" fmla="*/ 0 h 63162"/>
                <a:gd name="connsiteX1" fmla="*/ 54403 w 54402"/>
                <a:gd name="connsiteY1" fmla="*/ 0 h 63162"/>
                <a:gd name="connsiteX2" fmla="*/ 54403 w 54402"/>
                <a:gd name="connsiteY2" fmla="*/ 35039 h 63162"/>
                <a:gd name="connsiteX3" fmla="*/ 27317 w 54402"/>
                <a:gd name="connsiteY3" fmla="*/ 63163 h 63162"/>
                <a:gd name="connsiteX4" fmla="*/ 0 w 54402"/>
                <a:gd name="connsiteY4" fmla="*/ 35039 h 63162"/>
                <a:gd name="connsiteX5" fmla="*/ 0 w 54402"/>
                <a:gd name="connsiteY5" fmla="*/ 0 h 63162"/>
                <a:gd name="connsiteX6" fmla="*/ 7838 w 54402"/>
                <a:gd name="connsiteY6" fmla="*/ 0 h 63162"/>
                <a:gd name="connsiteX7" fmla="*/ 7838 w 54402"/>
                <a:gd name="connsiteY7" fmla="*/ 35731 h 63162"/>
                <a:gd name="connsiteX8" fmla="*/ 27201 w 54402"/>
                <a:gd name="connsiteY8" fmla="*/ 55786 h 63162"/>
                <a:gd name="connsiteX9" fmla="*/ 46450 w 54402"/>
                <a:gd name="connsiteY9" fmla="*/ 35731 h 63162"/>
                <a:gd name="connsiteX10" fmla="*/ 46450 w 54402"/>
                <a:gd name="connsiteY10" fmla="*/ 0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02" h="63162">
                  <a:moveTo>
                    <a:pt x="46565" y="0"/>
                  </a:moveTo>
                  <a:lnTo>
                    <a:pt x="54403" y="0"/>
                  </a:lnTo>
                  <a:lnTo>
                    <a:pt x="54403" y="35039"/>
                  </a:lnTo>
                  <a:cubicBezTo>
                    <a:pt x="54403" y="52674"/>
                    <a:pt x="43799" y="63163"/>
                    <a:pt x="27317" y="63163"/>
                  </a:cubicBezTo>
                  <a:cubicBezTo>
                    <a:pt x="10835" y="63163"/>
                    <a:pt x="0" y="52674"/>
                    <a:pt x="0" y="35039"/>
                  </a:cubicBezTo>
                  <a:lnTo>
                    <a:pt x="0" y="0"/>
                  </a:lnTo>
                  <a:lnTo>
                    <a:pt x="7838" y="0"/>
                  </a:lnTo>
                  <a:lnTo>
                    <a:pt x="7838" y="35731"/>
                  </a:lnTo>
                  <a:cubicBezTo>
                    <a:pt x="7838" y="48871"/>
                    <a:pt x="15675" y="55786"/>
                    <a:pt x="27201" y="55786"/>
                  </a:cubicBezTo>
                  <a:cubicBezTo>
                    <a:pt x="38728" y="55786"/>
                    <a:pt x="46450" y="48986"/>
                    <a:pt x="46450" y="35731"/>
                  </a:cubicBezTo>
                  <a:lnTo>
                    <a:pt x="4645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0" name="Freeform: Shape 1889">
              <a:extLst>
                <a:ext uri="{FF2B5EF4-FFF2-40B4-BE49-F238E27FC236}">
                  <a16:creationId xmlns:a16="http://schemas.microsoft.com/office/drawing/2014/main" id="{B5581773-8C71-4CEB-8E17-0D6D3B84D508}"/>
                </a:ext>
              </a:extLst>
            </p:cNvPr>
            <p:cNvSpPr/>
            <p:nvPr/>
          </p:nvSpPr>
          <p:spPr>
            <a:xfrm>
              <a:off x="2239742" y="3601544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2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3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2" y="24435"/>
                    <a:pt x="1152" y="16943"/>
                  </a:cubicBezTo>
                  <a:cubicBezTo>
                    <a:pt x="1152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3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6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1" name="Freeform: Shape 1890">
              <a:extLst>
                <a:ext uri="{FF2B5EF4-FFF2-40B4-BE49-F238E27FC236}">
                  <a16:creationId xmlns:a16="http://schemas.microsoft.com/office/drawing/2014/main" id="{A14FEFA9-95B9-45DE-A392-27EA8A5A05A7}"/>
                </a:ext>
              </a:extLst>
            </p:cNvPr>
            <p:cNvSpPr/>
            <p:nvPr/>
          </p:nvSpPr>
          <p:spPr>
            <a:xfrm>
              <a:off x="2295528" y="3601429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5 h 64200"/>
                <a:gd name="connsiteX4" fmla="*/ 8183 w 59935"/>
                <a:gd name="connsiteY4" fmla="*/ 35155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5"/>
                  </a:cubicBezTo>
                  <a:lnTo>
                    <a:pt x="8183" y="35155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3"/>
                    <a:pt x="43223" y="7261"/>
                    <a:pt x="30544" y="7261"/>
                  </a:cubicBezTo>
                  <a:cubicBezTo>
                    <a:pt x="17865" y="7261"/>
                    <a:pt x="9567" y="16483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2" name="Freeform: Shape 1891">
              <a:extLst>
                <a:ext uri="{FF2B5EF4-FFF2-40B4-BE49-F238E27FC236}">
                  <a16:creationId xmlns:a16="http://schemas.microsoft.com/office/drawing/2014/main" id="{DAACC81E-0FFD-4111-8CAA-7EDCE2638692}"/>
                </a:ext>
              </a:extLst>
            </p:cNvPr>
            <p:cNvSpPr/>
            <p:nvPr/>
          </p:nvSpPr>
          <p:spPr>
            <a:xfrm>
              <a:off x="528930" y="3753573"/>
              <a:ext cx="63739" cy="64200"/>
            </a:xfrm>
            <a:custGeom>
              <a:avLst/>
              <a:gdLst>
                <a:gd name="connsiteX0" fmla="*/ 55901 w 63739"/>
                <a:gd name="connsiteY0" fmla="*/ 48870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0 h 64200"/>
                <a:gd name="connsiteX10" fmla="*/ 8183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3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0"/>
                  </a:moveTo>
                  <a:cubicBezTo>
                    <a:pt x="51521" y="58206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3"/>
                    <a:pt x="31927" y="56823"/>
                  </a:cubicBezTo>
                  <a:cubicBezTo>
                    <a:pt x="45874" y="56823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3" y="17865"/>
                    <a:pt x="8183" y="3227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3" name="Freeform: Shape 1892">
              <a:extLst>
                <a:ext uri="{FF2B5EF4-FFF2-40B4-BE49-F238E27FC236}">
                  <a16:creationId xmlns:a16="http://schemas.microsoft.com/office/drawing/2014/main" id="{CD6C01FD-B871-4FDB-81B7-4433F07D4300}"/>
                </a:ext>
              </a:extLst>
            </p:cNvPr>
            <p:cNvSpPr/>
            <p:nvPr/>
          </p:nvSpPr>
          <p:spPr>
            <a:xfrm>
              <a:off x="644652" y="3753573"/>
              <a:ext cx="63623" cy="94859"/>
            </a:xfrm>
            <a:custGeom>
              <a:avLst/>
              <a:gdLst>
                <a:gd name="connsiteX0" fmla="*/ 7838 w 63623"/>
                <a:gd name="connsiteY0" fmla="*/ 48755 h 94859"/>
                <a:gd name="connsiteX1" fmla="*/ 7838 w 63623"/>
                <a:gd name="connsiteY1" fmla="*/ 94860 h 94859"/>
                <a:gd name="connsiteX2" fmla="*/ 0 w 63623"/>
                <a:gd name="connsiteY2" fmla="*/ 94860 h 94859"/>
                <a:gd name="connsiteX3" fmla="*/ 0 w 63623"/>
                <a:gd name="connsiteY3" fmla="*/ 1037 h 94859"/>
                <a:gd name="connsiteX4" fmla="*/ 7838 w 63623"/>
                <a:gd name="connsiteY4" fmla="*/ 1037 h 94859"/>
                <a:gd name="connsiteX5" fmla="*/ 7838 w 63623"/>
                <a:gd name="connsiteY5" fmla="*/ 15445 h 94859"/>
                <a:gd name="connsiteX6" fmla="*/ 32503 w 63623"/>
                <a:gd name="connsiteY6" fmla="*/ 0 h 94859"/>
                <a:gd name="connsiteX7" fmla="*/ 63624 w 63623"/>
                <a:gd name="connsiteY7" fmla="*/ 31927 h 94859"/>
                <a:gd name="connsiteX8" fmla="*/ 32503 w 63623"/>
                <a:gd name="connsiteY8" fmla="*/ 64085 h 94859"/>
                <a:gd name="connsiteX9" fmla="*/ 7838 w 63623"/>
                <a:gd name="connsiteY9" fmla="*/ 48640 h 94859"/>
                <a:gd name="connsiteX10" fmla="*/ 31812 w 63623"/>
                <a:gd name="connsiteY10" fmla="*/ 7492 h 94859"/>
                <a:gd name="connsiteX11" fmla="*/ 7838 w 63623"/>
                <a:gd name="connsiteY11" fmla="*/ 32042 h 94859"/>
                <a:gd name="connsiteX12" fmla="*/ 31812 w 63623"/>
                <a:gd name="connsiteY12" fmla="*/ 56823 h 94859"/>
                <a:gd name="connsiteX13" fmla="*/ 55556 w 63623"/>
                <a:gd name="connsiteY13" fmla="*/ 32042 h 94859"/>
                <a:gd name="connsiteX14" fmla="*/ 31812 w 63623"/>
                <a:gd name="connsiteY14" fmla="*/ 7492 h 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23" h="94859">
                  <a:moveTo>
                    <a:pt x="7838" y="48755"/>
                  </a:moveTo>
                  <a:lnTo>
                    <a:pt x="7838" y="94860"/>
                  </a:lnTo>
                  <a:lnTo>
                    <a:pt x="0" y="94860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445"/>
                  </a:lnTo>
                  <a:cubicBezTo>
                    <a:pt x="12102" y="6109"/>
                    <a:pt x="21093" y="0"/>
                    <a:pt x="32503" y="0"/>
                  </a:cubicBezTo>
                  <a:cubicBezTo>
                    <a:pt x="50484" y="0"/>
                    <a:pt x="63624" y="13601"/>
                    <a:pt x="63624" y="31927"/>
                  </a:cubicBezTo>
                  <a:cubicBezTo>
                    <a:pt x="63624" y="50253"/>
                    <a:pt x="50599" y="64085"/>
                    <a:pt x="32503" y="64085"/>
                  </a:cubicBezTo>
                  <a:cubicBezTo>
                    <a:pt x="21093" y="64085"/>
                    <a:pt x="12102" y="57976"/>
                    <a:pt x="7838" y="48640"/>
                  </a:cubicBezTo>
                  <a:close/>
                  <a:moveTo>
                    <a:pt x="31812" y="7492"/>
                  </a:moveTo>
                  <a:cubicBezTo>
                    <a:pt x="17865" y="7492"/>
                    <a:pt x="7838" y="17865"/>
                    <a:pt x="7838" y="32042"/>
                  </a:cubicBezTo>
                  <a:cubicBezTo>
                    <a:pt x="7838" y="46220"/>
                    <a:pt x="17865" y="56823"/>
                    <a:pt x="31812" y="56823"/>
                  </a:cubicBezTo>
                  <a:cubicBezTo>
                    <a:pt x="45758" y="56823"/>
                    <a:pt x="55556" y="46450"/>
                    <a:pt x="55556" y="32042"/>
                  </a:cubicBezTo>
                  <a:cubicBezTo>
                    <a:pt x="55556" y="17635"/>
                    <a:pt x="45758" y="7492"/>
                    <a:pt x="3181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4" name="Freeform: Shape 1893">
              <a:extLst>
                <a:ext uri="{FF2B5EF4-FFF2-40B4-BE49-F238E27FC236}">
                  <a16:creationId xmlns:a16="http://schemas.microsoft.com/office/drawing/2014/main" id="{E2ACAC47-D85A-478B-8980-EE90D9C49D89}"/>
                </a:ext>
              </a:extLst>
            </p:cNvPr>
            <p:cNvSpPr/>
            <p:nvPr/>
          </p:nvSpPr>
          <p:spPr>
            <a:xfrm>
              <a:off x="720839" y="3753573"/>
              <a:ext cx="63739" cy="64200"/>
            </a:xfrm>
            <a:custGeom>
              <a:avLst/>
              <a:gdLst>
                <a:gd name="connsiteX0" fmla="*/ 55901 w 63739"/>
                <a:gd name="connsiteY0" fmla="*/ 48870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0 h 64200"/>
                <a:gd name="connsiteX10" fmla="*/ 8183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3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0"/>
                  </a:moveTo>
                  <a:cubicBezTo>
                    <a:pt x="51521" y="58206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3"/>
                    <a:pt x="31927" y="56823"/>
                  </a:cubicBezTo>
                  <a:cubicBezTo>
                    <a:pt x="45874" y="56823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3" y="17865"/>
                    <a:pt x="8183" y="3227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5" name="Freeform: Shape 1894">
              <a:extLst>
                <a:ext uri="{FF2B5EF4-FFF2-40B4-BE49-F238E27FC236}">
                  <a16:creationId xmlns:a16="http://schemas.microsoft.com/office/drawing/2014/main" id="{3F942B55-C43E-4711-8CC9-1D8022520536}"/>
                </a:ext>
              </a:extLst>
            </p:cNvPr>
            <p:cNvSpPr/>
            <p:nvPr/>
          </p:nvSpPr>
          <p:spPr>
            <a:xfrm>
              <a:off x="806708" y="3753688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8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6" name="Freeform: Shape 1895">
              <a:extLst>
                <a:ext uri="{FF2B5EF4-FFF2-40B4-BE49-F238E27FC236}">
                  <a16:creationId xmlns:a16="http://schemas.microsoft.com/office/drawing/2014/main" id="{3027624E-0C95-4266-A327-E42B84275B91}"/>
                </a:ext>
              </a:extLst>
            </p:cNvPr>
            <p:cNvSpPr/>
            <p:nvPr/>
          </p:nvSpPr>
          <p:spPr>
            <a:xfrm>
              <a:off x="844513" y="3753573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9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7" name="Freeform: Shape 1896">
              <a:extLst>
                <a:ext uri="{FF2B5EF4-FFF2-40B4-BE49-F238E27FC236}">
                  <a16:creationId xmlns:a16="http://schemas.microsoft.com/office/drawing/2014/main" id="{245E3B0E-8614-4E10-9A85-389AE688B3D4}"/>
                </a:ext>
              </a:extLst>
            </p:cNvPr>
            <p:cNvSpPr/>
            <p:nvPr/>
          </p:nvSpPr>
          <p:spPr>
            <a:xfrm>
              <a:off x="921738" y="3753573"/>
              <a:ext cx="55324" cy="63162"/>
            </a:xfrm>
            <a:custGeom>
              <a:avLst/>
              <a:gdLst>
                <a:gd name="connsiteX0" fmla="*/ 7838 w 55324"/>
                <a:gd name="connsiteY0" fmla="*/ 63163 h 63162"/>
                <a:gd name="connsiteX1" fmla="*/ 0 w 55324"/>
                <a:gd name="connsiteY1" fmla="*/ 63163 h 63162"/>
                <a:gd name="connsiteX2" fmla="*/ 0 w 55324"/>
                <a:gd name="connsiteY2" fmla="*/ 1037 h 63162"/>
                <a:gd name="connsiteX3" fmla="*/ 7838 w 55324"/>
                <a:gd name="connsiteY3" fmla="*/ 1037 h 63162"/>
                <a:gd name="connsiteX4" fmla="*/ 7838 w 55324"/>
                <a:gd name="connsiteY4" fmla="*/ 15214 h 63162"/>
                <a:gd name="connsiteX5" fmla="*/ 30775 w 55324"/>
                <a:gd name="connsiteY5" fmla="*/ 0 h 63162"/>
                <a:gd name="connsiteX6" fmla="*/ 55325 w 55324"/>
                <a:gd name="connsiteY6" fmla="*/ 27662 h 63162"/>
                <a:gd name="connsiteX7" fmla="*/ 55325 w 55324"/>
                <a:gd name="connsiteY7" fmla="*/ 63163 h 63162"/>
                <a:gd name="connsiteX8" fmla="*/ 47487 w 55324"/>
                <a:gd name="connsiteY8" fmla="*/ 63163 h 63162"/>
                <a:gd name="connsiteX9" fmla="*/ 47487 w 55324"/>
                <a:gd name="connsiteY9" fmla="*/ 28815 h 63162"/>
                <a:gd name="connsiteX10" fmla="*/ 28815 w 55324"/>
                <a:gd name="connsiteY10" fmla="*/ 7607 h 63162"/>
                <a:gd name="connsiteX11" fmla="*/ 7722 w 55324"/>
                <a:gd name="connsiteY11" fmla="*/ 32042 h 63162"/>
                <a:gd name="connsiteX12" fmla="*/ 7722 w 55324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8" name="Freeform: Shape 1897">
              <a:extLst>
                <a:ext uri="{FF2B5EF4-FFF2-40B4-BE49-F238E27FC236}">
                  <a16:creationId xmlns:a16="http://schemas.microsoft.com/office/drawing/2014/main" id="{4950BDC9-6EB6-434C-9621-5838620B59A5}"/>
                </a:ext>
              </a:extLst>
            </p:cNvPr>
            <p:cNvSpPr/>
            <p:nvPr/>
          </p:nvSpPr>
          <p:spPr>
            <a:xfrm>
              <a:off x="994237" y="3734324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3 h 83563"/>
                <a:gd name="connsiteX7" fmla="*/ 7722 w 36076"/>
                <a:gd name="connsiteY7" fmla="*/ 27663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3"/>
                  </a:lnTo>
                  <a:lnTo>
                    <a:pt x="7722" y="27663"/>
                  </a:lnTo>
                  <a:lnTo>
                    <a:pt x="7722" y="62702"/>
                  </a:lnTo>
                  <a:cubicBezTo>
                    <a:pt x="7722" y="72269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4"/>
                  </a:lnTo>
                  <a:cubicBezTo>
                    <a:pt x="31697" y="82065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9" name="Freeform: Shape 1898">
              <a:extLst>
                <a:ext uri="{FF2B5EF4-FFF2-40B4-BE49-F238E27FC236}">
                  <a16:creationId xmlns:a16="http://schemas.microsoft.com/office/drawing/2014/main" id="{A1A9408B-3535-4AB6-A3B7-63AA168AE562}"/>
                </a:ext>
              </a:extLst>
            </p:cNvPr>
            <p:cNvSpPr/>
            <p:nvPr/>
          </p:nvSpPr>
          <p:spPr>
            <a:xfrm>
              <a:off x="1035961" y="3720493"/>
              <a:ext cx="15906" cy="28008"/>
            </a:xfrm>
            <a:custGeom>
              <a:avLst/>
              <a:gdLst>
                <a:gd name="connsiteX0" fmla="*/ 115 w 15906"/>
                <a:gd name="connsiteY0" fmla="*/ 28008 h 28008"/>
                <a:gd name="connsiteX1" fmla="*/ 8299 w 15906"/>
                <a:gd name="connsiteY1" fmla="*/ 11641 h 28008"/>
                <a:gd name="connsiteX2" fmla="*/ 3573 w 15906"/>
                <a:gd name="connsiteY2" fmla="*/ 5878 h 28008"/>
                <a:gd name="connsiteX3" fmla="*/ 9682 w 15906"/>
                <a:gd name="connsiteY3" fmla="*/ 0 h 28008"/>
                <a:gd name="connsiteX4" fmla="*/ 15906 w 15906"/>
                <a:gd name="connsiteY4" fmla="*/ 6109 h 28008"/>
                <a:gd name="connsiteX5" fmla="*/ 13947 w 15906"/>
                <a:gd name="connsiteY5" fmla="*/ 12218 h 28008"/>
                <a:gd name="connsiteX6" fmla="*/ 5763 w 15906"/>
                <a:gd name="connsiteY6" fmla="*/ 27893 h 28008"/>
                <a:gd name="connsiteX7" fmla="*/ 0 w 15906"/>
                <a:gd name="connsiteY7" fmla="*/ 27893 h 2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06" h="28008">
                  <a:moveTo>
                    <a:pt x="115" y="28008"/>
                  </a:moveTo>
                  <a:lnTo>
                    <a:pt x="8299" y="11641"/>
                  </a:lnTo>
                  <a:cubicBezTo>
                    <a:pt x="5648" y="10719"/>
                    <a:pt x="3573" y="8875"/>
                    <a:pt x="3573" y="5878"/>
                  </a:cubicBezTo>
                  <a:cubicBezTo>
                    <a:pt x="3573" y="2305"/>
                    <a:pt x="6224" y="0"/>
                    <a:pt x="9682" y="0"/>
                  </a:cubicBezTo>
                  <a:cubicBezTo>
                    <a:pt x="13370" y="0"/>
                    <a:pt x="15906" y="2420"/>
                    <a:pt x="15906" y="6109"/>
                  </a:cubicBezTo>
                  <a:cubicBezTo>
                    <a:pt x="15906" y="8183"/>
                    <a:pt x="14984" y="10143"/>
                    <a:pt x="13947" y="12218"/>
                  </a:cubicBezTo>
                  <a:lnTo>
                    <a:pt x="5763" y="27893"/>
                  </a:lnTo>
                  <a:lnTo>
                    <a:pt x="0" y="2789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0" name="Freeform: Shape 1899">
              <a:extLst>
                <a:ext uri="{FF2B5EF4-FFF2-40B4-BE49-F238E27FC236}">
                  <a16:creationId xmlns:a16="http://schemas.microsoft.com/office/drawing/2014/main" id="{78CD69DD-07AE-45A4-AE24-ACEAD86F79EE}"/>
                </a:ext>
              </a:extLst>
            </p:cNvPr>
            <p:cNvSpPr/>
            <p:nvPr/>
          </p:nvSpPr>
          <p:spPr>
            <a:xfrm>
              <a:off x="1059589" y="3753688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3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3 h 64315"/>
                <a:gd name="connsiteX13" fmla="*/ 21323 w 43914"/>
                <a:gd name="connsiteY13" fmla="*/ 64315 h 64315"/>
                <a:gd name="connsiteX14" fmla="*/ 0 w 43914"/>
                <a:gd name="connsiteY14" fmla="*/ 57745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3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3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5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1" name="Freeform: Shape 1900">
              <a:extLst>
                <a:ext uri="{FF2B5EF4-FFF2-40B4-BE49-F238E27FC236}">
                  <a16:creationId xmlns:a16="http://schemas.microsoft.com/office/drawing/2014/main" id="{122A63F5-0485-4BC3-9F33-CDADBAAF09FE}"/>
                </a:ext>
              </a:extLst>
            </p:cNvPr>
            <p:cNvSpPr/>
            <p:nvPr/>
          </p:nvSpPr>
          <p:spPr>
            <a:xfrm>
              <a:off x="1144997" y="3721646"/>
              <a:ext cx="63739" cy="96127"/>
            </a:xfrm>
            <a:custGeom>
              <a:avLst/>
              <a:gdLst>
                <a:gd name="connsiteX0" fmla="*/ 55901 w 63739"/>
                <a:gd name="connsiteY0" fmla="*/ 80797 h 96127"/>
                <a:gd name="connsiteX1" fmla="*/ 31120 w 63739"/>
                <a:gd name="connsiteY1" fmla="*/ 96127 h 96127"/>
                <a:gd name="connsiteX2" fmla="*/ 0 w 63739"/>
                <a:gd name="connsiteY2" fmla="*/ 64315 h 96127"/>
                <a:gd name="connsiteX3" fmla="*/ 31120 w 63739"/>
                <a:gd name="connsiteY3" fmla="*/ 31927 h 96127"/>
                <a:gd name="connsiteX4" fmla="*/ 55901 w 63739"/>
                <a:gd name="connsiteY4" fmla="*/ 47372 h 96127"/>
                <a:gd name="connsiteX5" fmla="*/ 55901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1 w 63739"/>
                <a:gd name="connsiteY8" fmla="*/ 95090 h 96127"/>
                <a:gd name="connsiteX9" fmla="*/ 55901 w 63739"/>
                <a:gd name="connsiteY9" fmla="*/ 80797 h 96127"/>
                <a:gd name="connsiteX10" fmla="*/ 8184 w 63739"/>
                <a:gd name="connsiteY10" fmla="*/ 64200 h 96127"/>
                <a:gd name="connsiteX11" fmla="*/ 31927 w 63739"/>
                <a:gd name="connsiteY11" fmla="*/ 88750 h 96127"/>
                <a:gd name="connsiteX12" fmla="*/ 55901 w 63739"/>
                <a:gd name="connsiteY12" fmla="*/ 64200 h 96127"/>
                <a:gd name="connsiteX13" fmla="*/ 31927 w 63739"/>
                <a:gd name="connsiteY13" fmla="*/ 39419 h 96127"/>
                <a:gd name="connsiteX14" fmla="*/ 8184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1" y="80797"/>
                  </a:moveTo>
                  <a:cubicBezTo>
                    <a:pt x="51521" y="90018"/>
                    <a:pt x="42531" y="96127"/>
                    <a:pt x="31120" y="96127"/>
                  </a:cubicBezTo>
                  <a:cubicBezTo>
                    <a:pt x="13024" y="96127"/>
                    <a:pt x="0" y="82642"/>
                    <a:pt x="0" y="64315"/>
                  </a:cubicBezTo>
                  <a:cubicBezTo>
                    <a:pt x="0" y="45989"/>
                    <a:pt x="12909" y="31927"/>
                    <a:pt x="31120" y="31927"/>
                  </a:cubicBezTo>
                  <a:cubicBezTo>
                    <a:pt x="42531" y="31927"/>
                    <a:pt x="51406" y="38036"/>
                    <a:pt x="55901" y="47372"/>
                  </a:cubicBezTo>
                  <a:lnTo>
                    <a:pt x="55901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1" y="95090"/>
                  </a:lnTo>
                  <a:lnTo>
                    <a:pt x="55901" y="80797"/>
                  </a:lnTo>
                  <a:close/>
                  <a:moveTo>
                    <a:pt x="8184" y="64200"/>
                  </a:moveTo>
                  <a:cubicBezTo>
                    <a:pt x="8184" y="78377"/>
                    <a:pt x="17981" y="88750"/>
                    <a:pt x="31927" y="88750"/>
                  </a:cubicBezTo>
                  <a:cubicBezTo>
                    <a:pt x="45874" y="88750"/>
                    <a:pt x="55901" y="78377"/>
                    <a:pt x="55901" y="64200"/>
                  </a:cubicBezTo>
                  <a:cubicBezTo>
                    <a:pt x="55901" y="50023"/>
                    <a:pt x="45874" y="39419"/>
                    <a:pt x="31927" y="39419"/>
                  </a:cubicBezTo>
                  <a:cubicBezTo>
                    <a:pt x="17981" y="39419"/>
                    <a:pt x="8184" y="49792"/>
                    <a:pt x="8184" y="64200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2" name="Freeform: Shape 1901">
              <a:extLst>
                <a:ext uri="{FF2B5EF4-FFF2-40B4-BE49-F238E27FC236}">
                  <a16:creationId xmlns:a16="http://schemas.microsoft.com/office/drawing/2014/main" id="{AD60375B-A160-41B1-9645-16DAA8E2665E}"/>
                </a:ext>
              </a:extLst>
            </p:cNvPr>
            <p:cNvSpPr/>
            <p:nvPr/>
          </p:nvSpPr>
          <p:spPr>
            <a:xfrm>
              <a:off x="1226141" y="3753573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9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3" name="Freeform: Shape 1902">
              <a:extLst>
                <a:ext uri="{FF2B5EF4-FFF2-40B4-BE49-F238E27FC236}">
                  <a16:creationId xmlns:a16="http://schemas.microsoft.com/office/drawing/2014/main" id="{79950C65-3231-4FFD-8EE8-19CB75042D31}"/>
                </a:ext>
              </a:extLst>
            </p:cNvPr>
            <p:cNvSpPr/>
            <p:nvPr/>
          </p:nvSpPr>
          <p:spPr>
            <a:xfrm>
              <a:off x="1293799" y="3754495"/>
              <a:ext cx="62471" cy="64084"/>
            </a:xfrm>
            <a:custGeom>
              <a:avLst/>
              <a:gdLst>
                <a:gd name="connsiteX0" fmla="*/ 31236 w 62471"/>
                <a:gd name="connsiteY0" fmla="*/ 64085 h 64084"/>
                <a:gd name="connsiteX1" fmla="*/ 0 w 62471"/>
                <a:gd name="connsiteY1" fmla="*/ 0 h 64084"/>
                <a:gd name="connsiteX2" fmla="*/ 9106 w 62471"/>
                <a:gd name="connsiteY2" fmla="*/ 0 h 64084"/>
                <a:gd name="connsiteX3" fmla="*/ 31581 w 62471"/>
                <a:gd name="connsiteY3" fmla="*/ 47372 h 64084"/>
                <a:gd name="connsiteX4" fmla="*/ 53942 w 62471"/>
                <a:gd name="connsiteY4" fmla="*/ 0 h 64084"/>
                <a:gd name="connsiteX5" fmla="*/ 62471 w 62471"/>
                <a:gd name="connsiteY5" fmla="*/ 0 h 64084"/>
                <a:gd name="connsiteX6" fmla="*/ 31236 w 62471"/>
                <a:gd name="connsiteY6" fmla="*/ 64085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71" h="64084">
                  <a:moveTo>
                    <a:pt x="31236" y="64085"/>
                  </a:moveTo>
                  <a:lnTo>
                    <a:pt x="0" y="0"/>
                  </a:lnTo>
                  <a:lnTo>
                    <a:pt x="9106" y="0"/>
                  </a:lnTo>
                  <a:lnTo>
                    <a:pt x="31581" y="47372"/>
                  </a:lnTo>
                  <a:lnTo>
                    <a:pt x="53942" y="0"/>
                  </a:lnTo>
                  <a:lnTo>
                    <a:pt x="62471" y="0"/>
                  </a:lnTo>
                  <a:lnTo>
                    <a:pt x="31236" y="64085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4" name="Freeform: Shape 1903">
              <a:extLst>
                <a:ext uri="{FF2B5EF4-FFF2-40B4-BE49-F238E27FC236}">
                  <a16:creationId xmlns:a16="http://schemas.microsoft.com/office/drawing/2014/main" id="{9D091ED3-122C-42AC-BD34-02C3A8D7E584}"/>
                </a:ext>
              </a:extLst>
            </p:cNvPr>
            <p:cNvSpPr/>
            <p:nvPr/>
          </p:nvSpPr>
          <p:spPr>
            <a:xfrm>
              <a:off x="1366759" y="3730406"/>
              <a:ext cx="15099" cy="86330"/>
            </a:xfrm>
            <a:custGeom>
              <a:avLst/>
              <a:gdLst>
                <a:gd name="connsiteX0" fmla="*/ 0 w 15099"/>
                <a:gd name="connsiteY0" fmla="*/ 5533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3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3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3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5" name="Freeform: Shape 1904">
              <a:extLst>
                <a:ext uri="{FF2B5EF4-FFF2-40B4-BE49-F238E27FC236}">
                  <a16:creationId xmlns:a16="http://schemas.microsoft.com/office/drawing/2014/main" id="{0DC157A2-567A-4806-B542-537E4953B421}"/>
                </a:ext>
              </a:extLst>
            </p:cNvPr>
            <p:cNvSpPr/>
            <p:nvPr/>
          </p:nvSpPr>
          <p:spPr>
            <a:xfrm>
              <a:off x="1393845" y="3753573"/>
              <a:ext cx="53365" cy="64084"/>
            </a:xfrm>
            <a:custGeom>
              <a:avLst/>
              <a:gdLst>
                <a:gd name="connsiteX0" fmla="*/ 32849 w 53365"/>
                <a:gd name="connsiteY0" fmla="*/ 56823 h 64084"/>
                <a:gd name="connsiteX1" fmla="*/ 53366 w 53365"/>
                <a:gd name="connsiteY1" fmla="*/ 49447 h 64084"/>
                <a:gd name="connsiteX2" fmla="*/ 53366 w 53365"/>
                <a:gd name="connsiteY2" fmla="*/ 57515 h 64084"/>
                <a:gd name="connsiteX3" fmla="*/ 32158 w 53365"/>
                <a:gd name="connsiteY3" fmla="*/ 64085 h 64084"/>
                <a:gd name="connsiteX4" fmla="*/ 0 w 53365"/>
                <a:gd name="connsiteY4" fmla="*/ 32042 h 64084"/>
                <a:gd name="connsiteX5" fmla="*/ 32042 w 53365"/>
                <a:gd name="connsiteY5" fmla="*/ 0 h 64084"/>
                <a:gd name="connsiteX6" fmla="*/ 52674 w 53365"/>
                <a:gd name="connsiteY6" fmla="*/ 7146 h 64084"/>
                <a:gd name="connsiteX7" fmla="*/ 52674 w 53365"/>
                <a:gd name="connsiteY7" fmla="*/ 15906 h 64084"/>
                <a:gd name="connsiteX8" fmla="*/ 32503 w 53365"/>
                <a:gd name="connsiteY8" fmla="*/ 7492 h 64084"/>
                <a:gd name="connsiteX9" fmla="*/ 8068 w 53365"/>
                <a:gd name="connsiteY9" fmla="*/ 32042 h 64084"/>
                <a:gd name="connsiteX10" fmla="*/ 32849 w 53365"/>
                <a:gd name="connsiteY10" fmla="*/ 56823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4">
                  <a:moveTo>
                    <a:pt x="32849" y="56823"/>
                  </a:moveTo>
                  <a:cubicBezTo>
                    <a:pt x="40687" y="56823"/>
                    <a:pt x="47833" y="54403"/>
                    <a:pt x="53366" y="49447"/>
                  </a:cubicBezTo>
                  <a:lnTo>
                    <a:pt x="53366" y="57515"/>
                  </a:lnTo>
                  <a:cubicBezTo>
                    <a:pt x="47257" y="62125"/>
                    <a:pt x="39995" y="64085"/>
                    <a:pt x="32158" y="64085"/>
                  </a:cubicBezTo>
                  <a:cubicBezTo>
                    <a:pt x="13140" y="64085"/>
                    <a:pt x="0" y="50715"/>
                    <a:pt x="0" y="32042"/>
                  </a:cubicBezTo>
                  <a:cubicBezTo>
                    <a:pt x="0" y="13370"/>
                    <a:pt x="13485" y="0"/>
                    <a:pt x="32042" y="0"/>
                  </a:cubicBezTo>
                  <a:cubicBezTo>
                    <a:pt x="40111" y="0"/>
                    <a:pt x="47257" y="2420"/>
                    <a:pt x="52674" y="7146"/>
                  </a:cubicBezTo>
                  <a:lnTo>
                    <a:pt x="52674" y="15906"/>
                  </a:lnTo>
                  <a:cubicBezTo>
                    <a:pt x="47718" y="10489"/>
                    <a:pt x="40687" y="7492"/>
                    <a:pt x="32503" y="7492"/>
                  </a:cubicBezTo>
                  <a:cubicBezTo>
                    <a:pt x="18211" y="7492"/>
                    <a:pt x="8068" y="17635"/>
                    <a:pt x="8068" y="32042"/>
                  </a:cubicBezTo>
                  <a:cubicBezTo>
                    <a:pt x="8068" y="46450"/>
                    <a:pt x="18211" y="56823"/>
                    <a:pt x="32849" y="5682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6" name="Freeform: Shape 1905">
              <a:extLst>
                <a:ext uri="{FF2B5EF4-FFF2-40B4-BE49-F238E27FC236}">
                  <a16:creationId xmlns:a16="http://schemas.microsoft.com/office/drawing/2014/main" id="{9645BDE1-18EA-4FCF-B7A7-EDA9EDD57069}"/>
                </a:ext>
              </a:extLst>
            </p:cNvPr>
            <p:cNvSpPr/>
            <p:nvPr/>
          </p:nvSpPr>
          <p:spPr>
            <a:xfrm>
              <a:off x="1459313" y="3753573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7" name="Freeform: Shape 1906">
              <a:extLst>
                <a:ext uri="{FF2B5EF4-FFF2-40B4-BE49-F238E27FC236}">
                  <a16:creationId xmlns:a16="http://schemas.microsoft.com/office/drawing/2014/main" id="{D48D5CB8-CF33-4BF8-B8BB-B709C2C96A92}"/>
                </a:ext>
              </a:extLst>
            </p:cNvPr>
            <p:cNvSpPr/>
            <p:nvPr/>
          </p:nvSpPr>
          <p:spPr>
            <a:xfrm>
              <a:off x="1565583" y="3734324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3 h 83563"/>
                <a:gd name="connsiteX7" fmla="*/ 7722 w 36076"/>
                <a:gd name="connsiteY7" fmla="*/ 27663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3"/>
                  </a:lnTo>
                  <a:lnTo>
                    <a:pt x="7722" y="27663"/>
                  </a:lnTo>
                  <a:lnTo>
                    <a:pt x="7722" y="62702"/>
                  </a:lnTo>
                  <a:cubicBezTo>
                    <a:pt x="7722" y="72269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4"/>
                  </a:lnTo>
                  <a:cubicBezTo>
                    <a:pt x="31697" y="82065"/>
                    <a:pt x="25472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8" name="Freeform: Shape 1907">
              <a:extLst>
                <a:ext uri="{FF2B5EF4-FFF2-40B4-BE49-F238E27FC236}">
                  <a16:creationId xmlns:a16="http://schemas.microsoft.com/office/drawing/2014/main" id="{7F8E6DE9-4110-4CA3-A3A5-945D886C0FC2}"/>
                </a:ext>
              </a:extLst>
            </p:cNvPr>
            <p:cNvSpPr/>
            <p:nvPr/>
          </p:nvSpPr>
          <p:spPr>
            <a:xfrm>
              <a:off x="1609958" y="3753573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3 w 63969"/>
                <a:gd name="connsiteY5" fmla="*/ 7492 h 64084"/>
                <a:gd name="connsiteX6" fmla="*/ 8068 w 63969"/>
                <a:gd name="connsiteY6" fmla="*/ 32042 h 64084"/>
                <a:gd name="connsiteX7" fmla="*/ 32043 w 63969"/>
                <a:gd name="connsiteY7" fmla="*/ 56823 h 64084"/>
                <a:gd name="connsiteX8" fmla="*/ 55901 w 63969"/>
                <a:gd name="connsiteY8" fmla="*/ 32042 h 64084"/>
                <a:gd name="connsiteX9" fmla="*/ 32043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6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6" y="64085"/>
                    <a:pt x="0" y="50484"/>
                    <a:pt x="0" y="31927"/>
                  </a:cubicBezTo>
                  <a:close/>
                  <a:moveTo>
                    <a:pt x="32043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20"/>
                    <a:pt x="17981" y="56823"/>
                    <a:pt x="32043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3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9" name="Freeform: Shape 1908">
              <a:extLst>
                <a:ext uri="{FF2B5EF4-FFF2-40B4-BE49-F238E27FC236}">
                  <a16:creationId xmlns:a16="http://schemas.microsoft.com/office/drawing/2014/main" id="{9BD26006-601A-4BD6-9097-777B6C6243FB}"/>
                </a:ext>
              </a:extLst>
            </p:cNvPr>
            <p:cNvSpPr/>
            <p:nvPr/>
          </p:nvSpPr>
          <p:spPr>
            <a:xfrm>
              <a:off x="1711849" y="3752651"/>
              <a:ext cx="100161" cy="65929"/>
            </a:xfrm>
            <a:custGeom>
              <a:avLst/>
              <a:gdLst>
                <a:gd name="connsiteX0" fmla="*/ 73421 w 100161"/>
                <a:gd name="connsiteY0" fmla="*/ 65929 h 65929"/>
                <a:gd name="connsiteX1" fmla="*/ 50599 w 100161"/>
                <a:gd name="connsiteY1" fmla="*/ 16021 h 65929"/>
                <a:gd name="connsiteX2" fmla="*/ 27547 w 100161"/>
                <a:gd name="connsiteY2" fmla="*/ 65929 h 65929"/>
                <a:gd name="connsiteX3" fmla="*/ 0 w 100161"/>
                <a:gd name="connsiteY3" fmla="*/ 1844 h 65929"/>
                <a:gd name="connsiteX4" fmla="*/ 8990 w 100161"/>
                <a:gd name="connsiteY4" fmla="*/ 1844 h 65929"/>
                <a:gd name="connsiteX5" fmla="*/ 28354 w 100161"/>
                <a:gd name="connsiteY5" fmla="*/ 48525 h 65929"/>
                <a:gd name="connsiteX6" fmla="*/ 50599 w 100161"/>
                <a:gd name="connsiteY6" fmla="*/ 0 h 65929"/>
                <a:gd name="connsiteX7" fmla="*/ 72614 w 100161"/>
                <a:gd name="connsiteY7" fmla="*/ 48525 h 65929"/>
                <a:gd name="connsiteX8" fmla="*/ 91978 w 100161"/>
                <a:gd name="connsiteY8" fmla="*/ 1844 h 65929"/>
                <a:gd name="connsiteX9" fmla="*/ 100161 w 100161"/>
                <a:gd name="connsiteY9" fmla="*/ 1844 h 65929"/>
                <a:gd name="connsiteX10" fmla="*/ 73306 w 100161"/>
                <a:gd name="connsiteY10" fmla="*/ 65929 h 6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161" h="65929">
                  <a:moveTo>
                    <a:pt x="73421" y="65929"/>
                  </a:moveTo>
                  <a:lnTo>
                    <a:pt x="50599" y="16021"/>
                  </a:lnTo>
                  <a:lnTo>
                    <a:pt x="27547" y="65929"/>
                  </a:lnTo>
                  <a:lnTo>
                    <a:pt x="0" y="1844"/>
                  </a:lnTo>
                  <a:lnTo>
                    <a:pt x="8990" y="1844"/>
                  </a:lnTo>
                  <a:lnTo>
                    <a:pt x="28354" y="48525"/>
                  </a:lnTo>
                  <a:lnTo>
                    <a:pt x="50599" y="0"/>
                  </a:lnTo>
                  <a:lnTo>
                    <a:pt x="72614" y="48525"/>
                  </a:lnTo>
                  <a:lnTo>
                    <a:pt x="91978" y="1844"/>
                  </a:lnTo>
                  <a:lnTo>
                    <a:pt x="100161" y="1844"/>
                  </a:lnTo>
                  <a:lnTo>
                    <a:pt x="73306" y="65929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0" name="Freeform: Shape 1909">
              <a:extLst>
                <a:ext uri="{FF2B5EF4-FFF2-40B4-BE49-F238E27FC236}">
                  <a16:creationId xmlns:a16="http://schemas.microsoft.com/office/drawing/2014/main" id="{DBEFB6C2-1036-4B43-AD4D-3149A8581527}"/>
                </a:ext>
              </a:extLst>
            </p:cNvPr>
            <p:cNvSpPr/>
            <p:nvPr/>
          </p:nvSpPr>
          <p:spPr>
            <a:xfrm>
              <a:off x="1818349" y="3753573"/>
              <a:ext cx="63739" cy="64200"/>
            </a:xfrm>
            <a:custGeom>
              <a:avLst/>
              <a:gdLst>
                <a:gd name="connsiteX0" fmla="*/ 55901 w 63739"/>
                <a:gd name="connsiteY0" fmla="*/ 48870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0 h 64200"/>
                <a:gd name="connsiteX10" fmla="*/ 8184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4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0"/>
                  </a:moveTo>
                  <a:cubicBezTo>
                    <a:pt x="51521" y="58206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4" y="32273"/>
                  </a:moveTo>
                  <a:cubicBezTo>
                    <a:pt x="8184" y="46450"/>
                    <a:pt x="17981" y="56823"/>
                    <a:pt x="31927" y="56823"/>
                  </a:cubicBezTo>
                  <a:cubicBezTo>
                    <a:pt x="45874" y="56823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4" y="17865"/>
                    <a:pt x="8184" y="3227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1" name="Freeform: Shape 1910">
              <a:extLst>
                <a:ext uri="{FF2B5EF4-FFF2-40B4-BE49-F238E27FC236}">
                  <a16:creationId xmlns:a16="http://schemas.microsoft.com/office/drawing/2014/main" id="{3A8C3E88-4EB4-4055-BF57-2CBA53D4CAB2}"/>
                </a:ext>
              </a:extLst>
            </p:cNvPr>
            <p:cNvSpPr/>
            <p:nvPr/>
          </p:nvSpPr>
          <p:spPr>
            <a:xfrm>
              <a:off x="1903411" y="3734324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3 h 83563"/>
                <a:gd name="connsiteX7" fmla="*/ 7722 w 36076"/>
                <a:gd name="connsiteY7" fmla="*/ 27663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3"/>
                  </a:lnTo>
                  <a:lnTo>
                    <a:pt x="7722" y="27663"/>
                  </a:lnTo>
                  <a:lnTo>
                    <a:pt x="7722" y="62702"/>
                  </a:lnTo>
                  <a:cubicBezTo>
                    <a:pt x="7722" y="72269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4"/>
                  </a:lnTo>
                  <a:cubicBezTo>
                    <a:pt x="31697" y="82065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2" name="Freeform: Shape 1911">
              <a:extLst>
                <a:ext uri="{FF2B5EF4-FFF2-40B4-BE49-F238E27FC236}">
                  <a16:creationId xmlns:a16="http://schemas.microsoft.com/office/drawing/2014/main" id="{5A9DEA59-283C-453F-A52D-6EF4C57800E8}"/>
                </a:ext>
              </a:extLst>
            </p:cNvPr>
            <p:cNvSpPr/>
            <p:nvPr/>
          </p:nvSpPr>
          <p:spPr>
            <a:xfrm>
              <a:off x="1947787" y="3753573"/>
              <a:ext cx="53365" cy="64084"/>
            </a:xfrm>
            <a:custGeom>
              <a:avLst/>
              <a:gdLst>
                <a:gd name="connsiteX0" fmla="*/ 32849 w 53365"/>
                <a:gd name="connsiteY0" fmla="*/ 56823 h 64084"/>
                <a:gd name="connsiteX1" fmla="*/ 53365 w 53365"/>
                <a:gd name="connsiteY1" fmla="*/ 49447 h 64084"/>
                <a:gd name="connsiteX2" fmla="*/ 53365 w 53365"/>
                <a:gd name="connsiteY2" fmla="*/ 57515 h 64084"/>
                <a:gd name="connsiteX3" fmla="*/ 32158 w 53365"/>
                <a:gd name="connsiteY3" fmla="*/ 64085 h 64084"/>
                <a:gd name="connsiteX4" fmla="*/ 0 w 53365"/>
                <a:gd name="connsiteY4" fmla="*/ 32042 h 64084"/>
                <a:gd name="connsiteX5" fmla="*/ 32042 w 53365"/>
                <a:gd name="connsiteY5" fmla="*/ 0 h 64084"/>
                <a:gd name="connsiteX6" fmla="*/ 52674 w 53365"/>
                <a:gd name="connsiteY6" fmla="*/ 7146 h 64084"/>
                <a:gd name="connsiteX7" fmla="*/ 52674 w 53365"/>
                <a:gd name="connsiteY7" fmla="*/ 15906 h 64084"/>
                <a:gd name="connsiteX8" fmla="*/ 32503 w 53365"/>
                <a:gd name="connsiteY8" fmla="*/ 7492 h 64084"/>
                <a:gd name="connsiteX9" fmla="*/ 8068 w 53365"/>
                <a:gd name="connsiteY9" fmla="*/ 32042 h 64084"/>
                <a:gd name="connsiteX10" fmla="*/ 32849 w 53365"/>
                <a:gd name="connsiteY10" fmla="*/ 56823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4">
                  <a:moveTo>
                    <a:pt x="32849" y="56823"/>
                  </a:moveTo>
                  <a:cubicBezTo>
                    <a:pt x="40687" y="56823"/>
                    <a:pt x="47833" y="54403"/>
                    <a:pt x="53365" y="49447"/>
                  </a:cubicBezTo>
                  <a:lnTo>
                    <a:pt x="53365" y="57515"/>
                  </a:lnTo>
                  <a:cubicBezTo>
                    <a:pt x="47257" y="62125"/>
                    <a:pt x="39995" y="64085"/>
                    <a:pt x="32158" y="64085"/>
                  </a:cubicBezTo>
                  <a:cubicBezTo>
                    <a:pt x="13140" y="64085"/>
                    <a:pt x="0" y="50715"/>
                    <a:pt x="0" y="32042"/>
                  </a:cubicBezTo>
                  <a:cubicBezTo>
                    <a:pt x="0" y="13370"/>
                    <a:pt x="13485" y="0"/>
                    <a:pt x="32042" y="0"/>
                  </a:cubicBezTo>
                  <a:cubicBezTo>
                    <a:pt x="40111" y="0"/>
                    <a:pt x="47257" y="2420"/>
                    <a:pt x="52674" y="7146"/>
                  </a:cubicBezTo>
                  <a:lnTo>
                    <a:pt x="52674" y="15906"/>
                  </a:lnTo>
                  <a:cubicBezTo>
                    <a:pt x="47718" y="10489"/>
                    <a:pt x="40687" y="7492"/>
                    <a:pt x="32503" y="7492"/>
                  </a:cubicBezTo>
                  <a:cubicBezTo>
                    <a:pt x="18211" y="7492"/>
                    <a:pt x="8068" y="17635"/>
                    <a:pt x="8068" y="32042"/>
                  </a:cubicBezTo>
                  <a:cubicBezTo>
                    <a:pt x="8068" y="46450"/>
                    <a:pt x="18211" y="56823"/>
                    <a:pt x="32849" y="5682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3" name="Freeform: Shape 1912">
              <a:extLst>
                <a:ext uri="{FF2B5EF4-FFF2-40B4-BE49-F238E27FC236}">
                  <a16:creationId xmlns:a16="http://schemas.microsoft.com/office/drawing/2014/main" id="{50818259-2001-4203-BFFD-E1A4036039F0}"/>
                </a:ext>
              </a:extLst>
            </p:cNvPr>
            <p:cNvSpPr/>
            <p:nvPr/>
          </p:nvSpPr>
          <p:spPr>
            <a:xfrm>
              <a:off x="2017980" y="3721646"/>
              <a:ext cx="55325" cy="95089"/>
            </a:xfrm>
            <a:custGeom>
              <a:avLst/>
              <a:gdLst>
                <a:gd name="connsiteX0" fmla="*/ 7838 w 55325"/>
                <a:gd name="connsiteY0" fmla="*/ 95090 h 95089"/>
                <a:gd name="connsiteX1" fmla="*/ 0 w 55325"/>
                <a:gd name="connsiteY1" fmla="*/ 95090 h 95089"/>
                <a:gd name="connsiteX2" fmla="*/ 0 w 55325"/>
                <a:gd name="connsiteY2" fmla="*/ 0 h 95089"/>
                <a:gd name="connsiteX3" fmla="*/ 7838 w 55325"/>
                <a:gd name="connsiteY3" fmla="*/ 0 h 95089"/>
                <a:gd name="connsiteX4" fmla="*/ 7838 w 55325"/>
                <a:gd name="connsiteY4" fmla="*/ 47142 h 95089"/>
                <a:gd name="connsiteX5" fmla="*/ 30775 w 55325"/>
                <a:gd name="connsiteY5" fmla="*/ 31927 h 95089"/>
                <a:gd name="connsiteX6" fmla="*/ 55325 w 55325"/>
                <a:gd name="connsiteY6" fmla="*/ 59589 h 95089"/>
                <a:gd name="connsiteX7" fmla="*/ 55325 w 55325"/>
                <a:gd name="connsiteY7" fmla="*/ 95090 h 95089"/>
                <a:gd name="connsiteX8" fmla="*/ 47487 w 55325"/>
                <a:gd name="connsiteY8" fmla="*/ 95090 h 95089"/>
                <a:gd name="connsiteX9" fmla="*/ 47487 w 55325"/>
                <a:gd name="connsiteY9" fmla="*/ 60742 h 95089"/>
                <a:gd name="connsiteX10" fmla="*/ 28815 w 55325"/>
                <a:gd name="connsiteY10" fmla="*/ 39534 h 95089"/>
                <a:gd name="connsiteX11" fmla="*/ 7722 w 55325"/>
                <a:gd name="connsiteY11" fmla="*/ 63969 h 95089"/>
                <a:gd name="connsiteX12" fmla="*/ 7722 w 55325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89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2"/>
                  </a:lnTo>
                  <a:cubicBezTo>
                    <a:pt x="47487" y="46680"/>
                    <a:pt x="41033" y="39534"/>
                    <a:pt x="28815" y="39534"/>
                  </a:cubicBezTo>
                  <a:cubicBezTo>
                    <a:pt x="16598" y="39534"/>
                    <a:pt x="7722" y="50138"/>
                    <a:pt x="7722" y="63969"/>
                  </a:cubicBezTo>
                  <a:lnTo>
                    <a:pt x="7722" y="9509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4" name="Freeform: Shape 1913">
              <a:extLst>
                <a:ext uri="{FF2B5EF4-FFF2-40B4-BE49-F238E27FC236}">
                  <a16:creationId xmlns:a16="http://schemas.microsoft.com/office/drawing/2014/main" id="{BBC9047C-88E3-4C0A-9A1E-53CADAC51B4A}"/>
                </a:ext>
              </a:extLst>
            </p:cNvPr>
            <p:cNvSpPr/>
            <p:nvPr/>
          </p:nvSpPr>
          <p:spPr>
            <a:xfrm>
              <a:off x="2114338" y="3754495"/>
              <a:ext cx="62471" cy="64084"/>
            </a:xfrm>
            <a:custGeom>
              <a:avLst/>
              <a:gdLst>
                <a:gd name="connsiteX0" fmla="*/ 31235 w 62471"/>
                <a:gd name="connsiteY0" fmla="*/ 64085 h 64084"/>
                <a:gd name="connsiteX1" fmla="*/ 0 w 62471"/>
                <a:gd name="connsiteY1" fmla="*/ 0 h 64084"/>
                <a:gd name="connsiteX2" fmla="*/ 9106 w 62471"/>
                <a:gd name="connsiteY2" fmla="*/ 0 h 64084"/>
                <a:gd name="connsiteX3" fmla="*/ 31581 w 62471"/>
                <a:gd name="connsiteY3" fmla="*/ 47372 h 64084"/>
                <a:gd name="connsiteX4" fmla="*/ 53942 w 62471"/>
                <a:gd name="connsiteY4" fmla="*/ 0 h 64084"/>
                <a:gd name="connsiteX5" fmla="*/ 62471 w 62471"/>
                <a:gd name="connsiteY5" fmla="*/ 0 h 64084"/>
                <a:gd name="connsiteX6" fmla="*/ 31235 w 62471"/>
                <a:gd name="connsiteY6" fmla="*/ 64085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71" h="64084">
                  <a:moveTo>
                    <a:pt x="31235" y="64085"/>
                  </a:moveTo>
                  <a:lnTo>
                    <a:pt x="0" y="0"/>
                  </a:lnTo>
                  <a:lnTo>
                    <a:pt x="9106" y="0"/>
                  </a:lnTo>
                  <a:lnTo>
                    <a:pt x="31581" y="47372"/>
                  </a:lnTo>
                  <a:lnTo>
                    <a:pt x="53942" y="0"/>
                  </a:lnTo>
                  <a:lnTo>
                    <a:pt x="62471" y="0"/>
                  </a:lnTo>
                  <a:lnTo>
                    <a:pt x="31235" y="64085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5" name="Freeform: Shape 1914">
              <a:extLst>
                <a:ext uri="{FF2B5EF4-FFF2-40B4-BE49-F238E27FC236}">
                  <a16:creationId xmlns:a16="http://schemas.microsoft.com/office/drawing/2014/main" id="{0DC51F32-8B73-4B69-ACA1-E374F2F9233B}"/>
                </a:ext>
              </a:extLst>
            </p:cNvPr>
            <p:cNvSpPr/>
            <p:nvPr/>
          </p:nvSpPr>
          <p:spPr>
            <a:xfrm>
              <a:off x="2187298" y="3730406"/>
              <a:ext cx="15099" cy="86330"/>
            </a:xfrm>
            <a:custGeom>
              <a:avLst/>
              <a:gdLst>
                <a:gd name="connsiteX0" fmla="*/ 0 w 15099"/>
                <a:gd name="connsiteY0" fmla="*/ 5533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3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3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3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6" name="Freeform: Shape 1915">
              <a:extLst>
                <a:ext uri="{FF2B5EF4-FFF2-40B4-BE49-F238E27FC236}">
                  <a16:creationId xmlns:a16="http://schemas.microsoft.com/office/drawing/2014/main" id="{80294699-FB20-49E9-A1AF-B01A91B43875}"/>
                </a:ext>
              </a:extLst>
            </p:cNvPr>
            <p:cNvSpPr/>
            <p:nvPr/>
          </p:nvSpPr>
          <p:spPr>
            <a:xfrm>
              <a:off x="2214384" y="3721646"/>
              <a:ext cx="63739" cy="96127"/>
            </a:xfrm>
            <a:custGeom>
              <a:avLst/>
              <a:gdLst>
                <a:gd name="connsiteX0" fmla="*/ 55901 w 63739"/>
                <a:gd name="connsiteY0" fmla="*/ 80797 h 96127"/>
                <a:gd name="connsiteX1" fmla="*/ 31120 w 63739"/>
                <a:gd name="connsiteY1" fmla="*/ 96127 h 96127"/>
                <a:gd name="connsiteX2" fmla="*/ 0 w 63739"/>
                <a:gd name="connsiteY2" fmla="*/ 64315 h 96127"/>
                <a:gd name="connsiteX3" fmla="*/ 31120 w 63739"/>
                <a:gd name="connsiteY3" fmla="*/ 31927 h 96127"/>
                <a:gd name="connsiteX4" fmla="*/ 55901 w 63739"/>
                <a:gd name="connsiteY4" fmla="*/ 47372 h 96127"/>
                <a:gd name="connsiteX5" fmla="*/ 55901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1 w 63739"/>
                <a:gd name="connsiteY8" fmla="*/ 95090 h 96127"/>
                <a:gd name="connsiteX9" fmla="*/ 55901 w 63739"/>
                <a:gd name="connsiteY9" fmla="*/ 80797 h 96127"/>
                <a:gd name="connsiteX10" fmla="*/ 8184 w 63739"/>
                <a:gd name="connsiteY10" fmla="*/ 64200 h 96127"/>
                <a:gd name="connsiteX11" fmla="*/ 31927 w 63739"/>
                <a:gd name="connsiteY11" fmla="*/ 88750 h 96127"/>
                <a:gd name="connsiteX12" fmla="*/ 55901 w 63739"/>
                <a:gd name="connsiteY12" fmla="*/ 64200 h 96127"/>
                <a:gd name="connsiteX13" fmla="*/ 31927 w 63739"/>
                <a:gd name="connsiteY13" fmla="*/ 39419 h 96127"/>
                <a:gd name="connsiteX14" fmla="*/ 8184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1" y="80797"/>
                  </a:moveTo>
                  <a:cubicBezTo>
                    <a:pt x="51521" y="90018"/>
                    <a:pt x="42531" y="96127"/>
                    <a:pt x="31120" y="96127"/>
                  </a:cubicBezTo>
                  <a:cubicBezTo>
                    <a:pt x="13024" y="96127"/>
                    <a:pt x="0" y="82642"/>
                    <a:pt x="0" y="64315"/>
                  </a:cubicBezTo>
                  <a:cubicBezTo>
                    <a:pt x="0" y="45989"/>
                    <a:pt x="12909" y="31927"/>
                    <a:pt x="31120" y="31927"/>
                  </a:cubicBezTo>
                  <a:cubicBezTo>
                    <a:pt x="42531" y="31927"/>
                    <a:pt x="51406" y="38036"/>
                    <a:pt x="55901" y="47372"/>
                  </a:cubicBezTo>
                  <a:lnTo>
                    <a:pt x="55901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1" y="95090"/>
                  </a:lnTo>
                  <a:lnTo>
                    <a:pt x="55901" y="80797"/>
                  </a:lnTo>
                  <a:close/>
                  <a:moveTo>
                    <a:pt x="8184" y="64200"/>
                  </a:moveTo>
                  <a:cubicBezTo>
                    <a:pt x="8184" y="78377"/>
                    <a:pt x="17981" y="88750"/>
                    <a:pt x="31927" y="88750"/>
                  </a:cubicBezTo>
                  <a:cubicBezTo>
                    <a:pt x="45874" y="88750"/>
                    <a:pt x="55901" y="78377"/>
                    <a:pt x="55901" y="64200"/>
                  </a:cubicBezTo>
                  <a:cubicBezTo>
                    <a:pt x="55901" y="50023"/>
                    <a:pt x="45874" y="39419"/>
                    <a:pt x="31927" y="39419"/>
                  </a:cubicBezTo>
                  <a:cubicBezTo>
                    <a:pt x="17981" y="39419"/>
                    <a:pt x="8184" y="49792"/>
                    <a:pt x="8184" y="64200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7" name="Freeform: Shape 1916">
              <a:extLst>
                <a:ext uri="{FF2B5EF4-FFF2-40B4-BE49-F238E27FC236}">
                  <a16:creationId xmlns:a16="http://schemas.microsoft.com/office/drawing/2014/main" id="{B0E4339C-FFC1-46A7-882D-EA6C084FEE14}"/>
                </a:ext>
              </a:extLst>
            </p:cNvPr>
            <p:cNvSpPr/>
            <p:nvPr/>
          </p:nvSpPr>
          <p:spPr>
            <a:xfrm>
              <a:off x="2295412" y="3753573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9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8" name="Freeform: Shape 1917">
              <a:extLst>
                <a:ext uri="{FF2B5EF4-FFF2-40B4-BE49-F238E27FC236}">
                  <a16:creationId xmlns:a16="http://schemas.microsoft.com/office/drawing/2014/main" id="{D6330207-E58A-4406-843C-7E008AE45CE8}"/>
                </a:ext>
              </a:extLst>
            </p:cNvPr>
            <p:cNvSpPr/>
            <p:nvPr/>
          </p:nvSpPr>
          <p:spPr>
            <a:xfrm>
              <a:off x="2367911" y="3753573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5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20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9" name="Freeform: Shape 1918">
              <a:extLst>
                <a:ext uri="{FF2B5EF4-FFF2-40B4-BE49-F238E27FC236}">
                  <a16:creationId xmlns:a16="http://schemas.microsoft.com/office/drawing/2014/main" id="{1C22F5CD-F84F-44A6-8B8C-2D6378D7D615}"/>
                </a:ext>
              </a:extLst>
            </p:cNvPr>
            <p:cNvSpPr/>
            <p:nvPr/>
          </p:nvSpPr>
          <p:spPr>
            <a:xfrm>
              <a:off x="2443983" y="3753688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4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3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4 w 43914"/>
                <a:gd name="connsiteY11" fmla="*/ 31466 h 64315"/>
                <a:gd name="connsiteX12" fmla="*/ 43914 w 43914"/>
                <a:gd name="connsiteY12" fmla="*/ 45873 h 64315"/>
                <a:gd name="connsiteX13" fmla="*/ 21323 w 43914"/>
                <a:gd name="connsiteY13" fmla="*/ 64315 h 64315"/>
                <a:gd name="connsiteX14" fmla="*/ 0 w 43914"/>
                <a:gd name="connsiteY14" fmla="*/ 57745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4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3"/>
                  </a:cubicBezTo>
                  <a:lnTo>
                    <a:pt x="41033" y="14292"/>
                  </a:lnTo>
                  <a:cubicBezTo>
                    <a:pt x="35616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4" y="31466"/>
                  </a:lnTo>
                  <a:cubicBezTo>
                    <a:pt x="40341" y="34578"/>
                    <a:pt x="43914" y="39419"/>
                    <a:pt x="43914" y="45873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5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0" name="Freeform: Shape 1919">
              <a:extLst>
                <a:ext uri="{FF2B5EF4-FFF2-40B4-BE49-F238E27FC236}">
                  <a16:creationId xmlns:a16="http://schemas.microsoft.com/office/drawing/2014/main" id="{1A866B29-092F-4F6F-8772-D8B3A5133B09}"/>
                </a:ext>
              </a:extLst>
            </p:cNvPr>
            <p:cNvSpPr/>
            <p:nvPr/>
          </p:nvSpPr>
          <p:spPr>
            <a:xfrm>
              <a:off x="528930" y="3905717"/>
              <a:ext cx="63739" cy="64200"/>
            </a:xfrm>
            <a:custGeom>
              <a:avLst/>
              <a:gdLst>
                <a:gd name="connsiteX0" fmla="*/ 55901 w 63739"/>
                <a:gd name="connsiteY0" fmla="*/ 48871 h 64200"/>
                <a:gd name="connsiteX1" fmla="*/ 31120 w 63739"/>
                <a:gd name="connsiteY1" fmla="*/ 64200 h 64200"/>
                <a:gd name="connsiteX2" fmla="*/ 0 w 63739"/>
                <a:gd name="connsiteY2" fmla="*/ 32389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8 h 64200"/>
                <a:gd name="connsiteX6" fmla="*/ 63739 w 63739"/>
                <a:gd name="connsiteY6" fmla="*/ 1038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1 h 64200"/>
                <a:gd name="connsiteX10" fmla="*/ 8183 w 63739"/>
                <a:gd name="connsiteY10" fmla="*/ 32273 h 64200"/>
                <a:gd name="connsiteX11" fmla="*/ 31927 w 63739"/>
                <a:gd name="connsiteY11" fmla="*/ 56824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3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1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9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8"/>
                  </a:lnTo>
                  <a:lnTo>
                    <a:pt x="63739" y="1038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1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4"/>
                    <a:pt x="31927" y="56824"/>
                  </a:cubicBezTo>
                  <a:cubicBezTo>
                    <a:pt x="45874" y="56824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3" y="17866"/>
                    <a:pt x="8183" y="3227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1" name="Freeform: Shape 1920">
              <a:extLst>
                <a:ext uri="{FF2B5EF4-FFF2-40B4-BE49-F238E27FC236}">
                  <a16:creationId xmlns:a16="http://schemas.microsoft.com/office/drawing/2014/main" id="{99EA599C-F071-4FF4-994F-D1FA606F0EB5}"/>
                </a:ext>
              </a:extLst>
            </p:cNvPr>
            <p:cNvSpPr/>
            <p:nvPr/>
          </p:nvSpPr>
          <p:spPr>
            <a:xfrm>
              <a:off x="614799" y="3905717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8 h 63162"/>
                <a:gd name="connsiteX3" fmla="*/ 7838 w 55325"/>
                <a:gd name="connsiteY3" fmla="*/ 1038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3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2 w 55325"/>
                <a:gd name="connsiteY11" fmla="*/ 32043 h 63162"/>
                <a:gd name="connsiteX12" fmla="*/ 7722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8"/>
                  </a:lnTo>
                  <a:lnTo>
                    <a:pt x="7838" y="1038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3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4"/>
                    <a:pt x="41033" y="7607"/>
                    <a:pt x="28815" y="7607"/>
                  </a:cubicBezTo>
                  <a:cubicBezTo>
                    <a:pt x="16597" y="7607"/>
                    <a:pt x="7722" y="18211"/>
                    <a:pt x="7722" y="32043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2" name="Freeform: Shape 1921">
              <a:extLst>
                <a:ext uri="{FF2B5EF4-FFF2-40B4-BE49-F238E27FC236}">
                  <a16:creationId xmlns:a16="http://schemas.microsoft.com/office/drawing/2014/main" id="{68383856-4473-443D-A88C-177F9D7B7D67}"/>
                </a:ext>
              </a:extLst>
            </p:cNvPr>
            <p:cNvSpPr/>
            <p:nvPr/>
          </p:nvSpPr>
          <p:spPr>
            <a:xfrm>
              <a:off x="685800" y="3873790"/>
              <a:ext cx="63739" cy="96127"/>
            </a:xfrm>
            <a:custGeom>
              <a:avLst/>
              <a:gdLst>
                <a:gd name="connsiteX0" fmla="*/ 55901 w 63739"/>
                <a:gd name="connsiteY0" fmla="*/ 80798 h 96127"/>
                <a:gd name="connsiteX1" fmla="*/ 31120 w 63739"/>
                <a:gd name="connsiteY1" fmla="*/ 96127 h 96127"/>
                <a:gd name="connsiteX2" fmla="*/ 0 w 63739"/>
                <a:gd name="connsiteY2" fmla="*/ 64316 h 96127"/>
                <a:gd name="connsiteX3" fmla="*/ 31120 w 63739"/>
                <a:gd name="connsiteY3" fmla="*/ 31927 h 96127"/>
                <a:gd name="connsiteX4" fmla="*/ 55901 w 63739"/>
                <a:gd name="connsiteY4" fmla="*/ 47372 h 96127"/>
                <a:gd name="connsiteX5" fmla="*/ 55901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1 w 63739"/>
                <a:gd name="connsiteY8" fmla="*/ 95090 h 96127"/>
                <a:gd name="connsiteX9" fmla="*/ 55901 w 63739"/>
                <a:gd name="connsiteY9" fmla="*/ 80798 h 96127"/>
                <a:gd name="connsiteX10" fmla="*/ 8183 w 63739"/>
                <a:gd name="connsiteY10" fmla="*/ 64200 h 96127"/>
                <a:gd name="connsiteX11" fmla="*/ 31927 w 63739"/>
                <a:gd name="connsiteY11" fmla="*/ 88751 h 96127"/>
                <a:gd name="connsiteX12" fmla="*/ 55901 w 63739"/>
                <a:gd name="connsiteY12" fmla="*/ 64200 h 96127"/>
                <a:gd name="connsiteX13" fmla="*/ 31927 w 63739"/>
                <a:gd name="connsiteY13" fmla="*/ 39419 h 96127"/>
                <a:gd name="connsiteX14" fmla="*/ 8183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1" y="80798"/>
                  </a:moveTo>
                  <a:cubicBezTo>
                    <a:pt x="51521" y="90018"/>
                    <a:pt x="42531" y="96127"/>
                    <a:pt x="31120" y="96127"/>
                  </a:cubicBezTo>
                  <a:cubicBezTo>
                    <a:pt x="13024" y="96127"/>
                    <a:pt x="0" y="82642"/>
                    <a:pt x="0" y="64316"/>
                  </a:cubicBezTo>
                  <a:cubicBezTo>
                    <a:pt x="0" y="45989"/>
                    <a:pt x="12909" y="31927"/>
                    <a:pt x="31120" y="31927"/>
                  </a:cubicBezTo>
                  <a:cubicBezTo>
                    <a:pt x="42531" y="31927"/>
                    <a:pt x="51406" y="38036"/>
                    <a:pt x="55901" y="47372"/>
                  </a:cubicBezTo>
                  <a:lnTo>
                    <a:pt x="55901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1" y="95090"/>
                  </a:lnTo>
                  <a:lnTo>
                    <a:pt x="55901" y="80798"/>
                  </a:lnTo>
                  <a:close/>
                  <a:moveTo>
                    <a:pt x="8183" y="64200"/>
                  </a:moveTo>
                  <a:cubicBezTo>
                    <a:pt x="8183" y="78377"/>
                    <a:pt x="17981" y="88751"/>
                    <a:pt x="31927" y="88751"/>
                  </a:cubicBezTo>
                  <a:cubicBezTo>
                    <a:pt x="45874" y="88751"/>
                    <a:pt x="55901" y="78377"/>
                    <a:pt x="55901" y="64200"/>
                  </a:cubicBezTo>
                  <a:cubicBezTo>
                    <a:pt x="55901" y="50023"/>
                    <a:pt x="45874" y="39419"/>
                    <a:pt x="31927" y="39419"/>
                  </a:cubicBezTo>
                  <a:cubicBezTo>
                    <a:pt x="17981" y="39419"/>
                    <a:pt x="8183" y="49793"/>
                    <a:pt x="8183" y="64200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3" name="Freeform: Shape 1922">
              <a:extLst>
                <a:ext uri="{FF2B5EF4-FFF2-40B4-BE49-F238E27FC236}">
                  <a16:creationId xmlns:a16="http://schemas.microsoft.com/office/drawing/2014/main" id="{9EBB07F3-CD51-4967-8E1B-5C2E7252C7F9}"/>
                </a:ext>
              </a:extLst>
            </p:cNvPr>
            <p:cNvSpPr/>
            <p:nvPr/>
          </p:nvSpPr>
          <p:spPr>
            <a:xfrm>
              <a:off x="801406" y="3905602"/>
              <a:ext cx="63623" cy="94859"/>
            </a:xfrm>
            <a:custGeom>
              <a:avLst/>
              <a:gdLst>
                <a:gd name="connsiteX0" fmla="*/ 7838 w 63623"/>
                <a:gd name="connsiteY0" fmla="*/ 48755 h 94859"/>
                <a:gd name="connsiteX1" fmla="*/ 7838 w 63623"/>
                <a:gd name="connsiteY1" fmla="*/ 94859 h 94859"/>
                <a:gd name="connsiteX2" fmla="*/ 0 w 63623"/>
                <a:gd name="connsiteY2" fmla="*/ 94859 h 94859"/>
                <a:gd name="connsiteX3" fmla="*/ 0 w 63623"/>
                <a:gd name="connsiteY3" fmla="*/ 1037 h 94859"/>
                <a:gd name="connsiteX4" fmla="*/ 7838 w 63623"/>
                <a:gd name="connsiteY4" fmla="*/ 1037 h 94859"/>
                <a:gd name="connsiteX5" fmla="*/ 7838 w 63623"/>
                <a:gd name="connsiteY5" fmla="*/ 15445 h 94859"/>
                <a:gd name="connsiteX6" fmla="*/ 32503 w 63623"/>
                <a:gd name="connsiteY6" fmla="*/ 0 h 94859"/>
                <a:gd name="connsiteX7" fmla="*/ 63624 w 63623"/>
                <a:gd name="connsiteY7" fmla="*/ 31927 h 94859"/>
                <a:gd name="connsiteX8" fmla="*/ 32503 w 63623"/>
                <a:gd name="connsiteY8" fmla="*/ 64085 h 94859"/>
                <a:gd name="connsiteX9" fmla="*/ 7838 w 63623"/>
                <a:gd name="connsiteY9" fmla="*/ 48640 h 94859"/>
                <a:gd name="connsiteX10" fmla="*/ 31812 w 63623"/>
                <a:gd name="connsiteY10" fmla="*/ 7492 h 94859"/>
                <a:gd name="connsiteX11" fmla="*/ 7838 w 63623"/>
                <a:gd name="connsiteY11" fmla="*/ 32042 h 94859"/>
                <a:gd name="connsiteX12" fmla="*/ 31812 w 63623"/>
                <a:gd name="connsiteY12" fmla="*/ 56823 h 94859"/>
                <a:gd name="connsiteX13" fmla="*/ 55556 w 63623"/>
                <a:gd name="connsiteY13" fmla="*/ 32042 h 94859"/>
                <a:gd name="connsiteX14" fmla="*/ 31812 w 63623"/>
                <a:gd name="connsiteY14" fmla="*/ 7492 h 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23" h="94859">
                  <a:moveTo>
                    <a:pt x="7838" y="48755"/>
                  </a:moveTo>
                  <a:lnTo>
                    <a:pt x="7838" y="94859"/>
                  </a:lnTo>
                  <a:lnTo>
                    <a:pt x="0" y="94859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445"/>
                  </a:lnTo>
                  <a:cubicBezTo>
                    <a:pt x="12102" y="6109"/>
                    <a:pt x="21093" y="0"/>
                    <a:pt x="32503" y="0"/>
                  </a:cubicBezTo>
                  <a:cubicBezTo>
                    <a:pt x="50484" y="0"/>
                    <a:pt x="63624" y="13601"/>
                    <a:pt x="63624" y="31927"/>
                  </a:cubicBezTo>
                  <a:cubicBezTo>
                    <a:pt x="63624" y="50253"/>
                    <a:pt x="50599" y="64085"/>
                    <a:pt x="32503" y="64085"/>
                  </a:cubicBezTo>
                  <a:cubicBezTo>
                    <a:pt x="21093" y="64085"/>
                    <a:pt x="12102" y="57976"/>
                    <a:pt x="7838" y="48640"/>
                  </a:cubicBezTo>
                  <a:close/>
                  <a:moveTo>
                    <a:pt x="31812" y="7492"/>
                  </a:moveTo>
                  <a:cubicBezTo>
                    <a:pt x="17865" y="7492"/>
                    <a:pt x="7838" y="17865"/>
                    <a:pt x="7838" y="32042"/>
                  </a:cubicBezTo>
                  <a:cubicBezTo>
                    <a:pt x="7838" y="46219"/>
                    <a:pt x="17865" y="56823"/>
                    <a:pt x="31812" y="56823"/>
                  </a:cubicBezTo>
                  <a:cubicBezTo>
                    <a:pt x="45758" y="56823"/>
                    <a:pt x="55556" y="46450"/>
                    <a:pt x="55556" y="32042"/>
                  </a:cubicBezTo>
                  <a:cubicBezTo>
                    <a:pt x="55556" y="17635"/>
                    <a:pt x="45758" y="7492"/>
                    <a:pt x="3181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4" name="Freeform: Shape 1923">
              <a:extLst>
                <a:ext uri="{FF2B5EF4-FFF2-40B4-BE49-F238E27FC236}">
                  <a16:creationId xmlns:a16="http://schemas.microsoft.com/office/drawing/2014/main" id="{887D155A-370C-41FF-B94C-EEDDFF8852ED}"/>
                </a:ext>
              </a:extLst>
            </p:cNvPr>
            <p:cNvSpPr/>
            <p:nvPr/>
          </p:nvSpPr>
          <p:spPr>
            <a:xfrm>
              <a:off x="882434" y="3873790"/>
              <a:ext cx="7837" cy="95089"/>
            </a:xfrm>
            <a:custGeom>
              <a:avLst/>
              <a:gdLst>
                <a:gd name="connsiteX0" fmla="*/ 0 w 7837"/>
                <a:gd name="connsiteY0" fmla="*/ 0 h 95089"/>
                <a:gd name="connsiteX1" fmla="*/ 7838 w 7837"/>
                <a:gd name="connsiteY1" fmla="*/ 0 h 95089"/>
                <a:gd name="connsiteX2" fmla="*/ 7838 w 7837"/>
                <a:gd name="connsiteY2" fmla="*/ 95090 h 95089"/>
                <a:gd name="connsiteX3" fmla="*/ 0 w 7837"/>
                <a:gd name="connsiteY3" fmla="*/ 95090 h 95089"/>
                <a:gd name="connsiteX4" fmla="*/ 0 w 7837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" h="95089">
                  <a:moveTo>
                    <a:pt x="0" y="0"/>
                  </a:moveTo>
                  <a:lnTo>
                    <a:pt x="7838" y="0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5" name="Freeform: Shape 1924">
              <a:extLst>
                <a:ext uri="{FF2B5EF4-FFF2-40B4-BE49-F238E27FC236}">
                  <a16:creationId xmlns:a16="http://schemas.microsoft.com/office/drawing/2014/main" id="{2A026B96-CB1C-4C8C-9970-F3F7D23CF8F9}"/>
                </a:ext>
              </a:extLst>
            </p:cNvPr>
            <p:cNvSpPr/>
            <p:nvPr/>
          </p:nvSpPr>
          <p:spPr>
            <a:xfrm>
              <a:off x="907676" y="3905717"/>
              <a:ext cx="63739" cy="64200"/>
            </a:xfrm>
            <a:custGeom>
              <a:avLst/>
              <a:gdLst>
                <a:gd name="connsiteX0" fmla="*/ 55901 w 63739"/>
                <a:gd name="connsiteY0" fmla="*/ 48871 h 64200"/>
                <a:gd name="connsiteX1" fmla="*/ 31120 w 63739"/>
                <a:gd name="connsiteY1" fmla="*/ 64200 h 64200"/>
                <a:gd name="connsiteX2" fmla="*/ 0 w 63739"/>
                <a:gd name="connsiteY2" fmla="*/ 32389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8 h 64200"/>
                <a:gd name="connsiteX6" fmla="*/ 63739 w 63739"/>
                <a:gd name="connsiteY6" fmla="*/ 1038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1 h 64200"/>
                <a:gd name="connsiteX10" fmla="*/ 8183 w 63739"/>
                <a:gd name="connsiteY10" fmla="*/ 32273 h 64200"/>
                <a:gd name="connsiteX11" fmla="*/ 31927 w 63739"/>
                <a:gd name="connsiteY11" fmla="*/ 56824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3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1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9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8"/>
                  </a:lnTo>
                  <a:lnTo>
                    <a:pt x="63739" y="1038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1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4"/>
                    <a:pt x="31927" y="56824"/>
                  </a:cubicBezTo>
                  <a:cubicBezTo>
                    <a:pt x="45874" y="56824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3" y="17866"/>
                    <a:pt x="8183" y="3227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6" name="Freeform: Shape 1925">
              <a:extLst>
                <a:ext uri="{FF2B5EF4-FFF2-40B4-BE49-F238E27FC236}">
                  <a16:creationId xmlns:a16="http://schemas.microsoft.com/office/drawing/2014/main" id="{CA9D6276-134E-4074-9D0D-F2A7EAFA1CC2}"/>
                </a:ext>
              </a:extLst>
            </p:cNvPr>
            <p:cNvSpPr/>
            <p:nvPr/>
          </p:nvSpPr>
          <p:spPr>
            <a:xfrm>
              <a:off x="983863" y="3906754"/>
              <a:ext cx="61549" cy="93821"/>
            </a:xfrm>
            <a:custGeom>
              <a:avLst/>
              <a:gdLst>
                <a:gd name="connsiteX0" fmla="*/ 16136 w 61549"/>
                <a:gd name="connsiteY0" fmla="*/ 93822 h 93821"/>
                <a:gd name="connsiteX1" fmla="*/ 7838 w 61549"/>
                <a:gd name="connsiteY1" fmla="*/ 93822 h 93821"/>
                <a:gd name="connsiteX2" fmla="*/ 27547 w 61549"/>
                <a:gd name="connsiteY2" fmla="*/ 53020 h 93821"/>
                <a:gd name="connsiteX3" fmla="*/ 0 w 61549"/>
                <a:gd name="connsiteY3" fmla="*/ 0 h 93821"/>
                <a:gd name="connsiteX4" fmla="*/ 9221 w 61549"/>
                <a:gd name="connsiteY4" fmla="*/ 0 h 93821"/>
                <a:gd name="connsiteX5" fmla="*/ 31812 w 61549"/>
                <a:gd name="connsiteY5" fmla="*/ 44145 h 93821"/>
                <a:gd name="connsiteX6" fmla="*/ 53250 w 61549"/>
                <a:gd name="connsiteY6" fmla="*/ 0 h 93821"/>
                <a:gd name="connsiteX7" fmla="*/ 61549 w 61549"/>
                <a:gd name="connsiteY7" fmla="*/ 0 h 93821"/>
                <a:gd name="connsiteX8" fmla="*/ 16136 w 61549"/>
                <a:gd name="connsiteY8" fmla="*/ 93822 h 9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49" h="93821">
                  <a:moveTo>
                    <a:pt x="16136" y="93822"/>
                  </a:moveTo>
                  <a:lnTo>
                    <a:pt x="7838" y="93822"/>
                  </a:lnTo>
                  <a:lnTo>
                    <a:pt x="27547" y="53020"/>
                  </a:lnTo>
                  <a:lnTo>
                    <a:pt x="0" y="0"/>
                  </a:lnTo>
                  <a:lnTo>
                    <a:pt x="9221" y="0"/>
                  </a:lnTo>
                  <a:lnTo>
                    <a:pt x="31812" y="44145"/>
                  </a:lnTo>
                  <a:lnTo>
                    <a:pt x="53250" y="0"/>
                  </a:lnTo>
                  <a:lnTo>
                    <a:pt x="61549" y="0"/>
                  </a:lnTo>
                  <a:lnTo>
                    <a:pt x="16136" y="93822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7" name="Freeform: Shape 1926">
              <a:extLst>
                <a:ext uri="{FF2B5EF4-FFF2-40B4-BE49-F238E27FC236}">
                  <a16:creationId xmlns:a16="http://schemas.microsoft.com/office/drawing/2014/main" id="{544D6BF3-AD95-4AD8-B4BE-1D2785016DBB}"/>
                </a:ext>
              </a:extLst>
            </p:cNvPr>
            <p:cNvSpPr/>
            <p:nvPr/>
          </p:nvSpPr>
          <p:spPr>
            <a:xfrm>
              <a:off x="1082987" y="3905602"/>
              <a:ext cx="63739" cy="95896"/>
            </a:xfrm>
            <a:custGeom>
              <a:avLst/>
              <a:gdLst>
                <a:gd name="connsiteX0" fmla="*/ 31120 w 63739"/>
                <a:gd name="connsiteY0" fmla="*/ 95897 h 95896"/>
                <a:gd name="connsiteX1" fmla="*/ 5994 w 63739"/>
                <a:gd name="connsiteY1" fmla="*/ 87367 h 95896"/>
                <a:gd name="connsiteX2" fmla="*/ 5994 w 63739"/>
                <a:gd name="connsiteY2" fmla="*/ 78723 h 95896"/>
                <a:gd name="connsiteX3" fmla="*/ 31120 w 63739"/>
                <a:gd name="connsiteY3" fmla="*/ 88405 h 95896"/>
                <a:gd name="connsiteX4" fmla="*/ 55901 w 63739"/>
                <a:gd name="connsiteY4" fmla="*/ 64776 h 95896"/>
                <a:gd name="connsiteX5" fmla="*/ 55901 w 63739"/>
                <a:gd name="connsiteY5" fmla="*/ 48870 h 95896"/>
                <a:gd name="connsiteX6" fmla="*/ 31120 w 63739"/>
                <a:gd name="connsiteY6" fmla="*/ 64200 h 95896"/>
                <a:gd name="connsiteX7" fmla="*/ 0 w 63739"/>
                <a:gd name="connsiteY7" fmla="*/ 32388 h 95896"/>
                <a:gd name="connsiteX8" fmla="*/ 31120 w 63739"/>
                <a:gd name="connsiteY8" fmla="*/ 0 h 95896"/>
                <a:gd name="connsiteX9" fmla="*/ 55901 w 63739"/>
                <a:gd name="connsiteY9" fmla="*/ 15445 h 95896"/>
                <a:gd name="connsiteX10" fmla="*/ 55901 w 63739"/>
                <a:gd name="connsiteY10" fmla="*/ 1037 h 95896"/>
                <a:gd name="connsiteX11" fmla="*/ 63739 w 63739"/>
                <a:gd name="connsiteY11" fmla="*/ 1037 h 95896"/>
                <a:gd name="connsiteX12" fmla="*/ 63739 w 63739"/>
                <a:gd name="connsiteY12" fmla="*/ 64200 h 95896"/>
                <a:gd name="connsiteX13" fmla="*/ 31120 w 63739"/>
                <a:gd name="connsiteY13" fmla="*/ 95781 h 95896"/>
                <a:gd name="connsiteX14" fmla="*/ 31927 w 63739"/>
                <a:gd name="connsiteY14" fmla="*/ 7607 h 95896"/>
                <a:gd name="connsiteX15" fmla="*/ 8183 w 63739"/>
                <a:gd name="connsiteY15" fmla="*/ 32388 h 95896"/>
                <a:gd name="connsiteX16" fmla="*/ 31927 w 63739"/>
                <a:gd name="connsiteY16" fmla="*/ 56939 h 95896"/>
                <a:gd name="connsiteX17" fmla="*/ 55901 w 63739"/>
                <a:gd name="connsiteY17" fmla="*/ 32388 h 95896"/>
                <a:gd name="connsiteX18" fmla="*/ 31927 w 63739"/>
                <a:gd name="connsiteY18" fmla="*/ 7607 h 9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39" h="95896">
                  <a:moveTo>
                    <a:pt x="31120" y="95897"/>
                  </a:moveTo>
                  <a:cubicBezTo>
                    <a:pt x="21784" y="95897"/>
                    <a:pt x="12794" y="93130"/>
                    <a:pt x="5994" y="87367"/>
                  </a:cubicBezTo>
                  <a:lnTo>
                    <a:pt x="5994" y="78723"/>
                  </a:lnTo>
                  <a:cubicBezTo>
                    <a:pt x="12563" y="85177"/>
                    <a:pt x="22245" y="88405"/>
                    <a:pt x="31120" y="88405"/>
                  </a:cubicBezTo>
                  <a:cubicBezTo>
                    <a:pt x="47026" y="88405"/>
                    <a:pt x="55901" y="80221"/>
                    <a:pt x="55901" y="64776"/>
                  </a:cubicBezTo>
                  <a:lnTo>
                    <a:pt x="55901" y="48870"/>
                  </a:lnTo>
                  <a:cubicBezTo>
                    <a:pt x="51521" y="58091"/>
                    <a:pt x="42416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416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4200"/>
                  </a:lnTo>
                  <a:cubicBezTo>
                    <a:pt x="63739" y="84486"/>
                    <a:pt x="51867" y="95781"/>
                    <a:pt x="31120" y="95781"/>
                  </a:cubicBezTo>
                  <a:close/>
                  <a:moveTo>
                    <a:pt x="31927" y="7607"/>
                  </a:moveTo>
                  <a:cubicBezTo>
                    <a:pt x="17981" y="7607"/>
                    <a:pt x="8183" y="17981"/>
                    <a:pt x="8183" y="32388"/>
                  </a:cubicBezTo>
                  <a:cubicBezTo>
                    <a:pt x="8183" y="46796"/>
                    <a:pt x="17981" y="56939"/>
                    <a:pt x="31927" y="56939"/>
                  </a:cubicBezTo>
                  <a:cubicBezTo>
                    <a:pt x="45874" y="56939"/>
                    <a:pt x="55901" y="46565"/>
                    <a:pt x="55901" y="32388"/>
                  </a:cubicBezTo>
                  <a:cubicBezTo>
                    <a:pt x="55901" y="18211"/>
                    <a:pt x="45874" y="7607"/>
                    <a:pt x="31927" y="7607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8" name="Freeform: Shape 1927">
              <a:extLst>
                <a:ext uri="{FF2B5EF4-FFF2-40B4-BE49-F238E27FC236}">
                  <a16:creationId xmlns:a16="http://schemas.microsoft.com/office/drawing/2014/main" id="{B0118E05-AC4E-4003-8FF4-F29342907812}"/>
                </a:ext>
              </a:extLst>
            </p:cNvPr>
            <p:cNvSpPr/>
            <p:nvPr/>
          </p:nvSpPr>
          <p:spPr>
            <a:xfrm>
              <a:off x="1163900" y="3905717"/>
              <a:ext cx="63739" cy="64200"/>
            </a:xfrm>
            <a:custGeom>
              <a:avLst/>
              <a:gdLst>
                <a:gd name="connsiteX0" fmla="*/ 55901 w 63739"/>
                <a:gd name="connsiteY0" fmla="*/ 48871 h 64200"/>
                <a:gd name="connsiteX1" fmla="*/ 31120 w 63739"/>
                <a:gd name="connsiteY1" fmla="*/ 64200 h 64200"/>
                <a:gd name="connsiteX2" fmla="*/ 0 w 63739"/>
                <a:gd name="connsiteY2" fmla="*/ 32389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8 h 64200"/>
                <a:gd name="connsiteX6" fmla="*/ 63739 w 63739"/>
                <a:gd name="connsiteY6" fmla="*/ 1038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1 h 64200"/>
                <a:gd name="connsiteX10" fmla="*/ 8183 w 63739"/>
                <a:gd name="connsiteY10" fmla="*/ 32273 h 64200"/>
                <a:gd name="connsiteX11" fmla="*/ 31927 w 63739"/>
                <a:gd name="connsiteY11" fmla="*/ 56824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3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1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9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8"/>
                  </a:lnTo>
                  <a:lnTo>
                    <a:pt x="63739" y="1038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1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4"/>
                    <a:pt x="31927" y="56824"/>
                  </a:cubicBezTo>
                  <a:cubicBezTo>
                    <a:pt x="45874" y="56824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3" y="17866"/>
                    <a:pt x="8183" y="3227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9" name="Freeform: Shape 1928">
              <a:extLst>
                <a:ext uri="{FF2B5EF4-FFF2-40B4-BE49-F238E27FC236}">
                  <a16:creationId xmlns:a16="http://schemas.microsoft.com/office/drawing/2014/main" id="{F9DBE560-EB35-4FC5-BC77-3F584D1588BE}"/>
                </a:ext>
              </a:extLst>
            </p:cNvPr>
            <p:cNvSpPr/>
            <p:nvPr/>
          </p:nvSpPr>
          <p:spPr>
            <a:xfrm>
              <a:off x="1249769" y="3905717"/>
              <a:ext cx="95666" cy="63162"/>
            </a:xfrm>
            <a:custGeom>
              <a:avLst/>
              <a:gdLst>
                <a:gd name="connsiteX0" fmla="*/ 7838 w 95666"/>
                <a:gd name="connsiteY0" fmla="*/ 63163 h 63162"/>
                <a:gd name="connsiteX1" fmla="*/ 0 w 95666"/>
                <a:gd name="connsiteY1" fmla="*/ 63163 h 63162"/>
                <a:gd name="connsiteX2" fmla="*/ 0 w 95666"/>
                <a:gd name="connsiteY2" fmla="*/ 1038 h 63162"/>
                <a:gd name="connsiteX3" fmla="*/ 7838 w 95666"/>
                <a:gd name="connsiteY3" fmla="*/ 1038 h 63162"/>
                <a:gd name="connsiteX4" fmla="*/ 7838 w 95666"/>
                <a:gd name="connsiteY4" fmla="*/ 14984 h 63162"/>
                <a:gd name="connsiteX5" fmla="*/ 29622 w 95666"/>
                <a:gd name="connsiteY5" fmla="*/ 0 h 63162"/>
                <a:gd name="connsiteX6" fmla="*/ 49677 w 95666"/>
                <a:gd name="connsiteY6" fmla="*/ 15906 h 63162"/>
                <a:gd name="connsiteX7" fmla="*/ 72729 w 95666"/>
                <a:gd name="connsiteY7" fmla="*/ 0 h 63162"/>
                <a:gd name="connsiteX8" fmla="*/ 95666 w 95666"/>
                <a:gd name="connsiteY8" fmla="*/ 27663 h 63162"/>
                <a:gd name="connsiteX9" fmla="*/ 95666 w 95666"/>
                <a:gd name="connsiteY9" fmla="*/ 63163 h 63162"/>
                <a:gd name="connsiteX10" fmla="*/ 87829 w 95666"/>
                <a:gd name="connsiteY10" fmla="*/ 63163 h 63162"/>
                <a:gd name="connsiteX11" fmla="*/ 87829 w 95666"/>
                <a:gd name="connsiteY11" fmla="*/ 28815 h 63162"/>
                <a:gd name="connsiteX12" fmla="*/ 71231 w 95666"/>
                <a:gd name="connsiteY12" fmla="*/ 7607 h 63162"/>
                <a:gd name="connsiteX13" fmla="*/ 51867 w 95666"/>
                <a:gd name="connsiteY13" fmla="*/ 30775 h 63162"/>
                <a:gd name="connsiteX14" fmla="*/ 51867 w 95666"/>
                <a:gd name="connsiteY14" fmla="*/ 63163 h 63162"/>
                <a:gd name="connsiteX15" fmla="*/ 44030 w 95666"/>
                <a:gd name="connsiteY15" fmla="*/ 63163 h 63162"/>
                <a:gd name="connsiteX16" fmla="*/ 44030 w 95666"/>
                <a:gd name="connsiteY16" fmla="*/ 28815 h 63162"/>
                <a:gd name="connsiteX17" fmla="*/ 27432 w 95666"/>
                <a:gd name="connsiteY17" fmla="*/ 7607 h 63162"/>
                <a:gd name="connsiteX18" fmla="*/ 7953 w 95666"/>
                <a:gd name="connsiteY18" fmla="*/ 32043 h 63162"/>
                <a:gd name="connsiteX19" fmla="*/ 7953 w 95666"/>
                <a:gd name="connsiteY19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666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8"/>
                  </a:lnTo>
                  <a:lnTo>
                    <a:pt x="7838" y="1038"/>
                  </a:lnTo>
                  <a:lnTo>
                    <a:pt x="7838" y="14984"/>
                  </a:lnTo>
                  <a:cubicBezTo>
                    <a:pt x="11757" y="5994"/>
                    <a:pt x="19825" y="0"/>
                    <a:pt x="29622" y="0"/>
                  </a:cubicBezTo>
                  <a:cubicBezTo>
                    <a:pt x="40456" y="0"/>
                    <a:pt x="46911" y="6224"/>
                    <a:pt x="49677" y="15906"/>
                  </a:cubicBezTo>
                  <a:cubicBezTo>
                    <a:pt x="53481" y="6570"/>
                    <a:pt x="62125" y="0"/>
                    <a:pt x="72729" y="0"/>
                  </a:cubicBezTo>
                  <a:cubicBezTo>
                    <a:pt x="88059" y="0"/>
                    <a:pt x="95666" y="11526"/>
                    <a:pt x="95666" y="27663"/>
                  </a:cubicBezTo>
                  <a:lnTo>
                    <a:pt x="95666" y="63163"/>
                  </a:lnTo>
                  <a:lnTo>
                    <a:pt x="87829" y="63163"/>
                  </a:lnTo>
                  <a:lnTo>
                    <a:pt x="87829" y="28815"/>
                  </a:lnTo>
                  <a:cubicBezTo>
                    <a:pt x="87829" y="14754"/>
                    <a:pt x="82296" y="7607"/>
                    <a:pt x="71231" y="7607"/>
                  </a:cubicBezTo>
                  <a:cubicBezTo>
                    <a:pt x="60166" y="7607"/>
                    <a:pt x="51867" y="17750"/>
                    <a:pt x="51867" y="30775"/>
                  </a:cubicBezTo>
                  <a:lnTo>
                    <a:pt x="51867" y="63163"/>
                  </a:lnTo>
                  <a:lnTo>
                    <a:pt x="44030" y="63163"/>
                  </a:lnTo>
                  <a:lnTo>
                    <a:pt x="44030" y="28815"/>
                  </a:lnTo>
                  <a:cubicBezTo>
                    <a:pt x="44030" y="14754"/>
                    <a:pt x="38497" y="7607"/>
                    <a:pt x="27432" y="7607"/>
                  </a:cubicBezTo>
                  <a:cubicBezTo>
                    <a:pt x="16367" y="7607"/>
                    <a:pt x="7953" y="18211"/>
                    <a:pt x="7953" y="32043"/>
                  </a:cubicBezTo>
                  <a:lnTo>
                    <a:pt x="7953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0" name="Freeform: Shape 1929">
              <a:extLst>
                <a:ext uri="{FF2B5EF4-FFF2-40B4-BE49-F238E27FC236}">
                  <a16:creationId xmlns:a16="http://schemas.microsoft.com/office/drawing/2014/main" id="{C8CFB31B-E164-4261-8E03-CF2B13E7E489}"/>
                </a:ext>
              </a:extLst>
            </p:cNvPr>
            <p:cNvSpPr/>
            <p:nvPr/>
          </p:nvSpPr>
          <p:spPr>
            <a:xfrm>
              <a:off x="1360996" y="3905717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5 h 64200"/>
                <a:gd name="connsiteX4" fmla="*/ 8183 w 59935"/>
                <a:gd name="connsiteY4" fmla="*/ 35155 h 64200"/>
                <a:gd name="connsiteX5" fmla="*/ 33080 w 59935"/>
                <a:gd name="connsiteY5" fmla="*/ 56939 h 64200"/>
                <a:gd name="connsiteX6" fmla="*/ 55786 w 59935"/>
                <a:gd name="connsiteY6" fmla="*/ 49332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5"/>
                  </a:cubicBezTo>
                  <a:lnTo>
                    <a:pt x="8183" y="35155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2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3"/>
                    <a:pt x="43223" y="7261"/>
                    <a:pt x="30544" y="7261"/>
                  </a:cubicBezTo>
                  <a:cubicBezTo>
                    <a:pt x="17865" y="7261"/>
                    <a:pt x="9567" y="16483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1" name="Freeform: Shape 1930">
              <a:extLst>
                <a:ext uri="{FF2B5EF4-FFF2-40B4-BE49-F238E27FC236}">
                  <a16:creationId xmlns:a16="http://schemas.microsoft.com/office/drawing/2014/main" id="{4DE6B041-D76F-4CCD-ACD5-47488D5B5DBD}"/>
                </a:ext>
              </a:extLst>
            </p:cNvPr>
            <p:cNvSpPr/>
            <p:nvPr/>
          </p:nvSpPr>
          <p:spPr>
            <a:xfrm>
              <a:off x="1433264" y="3905832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4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6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4"/>
                  </a:cubicBezTo>
                  <a:lnTo>
                    <a:pt x="41033" y="14292"/>
                  </a:lnTo>
                  <a:cubicBezTo>
                    <a:pt x="35616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6"/>
                    <a:pt x="21323" y="64316"/>
                  </a:cubicBezTo>
                  <a:cubicBezTo>
                    <a:pt x="13140" y="64316"/>
                    <a:pt x="5648" y="62126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2" name="Freeform: Shape 1931">
              <a:extLst>
                <a:ext uri="{FF2B5EF4-FFF2-40B4-BE49-F238E27FC236}">
                  <a16:creationId xmlns:a16="http://schemas.microsoft.com/office/drawing/2014/main" id="{FA2AC38C-EAC2-47FC-AD7A-510C77092CF3}"/>
                </a:ext>
              </a:extLst>
            </p:cNvPr>
            <p:cNvSpPr/>
            <p:nvPr/>
          </p:nvSpPr>
          <p:spPr>
            <a:xfrm>
              <a:off x="1489742" y="3957930"/>
              <a:ext cx="12217" cy="11986"/>
            </a:xfrm>
            <a:custGeom>
              <a:avLst/>
              <a:gdLst>
                <a:gd name="connsiteX0" fmla="*/ 0 w 12217"/>
                <a:gd name="connsiteY0" fmla="*/ 5993 h 11986"/>
                <a:gd name="connsiteX1" fmla="*/ 6109 w 12217"/>
                <a:gd name="connsiteY1" fmla="*/ 0 h 11986"/>
                <a:gd name="connsiteX2" fmla="*/ 12218 w 12217"/>
                <a:gd name="connsiteY2" fmla="*/ 5993 h 11986"/>
                <a:gd name="connsiteX3" fmla="*/ 6109 w 12217"/>
                <a:gd name="connsiteY3" fmla="*/ 11987 h 11986"/>
                <a:gd name="connsiteX4" fmla="*/ 0 w 12217"/>
                <a:gd name="connsiteY4" fmla="*/ 5993 h 1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" h="11986">
                  <a:moveTo>
                    <a:pt x="0" y="5993"/>
                  </a:moveTo>
                  <a:cubicBezTo>
                    <a:pt x="0" y="2420"/>
                    <a:pt x="2536" y="0"/>
                    <a:pt x="6109" y="0"/>
                  </a:cubicBezTo>
                  <a:cubicBezTo>
                    <a:pt x="9682" y="0"/>
                    <a:pt x="12218" y="2420"/>
                    <a:pt x="12218" y="5993"/>
                  </a:cubicBezTo>
                  <a:cubicBezTo>
                    <a:pt x="12218" y="9566"/>
                    <a:pt x="9682" y="11987"/>
                    <a:pt x="6109" y="11987"/>
                  </a:cubicBezTo>
                  <a:cubicBezTo>
                    <a:pt x="2536" y="11987"/>
                    <a:pt x="0" y="9566"/>
                    <a:pt x="0" y="599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3" name="Freeform: Shape 1932">
              <a:extLst>
                <a:ext uri="{FF2B5EF4-FFF2-40B4-BE49-F238E27FC236}">
                  <a16:creationId xmlns:a16="http://schemas.microsoft.com/office/drawing/2014/main" id="{47C8518B-2984-43EF-A969-7E73DF3FCB4F}"/>
                </a:ext>
              </a:extLst>
            </p:cNvPr>
            <p:cNvSpPr/>
            <p:nvPr/>
          </p:nvSpPr>
          <p:spPr>
            <a:xfrm>
              <a:off x="528123" y="4135661"/>
              <a:ext cx="79875" cy="97049"/>
            </a:xfrm>
            <a:custGeom>
              <a:avLst/>
              <a:gdLst>
                <a:gd name="connsiteX0" fmla="*/ 115 w 79875"/>
                <a:gd name="connsiteY0" fmla="*/ 48525 h 97049"/>
                <a:gd name="connsiteX1" fmla="*/ 47833 w 79875"/>
                <a:gd name="connsiteY1" fmla="*/ 0 h 97049"/>
                <a:gd name="connsiteX2" fmla="*/ 78608 w 79875"/>
                <a:gd name="connsiteY2" fmla="*/ 10373 h 97049"/>
                <a:gd name="connsiteX3" fmla="*/ 78608 w 79875"/>
                <a:gd name="connsiteY3" fmla="*/ 20286 h 97049"/>
                <a:gd name="connsiteX4" fmla="*/ 47142 w 79875"/>
                <a:gd name="connsiteY4" fmla="*/ 7607 h 97049"/>
                <a:gd name="connsiteX5" fmla="*/ 8414 w 79875"/>
                <a:gd name="connsiteY5" fmla="*/ 48525 h 97049"/>
                <a:gd name="connsiteX6" fmla="*/ 47718 w 79875"/>
                <a:gd name="connsiteY6" fmla="*/ 89442 h 97049"/>
                <a:gd name="connsiteX7" fmla="*/ 79876 w 79875"/>
                <a:gd name="connsiteY7" fmla="*/ 77916 h 97049"/>
                <a:gd name="connsiteX8" fmla="*/ 79876 w 79875"/>
                <a:gd name="connsiteY8" fmla="*/ 87137 h 97049"/>
                <a:gd name="connsiteX9" fmla="*/ 47142 w 79875"/>
                <a:gd name="connsiteY9" fmla="*/ 97050 h 97049"/>
                <a:gd name="connsiteX10" fmla="*/ 0 w 79875"/>
                <a:gd name="connsiteY10" fmla="*/ 48525 h 9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75" h="97049">
                  <a:moveTo>
                    <a:pt x="115" y="48525"/>
                  </a:moveTo>
                  <a:cubicBezTo>
                    <a:pt x="115" y="20171"/>
                    <a:pt x="19940" y="0"/>
                    <a:pt x="47833" y="0"/>
                  </a:cubicBezTo>
                  <a:cubicBezTo>
                    <a:pt x="59244" y="0"/>
                    <a:pt x="70194" y="2997"/>
                    <a:pt x="78608" y="10373"/>
                  </a:cubicBezTo>
                  <a:lnTo>
                    <a:pt x="78608" y="20286"/>
                  </a:lnTo>
                  <a:cubicBezTo>
                    <a:pt x="70539" y="11526"/>
                    <a:pt x="59244" y="7607"/>
                    <a:pt x="47142" y="7607"/>
                  </a:cubicBezTo>
                  <a:cubicBezTo>
                    <a:pt x="24089" y="7607"/>
                    <a:pt x="8414" y="25127"/>
                    <a:pt x="8414" y="48525"/>
                  </a:cubicBezTo>
                  <a:cubicBezTo>
                    <a:pt x="8414" y="71922"/>
                    <a:pt x="24551" y="89442"/>
                    <a:pt x="47718" y="89442"/>
                  </a:cubicBezTo>
                  <a:cubicBezTo>
                    <a:pt x="59820" y="89442"/>
                    <a:pt x="71462" y="86100"/>
                    <a:pt x="79876" y="77916"/>
                  </a:cubicBezTo>
                  <a:lnTo>
                    <a:pt x="79876" y="87137"/>
                  </a:lnTo>
                  <a:cubicBezTo>
                    <a:pt x="70655" y="94398"/>
                    <a:pt x="59129" y="97050"/>
                    <a:pt x="47142" y="97050"/>
                  </a:cubicBezTo>
                  <a:cubicBezTo>
                    <a:pt x="19249" y="97050"/>
                    <a:pt x="0" y="76764"/>
                    <a:pt x="0" y="48525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4" name="Freeform: Shape 1933">
              <a:extLst>
                <a:ext uri="{FF2B5EF4-FFF2-40B4-BE49-F238E27FC236}">
                  <a16:creationId xmlns:a16="http://schemas.microsoft.com/office/drawing/2014/main" id="{EE0E44BF-DDBE-4083-8234-F956F7381C95}"/>
                </a:ext>
              </a:extLst>
            </p:cNvPr>
            <p:cNvSpPr/>
            <p:nvPr/>
          </p:nvSpPr>
          <p:spPr>
            <a:xfrm>
              <a:off x="617796" y="4168626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6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6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5" name="Freeform: Shape 1934">
              <a:extLst>
                <a:ext uri="{FF2B5EF4-FFF2-40B4-BE49-F238E27FC236}">
                  <a16:creationId xmlns:a16="http://schemas.microsoft.com/office/drawing/2014/main" id="{15640691-91AE-40D8-BBD4-CEE7803CDF15}"/>
                </a:ext>
              </a:extLst>
            </p:cNvPr>
            <p:cNvSpPr/>
            <p:nvPr/>
          </p:nvSpPr>
          <p:spPr>
            <a:xfrm>
              <a:off x="699285" y="4168511"/>
              <a:ext cx="95666" cy="63162"/>
            </a:xfrm>
            <a:custGeom>
              <a:avLst/>
              <a:gdLst>
                <a:gd name="connsiteX0" fmla="*/ 7838 w 95666"/>
                <a:gd name="connsiteY0" fmla="*/ 63163 h 63162"/>
                <a:gd name="connsiteX1" fmla="*/ 0 w 95666"/>
                <a:gd name="connsiteY1" fmla="*/ 63163 h 63162"/>
                <a:gd name="connsiteX2" fmla="*/ 0 w 95666"/>
                <a:gd name="connsiteY2" fmla="*/ 1037 h 63162"/>
                <a:gd name="connsiteX3" fmla="*/ 7838 w 95666"/>
                <a:gd name="connsiteY3" fmla="*/ 1037 h 63162"/>
                <a:gd name="connsiteX4" fmla="*/ 7838 w 95666"/>
                <a:gd name="connsiteY4" fmla="*/ 14984 h 63162"/>
                <a:gd name="connsiteX5" fmla="*/ 29622 w 95666"/>
                <a:gd name="connsiteY5" fmla="*/ 0 h 63162"/>
                <a:gd name="connsiteX6" fmla="*/ 49677 w 95666"/>
                <a:gd name="connsiteY6" fmla="*/ 15906 h 63162"/>
                <a:gd name="connsiteX7" fmla="*/ 72729 w 95666"/>
                <a:gd name="connsiteY7" fmla="*/ 0 h 63162"/>
                <a:gd name="connsiteX8" fmla="*/ 95666 w 95666"/>
                <a:gd name="connsiteY8" fmla="*/ 27662 h 63162"/>
                <a:gd name="connsiteX9" fmla="*/ 95666 w 95666"/>
                <a:gd name="connsiteY9" fmla="*/ 63163 h 63162"/>
                <a:gd name="connsiteX10" fmla="*/ 87829 w 95666"/>
                <a:gd name="connsiteY10" fmla="*/ 63163 h 63162"/>
                <a:gd name="connsiteX11" fmla="*/ 87829 w 95666"/>
                <a:gd name="connsiteY11" fmla="*/ 28815 h 63162"/>
                <a:gd name="connsiteX12" fmla="*/ 71231 w 95666"/>
                <a:gd name="connsiteY12" fmla="*/ 7607 h 63162"/>
                <a:gd name="connsiteX13" fmla="*/ 51867 w 95666"/>
                <a:gd name="connsiteY13" fmla="*/ 30774 h 63162"/>
                <a:gd name="connsiteX14" fmla="*/ 51867 w 95666"/>
                <a:gd name="connsiteY14" fmla="*/ 63163 h 63162"/>
                <a:gd name="connsiteX15" fmla="*/ 44030 w 95666"/>
                <a:gd name="connsiteY15" fmla="*/ 63163 h 63162"/>
                <a:gd name="connsiteX16" fmla="*/ 44030 w 95666"/>
                <a:gd name="connsiteY16" fmla="*/ 28815 h 63162"/>
                <a:gd name="connsiteX17" fmla="*/ 27432 w 95666"/>
                <a:gd name="connsiteY17" fmla="*/ 7607 h 63162"/>
                <a:gd name="connsiteX18" fmla="*/ 7953 w 95666"/>
                <a:gd name="connsiteY18" fmla="*/ 32042 h 63162"/>
                <a:gd name="connsiteX19" fmla="*/ 7953 w 95666"/>
                <a:gd name="connsiteY19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666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4984"/>
                  </a:lnTo>
                  <a:cubicBezTo>
                    <a:pt x="11757" y="5993"/>
                    <a:pt x="19825" y="0"/>
                    <a:pt x="29622" y="0"/>
                  </a:cubicBezTo>
                  <a:cubicBezTo>
                    <a:pt x="40456" y="0"/>
                    <a:pt x="46911" y="6224"/>
                    <a:pt x="49677" y="15906"/>
                  </a:cubicBezTo>
                  <a:cubicBezTo>
                    <a:pt x="53481" y="6570"/>
                    <a:pt x="62125" y="0"/>
                    <a:pt x="72729" y="0"/>
                  </a:cubicBezTo>
                  <a:cubicBezTo>
                    <a:pt x="88059" y="0"/>
                    <a:pt x="95666" y="11526"/>
                    <a:pt x="95666" y="27662"/>
                  </a:cubicBezTo>
                  <a:lnTo>
                    <a:pt x="95666" y="63163"/>
                  </a:lnTo>
                  <a:lnTo>
                    <a:pt x="87829" y="63163"/>
                  </a:lnTo>
                  <a:lnTo>
                    <a:pt x="87829" y="28815"/>
                  </a:lnTo>
                  <a:cubicBezTo>
                    <a:pt x="87829" y="14753"/>
                    <a:pt x="82296" y="7607"/>
                    <a:pt x="71231" y="7607"/>
                  </a:cubicBezTo>
                  <a:cubicBezTo>
                    <a:pt x="60166" y="7607"/>
                    <a:pt x="51867" y="17750"/>
                    <a:pt x="51867" y="30774"/>
                  </a:cubicBezTo>
                  <a:lnTo>
                    <a:pt x="51867" y="63163"/>
                  </a:lnTo>
                  <a:lnTo>
                    <a:pt x="44030" y="63163"/>
                  </a:lnTo>
                  <a:lnTo>
                    <a:pt x="44030" y="28815"/>
                  </a:lnTo>
                  <a:cubicBezTo>
                    <a:pt x="44030" y="14753"/>
                    <a:pt x="38497" y="7607"/>
                    <a:pt x="27432" y="7607"/>
                  </a:cubicBezTo>
                  <a:cubicBezTo>
                    <a:pt x="16367" y="7607"/>
                    <a:pt x="7953" y="18211"/>
                    <a:pt x="7953" y="32042"/>
                  </a:cubicBezTo>
                  <a:lnTo>
                    <a:pt x="7953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6" name="Freeform: Shape 1935">
              <a:extLst>
                <a:ext uri="{FF2B5EF4-FFF2-40B4-BE49-F238E27FC236}">
                  <a16:creationId xmlns:a16="http://schemas.microsoft.com/office/drawing/2014/main" id="{383D7D9B-52DF-4BCC-8A82-65BBB849D570}"/>
                </a:ext>
              </a:extLst>
            </p:cNvPr>
            <p:cNvSpPr/>
            <p:nvPr/>
          </p:nvSpPr>
          <p:spPr>
            <a:xfrm>
              <a:off x="815813" y="4168511"/>
              <a:ext cx="95666" cy="63162"/>
            </a:xfrm>
            <a:custGeom>
              <a:avLst/>
              <a:gdLst>
                <a:gd name="connsiteX0" fmla="*/ 7838 w 95666"/>
                <a:gd name="connsiteY0" fmla="*/ 63163 h 63162"/>
                <a:gd name="connsiteX1" fmla="*/ 0 w 95666"/>
                <a:gd name="connsiteY1" fmla="*/ 63163 h 63162"/>
                <a:gd name="connsiteX2" fmla="*/ 0 w 95666"/>
                <a:gd name="connsiteY2" fmla="*/ 1037 h 63162"/>
                <a:gd name="connsiteX3" fmla="*/ 7838 w 95666"/>
                <a:gd name="connsiteY3" fmla="*/ 1037 h 63162"/>
                <a:gd name="connsiteX4" fmla="*/ 7838 w 95666"/>
                <a:gd name="connsiteY4" fmla="*/ 14984 h 63162"/>
                <a:gd name="connsiteX5" fmla="*/ 29622 w 95666"/>
                <a:gd name="connsiteY5" fmla="*/ 0 h 63162"/>
                <a:gd name="connsiteX6" fmla="*/ 49677 w 95666"/>
                <a:gd name="connsiteY6" fmla="*/ 15906 h 63162"/>
                <a:gd name="connsiteX7" fmla="*/ 72729 w 95666"/>
                <a:gd name="connsiteY7" fmla="*/ 0 h 63162"/>
                <a:gd name="connsiteX8" fmla="*/ 95666 w 95666"/>
                <a:gd name="connsiteY8" fmla="*/ 27662 h 63162"/>
                <a:gd name="connsiteX9" fmla="*/ 95666 w 95666"/>
                <a:gd name="connsiteY9" fmla="*/ 63163 h 63162"/>
                <a:gd name="connsiteX10" fmla="*/ 87829 w 95666"/>
                <a:gd name="connsiteY10" fmla="*/ 63163 h 63162"/>
                <a:gd name="connsiteX11" fmla="*/ 87829 w 95666"/>
                <a:gd name="connsiteY11" fmla="*/ 28815 h 63162"/>
                <a:gd name="connsiteX12" fmla="*/ 71231 w 95666"/>
                <a:gd name="connsiteY12" fmla="*/ 7607 h 63162"/>
                <a:gd name="connsiteX13" fmla="*/ 51867 w 95666"/>
                <a:gd name="connsiteY13" fmla="*/ 30774 h 63162"/>
                <a:gd name="connsiteX14" fmla="*/ 51867 w 95666"/>
                <a:gd name="connsiteY14" fmla="*/ 63163 h 63162"/>
                <a:gd name="connsiteX15" fmla="*/ 44030 w 95666"/>
                <a:gd name="connsiteY15" fmla="*/ 63163 h 63162"/>
                <a:gd name="connsiteX16" fmla="*/ 44030 w 95666"/>
                <a:gd name="connsiteY16" fmla="*/ 28815 h 63162"/>
                <a:gd name="connsiteX17" fmla="*/ 27432 w 95666"/>
                <a:gd name="connsiteY17" fmla="*/ 7607 h 63162"/>
                <a:gd name="connsiteX18" fmla="*/ 7953 w 95666"/>
                <a:gd name="connsiteY18" fmla="*/ 32042 h 63162"/>
                <a:gd name="connsiteX19" fmla="*/ 7953 w 95666"/>
                <a:gd name="connsiteY19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666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4984"/>
                  </a:lnTo>
                  <a:cubicBezTo>
                    <a:pt x="11757" y="5993"/>
                    <a:pt x="19825" y="0"/>
                    <a:pt x="29622" y="0"/>
                  </a:cubicBezTo>
                  <a:cubicBezTo>
                    <a:pt x="40456" y="0"/>
                    <a:pt x="46911" y="6224"/>
                    <a:pt x="49677" y="15906"/>
                  </a:cubicBezTo>
                  <a:cubicBezTo>
                    <a:pt x="53481" y="6570"/>
                    <a:pt x="62125" y="0"/>
                    <a:pt x="72729" y="0"/>
                  </a:cubicBezTo>
                  <a:cubicBezTo>
                    <a:pt x="88059" y="0"/>
                    <a:pt x="95666" y="11526"/>
                    <a:pt x="95666" y="27662"/>
                  </a:cubicBezTo>
                  <a:lnTo>
                    <a:pt x="95666" y="63163"/>
                  </a:lnTo>
                  <a:lnTo>
                    <a:pt x="87829" y="63163"/>
                  </a:lnTo>
                  <a:lnTo>
                    <a:pt x="87829" y="28815"/>
                  </a:lnTo>
                  <a:cubicBezTo>
                    <a:pt x="87829" y="14753"/>
                    <a:pt x="82296" y="7607"/>
                    <a:pt x="71231" y="7607"/>
                  </a:cubicBezTo>
                  <a:cubicBezTo>
                    <a:pt x="60166" y="7607"/>
                    <a:pt x="51867" y="17750"/>
                    <a:pt x="51867" y="30774"/>
                  </a:cubicBezTo>
                  <a:lnTo>
                    <a:pt x="51867" y="63163"/>
                  </a:lnTo>
                  <a:lnTo>
                    <a:pt x="44030" y="63163"/>
                  </a:lnTo>
                  <a:lnTo>
                    <a:pt x="44030" y="28815"/>
                  </a:lnTo>
                  <a:cubicBezTo>
                    <a:pt x="44030" y="14753"/>
                    <a:pt x="38497" y="7607"/>
                    <a:pt x="27432" y="7607"/>
                  </a:cubicBezTo>
                  <a:cubicBezTo>
                    <a:pt x="16367" y="7607"/>
                    <a:pt x="7953" y="18211"/>
                    <a:pt x="7953" y="32042"/>
                  </a:cubicBezTo>
                  <a:lnTo>
                    <a:pt x="7953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7" name="Freeform: Shape 1936">
              <a:extLst>
                <a:ext uri="{FF2B5EF4-FFF2-40B4-BE49-F238E27FC236}">
                  <a16:creationId xmlns:a16="http://schemas.microsoft.com/office/drawing/2014/main" id="{925C3920-59B4-46D8-89D1-937754961360}"/>
                </a:ext>
              </a:extLst>
            </p:cNvPr>
            <p:cNvSpPr/>
            <p:nvPr/>
          </p:nvSpPr>
          <p:spPr>
            <a:xfrm>
              <a:off x="927155" y="4168626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5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8" name="Freeform: Shape 1937">
              <a:extLst>
                <a:ext uri="{FF2B5EF4-FFF2-40B4-BE49-F238E27FC236}">
                  <a16:creationId xmlns:a16="http://schemas.microsoft.com/office/drawing/2014/main" id="{EF34BC57-F44D-4940-8520-B29A151C32CB}"/>
                </a:ext>
              </a:extLst>
            </p:cNvPr>
            <p:cNvSpPr/>
            <p:nvPr/>
          </p:nvSpPr>
          <p:spPr>
            <a:xfrm>
              <a:off x="1008644" y="4168511"/>
              <a:ext cx="55324" cy="63162"/>
            </a:xfrm>
            <a:custGeom>
              <a:avLst/>
              <a:gdLst>
                <a:gd name="connsiteX0" fmla="*/ 7838 w 55324"/>
                <a:gd name="connsiteY0" fmla="*/ 63163 h 63162"/>
                <a:gd name="connsiteX1" fmla="*/ 0 w 55324"/>
                <a:gd name="connsiteY1" fmla="*/ 63163 h 63162"/>
                <a:gd name="connsiteX2" fmla="*/ 0 w 55324"/>
                <a:gd name="connsiteY2" fmla="*/ 1037 h 63162"/>
                <a:gd name="connsiteX3" fmla="*/ 7838 w 55324"/>
                <a:gd name="connsiteY3" fmla="*/ 1037 h 63162"/>
                <a:gd name="connsiteX4" fmla="*/ 7838 w 55324"/>
                <a:gd name="connsiteY4" fmla="*/ 15214 h 63162"/>
                <a:gd name="connsiteX5" fmla="*/ 30775 w 55324"/>
                <a:gd name="connsiteY5" fmla="*/ 0 h 63162"/>
                <a:gd name="connsiteX6" fmla="*/ 55325 w 55324"/>
                <a:gd name="connsiteY6" fmla="*/ 27662 h 63162"/>
                <a:gd name="connsiteX7" fmla="*/ 55325 w 55324"/>
                <a:gd name="connsiteY7" fmla="*/ 63163 h 63162"/>
                <a:gd name="connsiteX8" fmla="*/ 47487 w 55324"/>
                <a:gd name="connsiteY8" fmla="*/ 63163 h 63162"/>
                <a:gd name="connsiteX9" fmla="*/ 47487 w 55324"/>
                <a:gd name="connsiteY9" fmla="*/ 28815 h 63162"/>
                <a:gd name="connsiteX10" fmla="*/ 28815 w 55324"/>
                <a:gd name="connsiteY10" fmla="*/ 7607 h 63162"/>
                <a:gd name="connsiteX11" fmla="*/ 7722 w 55324"/>
                <a:gd name="connsiteY11" fmla="*/ 32042 h 63162"/>
                <a:gd name="connsiteX12" fmla="*/ 7722 w 55324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7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9" name="Freeform: Shape 1938">
              <a:extLst>
                <a:ext uri="{FF2B5EF4-FFF2-40B4-BE49-F238E27FC236}">
                  <a16:creationId xmlns:a16="http://schemas.microsoft.com/office/drawing/2014/main" id="{BF00CE42-6684-455A-A1E4-72F2872A61AD}"/>
                </a:ext>
              </a:extLst>
            </p:cNvPr>
            <p:cNvSpPr/>
            <p:nvPr/>
          </p:nvSpPr>
          <p:spPr>
            <a:xfrm>
              <a:off x="1109843" y="4168511"/>
              <a:ext cx="53365" cy="64084"/>
            </a:xfrm>
            <a:custGeom>
              <a:avLst/>
              <a:gdLst>
                <a:gd name="connsiteX0" fmla="*/ 32849 w 53365"/>
                <a:gd name="connsiteY0" fmla="*/ 56823 h 64084"/>
                <a:gd name="connsiteX1" fmla="*/ 53366 w 53365"/>
                <a:gd name="connsiteY1" fmla="*/ 49447 h 64084"/>
                <a:gd name="connsiteX2" fmla="*/ 53366 w 53365"/>
                <a:gd name="connsiteY2" fmla="*/ 57515 h 64084"/>
                <a:gd name="connsiteX3" fmla="*/ 32158 w 53365"/>
                <a:gd name="connsiteY3" fmla="*/ 64085 h 64084"/>
                <a:gd name="connsiteX4" fmla="*/ 0 w 53365"/>
                <a:gd name="connsiteY4" fmla="*/ 32042 h 64084"/>
                <a:gd name="connsiteX5" fmla="*/ 32042 w 53365"/>
                <a:gd name="connsiteY5" fmla="*/ 0 h 64084"/>
                <a:gd name="connsiteX6" fmla="*/ 52674 w 53365"/>
                <a:gd name="connsiteY6" fmla="*/ 7146 h 64084"/>
                <a:gd name="connsiteX7" fmla="*/ 52674 w 53365"/>
                <a:gd name="connsiteY7" fmla="*/ 15906 h 64084"/>
                <a:gd name="connsiteX8" fmla="*/ 32503 w 53365"/>
                <a:gd name="connsiteY8" fmla="*/ 7492 h 64084"/>
                <a:gd name="connsiteX9" fmla="*/ 8068 w 53365"/>
                <a:gd name="connsiteY9" fmla="*/ 32042 h 64084"/>
                <a:gd name="connsiteX10" fmla="*/ 32849 w 53365"/>
                <a:gd name="connsiteY10" fmla="*/ 56823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4">
                  <a:moveTo>
                    <a:pt x="32849" y="56823"/>
                  </a:moveTo>
                  <a:cubicBezTo>
                    <a:pt x="40687" y="56823"/>
                    <a:pt x="47833" y="54403"/>
                    <a:pt x="53366" y="49447"/>
                  </a:cubicBezTo>
                  <a:lnTo>
                    <a:pt x="53366" y="57515"/>
                  </a:lnTo>
                  <a:cubicBezTo>
                    <a:pt x="47257" y="62125"/>
                    <a:pt x="39995" y="64085"/>
                    <a:pt x="32158" y="64085"/>
                  </a:cubicBezTo>
                  <a:cubicBezTo>
                    <a:pt x="13140" y="64085"/>
                    <a:pt x="0" y="50715"/>
                    <a:pt x="0" y="32042"/>
                  </a:cubicBezTo>
                  <a:cubicBezTo>
                    <a:pt x="0" y="13370"/>
                    <a:pt x="13485" y="0"/>
                    <a:pt x="32042" y="0"/>
                  </a:cubicBezTo>
                  <a:cubicBezTo>
                    <a:pt x="40111" y="0"/>
                    <a:pt x="47257" y="2420"/>
                    <a:pt x="52674" y="7146"/>
                  </a:cubicBezTo>
                  <a:lnTo>
                    <a:pt x="52674" y="15906"/>
                  </a:lnTo>
                  <a:cubicBezTo>
                    <a:pt x="47718" y="10489"/>
                    <a:pt x="40687" y="7492"/>
                    <a:pt x="32503" y="7492"/>
                  </a:cubicBezTo>
                  <a:cubicBezTo>
                    <a:pt x="18211" y="7492"/>
                    <a:pt x="8068" y="17635"/>
                    <a:pt x="8068" y="32042"/>
                  </a:cubicBezTo>
                  <a:cubicBezTo>
                    <a:pt x="8068" y="46450"/>
                    <a:pt x="18211" y="56823"/>
                    <a:pt x="32849" y="5682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0" name="Freeform: Shape 1939">
              <a:extLst>
                <a:ext uri="{FF2B5EF4-FFF2-40B4-BE49-F238E27FC236}">
                  <a16:creationId xmlns:a16="http://schemas.microsoft.com/office/drawing/2014/main" id="{3A72E009-6835-44B2-88EB-4D4C53B0DD5A}"/>
                </a:ext>
              </a:extLst>
            </p:cNvPr>
            <p:cNvSpPr/>
            <p:nvPr/>
          </p:nvSpPr>
          <p:spPr>
            <a:xfrm>
              <a:off x="1175311" y="4168626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5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1" name="Freeform: Shape 1940">
              <a:extLst>
                <a:ext uri="{FF2B5EF4-FFF2-40B4-BE49-F238E27FC236}">
                  <a16:creationId xmlns:a16="http://schemas.microsoft.com/office/drawing/2014/main" id="{A61E75BC-1032-4AAA-A3E6-40F9B32C0ECE}"/>
                </a:ext>
              </a:extLst>
            </p:cNvPr>
            <p:cNvSpPr/>
            <p:nvPr/>
          </p:nvSpPr>
          <p:spPr>
            <a:xfrm>
              <a:off x="1256800" y="4168511"/>
              <a:ext cx="55324" cy="63162"/>
            </a:xfrm>
            <a:custGeom>
              <a:avLst/>
              <a:gdLst>
                <a:gd name="connsiteX0" fmla="*/ 7838 w 55324"/>
                <a:gd name="connsiteY0" fmla="*/ 63163 h 63162"/>
                <a:gd name="connsiteX1" fmla="*/ 0 w 55324"/>
                <a:gd name="connsiteY1" fmla="*/ 63163 h 63162"/>
                <a:gd name="connsiteX2" fmla="*/ 0 w 55324"/>
                <a:gd name="connsiteY2" fmla="*/ 1037 h 63162"/>
                <a:gd name="connsiteX3" fmla="*/ 7838 w 55324"/>
                <a:gd name="connsiteY3" fmla="*/ 1037 h 63162"/>
                <a:gd name="connsiteX4" fmla="*/ 7838 w 55324"/>
                <a:gd name="connsiteY4" fmla="*/ 15214 h 63162"/>
                <a:gd name="connsiteX5" fmla="*/ 30775 w 55324"/>
                <a:gd name="connsiteY5" fmla="*/ 0 h 63162"/>
                <a:gd name="connsiteX6" fmla="*/ 55325 w 55324"/>
                <a:gd name="connsiteY6" fmla="*/ 27662 h 63162"/>
                <a:gd name="connsiteX7" fmla="*/ 55325 w 55324"/>
                <a:gd name="connsiteY7" fmla="*/ 63163 h 63162"/>
                <a:gd name="connsiteX8" fmla="*/ 47487 w 55324"/>
                <a:gd name="connsiteY8" fmla="*/ 63163 h 63162"/>
                <a:gd name="connsiteX9" fmla="*/ 47487 w 55324"/>
                <a:gd name="connsiteY9" fmla="*/ 28815 h 63162"/>
                <a:gd name="connsiteX10" fmla="*/ 28815 w 55324"/>
                <a:gd name="connsiteY10" fmla="*/ 7607 h 63162"/>
                <a:gd name="connsiteX11" fmla="*/ 7722 w 55324"/>
                <a:gd name="connsiteY11" fmla="*/ 32042 h 63162"/>
                <a:gd name="connsiteX12" fmla="*/ 7722 w 55324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2" name="Freeform: Shape 1941">
              <a:extLst>
                <a:ext uri="{FF2B5EF4-FFF2-40B4-BE49-F238E27FC236}">
                  <a16:creationId xmlns:a16="http://schemas.microsoft.com/office/drawing/2014/main" id="{196B5D2E-553A-4447-A275-A9D4EFF4DEB5}"/>
                </a:ext>
              </a:extLst>
            </p:cNvPr>
            <p:cNvSpPr/>
            <p:nvPr/>
          </p:nvSpPr>
          <p:spPr>
            <a:xfrm>
              <a:off x="1327685" y="4168511"/>
              <a:ext cx="53365" cy="64084"/>
            </a:xfrm>
            <a:custGeom>
              <a:avLst/>
              <a:gdLst>
                <a:gd name="connsiteX0" fmla="*/ 32849 w 53365"/>
                <a:gd name="connsiteY0" fmla="*/ 56823 h 64084"/>
                <a:gd name="connsiteX1" fmla="*/ 53366 w 53365"/>
                <a:gd name="connsiteY1" fmla="*/ 49447 h 64084"/>
                <a:gd name="connsiteX2" fmla="*/ 53366 w 53365"/>
                <a:gd name="connsiteY2" fmla="*/ 57515 h 64084"/>
                <a:gd name="connsiteX3" fmla="*/ 32158 w 53365"/>
                <a:gd name="connsiteY3" fmla="*/ 64085 h 64084"/>
                <a:gd name="connsiteX4" fmla="*/ 0 w 53365"/>
                <a:gd name="connsiteY4" fmla="*/ 32042 h 64084"/>
                <a:gd name="connsiteX5" fmla="*/ 32042 w 53365"/>
                <a:gd name="connsiteY5" fmla="*/ 0 h 64084"/>
                <a:gd name="connsiteX6" fmla="*/ 52674 w 53365"/>
                <a:gd name="connsiteY6" fmla="*/ 7146 h 64084"/>
                <a:gd name="connsiteX7" fmla="*/ 52674 w 53365"/>
                <a:gd name="connsiteY7" fmla="*/ 15906 h 64084"/>
                <a:gd name="connsiteX8" fmla="*/ 32503 w 53365"/>
                <a:gd name="connsiteY8" fmla="*/ 7492 h 64084"/>
                <a:gd name="connsiteX9" fmla="*/ 8068 w 53365"/>
                <a:gd name="connsiteY9" fmla="*/ 32042 h 64084"/>
                <a:gd name="connsiteX10" fmla="*/ 32849 w 53365"/>
                <a:gd name="connsiteY10" fmla="*/ 56823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4">
                  <a:moveTo>
                    <a:pt x="32849" y="56823"/>
                  </a:moveTo>
                  <a:cubicBezTo>
                    <a:pt x="40687" y="56823"/>
                    <a:pt x="47833" y="54403"/>
                    <a:pt x="53366" y="49447"/>
                  </a:cubicBezTo>
                  <a:lnTo>
                    <a:pt x="53366" y="57515"/>
                  </a:lnTo>
                  <a:cubicBezTo>
                    <a:pt x="47257" y="62125"/>
                    <a:pt x="39995" y="64085"/>
                    <a:pt x="32158" y="64085"/>
                  </a:cubicBezTo>
                  <a:cubicBezTo>
                    <a:pt x="13140" y="64085"/>
                    <a:pt x="0" y="50715"/>
                    <a:pt x="0" y="32042"/>
                  </a:cubicBezTo>
                  <a:cubicBezTo>
                    <a:pt x="0" y="13370"/>
                    <a:pt x="13485" y="0"/>
                    <a:pt x="32042" y="0"/>
                  </a:cubicBezTo>
                  <a:cubicBezTo>
                    <a:pt x="40111" y="0"/>
                    <a:pt x="47257" y="2420"/>
                    <a:pt x="52674" y="7146"/>
                  </a:cubicBezTo>
                  <a:lnTo>
                    <a:pt x="52674" y="15906"/>
                  </a:lnTo>
                  <a:cubicBezTo>
                    <a:pt x="47718" y="10489"/>
                    <a:pt x="40687" y="7492"/>
                    <a:pt x="32503" y="7492"/>
                  </a:cubicBezTo>
                  <a:cubicBezTo>
                    <a:pt x="18211" y="7492"/>
                    <a:pt x="8068" y="17635"/>
                    <a:pt x="8068" y="32042"/>
                  </a:cubicBezTo>
                  <a:cubicBezTo>
                    <a:pt x="8068" y="46450"/>
                    <a:pt x="18211" y="56823"/>
                    <a:pt x="32849" y="5682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3" name="Freeform: Shape 1942">
              <a:extLst>
                <a:ext uri="{FF2B5EF4-FFF2-40B4-BE49-F238E27FC236}">
                  <a16:creationId xmlns:a16="http://schemas.microsoft.com/office/drawing/2014/main" id="{2898314F-DBA9-4D6E-9037-8D9A5545641F}"/>
                </a:ext>
              </a:extLst>
            </p:cNvPr>
            <p:cNvSpPr/>
            <p:nvPr/>
          </p:nvSpPr>
          <p:spPr>
            <a:xfrm>
              <a:off x="1393153" y="4168511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4" name="Freeform: Shape 1943">
              <a:extLst>
                <a:ext uri="{FF2B5EF4-FFF2-40B4-BE49-F238E27FC236}">
                  <a16:creationId xmlns:a16="http://schemas.microsoft.com/office/drawing/2014/main" id="{119B97D0-970D-4D06-A0FF-CBC7A1FE61D4}"/>
                </a:ext>
              </a:extLst>
            </p:cNvPr>
            <p:cNvSpPr/>
            <p:nvPr/>
          </p:nvSpPr>
          <p:spPr>
            <a:xfrm>
              <a:off x="1470378" y="4168626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8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5" name="Freeform: Shape 1944">
              <a:extLst>
                <a:ext uri="{FF2B5EF4-FFF2-40B4-BE49-F238E27FC236}">
                  <a16:creationId xmlns:a16="http://schemas.microsoft.com/office/drawing/2014/main" id="{2207AA1E-2ABD-4747-BE27-D9006F38E896}"/>
                </a:ext>
              </a:extLst>
            </p:cNvPr>
            <p:cNvSpPr/>
            <p:nvPr/>
          </p:nvSpPr>
          <p:spPr>
            <a:xfrm>
              <a:off x="1513370" y="4168511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2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2 w 55325"/>
                <a:gd name="connsiteY11" fmla="*/ 32042 h 63162"/>
                <a:gd name="connsiteX12" fmla="*/ 7722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6" name="Freeform: Shape 1945">
              <a:extLst>
                <a:ext uri="{FF2B5EF4-FFF2-40B4-BE49-F238E27FC236}">
                  <a16:creationId xmlns:a16="http://schemas.microsoft.com/office/drawing/2014/main" id="{5CCBC48E-3F08-4165-B585-F644FADF79C6}"/>
                </a:ext>
              </a:extLst>
            </p:cNvPr>
            <p:cNvSpPr/>
            <p:nvPr/>
          </p:nvSpPr>
          <p:spPr>
            <a:xfrm>
              <a:off x="1584601" y="4168626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4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3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4 w 43914"/>
                <a:gd name="connsiteY11" fmla="*/ 31466 h 64315"/>
                <a:gd name="connsiteX12" fmla="*/ 43914 w 43914"/>
                <a:gd name="connsiteY12" fmla="*/ 45873 h 64315"/>
                <a:gd name="connsiteX13" fmla="*/ 21323 w 43914"/>
                <a:gd name="connsiteY13" fmla="*/ 64315 h 64315"/>
                <a:gd name="connsiteX14" fmla="*/ 0 w 43914"/>
                <a:gd name="connsiteY14" fmla="*/ 57745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4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3"/>
                  </a:cubicBezTo>
                  <a:lnTo>
                    <a:pt x="41033" y="14292"/>
                  </a:lnTo>
                  <a:cubicBezTo>
                    <a:pt x="35616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4" y="31466"/>
                  </a:lnTo>
                  <a:cubicBezTo>
                    <a:pt x="40341" y="34578"/>
                    <a:pt x="43914" y="39419"/>
                    <a:pt x="43914" y="45873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5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7" name="Freeform: Shape 1946">
              <a:extLst>
                <a:ext uri="{FF2B5EF4-FFF2-40B4-BE49-F238E27FC236}">
                  <a16:creationId xmlns:a16="http://schemas.microsoft.com/office/drawing/2014/main" id="{4437EEB4-C4B9-4647-B987-C83DBDA8B06D}"/>
                </a:ext>
              </a:extLst>
            </p:cNvPr>
            <p:cNvSpPr/>
            <p:nvPr/>
          </p:nvSpPr>
          <p:spPr>
            <a:xfrm>
              <a:off x="1670009" y="4168511"/>
              <a:ext cx="63739" cy="64200"/>
            </a:xfrm>
            <a:custGeom>
              <a:avLst/>
              <a:gdLst>
                <a:gd name="connsiteX0" fmla="*/ 55901 w 63739"/>
                <a:gd name="connsiteY0" fmla="*/ 48870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0 h 64200"/>
                <a:gd name="connsiteX10" fmla="*/ 8184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4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0"/>
                  </a:moveTo>
                  <a:cubicBezTo>
                    <a:pt x="51521" y="58206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4" y="32273"/>
                  </a:moveTo>
                  <a:cubicBezTo>
                    <a:pt x="8184" y="46450"/>
                    <a:pt x="17981" y="56823"/>
                    <a:pt x="31927" y="56823"/>
                  </a:cubicBezTo>
                  <a:cubicBezTo>
                    <a:pt x="45874" y="56823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4" y="17865"/>
                    <a:pt x="8184" y="3227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8" name="Freeform: Shape 1947">
              <a:extLst>
                <a:ext uri="{FF2B5EF4-FFF2-40B4-BE49-F238E27FC236}">
                  <a16:creationId xmlns:a16="http://schemas.microsoft.com/office/drawing/2014/main" id="{52215D12-5727-4ADF-A285-4DE350435DE2}"/>
                </a:ext>
              </a:extLst>
            </p:cNvPr>
            <p:cNvSpPr/>
            <p:nvPr/>
          </p:nvSpPr>
          <p:spPr>
            <a:xfrm>
              <a:off x="1755071" y="4149262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3 h 83563"/>
                <a:gd name="connsiteX7" fmla="*/ 7722 w 36076"/>
                <a:gd name="connsiteY7" fmla="*/ 27663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6 w 36076"/>
                <a:gd name="connsiteY10" fmla="*/ 71346 h 83563"/>
                <a:gd name="connsiteX11" fmla="*/ 36076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3"/>
                  </a:lnTo>
                  <a:lnTo>
                    <a:pt x="7722" y="27663"/>
                  </a:lnTo>
                  <a:lnTo>
                    <a:pt x="7722" y="62702"/>
                  </a:lnTo>
                  <a:cubicBezTo>
                    <a:pt x="7722" y="72269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6" y="71346"/>
                  </a:cubicBezTo>
                  <a:lnTo>
                    <a:pt x="36076" y="78954"/>
                  </a:lnTo>
                  <a:cubicBezTo>
                    <a:pt x="31697" y="82065"/>
                    <a:pt x="25472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9" name="Freeform: Shape 1948">
              <a:extLst>
                <a:ext uri="{FF2B5EF4-FFF2-40B4-BE49-F238E27FC236}">
                  <a16:creationId xmlns:a16="http://schemas.microsoft.com/office/drawing/2014/main" id="{0B427B79-F321-4D0F-884E-273DBB0DE5FD}"/>
                </a:ext>
              </a:extLst>
            </p:cNvPr>
            <p:cNvSpPr/>
            <p:nvPr/>
          </p:nvSpPr>
          <p:spPr>
            <a:xfrm>
              <a:off x="1833218" y="4149262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3 h 83563"/>
                <a:gd name="connsiteX7" fmla="*/ 7722 w 36076"/>
                <a:gd name="connsiteY7" fmla="*/ 27663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6 w 36076"/>
                <a:gd name="connsiteY10" fmla="*/ 71346 h 83563"/>
                <a:gd name="connsiteX11" fmla="*/ 36076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3"/>
                  </a:lnTo>
                  <a:lnTo>
                    <a:pt x="7722" y="27663"/>
                  </a:lnTo>
                  <a:lnTo>
                    <a:pt x="7722" y="62702"/>
                  </a:lnTo>
                  <a:cubicBezTo>
                    <a:pt x="7722" y="72269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6" y="71346"/>
                  </a:cubicBezTo>
                  <a:lnTo>
                    <a:pt x="36076" y="78954"/>
                  </a:lnTo>
                  <a:cubicBezTo>
                    <a:pt x="31697" y="82065"/>
                    <a:pt x="25472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0" name="Freeform: Shape 1949">
              <a:extLst>
                <a:ext uri="{FF2B5EF4-FFF2-40B4-BE49-F238E27FC236}">
                  <a16:creationId xmlns:a16="http://schemas.microsoft.com/office/drawing/2014/main" id="{2B8C8378-C4B1-4B46-8504-C94EB043BE81}"/>
                </a:ext>
              </a:extLst>
            </p:cNvPr>
            <p:cNvSpPr/>
            <p:nvPr/>
          </p:nvSpPr>
          <p:spPr>
            <a:xfrm>
              <a:off x="1882319" y="4136584"/>
              <a:ext cx="55325" cy="95089"/>
            </a:xfrm>
            <a:custGeom>
              <a:avLst/>
              <a:gdLst>
                <a:gd name="connsiteX0" fmla="*/ 7838 w 55325"/>
                <a:gd name="connsiteY0" fmla="*/ 95090 h 95089"/>
                <a:gd name="connsiteX1" fmla="*/ 0 w 55325"/>
                <a:gd name="connsiteY1" fmla="*/ 95090 h 95089"/>
                <a:gd name="connsiteX2" fmla="*/ 0 w 55325"/>
                <a:gd name="connsiteY2" fmla="*/ 0 h 95089"/>
                <a:gd name="connsiteX3" fmla="*/ 7838 w 55325"/>
                <a:gd name="connsiteY3" fmla="*/ 0 h 95089"/>
                <a:gd name="connsiteX4" fmla="*/ 7838 w 55325"/>
                <a:gd name="connsiteY4" fmla="*/ 47142 h 95089"/>
                <a:gd name="connsiteX5" fmla="*/ 30775 w 55325"/>
                <a:gd name="connsiteY5" fmla="*/ 31927 h 95089"/>
                <a:gd name="connsiteX6" fmla="*/ 55325 w 55325"/>
                <a:gd name="connsiteY6" fmla="*/ 59589 h 95089"/>
                <a:gd name="connsiteX7" fmla="*/ 55325 w 55325"/>
                <a:gd name="connsiteY7" fmla="*/ 95090 h 95089"/>
                <a:gd name="connsiteX8" fmla="*/ 47487 w 55325"/>
                <a:gd name="connsiteY8" fmla="*/ 95090 h 95089"/>
                <a:gd name="connsiteX9" fmla="*/ 47487 w 55325"/>
                <a:gd name="connsiteY9" fmla="*/ 60742 h 95089"/>
                <a:gd name="connsiteX10" fmla="*/ 28815 w 55325"/>
                <a:gd name="connsiteY10" fmla="*/ 39534 h 95089"/>
                <a:gd name="connsiteX11" fmla="*/ 7722 w 55325"/>
                <a:gd name="connsiteY11" fmla="*/ 63969 h 95089"/>
                <a:gd name="connsiteX12" fmla="*/ 7722 w 55325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89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2"/>
                  </a:lnTo>
                  <a:cubicBezTo>
                    <a:pt x="47487" y="46680"/>
                    <a:pt x="41033" y="39534"/>
                    <a:pt x="28815" y="39534"/>
                  </a:cubicBezTo>
                  <a:cubicBezTo>
                    <a:pt x="16598" y="39534"/>
                    <a:pt x="7722" y="50138"/>
                    <a:pt x="7722" y="63969"/>
                  </a:cubicBezTo>
                  <a:lnTo>
                    <a:pt x="7722" y="9509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1" name="Freeform: Shape 1950">
              <a:extLst>
                <a:ext uri="{FF2B5EF4-FFF2-40B4-BE49-F238E27FC236}">
                  <a16:creationId xmlns:a16="http://schemas.microsoft.com/office/drawing/2014/main" id="{17C0D20F-68D6-4174-96A6-6D6E4DB35A0F}"/>
                </a:ext>
              </a:extLst>
            </p:cNvPr>
            <p:cNvSpPr/>
            <p:nvPr/>
          </p:nvSpPr>
          <p:spPr>
            <a:xfrm>
              <a:off x="1956547" y="4145343"/>
              <a:ext cx="15099" cy="86330"/>
            </a:xfrm>
            <a:custGeom>
              <a:avLst/>
              <a:gdLst>
                <a:gd name="connsiteX0" fmla="*/ 0 w 15099"/>
                <a:gd name="connsiteY0" fmla="*/ 5533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3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3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3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2" name="Freeform: Shape 1951">
              <a:extLst>
                <a:ext uri="{FF2B5EF4-FFF2-40B4-BE49-F238E27FC236}">
                  <a16:creationId xmlns:a16="http://schemas.microsoft.com/office/drawing/2014/main" id="{FBA5FA8E-98BE-4F7A-A7B7-248E5435182E}"/>
                </a:ext>
              </a:extLst>
            </p:cNvPr>
            <p:cNvSpPr/>
            <p:nvPr/>
          </p:nvSpPr>
          <p:spPr>
            <a:xfrm>
              <a:off x="1983402" y="4168626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2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3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3 h 64315"/>
                <a:gd name="connsiteX13" fmla="*/ 21323 w 43914"/>
                <a:gd name="connsiteY13" fmla="*/ 64315 h 64315"/>
                <a:gd name="connsiteX14" fmla="*/ 0 w 43914"/>
                <a:gd name="connsiteY14" fmla="*/ 57745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2" y="24435"/>
                    <a:pt x="1152" y="16943"/>
                  </a:cubicBezTo>
                  <a:cubicBezTo>
                    <a:pt x="1152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3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3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5"/>
                  </a:cubicBezTo>
                  <a:lnTo>
                    <a:pt x="0" y="49101"/>
                  </a:lnTo>
                  <a:cubicBezTo>
                    <a:pt x="6455" y="55210"/>
                    <a:pt x="13946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3" name="Freeform: Shape 1952">
              <a:extLst>
                <a:ext uri="{FF2B5EF4-FFF2-40B4-BE49-F238E27FC236}">
                  <a16:creationId xmlns:a16="http://schemas.microsoft.com/office/drawing/2014/main" id="{EB7EF1F5-B92F-4520-B1D6-FE2120470C60}"/>
                </a:ext>
              </a:extLst>
            </p:cNvPr>
            <p:cNvSpPr/>
            <p:nvPr/>
          </p:nvSpPr>
          <p:spPr>
            <a:xfrm>
              <a:off x="2068810" y="4168626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2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3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3 h 64315"/>
                <a:gd name="connsiteX13" fmla="*/ 21323 w 43914"/>
                <a:gd name="connsiteY13" fmla="*/ 64315 h 64315"/>
                <a:gd name="connsiteX14" fmla="*/ 0 w 43914"/>
                <a:gd name="connsiteY14" fmla="*/ 57745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2" y="24435"/>
                    <a:pt x="1152" y="16943"/>
                  </a:cubicBezTo>
                  <a:cubicBezTo>
                    <a:pt x="1152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3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3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5"/>
                  </a:cubicBezTo>
                  <a:lnTo>
                    <a:pt x="0" y="49101"/>
                  </a:lnTo>
                  <a:cubicBezTo>
                    <a:pt x="6455" y="55210"/>
                    <a:pt x="13946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4" name="Freeform: Shape 1953">
              <a:extLst>
                <a:ext uri="{FF2B5EF4-FFF2-40B4-BE49-F238E27FC236}">
                  <a16:creationId xmlns:a16="http://schemas.microsoft.com/office/drawing/2014/main" id="{3D1E4BD3-0088-4D56-BD0C-5BFAD52CFC19}"/>
                </a:ext>
              </a:extLst>
            </p:cNvPr>
            <p:cNvSpPr/>
            <p:nvPr/>
          </p:nvSpPr>
          <p:spPr>
            <a:xfrm>
              <a:off x="2127939" y="4149262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3 h 83563"/>
                <a:gd name="connsiteX7" fmla="*/ 7722 w 36076"/>
                <a:gd name="connsiteY7" fmla="*/ 27663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3"/>
                  </a:lnTo>
                  <a:lnTo>
                    <a:pt x="7722" y="27663"/>
                  </a:lnTo>
                  <a:lnTo>
                    <a:pt x="7722" y="62702"/>
                  </a:lnTo>
                  <a:cubicBezTo>
                    <a:pt x="7722" y="72269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4"/>
                  </a:lnTo>
                  <a:cubicBezTo>
                    <a:pt x="31697" y="82065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5" name="Freeform: Shape 1954">
              <a:extLst>
                <a:ext uri="{FF2B5EF4-FFF2-40B4-BE49-F238E27FC236}">
                  <a16:creationId xmlns:a16="http://schemas.microsoft.com/office/drawing/2014/main" id="{6CD2FE4B-79DA-4D51-99CB-343CFC18E9C1}"/>
                </a:ext>
              </a:extLst>
            </p:cNvPr>
            <p:cNvSpPr/>
            <p:nvPr/>
          </p:nvSpPr>
          <p:spPr>
            <a:xfrm>
              <a:off x="2172199" y="4168511"/>
              <a:ext cx="63739" cy="64200"/>
            </a:xfrm>
            <a:custGeom>
              <a:avLst/>
              <a:gdLst>
                <a:gd name="connsiteX0" fmla="*/ 55901 w 63739"/>
                <a:gd name="connsiteY0" fmla="*/ 48870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0 h 64200"/>
                <a:gd name="connsiteX10" fmla="*/ 8183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3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0"/>
                  </a:moveTo>
                  <a:cubicBezTo>
                    <a:pt x="51521" y="58206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3"/>
                    <a:pt x="31927" y="56823"/>
                  </a:cubicBezTo>
                  <a:cubicBezTo>
                    <a:pt x="45874" y="56823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3" y="17865"/>
                    <a:pt x="8183" y="3227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6" name="Freeform: Shape 1955">
              <a:extLst>
                <a:ext uri="{FF2B5EF4-FFF2-40B4-BE49-F238E27FC236}">
                  <a16:creationId xmlns:a16="http://schemas.microsoft.com/office/drawing/2014/main" id="{12AEF073-FE8E-4E9E-ADB5-DDF56BCD427C}"/>
                </a:ext>
              </a:extLst>
            </p:cNvPr>
            <p:cNvSpPr/>
            <p:nvPr/>
          </p:nvSpPr>
          <p:spPr>
            <a:xfrm>
              <a:off x="2253342" y="4168395"/>
              <a:ext cx="63739" cy="95896"/>
            </a:xfrm>
            <a:custGeom>
              <a:avLst/>
              <a:gdLst>
                <a:gd name="connsiteX0" fmla="*/ 31120 w 63739"/>
                <a:gd name="connsiteY0" fmla="*/ 95897 h 95896"/>
                <a:gd name="connsiteX1" fmla="*/ 5994 w 63739"/>
                <a:gd name="connsiteY1" fmla="*/ 87368 h 95896"/>
                <a:gd name="connsiteX2" fmla="*/ 5994 w 63739"/>
                <a:gd name="connsiteY2" fmla="*/ 78723 h 95896"/>
                <a:gd name="connsiteX3" fmla="*/ 31120 w 63739"/>
                <a:gd name="connsiteY3" fmla="*/ 88405 h 95896"/>
                <a:gd name="connsiteX4" fmla="*/ 55901 w 63739"/>
                <a:gd name="connsiteY4" fmla="*/ 64776 h 95896"/>
                <a:gd name="connsiteX5" fmla="*/ 55901 w 63739"/>
                <a:gd name="connsiteY5" fmla="*/ 48871 h 95896"/>
                <a:gd name="connsiteX6" fmla="*/ 31120 w 63739"/>
                <a:gd name="connsiteY6" fmla="*/ 64200 h 95896"/>
                <a:gd name="connsiteX7" fmla="*/ 0 w 63739"/>
                <a:gd name="connsiteY7" fmla="*/ 32388 h 95896"/>
                <a:gd name="connsiteX8" fmla="*/ 31120 w 63739"/>
                <a:gd name="connsiteY8" fmla="*/ 0 h 95896"/>
                <a:gd name="connsiteX9" fmla="*/ 55901 w 63739"/>
                <a:gd name="connsiteY9" fmla="*/ 15445 h 95896"/>
                <a:gd name="connsiteX10" fmla="*/ 55901 w 63739"/>
                <a:gd name="connsiteY10" fmla="*/ 1037 h 95896"/>
                <a:gd name="connsiteX11" fmla="*/ 63739 w 63739"/>
                <a:gd name="connsiteY11" fmla="*/ 1037 h 95896"/>
                <a:gd name="connsiteX12" fmla="*/ 63739 w 63739"/>
                <a:gd name="connsiteY12" fmla="*/ 64200 h 95896"/>
                <a:gd name="connsiteX13" fmla="*/ 31120 w 63739"/>
                <a:gd name="connsiteY13" fmla="*/ 95781 h 95896"/>
                <a:gd name="connsiteX14" fmla="*/ 31927 w 63739"/>
                <a:gd name="connsiteY14" fmla="*/ 7607 h 95896"/>
                <a:gd name="connsiteX15" fmla="*/ 8184 w 63739"/>
                <a:gd name="connsiteY15" fmla="*/ 32388 h 95896"/>
                <a:gd name="connsiteX16" fmla="*/ 31927 w 63739"/>
                <a:gd name="connsiteY16" fmla="*/ 56939 h 95896"/>
                <a:gd name="connsiteX17" fmla="*/ 55901 w 63739"/>
                <a:gd name="connsiteY17" fmla="*/ 32388 h 95896"/>
                <a:gd name="connsiteX18" fmla="*/ 31927 w 63739"/>
                <a:gd name="connsiteY18" fmla="*/ 7607 h 9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39" h="95896">
                  <a:moveTo>
                    <a:pt x="31120" y="95897"/>
                  </a:moveTo>
                  <a:cubicBezTo>
                    <a:pt x="21784" y="95897"/>
                    <a:pt x="12794" y="93131"/>
                    <a:pt x="5994" y="87368"/>
                  </a:cubicBezTo>
                  <a:lnTo>
                    <a:pt x="5994" y="78723"/>
                  </a:lnTo>
                  <a:cubicBezTo>
                    <a:pt x="12563" y="85178"/>
                    <a:pt x="22245" y="88405"/>
                    <a:pt x="31120" y="88405"/>
                  </a:cubicBezTo>
                  <a:cubicBezTo>
                    <a:pt x="47026" y="88405"/>
                    <a:pt x="55901" y="80221"/>
                    <a:pt x="55901" y="64776"/>
                  </a:cubicBezTo>
                  <a:lnTo>
                    <a:pt x="55901" y="48871"/>
                  </a:lnTo>
                  <a:cubicBezTo>
                    <a:pt x="51521" y="58091"/>
                    <a:pt x="42416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416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4200"/>
                  </a:lnTo>
                  <a:cubicBezTo>
                    <a:pt x="63739" y="84486"/>
                    <a:pt x="51867" y="95781"/>
                    <a:pt x="31120" y="95781"/>
                  </a:cubicBezTo>
                  <a:close/>
                  <a:moveTo>
                    <a:pt x="31927" y="7607"/>
                  </a:moveTo>
                  <a:cubicBezTo>
                    <a:pt x="17981" y="7607"/>
                    <a:pt x="8184" y="17981"/>
                    <a:pt x="8184" y="32388"/>
                  </a:cubicBezTo>
                  <a:cubicBezTo>
                    <a:pt x="8184" y="46796"/>
                    <a:pt x="17981" y="56939"/>
                    <a:pt x="31927" y="56939"/>
                  </a:cubicBezTo>
                  <a:cubicBezTo>
                    <a:pt x="45874" y="56939"/>
                    <a:pt x="55901" y="46565"/>
                    <a:pt x="55901" y="32388"/>
                  </a:cubicBezTo>
                  <a:cubicBezTo>
                    <a:pt x="55901" y="18211"/>
                    <a:pt x="45874" y="7607"/>
                    <a:pt x="31927" y="7607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7" name="Freeform: Shape 1956">
              <a:extLst>
                <a:ext uri="{FF2B5EF4-FFF2-40B4-BE49-F238E27FC236}">
                  <a16:creationId xmlns:a16="http://schemas.microsoft.com/office/drawing/2014/main" id="{A3D82042-1A5B-40B3-A1FA-0228EA63CD76}"/>
                </a:ext>
              </a:extLst>
            </p:cNvPr>
            <p:cNvSpPr/>
            <p:nvPr/>
          </p:nvSpPr>
          <p:spPr>
            <a:xfrm>
              <a:off x="2334370" y="4168511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8" name="Freeform: Shape 1957">
              <a:extLst>
                <a:ext uri="{FF2B5EF4-FFF2-40B4-BE49-F238E27FC236}">
                  <a16:creationId xmlns:a16="http://schemas.microsoft.com/office/drawing/2014/main" id="{C5BAE4CA-A52C-4FAC-AE56-41550BBE09AB}"/>
                </a:ext>
              </a:extLst>
            </p:cNvPr>
            <p:cNvSpPr/>
            <p:nvPr/>
          </p:nvSpPr>
          <p:spPr>
            <a:xfrm>
              <a:off x="531927" y="4297487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9" name="Freeform: Shape 1958">
              <a:extLst>
                <a:ext uri="{FF2B5EF4-FFF2-40B4-BE49-F238E27FC236}">
                  <a16:creationId xmlns:a16="http://schemas.microsoft.com/office/drawing/2014/main" id="{A031147A-903F-405E-93F3-E5347CA5C3E4}"/>
                </a:ext>
              </a:extLst>
            </p:cNvPr>
            <p:cNvSpPr/>
            <p:nvPr/>
          </p:nvSpPr>
          <p:spPr>
            <a:xfrm>
              <a:off x="563739" y="4320654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8 h 63162"/>
                <a:gd name="connsiteX3" fmla="*/ 7838 w 55325"/>
                <a:gd name="connsiteY3" fmla="*/ 1038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3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2 w 55325"/>
                <a:gd name="connsiteY11" fmla="*/ 32043 h 63162"/>
                <a:gd name="connsiteX12" fmla="*/ 7722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8"/>
                  </a:lnTo>
                  <a:lnTo>
                    <a:pt x="7838" y="1038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3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4"/>
                    <a:pt x="41033" y="7607"/>
                    <a:pt x="28815" y="7607"/>
                  </a:cubicBezTo>
                  <a:cubicBezTo>
                    <a:pt x="16597" y="7607"/>
                    <a:pt x="7722" y="18211"/>
                    <a:pt x="7722" y="32043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60" name="Freeform: Shape 1959">
              <a:extLst>
                <a:ext uri="{FF2B5EF4-FFF2-40B4-BE49-F238E27FC236}">
                  <a16:creationId xmlns:a16="http://schemas.microsoft.com/office/drawing/2014/main" id="{A793D50C-5D7F-47FD-A6CC-1A91CC7F7A61}"/>
                </a:ext>
              </a:extLst>
            </p:cNvPr>
            <p:cNvSpPr/>
            <p:nvPr/>
          </p:nvSpPr>
          <p:spPr>
            <a:xfrm>
              <a:off x="634854" y="4320654"/>
              <a:ext cx="53365" cy="64085"/>
            </a:xfrm>
            <a:custGeom>
              <a:avLst/>
              <a:gdLst>
                <a:gd name="connsiteX0" fmla="*/ 32849 w 53365"/>
                <a:gd name="connsiteY0" fmla="*/ 56824 h 64085"/>
                <a:gd name="connsiteX1" fmla="*/ 53366 w 53365"/>
                <a:gd name="connsiteY1" fmla="*/ 49447 h 64085"/>
                <a:gd name="connsiteX2" fmla="*/ 53366 w 53365"/>
                <a:gd name="connsiteY2" fmla="*/ 57515 h 64085"/>
                <a:gd name="connsiteX3" fmla="*/ 32158 w 53365"/>
                <a:gd name="connsiteY3" fmla="*/ 64085 h 64085"/>
                <a:gd name="connsiteX4" fmla="*/ 0 w 53365"/>
                <a:gd name="connsiteY4" fmla="*/ 32043 h 64085"/>
                <a:gd name="connsiteX5" fmla="*/ 32042 w 53365"/>
                <a:gd name="connsiteY5" fmla="*/ 0 h 64085"/>
                <a:gd name="connsiteX6" fmla="*/ 52674 w 53365"/>
                <a:gd name="connsiteY6" fmla="*/ 7146 h 64085"/>
                <a:gd name="connsiteX7" fmla="*/ 52674 w 53365"/>
                <a:gd name="connsiteY7" fmla="*/ 15906 h 64085"/>
                <a:gd name="connsiteX8" fmla="*/ 32503 w 53365"/>
                <a:gd name="connsiteY8" fmla="*/ 7492 h 64085"/>
                <a:gd name="connsiteX9" fmla="*/ 8068 w 53365"/>
                <a:gd name="connsiteY9" fmla="*/ 32043 h 64085"/>
                <a:gd name="connsiteX10" fmla="*/ 32849 w 53365"/>
                <a:gd name="connsiteY10" fmla="*/ 56824 h 6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5">
                  <a:moveTo>
                    <a:pt x="32849" y="56824"/>
                  </a:moveTo>
                  <a:cubicBezTo>
                    <a:pt x="40687" y="56824"/>
                    <a:pt x="47833" y="54403"/>
                    <a:pt x="53366" y="49447"/>
                  </a:cubicBezTo>
                  <a:lnTo>
                    <a:pt x="53366" y="57515"/>
                  </a:lnTo>
                  <a:cubicBezTo>
                    <a:pt x="47257" y="62126"/>
                    <a:pt x="39995" y="64085"/>
                    <a:pt x="32158" y="64085"/>
                  </a:cubicBezTo>
                  <a:cubicBezTo>
                    <a:pt x="13140" y="64085"/>
                    <a:pt x="0" y="50715"/>
                    <a:pt x="0" y="32043"/>
                  </a:cubicBezTo>
                  <a:cubicBezTo>
                    <a:pt x="0" y="13370"/>
                    <a:pt x="13485" y="0"/>
                    <a:pt x="32042" y="0"/>
                  </a:cubicBezTo>
                  <a:cubicBezTo>
                    <a:pt x="40111" y="0"/>
                    <a:pt x="47257" y="2421"/>
                    <a:pt x="52674" y="7146"/>
                  </a:cubicBezTo>
                  <a:lnTo>
                    <a:pt x="52674" y="15906"/>
                  </a:lnTo>
                  <a:cubicBezTo>
                    <a:pt x="47718" y="10489"/>
                    <a:pt x="40687" y="7492"/>
                    <a:pt x="32503" y="7492"/>
                  </a:cubicBezTo>
                  <a:cubicBezTo>
                    <a:pt x="18211" y="7492"/>
                    <a:pt x="8068" y="17635"/>
                    <a:pt x="8068" y="32043"/>
                  </a:cubicBezTo>
                  <a:cubicBezTo>
                    <a:pt x="8068" y="46450"/>
                    <a:pt x="18211" y="56824"/>
                    <a:pt x="32849" y="5682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61" name="Freeform: Shape 1960">
              <a:extLst>
                <a:ext uri="{FF2B5EF4-FFF2-40B4-BE49-F238E27FC236}">
                  <a16:creationId xmlns:a16="http://schemas.microsoft.com/office/drawing/2014/main" id="{601E9A8A-9E8D-439D-909F-753015B0A337}"/>
                </a:ext>
              </a:extLst>
            </p:cNvPr>
            <p:cNvSpPr/>
            <p:nvPr/>
          </p:nvSpPr>
          <p:spPr>
            <a:xfrm>
              <a:off x="704933" y="4288727"/>
              <a:ext cx="7837" cy="95089"/>
            </a:xfrm>
            <a:custGeom>
              <a:avLst/>
              <a:gdLst>
                <a:gd name="connsiteX0" fmla="*/ 0 w 7837"/>
                <a:gd name="connsiteY0" fmla="*/ 0 h 95089"/>
                <a:gd name="connsiteX1" fmla="*/ 7838 w 7837"/>
                <a:gd name="connsiteY1" fmla="*/ 0 h 95089"/>
                <a:gd name="connsiteX2" fmla="*/ 7838 w 7837"/>
                <a:gd name="connsiteY2" fmla="*/ 95090 h 95089"/>
                <a:gd name="connsiteX3" fmla="*/ 0 w 7837"/>
                <a:gd name="connsiteY3" fmla="*/ 95090 h 95089"/>
                <a:gd name="connsiteX4" fmla="*/ 0 w 7837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" h="95089">
                  <a:moveTo>
                    <a:pt x="0" y="0"/>
                  </a:moveTo>
                  <a:lnTo>
                    <a:pt x="7838" y="0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62" name="Freeform: Shape 1961">
              <a:extLst>
                <a:ext uri="{FF2B5EF4-FFF2-40B4-BE49-F238E27FC236}">
                  <a16:creationId xmlns:a16="http://schemas.microsoft.com/office/drawing/2014/main" id="{C17459C2-4FE1-4BDD-BB76-99F568ED59D1}"/>
                </a:ext>
              </a:extLst>
            </p:cNvPr>
            <p:cNvSpPr/>
            <p:nvPr/>
          </p:nvSpPr>
          <p:spPr>
            <a:xfrm>
              <a:off x="733056" y="4321692"/>
              <a:ext cx="54402" cy="63162"/>
            </a:xfrm>
            <a:custGeom>
              <a:avLst/>
              <a:gdLst>
                <a:gd name="connsiteX0" fmla="*/ 46565 w 54402"/>
                <a:gd name="connsiteY0" fmla="*/ 0 h 63162"/>
                <a:gd name="connsiteX1" fmla="*/ 54403 w 54402"/>
                <a:gd name="connsiteY1" fmla="*/ 0 h 63162"/>
                <a:gd name="connsiteX2" fmla="*/ 54403 w 54402"/>
                <a:gd name="connsiteY2" fmla="*/ 35039 h 63162"/>
                <a:gd name="connsiteX3" fmla="*/ 27317 w 54402"/>
                <a:gd name="connsiteY3" fmla="*/ 63163 h 63162"/>
                <a:gd name="connsiteX4" fmla="*/ 0 w 54402"/>
                <a:gd name="connsiteY4" fmla="*/ 35039 h 63162"/>
                <a:gd name="connsiteX5" fmla="*/ 0 w 54402"/>
                <a:gd name="connsiteY5" fmla="*/ 0 h 63162"/>
                <a:gd name="connsiteX6" fmla="*/ 7838 w 54402"/>
                <a:gd name="connsiteY6" fmla="*/ 0 h 63162"/>
                <a:gd name="connsiteX7" fmla="*/ 7838 w 54402"/>
                <a:gd name="connsiteY7" fmla="*/ 35730 h 63162"/>
                <a:gd name="connsiteX8" fmla="*/ 27201 w 54402"/>
                <a:gd name="connsiteY8" fmla="*/ 55786 h 63162"/>
                <a:gd name="connsiteX9" fmla="*/ 46450 w 54402"/>
                <a:gd name="connsiteY9" fmla="*/ 35730 h 63162"/>
                <a:gd name="connsiteX10" fmla="*/ 46450 w 54402"/>
                <a:gd name="connsiteY10" fmla="*/ 0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02" h="63162">
                  <a:moveTo>
                    <a:pt x="46565" y="0"/>
                  </a:moveTo>
                  <a:lnTo>
                    <a:pt x="54403" y="0"/>
                  </a:lnTo>
                  <a:lnTo>
                    <a:pt x="54403" y="35039"/>
                  </a:lnTo>
                  <a:cubicBezTo>
                    <a:pt x="54403" y="52674"/>
                    <a:pt x="43799" y="63163"/>
                    <a:pt x="27317" y="63163"/>
                  </a:cubicBezTo>
                  <a:cubicBezTo>
                    <a:pt x="10835" y="63163"/>
                    <a:pt x="0" y="52674"/>
                    <a:pt x="0" y="35039"/>
                  </a:cubicBezTo>
                  <a:lnTo>
                    <a:pt x="0" y="0"/>
                  </a:lnTo>
                  <a:lnTo>
                    <a:pt x="7838" y="0"/>
                  </a:lnTo>
                  <a:lnTo>
                    <a:pt x="7838" y="35730"/>
                  </a:lnTo>
                  <a:cubicBezTo>
                    <a:pt x="7838" y="48870"/>
                    <a:pt x="15675" y="55786"/>
                    <a:pt x="27201" y="55786"/>
                  </a:cubicBezTo>
                  <a:cubicBezTo>
                    <a:pt x="38728" y="55786"/>
                    <a:pt x="46450" y="48986"/>
                    <a:pt x="46450" y="35730"/>
                  </a:cubicBezTo>
                  <a:lnTo>
                    <a:pt x="4645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63" name="Freeform: Shape 1962">
              <a:extLst>
                <a:ext uri="{FF2B5EF4-FFF2-40B4-BE49-F238E27FC236}">
                  <a16:creationId xmlns:a16="http://schemas.microsoft.com/office/drawing/2014/main" id="{8148776F-AEDE-4D1A-AFFF-9BEA87A0D8F1}"/>
                </a:ext>
              </a:extLst>
            </p:cNvPr>
            <p:cNvSpPr/>
            <p:nvPr/>
          </p:nvSpPr>
          <p:spPr>
            <a:xfrm>
              <a:off x="803019" y="4288727"/>
              <a:ext cx="63739" cy="96127"/>
            </a:xfrm>
            <a:custGeom>
              <a:avLst/>
              <a:gdLst>
                <a:gd name="connsiteX0" fmla="*/ 55901 w 63739"/>
                <a:gd name="connsiteY0" fmla="*/ 80798 h 96127"/>
                <a:gd name="connsiteX1" fmla="*/ 31120 w 63739"/>
                <a:gd name="connsiteY1" fmla="*/ 96127 h 96127"/>
                <a:gd name="connsiteX2" fmla="*/ 0 w 63739"/>
                <a:gd name="connsiteY2" fmla="*/ 64316 h 96127"/>
                <a:gd name="connsiteX3" fmla="*/ 31120 w 63739"/>
                <a:gd name="connsiteY3" fmla="*/ 31927 h 96127"/>
                <a:gd name="connsiteX4" fmla="*/ 55901 w 63739"/>
                <a:gd name="connsiteY4" fmla="*/ 47372 h 96127"/>
                <a:gd name="connsiteX5" fmla="*/ 55901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1 w 63739"/>
                <a:gd name="connsiteY8" fmla="*/ 95090 h 96127"/>
                <a:gd name="connsiteX9" fmla="*/ 55901 w 63739"/>
                <a:gd name="connsiteY9" fmla="*/ 80798 h 96127"/>
                <a:gd name="connsiteX10" fmla="*/ 8183 w 63739"/>
                <a:gd name="connsiteY10" fmla="*/ 64200 h 96127"/>
                <a:gd name="connsiteX11" fmla="*/ 31927 w 63739"/>
                <a:gd name="connsiteY11" fmla="*/ 88751 h 96127"/>
                <a:gd name="connsiteX12" fmla="*/ 55901 w 63739"/>
                <a:gd name="connsiteY12" fmla="*/ 64200 h 96127"/>
                <a:gd name="connsiteX13" fmla="*/ 31927 w 63739"/>
                <a:gd name="connsiteY13" fmla="*/ 39419 h 96127"/>
                <a:gd name="connsiteX14" fmla="*/ 8183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1" y="80798"/>
                  </a:moveTo>
                  <a:cubicBezTo>
                    <a:pt x="51521" y="90018"/>
                    <a:pt x="42531" y="96127"/>
                    <a:pt x="31120" y="96127"/>
                  </a:cubicBezTo>
                  <a:cubicBezTo>
                    <a:pt x="13024" y="96127"/>
                    <a:pt x="0" y="82642"/>
                    <a:pt x="0" y="64316"/>
                  </a:cubicBezTo>
                  <a:cubicBezTo>
                    <a:pt x="0" y="45989"/>
                    <a:pt x="12909" y="31927"/>
                    <a:pt x="31120" y="31927"/>
                  </a:cubicBezTo>
                  <a:cubicBezTo>
                    <a:pt x="42531" y="31927"/>
                    <a:pt x="51406" y="38036"/>
                    <a:pt x="55901" y="47372"/>
                  </a:cubicBezTo>
                  <a:lnTo>
                    <a:pt x="55901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1" y="95090"/>
                  </a:lnTo>
                  <a:lnTo>
                    <a:pt x="55901" y="80798"/>
                  </a:lnTo>
                  <a:close/>
                  <a:moveTo>
                    <a:pt x="8183" y="64200"/>
                  </a:moveTo>
                  <a:cubicBezTo>
                    <a:pt x="8183" y="78377"/>
                    <a:pt x="17981" y="88751"/>
                    <a:pt x="31927" y="88751"/>
                  </a:cubicBezTo>
                  <a:cubicBezTo>
                    <a:pt x="45874" y="88751"/>
                    <a:pt x="55901" y="78377"/>
                    <a:pt x="55901" y="64200"/>
                  </a:cubicBezTo>
                  <a:cubicBezTo>
                    <a:pt x="55901" y="50023"/>
                    <a:pt x="45874" y="39419"/>
                    <a:pt x="31927" y="39419"/>
                  </a:cubicBezTo>
                  <a:cubicBezTo>
                    <a:pt x="17981" y="39419"/>
                    <a:pt x="8183" y="49793"/>
                    <a:pt x="8183" y="64200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64" name="Freeform: Shape 1963">
              <a:extLst>
                <a:ext uri="{FF2B5EF4-FFF2-40B4-BE49-F238E27FC236}">
                  <a16:creationId xmlns:a16="http://schemas.microsoft.com/office/drawing/2014/main" id="{9585B6C6-0034-447C-8C69-228475C30491}"/>
                </a:ext>
              </a:extLst>
            </p:cNvPr>
            <p:cNvSpPr/>
            <p:nvPr/>
          </p:nvSpPr>
          <p:spPr>
            <a:xfrm>
              <a:off x="884048" y="4320654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5 h 64200"/>
                <a:gd name="connsiteX4" fmla="*/ 8184 w 59935"/>
                <a:gd name="connsiteY4" fmla="*/ 35155 h 64200"/>
                <a:gd name="connsiteX5" fmla="*/ 33080 w 59935"/>
                <a:gd name="connsiteY5" fmla="*/ 56939 h 64200"/>
                <a:gd name="connsiteX6" fmla="*/ 55786 w 59935"/>
                <a:gd name="connsiteY6" fmla="*/ 49332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7"/>
                    <a:pt x="59705" y="35155"/>
                  </a:cubicBezTo>
                  <a:lnTo>
                    <a:pt x="8184" y="35155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2"/>
                  </a:cubicBezTo>
                  <a:lnTo>
                    <a:pt x="55786" y="57054"/>
                  </a:lnTo>
                  <a:cubicBezTo>
                    <a:pt x="49216" y="61895"/>
                    <a:pt x="41379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3"/>
                    <a:pt x="43223" y="7261"/>
                    <a:pt x="30544" y="7261"/>
                  </a:cubicBezTo>
                  <a:cubicBezTo>
                    <a:pt x="17865" y="7261"/>
                    <a:pt x="9567" y="16483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65" name="Freeform: Shape 1964">
              <a:extLst>
                <a:ext uri="{FF2B5EF4-FFF2-40B4-BE49-F238E27FC236}">
                  <a16:creationId xmlns:a16="http://schemas.microsoft.com/office/drawing/2014/main" id="{31C3BE51-02B7-4C5D-8D0A-B4A7723C9830}"/>
                </a:ext>
              </a:extLst>
            </p:cNvPr>
            <p:cNvSpPr/>
            <p:nvPr/>
          </p:nvSpPr>
          <p:spPr>
            <a:xfrm>
              <a:off x="991125" y="4320770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66" name="Freeform: Shape 1965">
              <a:extLst>
                <a:ext uri="{FF2B5EF4-FFF2-40B4-BE49-F238E27FC236}">
                  <a16:creationId xmlns:a16="http://schemas.microsoft.com/office/drawing/2014/main" id="{637C1248-5587-47F6-B346-CFF3B915FF39}"/>
                </a:ext>
              </a:extLst>
            </p:cNvPr>
            <p:cNvSpPr/>
            <p:nvPr/>
          </p:nvSpPr>
          <p:spPr>
            <a:xfrm>
              <a:off x="1028815" y="4320654"/>
              <a:ext cx="63739" cy="64200"/>
            </a:xfrm>
            <a:custGeom>
              <a:avLst/>
              <a:gdLst>
                <a:gd name="connsiteX0" fmla="*/ 55901 w 63739"/>
                <a:gd name="connsiteY0" fmla="*/ 48871 h 64200"/>
                <a:gd name="connsiteX1" fmla="*/ 31120 w 63739"/>
                <a:gd name="connsiteY1" fmla="*/ 64200 h 64200"/>
                <a:gd name="connsiteX2" fmla="*/ 0 w 63739"/>
                <a:gd name="connsiteY2" fmla="*/ 32389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8 h 64200"/>
                <a:gd name="connsiteX6" fmla="*/ 63739 w 63739"/>
                <a:gd name="connsiteY6" fmla="*/ 1038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1 h 64200"/>
                <a:gd name="connsiteX10" fmla="*/ 8183 w 63739"/>
                <a:gd name="connsiteY10" fmla="*/ 32273 h 64200"/>
                <a:gd name="connsiteX11" fmla="*/ 31927 w 63739"/>
                <a:gd name="connsiteY11" fmla="*/ 56824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3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1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9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8"/>
                  </a:lnTo>
                  <a:lnTo>
                    <a:pt x="63739" y="1038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1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4"/>
                    <a:pt x="31927" y="56824"/>
                  </a:cubicBezTo>
                  <a:cubicBezTo>
                    <a:pt x="45874" y="56824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3" y="17866"/>
                    <a:pt x="8183" y="3227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67" name="Freeform: Shape 1966">
              <a:extLst>
                <a:ext uri="{FF2B5EF4-FFF2-40B4-BE49-F238E27FC236}">
                  <a16:creationId xmlns:a16="http://schemas.microsoft.com/office/drawing/2014/main" id="{00DC9FFE-647E-4ACA-9FA6-EEF977229A42}"/>
                </a:ext>
              </a:extLst>
            </p:cNvPr>
            <p:cNvSpPr/>
            <p:nvPr/>
          </p:nvSpPr>
          <p:spPr>
            <a:xfrm>
              <a:off x="1109843" y="4320654"/>
              <a:ext cx="53365" cy="64085"/>
            </a:xfrm>
            <a:custGeom>
              <a:avLst/>
              <a:gdLst>
                <a:gd name="connsiteX0" fmla="*/ 32849 w 53365"/>
                <a:gd name="connsiteY0" fmla="*/ 56824 h 64085"/>
                <a:gd name="connsiteX1" fmla="*/ 53366 w 53365"/>
                <a:gd name="connsiteY1" fmla="*/ 49447 h 64085"/>
                <a:gd name="connsiteX2" fmla="*/ 53366 w 53365"/>
                <a:gd name="connsiteY2" fmla="*/ 57515 h 64085"/>
                <a:gd name="connsiteX3" fmla="*/ 32158 w 53365"/>
                <a:gd name="connsiteY3" fmla="*/ 64085 h 64085"/>
                <a:gd name="connsiteX4" fmla="*/ 0 w 53365"/>
                <a:gd name="connsiteY4" fmla="*/ 32043 h 64085"/>
                <a:gd name="connsiteX5" fmla="*/ 32042 w 53365"/>
                <a:gd name="connsiteY5" fmla="*/ 0 h 64085"/>
                <a:gd name="connsiteX6" fmla="*/ 52674 w 53365"/>
                <a:gd name="connsiteY6" fmla="*/ 7146 h 64085"/>
                <a:gd name="connsiteX7" fmla="*/ 52674 w 53365"/>
                <a:gd name="connsiteY7" fmla="*/ 15906 h 64085"/>
                <a:gd name="connsiteX8" fmla="*/ 32503 w 53365"/>
                <a:gd name="connsiteY8" fmla="*/ 7492 h 64085"/>
                <a:gd name="connsiteX9" fmla="*/ 8068 w 53365"/>
                <a:gd name="connsiteY9" fmla="*/ 32043 h 64085"/>
                <a:gd name="connsiteX10" fmla="*/ 32849 w 53365"/>
                <a:gd name="connsiteY10" fmla="*/ 56824 h 6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5">
                  <a:moveTo>
                    <a:pt x="32849" y="56824"/>
                  </a:moveTo>
                  <a:cubicBezTo>
                    <a:pt x="40687" y="56824"/>
                    <a:pt x="47833" y="54403"/>
                    <a:pt x="53366" y="49447"/>
                  </a:cubicBezTo>
                  <a:lnTo>
                    <a:pt x="53366" y="57515"/>
                  </a:lnTo>
                  <a:cubicBezTo>
                    <a:pt x="47257" y="62126"/>
                    <a:pt x="39995" y="64085"/>
                    <a:pt x="32158" y="64085"/>
                  </a:cubicBezTo>
                  <a:cubicBezTo>
                    <a:pt x="13140" y="64085"/>
                    <a:pt x="0" y="50715"/>
                    <a:pt x="0" y="32043"/>
                  </a:cubicBezTo>
                  <a:cubicBezTo>
                    <a:pt x="0" y="13370"/>
                    <a:pt x="13485" y="0"/>
                    <a:pt x="32042" y="0"/>
                  </a:cubicBezTo>
                  <a:cubicBezTo>
                    <a:pt x="40111" y="0"/>
                    <a:pt x="47257" y="2421"/>
                    <a:pt x="52674" y="7146"/>
                  </a:cubicBezTo>
                  <a:lnTo>
                    <a:pt x="52674" y="15906"/>
                  </a:lnTo>
                  <a:cubicBezTo>
                    <a:pt x="47718" y="10489"/>
                    <a:pt x="40687" y="7492"/>
                    <a:pt x="32503" y="7492"/>
                  </a:cubicBezTo>
                  <a:cubicBezTo>
                    <a:pt x="18211" y="7492"/>
                    <a:pt x="8068" y="17635"/>
                    <a:pt x="8068" y="32043"/>
                  </a:cubicBezTo>
                  <a:cubicBezTo>
                    <a:pt x="8068" y="46450"/>
                    <a:pt x="18211" y="56824"/>
                    <a:pt x="32849" y="5682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68" name="Freeform: Shape 1967">
              <a:extLst>
                <a:ext uri="{FF2B5EF4-FFF2-40B4-BE49-F238E27FC236}">
                  <a16:creationId xmlns:a16="http://schemas.microsoft.com/office/drawing/2014/main" id="{96BC5BC6-8ECA-4912-8865-7E80B07EBA5A}"/>
                </a:ext>
              </a:extLst>
            </p:cNvPr>
            <p:cNvSpPr/>
            <p:nvPr/>
          </p:nvSpPr>
          <p:spPr>
            <a:xfrm>
              <a:off x="1180037" y="4288727"/>
              <a:ext cx="51752" cy="95089"/>
            </a:xfrm>
            <a:custGeom>
              <a:avLst/>
              <a:gdLst>
                <a:gd name="connsiteX0" fmla="*/ 17981 w 51752"/>
                <a:gd name="connsiteY0" fmla="*/ 63278 h 95089"/>
                <a:gd name="connsiteX1" fmla="*/ 7838 w 51752"/>
                <a:gd name="connsiteY1" fmla="*/ 73306 h 95089"/>
                <a:gd name="connsiteX2" fmla="*/ 7838 w 51752"/>
                <a:gd name="connsiteY2" fmla="*/ 95090 h 95089"/>
                <a:gd name="connsiteX3" fmla="*/ 0 w 51752"/>
                <a:gd name="connsiteY3" fmla="*/ 95090 h 95089"/>
                <a:gd name="connsiteX4" fmla="*/ 0 w 51752"/>
                <a:gd name="connsiteY4" fmla="*/ 0 h 95089"/>
                <a:gd name="connsiteX5" fmla="*/ 7838 w 51752"/>
                <a:gd name="connsiteY5" fmla="*/ 0 h 95089"/>
                <a:gd name="connsiteX6" fmla="*/ 7838 w 51752"/>
                <a:gd name="connsiteY6" fmla="*/ 63278 h 95089"/>
                <a:gd name="connsiteX7" fmla="*/ 38612 w 51752"/>
                <a:gd name="connsiteY7" fmla="*/ 32965 h 95089"/>
                <a:gd name="connsiteX8" fmla="*/ 48179 w 51752"/>
                <a:gd name="connsiteY8" fmla="*/ 32965 h 95089"/>
                <a:gd name="connsiteX9" fmla="*/ 23628 w 51752"/>
                <a:gd name="connsiteY9" fmla="*/ 57400 h 95089"/>
                <a:gd name="connsiteX10" fmla="*/ 51752 w 51752"/>
                <a:gd name="connsiteY10" fmla="*/ 95090 h 95089"/>
                <a:gd name="connsiteX11" fmla="*/ 42070 w 51752"/>
                <a:gd name="connsiteY11" fmla="*/ 95090 h 95089"/>
                <a:gd name="connsiteX12" fmla="*/ 17981 w 51752"/>
                <a:gd name="connsiteY12" fmla="*/ 63278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52" h="95089">
                  <a:moveTo>
                    <a:pt x="17981" y="63278"/>
                  </a:moveTo>
                  <a:lnTo>
                    <a:pt x="7838" y="73306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63278"/>
                  </a:lnTo>
                  <a:lnTo>
                    <a:pt x="38612" y="32965"/>
                  </a:lnTo>
                  <a:lnTo>
                    <a:pt x="48179" y="32965"/>
                  </a:lnTo>
                  <a:lnTo>
                    <a:pt x="23628" y="57400"/>
                  </a:lnTo>
                  <a:lnTo>
                    <a:pt x="51752" y="95090"/>
                  </a:lnTo>
                  <a:lnTo>
                    <a:pt x="42070" y="95090"/>
                  </a:lnTo>
                  <a:lnTo>
                    <a:pt x="17981" y="63278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69" name="Freeform: Shape 1968">
              <a:extLst>
                <a:ext uri="{FF2B5EF4-FFF2-40B4-BE49-F238E27FC236}">
                  <a16:creationId xmlns:a16="http://schemas.microsoft.com/office/drawing/2014/main" id="{462FCBF8-C237-4DDC-A235-A8067DD4B8A6}"/>
                </a:ext>
              </a:extLst>
            </p:cNvPr>
            <p:cNvSpPr/>
            <p:nvPr/>
          </p:nvSpPr>
          <p:spPr>
            <a:xfrm>
              <a:off x="1242162" y="4297487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0" name="Freeform: Shape 1969">
              <a:extLst>
                <a:ext uri="{FF2B5EF4-FFF2-40B4-BE49-F238E27FC236}">
                  <a16:creationId xmlns:a16="http://schemas.microsoft.com/office/drawing/2014/main" id="{CAAD6BC9-7D4D-49FC-927F-82FA906A79BA}"/>
                </a:ext>
              </a:extLst>
            </p:cNvPr>
            <p:cNvSpPr/>
            <p:nvPr/>
          </p:nvSpPr>
          <p:spPr>
            <a:xfrm>
              <a:off x="1273974" y="4320654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8 h 63162"/>
                <a:gd name="connsiteX3" fmla="*/ 7838 w 55325"/>
                <a:gd name="connsiteY3" fmla="*/ 1038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3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2 w 55325"/>
                <a:gd name="connsiteY11" fmla="*/ 32043 h 63162"/>
                <a:gd name="connsiteX12" fmla="*/ 7722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8"/>
                  </a:lnTo>
                  <a:lnTo>
                    <a:pt x="7838" y="1038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3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4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3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1" name="Freeform: Shape 1970">
              <a:extLst>
                <a:ext uri="{FF2B5EF4-FFF2-40B4-BE49-F238E27FC236}">
                  <a16:creationId xmlns:a16="http://schemas.microsoft.com/office/drawing/2014/main" id="{1E554F20-A8F8-4561-9A74-9F23C507E3AE}"/>
                </a:ext>
              </a:extLst>
            </p:cNvPr>
            <p:cNvSpPr/>
            <p:nvPr/>
          </p:nvSpPr>
          <p:spPr>
            <a:xfrm>
              <a:off x="1344974" y="4320539"/>
              <a:ext cx="63739" cy="95896"/>
            </a:xfrm>
            <a:custGeom>
              <a:avLst/>
              <a:gdLst>
                <a:gd name="connsiteX0" fmla="*/ 31120 w 63739"/>
                <a:gd name="connsiteY0" fmla="*/ 95897 h 95896"/>
                <a:gd name="connsiteX1" fmla="*/ 5994 w 63739"/>
                <a:gd name="connsiteY1" fmla="*/ 87367 h 95896"/>
                <a:gd name="connsiteX2" fmla="*/ 5994 w 63739"/>
                <a:gd name="connsiteY2" fmla="*/ 78723 h 95896"/>
                <a:gd name="connsiteX3" fmla="*/ 31120 w 63739"/>
                <a:gd name="connsiteY3" fmla="*/ 88405 h 95896"/>
                <a:gd name="connsiteX4" fmla="*/ 55901 w 63739"/>
                <a:gd name="connsiteY4" fmla="*/ 64776 h 95896"/>
                <a:gd name="connsiteX5" fmla="*/ 55901 w 63739"/>
                <a:gd name="connsiteY5" fmla="*/ 48870 h 95896"/>
                <a:gd name="connsiteX6" fmla="*/ 31120 w 63739"/>
                <a:gd name="connsiteY6" fmla="*/ 64200 h 95896"/>
                <a:gd name="connsiteX7" fmla="*/ 0 w 63739"/>
                <a:gd name="connsiteY7" fmla="*/ 32388 h 95896"/>
                <a:gd name="connsiteX8" fmla="*/ 31120 w 63739"/>
                <a:gd name="connsiteY8" fmla="*/ 0 h 95896"/>
                <a:gd name="connsiteX9" fmla="*/ 55901 w 63739"/>
                <a:gd name="connsiteY9" fmla="*/ 15445 h 95896"/>
                <a:gd name="connsiteX10" fmla="*/ 55901 w 63739"/>
                <a:gd name="connsiteY10" fmla="*/ 1037 h 95896"/>
                <a:gd name="connsiteX11" fmla="*/ 63739 w 63739"/>
                <a:gd name="connsiteY11" fmla="*/ 1037 h 95896"/>
                <a:gd name="connsiteX12" fmla="*/ 63739 w 63739"/>
                <a:gd name="connsiteY12" fmla="*/ 64200 h 95896"/>
                <a:gd name="connsiteX13" fmla="*/ 31120 w 63739"/>
                <a:gd name="connsiteY13" fmla="*/ 95781 h 95896"/>
                <a:gd name="connsiteX14" fmla="*/ 31927 w 63739"/>
                <a:gd name="connsiteY14" fmla="*/ 7607 h 95896"/>
                <a:gd name="connsiteX15" fmla="*/ 8183 w 63739"/>
                <a:gd name="connsiteY15" fmla="*/ 32388 h 95896"/>
                <a:gd name="connsiteX16" fmla="*/ 31927 w 63739"/>
                <a:gd name="connsiteY16" fmla="*/ 56939 h 95896"/>
                <a:gd name="connsiteX17" fmla="*/ 55901 w 63739"/>
                <a:gd name="connsiteY17" fmla="*/ 32388 h 95896"/>
                <a:gd name="connsiteX18" fmla="*/ 31927 w 63739"/>
                <a:gd name="connsiteY18" fmla="*/ 7607 h 9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39" h="95896">
                  <a:moveTo>
                    <a:pt x="31120" y="95897"/>
                  </a:moveTo>
                  <a:cubicBezTo>
                    <a:pt x="21784" y="95897"/>
                    <a:pt x="12794" y="93130"/>
                    <a:pt x="5994" y="87367"/>
                  </a:cubicBezTo>
                  <a:lnTo>
                    <a:pt x="5994" y="78723"/>
                  </a:lnTo>
                  <a:cubicBezTo>
                    <a:pt x="12563" y="85177"/>
                    <a:pt x="22245" y="88405"/>
                    <a:pt x="31120" y="88405"/>
                  </a:cubicBezTo>
                  <a:cubicBezTo>
                    <a:pt x="47026" y="88405"/>
                    <a:pt x="55901" y="80221"/>
                    <a:pt x="55901" y="64776"/>
                  </a:cubicBezTo>
                  <a:lnTo>
                    <a:pt x="55901" y="48870"/>
                  </a:lnTo>
                  <a:cubicBezTo>
                    <a:pt x="51521" y="58091"/>
                    <a:pt x="42416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416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4200"/>
                  </a:lnTo>
                  <a:cubicBezTo>
                    <a:pt x="63739" y="84486"/>
                    <a:pt x="51867" y="95781"/>
                    <a:pt x="31120" y="95781"/>
                  </a:cubicBezTo>
                  <a:close/>
                  <a:moveTo>
                    <a:pt x="31927" y="7607"/>
                  </a:moveTo>
                  <a:cubicBezTo>
                    <a:pt x="17981" y="7607"/>
                    <a:pt x="8183" y="17981"/>
                    <a:pt x="8183" y="32388"/>
                  </a:cubicBezTo>
                  <a:cubicBezTo>
                    <a:pt x="8183" y="46796"/>
                    <a:pt x="17981" y="56939"/>
                    <a:pt x="31927" y="56939"/>
                  </a:cubicBezTo>
                  <a:cubicBezTo>
                    <a:pt x="45874" y="56939"/>
                    <a:pt x="55901" y="46565"/>
                    <a:pt x="55901" y="32388"/>
                  </a:cubicBezTo>
                  <a:cubicBezTo>
                    <a:pt x="55901" y="18211"/>
                    <a:pt x="45874" y="7607"/>
                    <a:pt x="31927" y="7607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2" name="Freeform: Shape 1971">
              <a:extLst>
                <a:ext uri="{FF2B5EF4-FFF2-40B4-BE49-F238E27FC236}">
                  <a16:creationId xmlns:a16="http://schemas.microsoft.com/office/drawing/2014/main" id="{2DDB931F-EE6B-45AB-86EF-A92F2219292E}"/>
                </a:ext>
              </a:extLst>
            </p:cNvPr>
            <p:cNvSpPr/>
            <p:nvPr/>
          </p:nvSpPr>
          <p:spPr>
            <a:xfrm>
              <a:off x="1458621" y="4321692"/>
              <a:ext cx="54402" cy="63162"/>
            </a:xfrm>
            <a:custGeom>
              <a:avLst/>
              <a:gdLst>
                <a:gd name="connsiteX0" fmla="*/ 46565 w 54402"/>
                <a:gd name="connsiteY0" fmla="*/ 0 h 63162"/>
                <a:gd name="connsiteX1" fmla="*/ 54403 w 54402"/>
                <a:gd name="connsiteY1" fmla="*/ 0 h 63162"/>
                <a:gd name="connsiteX2" fmla="*/ 54403 w 54402"/>
                <a:gd name="connsiteY2" fmla="*/ 35039 h 63162"/>
                <a:gd name="connsiteX3" fmla="*/ 27317 w 54402"/>
                <a:gd name="connsiteY3" fmla="*/ 63163 h 63162"/>
                <a:gd name="connsiteX4" fmla="*/ 0 w 54402"/>
                <a:gd name="connsiteY4" fmla="*/ 35039 h 63162"/>
                <a:gd name="connsiteX5" fmla="*/ 0 w 54402"/>
                <a:gd name="connsiteY5" fmla="*/ 0 h 63162"/>
                <a:gd name="connsiteX6" fmla="*/ 7838 w 54402"/>
                <a:gd name="connsiteY6" fmla="*/ 0 h 63162"/>
                <a:gd name="connsiteX7" fmla="*/ 7838 w 54402"/>
                <a:gd name="connsiteY7" fmla="*/ 35730 h 63162"/>
                <a:gd name="connsiteX8" fmla="*/ 27201 w 54402"/>
                <a:gd name="connsiteY8" fmla="*/ 55786 h 63162"/>
                <a:gd name="connsiteX9" fmla="*/ 46450 w 54402"/>
                <a:gd name="connsiteY9" fmla="*/ 35730 h 63162"/>
                <a:gd name="connsiteX10" fmla="*/ 46450 w 54402"/>
                <a:gd name="connsiteY10" fmla="*/ 0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02" h="63162">
                  <a:moveTo>
                    <a:pt x="46565" y="0"/>
                  </a:moveTo>
                  <a:lnTo>
                    <a:pt x="54403" y="0"/>
                  </a:lnTo>
                  <a:lnTo>
                    <a:pt x="54403" y="35039"/>
                  </a:lnTo>
                  <a:cubicBezTo>
                    <a:pt x="54403" y="52674"/>
                    <a:pt x="43799" y="63163"/>
                    <a:pt x="27317" y="63163"/>
                  </a:cubicBezTo>
                  <a:cubicBezTo>
                    <a:pt x="10834" y="63163"/>
                    <a:pt x="0" y="52674"/>
                    <a:pt x="0" y="35039"/>
                  </a:cubicBezTo>
                  <a:lnTo>
                    <a:pt x="0" y="0"/>
                  </a:lnTo>
                  <a:lnTo>
                    <a:pt x="7838" y="0"/>
                  </a:lnTo>
                  <a:lnTo>
                    <a:pt x="7838" y="35730"/>
                  </a:lnTo>
                  <a:cubicBezTo>
                    <a:pt x="7838" y="48870"/>
                    <a:pt x="15675" y="55786"/>
                    <a:pt x="27201" y="55786"/>
                  </a:cubicBezTo>
                  <a:cubicBezTo>
                    <a:pt x="38728" y="55786"/>
                    <a:pt x="46450" y="48986"/>
                    <a:pt x="46450" y="35730"/>
                  </a:cubicBezTo>
                  <a:lnTo>
                    <a:pt x="4645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3" name="Freeform: Shape 1972">
              <a:extLst>
                <a:ext uri="{FF2B5EF4-FFF2-40B4-BE49-F238E27FC236}">
                  <a16:creationId xmlns:a16="http://schemas.microsoft.com/office/drawing/2014/main" id="{2E15732A-4E1E-4E60-AA47-8E9021E68397}"/>
                </a:ext>
              </a:extLst>
            </p:cNvPr>
            <p:cNvSpPr/>
            <p:nvPr/>
          </p:nvSpPr>
          <p:spPr>
            <a:xfrm>
              <a:off x="1533425" y="4320654"/>
              <a:ext cx="63623" cy="94859"/>
            </a:xfrm>
            <a:custGeom>
              <a:avLst/>
              <a:gdLst>
                <a:gd name="connsiteX0" fmla="*/ 7838 w 63623"/>
                <a:gd name="connsiteY0" fmla="*/ 48755 h 94859"/>
                <a:gd name="connsiteX1" fmla="*/ 7838 w 63623"/>
                <a:gd name="connsiteY1" fmla="*/ 94860 h 94859"/>
                <a:gd name="connsiteX2" fmla="*/ 0 w 63623"/>
                <a:gd name="connsiteY2" fmla="*/ 94860 h 94859"/>
                <a:gd name="connsiteX3" fmla="*/ 0 w 63623"/>
                <a:gd name="connsiteY3" fmla="*/ 1038 h 94859"/>
                <a:gd name="connsiteX4" fmla="*/ 7838 w 63623"/>
                <a:gd name="connsiteY4" fmla="*/ 1038 h 94859"/>
                <a:gd name="connsiteX5" fmla="*/ 7838 w 63623"/>
                <a:gd name="connsiteY5" fmla="*/ 15445 h 94859"/>
                <a:gd name="connsiteX6" fmla="*/ 32504 w 63623"/>
                <a:gd name="connsiteY6" fmla="*/ 0 h 94859"/>
                <a:gd name="connsiteX7" fmla="*/ 63624 w 63623"/>
                <a:gd name="connsiteY7" fmla="*/ 31927 h 94859"/>
                <a:gd name="connsiteX8" fmla="*/ 32504 w 63623"/>
                <a:gd name="connsiteY8" fmla="*/ 64085 h 94859"/>
                <a:gd name="connsiteX9" fmla="*/ 7838 w 63623"/>
                <a:gd name="connsiteY9" fmla="*/ 48640 h 94859"/>
                <a:gd name="connsiteX10" fmla="*/ 31812 w 63623"/>
                <a:gd name="connsiteY10" fmla="*/ 7492 h 94859"/>
                <a:gd name="connsiteX11" fmla="*/ 7838 w 63623"/>
                <a:gd name="connsiteY11" fmla="*/ 32043 h 94859"/>
                <a:gd name="connsiteX12" fmla="*/ 31812 w 63623"/>
                <a:gd name="connsiteY12" fmla="*/ 56824 h 94859"/>
                <a:gd name="connsiteX13" fmla="*/ 55556 w 63623"/>
                <a:gd name="connsiteY13" fmla="*/ 32043 h 94859"/>
                <a:gd name="connsiteX14" fmla="*/ 31812 w 63623"/>
                <a:gd name="connsiteY14" fmla="*/ 7492 h 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23" h="94859">
                  <a:moveTo>
                    <a:pt x="7838" y="48755"/>
                  </a:moveTo>
                  <a:lnTo>
                    <a:pt x="7838" y="94860"/>
                  </a:lnTo>
                  <a:lnTo>
                    <a:pt x="0" y="94860"/>
                  </a:lnTo>
                  <a:lnTo>
                    <a:pt x="0" y="1038"/>
                  </a:lnTo>
                  <a:lnTo>
                    <a:pt x="7838" y="1038"/>
                  </a:lnTo>
                  <a:lnTo>
                    <a:pt x="7838" y="15445"/>
                  </a:lnTo>
                  <a:cubicBezTo>
                    <a:pt x="12102" y="6109"/>
                    <a:pt x="21093" y="0"/>
                    <a:pt x="32504" y="0"/>
                  </a:cubicBezTo>
                  <a:cubicBezTo>
                    <a:pt x="50484" y="0"/>
                    <a:pt x="63624" y="13601"/>
                    <a:pt x="63624" y="31927"/>
                  </a:cubicBezTo>
                  <a:cubicBezTo>
                    <a:pt x="63624" y="50254"/>
                    <a:pt x="50599" y="64085"/>
                    <a:pt x="32504" y="64085"/>
                  </a:cubicBezTo>
                  <a:cubicBezTo>
                    <a:pt x="21093" y="64085"/>
                    <a:pt x="12102" y="57976"/>
                    <a:pt x="7838" y="48640"/>
                  </a:cubicBezTo>
                  <a:close/>
                  <a:moveTo>
                    <a:pt x="31812" y="7492"/>
                  </a:moveTo>
                  <a:cubicBezTo>
                    <a:pt x="17865" y="7492"/>
                    <a:pt x="7838" y="17866"/>
                    <a:pt x="7838" y="32043"/>
                  </a:cubicBezTo>
                  <a:cubicBezTo>
                    <a:pt x="7838" y="46220"/>
                    <a:pt x="17865" y="56824"/>
                    <a:pt x="31812" y="56824"/>
                  </a:cubicBezTo>
                  <a:cubicBezTo>
                    <a:pt x="45758" y="56824"/>
                    <a:pt x="55556" y="46450"/>
                    <a:pt x="55556" y="32043"/>
                  </a:cubicBezTo>
                  <a:cubicBezTo>
                    <a:pt x="55556" y="17635"/>
                    <a:pt x="45758" y="7492"/>
                    <a:pt x="3181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4" name="Freeform: Shape 1973">
              <a:extLst>
                <a:ext uri="{FF2B5EF4-FFF2-40B4-BE49-F238E27FC236}">
                  <a16:creationId xmlns:a16="http://schemas.microsoft.com/office/drawing/2014/main" id="{89C7C830-9052-40CE-B28A-C7C2DD565DC0}"/>
                </a:ext>
              </a:extLst>
            </p:cNvPr>
            <p:cNvSpPr/>
            <p:nvPr/>
          </p:nvSpPr>
          <p:spPr>
            <a:xfrm>
              <a:off x="1643384" y="4301406"/>
              <a:ext cx="36076" cy="83563"/>
            </a:xfrm>
            <a:custGeom>
              <a:avLst/>
              <a:gdLst>
                <a:gd name="connsiteX0" fmla="*/ 20286 w 36076"/>
                <a:gd name="connsiteY0" fmla="*/ 83448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8"/>
                  </a:moveTo>
                  <a:cubicBezTo>
                    <a:pt x="7722" y="83448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4"/>
                  </a:lnTo>
                  <a:cubicBezTo>
                    <a:pt x="31697" y="82065"/>
                    <a:pt x="25472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5" name="Freeform: Shape 1974">
              <a:extLst>
                <a:ext uri="{FF2B5EF4-FFF2-40B4-BE49-F238E27FC236}">
                  <a16:creationId xmlns:a16="http://schemas.microsoft.com/office/drawing/2014/main" id="{4B9752F7-50D3-4CAC-85DB-EFEF4AE72C29}"/>
                </a:ext>
              </a:extLst>
            </p:cNvPr>
            <p:cNvSpPr/>
            <p:nvPr/>
          </p:nvSpPr>
          <p:spPr>
            <a:xfrm>
              <a:off x="1687759" y="4320770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3 w 63969"/>
                <a:gd name="connsiteY5" fmla="*/ 7492 h 64084"/>
                <a:gd name="connsiteX6" fmla="*/ 8068 w 63969"/>
                <a:gd name="connsiteY6" fmla="*/ 32042 h 64084"/>
                <a:gd name="connsiteX7" fmla="*/ 32043 w 63969"/>
                <a:gd name="connsiteY7" fmla="*/ 56823 h 64084"/>
                <a:gd name="connsiteX8" fmla="*/ 55901 w 63969"/>
                <a:gd name="connsiteY8" fmla="*/ 32042 h 64084"/>
                <a:gd name="connsiteX9" fmla="*/ 32043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6"/>
                    <a:pt x="13486" y="0"/>
                    <a:pt x="32158" y="0"/>
                  </a:cubicBezTo>
                  <a:cubicBezTo>
                    <a:pt x="50830" y="0"/>
                    <a:pt x="63970" y="13486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6" y="64085"/>
                    <a:pt x="0" y="50484"/>
                    <a:pt x="0" y="31927"/>
                  </a:cubicBezTo>
                  <a:close/>
                  <a:moveTo>
                    <a:pt x="32043" y="7492"/>
                  </a:moveTo>
                  <a:cubicBezTo>
                    <a:pt x="17981" y="7492"/>
                    <a:pt x="8068" y="17866"/>
                    <a:pt x="8068" y="32042"/>
                  </a:cubicBezTo>
                  <a:cubicBezTo>
                    <a:pt x="8068" y="46220"/>
                    <a:pt x="17981" y="56823"/>
                    <a:pt x="32043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3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6" name="Freeform: Shape 1975">
              <a:extLst>
                <a:ext uri="{FF2B5EF4-FFF2-40B4-BE49-F238E27FC236}">
                  <a16:creationId xmlns:a16="http://schemas.microsoft.com/office/drawing/2014/main" id="{46E94436-92E9-46E2-B987-D7407D83CE84}"/>
                </a:ext>
              </a:extLst>
            </p:cNvPr>
            <p:cNvSpPr/>
            <p:nvPr/>
          </p:nvSpPr>
          <p:spPr>
            <a:xfrm>
              <a:off x="1764523" y="4320770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6"/>
                    <a:pt x="13485" y="0"/>
                    <a:pt x="32158" y="0"/>
                  </a:cubicBezTo>
                  <a:cubicBezTo>
                    <a:pt x="50830" y="0"/>
                    <a:pt x="63970" y="13486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6"/>
                    <a:pt x="8068" y="32042"/>
                  </a:cubicBezTo>
                  <a:cubicBezTo>
                    <a:pt x="8068" y="46220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7" name="Freeform: Shape 1976">
              <a:extLst>
                <a:ext uri="{FF2B5EF4-FFF2-40B4-BE49-F238E27FC236}">
                  <a16:creationId xmlns:a16="http://schemas.microsoft.com/office/drawing/2014/main" id="{0FD57A48-CDE0-4185-A17D-0853DE9AE476}"/>
                </a:ext>
              </a:extLst>
            </p:cNvPr>
            <p:cNvSpPr/>
            <p:nvPr/>
          </p:nvSpPr>
          <p:spPr>
            <a:xfrm>
              <a:off x="1875749" y="4320654"/>
              <a:ext cx="95666" cy="63162"/>
            </a:xfrm>
            <a:custGeom>
              <a:avLst/>
              <a:gdLst>
                <a:gd name="connsiteX0" fmla="*/ 7838 w 95666"/>
                <a:gd name="connsiteY0" fmla="*/ 63163 h 63162"/>
                <a:gd name="connsiteX1" fmla="*/ 0 w 95666"/>
                <a:gd name="connsiteY1" fmla="*/ 63163 h 63162"/>
                <a:gd name="connsiteX2" fmla="*/ 0 w 95666"/>
                <a:gd name="connsiteY2" fmla="*/ 1038 h 63162"/>
                <a:gd name="connsiteX3" fmla="*/ 7838 w 95666"/>
                <a:gd name="connsiteY3" fmla="*/ 1038 h 63162"/>
                <a:gd name="connsiteX4" fmla="*/ 7838 w 95666"/>
                <a:gd name="connsiteY4" fmla="*/ 14984 h 63162"/>
                <a:gd name="connsiteX5" fmla="*/ 29622 w 95666"/>
                <a:gd name="connsiteY5" fmla="*/ 0 h 63162"/>
                <a:gd name="connsiteX6" fmla="*/ 49677 w 95666"/>
                <a:gd name="connsiteY6" fmla="*/ 15906 h 63162"/>
                <a:gd name="connsiteX7" fmla="*/ 72729 w 95666"/>
                <a:gd name="connsiteY7" fmla="*/ 0 h 63162"/>
                <a:gd name="connsiteX8" fmla="*/ 95666 w 95666"/>
                <a:gd name="connsiteY8" fmla="*/ 27663 h 63162"/>
                <a:gd name="connsiteX9" fmla="*/ 95666 w 95666"/>
                <a:gd name="connsiteY9" fmla="*/ 63163 h 63162"/>
                <a:gd name="connsiteX10" fmla="*/ 87828 w 95666"/>
                <a:gd name="connsiteY10" fmla="*/ 63163 h 63162"/>
                <a:gd name="connsiteX11" fmla="*/ 87828 w 95666"/>
                <a:gd name="connsiteY11" fmla="*/ 28815 h 63162"/>
                <a:gd name="connsiteX12" fmla="*/ 71231 w 95666"/>
                <a:gd name="connsiteY12" fmla="*/ 7607 h 63162"/>
                <a:gd name="connsiteX13" fmla="*/ 51867 w 95666"/>
                <a:gd name="connsiteY13" fmla="*/ 30775 h 63162"/>
                <a:gd name="connsiteX14" fmla="*/ 51867 w 95666"/>
                <a:gd name="connsiteY14" fmla="*/ 63163 h 63162"/>
                <a:gd name="connsiteX15" fmla="*/ 44029 w 95666"/>
                <a:gd name="connsiteY15" fmla="*/ 63163 h 63162"/>
                <a:gd name="connsiteX16" fmla="*/ 44029 w 95666"/>
                <a:gd name="connsiteY16" fmla="*/ 28815 h 63162"/>
                <a:gd name="connsiteX17" fmla="*/ 27432 w 95666"/>
                <a:gd name="connsiteY17" fmla="*/ 7607 h 63162"/>
                <a:gd name="connsiteX18" fmla="*/ 7953 w 95666"/>
                <a:gd name="connsiteY18" fmla="*/ 32043 h 63162"/>
                <a:gd name="connsiteX19" fmla="*/ 7953 w 95666"/>
                <a:gd name="connsiteY19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666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8"/>
                  </a:lnTo>
                  <a:lnTo>
                    <a:pt x="7838" y="1038"/>
                  </a:lnTo>
                  <a:lnTo>
                    <a:pt x="7838" y="14984"/>
                  </a:lnTo>
                  <a:cubicBezTo>
                    <a:pt x="11756" y="5994"/>
                    <a:pt x="19825" y="0"/>
                    <a:pt x="29622" y="0"/>
                  </a:cubicBezTo>
                  <a:cubicBezTo>
                    <a:pt x="40456" y="0"/>
                    <a:pt x="46911" y="6224"/>
                    <a:pt x="49677" y="15906"/>
                  </a:cubicBezTo>
                  <a:cubicBezTo>
                    <a:pt x="53481" y="6570"/>
                    <a:pt x="62125" y="0"/>
                    <a:pt x="72729" y="0"/>
                  </a:cubicBezTo>
                  <a:cubicBezTo>
                    <a:pt x="88059" y="0"/>
                    <a:pt x="95666" y="11526"/>
                    <a:pt x="95666" y="27663"/>
                  </a:cubicBezTo>
                  <a:lnTo>
                    <a:pt x="95666" y="63163"/>
                  </a:lnTo>
                  <a:lnTo>
                    <a:pt x="87828" y="63163"/>
                  </a:lnTo>
                  <a:lnTo>
                    <a:pt x="87828" y="28815"/>
                  </a:lnTo>
                  <a:cubicBezTo>
                    <a:pt x="87828" y="14754"/>
                    <a:pt x="82296" y="7607"/>
                    <a:pt x="71231" y="7607"/>
                  </a:cubicBezTo>
                  <a:cubicBezTo>
                    <a:pt x="60166" y="7607"/>
                    <a:pt x="51867" y="17750"/>
                    <a:pt x="51867" y="30775"/>
                  </a:cubicBezTo>
                  <a:lnTo>
                    <a:pt x="51867" y="63163"/>
                  </a:lnTo>
                  <a:lnTo>
                    <a:pt x="44029" y="63163"/>
                  </a:lnTo>
                  <a:lnTo>
                    <a:pt x="44029" y="28815"/>
                  </a:lnTo>
                  <a:cubicBezTo>
                    <a:pt x="44029" y="14754"/>
                    <a:pt x="38497" y="7607"/>
                    <a:pt x="27432" y="7607"/>
                  </a:cubicBezTo>
                  <a:cubicBezTo>
                    <a:pt x="16367" y="7607"/>
                    <a:pt x="7953" y="18211"/>
                    <a:pt x="7953" y="32043"/>
                  </a:cubicBezTo>
                  <a:lnTo>
                    <a:pt x="7953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8" name="Freeform: Shape 1977">
              <a:extLst>
                <a:ext uri="{FF2B5EF4-FFF2-40B4-BE49-F238E27FC236}">
                  <a16:creationId xmlns:a16="http://schemas.microsoft.com/office/drawing/2014/main" id="{E2EFDD77-25F9-4E95-BC73-7CDEF8F47921}"/>
                </a:ext>
              </a:extLst>
            </p:cNvPr>
            <p:cNvSpPr/>
            <p:nvPr/>
          </p:nvSpPr>
          <p:spPr>
            <a:xfrm>
              <a:off x="1988474" y="4321692"/>
              <a:ext cx="54402" cy="63162"/>
            </a:xfrm>
            <a:custGeom>
              <a:avLst/>
              <a:gdLst>
                <a:gd name="connsiteX0" fmla="*/ 46565 w 54402"/>
                <a:gd name="connsiteY0" fmla="*/ 0 h 63162"/>
                <a:gd name="connsiteX1" fmla="*/ 54403 w 54402"/>
                <a:gd name="connsiteY1" fmla="*/ 0 h 63162"/>
                <a:gd name="connsiteX2" fmla="*/ 54403 w 54402"/>
                <a:gd name="connsiteY2" fmla="*/ 35039 h 63162"/>
                <a:gd name="connsiteX3" fmla="*/ 27317 w 54402"/>
                <a:gd name="connsiteY3" fmla="*/ 63163 h 63162"/>
                <a:gd name="connsiteX4" fmla="*/ 0 w 54402"/>
                <a:gd name="connsiteY4" fmla="*/ 35039 h 63162"/>
                <a:gd name="connsiteX5" fmla="*/ 0 w 54402"/>
                <a:gd name="connsiteY5" fmla="*/ 0 h 63162"/>
                <a:gd name="connsiteX6" fmla="*/ 7838 w 54402"/>
                <a:gd name="connsiteY6" fmla="*/ 0 h 63162"/>
                <a:gd name="connsiteX7" fmla="*/ 7838 w 54402"/>
                <a:gd name="connsiteY7" fmla="*/ 35730 h 63162"/>
                <a:gd name="connsiteX8" fmla="*/ 27201 w 54402"/>
                <a:gd name="connsiteY8" fmla="*/ 55786 h 63162"/>
                <a:gd name="connsiteX9" fmla="*/ 46450 w 54402"/>
                <a:gd name="connsiteY9" fmla="*/ 35730 h 63162"/>
                <a:gd name="connsiteX10" fmla="*/ 46450 w 54402"/>
                <a:gd name="connsiteY10" fmla="*/ 0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02" h="63162">
                  <a:moveTo>
                    <a:pt x="46565" y="0"/>
                  </a:moveTo>
                  <a:lnTo>
                    <a:pt x="54403" y="0"/>
                  </a:lnTo>
                  <a:lnTo>
                    <a:pt x="54403" y="35039"/>
                  </a:lnTo>
                  <a:cubicBezTo>
                    <a:pt x="54403" y="52674"/>
                    <a:pt x="43799" y="63163"/>
                    <a:pt x="27317" y="63163"/>
                  </a:cubicBezTo>
                  <a:cubicBezTo>
                    <a:pt x="10835" y="63163"/>
                    <a:pt x="0" y="52674"/>
                    <a:pt x="0" y="35039"/>
                  </a:cubicBezTo>
                  <a:lnTo>
                    <a:pt x="0" y="0"/>
                  </a:lnTo>
                  <a:lnTo>
                    <a:pt x="7838" y="0"/>
                  </a:lnTo>
                  <a:lnTo>
                    <a:pt x="7838" y="35730"/>
                  </a:lnTo>
                  <a:cubicBezTo>
                    <a:pt x="7838" y="48870"/>
                    <a:pt x="15675" y="55786"/>
                    <a:pt x="27201" y="55786"/>
                  </a:cubicBezTo>
                  <a:cubicBezTo>
                    <a:pt x="38728" y="55786"/>
                    <a:pt x="46450" y="48986"/>
                    <a:pt x="46450" y="35730"/>
                  </a:cubicBezTo>
                  <a:lnTo>
                    <a:pt x="4645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9" name="Freeform: Shape 1978">
              <a:extLst>
                <a:ext uri="{FF2B5EF4-FFF2-40B4-BE49-F238E27FC236}">
                  <a16:creationId xmlns:a16="http://schemas.microsoft.com/office/drawing/2014/main" id="{DA9072CF-3968-404D-8DFA-3BFE4B289B61}"/>
                </a:ext>
              </a:extLst>
            </p:cNvPr>
            <p:cNvSpPr/>
            <p:nvPr/>
          </p:nvSpPr>
          <p:spPr>
            <a:xfrm>
              <a:off x="2058437" y="4320654"/>
              <a:ext cx="53365" cy="64085"/>
            </a:xfrm>
            <a:custGeom>
              <a:avLst/>
              <a:gdLst>
                <a:gd name="connsiteX0" fmla="*/ 32849 w 53365"/>
                <a:gd name="connsiteY0" fmla="*/ 56824 h 64085"/>
                <a:gd name="connsiteX1" fmla="*/ 53366 w 53365"/>
                <a:gd name="connsiteY1" fmla="*/ 49447 h 64085"/>
                <a:gd name="connsiteX2" fmla="*/ 53366 w 53365"/>
                <a:gd name="connsiteY2" fmla="*/ 57515 h 64085"/>
                <a:gd name="connsiteX3" fmla="*/ 32158 w 53365"/>
                <a:gd name="connsiteY3" fmla="*/ 64085 h 64085"/>
                <a:gd name="connsiteX4" fmla="*/ 0 w 53365"/>
                <a:gd name="connsiteY4" fmla="*/ 32043 h 64085"/>
                <a:gd name="connsiteX5" fmla="*/ 32042 w 53365"/>
                <a:gd name="connsiteY5" fmla="*/ 0 h 64085"/>
                <a:gd name="connsiteX6" fmla="*/ 52674 w 53365"/>
                <a:gd name="connsiteY6" fmla="*/ 7146 h 64085"/>
                <a:gd name="connsiteX7" fmla="*/ 52674 w 53365"/>
                <a:gd name="connsiteY7" fmla="*/ 15906 h 64085"/>
                <a:gd name="connsiteX8" fmla="*/ 32504 w 53365"/>
                <a:gd name="connsiteY8" fmla="*/ 7492 h 64085"/>
                <a:gd name="connsiteX9" fmla="*/ 8068 w 53365"/>
                <a:gd name="connsiteY9" fmla="*/ 32043 h 64085"/>
                <a:gd name="connsiteX10" fmla="*/ 32849 w 53365"/>
                <a:gd name="connsiteY10" fmla="*/ 56824 h 6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5">
                  <a:moveTo>
                    <a:pt x="32849" y="56824"/>
                  </a:moveTo>
                  <a:cubicBezTo>
                    <a:pt x="40687" y="56824"/>
                    <a:pt x="47833" y="54403"/>
                    <a:pt x="53366" y="49447"/>
                  </a:cubicBezTo>
                  <a:lnTo>
                    <a:pt x="53366" y="57515"/>
                  </a:lnTo>
                  <a:cubicBezTo>
                    <a:pt x="47257" y="62126"/>
                    <a:pt x="39995" y="64085"/>
                    <a:pt x="32158" y="64085"/>
                  </a:cubicBezTo>
                  <a:cubicBezTo>
                    <a:pt x="13140" y="64085"/>
                    <a:pt x="0" y="50715"/>
                    <a:pt x="0" y="32043"/>
                  </a:cubicBezTo>
                  <a:cubicBezTo>
                    <a:pt x="0" y="13370"/>
                    <a:pt x="13485" y="0"/>
                    <a:pt x="32042" y="0"/>
                  </a:cubicBezTo>
                  <a:cubicBezTo>
                    <a:pt x="40111" y="0"/>
                    <a:pt x="47257" y="2421"/>
                    <a:pt x="52674" y="7146"/>
                  </a:cubicBezTo>
                  <a:lnTo>
                    <a:pt x="52674" y="15906"/>
                  </a:lnTo>
                  <a:cubicBezTo>
                    <a:pt x="47718" y="10489"/>
                    <a:pt x="40687" y="7492"/>
                    <a:pt x="32504" y="7492"/>
                  </a:cubicBezTo>
                  <a:cubicBezTo>
                    <a:pt x="18211" y="7492"/>
                    <a:pt x="8068" y="17635"/>
                    <a:pt x="8068" y="32043"/>
                  </a:cubicBezTo>
                  <a:cubicBezTo>
                    <a:pt x="8068" y="46450"/>
                    <a:pt x="18211" y="56824"/>
                    <a:pt x="32849" y="5682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0" name="Freeform: Shape 1979">
              <a:extLst>
                <a:ext uri="{FF2B5EF4-FFF2-40B4-BE49-F238E27FC236}">
                  <a16:creationId xmlns:a16="http://schemas.microsoft.com/office/drawing/2014/main" id="{D712752A-7BD6-494C-9463-EC8071DEE50D}"/>
                </a:ext>
              </a:extLst>
            </p:cNvPr>
            <p:cNvSpPr/>
            <p:nvPr/>
          </p:nvSpPr>
          <p:spPr>
            <a:xfrm>
              <a:off x="2128630" y="4288727"/>
              <a:ext cx="55325" cy="95089"/>
            </a:xfrm>
            <a:custGeom>
              <a:avLst/>
              <a:gdLst>
                <a:gd name="connsiteX0" fmla="*/ 7838 w 55325"/>
                <a:gd name="connsiteY0" fmla="*/ 95090 h 95089"/>
                <a:gd name="connsiteX1" fmla="*/ 0 w 55325"/>
                <a:gd name="connsiteY1" fmla="*/ 95090 h 95089"/>
                <a:gd name="connsiteX2" fmla="*/ 0 w 55325"/>
                <a:gd name="connsiteY2" fmla="*/ 0 h 95089"/>
                <a:gd name="connsiteX3" fmla="*/ 7838 w 55325"/>
                <a:gd name="connsiteY3" fmla="*/ 0 h 95089"/>
                <a:gd name="connsiteX4" fmla="*/ 7838 w 55325"/>
                <a:gd name="connsiteY4" fmla="*/ 47142 h 95089"/>
                <a:gd name="connsiteX5" fmla="*/ 30775 w 55325"/>
                <a:gd name="connsiteY5" fmla="*/ 31927 h 95089"/>
                <a:gd name="connsiteX6" fmla="*/ 55325 w 55325"/>
                <a:gd name="connsiteY6" fmla="*/ 59590 h 95089"/>
                <a:gd name="connsiteX7" fmla="*/ 55325 w 55325"/>
                <a:gd name="connsiteY7" fmla="*/ 95090 h 95089"/>
                <a:gd name="connsiteX8" fmla="*/ 47487 w 55325"/>
                <a:gd name="connsiteY8" fmla="*/ 95090 h 95089"/>
                <a:gd name="connsiteX9" fmla="*/ 47487 w 55325"/>
                <a:gd name="connsiteY9" fmla="*/ 60742 h 95089"/>
                <a:gd name="connsiteX10" fmla="*/ 28815 w 55325"/>
                <a:gd name="connsiteY10" fmla="*/ 39534 h 95089"/>
                <a:gd name="connsiteX11" fmla="*/ 7723 w 55325"/>
                <a:gd name="connsiteY11" fmla="*/ 63970 h 95089"/>
                <a:gd name="connsiteX12" fmla="*/ 7723 w 55325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90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2"/>
                  </a:lnTo>
                  <a:cubicBezTo>
                    <a:pt x="47487" y="46681"/>
                    <a:pt x="41033" y="39534"/>
                    <a:pt x="28815" y="39534"/>
                  </a:cubicBezTo>
                  <a:cubicBezTo>
                    <a:pt x="16598" y="39534"/>
                    <a:pt x="7723" y="50138"/>
                    <a:pt x="7723" y="63970"/>
                  </a:cubicBezTo>
                  <a:lnTo>
                    <a:pt x="7723" y="9509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1" name="Freeform: Shape 1980">
              <a:extLst>
                <a:ext uri="{FF2B5EF4-FFF2-40B4-BE49-F238E27FC236}">
                  <a16:creationId xmlns:a16="http://schemas.microsoft.com/office/drawing/2014/main" id="{95512265-C3C4-46E6-BF47-DA7B65E28942}"/>
                </a:ext>
              </a:extLst>
            </p:cNvPr>
            <p:cNvSpPr/>
            <p:nvPr/>
          </p:nvSpPr>
          <p:spPr>
            <a:xfrm>
              <a:off x="528815" y="4472914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3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3 h 64315"/>
                <a:gd name="connsiteX13" fmla="*/ 21323 w 43914"/>
                <a:gd name="connsiteY13" fmla="*/ 64315 h 64315"/>
                <a:gd name="connsiteX14" fmla="*/ 0 w 43914"/>
                <a:gd name="connsiteY14" fmla="*/ 57745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3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3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5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2" name="Freeform: Shape 1981">
              <a:extLst>
                <a:ext uri="{FF2B5EF4-FFF2-40B4-BE49-F238E27FC236}">
                  <a16:creationId xmlns:a16="http://schemas.microsoft.com/office/drawing/2014/main" id="{2E17B727-522F-4469-BD24-8B924A3551B1}"/>
                </a:ext>
              </a:extLst>
            </p:cNvPr>
            <p:cNvSpPr/>
            <p:nvPr/>
          </p:nvSpPr>
          <p:spPr>
            <a:xfrm>
              <a:off x="584601" y="4472798"/>
              <a:ext cx="53365" cy="64084"/>
            </a:xfrm>
            <a:custGeom>
              <a:avLst/>
              <a:gdLst>
                <a:gd name="connsiteX0" fmla="*/ 32849 w 53365"/>
                <a:gd name="connsiteY0" fmla="*/ 56823 h 64084"/>
                <a:gd name="connsiteX1" fmla="*/ 53366 w 53365"/>
                <a:gd name="connsiteY1" fmla="*/ 49447 h 64084"/>
                <a:gd name="connsiteX2" fmla="*/ 53366 w 53365"/>
                <a:gd name="connsiteY2" fmla="*/ 57515 h 64084"/>
                <a:gd name="connsiteX3" fmla="*/ 32158 w 53365"/>
                <a:gd name="connsiteY3" fmla="*/ 64085 h 64084"/>
                <a:gd name="connsiteX4" fmla="*/ 0 w 53365"/>
                <a:gd name="connsiteY4" fmla="*/ 32042 h 64084"/>
                <a:gd name="connsiteX5" fmla="*/ 32042 w 53365"/>
                <a:gd name="connsiteY5" fmla="*/ 0 h 64084"/>
                <a:gd name="connsiteX6" fmla="*/ 52674 w 53365"/>
                <a:gd name="connsiteY6" fmla="*/ 7146 h 64084"/>
                <a:gd name="connsiteX7" fmla="*/ 52674 w 53365"/>
                <a:gd name="connsiteY7" fmla="*/ 15906 h 64084"/>
                <a:gd name="connsiteX8" fmla="*/ 32503 w 53365"/>
                <a:gd name="connsiteY8" fmla="*/ 7492 h 64084"/>
                <a:gd name="connsiteX9" fmla="*/ 8068 w 53365"/>
                <a:gd name="connsiteY9" fmla="*/ 32042 h 64084"/>
                <a:gd name="connsiteX10" fmla="*/ 32849 w 53365"/>
                <a:gd name="connsiteY10" fmla="*/ 56823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4">
                  <a:moveTo>
                    <a:pt x="32849" y="56823"/>
                  </a:moveTo>
                  <a:cubicBezTo>
                    <a:pt x="40687" y="56823"/>
                    <a:pt x="47833" y="54403"/>
                    <a:pt x="53366" y="49447"/>
                  </a:cubicBezTo>
                  <a:lnTo>
                    <a:pt x="53366" y="57515"/>
                  </a:lnTo>
                  <a:cubicBezTo>
                    <a:pt x="47257" y="62126"/>
                    <a:pt x="39995" y="64085"/>
                    <a:pt x="32158" y="64085"/>
                  </a:cubicBezTo>
                  <a:cubicBezTo>
                    <a:pt x="13140" y="64085"/>
                    <a:pt x="0" y="50715"/>
                    <a:pt x="0" y="32042"/>
                  </a:cubicBezTo>
                  <a:cubicBezTo>
                    <a:pt x="0" y="13370"/>
                    <a:pt x="13485" y="0"/>
                    <a:pt x="32042" y="0"/>
                  </a:cubicBezTo>
                  <a:cubicBezTo>
                    <a:pt x="40111" y="0"/>
                    <a:pt x="47257" y="2420"/>
                    <a:pt x="52674" y="7146"/>
                  </a:cubicBezTo>
                  <a:lnTo>
                    <a:pt x="52674" y="15906"/>
                  </a:lnTo>
                  <a:cubicBezTo>
                    <a:pt x="47718" y="10489"/>
                    <a:pt x="40687" y="7492"/>
                    <a:pt x="32503" y="7492"/>
                  </a:cubicBezTo>
                  <a:cubicBezTo>
                    <a:pt x="18211" y="7492"/>
                    <a:pt x="8068" y="17635"/>
                    <a:pt x="8068" y="32042"/>
                  </a:cubicBezTo>
                  <a:cubicBezTo>
                    <a:pt x="8068" y="46450"/>
                    <a:pt x="18211" y="56823"/>
                    <a:pt x="32849" y="5682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3" name="Freeform: Shape 1982">
              <a:extLst>
                <a:ext uri="{FF2B5EF4-FFF2-40B4-BE49-F238E27FC236}">
                  <a16:creationId xmlns:a16="http://schemas.microsoft.com/office/drawing/2014/main" id="{49A1C82B-57E5-4BD5-B914-7232A9F9160B}"/>
                </a:ext>
              </a:extLst>
            </p:cNvPr>
            <p:cNvSpPr/>
            <p:nvPr/>
          </p:nvSpPr>
          <p:spPr>
            <a:xfrm>
              <a:off x="654794" y="4472914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8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4" name="Freeform: Shape 1983">
              <a:extLst>
                <a:ext uri="{FF2B5EF4-FFF2-40B4-BE49-F238E27FC236}">
                  <a16:creationId xmlns:a16="http://schemas.microsoft.com/office/drawing/2014/main" id="{05A9A12B-73F1-402D-962E-E1D9DA7C5D28}"/>
                </a:ext>
              </a:extLst>
            </p:cNvPr>
            <p:cNvSpPr/>
            <p:nvPr/>
          </p:nvSpPr>
          <p:spPr>
            <a:xfrm>
              <a:off x="692600" y="4472798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9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5" name="Freeform: Shape 1984">
              <a:extLst>
                <a:ext uri="{FF2B5EF4-FFF2-40B4-BE49-F238E27FC236}">
                  <a16:creationId xmlns:a16="http://schemas.microsoft.com/office/drawing/2014/main" id="{9EAF690B-7DC5-4C11-B9B3-438B8B88F69C}"/>
                </a:ext>
              </a:extLst>
            </p:cNvPr>
            <p:cNvSpPr/>
            <p:nvPr/>
          </p:nvSpPr>
          <p:spPr>
            <a:xfrm>
              <a:off x="765214" y="4472798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9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6" name="Freeform: Shape 1985">
              <a:extLst>
                <a:ext uri="{FF2B5EF4-FFF2-40B4-BE49-F238E27FC236}">
                  <a16:creationId xmlns:a16="http://schemas.microsoft.com/office/drawing/2014/main" id="{A614C915-B385-47F3-B829-FAE5F1D23E9B}"/>
                </a:ext>
              </a:extLst>
            </p:cNvPr>
            <p:cNvSpPr/>
            <p:nvPr/>
          </p:nvSpPr>
          <p:spPr>
            <a:xfrm>
              <a:off x="842438" y="4472798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2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3 w 55325"/>
                <a:gd name="connsiteY11" fmla="*/ 32042 h 63162"/>
                <a:gd name="connsiteX12" fmla="*/ 7723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3" y="18211"/>
                    <a:pt x="7723" y="32042"/>
                  </a:cubicBezTo>
                  <a:lnTo>
                    <a:pt x="7723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7" name="Freeform: Shape 1986">
              <a:extLst>
                <a:ext uri="{FF2B5EF4-FFF2-40B4-BE49-F238E27FC236}">
                  <a16:creationId xmlns:a16="http://schemas.microsoft.com/office/drawing/2014/main" id="{87FF6A44-D30E-4F2C-AEE2-74F7D83AEB74}"/>
                </a:ext>
              </a:extLst>
            </p:cNvPr>
            <p:cNvSpPr/>
            <p:nvPr/>
          </p:nvSpPr>
          <p:spPr>
            <a:xfrm>
              <a:off x="947556" y="4453550"/>
              <a:ext cx="36076" cy="83563"/>
            </a:xfrm>
            <a:custGeom>
              <a:avLst/>
              <a:gdLst>
                <a:gd name="connsiteX0" fmla="*/ 20286 w 36076"/>
                <a:gd name="connsiteY0" fmla="*/ 83448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1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8"/>
                  </a:moveTo>
                  <a:cubicBezTo>
                    <a:pt x="7722" y="83448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1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3"/>
                  </a:lnTo>
                  <a:cubicBezTo>
                    <a:pt x="31697" y="82065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8" name="Freeform: Shape 1987">
              <a:extLst>
                <a:ext uri="{FF2B5EF4-FFF2-40B4-BE49-F238E27FC236}">
                  <a16:creationId xmlns:a16="http://schemas.microsoft.com/office/drawing/2014/main" id="{C7989F54-7A4A-49CE-91E9-FEEE5B84F4D2}"/>
                </a:ext>
              </a:extLst>
            </p:cNvPr>
            <p:cNvSpPr/>
            <p:nvPr/>
          </p:nvSpPr>
          <p:spPr>
            <a:xfrm>
              <a:off x="994813" y="4449631"/>
              <a:ext cx="15099" cy="86330"/>
            </a:xfrm>
            <a:custGeom>
              <a:avLst/>
              <a:gdLst>
                <a:gd name="connsiteX0" fmla="*/ 0 w 15099"/>
                <a:gd name="connsiteY0" fmla="*/ 5533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3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3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3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9" name="Freeform: Shape 1988">
              <a:extLst>
                <a:ext uri="{FF2B5EF4-FFF2-40B4-BE49-F238E27FC236}">
                  <a16:creationId xmlns:a16="http://schemas.microsoft.com/office/drawing/2014/main" id="{1E121C5F-5590-4B8C-859E-60D181F6259D}"/>
                </a:ext>
              </a:extLst>
            </p:cNvPr>
            <p:cNvSpPr/>
            <p:nvPr/>
          </p:nvSpPr>
          <p:spPr>
            <a:xfrm>
              <a:off x="1026625" y="4472798"/>
              <a:ext cx="95666" cy="63162"/>
            </a:xfrm>
            <a:custGeom>
              <a:avLst/>
              <a:gdLst>
                <a:gd name="connsiteX0" fmla="*/ 7838 w 95666"/>
                <a:gd name="connsiteY0" fmla="*/ 63163 h 63162"/>
                <a:gd name="connsiteX1" fmla="*/ 0 w 95666"/>
                <a:gd name="connsiteY1" fmla="*/ 63163 h 63162"/>
                <a:gd name="connsiteX2" fmla="*/ 0 w 95666"/>
                <a:gd name="connsiteY2" fmla="*/ 1037 h 63162"/>
                <a:gd name="connsiteX3" fmla="*/ 7838 w 95666"/>
                <a:gd name="connsiteY3" fmla="*/ 1037 h 63162"/>
                <a:gd name="connsiteX4" fmla="*/ 7838 w 95666"/>
                <a:gd name="connsiteY4" fmla="*/ 14984 h 63162"/>
                <a:gd name="connsiteX5" fmla="*/ 29622 w 95666"/>
                <a:gd name="connsiteY5" fmla="*/ 0 h 63162"/>
                <a:gd name="connsiteX6" fmla="*/ 49677 w 95666"/>
                <a:gd name="connsiteY6" fmla="*/ 15906 h 63162"/>
                <a:gd name="connsiteX7" fmla="*/ 72729 w 95666"/>
                <a:gd name="connsiteY7" fmla="*/ 0 h 63162"/>
                <a:gd name="connsiteX8" fmla="*/ 95666 w 95666"/>
                <a:gd name="connsiteY8" fmla="*/ 27662 h 63162"/>
                <a:gd name="connsiteX9" fmla="*/ 95666 w 95666"/>
                <a:gd name="connsiteY9" fmla="*/ 63163 h 63162"/>
                <a:gd name="connsiteX10" fmla="*/ 87829 w 95666"/>
                <a:gd name="connsiteY10" fmla="*/ 63163 h 63162"/>
                <a:gd name="connsiteX11" fmla="*/ 87829 w 95666"/>
                <a:gd name="connsiteY11" fmla="*/ 28815 h 63162"/>
                <a:gd name="connsiteX12" fmla="*/ 71231 w 95666"/>
                <a:gd name="connsiteY12" fmla="*/ 7607 h 63162"/>
                <a:gd name="connsiteX13" fmla="*/ 51867 w 95666"/>
                <a:gd name="connsiteY13" fmla="*/ 30775 h 63162"/>
                <a:gd name="connsiteX14" fmla="*/ 51867 w 95666"/>
                <a:gd name="connsiteY14" fmla="*/ 63163 h 63162"/>
                <a:gd name="connsiteX15" fmla="*/ 44030 w 95666"/>
                <a:gd name="connsiteY15" fmla="*/ 63163 h 63162"/>
                <a:gd name="connsiteX16" fmla="*/ 44030 w 95666"/>
                <a:gd name="connsiteY16" fmla="*/ 28815 h 63162"/>
                <a:gd name="connsiteX17" fmla="*/ 27432 w 95666"/>
                <a:gd name="connsiteY17" fmla="*/ 7607 h 63162"/>
                <a:gd name="connsiteX18" fmla="*/ 7953 w 95666"/>
                <a:gd name="connsiteY18" fmla="*/ 32042 h 63162"/>
                <a:gd name="connsiteX19" fmla="*/ 7953 w 95666"/>
                <a:gd name="connsiteY19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666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4984"/>
                  </a:lnTo>
                  <a:cubicBezTo>
                    <a:pt x="11757" y="5993"/>
                    <a:pt x="19825" y="0"/>
                    <a:pt x="29622" y="0"/>
                  </a:cubicBezTo>
                  <a:cubicBezTo>
                    <a:pt x="40456" y="0"/>
                    <a:pt x="46911" y="6224"/>
                    <a:pt x="49677" y="15906"/>
                  </a:cubicBezTo>
                  <a:cubicBezTo>
                    <a:pt x="53481" y="6570"/>
                    <a:pt x="62125" y="0"/>
                    <a:pt x="72729" y="0"/>
                  </a:cubicBezTo>
                  <a:cubicBezTo>
                    <a:pt x="88059" y="0"/>
                    <a:pt x="95666" y="11526"/>
                    <a:pt x="95666" y="27662"/>
                  </a:cubicBezTo>
                  <a:lnTo>
                    <a:pt x="95666" y="63163"/>
                  </a:lnTo>
                  <a:lnTo>
                    <a:pt x="87829" y="63163"/>
                  </a:lnTo>
                  <a:lnTo>
                    <a:pt x="87829" y="28815"/>
                  </a:lnTo>
                  <a:cubicBezTo>
                    <a:pt x="87829" y="14753"/>
                    <a:pt x="82296" y="7607"/>
                    <a:pt x="71231" y="7607"/>
                  </a:cubicBezTo>
                  <a:cubicBezTo>
                    <a:pt x="60166" y="7607"/>
                    <a:pt x="51867" y="17750"/>
                    <a:pt x="51867" y="30775"/>
                  </a:cubicBezTo>
                  <a:lnTo>
                    <a:pt x="51867" y="63163"/>
                  </a:lnTo>
                  <a:lnTo>
                    <a:pt x="44030" y="63163"/>
                  </a:lnTo>
                  <a:lnTo>
                    <a:pt x="44030" y="28815"/>
                  </a:lnTo>
                  <a:cubicBezTo>
                    <a:pt x="44030" y="14753"/>
                    <a:pt x="38497" y="7607"/>
                    <a:pt x="27432" y="7607"/>
                  </a:cubicBezTo>
                  <a:cubicBezTo>
                    <a:pt x="16367" y="7607"/>
                    <a:pt x="7953" y="18211"/>
                    <a:pt x="7953" y="32042"/>
                  </a:cubicBezTo>
                  <a:lnTo>
                    <a:pt x="7953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0" name="Freeform: Shape 1989">
              <a:extLst>
                <a:ext uri="{FF2B5EF4-FFF2-40B4-BE49-F238E27FC236}">
                  <a16:creationId xmlns:a16="http://schemas.microsoft.com/office/drawing/2014/main" id="{B528C1EA-8852-4841-8DC6-FFB95EF19040}"/>
                </a:ext>
              </a:extLst>
            </p:cNvPr>
            <p:cNvSpPr/>
            <p:nvPr/>
          </p:nvSpPr>
          <p:spPr>
            <a:xfrm>
              <a:off x="1137851" y="4472798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1" name="Freeform: Shape 1990">
              <a:extLst>
                <a:ext uri="{FF2B5EF4-FFF2-40B4-BE49-F238E27FC236}">
                  <a16:creationId xmlns:a16="http://schemas.microsoft.com/office/drawing/2014/main" id="{2DBAF5DB-FC1F-46F2-A37A-27F0EA446E6D}"/>
                </a:ext>
              </a:extLst>
            </p:cNvPr>
            <p:cNvSpPr/>
            <p:nvPr/>
          </p:nvSpPr>
          <p:spPr>
            <a:xfrm>
              <a:off x="1240087" y="4472798"/>
              <a:ext cx="63739" cy="64200"/>
            </a:xfrm>
            <a:custGeom>
              <a:avLst/>
              <a:gdLst>
                <a:gd name="connsiteX0" fmla="*/ 55901 w 63739"/>
                <a:gd name="connsiteY0" fmla="*/ 48870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0 h 64200"/>
                <a:gd name="connsiteX10" fmla="*/ 8184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4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0"/>
                  </a:moveTo>
                  <a:cubicBezTo>
                    <a:pt x="51521" y="58206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4" y="32273"/>
                  </a:moveTo>
                  <a:cubicBezTo>
                    <a:pt x="8184" y="46450"/>
                    <a:pt x="17981" y="56823"/>
                    <a:pt x="31927" y="56823"/>
                  </a:cubicBezTo>
                  <a:cubicBezTo>
                    <a:pt x="45874" y="56823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4" y="17865"/>
                    <a:pt x="8184" y="3227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2" name="Freeform: Shape 1991">
              <a:extLst>
                <a:ext uri="{FF2B5EF4-FFF2-40B4-BE49-F238E27FC236}">
                  <a16:creationId xmlns:a16="http://schemas.microsoft.com/office/drawing/2014/main" id="{8C50895A-32EF-4E68-A059-AFAAE82AB207}"/>
                </a:ext>
              </a:extLst>
            </p:cNvPr>
            <p:cNvSpPr/>
            <p:nvPr/>
          </p:nvSpPr>
          <p:spPr>
            <a:xfrm>
              <a:off x="1325956" y="4472798"/>
              <a:ext cx="55324" cy="63162"/>
            </a:xfrm>
            <a:custGeom>
              <a:avLst/>
              <a:gdLst>
                <a:gd name="connsiteX0" fmla="*/ 7838 w 55324"/>
                <a:gd name="connsiteY0" fmla="*/ 63163 h 63162"/>
                <a:gd name="connsiteX1" fmla="*/ 0 w 55324"/>
                <a:gd name="connsiteY1" fmla="*/ 63163 h 63162"/>
                <a:gd name="connsiteX2" fmla="*/ 0 w 55324"/>
                <a:gd name="connsiteY2" fmla="*/ 1037 h 63162"/>
                <a:gd name="connsiteX3" fmla="*/ 7838 w 55324"/>
                <a:gd name="connsiteY3" fmla="*/ 1037 h 63162"/>
                <a:gd name="connsiteX4" fmla="*/ 7838 w 55324"/>
                <a:gd name="connsiteY4" fmla="*/ 15214 h 63162"/>
                <a:gd name="connsiteX5" fmla="*/ 30775 w 55324"/>
                <a:gd name="connsiteY5" fmla="*/ 0 h 63162"/>
                <a:gd name="connsiteX6" fmla="*/ 55325 w 55324"/>
                <a:gd name="connsiteY6" fmla="*/ 27662 h 63162"/>
                <a:gd name="connsiteX7" fmla="*/ 55325 w 55324"/>
                <a:gd name="connsiteY7" fmla="*/ 63163 h 63162"/>
                <a:gd name="connsiteX8" fmla="*/ 47487 w 55324"/>
                <a:gd name="connsiteY8" fmla="*/ 63163 h 63162"/>
                <a:gd name="connsiteX9" fmla="*/ 47487 w 55324"/>
                <a:gd name="connsiteY9" fmla="*/ 28815 h 63162"/>
                <a:gd name="connsiteX10" fmla="*/ 28815 w 55324"/>
                <a:gd name="connsiteY10" fmla="*/ 7607 h 63162"/>
                <a:gd name="connsiteX11" fmla="*/ 7722 w 55324"/>
                <a:gd name="connsiteY11" fmla="*/ 32042 h 63162"/>
                <a:gd name="connsiteX12" fmla="*/ 7722 w 55324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3" name="Freeform: Shape 1992">
              <a:extLst>
                <a:ext uri="{FF2B5EF4-FFF2-40B4-BE49-F238E27FC236}">
                  <a16:creationId xmlns:a16="http://schemas.microsoft.com/office/drawing/2014/main" id="{8310B65E-C170-4BF6-B9C5-A0AF4CF0DC45}"/>
                </a:ext>
              </a:extLst>
            </p:cNvPr>
            <p:cNvSpPr/>
            <p:nvPr/>
          </p:nvSpPr>
          <p:spPr>
            <a:xfrm>
              <a:off x="1396957" y="4440871"/>
              <a:ext cx="63739" cy="96127"/>
            </a:xfrm>
            <a:custGeom>
              <a:avLst/>
              <a:gdLst>
                <a:gd name="connsiteX0" fmla="*/ 55901 w 63739"/>
                <a:gd name="connsiteY0" fmla="*/ 80797 h 96127"/>
                <a:gd name="connsiteX1" fmla="*/ 31120 w 63739"/>
                <a:gd name="connsiteY1" fmla="*/ 96127 h 96127"/>
                <a:gd name="connsiteX2" fmla="*/ 0 w 63739"/>
                <a:gd name="connsiteY2" fmla="*/ 64315 h 96127"/>
                <a:gd name="connsiteX3" fmla="*/ 31120 w 63739"/>
                <a:gd name="connsiteY3" fmla="*/ 31927 h 96127"/>
                <a:gd name="connsiteX4" fmla="*/ 55901 w 63739"/>
                <a:gd name="connsiteY4" fmla="*/ 47372 h 96127"/>
                <a:gd name="connsiteX5" fmla="*/ 55901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1 w 63739"/>
                <a:gd name="connsiteY8" fmla="*/ 95090 h 96127"/>
                <a:gd name="connsiteX9" fmla="*/ 55901 w 63739"/>
                <a:gd name="connsiteY9" fmla="*/ 80797 h 96127"/>
                <a:gd name="connsiteX10" fmla="*/ 8184 w 63739"/>
                <a:gd name="connsiteY10" fmla="*/ 64200 h 96127"/>
                <a:gd name="connsiteX11" fmla="*/ 31927 w 63739"/>
                <a:gd name="connsiteY11" fmla="*/ 88750 h 96127"/>
                <a:gd name="connsiteX12" fmla="*/ 55901 w 63739"/>
                <a:gd name="connsiteY12" fmla="*/ 64200 h 96127"/>
                <a:gd name="connsiteX13" fmla="*/ 31927 w 63739"/>
                <a:gd name="connsiteY13" fmla="*/ 39419 h 96127"/>
                <a:gd name="connsiteX14" fmla="*/ 8184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1" y="80797"/>
                  </a:moveTo>
                  <a:cubicBezTo>
                    <a:pt x="51521" y="90018"/>
                    <a:pt x="42531" y="96127"/>
                    <a:pt x="31120" y="96127"/>
                  </a:cubicBezTo>
                  <a:cubicBezTo>
                    <a:pt x="13024" y="96127"/>
                    <a:pt x="0" y="82642"/>
                    <a:pt x="0" y="64315"/>
                  </a:cubicBezTo>
                  <a:cubicBezTo>
                    <a:pt x="0" y="45989"/>
                    <a:pt x="12909" y="31927"/>
                    <a:pt x="31120" y="31927"/>
                  </a:cubicBezTo>
                  <a:cubicBezTo>
                    <a:pt x="42531" y="31927"/>
                    <a:pt x="51406" y="38036"/>
                    <a:pt x="55901" y="47372"/>
                  </a:cubicBezTo>
                  <a:lnTo>
                    <a:pt x="55901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1" y="95090"/>
                  </a:lnTo>
                  <a:lnTo>
                    <a:pt x="55901" y="80797"/>
                  </a:lnTo>
                  <a:close/>
                  <a:moveTo>
                    <a:pt x="8184" y="64200"/>
                  </a:moveTo>
                  <a:cubicBezTo>
                    <a:pt x="8184" y="78377"/>
                    <a:pt x="17981" y="88750"/>
                    <a:pt x="31927" y="88750"/>
                  </a:cubicBezTo>
                  <a:cubicBezTo>
                    <a:pt x="45874" y="88750"/>
                    <a:pt x="55901" y="78377"/>
                    <a:pt x="55901" y="64200"/>
                  </a:cubicBezTo>
                  <a:cubicBezTo>
                    <a:pt x="55901" y="50023"/>
                    <a:pt x="45874" y="39419"/>
                    <a:pt x="31927" y="39419"/>
                  </a:cubicBezTo>
                  <a:cubicBezTo>
                    <a:pt x="17981" y="39419"/>
                    <a:pt x="8184" y="49792"/>
                    <a:pt x="8184" y="64200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4" name="Freeform: Shape 1993">
              <a:extLst>
                <a:ext uri="{FF2B5EF4-FFF2-40B4-BE49-F238E27FC236}">
                  <a16:creationId xmlns:a16="http://schemas.microsoft.com/office/drawing/2014/main" id="{CA2BCDF9-39B4-4E6F-B01B-5DC78B320FAD}"/>
                </a:ext>
              </a:extLst>
            </p:cNvPr>
            <p:cNvSpPr/>
            <p:nvPr/>
          </p:nvSpPr>
          <p:spPr>
            <a:xfrm>
              <a:off x="1507838" y="4472798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6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5" name="Freeform: Shape 1994">
              <a:extLst>
                <a:ext uri="{FF2B5EF4-FFF2-40B4-BE49-F238E27FC236}">
                  <a16:creationId xmlns:a16="http://schemas.microsoft.com/office/drawing/2014/main" id="{659896DF-6F37-4ED0-9729-E6D078ED5C2D}"/>
                </a:ext>
              </a:extLst>
            </p:cNvPr>
            <p:cNvSpPr/>
            <p:nvPr/>
          </p:nvSpPr>
          <p:spPr>
            <a:xfrm>
              <a:off x="1575956" y="4473836"/>
              <a:ext cx="61088" cy="62240"/>
            </a:xfrm>
            <a:custGeom>
              <a:avLst/>
              <a:gdLst>
                <a:gd name="connsiteX0" fmla="*/ 29737 w 61088"/>
                <a:gd name="connsiteY0" fmla="*/ 35731 h 62240"/>
                <a:gd name="connsiteX1" fmla="*/ 9106 w 61088"/>
                <a:gd name="connsiteY1" fmla="*/ 62126 h 62240"/>
                <a:gd name="connsiteX2" fmla="*/ 0 w 61088"/>
                <a:gd name="connsiteY2" fmla="*/ 62126 h 62240"/>
                <a:gd name="connsiteX3" fmla="*/ 25127 w 61088"/>
                <a:gd name="connsiteY3" fmla="*/ 29622 h 62240"/>
                <a:gd name="connsiteX4" fmla="*/ 1268 w 61088"/>
                <a:gd name="connsiteY4" fmla="*/ 0 h 62240"/>
                <a:gd name="connsiteX5" fmla="*/ 11065 w 61088"/>
                <a:gd name="connsiteY5" fmla="*/ 0 h 62240"/>
                <a:gd name="connsiteX6" fmla="*/ 30198 w 61088"/>
                <a:gd name="connsiteY6" fmla="*/ 23629 h 62240"/>
                <a:gd name="connsiteX7" fmla="*/ 48640 w 61088"/>
                <a:gd name="connsiteY7" fmla="*/ 0 h 62240"/>
                <a:gd name="connsiteX8" fmla="*/ 57746 w 61088"/>
                <a:gd name="connsiteY8" fmla="*/ 0 h 62240"/>
                <a:gd name="connsiteX9" fmla="*/ 34924 w 61088"/>
                <a:gd name="connsiteY9" fmla="*/ 29852 h 62240"/>
                <a:gd name="connsiteX10" fmla="*/ 61088 w 61088"/>
                <a:gd name="connsiteY10" fmla="*/ 62241 h 62240"/>
                <a:gd name="connsiteX11" fmla="*/ 51291 w 61088"/>
                <a:gd name="connsiteY11" fmla="*/ 62241 h 62240"/>
                <a:gd name="connsiteX12" fmla="*/ 29853 w 61088"/>
                <a:gd name="connsiteY12" fmla="*/ 35846 h 6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88" h="62240">
                  <a:moveTo>
                    <a:pt x="29737" y="35731"/>
                  </a:moveTo>
                  <a:lnTo>
                    <a:pt x="9106" y="62126"/>
                  </a:lnTo>
                  <a:lnTo>
                    <a:pt x="0" y="62126"/>
                  </a:lnTo>
                  <a:lnTo>
                    <a:pt x="25127" y="29622"/>
                  </a:lnTo>
                  <a:lnTo>
                    <a:pt x="1268" y="0"/>
                  </a:lnTo>
                  <a:lnTo>
                    <a:pt x="11065" y="0"/>
                  </a:lnTo>
                  <a:lnTo>
                    <a:pt x="30198" y="23629"/>
                  </a:lnTo>
                  <a:lnTo>
                    <a:pt x="48640" y="0"/>
                  </a:lnTo>
                  <a:lnTo>
                    <a:pt x="57746" y="0"/>
                  </a:lnTo>
                  <a:lnTo>
                    <a:pt x="34924" y="29852"/>
                  </a:lnTo>
                  <a:lnTo>
                    <a:pt x="61088" y="62241"/>
                  </a:lnTo>
                  <a:lnTo>
                    <a:pt x="51291" y="62241"/>
                  </a:lnTo>
                  <a:lnTo>
                    <a:pt x="29853" y="35846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6" name="Freeform: Shape 1995">
              <a:extLst>
                <a:ext uri="{FF2B5EF4-FFF2-40B4-BE49-F238E27FC236}">
                  <a16:creationId xmlns:a16="http://schemas.microsoft.com/office/drawing/2014/main" id="{F1D631EF-D28A-4B67-A5F4-17F79E7B185F}"/>
                </a:ext>
              </a:extLst>
            </p:cNvPr>
            <p:cNvSpPr/>
            <p:nvPr/>
          </p:nvSpPr>
          <p:spPr>
            <a:xfrm>
              <a:off x="1649838" y="4472798"/>
              <a:ext cx="63623" cy="94859"/>
            </a:xfrm>
            <a:custGeom>
              <a:avLst/>
              <a:gdLst>
                <a:gd name="connsiteX0" fmla="*/ 7838 w 63623"/>
                <a:gd name="connsiteY0" fmla="*/ 48755 h 94859"/>
                <a:gd name="connsiteX1" fmla="*/ 7838 w 63623"/>
                <a:gd name="connsiteY1" fmla="*/ 94860 h 94859"/>
                <a:gd name="connsiteX2" fmla="*/ 0 w 63623"/>
                <a:gd name="connsiteY2" fmla="*/ 94860 h 94859"/>
                <a:gd name="connsiteX3" fmla="*/ 0 w 63623"/>
                <a:gd name="connsiteY3" fmla="*/ 1037 h 94859"/>
                <a:gd name="connsiteX4" fmla="*/ 7838 w 63623"/>
                <a:gd name="connsiteY4" fmla="*/ 1037 h 94859"/>
                <a:gd name="connsiteX5" fmla="*/ 7838 w 63623"/>
                <a:gd name="connsiteY5" fmla="*/ 15445 h 94859"/>
                <a:gd name="connsiteX6" fmla="*/ 32504 w 63623"/>
                <a:gd name="connsiteY6" fmla="*/ 0 h 94859"/>
                <a:gd name="connsiteX7" fmla="*/ 63624 w 63623"/>
                <a:gd name="connsiteY7" fmla="*/ 31927 h 94859"/>
                <a:gd name="connsiteX8" fmla="*/ 32504 w 63623"/>
                <a:gd name="connsiteY8" fmla="*/ 64085 h 94859"/>
                <a:gd name="connsiteX9" fmla="*/ 7838 w 63623"/>
                <a:gd name="connsiteY9" fmla="*/ 48640 h 94859"/>
                <a:gd name="connsiteX10" fmla="*/ 31812 w 63623"/>
                <a:gd name="connsiteY10" fmla="*/ 7492 h 94859"/>
                <a:gd name="connsiteX11" fmla="*/ 7838 w 63623"/>
                <a:gd name="connsiteY11" fmla="*/ 32042 h 94859"/>
                <a:gd name="connsiteX12" fmla="*/ 31812 w 63623"/>
                <a:gd name="connsiteY12" fmla="*/ 56823 h 94859"/>
                <a:gd name="connsiteX13" fmla="*/ 55556 w 63623"/>
                <a:gd name="connsiteY13" fmla="*/ 32042 h 94859"/>
                <a:gd name="connsiteX14" fmla="*/ 31812 w 63623"/>
                <a:gd name="connsiteY14" fmla="*/ 7492 h 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23" h="94859">
                  <a:moveTo>
                    <a:pt x="7838" y="48755"/>
                  </a:moveTo>
                  <a:lnTo>
                    <a:pt x="7838" y="94860"/>
                  </a:lnTo>
                  <a:lnTo>
                    <a:pt x="0" y="94860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445"/>
                  </a:lnTo>
                  <a:cubicBezTo>
                    <a:pt x="12102" y="6109"/>
                    <a:pt x="21093" y="0"/>
                    <a:pt x="32504" y="0"/>
                  </a:cubicBezTo>
                  <a:cubicBezTo>
                    <a:pt x="50484" y="0"/>
                    <a:pt x="63624" y="13601"/>
                    <a:pt x="63624" y="31927"/>
                  </a:cubicBezTo>
                  <a:cubicBezTo>
                    <a:pt x="63624" y="50254"/>
                    <a:pt x="50599" y="64085"/>
                    <a:pt x="32504" y="64085"/>
                  </a:cubicBezTo>
                  <a:cubicBezTo>
                    <a:pt x="21093" y="64085"/>
                    <a:pt x="12102" y="57976"/>
                    <a:pt x="7838" y="48640"/>
                  </a:cubicBezTo>
                  <a:close/>
                  <a:moveTo>
                    <a:pt x="31812" y="7492"/>
                  </a:moveTo>
                  <a:cubicBezTo>
                    <a:pt x="17865" y="7492"/>
                    <a:pt x="7838" y="17865"/>
                    <a:pt x="7838" y="32042"/>
                  </a:cubicBezTo>
                  <a:cubicBezTo>
                    <a:pt x="7838" y="46220"/>
                    <a:pt x="17865" y="56823"/>
                    <a:pt x="31812" y="56823"/>
                  </a:cubicBezTo>
                  <a:cubicBezTo>
                    <a:pt x="45758" y="56823"/>
                    <a:pt x="55556" y="46450"/>
                    <a:pt x="55556" y="32042"/>
                  </a:cubicBezTo>
                  <a:cubicBezTo>
                    <a:pt x="55556" y="17635"/>
                    <a:pt x="45758" y="7492"/>
                    <a:pt x="3181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7" name="Freeform: Shape 1996">
              <a:extLst>
                <a:ext uri="{FF2B5EF4-FFF2-40B4-BE49-F238E27FC236}">
                  <a16:creationId xmlns:a16="http://schemas.microsoft.com/office/drawing/2014/main" id="{96211ECF-C976-44D0-BDC6-6D25348D469E}"/>
                </a:ext>
              </a:extLst>
            </p:cNvPr>
            <p:cNvSpPr/>
            <p:nvPr/>
          </p:nvSpPr>
          <p:spPr>
            <a:xfrm>
              <a:off x="1726141" y="4472914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5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8" name="Freeform: Shape 1997">
              <a:extLst>
                <a:ext uri="{FF2B5EF4-FFF2-40B4-BE49-F238E27FC236}">
                  <a16:creationId xmlns:a16="http://schemas.microsoft.com/office/drawing/2014/main" id="{A3657760-E64A-489F-84F2-F6616C6353CA}"/>
                </a:ext>
              </a:extLst>
            </p:cNvPr>
            <p:cNvSpPr/>
            <p:nvPr/>
          </p:nvSpPr>
          <p:spPr>
            <a:xfrm>
              <a:off x="1802098" y="4472914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2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3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3 h 64315"/>
                <a:gd name="connsiteX13" fmla="*/ 21323 w 43914"/>
                <a:gd name="connsiteY13" fmla="*/ 64315 h 64315"/>
                <a:gd name="connsiteX14" fmla="*/ 0 w 43914"/>
                <a:gd name="connsiteY14" fmla="*/ 57745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2" y="24435"/>
                    <a:pt x="1152" y="16943"/>
                  </a:cubicBezTo>
                  <a:cubicBezTo>
                    <a:pt x="1152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3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3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5"/>
                  </a:cubicBezTo>
                  <a:lnTo>
                    <a:pt x="0" y="49101"/>
                  </a:lnTo>
                  <a:cubicBezTo>
                    <a:pt x="6455" y="55210"/>
                    <a:pt x="13946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9" name="Freeform: Shape 1998">
              <a:extLst>
                <a:ext uri="{FF2B5EF4-FFF2-40B4-BE49-F238E27FC236}">
                  <a16:creationId xmlns:a16="http://schemas.microsoft.com/office/drawing/2014/main" id="{054469BE-46EA-40E8-A8C8-E883D918949F}"/>
                </a:ext>
              </a:extLst>
            </p:cNvPr>
            <p:cNvSpPr/>
            <p:nvPr/>
          </p:nvSpPr>
          <p:spPr>
            <a:xfrm>
              <a:off x="1860650" y="4473836"/>
              <a:ext cx="54402" cy="63162"/>
            </a:xfrm>
            <a:custGeom>
              <a:avLst/>
              <a:gdLst>
                <a:gd name="connsiteX0" fmla="*/ 46565 w 54402"/>
                <a:gd name="connsiteY0" fmla="*/ 0 h 63162"/>
                <a:gd name="connsiteX1" fmla="*/ 54403 w 54402"/>
                <a:gd name="connsiteY1" fmla="*/ 0 h 63162"/>
                <a:gd name="connsiteX2" fmla="*/ 54403 w 54402"/>
                <a:gd name="connsiteY2" fmla="*/ 35039 h 63162"/>
                <a:gd name="connsiteX3" fmla="*/ 27317 w 54402"/>
                <a:gd name="connsiteY3" fmla="*/ 63163 h 63162"/>
                <a:gd name="connsiteX4" fmla="*/ 0 w 54402"/>
                <a:gd name="connsiteY4" fmla="*/ 35039 h 63162"/>
                <a:gd name="connsiteX5" fmla="*/ 0 w 54402"/>
                <a:gd name="connsiteY5" fmla="*/ 0 h 63162"/>
                <a:gd name="connsiteX6" fmla="*/ 7838 w 54402"/>
                <a:gd name="connsiteY6" fmla="*/ 0 h 63162"/>
                <a:gd name="connsiteX7" fmla="*/ 7838 w 54402"/>
                <a:gd name="connsiteY7" fmla="*/ 35731 h 63162"/>
                <a:gd name="connsiteX8" fmla="*/ 27201 w 54402"/>
                <a:gd name="connsiteY8" fmla="*/ 55786 h 63162"/>
                <a:gd name="connsiteX9" fmla="*/ 46450 w 54402"/>
                <a:gd name="connsiteY9" fmla="*/ 35731 h 63162"/>
                <a:gd name="connsiteX10" fmla="*/ 46450 w 54402"/>
                <a:gd name="connsiteY10" fmla="*/ 0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02" h="63162">
                  <a:moveTo>
                    <a:pt x="46565" y="0"/>
                  </a:moveTo>
                  <a:lnTo>
                    <a:pt x="54403" y="0"/>
                  </a:lnTo>
                  <a:lnTo>
                    <a:pt x="54403" y="35039"/>
                  </a:lnTo>
                  <a:cubicBezTo>
                    <a:pt x="54403" y="52674"/>
                    <a:pt x="43799" y="63163"/>
                    <a:pt x="27317" y="63163"/>
                  </a:cubicBezTo>
                  <a:cubicBezTo>
                    <a:pt x="10835" y="63163"/>
                    <a:pt x="0" y="52674"/>
                    <a:pt x="0" y="35039"/>
                  </a:cubicBezTo>
                  <a:lnTo>
                    <a:pt x="0" y="0"/>
                  </a:lnTo>
                  <a:lnTo>
                    <a:pt x="7838" y="0"/>
                  </a:lnTo>
                  <a:lnTo>
                    <a:pt x="7838" y="35731"/>
                  </a:lnTo>
                  <a:cubicBezTo>
                    <a:pt x="7838" y="48871"/>
                    <a:pt x="15675" y="55786"/>
                    <a:pt x="27201" y="55786"/>
                  </a:cubicBezTo>
                  <a:cubicBezTo>
                    <a:pt x="38728" y="55786"/>
                    <a:pt x="46450" y="48986"/>
                    <a:pt x="46450" y="35731"/>
                  </a:cubicBezTo>
                  <a:lnTo>
                    <a:pt x="4645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0" name="Freeform: Shape 1999">
              <a:extLst>
                <a:ext uri="{FF2B5EF4-FFF2-40B4-BE49-F238E27FC236}">
                  <a16:creationId xmlns:a16="http://schemas.microsoft.com/office/drawing/2014/main" id="{78D4D1B3-4661-4BA3-B8F0-E51F4D9AB27F}"/>
                </a:ext>
              </a:extLst>
            </p:cNvPr>
            <p:cNvSpPr/>
            <p:nvPr/>
          </p:nvSpPr>
          <p:spPr>
            <a:xfrm>
              <a:off x="1935454" y="4472914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8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1" name="Freeform: Shape 2000">
              <a:extLst>
                <a:ext uri="{FF2B5EF4-FFF2-40B4-BE49-F238E27FC236}">
                  <a16:creationId xmlns:a16="http://schemas.microsoft.com/office/drawing/2014/main" id="{0870D148-F043-4963-9701-9D930B0D3FDE}"/>
                </a:ext>
              </a:extLst>
            </p:cNvPr>
            <p:cNvSpPr/>
            <p:nvPr/>
          </p:nvSpPr>
          <p:spPr>
            <a:xfrm>
              <a:off x="1973259" y="4472798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2" name="Freeform: Shape 2001">
              <a:extLst>
                <a:ext uri="{FF2B5EF4-FFF2-40B4-BE49-F238E27FC236}">
                  <a16:creationId xmlns:a16="http://schemas.microsoft.com/office/drawing/2014/main" id="{E3686BE6-F3F0-43E4-97A4-EB325311DA63}"/>
                </a:ext>
              </a:extLst>
            </p:cNvPr>
            <p:cNvSpPr/>
            <p:nvPr/>
          </p:nvSpPr>
          <p:spPr>
            <a:xfrm>
              <a:off x="2079529" y="4453550"/>
              <a:ext cx="36076" cy="83563"/>
            </a:xfrm>
            <a:custGeom>
              <a:avLst/>
              <a:gdLst>
                <a:gd name="connsiteX0" fmla="*/ 20286 w 36076"/>
                <a:gd name="connsiteY0" fmla="*/ 83448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1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8"/>
                  </a:moveTo>
                  <a:cubicBezTo>
                    <a:pt x="7722" y="83448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1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3"/>
                  </a:lnTo>
                  <a:cubicBezTo>
                    <a:pt x="31697" y="82065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3" name="Freeform: Shape 2002">
              <a:extLst>
                <a:ext uri="{FF2B5EF4-FFF2-40B4-BE49-F238E27FC236}">
                  <a16:creationId xmlns:a16="http://schemas.microsoft.com/office/drawing/2014/main" id="{BEFE36BE-9D1A-4ED6-879B-0E6CDCA0DB33}"/>
                </a:ext>
              </a:extLst>
            </p:cNvPr>
            <p:cNvSpPr/>
            <p:nvPr/>
          </p:nvSpPr>
          <p:spPr>
            <a:xfrm>
              <a:off x="2123905" y="4472914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5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4" name="Freeform: Shape 2003">
              <a:extLst>
                <a:ext uri="{FF2B5EF4-FFF2-40B4-BE49-F238E27FC236}">
                  <a16:creationId xmlns:a16="http://schemas.microsoft.com/office/drawing/2014/main" id="{6A50737F-CECF-422C-AFFC-C52F1D1B8DC5}"/>
                </a:ext>
              </a:extLst>
            </p:cNvPr>
            <p:cNvSpPr/>
            <p:nvPr/>
          </p:nvSpPr>
          <p:spPr>
            <a:xfrm>
              <a:off x="531927" y="4601775"/>
              <a:ext cx="1321231" cy="118026"/>
            </a:xfrm>
            <a:custGeom>
              <a:avLst/>
              <a:gdLst>
                <a:gd name="connsiteX0" fmla="*/ 0 w 1321231"/>
                <a:gd name="connsiteY0" fmla="*/ 5533 h 118026"/>
                <a:gd name="connsiteX1" fmla="*/ 5302 w 1321231"/>
                <a:gd name="connsiteY1" fmla="*/ 0 h 118026"/>
                <a:gd name="connsiteX2" fmla="*/ 8990 w 1321231"/>
                <a:gd name="connsiteY2" fmla="*/ 1153 h 118026"/>
                <a:gd name="connsiteX3" fmla="*/ 15099 w 1321231"/>
                <a:gd name="connsiteY3" fmla="*/ 5417 h 118026"/>
                <a:gd name="connsiteX4" fmla="*/ 8990 w 1321231"/>
                <a:gd name="connsiteY4" fmla="*/ 9682 h 118026"/>
                <a:gd name="connsiteX5" fmla="*/ 5302 w 1321231"/>
                <a:gd name="connsiteY5" fmla="*/ 10950 h 118026"/>
                <a:gd name="connsiteX6" fmla="*/ 0 w 1321231"/>
                <a:gd name="connsiteY6" fmla="*/ 5533 h 118026"/>
                <a:gd name="connsiteX7" fmla="*/ 1959 w 1321231"/>
                <a:gd name="connsiteY7" fmla="*/ 24205 h 118026"/>
                <a:gd name="connsiteX8" fmla="*/ 9912 w 1321231"/>
                <a:gd name="connsiteY8" fmla="*/ 24205 h 118026"/>
                <a:gd name="connsiteX9" fmla="*/ 9912 w 1321231"/>
                <a:gd name="connsiteY9" fmla="*/ 86330 h 118026"/>
                <a:gd name="connsiteX10" fmla="*/ 1959 w 1321231"/>
                <a:gd name="connsiteY10" fmla="*/ 86330 h 118026"/>
                <a:gd name="connsiteX11" fmla="*/ 1959 w 1321231"/>
                <a:gd name="connsiteY11" fmla="*/ 24205 h 118026"/>
                <a:gd name="connsiteX12" fmla="*/ 39765 w 1321231"/>
                <a:gd name="connsiteY12" fmla="*/ 86330 h 118026"/>
                <a:gd name="connsiteX13" fmla="*/ 31927 w 1321231"/>
                <a:gd name="connsiteY13" fmla="*/ 86330 h 118026"/>
                <a:gd name="connsiteX14" fmla="*/ 31927 w 1321231"/>
                <a:gd name="connsiteY14" fmla="*/ 24205 h 118026"/>
                <a:gd name="connsiteX15" fmla="*/ 39765 w 1321231"/>
                <a:gd name="connsiteY15" fmla="*/ 24205 h 118026"/>
                <a:gd name="connsiteX16" fmla="*/ 39765 w 1321231"/>
                <a:gd name="connsiteY16" fmla="*/ 38382 h 118026"/>
                <a:gd name="connsiteX17" fmla="*/ 62702 w 1321231"/>
                <a:gd name="connsiteY17" fmla="*/ 23167 h 118026"/>
                <a:gd name="connsiteX18" fmla="*/ 87252 w 1321231"/>
                <a:gd name="connsiteY18" fmla="*/ 50830 h 118026"/>
                <a:gd name="connsiteX19" fmla="*/ 87252 w 1321231"/>
                <a:gd name="connsiteY19" fmla="*/ 86330 h 118026"/>
                <a:gd name="connsiteX20" fmla="*/ 79414 w 1321231"/>
                <a:gd name="connsiteY20" fmla="*/ 86330 h 118026"/>
                <a:gd name="connsiteX21" fmla="*/ 79414 w 1321231"/>
                <a:gd name="connsiteY21" fmla="*/ 51983 h 118026"/>
                <a:gd name="connsiteX22" fmla="*/ 60742 w 1321231"/>
                <a:gd name="connsiteY22" fmla="*/ 30775 h 118026"/>
                <a:gd name="connsiteX23" fmla="*/ 39650 w 1321231"/>
                <a:gd name="connsiteY23" fmla="*/ 55210 h 118026"/>
                <a:gd name="connsiteX24" fmla="*/ 39650 w 1321231"/>
                <a:gd name="connsiteY24" fmla="*/ 86330 h 118026"/>
                <a:gd name="connsiteX25" fmla="*/ 158714 w 1321231"/>
                <a:gd name="connsiteY25" fmla="*/ 72038 h 118026"/>
                <a:gd name="connsiteX26" fmla="*/ 133933 w 1321231"/>
                <a:gd name="connsiteY26" fmla="*/ 87367 h 118026"/>
                <a:gd name="connsiteX27" fmla="*/ 102812 w 1321231"/>
                <a:gd name="connsiteY27" fmla="*/ 55556 h 118026"/>
                <a:gd name="connsiteX28" fmla="*/ 133933 w 1321231"/>
                <a:gd name="connsiteY28" fmla="*/ 23167 h 118026"/>
                <a:gd name="connsiteX29" fmla="*/ 158714 w 1321231"/>
                <a:gd name="connsiteY29" fmla="*/ 38612 h 118026"/>
                <a:gd name="connsiteX30" fmla="*/ 158714 w 1321231"/>
                <a:gd name="connsiteY30" fmla="*/ 24205 h 118026"/>
                <a:gd name="connsiteX31" fmla="*/ 166551 w 1321231"/>
                <a:gd name="connsiteY31" fmla="*/ 24205 h 118026"/>
                <a:gd name="connsiteX32" fmla="*/ 166551 w 1321231"/>
                <a:gd name="connsiteY32" fmla="*/ 86330 h 118026"/>
                <a:gd name="connsiteX33" fmla="*/ 158714 w 1321231"/>
                <a:gd name="connsiteY33" fmla="*/ 86330 h 118026"/>
                <a:gd name="connsiteX34" fmla="*/ 158714 w 1321231"/>
                <a:gd name="connsiteY34" fmla="*/ 72038 h 118026"/>
                <a:gd name="connsiteX35" fmla="*/ 110996 w 1321231"/>
                <a:gd name="connsiteY35" fmla="*/ 55440 h 118026"/>
                <a:gd name="connsiteX36" fmla="*/ 134740 w 1321231"/>
                <a:gd name="connsiteY36" fmla="*/ 79991 h 118026"/>
                <a:gd name="connsiteX37" fmla="*/ 158714 w 1321231"/>
                <a:gd name="connsiteY37" fmla="*/ 55440 h 118026"/>
                <a:gd name="connsiteX38" fmla="*/ 134740 w 1321231"/>
                <a:gd name="connsiteY38" fmla="*/ 30659 h 118026"/>
                <a:gd name="connsiteX39" fmla="*/ 110996 w 1321231"/>
                <a:gd name="connsiteY39" fmla="*/ 55440 h 118026"/>
                <a:gd name="connsiteX40" fmla="*/ 196404 w 1321231"/>
                <a:gd name="connsiteY40" fmla="*/ 71922 h 118026"/>
                <a:gd name="connsiteX41" fmla="*/ 196404 w 1321231"/>
                <a:gd name="connsiteY41" fmla="*/ 118027 h 118026"/>
                <a:gd name="connsiteX42" fmla="*/ 188566 w 1321231"/>
                <a:gd name="connsiteY42" fmla="*/ 118027 h 118026"/>
                <a:gd name="connsiteX43" fmla="*/ 188566 w 1321231"/>
                <a:gd name="connsiteY43" fmla="*/ 24205 h 118026"/>
                <a:gd name="connsiteX44" fmla="*/ 196404 w 1321231"/>
                <a:gd name="connsiteY44" fmla="*/ 24205 h 118026"/>
                <a:gd name="connsiteX45" fmla="*/ 196404 w 1321231"/>
                <a:gd name="connsiteY45" fmla="*/ 38612 h 118026"/>
                <a:gd name="connsiteX46" fmla="*/ 221185 w 1321231"/>
                <a:gd name="connsiteY46" fmla="*/ 23167 h 118026"/>
                <a:gd name="connsiteX47" fmla="*/ 252305 w 1321231"/>
                <a:gd name="connsiteY47" fmla="*/ 55095 h 118026"/>
                <a:gd name="connsiteX48" fmla="*/ 221185 w 1321231"/>
                <a:gd name="connsiteY48" fmla="*/ 87252 h 118026"/>
                <a:gd name="connsiteX49" fmla="*/ 196404 w 1321231"/>
                <a:gd name="connsiteY49" fmla="*/ 71807 h 118026"/>
                <a:gd name="connsiteX50" fmla="*/ 220378 w 1321231"/>
                <a:gd name="connsiteY50" fmla="*/ 30659 h 118026"/>
                <a:gd name="connsiteX51" fmla="*/ 196404 w 1321231"/>
                <a:gd name="connsiteY51" fmla="*/ 55210 h 118026"/>
                <a:gd name="connsiteX52" fmla="*/ 220378 w 1321231"/>
                <a:gd name="connsiteY52" fmla="*/ 79991 h 118026"/>
                <a:gd name="connsiteX53" fmla="*/ 244122 w 1321231"/>
                <a:gd name="connsiteY53" fmla="*/ 55210 h 118026"/>
                <a:gd name="connsiteX54" fmla="*/ 220378 w 1321231"/>
                <a:gd name="connsiteY54" fmla="*/ 30659 h 118026"/>
                <a:gd name="connsiteX55" fmla="*/ 277432 w 1321231"/>
                <a:gd name="connsiteY55" fmla="*/ 71922 h 118026"/>
                <a:gd name="connsiteX56" fmla="*/ 277432 w 1321231"/>
                <a:gd name="connsiteY56" fmla="*/ 118027 h 118026"/>
                <a:gd name="connsiteX57" fmla="*/ 269594 w 1321231"/>
                <a:gd name="connsiteY57" fmla="*/ 118027 h 118026"/>
                <a:gd name="connsiteX58" fmla="*/ 269594 w 1321231"/>
                <a:gd name="connsiteY58" fmla="*/ 24205 h 118026"/>
                <a:gd name="connsiteX59" fmla="*/ 277432 w 1321231"/>
                <a:gd name="connsiteY59" fmla="*/ 24205 h 118026"/>
                <a:gd name="connsiteX60" fmla="*/ 277432 w 1321231"/>
                <a:gd name="connsiteY60" fmla="*/ 38612 h 118026"/>
                <a:gd name="connsiteX61" fmla="*/ 302213 w 1321231"/>
                <a:gd name="connsiteY61" fmla="*/ 23167 h 118026"/>
                <a:gd name="connsiteX62" fmla="*/ 333333 w 1321231"/>
                <a:gd name="connsiteY62" fmla="*/ 55095 h 118026"/>
                <a:gd name="connsiteX63" fmla="*/ 302213 w 1321231"/>
                <a:gd name="connsiteY63" fmla="*/ 87252 h 118026"/>
                <a:gd name="connsiteX64" fmla="*/ 277432 w 1321231"/>
                <a:gd name="connsiteY64" fmla="*/ 71807 h 118026"/>
                <a:gd name="connsiteX65" fmla="*/ 301406 w 1321231"/>
                <a:gd name="connsiteY65" fmla="*/ 30659 h 118026"/>
                <a:gd name="connsiteX66" fmla="*/ 277432 w 1321231"/>
                <a:gd name="connsiteY66" fmla="*/ 55210 h 118026"/>
                <a:gd name="connsiteX67" fmla="*/ 301406 w 1321231"/>
                <a:gd name="connsiteY67" fmla="*/ 79991 h 118026"/>
                <a:gd name="connsiteX68" fmla="*/ 325150 w 1321231"/>
                <a:gd name="connsiteY68" fmla="*/ 55210 h 118026"/>
                <a:gd name="connsiteX69" fmla="*/ 301406 w 1321231"/>
                <a:gd name="connsiteY69" fmla="*/ 30659 h 118026"/>
                <a:gd name="connsiteX70" fmla="*/ 358460 w 1321231"/>
                <a:gd name="connsiteY70" fmla="*/ 86330 h 118026"/>
                <a:gd name="connsiteX71" fmla="*/ 350622 w 1321231"/>
                <a:gd name="connsiteY71" fmla="*/ 86330 h 118026"/>
                <a:gd name="connsiteX72" fmla="*/ 350622 w 1321231"/>
                <a:gd name="connsiteY72" fmla="*/ 24205 h 118026"/>
                <a:gd name="connsiteX73" fmla="*/ 358460 w 1321231"/>
                <a:gd name="connsiteY73" fmla="*/ 24205 h 118026"/>
                <a:gd name="connsiteX74" fmla="*/ 358460 w 1321231"/>
                <a:gd name="connsiteY74" fmla="*/ 40226 h 118026"/>
                <a:gd name="connsiteX75" fmla="*/ 381743 w 1321231"/>
                <a:gd name="connsiteY75" fmla="*/ 23282 h 118026"/>
                <a:gd name="connsiteX76" fmla="*/ 381743 w 1321231"/>
                <a:gd name="connsiteY76" fmla="*/ 32158 h 118026"/>
                <a:gd name="connsiteX77" fmla="*/ 358460 w 1321231"/>
                <a:gd name="connsiteY77" fmla="*/ 56478 h 118026"/>
                <a:gd name="connsiteX78" fmla="*/ 358460 w 1321231"/>
                <a:gd name="connsiteY78" fmla="*/ 86445 h 118026"/>
                <a:gd name="connsiteX79" fmla="*/ 388428 w 1321231"/>
                <a:gd name="connsiteY79" fmla="*/ 55095 h 118026"/>
                <a:gd name="connsiteX80" fmla="*/ 420586 w 1321231"/>
                <a:gd name="connsiteY80" fmla="*/ 23167 h 118026"/>
                <a:gd name="connsiteX81" fmla="*/ 452397 w 1321231"/>
                <a:gd name="connsiteY81" fmla="*/ 55095 h 118026"/>
                <a:gd name="connsiteX82" fmla="*/ 420586 w 1321231"/>
                <a:gd name="connsiteY82" fmla="*/ 87252 h 118026"/>
                <a:gd name="connsiteX83" fmla="*/ 388428 w 1321231"/>
                <a:gd name="connsiteY83" fmla="*/ 55095 h 118026"/>
                <a:gd name="connsiteX84" fmla="*/ 420470 w 1321231"/>
                <a:gd name="connsiteY84" fmla="*/ 30659 h 118026"/>
                <a:gd name="connsiteX85" fmla="*/ 396496 w 1321231"/>
                <a:gd name="connsiteY85" fmla="*/ 55210 h 118026"/>
                <a:gd name="connsiteX86" fmla="*/ 420470 w 1321231"/>
                <a:gd name="connsiteY86" fmla="*/ 79991 h 118026"/>
                <a:gd name="connsiteX87" fmla="*/ 444329 w 1321231"/>
                <a:gd name="connsiteY87" fmla="*/ 55210 h 118026"/>
                <a:gd name="connsiteX88" fmla="*/ 420470 w 1321231"/>
                <a:gd name="connsiteY88" fmla="*/ 30659 h 118026"/>
                <a:gd name="connsiteX89" fmla="*/ 477639 w 1321231"/>
                <a:gd name="connsiteY89" fmla="*/ 71922 h 118026"/>
                <a:gd name="connsiteX90" fmla="*/ 477639 w 1321231"/>
                <a:gd name="connsiteY90" fmla="*/ 118027 h 118026"/>
                <a:gd name="connsiteX91" fmla="*/ 469802 w 1321231"/>
                <a:gd name="connsiteY91" fmla="*/ 118027 h 118026"/>
                <a:gd name="connsiteX92" fmla="*/ 469802 w 1321231"/>
                <a:gd name="connsiteY92" fmla="*/ 24205 h 118026"/>
                <a:gd name="connsiteX93" fmla="*/ 477639 w 1321231"/>
                <a:gd name="connsiteY93" fmla="*/ 24205 h 118026"/>
                <a:gd name="connsiteX94" fmla="*/ 477639 w 1321231"/>
                <a:gd name="connsiteY94" fmla="*/ 38612 h 118026"/>
                <a:gd name="connsiteX95" fmla="*/ 502421 w 1321231"/>
                <a:gd name="connsiteY95" fmla="*/ 23167 h 118026"/>
                <a:gd name="connsiteX96" fmla="*/ 533541 w 1321231"/>
                <a:gd name="connsiteY96" fmla="*/ 55095 h 118026"/>
                <a:gd name="connsiteX97" fmla="*/ 502421 w 1321231"/>
                <a:gd name="connsiteY97" fmla="*/ 87252 h 118026"/>
                <a:gd name="connsiteX98" fmla="*/ 477639 w 1321231"/>
                <a:gd name="connsiteY98" fmla="*/ 71807 h 118026"/>
                <a:gd name="connsiteX99" fmla="*/ 501614 w 1321231"/>
                <a:gd name="connsiteY99" fmla="*/ 30659 h 118026"/>
                <a:gd name="connsiteX100" fmla="*/ 477639 w 1321231"/>
                <a:gd name="connsiteY100" fmla="*/ 55210 h 118026"/>
                <a:gd name="connsiteX101" fmla="*/ 501614 w 1321231"/>
                <a:gd name="connsiteY101" fmla="*/ 79991 h 118026"/>
                <a:gd name="connsiteX102" fmla="*/ 525357 w 1321231"/>
                <a:gd name="connsiteY102" fmla="*/ 55210 h 118026"/>
                <a:gd name="connsiteX103" fmla="*/ 501614 w 1321231"/>
                <a:gd name="connsiteY103" fmla="*/ 30659 h 118026"/>
                <a:gd name="connsiteX104" fmla="*/ 558668 w 1321231"/>
                <a:gd name="connsiteY104" fmla="*/ 86330 h 118026"/>
                <a:gd name="connsiteX105" fmla="*/ 550830 w 1321231"/>
                <a:gd name="connsiteY105" fmla="*/ 86330 h 118026"/>
                <a:gd name="connsiteX106" fmla="*/ 550830 w 1321231"/>
                <a:gd name="connsiteY106" fmla="*/ 24205 h 118026"/>
                <a:gd name="connsiteX107" fmla="*/ 558668 w 1321231"/>
                <a:gd name="connsiteY107" fmla="*/ 24205 h 118026"/>
                <a:gd name="connsiteX108" fmla="*/ 558668 w 1321231"/>
                <a:gd name="connsiteY108" fmla="*/ 40226 h 118026"/>
                <a:gd name="connsiteX109" fmla="*/ 581950 w 1321231"/>
                <a:gd name="connsiteY109" fmla="*/ 23282 h 118026"/>
                <a:gd name="connsiteX110" fmla="*/ 581950 w 1321231"/>
                <a:gd name="connsiteY110" fmla="*/ 32158 h 118026"/>
                <a:gd name="connsiteX111" fmla="*/ 558668 w 1321231"/>
                <a:gd name="connsiteY111" fmla="*/ 56478 h 118026"/>
                <a:gd name="connsiteX112" fmla="*/ 558668 w 1321231"/>
                <a:gd name="connsiteY112" fmla="*/ 86445 h 118026"/>
                <a:gd name="connsiteX113" fmla="*/ 594629 w 1321231"/>
                <a:gd name="connsiteY113" fmla="*/ 9797 h 118026"/>
                <a:gd name="connsiteX114" fmla="*/ 588520 w 1321231"/>
                <a:gd name="connsiteY114" fmla="*/ 5533 h 118026"/>
                <a:gd name="connsiteX115" fmla="*/ 594629 w 1321231"/>
                <a:gd name="connsiteY115" fmla="*/ 1268 h 118026"/>
                <a:gd name="connsiteX116" fmla="*/ 598317 w 1321231"/>
                <a:gd name="connsiteY116" fmla="*/ 115 h 118026"/>
                <a:gd name="connsiteX117" fmla="*/ 603619 w 1321231"/>
                <a:gd name="connsiteY117" fmla="*/ 5648 h 118026"/>
                <a:gd name="connsiteX118" fmla="*/ 598317 w 1321231"/>
                <a:gd name="connsiteY118" fmla="*/ 11065 h 118026"/>
                <a:gd name="connsiteX119" fmla="*/ 594629 w 1321231"/>
                <a:gd name="connsiteY119" fmla="*/ 9797 h 118026"/>
                <a:gd name="connsiteX120" fmla="*/ 593707 w 1321231"/>
                <a:gd name="connsiteY120" fmla="*/ 24205 h 118026"/>
                <a:gd name="connsiteX121" fmla="*/ 601660 w 1321231"/>
                <a:gd name="connsiteY121" fmla="*/ 24205 h 118026"/>
                <a:gd name="connsiteX122" fmla="*/ 601660 w 1321231"/>
                <a:gd name="connsiteY122" fmla="*/ 86330 h 118026"/>
                <a:gd name="connsiteX123" fmla="*/ 593707 w 1321231"/>
                <a:gd name="connsiteY123" fmla="*/ 86330 h 118026"/>
                <a:gd name="connsiteX124" fmla="*/ 593707 w 1321231"/>
                <a:gd name="connsiteY124" fmla="*/ 24205 h 118026"/>
                <a:gd name="connsiteX125" fmla="*/ 674735 w 1321231"/>
                <a:gd name="connsiteY125" fmla="*/ 72038 h 118026"/>
                <a:gd name="connsiteX126" fmla="*/ 649954 w 1321231"/>
                <a:gd name="connsiteY126" fmla="*/ 87367 h 118026"/>
                <a:gd name="connsiteX127" fmla="*/ 618834 w 1321231"/>
                <a:gd name="connsiteY127" fmla="*/ 55556 h 118026"/>
                <a:gd name="connsiteX128" fmla="*/ 649954 w 1321231"/>
                <a:gd name="connsiteY128" fmla="*/ 23167 h 118026"/>
                <a:gd name="connsiteX129" fmla="*/ 674735 w 1321231"/>
                <a:gd name="connsiteY129" fmla="*/ 38612 h 118026"/>
                <a:gd name="connsiteX130" fmla="*/ 674735 w 1321231"/>
                <a:gd name="connsiteY130" fmla="*/ 24205 h 118026"/>
                <a:gd name="connsiteX131" fmla="*/ 682573 w 1321231"/>
                <a:gd name="connsiteY131" fmla="*/ 24205 h 118026"/>
                <a:gd name="connsiteX132" fmla="*/ 682573 w 1321231"/>
                <a:gd name="connsiteY132" fmla="*/ 86330 h 118026"/>
                <a:gd name="connsiteX133" fmla="*/ 674735 w 1321231"/>
                <a:gd name="connsiteY133" fmla="*/ 86330 h 118026"/>
                <a:gd name="connsiteX134" fmla="*/ 674735 w 1321231"/>
                <a:gd name="connsiteY134" fmla="*/ 72038 h 118026"/>
                <a:gd name="connsiteX135" fmla="*/ 627017 w 1321231"/>
                <a:gd name="connsiteY135" fmla="*/ 55440 h 118026"/>
                <a:gd name="connsiteX136" fmla="*/ 650761 w 1321231"/>
                <a:gd name="connsiteY136" fmla="*/ 79991 h 118026"/>
                <a:gd name="connsiteX137" fmla="*/ 674735 w 1321231"/>
                <a:gd name="connsiteY137" fmla="*/ 55440 h 118026"/>
                <a:gd name="connsiteX138" fmla="*/ 650761 w 1321231"/>
                <a:gd name="connsiteY138" fmla="*/ 30659 h 118026"/>
                <a:gd name="connsiteX139" fmla="*/ 627017 w 1321231"/>
                <a:gd name="connsiteY139" fmla="*/ 55440 h 118026"/>
                <a:gd name="connsiteX140" fmla="*/ 724182 w 1321231"/>
                <a:gd name="connsiteY140" fmla="*/ 87367 h 118026"/>
                <a:gd name="connsiteX141" fmla="*/ 703896 w 1321231"/>
                <a:gd name="connsiteY141" fmla="*/ 65929 h 118026"/>
                <a:gd name="connsiteX142" fmla="*/ 703896 w 1321231"/>
                <a:gd name="connsiteY142" fmla="*/ 3919 h 118026"/>
                <a:gd name="connsiteX143" fmla="*/ 711618 w 1321231"/>
                <a:gd name="connsiteY143" fmla="*/ 3919 h 118026"/>
                <a:gd name="connsiteX144" fmla="*/ 711618 w 1321231"/>
                <a:gd name="connsiteY144" fmla="*/ 24205 h 118026"/>
                <a:gd name="connsiteX145" fmla="*/ 738935 w 1321231"/>
                <a:gd name="connsiteY145" fmla="*/ 24205 h 118026"/>
                <a:gd name="connsiteX146" fmla="*/ 738935 w 1321231"/>
                <a:gd name="connsiteY146" fmla="*/ 31581 h 118026"/>
                <a:gd name="connsiteX147" fmla="*/ 711618 w 1321231"/>
                <a:gd name="connsiteY147" fmla="*/ 31581 h 118026"/>
                <a:gd name="connsiteX148" fmla="*/ 711618 w 1321231"/>
                <a:gd name="connsiteY148" fmla="*/ 66621 h 118026"/>
                <a:gd name="connsiteX149" fmla="*/ 724989 w 1321231"/>
                <a:gd name="connsiteY149" fmla="*/ 79991 h 118026"/>
                <a:gd name="connsiteX150" fmla="*/ 739972 w 1321231"/>
                <a:gd name="connsiteY150" fmla="*/ 75265 h 118026"/>
                <a:gd name="connsiteX151" fmla="*/ 739972 w 1321231"/>
                <a:gd name="connsiteY151" fmla="*/ 82872 h 118026"/>
                <a:gd name="connsiteX152" fmla="*/ 724297 w 1321231"/>
                <a:gd name="connsiteY152" fmla="*/ 87483 h 118026"/>
                <a:gd name="connsiteX153" fmla="*/ 748271 w 1321231"/>
                <a:gd name="connsiteY153" fmla="*/ 55671 h 118026"/>
                <a:gd name="connsiteX154" fmla="*/ 778815 w 1321231"/>
                <a:gd name="connsiteY154" fmla="*/ 23167 h 118026"/>
                <a:gd name="connsiteX155" fmla="*/ 808207 w 1321231"/>
                <a:gd name="connsiteY155" fmla="*/ 54518 h 118026"/>
                <a:gd name="connsiteX156" fmla="*/ 807976 w 1321231"/>
                <a:gd name="connsiteY156" fmla="*/ 58322 h 118026"/>
                <a:gd name="connsiteX157" fmla="*/ 756455 w 1321231"/>
                <a:gd name="connsiteY157" fmla="*/ 58322 h 118026"/>
                <a:gd name="connsiteX158" fmla="*/ 781351 w 1321231"/>
                <a:gd name="connsiteY158" fmla="*/ 80106 h 118026"/>
                <a:gd name="connsiteX159" fmla="*/ 804057 w 1321231"/>
                <a:gd name="connsiteY159" fmla="*/ 72499 h 118026"/>
                <a:gd name="connsiteX160" fmla="*/ 804057 w 1321231"/>
                <a:gd name="connsiteY160" fmla="*/ 80221 h 118026"/>
                <a:gd name="connsiteX161" fmla="*/ 781351 w 1321231"/>
                <a:gd name="connsiteY161" fmla="*/ 87367 h 118026"/>
                <a:gd name="connsiteX162" fmla="*/ 748271 w 1321231"/>
                <a:gd name="connsiteY162" fmla="*/ 55671 h 118026"/>
                <a:gd name="connsiteX163" fmla="*/ 800023 w 1321231"/>
                <a:gd name="connsiteY163" fmla="*/ 51867 h 118026"/>
                <a:gd name="connsiteX164" fmla="*/ 778815 w 1321231"/>
                <a:gd name="connsiteY164" fmla="*/ 30429 h 118026"/>
                <a:gd name="connsiteX165" fmla="*/ 756570 w 1321231"/>
                <a:gd name="connsiteY165" fmla="*/ 51867 h 118026"/>
                <a:gd name="connsiteX166" fmla="*/ 799908 w 1321231"/>
                <a:gd name="connsiteY166" fmla="*/ 51867 h 118026"/>
                <a:gd name="connsiteX167" fmla="*/ 883472 w 1321231"/>
                <a:gd name="connsiteY167" fmla="*/ 79991 h 118026"/>
                <a:gd name="connsiteX168" fmla="*/ 903988 w 1321231"/>
                <a:gd name="connsiteY168" fmla="*/ 72614 h 118026"/>
                <a:gd name="connsiteX169" fmla="*/ 903988 w 1321231"/>
                <a:gd name="connsiteY169" fmla="*/ 80682 h 118026"/>
                <a:gd name="connsiteX170" fmla="*/ 882780 w 1321231"/>
                <a:gd name="connsiteY170" fmla="*/ 87252 h 118026"/>
                <a:gd name="connsiteX171" fmla="*/ 850622 w 1321231"/>
                <a:gd name="connsiteY171" fmla="*/ 55210 h 118026"/>
                <a:gd name="connsiteX172" fmla="*/ 882665 w 1321231"/>
                <a:gd name="connsiteY172" fmla="*/ 23167 h 118026"/>
                <a:gd name="connsiteX173" fmla="*/ 903297 w 1321231"/>
                <a:gd name="connsiteY173" fmla="*/ 30314 h 118026"/>
                <a:gd name="connsiteX174" fmla="*/ 903297 w 1321231"/>
                <a:gd name="connsiteY174" fmla="*/ 39073 h 118026"/>
                <a:gd name="connsiteX175" fmla="*/ 883126 w 1321231"/>
                <a:gd name="connsiteY175" fmla="*/ 30659 h 118026"/>
                <a:gd name="connsiteX176" fmla="*/ 858691 w 1321231"/>
                <a:gd name="connsiteY176" fmla="*/ 55210 h 118026"/>
                <a:gd name="connsiteX177" fmla="*/ 883472 w 1321231"/>
                <a:gd name="connsiteY177" fmla="*/ 79991 h 118026"/>
                <a:gd name="connsiteX178" fmla="*/ 916090 w 1321231"/>
                <a:gd name="connsiteY178" fmla="*/ 55095 h 118026"/>
                <a:gd name="connsiteX179" fmla="*/ 948248 w 1321231"/>
                <a:gd name="connsiteY179" fmla="*/ 23167 h 118026"/>
                <a:gd name="connsiteX180" fmla="*/ 980060 w 1321231"/>
                <a:gd name="connsiteY180" fmla="*/ 55095 h 118026"/>
                <a:gd name="connsiteX181" fmla="*/ 948248 w 1321231"/>
                <a:gd name="connsiteY181" fmla="*/ 87252 h 118026"/>
                <a:gd name="connsiteX182" fmla="*/ 916090 w 1321231"/>
                <a:gd name="connsiteY182" fmla="*/ 55095 h 118026"/>
                <a:gd name="connsiteX183" fmla="*/ 948133 w 1321231"/>
                <a:gd name="connsiteY183" fmla="*/ 30659 h 118026"/>
                <a:gd name="connsiteX184" fmla="*/ 924159 w 1321231"/>
                <a:gd name="connsiteY184" fmla="*/ 55210 h 118026"/>
                <a:gd name="connsiteX185" fmla="*/ 948133 w 1321231"/>
                <a:gd name="connsiteY185" fmla="*/ 79991 h 118026"/>
                <a:gd name="connsiteX186" fmla="*/ 971992 w 1321231"/>
                <a:gd name="connsiteY186" fmla="*/ 55210 h 118026"/>
                <a:gd name="connsiteX187" fmla="*/ 948133 w 1321231"/>
                <a:gd name="connsiteY187" fmla="*/ 30659 h 118026"/>
                <a:gd name="connsiteX188" fmla="*/ 1005302 w 1321231"/>
                <a:gd name="connsiteY188" fmla="*/ 86330 h 118026"/>
                <a:gd name="connsiteX189" fmla="*/ 997464 w 1321231"/>
                <a:gd name="connsiteY189" fmla="*/ 86330 h 118026"/>
                <a:gd name="connsiteX190" fmla="*/ 997464 w 1321231"/>
                <a:gd name="connsiteY190" fmla="*/ 24205 h 118026"/>
                <a:gd name="connsiteX191" fmla="*/ 1005302 w 1321231"/>
                <a:gd name="connsiteY191" fmla="*/ 24205 h 118026"/>
                <a:gd name="connsiteX192" fmla="*/ 1005302 w 1321231"/>
                <a:gd name="connsiteY192" fmla="*/ 38382 h 118026"/>
                <a:gd name="connsiteX193" fmla="*/ 1028239 w 1321231"/>
                <a:gd name="connsiteY193" fmla="*/ 23167 h 118026"/>
                <a:gd name="connsiteX194" fmla="*/ 1052790 w 1321231"/>
                <a:gd name="connsiteY194" fmla="*/ 50830 h 118026"/>
                <a:gd name="connsiteX195" fmla="*/ 1052790 w 1321231"/>
                <a:gd name="connsiteY195" fmla="*/ 86330 h 118026"/>
                <a:gd name="connsiteX196" fmla="*/ 1044952 w 1321231"/>
                <a:gd name="connsiteY196" fmla="*/ 86330 h 118026"/>
                <a:gd name="connsiteX197" fmla="*/ 1044952 w 1321231"/>
                <a:gd name="connsiteY197" fmla="*/ 51983 h 118026"/>
                <a:gd name="connsiteX198" fmla="*/ 1026280 w 1321231"/>
                <a:gd name="connsiteY198" fmla="*/ 30775 h 118026"/>
                <a:gd name="connsiteX199" fmla="*/ 1005187 w 1321231"/>
                <a:gd name="connsiteY199" fmla="*/ 55210 h 118026"/>
                <a:gd name="connsiteX200" fmla="*/ 1005187 w 1321231"/>
                <a:gd name="connsiteY200" fmla="*/ 86330 h 118026"/>
                <a:gd name="connsiteX201" fmla="*/ 1090249 w 1321231"/>
                <a:gd name="connsiteY201" fmla="*/ 87367 h 118026"/>
                <a:gd name="connsiteX202" fmla="*/ 1069963 w 1321231"/>
                <a:gd name="connsiteY202" fmla="*/ 65929 h 118026"/>
                <a:gd name="connsiteX203" fmla="*/ 1069963 w 1321231"/>
                <a:gd name="connsiteY203" fmla="*/ 3919 h 118026"/>
                <a:gd name="connsiteX204" fmla="*/ 1077686 w 1321231"/>
                <a:gd name="connsiteY204" fmla="*/ 3919 h 118026"/>
                <a:gd name="connsiteX205" fmla="*/ 1077686 w 1321231"/>
                <a:gd name="connsiteY205" fmla="*/ 24205 h 118026"/>
                <a:gd name="connsiteX206" fmla="*/ 1105003 w 1321231"/>
                <a:gd name="connsiteY206" fmla="*/ 24205 h 118026"/>
                <a:gd name="connsiteX207" fmla="*/ 1105003 w 1321231"/>
                <a:gd name="connsiteY207" fmla="*/ 31581 h 118026"/>
                <a:gd name="connsiteX208" fmla="*/ 1077686 w 1321231"/>
                <a:gd name="connsiteY208" fmla="*/ 31581 h 118026"/>
                <a:gd name="connsiteX209" fmla="*/ 1077686 w 1321231"/>
                <a:gd name="connsiteY209" fmla="*/ 66621 h 118026"/>
                <a:gd name="connsiteX210" fmla="*/ 1091056 w 1321231"/>
                <a:gd name="connsiteY210" fmla="*/ 79991 h 118026"/>
                <a:gd name="connsiteX211" fmla="*/ 1106040 w 1321231"/>
                <a:gd name="connsiteY211" fmla="*/ 75265 h 118026"/>
                <a:gd name="connsiteX212" fmla="*/ 1106040 w 1321231"/>
                <a:gd name="connsiteY212" fmla="*/ 82872 h 118026"/>
                <a:gd name="connsiteX213" fmla="*/ 1090364 w 1321231"/>
                <a:gd name="connsiteY213" fmla="*/ 87483 h 118026"/>
                <a:gd name="connsiteX214" fmla="*/ 1114339 w 1321231"/>
                <a:gd name="connsiteY214" fmla="*/ 55671 h 118026"/>
                <a:gd name="connsiteX215" fmla="*/ 1144883 w 1321231"/>
                <a:gd name="connsiteY215" fmla="*/ 23167 h 118026"/>
                <a:gd name="connsiteX216" fmla="*/ 1174274 w 1321231"/>
                <a:gd name="connsiteY216" fmla="*/ 54518 h 118026"/>
                <a:gd name="connsiteX217" fmla="*/ 1174043 w 1321231"/>
                <a:gd name="connsiteY217" fmla="*/ 58322 h 118026"/>
                <a:gd name="connsiteX218" fmla="*/ 1122522 w 1321231"/>
                <a:gd name="connsiteY218" fmla="*/ 58322 h 118026"/>
                <a:gd name="connsiteX219" fmla="*/ 1147418 w 1321231"/>
                <a:gd name="connsiteY219" fmla="*/ 80106 h 118026"/>
                <a:gd name="connsiteX220" fmla="*/ 1170125 w 1321231"/>
                <a:gd name="connsiteY220" fmla="*/ 72499 h 118026"/>
                <a:gd name="connsiteX221" fmla="*/ 1170125 w 1321231"/>
                <a:gd name="connsiteY221" fmla="*/ 80221 h 118026"/>
                <a:gd name="connsiteX222" fmla="*/ 1147418 w 1321231"/>
                <a:gd name="connsiteY222" fmla="*/ 87367 h 118026"/>
                <a:gd name="connsiteX223" fmla="*/ 1114339 w 1321231"/>
                <a:gd name="connsiteY223" fmla="*/ 55671 h 118026"/>
                <a:gd name="connsiteX224" fmla="*/ 1166091 w 1321231"/>
                <a:gd name="connsiteY224" fmla="*/ 51867 h 118026"/>
                <a:gd name="connsiteX225" fmla="*/ 1144883 w 1321231"/>
                <a:gd name="connsiteY225" fmla="*/ 30429 h 118026"/>
                <a:gd name="connsiteX226" fmla="*/ 1122637 w 1321231"/>
                <a:gd name="connsiteY226" fmla="*/ 51867 h 118026"/>
                <a:gd name="connsiteX227" fmla="*/ 1165975 w 1321231"/>
                <a:gd name="connsiteY227" fmla="*/ 51867 h 118026"/>
                <a:gd name="connsiteX228" fmla="*/ 1199401 w 1321231"/>
                <a:gd name="connsiteY228" fmla="*/ 86330 h 118026"/>
                <a:gd name="connsiteX229" fmla="*/ 1191563 w 1321231"/>
                <a:gd name="connsiteY229" fmla="*/ 86330 h 118026"/>
                <a:gd name="connsiteX230" fmla="*/ 1191563 w 1321231"/>
                <a:gd name="connsiteY230" fmla="*/ 24205 h 118026"/>
                <a:gd name="connsiteX231" fmla="*/ 1199401 w 1321231"/>
                <a:gd name="connsiteY231" fmla="*/ 24205 h 118026"/>
                <a:gd name="connsiteX232" fmla="*/ 1199401 w 1321231"/>
                <a:gd name="connsiteY232" fmla="*/ 38382 h 118026"/>
                <a:gd name="connsiteX233" fmla="*/ 1222338 w 1321231"/>
                <a:gd name="connsiteY233" fmla="*/ 23167 h 118026"/>
                <a:gd name="connsiteX234" fmla="*/ 1246888 w 1321231"/>
                <a:gd name="connsiteY234" fmla="*/ 50830 h 118026"/>
                <a:gd name="connsiteX235" fmla="*/ 1246888 w 1321231"/>
                <a:gd name="connsiteY235" fmla="*/ 86330 h 118026"/>
                <a:gd name="connsiteX236" fmla="*/ 1239050 w 1321231"/>
                <a:gd name="connsiteY236" fmla="*/ 86330 h 118026"/>
                <a:gd name="connsiteX237" fmla="*/ 1239050 w 1321231"/>
                <a:gd name="connsiteY237" fmla="*/ 51983 h 118026"/>
                <a:gd name="connsiteX238" fmla="*/ 1220378 w 1321231"/>
                <a:gd name="connsiteY238" fmla="*/ 30775 h 118026"/>
                <a:gd name="connsiteX239" fmla="*/ 1199286 w 1321231"/>
                <a:gd name="connsiteY239" fmla="*/ 55210 h 118026"/>
                <a:gd name="connsiteX240" fmla="*/ 1199286 w 1321231"/>
                <a:gd name="connsiteY240" fmla="*/ 86330 h 118026"/>
                <a:gd name="connsiteX241" fmla="*/ 1284348 w 1321231"/>
                <a:gd name="connsiteY241" fmla="*/ 87367 h 118026"/>
                <a:gd name="connsiteX242" fmla="*/ 1264062 w 1321231"/>
                <a:gd name="connsiteY242" fmla="*/ 65929 h 118026"/>
                <a:gd name="connsiteX243" fmla="*/ 1264062 w 1321231"/>
                <a:gd name="connsiteY243" fmla="*/ 3919 h 118026"/>
                <a:gd name="connsiteX244" fmla="*/ 1271785 w 1321231"/>
                <a:gd name="connsiteY244" fmla="*/ 3919 h 118026"/>
                <a:gd name="connsiteX245" fmla="*/ 1271785 w 1321231"/>
                <a:gd name="connsiteY245" fmla="*/ 24205 h 118026"/>
                <a:gd name="connsiteX246" fmla="*/ 1299101 w 1321231"/>
                <a:gd name="connsiteY246" fmla="*/ 24205 h 118026"/>
                <a:gd name="connsiteX247" fmla="*/ 1299101 w 1321231"/>
                <a:gd name="connsiteY247" fmla="*/ 31581 h 118026"/>
                <a:gd name="connsiteX248" fmla="*/ 1271785 w 1321231"/>
                <a:gd name="connsiteY248" fmla="*/ 31581 h 118026"/>
                <a:gd name="connsiteX249" fmla="*/ 1271785 w 1321231"/>
                <a:gd name="connsiteY249" fmla="*/ 66621 h 118026"/>
                <a:gd name="connsiteX250" fmla="*/ 1285155 w 1321231"/>
                <a:gd name="connsiteY250" fmla="*/ 79991 h 118026"/>
                <a:gd name="connsiteX251" fmla="*/ 1300138 w 1321231"/>
                <a:gd name="connsiteY251" fmla="*/ 75265 h 118026"/>
                <a:gd name="connsiteX252" fmla="*/ 1300138 w 1321231"/>
                <a:gd name="connsiteY252" fmla="*/ 82872 h 118026"/>
                <a:gd name="connsiteX253" fmla="*/ 1284463 w 1321231"/>
                <a:gd name="connsiteY253" fmla="*/ 87483 h 118026"/>
                <a:gd name="connsiteX254" fmla="*/ 1309014 w 1321231"/>
                <a:gd name="connsiteY254" fmla="*/ 81374 h 118026"/>
                <a:gd name="connsiteX255" fmla="*/ 1315122 w 1321231"/>
                <a:gd name="connsiteY255" fmla="*/ 75380 h 118026"/>
                <a:gd name="connsiteX256" fmla="*/ 1321231 w 1321231"/>
                <a:gd name="connsiteY256" fmla="*/ 81374 h 118026"/>
                <a:gd name="connsiteX257" fmla="*/ 1315122 w 1321231"/>
                <a:gd name="connsiteY257" fmla="*/ 87367 h 118026"/>
                <a:gd name="connsiteX258" fmla="*/ 1309014 w 1321231"/>
                <a:gd name="connsiteY258" fmla="*/ 81374 h 1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1321231" h="118026">
                  <a:moveTo>
                    <a:pt x="0" y="5533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3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  <a:moveTo>
                    <a:pt x="39765" y="86330"/>
                  </a:moveTo>
                  <a:lnTo>
                    <a:pt x="31927" y="86330"/>
                  </a:lnTo>
                  <a:lnTo>
                    <a:pt x="31927" y="24205"/>
                  </a:lnTo>
                  <a:lnTo>
                    <a:pt x="39765" y="24205"/>
                  </a:lnTo>
                  <a:lnTo>
                    <a:pt x="39765" y="38382"/>
                  </a:lnTo>
                  <a:cubicBezTo>
                    <a:pt x="43914" y="29276"/>
                    <a:pt x="52328" y="23167"/>
                    <a:pt x="62702" y="23167"/>
                  </a:cubicBezTo>
                  <a:cubicBezTo>
                    <a:pt x="79184" y="23167"/>
                    <a:pt x="87252" y="34694"/>
                    <a:pt x="87252" y="50830"/>
                  </a:cubicBezTo>
                  <a:lnTo>
                    <a:pt x="87252" y="86330"/>
                  </a:lnTo>
                  <a:lnTo>
                    <a:pt x="79414" y="86330"/>
                  </a:lnTo>
                  <a:lnTo>
                    <a:pt x="79414" y="51983"/>
                  </a:lnTo>
                  <a:cubicBezTo>
                    <a:pt x="79414" y="37921"/>
                    <a:pt x="72960" y="30775"/>
                    <a:pt x="60742" y="30775"/>
                  </a:cubicBezTo>
                  <a:cubicBezTo>
                    <a:pt x="48525" y="30775"/>
                    <a:pt x="39650" y="41378"/>
                    <a:pt x="39650" y="55210"/>
                  </a:cubicBezTo>
                  <a:lnTo>
                    <a:pt x="39650" y="86330"/>
                  </a:lnTo>
                  <a:close/>
                  <a:moveTo>
                    <a:pt x="158714" y="72038"/>
                  </a:moveTo>
                  <a:cubicBezTo>
                    <a:pt x="154219" y="81374"/>
                    <a:pt x="145343" y="87367"/>
                    <a:pt x="133933" y="87367"/>
                  </a:cubicBezTo>
                  <a:cubicBezTo>
                    <a:pt x="115837" y="87367"/>
                    <a:pt x="102812" y="73882"/>
                    <a:pt x="102812" y="55556"/>
                  </a:cubicBezTo>
                  <a:cubicBezTo>
                    <a:pt x="102812" y="37229"/>
                    <a:pt x="115722" y="23167"/>
                    <a:pt x="133933" y="23167"/>
                  </a:cubicBezTo>
                  <a:cubicBezTo>
                    <a:pt x="145343" y="23167"/>
                    <a:pt x="154219" y="29276"/>
                    <a:pt x="158714" y="38612"/>
                  </a:cubicBezTo>
                  <a:lnTo>
                    <a:pt x="158714" y="24205"/>
                  </a:lnTo>
                  <a:lnTo>
                    <a:pt x="166551" y="24205"/>
                  </a:lnTo>
                  <a:lnTo>
                    <a:pt x="166551" y="86330"/>
                  </a:lnTo>
                  <a:lnTo>
                    <a:pt x="158714" y="86330"/>
                  </a:lnTo>
                  <a:lnTo>
                    <a:pt x="158714" y="72038"/>
                  </a:lnTo>
                  <a:close/>
                  <a:moveTo>
                    <a:pt x="110996" y="55440"/>
                  </a:moveTo>
                  <a:cubicBezTo>
                    <a:pt x="110996" y="69617"/>
                    <a:pt x="120793" y="79991"/>
                    <a:pt x="134740" y="79991"/>
                  </a:cubicBezTo>
                  <a:cubicBezTo>
                    <a:pt x="148686" y="79991"/>
                    <a:pt x="158714" y="69617"/>
                    <a:pt x="158714" y="55440"/>
                  </a:cubicBezTo>
                  <a:cubicBezTo>
                    <a:pt x="158714" y="41263"/>
                    <a:pt x="148686" y="30659"/>
                    <a:pt x="134740" y="30659"/>
                  </a:cubicBezTo>
                  <a:cubicBezTo>
                    <a:pt x="120793" y="30659"/>
                    <a:pt x="110996" y="41033"/>
                    <a:pt x="110996" y="55440"/>
                  </a:cubicBezTo>
                  <a:close/>
                  <a:moveTo>
                    <a:pt x="196404" y="71922"/>
                  </a:moveTo>
                  <a:lnTo>
                    <a:pt x="196404" y="118027"/>
                  </a:lnTo>
                  <a:lnTo>
                    <a:pt x="188566" y="118027"/>
                  </a:lnTo>
                  <a:lnTo>
                    <a:pt x="188566" y="24205"/>
                  </a:lnTo>
                  <a:lnTo>
                    <a:pt x="196404" y="24205"/>
                  </a:lnTo>
                  <a:lnTo>
                    <a:pt x="196404" y="38612"/>
                  </a:lnTo>
                  <a:cubicBezTo>
                    <a:pt x="200669" y="29276"/>
                    <a:pt x="209774" y="23167"/>
                    <a:pt x="221185" y="23167"/>
                  </a:cubicBezTo>
                  <a:cubicBezTo>
                    <a:pt x="239166" y="23167"/>
                    <a:pt x="252305" y="36768"/>
                    <a:pt x="252305" y="55095"/>
                  </a:cubicBezTo>
                  <a:cubicBezTo>
                    <a:pt x="252305" y="73421"/>
                    <a:pt x="239281" y="87252"/>
                    <a:pt x="221185" y="87252"/>
                  </a:cubicBezTo>
                  <a:cubicBezTo>
                    <a:pt x="209774" y="87252"/>
                    <a:pt x="200784" y="81143"/>
                    <a:pt x="196404" y="71807"/>
                  </a:cubicBezTo>
                  <a:close/>
                  <a:moveTo>
                    <a:pt x="220378" y="30659"/>
                  </a:moveTo>
                  <a:cubicBezTo>
                    <a:pt x="206432" y="30659"/>
                    <a:pt x="196404" y="41033"/>
                    <a:pt x="196404" y="55210"/>
                  </a:cubicBezTo>
                  <a:cubicBezTo>
                    <a:pt x="196404" y="69387"/>
                    <a:pt x="206432" y="79991"/>
                    <a:pt x="220378" y="79991"/>
                  </a:cubicBezTo>
                  <a:cubicBezTo>
                    <a:pt x="234325" y="79991"/>
                    <a:pt x="244122" y="69617"/>
                    <a:pt x="244122" y="55210"/>
                  </a:cubicBezTo>
                  <a:cubicBezTo>
                    <a:pt x="244122" y="40802"/>
                    <a:pt x="234325" y="30659"/>
                    <a:pt x="220378" y="30659"/>
                  </a:cubicBezTo>
                  <a:close/>
                  <a:moveTo>
                    <a:pt x="277432" y="71922"/>
                  </a:moveTo>
                  <a:lnTo>
                    <a:pt x="277432" y="118027"/>
                  </a:lnTo>
                  <a:lnTo>
                    <a:pt x="269594" y="118027"/>
                  </a:lnTo>
                  <a:lnTo>
                    <a:pt x="269594" y="24205"/>
                  </a:lnTo>
                  <a:lnTo>
                    <a:pt x="277432" y="24205"/>
                  </a:lnTo>
                  <a:lnTo>
                    <a:pt x="277432" y="38612"/>
                  </a:lnTo>
                  <a:cubicBezTo>
                    <a:pt x="281697" y="29276"/>
                    <a:pt x="290802" y="23167"/>
                    <a:pt x="302213" y="23167"/>
                  </a:cubicBezTo>
                  <a:cubicBezTo>
                    <a:pt x="320194" y="23167"/>
                    <a:pt x="333333" y="36768"/>
                    <a:pt x="333333" y="55095"/>
                  </a:cubicBezTo>
                  <a:cubicBezTo>
                    <a:pt x="333333" y="73421"/>
                    <a:pt x="320309" y="87252"/>
                    <a:pt x="302213" y="87252"/>
                  </a:cubicBezTo>
                  <a:cubicBezTo>
                    <a:pt x="290802" y="87252"/>
                    <a:pt x="281812" y="81143"/>
                    <a:pt x="277432" y="71807"/>
                  </a:cubicBezTo>
                  <a:close/>
                  <a:moveTo>
                    <a:pt x="301406" y="30659"/>
                  </a:moveTo>
                  <a:cubicBezTo>
                    <a:pt x="287460" y="30659"/>
                    <a:pt x="277432" y="41033"/>
                    <a:pt x="277432" y="55210"/>
                  </a:cubicBezTo>
                  <a:cubicBezTo>
                    <a:pt x="277432" y="69387"/>
                    <a:pt x="287460" y="79991"/>
                    <a:pt x="301406" y="79991"/>
                  </a:cubicBezTo>
                  <a:cubicBezTo>
                    <a:pt x="315353" y="79991"/>
                    <a:pt x="325150" y="69617"/>
                    <a:pt x="325150" y="55210"/>
                  </a:cubicBezTo>
                  <a:cubicBezTo>
                    <a:pt x="325150" y="40802"/>
                    <a:pt x="315353" y="30659"/>
                    <a:pt x="301406" y="30659"/>
                  </a:cubicBezTo>
                  <a:close/>
                  <a:moveTo>
                    <a:pt x="358460" y="86330"/>
                  </a:moveTo>
                  <a:lnTo>
                    <a:pt x="350622" y="86330"/>
                  </a:lnTo>
                  <a:lnTo>
                    <a:pt x="350622" y="24205"/>
                  </a:lnTo>
                  <a:lnTo>
                    <a:pt x="358460" y="24205"/>
                  </a:lnTo>
                  <a:lnTo>
                    <a:pt x="358460" y="40226"/>
                  </a:lnTo>
                  <a:cubicBezTo>
                    <a:pt x="362725" y="29737"/>
                    <a:pt x="371369" y="23282"/>
                    <a:pt x="381743" y="23282"/>
                  </a:cubicBezTo>
                  <a:lnTo>
                    <a:pt x="381743" y="32158"/>
                  </a:lnTo>
                  <a:cubicBezTo>
                    <a:pt x="369295" y="30890"/>
                    <a:pt x="358460" y="40457"/>
                    <a:pt x="358460" y="56478"/>
                  </a:cubicBezTo>
                  <a:lnTo>
                    <a:pt x="358460" y="86445"/>
                  </a:lnTo>
                  <a:close/>
                  <a:moveTo>
                    <a:pt x="388428" y="55095"/>
                  </a:moveTo>
                  <a:cubicBezTo>
                    <a:pt x="388428" y="36653"/>
                    <a:pt x="401913" y="23167"/>
                    <a:pt x="420586" y="23167"/>
                  </a:cubicBezTo>
                  <a:cubicBezTo>
                    <a:pt x="439258" y="23167"/>
                    <a:pt x="452397" y="36653"/>
                    <a:pt x="452397" y="55095"/>
                  </a:cubicBezTo>
                  <a:cubicBezTo>
                    <a:pt x="452397" y="73536"/>
                    <a:pt x="439258" y="87252"/>
                    <a:pt x="420586" y="87252"/>
                  </a:cubicBezTo>
                  <a:cubicBezTo>
                    <a:pt x="401913" y="87252"/>
                    <a:pt x="388428" y="73652"/>
                    <a:pt x="388428" y="55095"/>
                  </a:cubicBezTo>
                  <a:close/>
                  <a:moveTo>
                    <a:pt x="420470" y="30659"/>
                  </a:moveTo>
                  <a:cubicBezTo>
                    <a:pt x="406409" y="30659"/>
                    <a:pt x="396496" y="41033"/>
                    <a:pt x="396496" y="55210"/>
                  </a:cubicBezTo>
                  <a:cubicBezTo>
                    <a:pt x="396496" y="69387"/>
                    <a:pt x="406409" y="79991"/>
                    <a:pt x="420470" y="79991"/>
                  </a:cubicBezTo>
                  <a:cubicBezTo>
                    <a:pt x="434532" y="79991"/>
                    <a:pt x="444329" y="69617"/>
                    <a:pt x="444329" y="55210"/>
                  </a:cubicBezTo>
                  <a:cubicBezTo>
                    <a:pt x="444329" y="40802"/>
                    <a:pt x="434417" y="30659"/>
                    <a:pt x="420470" y="30659"/>
                  </a:cubicBezTo>
                  <a:close/>
                  <a:moveTo>
                    <a:pt x="477639" y="71922"/>
                  </a:moveTo>
                  <a:lnTo>
                    <a:pt x="477639" y="118027"/>
                  </a:lnTo>
                  <a:lnTo>
                    <a:pt x="469802" y="118027"/>
                  </a:lnTo>
                  <a:lnTo>
                    <a:pt x="469802" y="24205"/>
                  </a:lnTo>
                  <a:lnTo>
                    <a:pt x="477639" y="24205"/>
                  </a:lnTo>
                  <a:lnTo>
                    <a:pt x="477639" y="38612"/>
                  </a:lnTo>
                  <a:cubicBezTo>
                    <a:pt x="481904" y="29276"/>
                    <a:pt x="491010" y="23167"/>
                    <a:pt x="502421" y="23167"/>
                  </a:cubicBezTo>
                  <a:cubicBezTo>
                    <a:pt x="520401" y="23167"/>
                    <a:pt x="533541" y="36768"/>
                    <a:pt x="533541" y="55095"/>
                  </a:cubicBezTo>
                  <a:cubicBezTo>
                    <a:pt x="533541" y="73421"/>
                    <a:pt x="520516" y="87252"/>
                    <a:pt x="502421" y="87252"/>
                  </a:cubicBezTo>
                  <a:cubicBezTo>
                    <a:pt x="491010" y="87252"/>
                    <a:pt x="482019" y="81143"/>
                    <a:pt x="477639" y="71807"/>
                  </a:cubicBezTo>
                  <a:close/>
                  <a:moveTo>
                    <a:pt x="501614" y="30659"/>
                  </a:moveTo>
                  <a:cubicBezTo>
                    <a:pt x="487667" y="30659"/>
                    <a:pt x="477639" y="41033"/>
                    <a:pt x="477639" y="55210"/>
                  </a:cubicBezTo>
                  <a:cubicBezTo>
                    <a:pt x="477639" y="69387"/>
                    <a:pt x="487667" y="79991"/>
                    <a:pt x="501614" y="79991"/>
                  </a:cubicBezTo>
                  <a:cubicBezTo>
                    <a:pt x="515560" y="79991"/>
                    <a:pt x="525357" y="69617"/>
                    <a:pt x="525357" y="55210"/>
                  </a:cubicBezTo>
                  <a:cubicBezTo>
                    <a:pt x="525357" y="40802"/>
                    <a:pt x="515560" y="30659"/>
                    <a:pt x="501614" y="30659"/>
                  </a:cubicBezTo>
                  <a:close/>
                  <a:moveTo>
                    <a:pt x="558668" y="86330"/>
                  </a:moveTo>
                  <a:lnTo>
                    <a:pt x="550830" y="86330"/>
                  </a:lnTo>
                  <a:lnTo>
                    <a:pt x="550830" y="24205"/>
                  </a:lnTo>
                  <a:lnTo>
                    <a:pt x="558668" y="24205"/>
                  </a:lnTo>
                  <a:lnTo>
                    <a:pt x="558668" y="40226"/>
                  </a:lnTo>
                  <a:cubicBezTo>
                    <a:pt x="562932" y="29737"/>
                    <a:pt x="571577" y="23282"/>
                    <a:pt x="581950" y="23282"/>
                  </a:cubicBezTo>
                  <a:lnTo>
                    <a:pt x="581950" y="32158"/>
                  </a:lnTo>
                  <a:cubicBezTo>
                    <a:pt x="569502" y="30890"/>
                    <a:pt x="558668" y="40457"/>
                    <a:pt x="558668" y="56478"/>
                  </a:cubicBezTo>
                  <a:lnTo>
                    <a:pt x="558668" y="86445"/>
                  </a:lnTo>
                  <a:close/>
                  <a:moveTo>
                    <a:pt x="594629" y="9797"/>
                  </a:moveTo>
                  <a:lnTo>
                    <a:pt x="588520" y="5533"/>
                  </a:lnTo>
                  <a:lnTo>
                    <a:pt x="594629" y="1268"/>
                  </a:lnTo>
                  <a:cubicBezTo>
                    <a:pt x="595782" y="461"/>
                    <a:pt x="596934" y="115"/>
                    <a:pt x="598317" y="115"/>
                  </a:cubicBezTo>
                  <a:cubicBezTo>
                    <a:pt x="601314" y="115"/>
                    <a:pt x="603619" y="2651"/>
                    <a:pt x="603619" y="5648"/>
                  </a:cubicBezTo>
                  <a:cubicBezTo>
                    <a:pt x="603619" y="8645"/>
                    <a:pt x="601314" y="11065"/>
                    <a:pt x="598317" y="11065"/>
                  </a:cubicBezTo>
                  <a:cubicBezTo>
                    <a:pt x="596934" y="11065"/>
                    <a:pt x="595782" y="10604"/>
                    <a:pt x="594629" y="9797"/>
                  </a:cubicBezTo>
                  <a:close/>
                  <a:moveTo>
                    <a:pt x="593707" y="24205"/>
                  </a:moveTo>
                  <a:lnTo>
                    <a:pt x="601660" y="24205"/>
                  </a:lnTo>
                  <a:lnTo>
                    <a:pt x="601660" y="86330"/>
                  </a:lnTo>
                  <a:lnTo>
                    <a:pt x="593707" y="86330"/>
                  </a:lnTo>
                  <a:lnTo>
                    <a:pt x="593707" y="24205"/>
                  </a:lnTo>
                  <a:close/>
                  <a:moveTo>
                    <a:pt x="674735" y="72038"/>
                  </a:moveTo>
                  <a:cubicBezTo>
                    <a:pt x="670240" y="81374"/>
                    <a:pt x="661365" y="87367"/>
                    <a:pt x="649954" y="87367"/>
                  </a:cubicBezTo>
                  <a:cubicBezTo>
                    <a:pt x="631858" y="87367"/>
                    <a:pt x="618834" y="73882"/>
                    <a:pt x="618834" y="55556"/>
                  </a:cubicBezTo>
                  <a:cubicBezTo>
                    <a:pt x="618834" y="37229"/>
                    <a:pt x="631743" y="23167"/>
                    <a:pt x="649954" y="23167"/>
                  </a:cubicBezTo>
                  <a:cubicBezTo>
                    <a:pt x="661365" y="23167"/>
                    <a:pt x="670240" y="29276"/>
                    <a:pt x="674735" y="38612"/>
                  </a:cubicBezTo>
                  <a:lnTo>
                    <a:pt x="674735" y="24205"/>
                  </a:lnTo>
                  <a:lnTo>
                    <a:pt x="682573" y="24205"/>
                  </a:lnTo>
                  <a:lnTo>
                    <a:pt x="682573" y="86330"/>
                  </a:lnTo>
                  <a:lnTo>
                    <a:pt x="674735" y="86330"/>
                  </a:lnTo>
                  <a:lnTo>
                    <a:pt x="674735" y="72038"/>
                  </a:lnTo>
                  <a:close/>
                  <a:moveTo>
                    <a:pt x="627017" y="55440"/>
                  </a:moveTo>
                  <a:cubicBezTo>
                    <a:pt x="627017" y="69617"/>
                    <a:pt x="636814" y="79991"/>
                    <a:pt x="650761" y="79991"/>
                  </a:cubicBezTo>
                  <a:cubicBezTo>
                    <a:pt x="664707" y="79991"/>
                    <a:pt x="674735" y="69617"/>
                    <a:pt x="674735" y="55440"/>
                  </a:cubicBezTo>
                  <a:cubicBezTo>
                    <a:pt x="674735" y="41263"/>
                    <a:pt x="664707" y="30659"/>
                    <a:pt x="650761" y="30659"/>
                  </a:cubicBezTo>
                  <a:cubicBezTo>
                    <a:pt x="636814" y="30659"/>
                    <a:pt x="627017" y="41033"/>
                    <a:pt x="627017" y="55440"/>
                  </a:cubicBezTo>
                  <a:close/>
                  <a:moveTo>
                    <a:pt x="724182" y="87367"/>
                  </a:moveTo>
                  <a:cubicBezTo>
                    <a:pt x="711618" y="87367"/>
                    <a:pt x="703896" y="81489"/>
                    <a:pt x="703896" y="65929"/>
                  </a:cubicBezTo>
                  <a:lnTo>
                    <a:pt x="703896" y="3919"/>
                  </a:lnTo>
                  <a:lnTo>
                    <a:pt x="711618" y="3919"/>
                  </a:lnTo>
                  <a:lnTo>
                    <a:pt x="711618" y="24205"/>
                  </a:lnTo>
                  <a:lnTo>
                    <a:pt x="738935" y="24205"/>
                  </a:lnTo>
                  <a:lnTo>
                    <a:pt x="738935" y="31581"/>
                  </a:lnTo>
                  <a:lnTo>
                    <a:pt x="711618" y="31581"/>
                  </a:lnTo>
                  <a:lnTo>
                    <a:pt x="711618" y="66621"/>
                  </a:lnTo>
                  <a:cubicBezTo>
                    <a:pt x="711618" y="76187"/>
                    <a:pt x="717151" y="79991"/>
                    <a:pt x="724989" y="79991"/>
                  </a:cubicBezTo>
                  <a:cubicBezTo>
                    <a:pt x="729830" y="79991"/>
                    <a:pt x="735362" y="78608"/>
                    <a:pt x="739972" y="75265"/>
                  </a:cubicBezTo>
                  <a:lnTo>
                    <a:pt x="739972" y="82872"/>
                  </a:lnTo>
                  <a:cubicBezTo>
                    <a:pt x="735477" y="86100"/>
                    <a:pt x="729368" y="87483"/>
                    <a:pt x="724297" y="87483"/>
                  </a:cubicBezTo>
                  <a:close/>
                  <a:moveTo>
                    <a:pt x="748271" y="55671"/>
                  </a:moveTo>
                  <a:cubicBezTo>
                    <a:pt x="748271" y="37229"/>
                    <a:pt x="759913" y="23167"/>
                    <a:pt x="778815" y="23167"/>
                  </a:cubicBezTo>
                  <a:cubicBezTo>
                    <a:pt x="797718" y="23167"/>
                    <a:pt x="808207" y="36538"/>
                    <a:pt x="808207" y="54518"/>
                  </a:cubicBezTo>
                  <a:cubicBezTo>
                    <a:pt x="808207" y="55786"/>
                    <a:pt x="808091" y="57054"/>
                    <a:pt x="807976" y="58322"/>
                  </a:cubicBezTo>
                  <a:lnTo>
                    <a:pt x="756455" y="58322"/>
                  </a:lnTo>
                  <a:cubicBezTo>
                    <a:pt x="757723" y="71116"/>
                    <a:pt x="767289" y="80106"/>
                    <a:pt x="781351" y="80106"/>
                  </a:cubicBezTo>
                  <a:cubicBezTo>
                    <a:pt x="789650" y="80106"/>
                    <a:pt x="797487" y="77570"/>
                    <a:pt x="804057" y="72499"/>
                  </a:cubicBezTo>
                  <a:lnTo>
                    <a:pt x="804057" y="80221"/>
                  </a:lnTo>
                  <a:cubicBezTo>
                    <a:pt x="797487" y="85062"/>
                    <a:pt x="789650" y="87367"/>
                    <a:pt x="781351" y="87367"/>
                  </a:cubicBezTo>
                  <a:cubicBezTo>
                    <a:pt x="761872" y="87367"/>
                    <a:pt x="748271" y="74458"/>
                    <a:pt x="748271" y="55671"/>
                  </a:cubicBezTo>
                  <a:close/>
                  <a:moveTo>
                    <a:pt x="800023" y="51867"/>
                  </a:moveTo>
                  <a:cubicBezTo>
                    <a:pt x="799216" y="39650"/>
                    <a:pt x="791494" y="30429"/>
                    <a:pt x="778815" y="30429"/>
                  </a:cubicBezTo>
                  <a:cubicBezTo>
                    <a:pt x="766137" y="30429"/>
                    <a:pt x="757838" y="39650"/>
                    <a:pt x="756570" y="51867"/>
                  </a:cubicBezTo>
                  <a:lnTo>
                    <a:pt x="799908" y="51867"/>
                  </a:lnTo>
                  <a:close/>
                  <a:moveTo>
                    <a:pt x="883472" y="79991"/>
                  </a:moveTo>
                  <a:cubicBezTo>
                    <a:pt x="891310" y="79991"/>
                    <a:pt x="898456" y="77570"/>
                    <a:pt x="903988" y="72614"/>
                  </a:cubicBezTo>
                  <a:lnTo>
                    <a:pt x="903988" y="80682"/>
                  </a:lnTo>
                  <a:cubicBezTo>
                    <a:pt x="897879" y="85293"/>
                    <a:pt x="890618" y="87252"/>
                    <a:pt x="882780" y="87252"/>
                  </a:cubicBezTo>
                  <a:cubicBezTo>
                    <a:pt x="863762" y="87252"/>
                    <a:pt x="850622" y="73882"/>
                    <a:pt x="850622" y="55210"/>
                  </a:cubicBezTo>
                  <a:cubicBezTo>
                    <a:pt x="850622" y="36538"/>
                    <a:pt x="864108" y="23167"/>
                    <a:pt x="882665" y="23167"/>
                  </a:cubicBezTo>
                  <a:cubicBezTo>
                    <a:pt x="890733" y="23167"/>
                    <a:pt x="897879" y="25588"/>
                    <a:pt x="903297" y="30314"/>
                  </a:cubicBezTo>
                  <a:lnTo>
                    <a:pt x="903297" y="39073"/>
                  </a:lnTo>
                  <a:cubicBezTo>
                    <a:pt x="898340" y="33656"/>
                    <a:pt x="891194" y="30659"/>
                    <a:pt x="883126" y="30659"/>
                  </a:cubicBezTo>
                  <a:cubicBezTo>
                    <a:pt x="868834" y="30659"/>
                    <a:pt x="858691" y="40802"/>
                    <a:pt x="858691" y="55210"/>
                  </a:cubicBezTo>
                  <a:cubicBezTo>
                    <a:pt x="858691" y="69617"/>
                    <a:pt x="868834" y="79991"/>
                    <a:pt x="883472" y="79991"/>
                  </a:cubicBezTo>
                  <a:close/>
                  <a:moveTo>
                    <a:pt x="916090" y="55095"/>
                  </a:moveTo>
                  <a:cubicBezTo>
                    <a:pt x="916090" y="36653"/>
                    <a:pt x="929576" y="23167"/>
                    <a:pt x="948248" y="23167"/>
                  </a:cubicBezTo>
                  <a:cubicBezTo>
                    <a:pt x="966920" y="23167"/>
                    <a:pt x="980060" y="36653"/>
                    <a:pt x="980060" y="55095"/>
                  </a:cubicBezTo>
                  <a:cubicBezTo>
                    <a:pt x="980060" y="73536"/>
                    <a:pt x="966920" y="87252"/>
                    <a:pt x="948248" y="87252"/>
                  </a:cubicBezTo>
                  <a:cubicBezTo>
                    <a:pt x="929576" y="87252"/>
                    <a:pt x="916090" y="73652"/>
                    <a:pt x="916090" y="55095"/>
                  </a:cubicBezTo>
                  <a:close/>
                  <a:moveTo>
                    <a:pt x="948133" y="30659"/>
                  </a:moveTo>
                  <a:cubicBezTo>
                    <a:pt x="934071" y="30659"/>
                    <a:pt x="924159" y="41033"/>
                    <a:pt x="924159" y="55210"/>
                  </a:cubicBezTo>
                  <a:cubicBezTo>
                    <a:pt x="924159" y="69387"/>
                    <a:pt x="934071" y="79991"/>
                    <a:pt x="948133" y="79991"/>
                  </a:cubicBezTo>
                  <a:cubicBezTo>
                    <a:pt x="962195" y="79991"/>
                    <a:pt x="971992" y="69617"/>
                    <a:pt x="971992" y="55210"/>
                  </a:cubicBezTo>
                  <a:cubicBezTo>
                    <a:pt x="971992" y="40802"/>
                    <a:pt x="962079" y="30659"/>
                    <a:pt x="948133" y="30659"/>
                  </a:cubicBezTo>
                  <a:close/>
                  <a:moveTo>
                    <a:pt x="1005302" y="86330"/>
                  </a:moveTo>
                  <a:lnTo>
                    <a:pt x="997464" y="86330"/>
                  </a:lnTo>
                  <a:lnTo>
                    <a:pt x="997464" y="24205"/>
                  </a:lnTo>
                  <a:lnTo>
                    <a:pt x="1005302" y="24205"/>
                  </a:lnTo>
                  <a:lnTo>
                    <a:pt x="1005302" y="38382"/>
                  </a:lnTo>
                  <a:cubicBezTo>
                    <a:pt x="1009451" y="29276"/>
                    <a:pt x="1017866" y="23167"/>
                    <a:pt x="1028239" y="23167"/>
                  </a:cubicBezTo>
                  <a:cubicBezTo>
                    <a:pt x="1044721" y="23167"/>
                    <a:pt x="1052790" y="34694"/>
                    <a:pt x="1052790" y="50830"/>
                  </a:cubicBezTo>
                  <a:lnTo>
                    <a:pt x="1052790" y="86330"/>
                  </a:lnTo>
                  <a:lnTo>
                    <a:pt x="1044952" y="86330"/>
                  </a:lnTo>
                  <a:lnTo>
                    <a:pt x="1044952" y="51983"/>
                  </a:lnTo>
                  <a:cubicBezTo>
                    <a:pt x="1044952" y="37921"/>
                    <a:pt x="1038497" y="30775"/>
                    <a:pt x="1026280" y="30775"/>
                  </a:cubicBezTo>
                  <a:cubicBezTo>
                    <a:pt x="1014062" y="30775"/>
                    <a:pt x="1005187" y="41378"/>
                    <a:pt x="1005187" y="55210"/>
                  </a:cubicBezTo>
                  <a:lnTo>
                    <a:pt x="1005187" y="86330"/>
                  </a:lnTo>
                  <a:close/>
                  <a:moveTo>
                    <a:pt x="1090249" y="87367"/>
                  </a:moveTo>
                  <a:cubicBezTo>
                    <a:pt x="1077686" y="87367"/>
                    <a:pt x="1069963" y="81489"/>
                    <a:pt x="1069963" y="65929"/>
                  </a:cubicBezTo>
                  <a:lnTo>
                    <a:pt x="1069963" y="3919"/>
                  </a:lnTo>
                  <a:lnTo>
                    <a:pt x="1077686" y="3919"/>
                  </a:lnTo>
                  <a:lnTo>
                    <a:pt x="1077686" y="24205"/>
                  </a:lnTo>
                  <a:lnTo>
                    <a:pt x="1105003" y="24205"/>
                  </a:lnTo>
                  <a:lnTo>
                    <a:pt x="1105003" y="31581"/>
                  </a:lnTo>
                  <a:lnTo>
                    <a:pt x="1077686" y="31581"/>
                  </a:lnTo>
                  <a:lnTo>
                    <a:pt x="1077686" y="66621"/>
                  </a:lnTo>
                  <a:cubicBezTo>
                    <a:pt x="1077686" y="76187"/>
                    <a:pt x="1083218" y="79991"/>
                    <a:pt x="1091056" y="79991"/>
                  </a:cubicBezTo>
                  <a:cubicBezTo>
                    <a:pt x="1095897" y="79991"/>
                    <a:pt x="1101430" y="78608"/>
                    <a:pt x="1106040" y="75265"/>
                  </a:cubicBezTo>
                  <a:lnTo>
                    <a:pt x="1106040" y="82872"/>
                  </a:lnTo>
                  <a:cubicBezTo>
                    <a:pt x="1101545" y="86100"/>
                    <a:pt x="1095436" y="87483"/>
                    <a:pt x="1090364" y="87483"/>
                  </a:cubicBezTo>
                  <a:close/>
                  <a:moveTo>
                    <a:pt x="1114339" y="55671"/>
                  </a:moveTo>
                  <a:cubicBezTo>
                    <a:pt x="1114339" y="37229"/>
                    <a:pt x="1125980" y="23167"/>
                    <a:pt x="1144883" y="23167"/>
                  </a:cubicBezTo>
                  <a:cubicBezTo>
                    <a:pt x="1163785" y="23167"/>
                    <a:pt x="1174274" y="36538"/>
                    <a:pt x="1174274" y="54518"/>
                  </a:cubicBezTo>
                  <a:cubicBezTo>
                    <a:pt x="1174274" y="55786"/>
                    <a:pt x="1174159" y="57054"/>
                    <a:pt x="1174043" y="58322"/>
                  </a:cubicBezTo>
                  <a:lnTo>
                    <a:pt x="1122522" y="58322"/>
                  </a:lnTo>
                  <a:cubicBezTo>
                    <a:pt x="1123790" y="71116"/>
                    <a:pt x="1133357" y="80106"/>
                    <a:pt x="1147418" y="80106"/>
                  </a:cubicBezTo>
                  <a:cubicBezTo>
                    <a:pt x="1155717" y="80106"/>
                    <a:pt x="1163555" y="77570"/>
                    <a:pt x="1170125" y="72499"/>
                  </a:cubicBezTo>
                  <a:lnTo>
                    <a:pt x="1170125" y="80221"/>
                  </a:lnTo>
                  <a:cubicBezTo>
                    <a:pt x="1163555" y="85062"/>
                    <a:pt x="1155717" y="87367"/>
                    <a:pt x="1147418" y="87367"/>
                  </a:cubicBezTo>
                  <a:cubicBezTo>
                    <a:pt x="1127939" y="87367"/>
                    <a:pt x="1114339" y="74458"/>
                    <a:pt x="1114339" y="55671"/>
                  </a:cubicBezTo>
                  <a:close/>
                  <a:moveTo>
                    <a:pt x="1166091" y="51867"/>
                  </a:moveTo>
                  <a:cubicBezTo>
                    <a:pt x="1165284" y="39650"/>
                    <a:pt x="1157561" y="30429"/>
                    <a:pt x="1144883" y="30429"/>
                  </a:cubicBezTo>
                  <a:cubicBezTo>
                    <a:pt x="1132204" y="30429"/>
                    <a:pt x="1123905" y="39650"/>
                    <a:pt x="1122637" y="51867"/>
                  </a:cubicBezTo>
                  <a:lnTo>
                    <a:pt x="1165975" y="51867"/>
                  </a:lnTo>
                  <a:close/>
                  <a:moveTo>
                    <a:pt x="1199401" y="86330"/>
                  </a:moveTo>
                  <a:lnTo>
                    <a:pt x="1191563" y="86330"/>
                  </a:lnTo>
                  <a:lnTo>
                    <a:pt x="1191563" y="24205"/>
                  </a:lnTo>
                  <a:lnTo>
                    <a:pt x="1199401" y="24205"/>
                  </a:lnTo>
                  <a:lnTo>
                    <a:pt x="1199401" y="38382"/>
                  </a:lnTo>
                  <a:cubicBezTo>
                    <a:pt x="1203550" y="29276"/>
                    <a:pt x="1211964" y="23167"/>
                    <a:pt x="1222338" y="23167"/>
                  </a:cubicBezTo>
                  <a:cubicBezTo>
                    <a:pt x="1238820" y="23167"/>
                    <a:pt x="1246888" y="34694"/>
                    <a:pt x="1246888" y="50830"/>
                  </a:cubicBezTo>
                  <a:lnTo>
                    <a:pt x="1246888" y="86330"/>
                  </a:lnTo>
                  <a:lnTo>
                    <a:pt x="1239050" y="86330"/>
                  </a:lnTo>
                  <a:lnTo>
                    <a:pt x="1239050" y="51983"/>
                  </a:lnTo>
                  <a:cubicBezTo>
                    <a:pt x="1239050" y="37921"/>
                    <a:pt x="1232596" y="30775"/>
                    <a:pt x="1220378" y="30775"/>
                  </a:cubicBezTo>
                  <a:cubicBezTo>
                    <a:pt x="1208161" y="30775"/>
                    <a:pt x="1199286" y="41378"/>
                    <a:pt x="1199286" y="55210"/>
                  </a:cubicBezTo>
                  <a:lnTo>
                    <a:pt x="1199286" y="86330"/>
                  </a:lnTo>
                  <a:close/>
                  <a:moveTo>
                    <a:pt x="1284348" y="87367"/>
                  </a:moveTo>
                  <a:cubicBezTo>
                    <a:pt x="1271785" y="87367"/>
                    <a:pt x="1264062" y="81489"/>
                    <a:pt x="1264062" y="65929"/>
                  </a:cubicBezTo>
                  <a:lnTo>
                    <a:pt x="1264062" y="3919"/>
                  </a:lnTo>
                  <a:lnTo>
                    <a:pt x="1271785" y="3919"/>
                  </a:lnTo>
                  <a:lnTo>
                    <a:pt x="1271785" y="24205"/>
                  </a:lnTo>
                  <a:lnTo>
                    <a:pt x="1299101" y="24205"/>
                  </a:lnTo>
                  <a:lnTo>
                    <a:pt x="1299101" y="31581"/>
                  </a:lnTo>
                  <a:lnTo>
                    <a:pt x="1271785" y="31581"/>
                  </a:lnTo>
                  <a:lnTo>
                    <a:pt x="1271785" y="66621"/>
                  </a:lnTo>
                  <a:cubicBezTo>
                    <a:pt x="1271785" y="76187"/>
                    <a:pt x="1277317" y="79991"/>
                    <a:pt x="1285155" y="79991"/>
                  </a:cubicBezTo>
                  <a:cubicBezTo>
                    <a:pt x="1289996" y="79991"/>
                    <a:pt x="1295528" y="78608"/>
                    <a:pt x="1300138" y="75265"/>
                  </a:cubicBezTo>
                  <a:lnTo>
                    <a:pt x="1300138" y="82872"/>
                  </a:lnTo>
                  <a:cubicBezTo>
                    <a:pt x="1295643" y="86100"/>
                    <a:pt x="1289535" y="87483"/>
                    <a:pt x="1284463" y="87483"/>
                  </a:cubicBezTo>
                  <a:close/>
                  <a:moveTo>
                    <a:pt x="1309014" y="81374"/>
                  </a:moveTo>
                  <a:cubicBezTo>
                    <a:pt x="1309014" y="77801"/>
                    <a:pt x="1311549" y="75380"/>
                    <a:pt x="1315122" y="75380"/>
                  </a:cubicBezTo>
                  <a:cubicBezTo>
                    <a:pt x="1318695" y="75380"/>
                    <a:pt x="1321231" y="77801"/>
                    <a:pt x="1321231" y="81374"/>
                  </a:cubicBezTo>
                  <a:cubicBezTo>
                    <a:pt x="1321231" y="84947"/>
                    <a:pt x="1318695" y="87367"/>
                    <a:pt x="1315122" y="87367"/>
                  </a:cubicBezTo>
                  <a:cubicBezTo>
                    <a:pt x="1311549" y="87367"/>
                    <a:pt x="1309014" y="84947"/>
                    <a:pt x="1309014" y="8137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5" name="Freeform: Shape 2004">
              <a:extLst>
                <a:ext uri="{FF2B5EF4-FFF2-40B4-BE49-F238E27FC236}">
                  <a16:creationId xmlns:a16="http://schemas.microsoft.com/office/drawing/2014/main" id="{7C6739B3-A59A-457E-9131-800DC9A89EC3}"/>
                </a:ext>
              </a:extLst>
            </p:cNvPr>
            <p:cNvSpPr/>
            <p:nvPr/>
          </p:nvSpPr>
          <p:spPr>
            <a:xfrm>
              <a:off x="527201" y="2958506"/>
              <a:ext cx="289303" cy="414937"/>
            </a:xfrm>
            <a:custGeom>
              <a:avLst/>
              <a:gdLst>
                <a:gd name="connsiteX0" fmla="*/ 0 w 289303"/>
                <a:gd name="connsiteY0" fmla="*/ 0 h 414937"/>
                <a:gd name="connsiteX1" fmla="*/ 132780 w 289303"/>
                <a:gd name="connsiteY1" fmla="*/ 0 h 414937"/>
                <a:gd name="connsiteX2" fmla="*/ 289304 w 289303"/>
                <a:gd name="connsiteY2" fmla="*/ 148225 h 414937"/>
                <a:gd name="connsiteX3" fmla="*/ 131627 w 289303"/>
                <a:gd name="connsiteY3" fmla="*/ 297027 h 414937"/>
                <a:gd name="connsiteX4" fmla="*/ 80221 w 289303"/>
                <a:gd name="connsiteY4" fmla="*/ 297027 h 414937"/>
                <a:gd name="connsiteX5" fmla="*/ 80221 w 289303"/>
                <a:gd name="connsiteY5" fmla="*/ 414938 h 414937"/>
                <a:gd name="connsiteX6" fmla="*/ 0 w 289303"/>
                <a:gd name="connsiteY6" fmla="*/ 414938 h 414937"/>
                <a:gd name="connsiteX7" fmla="*/ 0 w 289303"/>
                <a:gd name="connsiteY7" fmla="*/ 0 h 414937"/>
                <a:gd name="connsiteX8" fmla="*/ 80221 w 289303"/>
                <a:gd name="connsiteY8" fmla="*/ 70309 h 414937"/>
                <a:gd name="connsiteX9" fmla="*/ 80221 w 289303"/>
                <a:gd name="connsiteY9" fmla="*/ 226948 h 414937"/>
                <a:gd name="connsiteX10" fmla="*/ 129438 w 289303"/>
                <a:gd name="connsiteY10" fmla="*/ 226948 h 414937"/>
                <a:gd name="connsiteX11" fmla="*/ 206316 w 289303"/>
                <a:gd name="connsiteY11" fmla="*/ 148340 h 414937"/>
                <a:gd name="connsiteX12" fmla="*/ 129438 w 289303"/>
                <a:gd name="connsiteY12" fmla="*/ 70309 h 414937"/>
                <a:gd name="connsiteX13" fmla="*/ 80221 w 289303"/>
                <a:gd name="connsiteY13" fmla="*/ 70309 h 41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303" h="414937">
                  <a:moveTo>
                    <a:pt x="0" y="0"/>
                  </a:moveTo>
                  <a:lnTo>
                    <a:pt x="132780" y="0"/>
                  </a:lnTo>
                  <a:cubicBezTo>
                    <a:pt x="222914" y="0"/>
                    <a:pt x="289304" y="59244"/>
                    <a:pt x="289304" y="148225"/>
                  </a:cubicBezTo>
                  <a:cubicBezTo>
                    <a:pt x="289304" y="237206"/>
                    <a:pt x="222914" y="297027"/>
                    <a:pt x="131627" y="297027"/>
                  </a:cubicBezTo>
                  <a:lnTo>
                    <a:pt x="80221" y="297027"/>
                  </a:lnTo>
                  <a:lnTo>
                    <a:pt x="80221" y="414938"/>
                  </a:lnTo>
                  <a:lnTo>
                    <a:pt x="0" y="414938"/>
                  </a:lnTo>
                  <a:lnTo>
                    <a:pt x="0" y="0"/>
                  </a:lnTo>
                  <a:close/>
                  <a:moveTo>
                    <a:pt x="80221" y="70309"/>
                  </a:moveTo>
                  <a:lnTo>
                    <a:pt x="80221" y="226948"/>
                  </a:lnTo>
                  <a:lnTo>
                    <a:pt x="129438" y="226948"/>
                  </a:lnTo>
                  <a:cubicBezTo>
                    <a:pt x="176464" y="226948"/>
                    <a:pt x="206316" y="194329"/>
                    <a:pt x="206316" y="148340"/>
                  </a:cubicBezTo>
                  <a:cubicBezTo>
                    <a:pt x="206316" y="102351"/>
                    <a:pt x="176464" y="70309"/>
                    <a:pt x="129438" y="70309"/>
                  </a:cubicBezTo>
                  <a:lnTo>
                    <a:pt x="80221" y="70309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6" name="Freeform: Shape 2005">
              <a:extLst>
                <a:ext uri="{FF2B5EF4-FFF2-40B4-BE49-F238E27FC236}">
                  <a16:creationId xmlns:a16="http://schemas.microsoft.com/office/drawing/2014/main" id="{354777E0-7171-4804-94FC-7FBBF183001B}"/>
                </a:ext>
              </a:extLst>
            </p:cNvPr>
            <p:cNvSpPr/>
            <p:nvPr/>
          </p:nvSpPr>
          <p:spPr>
            <a:xfrm>
              <a:off x="870793" y="3089096"/>
              <a:ext cx="173121" cy="284347"/>
            </a:xfrm>
            <a:custGeom>
              <a:avLst/>
              <a:gdLst>
                <a:gd name="connsiteX0" fmla="*/ 76302 w 173121"/>
                <a:gd name="connsiteY0" fmla="*/ 284347 h 284347"/>
                <a:gd name="connsiteX1" fmla="*/ 0 w 173121"/>
                <a:gd name="connsiteY1" fmla="*/ 284347 h 284347"/>
                <a:gd name="connsiteX2" fmla="*/ 0 w 173121"/>
                <a:gd name="connsiteY2" fmla="*/ 5532 h 284347"/>
                <a:gd name="connsiteX3" fmla="*/ 76302 w 173121"/>
                <a:gd name="connsiteY3" fmla="*/ 5532 h 284347"/>
                <a:gd name="connsiteX4" fmla="*/ 76302 w 173121"/>
                <a:gd name="connsiteY4" fmla="*/ 55901 h 284347"/>
                <a:gd name="connsiteX5" fmla="*/ 173121 w 173121"/>
                <a:gd name="connsiteY5" fmla="*/ 0 h 284347"/>
                <a:gd name="connsiteX6" fmla="*/ 173121 w 173121"/>
                <a:gd name="connsiteY6" fmla="*/ 84601 h 284347"/>
                <a:gd name="connsiteX7" fmla="*/ 76302 w 173121"/>
                <a:gd name="connsiteY7" fmla="*/ 162632 h 284347"/>
                <a:gd name="connsiteX8" fmla="*/ 76302 w 173121"/>
                <a:gd name="connsiteY8" fmla="*/ 284347 h 28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121" h="284347">
                  <a:moveTo>
                    <a:pt x="76302" y="284347"/>
                  </a:moveTo>
                  <a:lnTo>
                    <a:pt x="0" y="284347"/>
                  </a:lnTo>
                  <a:lnTo>
                    <a:pt x="0" y="5532"/>
                  </a:lnTo>
                  <a:lnTo>
                    <a:pt x="76302" y="5532"/>
                  </a:lnTo>
                  <a:lnTo>
                    <a:pt x="76302" y="55901"/>
                  </a:lnTo>
                  <a:cubicBezTo>
                    <a:pt x="99009" y="19940"/>
                    <a:pt x="131627" y="0"/>
                    <a:pt x="173121" y="0"/>
                  </a:cubicBezTo>
                  <a:lnTo>
                    <a:pt x="173121" y="84601"/>
                  </a:lnTo>
                  <a:cubicBezTo>
                    <a:pt x="123329" y="74112"/>
                    <a:pt x="76302" y="103389"/>
                    <a:pt x="76302" y="162632"/>
                  </a:cubicBezTo>
                  <a:lnTo>
                    <a:pt x="76302" y="284347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7" name="Freeform: Shape 2006">
              <a:extLst>
                <a:ext uri="{FF2B5EF4-FFF2-40B4-BE49-F238E27FC236}">
                  <a16:creationId xmlns:a16="http://schemas.microsoft.com/office/drawing/2014/main" id="{39A9BE86-A658-4075-96B1-5FF5B750B1F0}"/>
                </a:ext>
              </a:extLst>
            </p:cNvPr>
            <p:cNvSpPr/>
            <p:nvPr/>
          </p:nvSpPr>
          <p:spPr>
            <a:xfrm>
              <a:off x="1063278" y="3088981"/>
              <a:ext cx="279391" cy="289880"/>
            </a:xfrm>
            <a:custGeom>
              <a:avLst/>
              <a:gdLst>
                <a:gd name="connsiteX0" fmla="*/ 0 w 279391"/>
                <a:gd name="connsiteY0" fmla="*/ 147764 h 289880"/>
                <a:gd name="connsiteX1" fmla="*/ 142692 w 279391"/>
                <a:gd name="connsiteY1" fmla="*/ 0 h 289880"/>
                <a:gd name="connsiteX2" fmla="*/ 279391 w 279391"/>
                <a:gd name="connsiteY2" fmla="*/ 137736 h 289880"/>
                <a:gd name="connsiteX3" fmla="*/ 277778 w 279391"/>
                <a:gd name="connsiteY3" fmla="*/ 169779 h 289880"/>
                <a:gd name="connsiteX4" fmla="*/ 82988 w 279391"/>
                <a:gd name="connsiteY4" fmla="*/ 169779 h 289880"/>
                <a:gd name="connsiteX5" fmla="*/ 164362 w 279391"/>
                <a:gd name="connsiteY5" fmla="*/ 225104 h 289880"/>
                <a:gd name="connsiteX6" fmla="*/ 256800 w 279391"/>
                <a:gd name="connsiteY6" fmla="*/ 199631 h 289880"/>
                <a:gd name="connsiteX7" fmla="*/ 256800 w 279391"/>
                <a:gd name="connsiteY7" fmla="*/ 263831 h 289880"/>
                <a:gd name="connsiteX8" fmla="*/ 156063 w 279391"/>
                <a:gd name="connsiteY8" fmla="*/ 289880 h 289880"/>
                <a:gd name="connsiteX9" fmla="*/ 0 w 279391"/>
                <a:gd name="connsiteY9" fmla="*/ 147649 h 289880"/>
                <a:gd name="connsiteX10" fmla="*/ 200899 w 279391"/>
                <a:gd name="connsiteY10" fmla="*/ 118488 h 289880"/>
                <a:gd name="connsiteX11" fmla="*/ 142808 w 279391"/>
                <a:gd name="connsiteY11" fmla="*/ 60973 h 289880"/>
                <a:gd name="connsiteX12" fmla="*/ 80798 w 279391"/>
                <a:gd name="connsiteY12" fmla="*/ 118488 h 289880"/>
                <a:gd name="connsiteX13" fmla="*/ 200899 w 279391"/>
                <a:gd name="connsiteY13" fmla="*/ 118488 h 28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9391" h="289880">
                  <a:moveTo>
                    <a:pt x="0" y="147764"/>
                  </a:moveTo>
                  <a:cubicBezTo>
                    <a:pt x="0" y="62586"/>
                    <a:pt x="56939" y="0"/>
                    <a:pt x="142692" y="0"/>
                  </a:cubicBezTo>
                  <a:cubicBezTo>
                    <a:pt x="223490" y="0"/>
                    <a:pt x="279391" y="57515"/>
                    <a:pt x="279391" y="137736"/>
                  </a:cubicBezTo>
                  <a:cubicBezTo>
                    <a:pt x="279391" y="148801"/>
                    <a:pt x="278815" y="159290"/>
                    <a:pt x="277778" y="169779"/>
                  </a:cubicBezTo>
                  <a:lnTo>
                    <a:pt x="82988" y="169779"/>
                  </a:lnTo>
                  <a:cubicBezTo>
                    <a:pt x="92900" y="204126"/>
                    <a:pt x="123329" y="225104"/>
                    <a:pt x="164362" y="225104"/>
                  </a:cubicBezTo>
                  <a:cubicBezTo>
                    <a:pt x="196404" y="225104"/>
                    <a:pt x="227409" y="216805"/>
                    <a:pt x="256800" y="199631"/>
                  </a:cubicBezTo>
                  <a:lnTo>
                    <a:pt x="256800" y="263831"/>
                  </a:lnTo>
                  <a:cubicBezTo>
                    <a:pt x="225795" y="281581"/>
                    <a:pt x="191563" y="289880"/>
                    <a:pt x="156063" y="289880"/>
                  </a:cubicBezTo>
                  <a:cubicBezTo>
                    <a:pt x="68119" y="289880"/>
                    <a:pt x="0" y="235708"/>
                    <a:pt x="0" y="147649"/>
                  </a:cubicBezTo>
                  <a:close/>
                  <a:moveTo>
                    <a:pt x="200899" y="118488"/>
                  </a:moveTo>
                  <a:cubicBezTo>
                    <a:pt x="196980" y="85869"/>
                    <a:pt x="177155" y="60973"/>
                    <a:pt x="142808" y="60973"/>
                  </a:cubicBezTo>
                  <a:cubicBezTo>
                    <a:pt x="108460" y="60973"/>
                    <a:pt x="87483" y="85293"/>
                    <a:pt x="80798" y="118488"/>
                  </a:cubicBezTo>
                  <a:lnTo>
                    <a:pt x="200899" y="118488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8" name="Freeform: Shape 2007">
              <a:extLst>
                <a:ext uri="{FF2B5EF4-FFF2-40B4-BE49-F238E27FC236}">
                  <a16:creationId xmlns:a16="http://schemas.microsoft.com/office/drawing/2014/main" id="{0685D63F-2C87-40E2-9CD5-E009DBC62094}"/>
                </a:ext>
              </a:extLst>
            </p:cNvPr>
            <p:cNvSpPr/>
            <p:nvPr/>
          </p:nvSpPr>
          <p:spPr>
            <a:xfrm>
              <a:off x="1388543" y="3177616"/>
              <a:ext cx="175887" cy="66966"/>
            </a:xfrm>
            <a:custGeom>
              <a:avLst/>
              <a:gdLst>
                <a:gd name="connsiteX0" fmla="*/ 0 w 175887"/>
                <a:gd name="connsiteY0" fmla="*/ 0 h 66966"/>
                <a:gd name="connsiteX1" fmla="*/ 175887 w 175887"/>
                <a:gd name="connsiteY1" fmla="*/ 0 h 66966"/>
                <a:gd name="connsiteX2" fmla="*/ 175887 w 175887"/>
                <a:gd name="connsiteY2" fmla="*/ 66966 h 66966"/>
                <a:gd name="connsiteX3" fmla="*/ 0 w 175887"/>
                <a:gd name="connsiteY3" fmla="*/ 66966 h 66966"/>
                <a:gd name="connsiteX4" fmla="*/ 0 w 175887"/>
                <a:gd name="connsiteY4" fmla="*/ 0 h 6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887" h="66966">
                  <a:moveTo>
                    <a:pt x="0" y="0"/>
                  </a:moveTo>
                  <a:lnTo>
                    <a:pt x="175887" y="0"/>
                  </a:lnTo>
                  <a:lnTo>
                    <a:pt x="175887" y="66966"/>
                  </a:lnTo>
                  <a:lnTo>
                    <a:pt x="0" y="669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9" name="Freeform: Shape 2008">
              <a:extLst>
                <a:ext uri="{FF2B5EF4-FFF2-40B4-BE49-F238E27FC236}">
                  <a16:creationId xmlns:a16="http://schemas.microsoft.com/office/drawing/2014/main" id="{F5189FBB-57E1-44D8-A9C2-128A6D06BABA}"/>
                </a:ext>
              </a:extLst>
            </p:cNvPr>
            <p:cNvSpPr/>
            <p:nvPr/>
          </p:nvSpPr>
          <p:spPr>
            <a:xfrm>
              <a:off x="1613762" y="3089211"/>
              <a:ext cx="210811" cy="290110"/>
            </a:xfrm>
            <a:custGeom>
              <a:avLst/>
              <a:gdLst>
                <a:gd name="connsiteX0" fmla="*/ 97395 w 210811"/>
                <a:gd name="connsiteY0" fmla="*/ 233403 h 290110"/>
                <a:gd name="connsiteX1" fmla="*/ 133933 w 210811"/>
                <a:gd name="connsiteY1" fmla="*/ 209083 h 290110"/>
                <a:gd name="connsiteX2" fmla="*/ 114569 w 210811"/>
                <a:gd name="connsiteY2" fmla="*/ 185339 h 290110"/>
                <a:gd name="connsiteX3" fmla="*/ 62587 w 210811"/>
                <a:gd name="connsiteY3" fmla="*/ 163785 h 290110"/>
                <a:gd name="connsiteX4" fmla="*/ 576 w 210811"/>
                <a:gd name="connsiteY4" fmla="*/ 85178 h 290110"/>
                <a:gd name="connsiteX5" fmla="*/ 106270 w 210811"/>
                <a:gd name="connsiteY5" fmla="*/ 0 h 290110"/>
                <a:gd name="connsiteX6" fmla="*/ 194790 w 210811"/>
                <a:gd name="connsiteY6" fmla="*/ 22706 h 290110"/>
                <a:gd name="connsiteX7" fmla="*/ 194790 w 210811"/>
                <a:gd name="connsiteY7" fmla="*/ 93015 h 290110"/>
                <a:gd name="connsiteX8" fmla="*/ 110189 w 210811"/>
                <a:gd name="connsiteY8" fmla="*/ 54864 h 290110"/>
                <a:gd name="connsiteX9" fmla="*/ 76418 w 210811"/>
                <a:gd name="connsiteY9" fmla="*/ 78147 h 290110"/>
                <a:gd name="connsiteX10" fmla="*/ 97971 w 210811"/>
                <a:gd name="connsiteY10" fmla="*/ 101890 h 290110"/>
                <a:gd name="connsiteX11" fmla="*/ 152144 w 210811"/>
                <a:gd name="connsiteY11" fmla="*/ 125173 h 290110"/>
                <a:gd name="connsiteX12" fmla="*/ 210812 w 210811"/>
                <a:gd name="connsiteY12" fmla="*/ 197672 h 290110"/>
                <a:gd name="connsiteX13" fmla="*/ 95666 w 210811"/>
                <a:gd name="connsiteY13" fmla="*/ 290111 h 290110"/>
                <a:gd name="connsiteX14" fmla="*/ 0 w 210811"/>
                <a:gd name="connsiteY14" fmla="*/ 263601 h 290110"/>
                <a:gd name="connsiteX15" fmla="*/ 0 w 210811"/>
                <a:gd name="connsiteY15" fmla="*/ 190526 h 290110"/>
                <a:gd name="connsiteX16" fmla="*/ 97395 w 210811"/>
                <a:gd name="connsiteY16" fmla="*/ 233633 h 29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0811" h="290110">
                  <a:moveTo>
                    <a:pt x="97395" y="233403"/>
                  </a:moveTo>
                  <a:cubicBezTo>
                    <a:pt x="120101" y="233403"/>
                    <a:pt x="133933" y="223951"/>
                    <a:pt x="133933" y="209083"/>
                  </a:cubicBezTo>
                  <a:cubicBezTo>
                    <a:pt x="133933" y="199170"/>
                    <a:pt x="129553" y="191909"/>
                    <a:pt x="114569" y="185339"/>
                  </a:cubicBezTo>
                  <a:lnTo>
                    <a:pt x="62587" y="163785"/>
                  </a:lnTo>
                  <a:cubicBezTo>
                    <a:pt x="25012" y="147764"/>
                    <a:pt x="576" y="127824"/>
                    <a:pt x="576" y="85178"/>
                  </a:cubicBezTo>
                  <a:cubicBezTo>
                    <a:pt x="576" y="32042"/>
                    <a:pt x="42647" y="0"/>
                    <a:pt x="106270" y="0"/>
                  </a:cubicBezTo>
                  <a:cubicBezTo>
                    <a:pt x="139465" y="0"/>
                    <a:pt x="170470" y="7723"/>
                    <a:pt x="194790" y="22706"/>
                  </a:cubicBezTo>
                  <a:lnTo>
                    <a:pt x="194790" y="93015"/>
                  </a:lnTo>
                  <a:cubicBezTo>
                    <a:pt x="167704" y="69272"/>
                    <a:pt x="135546" y="54864"/>
                    <a:pt x="110189" y="54864"/>
                  </a:cubicBezTo>
                  <a:cubicBezTo>
                    <a:pt x="89212" y="54864"/>
                    <a:pt x="76418" y="63739"/>
                    <a:pt x="76418" y="78147"/>
                  </a:cubicBezTo>
                  <a:cubicBezTo>
                    <a:pt x="76418" y="89788"/>
                    <a:pt x="81950" y="95897"/>
                    <a:pt x="97971" y="101890"/>
                  </a:cubicBezTo>
                  <a:lnTo>
                    <a:pt x="152144" y="125173"/>
                  </a:lnTo>
                  <a:cubicBezTo>
                    <a:pt x="192024" y="142347"/>
                    <a:pt x="210812" y="163324"/>
                    <a:pt x="210812" y="197672"/>
                  </a:cubicBezTo>
                  <a:cubicBezTo>
                    <a:pt x="210812" y="256340"/>
                    <a:pt x="161595" y="290111"/>
                    <a:pt x="95666" y="290111"/>
                  </a:cubicBezTo>
                  <a:cubicBezTo>
                    <a:pt x="59129" y="290111"/>
                    <a:pt x="24896" y="280198"/>
                    <a:pt x="0" y="263601"/>
                  </a:cubicBezTo>
                  <a:lnTo>
                    <a:pt x="0" y="190526"/>
                  </a:lnTo>
                  <a:cubicBezTo>
                    <a:pt x="30429" y="219341"/>
                    <a:pt x="65353" y="233633"/>
                    <a:pt x="97395" y="23363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0" name="Freeform: Shape 2009">
              <a:extLst>
                <a:ext uri="{FF2B5EF4-FFF2-40B4-BE49-F238E27FC236}">
                  <a16:creationId xmlns:a16="http://schemas.microsoft.com/office/drawing/2014/main" id="{6B836004-4099-44EF-AC5C-D00AD9DA7BD6}"/>
                </a:ext>
              </a:extLst>
            </p:cNvPr>
            <p:cNvSpPr/>
            <p:nvPr/>
          </p:nvSpPr>
          <p:spPr>
            <a:xfrm>
              <a:off x="1858345" y="3088866"/>
              <a:ext cx="237321" cy="289995"/>
            </a:xfrm>
            <a:custGeom>
              <a:avLst/>
              <a:gdLst>
                <a:gd name="connsiteX0" fmla="*/ 159866 w 237321"/>
                <a:gd name="connsiteY0" fmla="*/ 220378 h 289995"/>
                <a:gd name="connsiteX1" fmla="*/ 237322 w 237321"/>
                <a:gd name="connsiteY1" fmla="*/ 197096 h 289995"/>
                <a:gd name="connsiteX2" fmla="*/ 237322 w 237321"/>
                <a:gd name="connsiteY2" fmla="*/ 269018 h 289995"/>
                <a:gd name="connsiteX3" fmla="*/ 149954 w 237321"/>
                <a:gd name="connsiteY3" fmla="*/ 289995 h 289995"/>
                <a:gd name="connsiteX4" fmla="*/ 0 w 237321"/>
                <a:gd name="connsiteY4" fmla="*/ 144998 h 289995"/>
                <a:gd name="connsiteX5" fmla="*/ 150530 w 237321"/>
                <a:gd name="connsiteY5" fmla="*/ 0 h 289995"/>
                <a:gd name="connsiteX6" fmla="*/ 236284 w 237321"/>
                <a:gd name="connsiteY6" fmla="*/ 23283 h 289995"/>
                <a:gd name="connsiteX7" fmla="*/ 236284 w 237321"/>
                <a:gd name="connsiteY7" fmla="*/ 100738 h 289995"/>
                <a:gd name="connsiteX8" fmla="*/ 157676 w 237321"/>
                <a:gd name="connsiteY8" fmla="*/ 69733 h 289995"/>
                <a:gd name="connsiteX9" fmla="*/ 79069 w 237321"/>
                <a:gd name="connsiteY9" fmla="*/ 144421 h 289995"/>
                <a:gd name="connsiteX10" fmla="*/ 159866 w 237321"/>
                <a:gd name="connsiteY10" fmla="*/ 220263 h 28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7321" h="289995">
                  <a:moveTo>
                    <a:pt x="159866" y="220378"/>
                  </a:moveTo>
                  <a:cubicBezTo>
                    <a:pt x="188105" y="220378"/>
                    <a:pt x="214615" y="213693"/>
                    <a:pt x="237322" y="197096"/>
                  </a:cubicBezTo>
                  <a:lnTo>
                    <a:pt x="237322" y="269018"/>
                  </a:lnTo>
                  <a:cubicBezTo>
                    <a:pt x="210235" y="284002"/>
                    <a:pt x="180383" y="289995"/>
                    <a:pt x="149954" y="289995"/>
                  </a:cubicBezTo>
                  <a:cubicBezTo>
                    <a:pt x="62587" y="289995"/>
                    <a:pt x="0" y="231328"/>
                    <a:pt x="0" y="144998"/>
                  </a:cubicBezTo>
                  <a:cubicBezTo>
                    <a:pt x="0" y="58668"/>
                    <a:pt x="64200" y="0"/>
                    <a:pt x="150530" y="0"/>
                  </a:cubicBezTo>
                  <a:cubicBezTo>
                    <a:pt x="181535" y="0"/>
                    <a:pt x="210812" y="7146"/>
                    <a:pt x="236284" y="23283"/>
                  </a:cubicBezTo>
                  <a:lnTo>
                    <a:pt x="236284" y="100738"/>
                  </a:lnTo>
                  <a:cubicBezTo>
                    <a:pt x="215307" y="80222"/>
                    <a:pt x="187644" y="69733"/>
                    <a:pt x="157676" y="69733"/>
                  </a:cubicBezTo>
                  <a:cubicBezTo>
                    <a:pt x="112264" y="69733"/>
                    <a:pt x="79069" y="99585"/>
                    <a:pt x="79069" y="144421"/>
                  </a:cubicBezTo>
                  <a:cubicBezTo>
                    <a:pt x="79069" y="189258"/>
                    <a:pt x="113416" y="220263"/>
                    <a:pt x="159866" y="22026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1" name="Freeform: Shape 2010">
              <a:extLst>
                <a:ext uri="{FF2B5EF4-FFF2-40B4-BE49-F238E27FC236}">
                  <a16:creationId xmlns:a16="http://schemas.microsoft.com/office/drawing/2014/main" id="{A97FAB0E-B2C0-43D0-8951-64590EBE964D}"/>
                </a:ext>
              </a:extLst>
            </p:cNvPr>
            <p:cNvSpPr/>
            <p:nvPr/>
          </p:nvSpPr>
          <p:spPr>
            <a:xfrm>
              <a:off x="2158713" y="2958506"/>
              <a:ext cx="264407" cy="415053"/>
            </a:xfrm>
            <a:custGeom>
              <a:avLst/>
              <a:gdLst>
                <a:gd name="connsiteX0" fmla="*/ 76303 w 264407"/>
                <a:gd name="connsiteY0" fmla="*/ 414938 h 415053"/>
                <a:gd name="connsiteX1" fmla="*/ 0 w 264407"/>
                <a:gd name="connsiteY1" fmla="*/ 414938 h 415053"/>
                <a:gd name="connsiteX2" fmla="*/ 0 w 264407"/>
                <a:gd name="connsiteY2" fmla="*/ 0 h 415053"/>
                <a:gd name="connsiteX3" fmla="*/ 76303 w 264407"/>
                <a:gd name="connsiteY3" fmla="*/ 0 h 415053"/>
                <a:gd name="connsiteX4" fmla="*/ 76303 w 264407"/>
                <a:gd name="connsiteY4" fmla="*/ 169318 h 415053"/>
                <a:gd name="connsiteX5" fmla="*/ 160904 w 264407"/>
                <a:gd name="connsiteY5" fmla="*/ 130590 h 415053"/>
                <a:gd name="connsiteX6" fmla="*/ 264408 w 264407"/>
                <a:gd name="connsiteY6" fmla="*/ 244583 h 415053"/>
                <a:gd name="connsiteX7" fmla="*/ 264408 w 264407"/>
                <a:gd name="connsiteY7" fmla="*/ 415053 h 415053"/>
                <a:gd name="connsiteX8" fmla="*/ 186953 w 264407"/>
                <a:gd name="connsiteY8" fmla="*/ 415053 h 415053"/>
                <a:gd name="connsiteX9" fmla="*/ 186953 w 264407"/>
                <a:gd name="connsiteY9" fmla="*/ 263486 h 415053"/>
                <a:gd name="connsiteX10" fmla="*/ 137736 w 264407"/>
                <a:gd name="connsiteY10" fmla="*/ 204242 h 415053"/>
                <a:gd name="connsiteX11" fmla="*/ 76303 w 264407"/>
                <a:gd name="connsiteY11" fmla="*/ 274551 h 415053"/>
                <a:gd name="connsiteX12" fmla="*/ 76303 w 264407"/>
                <a:gd name="connsiteY12" fmla="*/ 415053 h 41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4407" h="415053">
                  <a:moveTo>
                    <a:pt x="76303" y="414938"/>
                  </a:moveTo>
                  <a:lnTo>
                    <a:pt x="0" y="414938"/>
                  </a:lnTo>
                  <a:lnTo>
                    <a:pt x="0" y="0"/>
                  </a:lnTo>
                  <a:lnTo>
                    <a:pt x="76303" y="0"/>
                  </a:lnTo>
                  <a:lnTo>
                    <a:pt x="76303" y="169318"/>
                  </a:lnTo>
                  <a:cubicBezTo>
                    <a:pt x="96819" y="145574"/>
                    <a:pt x="124943" y="130590"/>
                    <a:pt x="160904" y="130590"/>
                  </a:cubicBezTo>
                  <a:cubicBezTo>
                    <a:pt x="225680" y="130590"/>
                    <a:pt x="264408" y="179806"/>
                    <a:pt x="264408" y="244583"/>
                  </a:cubicBezTo>
                  <a:lnTo>
                    <a:pt x="264408" y="415053"/>
                  </a:lnTo>
                  <a:lnTo>
                    <a:pt x="186953" y="415053"/>
                  </a:lnTo>
                  <a:lnTo>
                    <a:pt x="186953" y="263486"/>
                  </a:lnTo>
                  <a:cubicBezTo>
                    <a:pt x="186953" y="226372"/>
                    <a:pt x="171508" y="204242"/>
                    <a:pt x="137736" y="204242"/>
                  </a:cubicBezTo>
                  <a:cubicBezTo>
                    <a:pt x="100161" y="204242"/>
                    <a:pt x="76303" y="235823"/>
                    <a:pt x="76303" y="274551"/>
                  </a:cubicBezTo>
                  <a:lnTo>
                    <a:pt x="76303" y="41505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2" name="Freeform: Shape 2011">
              <a:extLst>
                <a:ext uri="{FF2B5EF4-FFF2-40B4-BE49-F238E27FC236}">
                  <a16:creationId xmlns:a16="http://schemas.microsoft.com/office/drawing/2014/main" id="{57DB926B-00FC-4382-9C75-1C038FAA2426}"/>
                </a:ext>
              </a:extLst>
            </p:cNvPr>
            <p:cNvSpPr/>
            <p:nvPr/>
          </p:nvSpPr>
          <p:spPr>
            <a:xfrm>
              <a:off x="2471761" y="3089096"/>
              <a:ext cx="300484" cy="289880"/>
            </a:xfrm>
            <a:custGeom>
              <a:avLst/>
              <a:gdLst>
                <a:gd name="connsiteX0" fmla="*/ 0 w 300484"/>
                <a:gd name="connsiteY0" fmla="*/ 143269 h 289880"/>
                <a:gd name="connsiteX1" fmla="*/ 152144 w 300484"/>
                <a:gd name="connsiteY1" fmla="*/ 0 h 289880"/>
                <a:gd name="connsiteX2" fmla="*/ 300484 w 300484"/>
                <a:gd name="connsiteY2" fmla="*/ 143269 h 289880"/>
                <a:gd name="connsiteX3" fmla="*/ 152144 w 300484"/>
                <a:gd name="connsiteY3" fmla="*/ 289880 h 289880"/>
                <a:gd name="connsiteX4" fmla="*/ 0 w 300484"/>
                <a:gd name="connsiteY4" fmla="*/ 143269 h 289880"/>
                <a:gd name="connsiteX5" fmla="*/ 151107 w 300484"/>
                <a:gd name="connsiteY5" fmla="*/ 71346 h 289880"/>
                <a:gd name="connsiteX6" fmla="*/ 79184 w 300484"/>
                <a:gd name="connsiteY6" fmla="*/ 144421 h 289880"/>
                <a:gd name="connsiteX7" fmla="*/ 151107 w 300484"/>
                <a:gd name="connsiteY7" fmla="*/ 218534 h 289880"/>
                <a:gd name="connsiteX8" fmla="*/ 221876 w 300484"/>
                <a:gd name="connsiteY8" fmla="*/ 144421 h 289880"/>
                <a:gd name="connsiteX9" fmla="*/ 151107 w 300484"/>
                <a:gd name="connsiteY9" fmla="*/ 71346 h 28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484" h="289880">
                  <a:moveTo>
                    <a:pt x="0" y="143269"/>
                  </a:moveTo>
                  <a:cubicBezTo>
                    <a:pt x="0" y="58668"/>
                    <a:pt x="65237" y="0"/>
                    <a:pt x="152144" y="0"/>
                  </a:cubicBezTo>
                  <a:cubicBezTo>
                    <a:pt x="239050" y="0"/>
                    <a:pt x="300484" y="59244"/>
                    <a:pt x="300484" y="143269"/>
                  </a:cubicBezTo>
                  <a:cubicBezTo>
                    <a:pt x="300484" y="227294"/>
                    <a:pt x="237437" y="289880"/>
                    <a:pt x="152144" y="289880"/>
                  </a:cubicBezTo>
                  <a:cubicBezTo>
                    <a:pt x="66851" y="289880"/>
                    <a:pt x="0" y="229599"/>
                    <a:pt x="0" y="143269"/>
                  </a:cubicBezTo>
                  <a:close/>
                  <a:moveTo>
                    <a:pt x="151107" y="71346"/>
                  </a:moveTo>
                  <a:cubicBezTo>
                    <a:pt x="109037" y="71346"/>
                    <a:pt x="79184" y="101775"/>
                    <a:pt x="79184" y="144421"/>
                  </a:cubicBezTo>
                  <a:cubicBezTo>
                    <a:pt x="79184" y="187068"/>
                    <a:pt x="109037" y="218534"/>
                    <a:pt x="151107" y="218534"/>
                  </a:cubicBezTo>
                  <a:cubicBezTo>
                    <a:pt x="193177" y="218534"/>
                    <a:pt x="221876" y="187529"/>
                    <a:pt x="221876" y="144421"/>
                  </a:cubicBezTo>
                  <a:cubicBezTo>
                    <a:pt x="221876" y="101314"/>
                    <a:pt x="192024" y="71346"/>
                    <a:pt x="151107" y="71346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3" name="Freeform: Shape 2012">
              <a:extLst>
                <a:ext uri="{FF2B5EF4-FFF2-40B4-BE49-F238E27FC236}">
                  <a16:creationId xmlns:a16="http://schemas.microsoft.com/office/drawing/2014/main" id="{CCAE48C3-3587-4624-819B-91658886850F}"/>
                </a:ext>
              </a:extLst>
            </p:cNvPr>
            <p:cNvSpPr/>
            <p:nvPr/>
          </p:nvSpPr>
          <p:spPr>
            <a:xfrm>
              <a:off x="2807630" y="3089096"/>
              <a:ext cx="300484" cy="289880"/>
            </a:xfrm>
            <a:custGeom>
              <a:avLst/>
              <a:gdLst>
                <a:gd name="connsiteX0" fmla="*/ 0 w 300484"/>
                <a:gd name="connsiteY0" fmla="*/ 143269 h 289880"/>
                <a:gd name="connsiteX1" fmla="*/ 152144 w 300484"/>
                <a:gd name="connsiteY1" fmla="*/ 0 h 289880"/>
                <a:gd name="connsiteX2" fmla="*/ 300484 w 300484"/>
                <a:gd name="connsiteY2" fmla="*/ 143269 h 289880"/>
                <a:gd name="connsiteX3" fmla="*/ 152144 w 300484"/>
                <a:gd name="connsiteY3" fmla="*/ 289880 h 289880"/>
                <a:gd name="connsiteX4" fmla="*/ 0 w 300484"/>
                <a:gd name="connsiteY4" fmla="*/ 143269 h 289880"/>
                <a:gd name="connsiteX5" fmla="*/ 151107 w 300484"/>
                <a:gd name="connsiteY5" fmla="*/ 71346 h 289880"/>
                <a:gd name="connsiteX6" fmla="*/ 79184 w 300484"/>
                <a:gd name="connsiteY6" fmla="*/ 144421 h 289880"/>
                <a:gd name="connsiteX7" fmla="*/ 151107 w 300484"/>
                <a:gd name="connsiteY7" fmla="*/ 218534 h 289880"/>
                <a:gd name="connsiteX8" fmla="*/ 221876 w 300484"/>
                <a:gd name="connsiteY8" fmla="*/ 144421 h 289880"/>
                <a:gd name="connsiteX9" fmla="*/ 151107 w 300484"/>
                <a:gd name="connsiteY9" fmla="*/ 71346 h 28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484" h="289880">
                  <a:moveTo>
                    <a:pt x="0" y="143269"/>
                  </a:moveTo>
                  <a:cubicBezTo>
                    <a:pt x="0" y="58668"/>
                    <a:pt x="65237" y="0"/>
                    <a:pt x="152144" y="0"/>
                  </a:cubicBezTo>
                  <a:cubicBezTo>
                    <a:pt x="239050" y="0"/>
                    <a:pt x="300484" y="59244"/>
                    <a:pt x="300484" y="143269"/>
                  </a:cubicBezTo>
                  <a:cubicBezTo>
                    <a:pt x="300484" y="227294"/>
                    <a:pt x="237437" y="289880"/>
                    <a:pt x="152144" y="289880"/>
                  </a:cubicBezTo>
                  <a:cubicBezTo>
                    <a:pt x="66851" y="289880"/>
                    <a:pt x="0" y="229599"/>
                    <a:pt x="0" y="143269"/>
                  </a:cubicBezTo>
                  <a:close/>
                  <a:moveTo>
                    <a:pt x="151107" y="71346"/>
                  </a:moveTo>
                  <a:cubicBezTo>
                    <a:pt x="109037" y="71346"/>
                    <a:pt x="79184" y="101775"/>
                    <a:pt x="79184" y="144421"/>
                  </a:cubicBezTo>
                  <a:cubicBezTo>
                    <a:pt x="79184" y="187068"/>
                    <a:pt x="109037" y="218534"/>
                    <a:pt x="151107" y="218534"/>
                  </a:cubicBezTo>
                  <a:cubicBezTo>
                    <a:pt x="193177" y="218534"/>
                    <a:pt x="221876" y="187529"/>
                    <a:pt x="221876" y="144421"/>
                  </a:cubicBezTo>
                  <a:cubicBezTo>
                    <a:pt x="221876" y="101314"/>
                    <a:pt x="192024" y="71346"/>
                    <a:pt x="151107" y="71346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4" name="Freeform: Shape 2013">
              <a:extLst>
                <a:ext uri="{FF2B5EF4-FFF2-40B4-BE49-F238E27FC236}">
                  <a16:creationId xmlns:a16="http://schemas.microsoft.com/office/drawing/2014/main" id="{81CF1CEB-0396-401C-859B-BA44BAB8D94F}"/>
                </a:ext>
              </a:extLst>
            </p:cNvPr>
            <p:cNvSpPr/>
            <p:nvPr/>
          </p:nvSpPr>
          <p:spPr>
            <a:xfrm>
              <a:off x="3163324" y="2958506"/>
              <a:ext cx="76302" cy="414937"/>
            </a:xfrm>
            <a:custGeom>
              <a:avLst/>
              <a:gdLst>
                <a:gd name="connsiteX0" fmla="*/ 0 w 76302"/>
                <a:gd name="connsiteY0" fmla="*/ 0 h 414937"/>
                <a:gd name="connsiteX1" fmla="*/ 76302 w 76302"/>
                <a:gd name="connsiteY1" fmla="*/ 0 h 414937"/>
                <a:gd name="connsiteX2" fmla="*/ 76302 w 76302"/>
                <a:gd name="connsiteY2" fmla="*/ 414938 h 414937"/>
                <a:gd name="connsiteX3" fmla="*/ 0 w 76302"/>
                <a:gd name="connsiteY3" fmla="*/ 414938 h 414937"/>
                <a:gd name="connsiteX4" fmla="*/ 0 w 76302"/>
                <a:gd name="connsiteY4" fmla="*/ 0 h 41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02" h="414937">
                  <a:moveTo>
                    <a:pt x="0" y="0"/>
                  </a:moveTo>
                  <a:lnTo>
                    <a:pt x="76302" y="0"/>
                  </a:lnTo>
                  <a:lnTo>
                    <a:pt x="76302" y="414938"/>
                  </a:lnTo>
                  <a:lnTo>
                    <a:pt x="0" y="414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0402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Freeform: Shape 704">
            <a:extLst>
              <a:ext uri="{FF2B5EF4-FFF2-40B4-BE49-F238E27FC236}">
                <a16:creationId xmlns:a16="http://schemas.microsoft.com/office/drawing/2014/main" id="{4D3C9F71-AB61-4044-A352-D3E0E41359F6}"/>
              </a:ext>
            </a:extLst>
          </p:cNvPr>
          <p:cNvSpPr/>
          <p:nvPr/>
        </p:nvSpPr>
        <p:spPr>
          <a:xfrm>
            <a:off x="0" y="0"/>
            <a:ext cx="6861227" cy="522706"/>
          </a:xfrm>
          <a:custGeom>
            <a:avLst/>
            <a:gdLst>
              <a:gd name="connsiteX0" fmla="*/ 0 w 6861227"/>
              <a:gd name="connsiteY0" fmla="*/ 0 h 522706"/>
              <a:gd name="connsiteX1" fmla="*/ 6861228 w 6861227"/>
              <a:gd name="connsiteY1" fmla="*/ 0 h 522706"/>
              <a:gd name="connsiteX2" fmla="*/ 6861228 w 6861227"/>
              <a:gd name="connsiteY2" fmla="*/ 522706 h 522706"/>
              <a:gd name="connsiteX3" fmla="*/ 0 w 6861227"/>
              <a:gd name="connsiteY3" fmla="*/ 522706 h 52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1227" h="522706">
                <a:moveTo>
                  <a:pt x="0" y="0"/>
                </a:moveTo>
                <a:lnTo>
                  <a:pt x="6861228" y="0"/>
                </a:lnTo>
                <a:lnTo>
                  <a:pt x="6861228" y="522706"/>
                </a:lnTo>
                <a:lnTo>
                  <a:pt x="0" y="522706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1A49880-3BC6-4801-A1EE-54A2AE8FEF95}"/>
              </a:ext>
            </a:extLst>
          </p:cNvPr>
          <p:cNvSpPr/>
          <p:nvPr/>
        </p:nvSpPr>
        <p:spPr>
          <a:xfrm>
            <a:off x="0" y="522706"/>
            <a:ext cx="4092208" cy="3267174"/>
          </a:xfrm>
          <a:custGeom>
            <a:avLst/>
            <a:gdLst>
              <a:gd name="connsiteX0" fmla="*/ 0 w 4092208"/>
              <a:gd name="connsiteY0" fmla="*/ 0 h 3267174"/>
              <a:gd name="connsiteX1" fmla="*/ 4092209 w 4092208"/>
              <a:gd name="connsiteY1" fmla="*/ 0 h 3267174"/>
              <a:gd name="connsiteX2" fmla="*/ 4092209 w 4092208"/>
              <a:gd name="connsiteY2" fmla="*/ 3267175 h 3267174"/>
              <a:gd name="connsiteX3" fmla="*/ 0 w 4092208"/>
              <a:gd name="connsiteY3" fmla="*/ 3267175 h 326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208" h="3267174">
                <a:moveTo>
                  <a:pt x="0" y="0"/>
                </a:moveTo>
                <a:lnTo>
                  <a:pt x="4092209" y="0"/>
                </a:lnTo>
                <a:lnTo>
                  <a:pt x="4092209" y="3267175"/>
                </a:lnTo>
                <a:lnTo>
                  <a:pt x="0" y="326717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735" name="Group 734">
            <a:extLst>
              <a:ext uri="{FF2B5EF4-FFF2-40B4-BE49-F238E27FC236}">
                <a16:creationId xmlns:a16="http://schemas.microsoft.com/office/drawing/2014/main" id="{7CD3DE3A-BB39-4075-93E5-F17844496308}"/>
              </a:ext>
            </a:extLst>
          </p:cNvPr>
          <p:cNvGrpSpPr/>
          <p:nvPr userDrawn="1"/>
        </p:nvGrpSpPr>
        <p:grpSpPr>
          <a:xfrm>
            <a:off x="525587" y="313508"/>
            <a:ext cx="5815814" cy="6125288"/>
            <a:chOff x="525587" y="313508"/>
            <a:chExt cx="5815814" cy="612528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0D1FF50-45B0-4C2F-9E9B-780D7F2BF2D7}"/>
                </a:ext>
              </a:extLst>
            </p:cNvPr>
            <p:cNvSpPr/>
            <p:nvPr/>
          </p:nvSpPr>
          <p:spPr>
            <a:xfrm>
              <a:off x="525587" y="4182112"/>
              <a:ext cx="11526" cy="341977"/>
            </a:xfrm>
            <a:custGeom>
              <a:avLst/>
              <a:gdLst>
                <a:gd name="connsiteX0" fmla="*/ 0 w 11526"/>
                <a:gd name="connsiteY0" fmla="*/ 341978 h 341977"/>
                <a:gd name="connsiteX1" fmla="*/ 0 w 11526"/>
                <a:gd name="connsiteY1" fmla="*/ 0 h 34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6" h="341977">
                  <a:moveTo>
                    <a:pt x="0" y="341978"/>
                  </a:moveTo>
                  <a:lnTo>
                    <a:pt x="0" y="0"/>
                  </a:lnTo>
                </a:path>
              </a:pathLst>
            </a:custGeom>
            <a:ln w="5763" cap="flat">
              <a:solidFill>
                <a:srgbClr val="0473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B18A497-ADAC-4878-982B-75E8C8DC33DA}"/>
                </a:ext>
              </a:extLst>
            </p:cNvPr>
            <p:cNvSpPr/>
            <p:nvPr/>
          </p:nvSpPr>
          <p:spPr>
            <a:xfrm>
              <a:off x="3433495" y="4182112"/>
              <a:ext cx="11526" cy="341977"/>
            </a:xfrm>
            <a:custGeom>
              <a:avLst/>
              <a:gdLst>
                <a:gd name="connsiteX0" fmla="*/ 0 w 11526"/>
                <a:gd name="connsiteY0" fmla="*/ 341978 h 341977"/>
                <a:gd name="connsiteX1" fmla="*/ 0 w 11526"/>
                <a:gd name="connsiteY1" fmla="*/ 0 h 34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6" h="341977">
                  <a:moveTo>
                    <a:pt x="0" y="341978"/>
                  </a:moveTo>
                  <a:lnTo>
                    <a:pt x="0" y="0"/>
                  </a:lnTo>
                </a:path>
              </a:pathLst>
            </a:custGeom>
            <a:ln w="5763" cap="flat">
              <a:solidFill>
                <a:srgbClr val="0473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F18121-E35C-4DBE-914E-AC7B8B8381F3}"/>
                </a:ext>
              </a:extLst>
            </p:cNvPr>
            <p:cNvSpPr/>
            <p:nvPr/>
          </p:nvSpPr>
          <p:spPr>
            <a:xfrm>
              <a:off x="525587" y="4524089"/>
              <a:ext cx="11526" cy="650645"/>
            </a:xfrm>
            <a:custGeom>
              <a:avLst/>
              <a:gdLst>
                <a:gd name="connsiteX0" fmla="*/ 0 w 11526"/>
                <a:gd name="connsiteY0" fmla="*/ 650645 h 650645"/>
                <a:gd name="connsiteX1" fmla="*/ 0 w 11526"/>
                <a:gd name="connsiteY1" fmla="*/ 0 h 65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6" h="650645">
                  <a:moveTo>
                    <a:pt x="0" y="650645"/>
                  </a:moveTo>
                  <a:lnTo>
                    <a:pt x="0" y="0"/>
                  </a:lnTo>
                </a:path>
              </a:pathLst>
            </a:custGeom>
            <a:ln w="5763" cap="flat">
              <a:solidFill>
                <a:srgbClr val="0473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C790458-E1C9-4C4D-9F4B-D150330FD121}"/>
                </a:ext>
              </a:extLst>
            </p:cNvPr>
            <p:cNvSpPr/>
            <p:nvPr/>
          </p:nvSpPr>
          <p:spPr>
            <a:xfrm>
              <a:off x="3433495" y="4524089"/>
              <a:ext cx="11526" cy="650645"/>
            </a:xfrm>
            <a:custGeom>
              <a:avLst/>
              <a:gdLst>
                <a:gd name="connsiteX0" fmla="*/ 0 w 11526"/>
                <a:gd name="connsiteY0" fmla="*/ 650645 h 650645"/>
                <a:gd name="connsiteX1" fmla="*/ 0 w 11526"/>
                <a:gd name="connsiteY1" fmla="*/ 0 h 65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6" h="650645">
                  <a:moveTo>
                    <a:pt x="0" y="650645"/>
                  </a:moveTo>
                  <a:lnTo>
                    <a:pt x="0" y="0"/>
                  </a:lnTo>
                </a:path>
              </a:pathLst>
            </a:custGeom>
            <a:ln w="5763" cap="flat">
              <a:solidFill>
                <a:srgbClr val="0473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32C37AF-C390-46F8-AB6A-6BC7645998F4}"/>
                </a:ext>
              </a:extLst>
            </p:cNvPr>
            <p:cNvSpPr/>
            <p:nvPr/>
          </p:nvSpPr>
          <p:spPr>
            <a:xfrm>
              <a:off x="525587" y="5436031"/>
              <a:ext cx="11526" cy="341977"/>
            </a:xfrm>
            <a:custGeom>
              <a:avLst/>
              <a:gdLst>
                <a:gd name="connsiteX0" fmla="*/ 0 w 11526"/>
                <a:gd name="connsiteY0" fmla="*/ 341978 h 341977"/>
                <a:gd name="connsiteX1" fmla="*/ 0 w 11526"/>
                <a:gd name="connsiteY1" fmla="*/ 0 h 34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6" h="341977">
                  <a:moveTo>
                    <a:pt x="0" y="341978"/>
                  </a:moveTo>
                  <a:lnTo>
                    <a:pt x="0" y="0"/>
                  </a:lnTo>
                </a:path>
              </a:pathLst>
            </a:custGeom>
            <a:ln w="5763" cap="flat">
              <a:solidFill>
                <a:srgbClr val="0473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467489D-47B6-453A-ABFC-01A604D06783}"/>
                </a:ext>
              </a:extLst>
            </p:cNvPr>
            <p:cNvSpPr/>
            <p:nvPr/>
          </p:nvSpPr>
          <p:spPr>
            <a:xfrm>
              <a:off x="3433495" y="5436031"/>
              <a:ext cx="11526" cy="341977"/>
            </a:xfrm>
            <a:custGeom>
              <a:avLst/>
              <a:gdLst>
                <a:gd name="connsiteX0" fmla="*/ 0 w 11526"/>
                <a:gd name="connsiteY0" fmla="*/ 341978 h 341977"/>
                <a:gd name="connsiteX1" fmla="*/ 0 w 11526"/>
                <a:gd name="connsiteY1" fmla="*/ 0 h 34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6" h="341977">
                  <a:moveTo>
                    <a:pt x="0" y="341978"/>
                  </a:moveTo>
                  <a:lnTo>
                    <a:pt x="0" y="0"/>
                  </a:lnTo>
                </a:path>
              </a:pathLst>
            </a:custGeom>
            <a:ln w="5763" cap="flat">
              <a:solidFill>
                <a:srgbClr val="0473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8E4EFE-8ADB-46E6-8E47-43B0544B1450}"/>
                </a:ext>
              </a:extLst>
            </p:cNvPr>
            <p:cNvSpPr/>
            <p:nvPr/>
          </p:nvSpPr>
          <p:spPr>
            <a:xfrm>
              <a:off x="525587" y="5778008"/>
              <a:ext cx="11526" cy="650760"/>
            </a:xfrm>
            <a:custGeom>
              <a:avLst/>
              <a:gdLst>
                <a:gd name="connsiteX0" fmla="*/ 0 w 11526"/>
                <a:gd name="connsiteY0" fmla="*/ 650761 h 650760"/>
                <a:gd name="connsiteX1" fmla="*/ 0 w 11526"/>
                <a:gd name="connsiteY1" fmla="*/ 0 h 65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6" h="650760">
                  <a:moveTo>
                    <a:pt x="0" y="650761"/>
                  </a:moveTo>
                  <a:lnTo>
                    <a:pt x="0" y="0"/>
                  </a:lnTo>
                </a:path>
              </a:pathLst>
            </a:custGeom>
            <a:ln w="5763" cap="flat">
              <a:solidFill>
                <a:srgbClr val="0473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2F76CEE-AFF9-4E76-9C8C-67694195438F}"/>
                </a:ext>
              </a:extLst>
            </p:cNvPr>
            <p:cNvSpPr/>
            <p:nvPr/>
          </p:nvSpPr>
          <p:spPr>
            <a:xfrm>
              <a:off x="3433495" y="5778008"/>
              <a:ext cx="11526" cy="650760"/>
            </a:xfrm>
            <a:custGeom>
              <a:avLst/>
              <a:gdLst>
                <a:gd name="connsiteX0" fmla="*/ 0 w 11526"/>
                <a:gd name="connsiteY0" fmla="*/ 650761 h 650760"/>
                <a:gd name="connsiteX1" fmla="*/ 0 w 11526"/>
                <a:gd name="connsiteY1" fmla="*/ 0 h 65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6" h="650760">
                  <a:moveTo>
                    <a:pt x="0" y="650761"/>
                  </a:moveTo>
                  <a:lnTo>
                    <a:pt x="0" y="0"/>
                  </a:lnTo>
                </a:path>
              </a:pathLst>
            </a:custGeom>
            <a:ln w="5763" cap="flat">
              <a:solidFill>
                <a:srgbClr val="0473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085A160-9364-4E7C-B372-7CA25DFF993C}"/>
                </a:ext>
              </a:extLst>
            </p:cNvPr>
            <p:cNvSpPr/>
            <p:nvPr/>
          </p:nvSpPr>
          <p:spPr>
            <a:xfrm>
              <a:off x="664937" y="4190686"/>
              <a:ext cx="259336" cy="259290"/>
            </a:xfrm>
            <a:custGeom>
              <a:avLst/>
              <a:gdLst>
                <a:gd name="connsiteX0" fmla="*/ 160904 w 259336"/>
                <a:gd name="connsiteY0" fmla="*/ 3758 h 259290"/>
                <a:gd name="connsiteX1" fmla="*/ 187529 w 259336"/>
                <a:gd name="connsiteY1" fmla="*/ 86631 h 259290"/>
                <a:gd name="connsiteX2" fmla="*/ 14984 w 259336"/>
                <a:gd name="connsiteY2" fmla="*/ 190134 h 259290"/>
                <a:gd name="connsiteX3" fmla="*/ 121024 w 259336"/>
                <a:gd name="connsiteY3" fmla="*/ 190134 h 259290"/>
                <a:gd name="connsiteX4" fmla="*/ 25934 w 259336"/>
                <a:gd name="connsiteY4" fmla="*/ 51822 h 259290"/>
                <a:gd name="connsiteX5" fmla="*/ 233403 w 259336"/>
                <a:gd name="connsiteY5" fmla="*/ 51822 h 259290"/>
                <a:gd name="connsiteX6" fmla="*/ 231 w 259336"/>
                <a:gd name="connsiteY6" fmla="*/ 120978 h 259290"/>
                <a:gd name="connsiteX7" fmla="*/ 146957 w 259336"/>
                <a:gd name="connsiteY7" fmla="*/ 120978 h 259290"/>
                <a:gd name="connsiteX8" fmla="*/ 98433 w 259336"/>
                <a:gd name="connsiteY8" fmla="*/ 255487 h 259290"/>
                <a:gd name="connsiteX9" fmla="*/ 69156 w 259336"/>
                <a:gd name="connsiteY9" fmla="*/ 129623 h 259290"/>
                <a:gd name="connsiteX10" fmla="*/ 98433 w 259336"/>
                <a:gd name="connsiteY10" fmla="*/ 3758 h 259290"/>
                <a:gd name="connsiteX11" fmla="*/ 120908 w 259336"/>
                <a:gd name="connsiteY11" fmla="*/ 259060 h 259290"/>
                <a:gd name="connsiteX12" fmla="*/ 0 w 259336"/>
                <a:gd name="connsiteY12" fmla="*/ 129623 h 259290"/>
                <a:gd name="connsiteX13" fmla="*/ 120908 w 259336"/>
                <a:gd name="connsiteY13" fmla="*/ 300 h 259290"/>
                <a:gd name="connsiteX14" fmla="*/ 258184 w 259336"/>
                <a:gd name="connsiteY14" fmla="*/ 112218 h 259290"/>
                <a:gd name="connsiteX15" fmla="*/ 207469 w 259336"/>
                <a:gd name="connsiteY15" fmla="*/ 212149 h 259290"/>
                <a:gd name="connsiteX16" fmla="*/ 211849 w 259336"/>
                <a:gd name="connsiteY16" fmla="*/ 216529 h 259290"/>
                <a:gd name="connsiteX17" fmla="*/ 207469 w 259336"/>
                <a:gd name="connsiteY17" fmla="*/ 220909 h 259290"/>
                <a:gd name="connsiteX18" fmla="*/ 203089 w 259336"/>
                <a:gd name="connsiteY18" fmla="*/ 216529 h 259290"/>
                <a:gd name="connsiteX19" fmla="*/ 207469 w 259336"/>
                <a:gd name="connsiteY19" fmla="*/ 212149 h 259290"/>
                <a:gd name="connsiteX20" fmla="*/ 207469 w 259336"/>
                <a:gd name="connsiteY20" fmla="*/ 120978 h 259290"/>
                <a:gd name="connsiteX21" fmla="*/ 207469 w 259336"/>
                <a:gd name="connsiteY21" fmla="*/ 120978 h 259290"/>
                <a:gd name="connsiteX22" fmla="*/ 172891 w 259336"/>
                <a:gd name="connsiteY22" fmla="*/ 155556 h 259290"/>
                <a:gd name="connsiteX23" fmla="*/ 172891 w 259336"/>
                <a:gd name="connsiteY23" fmla="*/ 172845 h 259290"/>
                <a:gd name="connsiteX24" fmla="*/ 242047 w 259336"/>
                <a:gd name="connsiteY24" fmla="*/ 172845 h 259290"/>
                <a:gd name="connsiteX25" fmla="*/ 242047 w 259336"/>
                <a:gd name="connsiteY25" fmla="*/ 155556 h 259290"/>
                <a:gd name="connsiteX26" fmla="*/ 207469 w 259336"/>
                <a:gd name="connsiteY26" fmla="*/ 120978 h 259290"/>
                <a:gd name="connsiteX27" fmla="*/ 155602 w 259336"/>
                <a:gd name="connsiteY27" fmla="*/ 190134 h 259290"/>
                <a:gd name="connsiteX28" fmla="*/ 172891 w 259336"/>
                <a:gd name="connsiteY28" fmla="*/ 172845 h 259290"/>
                <a:gd name="connsiteX29" fmla="*/ 242047 w 259336"/>
                <a:gd name="connsiteY29" fmla="*/ 172845 h 259290"/>
                <a:gd name="connsiteX30" fmla="*/ 259336 w 259336"/>
                <a:gd name="connsiteY30" fmla="*/ 190134 h 259290"/>
                <a:gd name="connsiteX31" fmla="*/ 259336 w 259336"/>
                <a:gd name="connsiteY31" fmla="*/ 242002 h 259290"/>
                <a:gd name="connsiteX32" fmla="*/ 242047 w 259336"/>
                <a:gd name="connsiteY32" fmla="*/ 259291 h 259290"/>
                <a:gd name="connsiteX33" fmla="*/ 172891 w 259336"/>
                <a:gd name="connsiteY33" fmla="*/ 259291 h 259290"/>
                <a:gd name="connsiteX34" fmla="*/ 155602 w 259336"/>
                <a:gd name="connsiteY34" fmla="*/ 242002 h 259290"/>
                <a:gd name="connsiteX35" fmla="*/ 155602 w 259336"/>
                <a:gd name="connsiteY35" fmla="*/ 190134 h 25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59336" h="259290">
                  <a:moveTo>
                    <a:pt x="160904" y="3758"/>
                  </a:moveTo>
                  <a:cubicBezTo>
                    <a:pt x="175888" y="29000"/>
                    <a:pt x="184993" y="57354"/>
                    <a:pt x="187529" y="86631"/>
                  </a:cubicBezTo>
                  <a:moveTo>
                    <a:pt x="14984" y="190134"/>
                  </a:moveTo>
                  <a:lnTo>
                    <a:pt x="121024" y="190134"/>
                  </a:lnTo>
                  <a:moveTo>
                    <a:pt x="25934" y="51822"/>
                  </a:moveTo>
                  <a:lnTo>
                    <a:pt x="233403" y="51822"/>
                  </a:lnTo>
                  <a:moveTo>
                    <a:pt x="231" y="120978"/>
                  </a:moveTo>
                  <a:lnTo>
                    <a:pt x="146957" y="120978"/>
                  </a:lnTo>
                  <a:moveTo>
                    <a:pt x="98433" y="255487"/>
                  </a:moveTo>
                  <a:cubicBezTo>
                    <a:pt x="80913" y="229784"/>
                    <a:pt x="69156" y="182988"/>
                    <a:pt x="69156" y="129623"/>
                  </a:cubicBezTo>
                  <a:cubicBezTo>
                    <a:pt x="69156" y="76257"/>
                    <a:pt x="80913" y="29462"/>
                    <a:pt x="98433" y="3758"/>
                  </a:cubicBezTo>
                  <a:moveTo>
                    <a:pt x="120908" y="259060"/>
                  </a:moveTo>
                  <a:cubicBezTo>
                    <a:pt x="52789" y="254450"/>
                    <a:pt x="0" y="197857"/>
                    <a:pt x="0" y="129623"/>
                  </a:cubicBezTo>
                  <a:cubicBezTo>
                    <a:pt x="0" y="61389"/>
                    <a:pt x="52905" y="4911"/>
                    <a:pt x="120908" y="300"/>
                  </a:cubicBezTo>
                  <a:cubicBezTo>
                    <a:pt x="188912" y="-4310"/>
                    <a:pt x="248963" y="44676"/>
                    <a:pt x="258184" y="112218"/>
                  </a:cubicBezTo>
                  <a:moveTo>
                    <a:pt x="207469" y="212149"/>
                  </a:moveTo>
                  <a:cubicBezTo>
                    <a:pt x="209889" y="212149"/>
                    <a:pt x="211849" y="214109"/>
                    <a:pt x="211849" y="216529"/>
                  </a:cubicBezTo>
                  <a:cubicBezTo>
                    <a:pt x="211849" y="218949"/>
                    <a:pt x="209889" y="220909"/>
                    <a:pt x="207469" y="220909"/>
                  </a:cubicBezTo>
                  <a:cubicBezTo>
                    <a:pt x="205048" y="220909"/>
                    <a:pt x="203089" y="218949"/>
                    <a:pt x="203089" y="216529"/>
                  </a:cubicBezTo>
                  <a:cubicBezTo>
                    <a:pt x="203089" y="214109"/>
                    <a:pt x="205048" y="212149"/>
                    <a:pt x="207469" y="212149"/>
                  </a:cubicBezTo>
                  <a:moveTo>
                    <a:pt x="207469" y="120978"/>
                  </a:moveTo>
                  <a:lnTo>
                    <a:pt x="207469" y="120978"/>
                  </a:lnTo>
                  <a:cubicBezTo>
                    <a:pt x="188336" y="120978"/>
                    <a:pt x="172891" y="136423"/>
                    <a:pt x="172891" y="155556"/>
                  </a:cubicBezTo>
                  <a:lnTo>
                    <a:pt x="172891" y="172845"/>
                  </a:lnTo>
                  <a:lnTo>
                    <a:pt x="242047" y="172845"/>
                  </a:lnTo>
                  <a:lnTo>
                    <a:pt x="242047" y="155556"/>
                  </a:lnTo>
                  <a:cubicBezTo>
                    <a:pt x="242047" y="136423"/>
                    <a:pt x="226602" y="120978"/>
                    <a:pt x="207469" y="120978"/>
                  </a:cubicBezTo>
                  <a:close/>
                  <a:moveTo>
                    <a:pt x="155602" y="190134"/>
                  </a:moveTo>
                  <a:cubicBezTo>
                    <a:pt x="155602" y="180568"/>
                    <a:pt x="163324" y="172845"/>
                    <a:pt x="172891" y="172845"/>
                  </a:cubicBezTo>
                  <a:lnTo>
                    <a:pt x="242047" y="172845"/>
                  </a:lnTo>
                  <a:cubicBezTo>
                    <a:pt x="251614" y="172845"/>
                    <a:pt x="259336" y="180568"/>
                    <a:pt x="259336" y="190134"/>
                  </a:cubicBezTo>
                  <a:lnTo>
                    <a:pt x="259336" y="242002"/>
                  </a:lnTo>
                  <a:cubicBezTo>
                    <a:pt x="259336" y="251568"/>
                    <a:pt x="251614" y="259291"/>
                    <a:pt x="242047" y="259291"/>
                  </a:cubicBezTo>
                  <a:lnTo>
                    <a:pt x="172891" y="259291"/>
                  </a:lnTo>
                  <a:cubicBezTo>
                    <a:pt x="163324" y="259291"/>
                    <a:pt x="155602" y="251568"/>
                    <a:pt x="155602" y="242002"/>
                  </a:cubicBezTo>
                  <a:lnTo>
                    <a:pt x="155602" y="190134"/>
                  </a:lnTo>
                  <a:close/>
                </a:path>
              </a:pathLst>
            </a:custGeom>
            <a:noFill/>
            <a:ln w="17289" cap="rnd">
              <a:solidFill>
                <a:srgbClr val="0473E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77F5FC0-060D-4600-B4D1-B840A89C7177}"/>
                </a:ext>
              </a:extLst>
            </p:cNvPr>
            <p:cNvSpPr/>
            <p:nvPr/>
          </p:nvSpPr>
          <p:spPr>
            <a:xfrm>
              <a:off x="3572845" y="4190756"/>
              <a:ext cx="259336" cy="259336"/>
            </a:xfrm>
            <a:custGeom>
              <a:avLst/>
              <a:gdLst>
                <a:gd name="connsiteX0" fmla="*/ 131166 w 259336"/>
                <a:gd name="connsiteY0" fmla="*/ 189604 h 259336"/>
                <a:gd name="connsiteX1" fmla="*/ 138313 w 259336"/>
                <a:gd name="connsiteY1" fmla="*/ 146957 h 259336"/>
                <a:gd name="connsiteX2" fmla="*/ 155602 w 259336"/>
                <a:gd name="connsiteY2" fmla="*/ 146957 h 259336"/>
                <a:gd name="connsiteX3" fmla="*/ 155602 w 259336"/>
                <a:gd name="connsiteY3" fmla="*/ 138313 h 259336"/>
                <a:gd name="connsiteX4" fmla="*/ 112379 w 259336"/>
                <a:gd name="connsiteY4" fmla="*/ 95090 h 259336"/>
                <a:gd name="connsiteX5" fmla="*/ 69156 w 259336"/>
                <a:gd name="connsiteY5" fmla="*/ 138313 h 259336"/>
                <a:gd name="connsiteX6" fmla="*/ 69156 w 259336"/>
                <a:gd name="connsiteY6" fmla="*/ 146957 h 259336"/>
                <a:gd name="connsiteX7" fmla="*/ 86445 w 259336"/>
                <a:gd name="connsiteY7" fmla="*/ 146957 h 259336"/>
                <a:gd name="connsiteX8" fmla="*/ 93591 w 259336"/>
                <a:gd name="connsiteY8" fmla="*/ 189604 h 259336"/>
                <a:gd name="connsiteX9" fmla="*/ 112379 w 259336"/>
                <a:gd name="connsiteY9" fmla="*/ 77801 h 259336"/>
                <a:gd name="connsiteX10" fmla="*/ 138313 w 259336"/>
                <a:gd name="connsiteY10" fmla="*/ 51867 h 259336"/>
                <a:gd name="connsiteX11" fmla="*/ 112379 w 259336"/>
                <a:gd name="connsiteY11" fmla="*/ 25934 h 259336"/>
                <a:gd name="connsiteX12" fmla="*/ 86445 w 259336"/>
                <a:gd name="connsiteY12" fmla="*/ 51867 h 259336"/>
                <a:gd name="connsiteX13" fmla="*/ 112379 w 259336"/>
                <a:gd name="connsiteY13" fmla="*/ 77801 h 259336"/>
                <a:gd name="connsiteX14" fmla="*/ 191793 w 259336"/>
                <a:gd name="connsiteY14" fmla="*/ 191794 h 259336"/>
                <a:gd name="connsiteX15" fmla="*/ 259336 w 259336"/>
                <a:gd name="connsiteY15" fmla="*/ 259336 h 259336"/>
                <a:gd name="connsiteX16" fmla="*/ 112379 w 259336"/>
                <a:gd name="connsiteY16" fmla="*/ 224758 h 259336"/>
                <a:gd name="connsiteX17" fmla="*/ 224758 w 259336"/>
                <a:gd name="connsiteY17" fmla="*/ 112379 h 259336"/>
                <a:gd name="connsiteX18" fmla="*/ 112379 w 259336"/>
                <a:gd name="connsiteY18" fmla="*/ 0 h 259336"/>
                <a:gd name="connsiteX19" fmla="*/ 0 w 259336"/>
                <a:gd name="connsiteY19" fmla="*/ 112379 h 259336"/>
                <a:gd name="connsiteX20" fmla="*/ 112379 w 259336"/>
                <a:gd name="connsiteY20" fmla="*/ 224758 h 259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9336" h="259336">
                  <a:moveTo>
                    <a:pt x="131166" y="189604"/>
                  </a:moveTo>
                  <a:lnTo>
                    <a:pt x="138313" y="146957"/>
                  </a:lnTo>
                  <a:lnTo>
                    <a:pt x="155602" y="146957"/>
                  </a:lnTo>
                  <a:lnTo>
                    <a:pt x="155602" y="138313"/>
                  </a:lnTo>
                  <a:cubicBezTo>
                    <a:pt x="155602" y="114454"/>
                    <a:pt x="136238" y="95090"/>
                    <a:pt x="112379" y="95090"/>
                  </a:cubicBezTo>
                  <a:cubicBezTo>
                    <a:pt x="88520" y="95090"/>
                    <a:pt x="69156" y="114454"/>
                    <a:pt x="69156" y="138313"/>
                  </a:cubicBezTo>
                  <a:lnTo>
                    <a:pt x="69156" y="146957"/>
                  </a:lnTo>
                  <a:lnTo>
                    <a:pt x="86445" y="146957"/>
                  </a:lnTo>
                  <a:lnTo>
                    <a:pt x="93591" y="189604"/>
                  </a:lnTo>
                  <a:moveTo>
                    <a:pt x="112379" y="77801"/>
                  </a:moveTo>
                  <a:cubicBezTo>
                    <a:pt x="126671" y="77801"/>
                    <a:pt x="138313" y="66159"/>
                    <a:pt x="138313" y="51867"/>
                  </a:cubicBezTo>
                  <a:cubicBezTo>
                    <a:pt x="138313" y="37575"/>
                    <a:pt x="126671" y="25934"/>
                    <a:pt x="112379" y="25934"/>
                  </a:cubicBezTo>
                  <a:cubicBezTo>
                    <a:pt x="98086" y="25934"/>
                    <a:pt x="86445" y="37575"/>
                    <a:pt x="86445" y="51867"/>
                  </a:cubicBezTo>
                  <a:cubicBezTo>
                    <a:pt x="86445" y="66159"/>
                    <a:pt x="98086" y="77801"/>
                    <a:pt x="112379" y="77801"/>
                  </a:cubicBezTo>
                  <a:close/>
                  <a:moveTo>
                    <a:pt x="191793" y="191794"/>
                  </a:moveTo>
                  <a:lnTo>
                    <a:pt x="259336" y="259336"/>
                  </a:lnTo>
                  <a:moveTo>
                    <a:pt x="112379" y="224758"/>
                  </a:moveTo>
                  <a:cubicBezTo>
                    <a:pt x="174389" y="224758"/>
                    <a:pt x="224758" y="174505"/>
                    <a:pt x="224758" y="112379"/>
                  </a:cubicBezTo>
                  <a:cubicBezTo>
                    <a:pt x="224758" y="50254"/>
                    <a:pt x="174389" y="0"/>
                    <a:pt x="112379" y="0"/>
                  </a:cubicBezTo>
                  <a:cubicBezTo>
                    <a:pt x="50369" y="0"/>
                    <a:pt x="0" y="50369"/>
                    <a:pt x="0" y="112379"/>
                  </a:cubicBezTo>
                  <a:cubicBezTo>
                    <a:pt x="0" y="174389"/>
                    <a:pt x="50253" y="224758"/>
                    <a:pt x="112379" y="224758"/>
                  </a:cubicBezTo>
                  <a:close/>
                </a:path>
              </a:pathLst>
            </a:custGeom>
            <a:noFill/>
            <a:ln w="17289" cap="rnd">
              <a:solidFill>
                <a:srgbClr val="0473E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2987A06-8B32-4B0B-B14B-567351B6005D}"/>
                </a:ext>
              </a:extLst>
            </p:cNvPr>
            <p:cNvSpPr/>
            <p:nvPr/>
          </p:nvSpPr>
          <p:spPr>
            <a:xfrm>
              <a:off x="662171" y="4522591"/>
              <a:ext cx="69963" cy="106615"/>
            </a:xfrm>
            <a:custGeom>
              <a:avLst/>
              <a:gdLst>
                <a:gd name="connsiteX0" fmla="*/ 22361 w 69963"/>
                <a:gd name="connsiteY0" fmla="*/ 28584 h 106615"/>
                <a:gd name="connsiteX1" fmla="*/ 30890 w 69963"/>
                <a:gd name="connsiteY1" fmla="*/ 39419 h 106615"/>
                <a:gd name="connsiteX2" fmla="*/ 51637 w 69963"/>
                <a:gd name="connsiteY2" fmla="*/ 49677 h 106615"/>
                <a:gd name="connsiteX3" fmla="*/ 69963 w 69963"/>
                <a:gd name="connsiteY3" fmla="*/ 74804 h 106615"/>
                <a:gd name="connsiteX4" fmla="*/ 32734 w 69963"/>
                <a:gd name="connsiteY4" fmla="*/ 106616 h 106615"/>
                <a:gd name="connsiteX5" fmla="*/ 0 w 69963"/>
                <a:gd name="connsiteY5" fmla="*/ 96819 h 106615"/>
                <a:gd name="connsiteX6" fmla="*/ 0 w 69963"/>
                <a:gd name="connsiteY6" fmla="*/ 73882 h 106615"/>
                <a:gd name="connsiteX7" fmla="*/ 33195 w 69963"/>
                <a:gd name="connsiteY7" fmla="*/ 89212 h 106615"/>
                <a:gd name="connsiteX8" fmla="*/ 48064 w 69963"/>
                <a:gd name="connsiteY8" fmla="*/ 78377 h 106615"/>
                <a:gd name="connsiteX9" fmla="*/ 38843 w 69963"/>
                <a:gd name="connsiteY9" fmla="*/ 66736 h 106615"/>
                <a:gd name="connsiteX10" fmla="*/ 19364 w 69963"/>
                <a:gd name="connsiteY10" fmla="*/ 57284 h 106615"/>
                <a:gd name="connsiteX11" fmla="*/ 807 w 69963"/>
                <a:gd name="connsiteY11" fmla="*/ 30314 h 106615"/>
                <a:gd name="connsiteX12" fmla="*/ 36192 w 69963"/>
                <a:gd name="connsiteY12" fmla="*/ 0 h 106615"/>
                <a:gd name="connsiteX13" fmla="*/ 64431 w 69963"/>
                <a:gd name="connsiteY13" fmla="*/ 7376 h 106615"/>
                <a:gd name="connsiteX14" fmla="*/ 64431 w 69963"/>
                <a:gd name="connsiteY14" fmla="*/ 29046 h 106615"/>
                <a:gd name="connsiteX15" fmla="*/ 36538 w 69963"/>
                <a:gd name="connsiteY15" fmla="*/ 17289 h 106615"/>
                <a:gd name="connsiteX16" fmla="*/ 22245 w 69963"/>
                <a:gd name="connsiteY16" fmla="*/ 28469 h 10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963" h="106615">
                  <a:moveTo>
                    <a:pt x="22361" y="28584"/>
                  </a:moveTo>
                  <a:cubicBezTo>
                    <a:pt x="22361" y="33425"/>
                    <a:pt x="25357" y="36422"/>
                    <a:pt x="30890" y="39419"/>
                  </a:cubicBezTo>
                  <a:lnTo>
                    <a:pt x="51637" y="49677"/>
                  </a:lnTo>
                  <a:cubicBezTo>
                    <a:pt x="64085" y="55786"/>
                    <a:pt x="69963" y="63278"/>
                    <a:pt x="69963" y="74804"/>
                  </a:cubicBezTo>
                  <a:cubicBezTo>
                    <a:pt x="69963" y="94168"/>
                    <a:pt x="54403" y="106616"/>
                    <a:pt x="32734" y="106616"/>
                  </a:cubicBezTo>
                  <a:cubicBezTo>
                    <a:pt x="20977" y="106616"/>
                    <a:pt x="9336" y="103734"/>
                    <a:pt x="0" y="96819"/>
                  </a:cubicBezTo>
                  <a:lnTo>
                    <a:pt x="0" y="73882"/>
                  </a:lnTo>
                  <a:cubicBezTo>
                    <a:pt x="11641" y="84371"/>
                    <a:pt x="23744" y="89212"/>
                    <a:pt x="33195" y="89212"/>
                  </a:cubicBezTo>
                  <a:cubicBezTo>
                    <a:pt x="41379" y="89212"/>
                    <a:pt x="48064" y="85754"/>
                    <a:pt x="48064" y="78377"/>
                  </a:cubicBezTo>
                  <a:cubicBezTo>
                    <a:pt x="48064" y="73075"/>
                    <a:pt x="45874" y="70539"/>
                    <a:pt x="38843" y="66736"/>
                  </a:cubicBezTo>
                  <a:lnTo>
                    <a:pt x="19364" y="57284"/>
                  </a:lnTo>
                  <a:cubicBezTo>
                    <a:pt x="7607" y="51636"/>
                    <a:pt x="807" y="43914"/>
                    <a:pt x="807" y="30314"/>
                  </a:cubicBezTo>
                  <a:cubicBezTo>
                    <a:pt x="807" y="11641"/>
                    <a:pt x="16136" y="0"/>
                    <a:pt x="36192" y="0"/>
                  </a:cubicBezTo>
                  <a:cubicBezTo>
                    <a:pt x="46335" y="0"/>
                    <a:pt x="55901" y="2075"/>
                    <a:pt x="64431" y="7376"/>
                  </a:cubicBezTo>
                  <a:lnTo>
                    <a:pt x="64431" y="29046"/>
                  </a:lnTo>
                  <a:cubicBezTo>
                    <a:pt x="54749" y="21554"/>
                    <a:pt x="45182" y="17289"/>
                    <a:pt x="36538" y="17289"/>
                  </a:cubicBezTo>
                  <a:cubicBezTo>
                    <a:pt x="28700" y="17289"/>
                    <a:pt x="22245" y="20862"/>
                    <a:pt x="22245" y="2846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4022A91-0781-4281-8560-0B134ED91322}"/>
                </a:ext>
              </a:extLst>
            </p:cNvPr>
            <p:cNvSpPr/>
            <p:nvPr/>
          </p:nvSpPr>
          <p:spPr>
            <a:xfrm>
              <a:off x="740433" y="4556708"/>
              <a:ext cx="69847" cy="72498"/>
            </a:xfrm>
            <a:custGeom>
              <a:avLst/>
              <a:gdLst>
                <a:gd name="connsiteX0" fmla="*/ 115 w 69847"/>
                <a:gd name="connsiteY0" fmla="*/ 36884 h 72498"/>
                <a:gd name="connsiteX1" fmla="*/ 35731 w 69847"/>
                <a:gd name="connsiteY1" fmla="*/ 0 h 72498"/>
                <a:gd name="connsiteX2" fmla="*/ 69848 w 69847"/>
                <a:gd name="connsiteY2" fmla="*/ 34463 h 72498"/>
                <a:gd name="connsiteX3" fmla="*/ 69387 w 69847"/>
                <a:gd name="connsiteY3" fmla="*/ 42531 h 72498"/>
                <a:gd name="connsiteX4" fmla="*/ 20747 w 69847"/>
                <a:gd name="connsiteY4" fmla="*/ 42531 h 72498"/>
                <a:gd name="connsiteX5" fmla="*/ 41033 w 69847"/>
                <a:gd name="connsiteY5" fmla="*/ 56363 h 72498"/>
                <a:gd name="connsiteX6" fmla="*/ 64085 w 69847"/>
                <a:gd name="connsiteY6" fmla="*/ 50023 h 72498"/>
                <a:gd name="connsiteX7" fmla="*/ 64085 w 69847"/>
                <a:gd name="connsiteY7" fmla="*/ 66044 h 72498"/>
                <a:gd name="connsiteX8" fmla="*/ 38958 w 69847"/>
                <a:gd name="connsiteY8" fmla="*/ 72499 h 72498"/>
                <a:gd name="connsiteX9" fmla="*/ 0 w 69847"/>
                <a:gd name="connsiteY9" fmla="*/ 36999 h 72498"/>
                <a:gd name="connsiteX10" fmla="*/ 50254 w 69847"/>
                <a:gd name="connsiteY10" fmla="*/ 29507 h 72498"/>
                <a:gd name="connsiteX11" fmla="*/ 35731 w 69847"/>
                <a:gd name="connsiteY11" fmla="*/ 15099 h 72498"/>
                <a:gd name="connsiteX12" fmla="*/ 20286 w 69847"/>
                <a:gd name="connsiteY12" fmla="*/ 29507 h 72498"/>
                <a:gd name="connsiteX13" fmla="*/ 50254 w 69847"/>
                <a:gd name="connsiteY13" fmla="*/ 29507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847" h="72498">
                  <a:moveTo>
                    <a:pt x="115" y="36884"/>
                  </a:moveTo>
                  <a:cubicBezTo>
                    <a:pt x="115" y="15560"/>
                    <a:pt x="14408" y="0"/>
                    <a:pt x="35731" y="0"/>
                  </a:cubicBezTo>
                  <a:cubicBezTo>
                    <a:pt x="55901" y="0"/>
                    <a:pt x="69848" y="14408"/>
                    <a:pt x="69848" y="34463"/>
                  </a:cubicBezTo>
                  <a:cubicBezTo>
                    <a:pt x="69848" y="37229"/>
                    <a:pt x="69733" y="39880"/>
                    <a:pt x="69387" y="42531"/>
                  </a:cubicBezTo>
                  <a:lnTo>
                    <a:pt x="20747" y="42531"/>
                  </a:lnTo>
                  <a:cubicBezTo>
                    <a:pt x="23283" y="51060"/>
                    <a:pt x="30890" y="56363"/>
                    <a:pt x="41033" y="56363"/>
                  </a:cubicBezTo>
                  <a:cubicBezTo>
                    <a:pt x="49101" y="56363"/>
                    <a:pt x="56823" y="54288"/>
                    <a:pt x="64085" y="50023"/>
                  </a:cubicBezTo>
                  <a:lnTo>
                    <a:pt x="64085" y="66044"/>
                  </a:lnTo>
                  <a:cubicBezTo>
                    <a:pt x="56362" y="70424"/>
                    <a:pt x="47718" y="72499"/>
                    <a:pt x="38958" y="72499"/>
                  </a:cubicBezTo>
                  <a:cubicBezTo>
                    <a:pt x="16943" y="72499"/>
                    <a:pt x="0" y="58898"/>
                    <a:pt x="0" y="36999"/>
                  </a:cubicBezTo>
                  <a:close/>
                  <a:moveTo>
                    <a:pt x="50254" y="29507"/>
                  </a:moveTo>
                  <a:cubicBezTo>
                    <a:pt x="49331" y="21323"/>
                    <a:pt x="44260" y="15099"/>
                    <a:pt x="35731" y="15099"/>
                  </a:cubicBezTo>
                  <a:cubicBezTo>
                    <a:pt x="27201" y="15099"/>
                    <a:pt x="21900" y="21208"/>
                    <a:pt x="20286" y="29507"/>
                  </a:cubicBezTo>
                  <a:lnTo>
                    <a:pt x="50254" y="2950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C3330AB-60F3-4CD7-9447-1FAD9D213DB1}"/>
                </a:ext>
              </a:extLst>
            </p:cNvPr>
            <p:cNvSpPr/>
            <p:nvPr/>
          </p:nvSpPr>
          <p:spPr>
            <a:xfrm>
              <a:off x="819386" y="4556593"/>
              <a:ext cx="74688" cy="72498"/>
            </a:xfrm>
            <a:custGeom>
              <a:avLst/>
              <a:gdLst>
                <a:gd name="connsiteX0" fmla="*/ 55325 w 74688"/>
                <a:gd name="connsiteY0" fmla="*/ 63278 h 72498"/>
                <a:gd name="connsiteX1" fmla="*/ 34693 w 74688"/>
                <a:gd name="connsiteY1" fmla="*/ 72499 h 72498"/>
                <a:gd name="connsiteX2" fmla="*/ 0 w 74688"/>
                <a:gd name="connsiteY2" fmla="*/ 36538 h 72498"/>
                <a:gd name="connsiteX3" fmla="*/ 34693 w 74688"/>
                <a:gd name="connsiteY3" fmla="*/ 0 h 72498"/>
                <a:gd name="connsiteX4" fmla="*/ 55325 w 74688"/>
                <a:gd name="connsiteY4" fmla="*/ 9451 h 72498"/>
                <a:gd name="connsiteX5" fmla="*/ 55325 w 74688"/>
                <a:gd name="connsiteY5" fmla="*/ 1383 h 72498"/>
                <a:gd name="connsiteX6" fmla="*/ 74689 w 74688"/>
                <a:gd name="connsiteY6" fmla="*/ 1383 h 72498"/>
                <a:gd name="connsiteX7" fmla="*/ 74689 w 74688"/>
                <a:gd name="connsiteY7" fmla="*/ 71001 h 72498"/>
                <a:gd name="connsiteX8" fmla="*/ 55325 w 74688"/>
                <a:gd name="connsiteY8" fmla="*/ 71001 h 72498"/>
                <a:gd name="connsiteX9" fmla="*/ 55325 w 74688"/>
                <a:gd name="connsiteY9" fmla="*/ 63163 h 72498"/>
                <a:gd name="connsiteX10" fmla="*/ 19825 w 74688"/>
                <a:gd name="connsiteY10" fmla="*/ 36653 h 72498"/>
                <a:gd name="connsiteX11" fmla="*/ 37344 w 74688"/>
                <a:gd name="connsiteY11" fmla="*/ 54749 h 72498"/>
                <a:gd name="connsiteX12" fmla="*/ 55325 w 74688"/>
                <a:gd name="connsiteY12" fmla="*/ 36653 h 72498"/>
                <a:gd name="connsiteX13" fmla="*/ 37344 w 74688"/>
                <a:gd name="connsiteY13" fmla="*/ 17981 h 72498"/>
                <a:gd name="connsiteX14" fmla="*/ 19825 w 74688"/>
                <a:gd name="connsiteY14" fmla="*/ 36653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688" h="72498">
                  <a:moveTo>
                    <a:pt x="55325" y="63278"/>
                  </a:moveTo>
                  <a:cubicBezTo>
                    <a:pt x="50369" y="69041"/>
                    <a:pt x="43223" y="72499"/>
                    <a:pt x="34693" y="72499"/>
                  </a:cubicBezTo>
                  <a:cubicBezTo>
                    <a:pt x="14408" y="72499"/>
                    <a:pt x="0" y="57284"/>
                    <a:pt x="0" y="36538"/>
                  </a:cubicBezTo>
                  <a:cubicBezTo>
                    <a:pt x="0" y="15791"/>
                    <a:pt x="14292" y="0"/>
                    <a:pt x="34693" y="0"/>
                  </a:cubicBezTo>
                  <a:cubicBezTo>
                    <a:pt x="43107" y="0"/>
                    <a:pt x="50254" y="3458"/>
                    <a:pt x="55325" y="9451"/>
                  </a:cubicBezTo>
                  <a:lnTo>
                    <a:pt x="55325" y="1383"/>
                  </a:lnTo>
                  <a:lnTo>
                    <a:pt x="74689" y="1383"/>
                  </a:lnTo>
                  <a:lnTo>
                    <a:pt x="74689" y="71001"/>
                  </a:lnTo>
                  <a:lnTo>
                    <a:pt x="55325" y="71001"/>
                  </a:lnTo>
                  <a:lnTo>
                    <a:pt x="55325" y="63163"/>
                  </a:lnTo>
                  <a:close/>
                  <a:moveTo>
                    <a:pt x="19825" y="36653"/>
                  </a:moveTo>
                  <a:cubicBezTo>
                    <a:pt x="19825" y="47142"/>
                    <a:pt x="27317" y="54749"/>
                    <a:pt x="37344" y="54749"/>
                  </a:cubicBezTo>
                  <a:cubicBezTo>
                    <a:pt x="47372" y="54749"/>
                    <a:pt x="55325" y="47257"/>
                    <a:pt x="55325" y="36653"/>
                  </a:cubicBezTo>
                  <a:cubicBezTo>
                    <a:pt x="55325" y="26049"/>
                    <a:pt x="47718" y="17981"/>
                    <a:pt x="37344" y="17981"/>
                  </a:cubicBezTo>
                  <a:cubicBezTo>
                    <a:pt x="26971" y="17981"/>
                    <a:pt x="19825" y="25819"/>
                    <a:pt x="19825" y="3665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53BC478-454B-4294-AAEB-33E9A4B74ACD}"/>
                </a:ext>
              </a:extLst>
            </p:cNvPr>
            <p:cNvSpPr/>
            <p:nvPr/>
          </p:nvSpPr>
          <p:spPr>
            <a:xfrm>
              <a:off x="912747" y="4556823"/>
              <a:ext cx="43337" cy="71000"/>
            </a:xfrm>
            <a:custGeom>
              <a:avLst/>
              <a:gdLst>
                <a:gd name="connsiteX0" fmla="*/ 19133 w 43337"/>
                <a:gd name="connsiteY0" fmla="*/ 71001 h 71000"/>
                <a:gd name="connsiteX1" fmla="*/ 0 w 43337"/>
                <a:gd name="connsiteY1" fmla="*/ 71001 h 71000"/>
                <a:gd name="connsiteX2" fmla="*/ 0 w 43337"/>
                <a:gd name="connsiteY2" fmla="*/ 1383 h 71000"/>
                <a:gd name="connsiteX3" fmla="*/ 19133 w 43337"/>
                <a:gd name="connsiteY3" fmla="*/ 1383 h 71000"/>
                <a:gd name="connsiteX4" fmla="*/ 19133 w 43337"/>
                <a:gd name="connsiteY4" fmla="*/ 13946 h 71000"/>
                <a:gd name="connsiteX5" fmla="*/ 43338 w 43337"/>
                <a:gd name="connsiteY5" fmla="*/ 0 h 71000"/>
                <a:gd name="connsiteX6" fmla="*/ 43338 w 43337"/>
                <a:gd name="connsiteY6" fmla="*/ 21093 h 71000"/>
                <a:gd name="connsiteX7" fmla="*/ 19133 w 43337"/>
                <a:gd name="connsiteY7" fmla="*/ 40572 h 71000"/>
                <a:gd name="connsiteX8" fmla="*/ 19133 w 43337"/>
                <a:gd name="connsiteY8" fmla="*/ 71001 h 7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37" h="71000">
                  <a:moveTo>
                    <a:pt x="19133" y="71001"/>
                  </a:moveTo>
                  <a:lnTo>
                    <a:pt x="0" y="71001"/>
                  </a:lnTo>
                  <a:lnTo>
                    <a:pt x="0" y="1383"/>
                  </a:lnTo>
                  <a:lnTo>
                    <a:pt x="19133" y="1383"/>
                  </a:lnTo>
                  <a:lnTo>
                    <a:pt x="19133" y="13946"/>
                  </a:lnTo>
                  <a:cubicBezTo>
                    <a:pt x="24781" y="4956"/>
                    <a:pt x="32965" y="0"/>
                    <a:pt x="43338" y="0"/>
                  </a:cubicBezTo>
                  <a:lnTo>
                    <a:pt x="43338" y="21093"/>
                  </a:lnTo>
                  <a:cubicBezTo>
                    <a:pt x="30890" y="18442"/>
                    <a:pt x="19133" y="25818"/>
                    <a:pt x="19133" y="40572"/>
                  </a:cubicBezTo>
                  <a:lnTo>
                    <a:pt x="19133" y="7100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519BDE3-6C58-4768-BE38-1C8BE76E2822}"/>
                </a:ext>
              </a:extLst>
            </p:cNvPr>
            <p:cNvSpPr/>
            <p:nvPr/>
          </p:nvSpPr>
          <p:spPr>
            <a:xfrm>
              <a:off x="960926" y="4556823"/>
              <a:ext cx="59359" cy="72383"/>
            </a:xfrm>
            <a:custGeom>
              <a:avLst/>
              <a:gdLst>
                <a:gd name="connsiteX0" fmla="*/ 39995 w 59359"/>
                <a:gd name="connsiteY0" fmla="*/ 54864 h 72383"/>
                <a:gd name="connsiteX1" fmla="*/ 59359 w 59359"/>
                <a:gd name="connsiteY1" fmla="*/ 49101 h 72383"/>
                <a:gd name="connsiteX2" fmla="*/ 59359 w 59359"/>
                <a:gd name="connsiteY2" fmla="*/ 67082 h 72383"/>
                <a:gd name="connsiteX3" fmla="*/ 37460 w 59359"/>
                <a:gd name="connsiteY3" fmla="*/ 72384 h 72383"/>
                <a:gd name="connsiteX4" fmla="*/ 0 w 59359"/>
                <a:gd name="connsiteY4" fmla="*/ 36192 h 72383"/>
                <a:gd name="connsiteX5" fmla="*/ 37575 w 59359"/>
                <a:gd name="connsiteY5" fmla="*/ 0 h 72383"/>
                <a:gd name="connsiteX6" fmla="*/ 59013 w 59359"/>
                <a:gd name="connsiteY6" fmla="*/ 5763 h 72383"/>
                <a:gd name="connsiteX7" fmla="*/ 59013 w 59359"/>
                <a:gd name="connsiteY7" fmla="*/ 25127 h 72383"/>
                <a:gd name="connsiteX8" fmla="*/ 39419 w 59359"/>
                <a:gd name="connsiteY8" fmla="*/ 17404 h 72383"/>
                <a:gd name="connsiteX9" fmla="*/ 19825 w 59359"/>
                <a:gd name="connsiteY9" fmla="*/ 36077 h 72383"/>
                <a:gd name="connsiteX10" fmla="*/ 39995 w 59359"/>
                <a:gd name="connsiteY10" fmla="*/ 54979 h 7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359" h="72383">
                  <a:moveTo>
                    <a:pt x="39995" y="54864"/>
                  </a:moveTo>
                  <a:cubicBezTo>
                    <a:pt x="47026" y="54864"/>
                    <a:pt x="53711" y="53250"/>
                    <a:pt x="59359" y="49101"/>
                  </a:cubicBezTo>
                  <a:lnTo>
                    <a:pt x="59359" y="67082"/>
                  </a:lnTo>
                  <a:cubicBezTo>
                    <a:pt x="52559" y="70770"/>
                    <a:pt x="45067" y="72384"/>
                    <a:pt x="37460" y="72384"/>
                  </a:cubicBezTo>
                  <a:cubicBezTo>
                    <a:pt x="15675" y="72384"/>
                    <a:pt x="0" y="57745"/>
                    <a:pt x="0" y="36192"/>
                  </a:cubicBezTo>
                  <a:cubicBezTo>
                    <a:pt x="0" y="14638"/>
                    <a:pt x="16021" y="0"/>
                    <a:pt x="37575" y="0"/>
                  </a:cubicBezTo>
                  <a:cubicBezTo>
                    <a:pt x="45297" y="0"/>
                    <a:pt x="52674" y="1844"/>
                    <a:pt x="59013" y="5763"/>
                  </a:cubicBezTo>
                  <a:lnTo>
                    <a:pt x="59013" y="25127"/>
                  </a:lnTo>
                  <a:cubicBezTo>
                    <a:pt x="53711" y="20055"/>
                    <a:pt x="46796" y="17404"/>
                    <a:pt x="39419" y="17404"/>
                  </a:cubicBezTo>
                  <a:cubicBezTo>
                    <a:pt x="28124" y="17404"/>
                    <a:pt x="19825" y="24896"/>
                    <a:pt x="19825" y="36077"/>
                  </a:cubicBezTo>
                  <a:cubicBezTo>
                    <a:pt x="19825" y="47257"/>
                    <a:pt x="28354" y="54979"/>
                    <a:pt x="39995" y="5497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051C09D-5D08-4949-BD1A-511B7FABE888}"/>
                </a:ext>
              </a:extLst>
            </p:cNvPr>
            <p:cNvSpPr/>
            <p:nvPr/>
          </p:nvSpPr>
          <p:spPr>
            <a:xfrm>
              <a:off x="1036076" y="4524090"/>
              <a:ext cx="66044" cy="103734"/>
            </a:xfrm>
            <a:custGeom>
              <a:avLst/>
              <a:gdLst>
                <a:gd name="connsiteX0" fmla="*/ 19133 w 66044"/>
                <a:gd name="connsiteY0" fmla="*/ 103734 h 103734"/>
                <a:gd name="connsiteX1" fmla="*/ 0 w 66044"/>
                <a:gd name="connsiteY1" fmla="*/ 103734 h 103734"/>
                <a:gd name="connsiteX2" fmla="*/ 0 w 66044"/>
                <a:gd name="connsiteY2" fmla="*/ 0 h 103734"/>
                <a:gd name="connsiteX3" fmla="*/ 19133 w 66044"/>
                <a:gd name="connsiteY3" fmla="*/ 0 h 103734"/>
                <a:gd name="connsiteX4" fmla="*/ 19133 w 66044"/>
                <a:gd name="connsiteY4" fmla="*/ 42300 h 103734"/>
                <a:gd name="connsiteX5" fmla="*/ 40226 w 66044"/>
                <a:gd name="connsiteY5" fmla="*/ 32619 h 103734"/>
                <a:gd name="connsiteX6" fmla="*/ 66044 w 66044"/>
                <a:gd name="connsiteY6" fmla="*/ 61088 h 103734"/>
                <a:gd name="connsiteX7" fmla="*/ 66044 w 66044"/>
                <a:gd name="connsiteY7" fmla="*/ 103619 h 103734"/>
                <a:gd name="connsiteX8" fmla="*/ 46681 w 66044"/>
                <a:gd name="connsiteY8" fmla="*/ 103619 h 103734"/>
                <a:gd name="connsiteX9" fmla="*/ 46681 w 66044"/>
                <a:gd name="connsiteY9" fmla="*/ 65698 h 103734"/>
                <a:gd name="connsiteX10" fmla="*/ 34348 w 66044"/>
                <a:gd name="connsiteY10" fmla="*/ 50945 h 103734"/>
                <a:gd name="connsiteX11" fmla="*/ 19018 w 66044"/>
                <a:gd name="connsiteY11" fmla="*/ 68465 h 103734"/>
                <a:gd name="connsiteX12" fmla="*/ 19018 w 66044"/>
                <a:gd name="connsiteY12" fmla="*/ 103619 h 1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044" h="103734">
                  <a:moveTo>
                    <a:pt x="19133" y="103734"/>
                  </a:moveTo>
                  <a:lnTo>
                    <a:pt x="0" y="103734"/>
                  </a:lnTo>
                  <a:lnTo>
                    <a:pt x="0" y="0"/>
                  </a:lnTo>
                  <a:lnTo>
                    <a:pt x="19133" y="0"/>
                  </a:lnTo>
                  <a:lnTo>
                    <a:pt x="19133" y="42300"/>
                  </a:lnTo>
                  <a:cubicBezTo>
                    <a:pt x="24205" y="36307"/>
                    <a:pt x="31351" y="32619"/>
                    <a:pt x="40226" y="32619"/>
                  </a:cubicBezTo>
                  <a:cubicBezTo>
                    <a:pt x="56362" y="32619"/>
                    <a:pt x="66044" y="44952"/>
                    <a:pt x="66044" y="61088"/>
                  </a:cubicBezTo>
                  <a:lnTo>
                    <a:pt x="66044" y="103619"/>
                  </a:lnTo>
                  <a:lnTo>
                    <a:pt x="46681" y="103619"/>
                  </a:lnTo>
                  <a:lnTo>
                    <a:pt x="46681" y="65698"/>
                  </a:lnTo>
                  <a:cubicBezTo>
                    <a:pt x="46681" y="56478"/>
                    <a:pt x="42762" y="50945"/>
                    <a:pt x="34348" y="50945"/>
                  </a:cubicBezTo>
                  <a:cubicBezTo>
                    <a:pt x="24896" y="50945"/>
                    <a:pt x="19018" y="58783"/>
                    <a:pt x="19018" y="68465"/>
                  </a:cubicBezTo>
                  <a:lnTo>
                    <a:pt x="19018" y="103619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694B56C-924D-45CA-B810-E198DB1AC10E}"/>
                </a:ext>
              </a:extLst>
            </p:cNvPr>
            <p:cNvSpPr/>
            <p:nvPr/>
          </p:nvSpPr>
          <p:spPr>
            <a:xfrm>
              <a:off x="1146380" y="4556593"/>
              <a:ext cx="52674" cy="72268"/>
            </a:xfrm>
            <a:custGeom>
              <a:avLst/>
              <a:gdLst>
                <a:gd name="connsiteX0" fmla="*/ 24320 w 52674"/>
                <a:gd name="connsiteY0" fmla="*/ 58437 h 72268"/>
                <a:gd name="connsiteX1" fmla="*/ 33426 w 52674"/>
                <a:gd name="connsiteY1" fmla="*/ 52328 h 72268"/>
                <a:gd name="connsiteX2" fmla="*/ 28585 w 52674"/>
                <a:gd name="connsiteY2" fmla="*/ 46335 h 72268"/>
                <a:gd name="connsiteX3" fmla="*/ 15560 w 52674"/>
                <a:gd name="connsiteY3" fmla="*/ 40918 h 72268"/>
                <a:gd name="connsiteX4" fmla="*/ 115 w 52674"/>
                <a:gd name="connsiteY4" fmla="*/ 21323 h 72268"/>
                <a:gd name="connsiteX5" fmla="*/ 26510 w 52674"/>
                <a:gd name="connsiteY5" fmla="*/ 0 h 72268"/>
                <a:gd name="connsiteX6" fmla="*/ 48640 w 52674"/>
                <a:gd name="connsiteY6" fmla="*/ 5648 h 72268"/>
                <a:gd name="connsiteX7" fmla="*/ 48640 w 52674"/>
                <a:gd name="connsiteY7" fmla="*/ 23167 h 72268"/>
                <a:gd name="connsiteX8" fmla="*/ 27547 w 52674"/>
                <a:gd name="connsiteY8" fmla="*/ 13601 h 72268"/>
                <a:gd name="connsiteX9" fmla="*/ 19133 w 52674"/>
                <a:gd name="connsiteY9" fmla="*/ 19364 h 72268"/>
                <a:gd name="connsiteX10" fmla="*/ 24550 w 52674"/>
                <a:gd name="connsiteY10" fmla="*/ 25357 h 72268"/>
                <a:gd name="connsiteX11" fmla="*/ 38036 w 52674"/>
                <a:gd name="connsiteY11" fmla="*/ 31120 h 72268"/>
                <a:gd name="connsiteX12" fmla="*/ 52674 w 52674"/>
                <a:gd name="connsiteY12" fmla="*/ 49216 h 72268"/>
                <a:gd name="connsiteX13" fmla="*/ 23974 w 52674"/>
                <a:gd name="connsiteY13" fmla="*/ 72269 h 72268"/>
                <a:gd name="connsiteX14" fmla="*/ 0 w 52674"/>
                <a:gd name="connsiteY14" fmla="*/ 65583 h 72268"/>
                <a:gd name="connsiteX15" fmla="*/ 0 w 52674"/>
                <a:gd name="connsiteY15" fmla="*/ 47372 h 72268"/>
                <a:gd name="connsiteX16" fmla="*/ 24320 w 52674"/>
                <a:gd name="connsiteY16" fmla="*/ 58207 h 7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674" h="72268">
                  <a:moveTo>
                    <a:pt x="24320" y="58437"/>
                  </a:moveTo>
                  <a:cubicBezTo>
                    <a:pt x="29968" y="58437"/>
                    <a:pt x="33426" y="56132"/>
                    <a:pt x="33426" y="52328"/>
                  </a:cubicBezTo>
                  <a:cubicBezTo>
                    <a:pt x="33426" y="49793"/>
                    <a:pt x="32273" y="48064"/>
                    <a:pt x="28585" y="46335"/>
                  </a:cubicBezTo>
                  <a:lnTo>
                    <a:pt x="15560" y="40918"/>
                  </a:lnTo>
                  <a:cubicBezTo>
                    <a:pt x="6109" y="36884"/>
                    <a:pt x="115" y="31927"/>
                    <a:pt x="115" y="21323"/>
                  </a:cubicBezTo>
                  <a:cubicBezTo>
                    <a:pt x="115" y="8068"/>
                    <a:pt x="10604" y="0"/>
                    <a:pt x="26510" y="0"/>
                  </a:cubicBezTo>
                  <a:cubicBezTo>
                    <a:pt x="34809" y="0"/>
                    <a:pt x="42531" y="1960"/>
                    <a:pt x="48640" y="5648"/>
                  </a:cubicBezTo>
                  <a:lnTo>
                    <a:pt x="48640" y="23167"/>
                  </a:lnTo>
                  <a:cubicBezTo>
                    <a:pt x="41840" y="17174"/>
                    <a:pt x="33887" y="13601"/>
                    <a:pt x="27547" y="13601"/>
                  </a:cubicBezTo>
                  <a:cubicBezTo>
                    <a:pt x="22245" y="13601"/>
                    <a:pt x="19133" y="15791"/>
                    <a:pt x="19133" y="19364"/>
                  </a:cubicBezTo>
                  <a:cubicBezTo>
                    <a:pt x="19133" y="22246"/>
                    <a:pt x="20516" y="23744"/>
                    <a:pt x="24550" y="25357"/>
                  </a:cubicBezTo>
                  <a:lnTo>
                    <a:pt x="38036" y="31120"/>
                  </a:lnTo>
                  <a:cubicBezTo>
                    <a:pt x="47948" y="35385"/>
                    <a:pt x="52674" y="40687"/>
                    <a:pt x="52674" y="49216"/>
                  </a:cubicBezTo>
                  <a:cubicBezTo>
                    <a:pt x="52674" y="63854"/>
                    <a:pt x="40341" y="72269"/>
                    <a:pt x="23974" y="72269"/>
                  </a:cubicBezTo>
                  <a:cubicBezTo>
                    <a:pt x="14869" y="72269"/>
                    <a:pt x="6224" y="69733"/>
                    <a:pt x="0" y="65583"/>
                  </a:cubicBezTo>
                  <a:lnTo>
                    <a:pt x="0" y="47372"/>
                  </a:lnTo>
                  <a:cubicBezTo>
                    <a:pt x="7607" y="54518"/>
                    <a:pt x="16367" y="58207"/>
                    <a:pt x="24320" y="5820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008CAF5-3C47-4C5F-9C29-C1FBFF5913F2}"/>
                </a:ext>
              </a:extLst>
            </p:cNvPr>
            <p:cNvSpPr/>
            <p:nvPr/>
          </p:nvSpPr>
          <p:spPr>
            <a:xfrm>
              <a:off x="1207469" y="4556593"/>
              <a:ext cx="74688" cy="72498"/>
            </a:xfrm>
            <a:custGeom>
              <a:avLst/>
              <a:gdLst>
                <a:gd name="connsiteX0" fmla="*/ 55325 w 74688"/>
                <a:gd name="connsiteY0" fmla="*/ 63278 h 72498"/>
                <a:gd name="connsiteX1" fmla="*/ 34693 w 74688"/>
                <a:gd name="connsiteY1" fmla="*/ 72499 h 72498"/>
                <a:gd name="connsiteX2" fmla="*/ 0 w 74688"/>
                <a:gd name="connsiteY2" fmla="*/ 36538 h 72498"/>
                <a:gd name="connsiteX3" fmla="*/ 34693 w 74688"/>
                <a:gd name="connsiteY3" fmla="*/ 0 h 72498"/>
                <a:gd name="connsiteX4" fmla="*/ 55325 w 74688"/>
                <a:gd name="connsiteY4" fmla="*/ 9451 h 72498"/>
                <a:gd name="connsiteX5" fmla="*/ 55325 w 74688"/>
                <a:gd name="connsiteY5" fmla="*/ 1383 h 72498"/>
                <a:gd name="connsiteX6" fmla="*/ 74689 w 74688"/>
                <a:gd name="connsiteY6" fmla="*/ 1383 h 72498"/>
                <a:gd name="connsiteX7" fmla="*/ 74689 w 74688"/>
                <a:gd name="connsiteY7" fmla="*/ 71001 h 72498"/>
                <a:gd name="connsiteX8" fmla="*/ 55325 w 74688"/>
                <a:gd name="connsiteY8" fmla="*/ 71001 h 72498"/>
                <a:gd name="connsiteX9" fmla="*/ 55325 w 74688"/>
                <a:gd name="connsiteY9" fmla="*/ 63163 h 72498"/>
                <a:gd name="connsiteX10" fmla="*/ 19825 w 74688"/>
                <a:gd name="connsiteY10" fmla="*/ 36653 h 72498"/>
                <a:gd name="connsiteX11" fmla="*/ 37344 w 74688"/>
                <a:gd name="connsiteY11" fmla="*/ 54749 h 72498"/>
                <a:gd name="connsiteX12" fmla="*/ 55325 w 74688"/>
                <a:gd name="connsiteY12" fmla="*/ 36653 h 72498"/>
                <a:gd name="connsiteX13" fmla="*/ 37344 w 74688"/>
                <a:gd name="connsiteY13" fmla="*/ 17981 h 72498"/>
                <a:gd name="connsiteX14" fmla="*/ 19825 w 74688"/>
                <a:gd name="connsiteY14" fmla="*/ 36653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688" h="72498">
                  <a:moveTo>
                    <a:pt x="55325" y="63278"/>
                  </a:moveTo>
                  <a:cubicBezTo>
                    <a:pt x="50369" y="69041"/>
                    <a:pt x="43223" y="72499"/>
                    <a:pt x="34693" y="72499"/>
                  </a:cubicBezTo>
                  <a:cubicBezTo>
                    <a:pt x="14408" y="72499"/>
                    <a:pt x="0" y="57284"/>
                    <a:pt x="0" y="36538"/>
                  </a:cubicBezTo>
                  <a:cubicBezTo>
                    <a:pt x="0" y="15791"/>
                    <a:pt x="14292" y="0"/>
                    <a:pt x="34693" y="0"/>
                  </a:cubicBezTo>
                  <a:cubicBezTo>
                    <a:pt x="43107" y="0"/>
                    <a:pt x="50254" y="3458"/>
                    <a:pt x="55325" y="9451"/>
                  </a:cubicBezTo>
                  <a:lnTo>
                    <a:pt x="55325" y="1383"/>
                  </a:lnTo>
                  <a:lnTo>
                    <a:pt x="74689" y="1383"/>
                  </a:lnTo>
                  <a:lnTo>
                    <a:pt x="74689" y="71001"/>
                  </a:lnTo>
                  <a:lnTo>
                    <a:pt x="55325" y="71001"/>
                  </a:lnTo>
                  <a:lnTo>
                    <a:pt x="55325" y="63163"/>
                  </a:lnTo>
                  <a:close/>
                  <a:moveTo>
                    <a:pt x="19825" y="36653"/>
                  </a:moveTo>
                  <a:cubicBezTo>
                    <a:pt x="19825" y="47142"/>
                    <a:pt x="27317" y="54749"/>
                    <a:pt x="37344" y="54749"/>
                  </a:cubicBezTo>
                  <a:cubicBezTo>
                    <a:pt x="47372" y="54749"/>
                    <a:pt x="55325" y="47257"/>
                    <a:pt x="55325" y="36653"/>
                  </a:cubicBezTo>
                  <a:cubicBezTo>
                    <a:pt x="55325" y="26049"/>
                    <a:pt x="47718" y="17981"/>
                    <a:pt x="37344" y="17981"/>
                  </a:cubicBezTo>
                  <a:cubicBezTo>
                    <a:pt x="26971" y="17981"/>
                    <a:pt x="19825" y="25819"/>
                    <a:pt x="19825" y="3665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902E084-37AD-4CAD-8030-61B61BEDA3F2}"/>
                </a:ext>
              </a:extLst>
            </p:cNvPr>
            <p:cNvSpPr/>
            <p:nvPr/>
          </p:nvSpPr>
          <p:spPr>
            <a:xfrm>
              <a:off x="1300830" y="4522706"/>
              <a:ext cx="45643" cy="105117"/>
            </a:xfrm>
            <a:custGeom>
              <a:avLst/>
              <a:gdLst>
                <a:gd name="connsiteX0" fmla="*/ 19133 w 45643"/>
                <a:gd name="connsiteY0" fmla="*/ 51752 h 105117"/>
                <a:gd name="connsiteX1" fmla="*/ 19133 w 45643"/>
                <a:gd name="connsiteY1" fmla="*/ 105118 h 105117"/>
                <a:gd name="connsiteX2" fmla="*/ 0 w 45643"/>
                <a:gd name="connsiteY2" fmla="*/ 105118 h 105117"/>
                <a:gd name="connsiteX3" fmla="*/ 0 w 45643"/>
                <a:gd name="connsiteY3" fmla="*/ 28815 h 105117"/>
                <a:gd name="connsiteX4" fmla="*/ 27893 w 45643"/>
                <a:gd name="connsiteY4" fmla="*/ 0 h 105117"/>
                <a:gd name="connsiteX5" fmla="*/ 45643 w 45643"/>
                <a:gd name="connsiteY5" fmla="*/ 4610 h 105117"/>
                <a:gd name="connsiteX6" fmla="*/ 45643 w 45643"/>
                <a:gd name="connsiteY6" fmla="*/ 21669 h 105117"/>
                <a:gd name="connsiteX7" fmla="*/ 30890 w 45643"/>
                <a:gd name="connsiteY7" fmla="*/ 17058 h 105117"/>
                <a:gd name="connsiteX8" fmla="*/ 19133 w 45643"/>
                <a:gd name="connsiteY8" fmla="*/ 28123 h 105117"/>
                <a:gd name="connsiteX9" fmla="*/ 19133 w 45643"/>
                <a:gd name="connsiteY9" fmla="*/ 35500 h 105117"/>
                <a:gd name="connsiteX10" fmla="*/ 44260 w 45643"/>
                <a:gd name="connsiteY10" fmla="*/ 35500 h 105117"/>
                <a:gd name="connsiteX11" fmla="*/ 44260 w 45643"/>
                <a:gd name="connsiteY11" fmla="*/ 51867 h 105117"/>
                <a:gd name="connsiteX12" fmla="*/ 19133 w 45643"/>
                <a:gd name="connsiteY12" fmla="*/ 51867 h 10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643" h="105117">
                  <a:moveTo>
                    <a:pt x="19133" y="51752"/>
                  </a:moveTo>
                  <a:lnTo>
                    <a:pt x="19133" y="105118"/>
                  </a:lnTo>
                  <a:lnTo>
                    <a:pt x="0" y="105118"/>
                  </a:lnTo>
                  <a:lnTo>
                    <a:pt x="0" y="28815"/>
                  </a:lnTo>
                  <a:cubicBezTo>
                    <a:pt x="0" y="11987"/>
                    <a:pt x="10604" y="0"/>
                    <a:pt x="27893" y="0"/>
                  </a:cubicBezTo>
                  <a:cubicBezTo>
                    <a:pt x="34002" y="0"/>
                    <a:pt x="40111" y="1268"/>
                    <a:pt x="45643" y="4610"/>
                  </a:cubicBezTo>
                  <a:lnTo>
                    <a:pt x="45643" y="21669"/>
                  </a:lnTo>
                  <a:cubicBezTo>
                    <a:pt x="41263" y="18672"/>
                    <a:pt x="36077" y="17058"/>
                    <a:pt x="30890" y="17058"/>
                  </a:cubicBezTo>
                  <a:cubicBezTo>
                    <a:pt x="23974" y="17058"/>
                    <a:pt x="19133" y="21208"/>
                    <a:pt x="19133" y="28123"/>
                  </a:cubicBezTo>
                  <a:lnTo>
                    <a:pt x="19133" y="35500"/>
                  </a:lnTo>
                  <a:lnTo>
                    <a:pt x="44260" y="35500"/>
                  </a:lnTo>
                  <a:lnTo>
                    <a:pt x="44260" y="51867"/>
                  </a:lnTo>
                  <a:lnTo>
                    <a:pt x="19133" y="5186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1D2D02A-6FFF-48D5-B6D3-192C974D4783}"/>
                </a:ext>
              </a:extLst>
            </p:cNvPr>
            <p:cNvSpPr/>
            <p:nvPr/>
          </p:nvSpPr>
          <p:spPr>
            <a:xfrm>
              <a:off x="1349700" y="4556708"/>
              <a:ext cx="69847" cy="72498"/>
            </a:xfrm>
            <a:custGeom>
              <a:avLst/>
              <a:gdLst>
                <a:gd name="connsiteX0" fmla="*/ 115 w 69847"/>
                <a:gd name="connsiteY0" fmla="*/ 36884 h 72498"/>
                <a:gd name="connsiteX1" fmla="*/ 35731 w 69847"/>
                <a:gd name="connsiteY1" fmla="*/ 0 h 72498"/>
                <a:gd name="connsiteX2" fmla="*/ 69848 w 69847"/>
                <a:gd name="connsiteY2" fmla="*/ 34463 h 72498"/>
                <a:gd name="connsiteX3" fmla="*/ 69387 w 69847"/>
                <a:gd name="connsiteY3" fmla="*/ 42531 h 72498"/>
                <a:gd name="connsiteX4" fmla="*/ 20747 w 69847"/>
                <a:gd name="connsiteY4" fmla="*/ 42531 h 72498"/>
                <a:gd name="connsiteX5" fmla="*/ 41033 w 69847"/>
                <a:gd name="connsiteY5" fmla="*/ 56363 h 72498"/>
                <a:gd name="connsiteX6" fmla="*/ 64085 w 69847"/>
                <a:gd name="connsiteY6" fmla="*/ 50023 h 72498"/>
                <a:gd name="connsiteX7" fmla="*/ 64085 w 69847"/>
                <a:gd name="connsiteY7" fmla="*/ 66044 h 72498"/>
                <a:gd name="connsiteX8" fmla="*/ 38958 w 69847"/>
                <a:gd name="connsiteY8" fmla="*/ 72499 h 72498"/>
                <a:gd name="connsiteX9" fmla="*/ 0 w 69847"/>
                <a:gd name="connsiteY9" fmla="*/ 36999 h 72498"/>
                <a:gd name="connsiteX10" fmla="*/ 50254 w 69847"/>
                <a:gd name="connsiteY10" fmla="*/ 29507 h 72498"/>
                <a:gd name="connsiteX11" fmla="*/ 35731 w 69847"/>
                <a:gd name="connsiteY11" fmla="*/ 15099 h 72498"/>
                <a:gd name="connsiteX12" fmla="*/ 20286 w 69847"/>
                <a:gd name="connsiteY12" fmla="*/ 29507 h 72498"/>
                <a:gd name="connsiteX13" fmla="*/ 50254 w 69847"/>
                <a:gd name="connsiteY13" fmla="*/ 29507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847" h="72498">
                  <a:moveTo>
                    <a:pt x="115" y="36884"/>
                  </a:moveTo>
                  <a:cubicBezTo>
                    <a:pt x="115" y="15560"/>
                    <a:pt x="14408" y="0"/>
                    <a:pt x="35731" y="0"/>
                  </a:cubicBezTo>
                  <a:cubicBezTo>
                    <a:pt x="55901" y="0"/>
                    <a:pt x="69848" y="14408"/>
                    <a:pt x="69848" y="34463"/>
                  </a:cubicBezTo>
                  <a:cubicBezTo>
                    <a:pt x="69848" y="37229"/>
                    <a:pt x="69733" y="39880"/>
                    <a:pt x="69387" y="42531"/>
                  </a:cubicBezTo>
                  <a:lnTo>
                    <a:pt x="20747" y="42531"/>
                  </a:lnTo>
                  <a:cubicBezTo>
                    <a:pt x="23283" y="51060"/>
                    <a:pt x="30890" y="56363"/>
                    <a:pt x="41033" y="56363"/>
                  </a:cubicBezTo>
                  <a:cubicBezTo>
                    <a:pt x="49101" y="56363"/>
                    <a:pt x="56823" y="54288"/>
                    <a:pt x="64085" y="50023"/>
                  </a:cubicBezTo>
                  <a:lnTo>
                    <a:pt x="64085" y="66044"/>
                  </a:lnTo>
                  <a:cubicBezTo>
                    <a:pt x="56362" y="70424"/>
                    <a:pt x="47718" y="72499"/>
                    <a:pt x="38958" y="72499"/>
                  </a:cubicBezTo>
                  <a:cubicBezTo>
                    <a:pt x="16943" y="72499"/>
                    <a:pt x="0" y="58898"/>
                    <a:pt x="0" y="36999"/>
                  </a:cubicBezTo>
                  <a:close/>
                  <a:moveTo>
                    <a:pt x="50254" y="29507"/>
                  </a:moveTo>
                  <a:cubicBezTo>
                    <a:pt x="49331" y="21323"/>
                    <a:pt x="44260" y="15099"/>
                    <a:pt x="35731" y="15099"/>
                  </a:cubicBezTo>
                  <a:cubicBezTo>
                    <a:pt x="27201" y="15099"/>
                    <a:pt x="21900" y="21208"/>
                    <a:pt x="20286" y="29507"/>
                  </a:cubicBezTo>
                  <a:lnTo>
                    <a:pt x="50254" y="2950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F47AB8F-A416-4A7B-B9E6-95BFACC305AF}"/>
                </a:ext>
              </a:extLst>
            </p:cNvPr>
            <p:cNvSpPr/>
            <p:nvPr/>
          </p:nvSpPr>
          <p:spPr>
            <a:xfrm>
              <a:off x="1433610" y="4524090"/>
              <a:ext cx="19133" cy="103734"/>
            </a:xfrm>
            <a:custGeom>
              <a:avLst/>
              <a:gdLst>
                <a:gd name="connsiteX0" fmla="*/ 0 w 19133"/>
                <a:gd name="connsiteY0" fmla="*/ 0 h 103734"/>
                <a:gd name="connsiteX1" fmla="*/ 19133 w 19133"/>
                <a:gd name="connsiteY1" fmla="*/ 0 h 103734"/>
                <a:gd name="connsiteX2" fmla="*/ 19133 w 19133"/>
                <a:gd name="connsiteY2" fmla="*/ 103734 h 103734"/>
                <a:gd name="connsiteX3" fmla="*/ 0 w 19133"/>
                <a:gd name="connsiteY3" fmla="*/ 103734 h 103734"/>
                <a:gd name="connsiteX4" fmla="*/ 0 w 19133"/>
                <a:gd name="connsiteY4" fmla="*/ 0 h 1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33" h="103734">
                  <a:moveTo>
                    <a:pt x="0" y="0"/>
                  </a:moveTo>
                  <a:lnTo>
                    <a:pt x="19133" y="0"/>
                  </a:lnTo>
                  <a:lnTo>
                    <a:pt x="19133" y="103734"/>
                  </a:lnTo>
                  <a:lnTo>
                    <a:pt x="0" y="1037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8E25ED8-1FCB-4F5F-967E-9F2D4B112591}"/>
                </a:ext>
              </a:extLst>
            </p:cNvPr>
            <p:cNvSpPr/>
            <p:nvPr/>
          </p:nvSpPr>
          <p:spPr>
            <a:xfrm>
              <a:off x="1462310" y="4558091"/>
              <a:ext cx="76302" cy="104195"/>
            </a:xfrm>
            <a:custGeom>
              <a:avLst/>
              <a:gdLst>
                <a:gd name="connsiteX0" fmla="*/ 25818 w 76302"/>
                <a:gd name="connsiteY0" fmla="*/ 104196 h 104195"/>
                <a:gd name="connsiteX1" fmla="*/ 5763 w 76302"/>
                <a:gd name="connsiteY1" fmla="*/ 104196 h 104195"/>
                <a:gd name="connsiteX2" fmla="*/ 28815 w 76302"/>
                <a:gd name="connsiteY2" fmla="*/ 56363 h 104195"/>
                <a:gd name="connsiteX3" fmla="*/ 0 w 76302"/>
                <a:gd name="connsiteY3" fmla="*/ 0 h 104195"/>
                <a:gd name="connsiteX4" fmla="*/ 22591 w 76302"/>
                <a:gd name="connsiteY4" fmla="*/ 0 h 104195"/>
                <a:gd name="connsiteX5" fmla="*/ 39304 w 76302"/>
                <a:gd name="connsiteY5" fmla="*/ 34924 h 104195"/>
                <a:gd name="connsiteX6" fmla="*/ 56132 w 76302"/>
                <a:gd name="connsiteY6" fmla="*/ 0 h 104195"/>
                <a:gd name="connsiteX7" fmla="*/ 76302 w 76302"/>
                <a:gd name="connsiteY7" fmla="*/ 0 h 104195"/>
                <a:gd name="connsiteX8" fmla="*/ 25703 w 76302"/>
                <a:gd name="connsiteY8" fmla="*/ 104196 h 10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302" h="104195">
                  <a:moveTo>
                    <a:pt x="25818" y="104196"/>
                  </a:moveTo>
                  <a:lnTo>
                    <a:pt x="5763" y="104196"/>
                  </a:lnTo>
                  <a:lnTo>
                    <a:pt x="28815" y="56363"/>
                  </a:lnTo>
                  <a:lnTo>
                    <a:pt x="0" y="0"/>
                  </a:lnTo>
                  <a:lnTo>
                    <a:pt x="22591" y="0"/>
                  </a:lnTo>
                  <a:lnTo>
                    <a:pt x="39304" y="34924"/>
                  </a:lnTo>
                  <a:lnTo>
                    <a:pt x="56132" y="0"/>
                  </a:lnTo>
                  <a:lnTo>
                    <a:pt x="76302" y="0"/>
                  </a:lnTo>
                  <a:lnTo>
                    <a:pt x="25703" y="10419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B493E91-4118-42B9-86F7-A73B169185FF}"/>
                </a:ext>
              </a:extLst>
            </p:cNvPr>
            <p:cNvSpPr/>
            <p:nvPr/>
          </p:nvSpPr>
          <p:spPr>
            <a:xfrm>
              <a:off x="657330" y="4707123"/>
              <a:ext cx="61894" cy="77800"/>
            </a:xfrm>
            <a:custGeom>
              <a:avLst/>
              <a:gdLst>
                <a:gd name="connsiteX0" fmla="*/ 34348 w 61894"/>
                <a:gd name="connsiteY0" fmla="*/ 6109 h 77800"/>
                <a:gd name="connsiteX1" fmla="*/ 34348 w 61894"/>
                <a:gd name="connsiteY1" fmla="*/ 77801 h 77800"/>
                <a:gd name="connsiteX2" fmla="*/ 27663 w 61894"/>
                <a:gd name="connsiteY2" fmla="*/ 77801 h 77800"/>
                <a:gd name="connsiteX3" fmla="*/ 27663 w 61894"/>
                <a:gd name="connsiteY3" fmla="*/ 6109 h 77800"/>
                <a:gd name="connsiteX4" fmla="*/ 0 w 61894"/>
                <a:gd name="connsiteY4" fmla="*/ 6109 h 77800"/>
                <a:gd name="connsiteX5" fmla="*/ 0 w 61894"/>
                <a:gd name="connsiteY5" fmla="*/ 0 h 77800"/>
                <a:gd name="connsiteX6" fmla="*/ 61895 w 61894"/>
                <a:gd name="connsiteY6" fmla="*/ 0 h 77800"/>
                <a:gd name="connsiteX7" fmla="*/ 61895 w 61894"/>
                <a:gd name="connsiteY7" fmla="*/ 6109 h 77800"/>
                <a:gd name="connsiteX8" fmla="*/ 34348 w 61894"/>
                <a:gd name="connsiteY8" fmla="*/ 6109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94" h="77800">
                  <a:moveTo>
                    <a:pt x="34348" y="6109"/>
                  </a:moveTo>
                  <a:lnTo>
                    <a:pt x="34348" y="77801"/>
                  </a:lnTo>
                  <a:lnTo>
                    <a:pt x="27663" y="77801"/>
                  </a:lnTo>
                  <a:lnTo>
                    <a:pt x="27663" y="6109"/>
                  </a:lnTo>
                  <a:lnTo>
                    <a:pt x="0" y="6109"/>
                  </a:lnTo>
                  <a:lnTo>
                    <a:pt x="0" y="0"/>
                  </a:lnTo>
                  <a:lnTo>
                    <a:pt x="61895" y="0"/>
                  </a:lnTo>
                  <a:lnTo>
                    <a:pt x="61895" y="6109"/>
                  </a:lnTo>
                  <a:lnTo>
                    <a:pt x="34348" y="6109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037850F-277C-43EB-BA1E-672482EEBF97}"/>
                </a:ext>
              </a:extLst>
            </p:cNvPr>
            <p:cNvSpPr/>
            <p:nvPr/>
          </p:nvSpPr>
          <p:spPr>
            <a:xfrm>
              <a:off x="716689" y="4734094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1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1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1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0"/>
                    <a:pt x="12909" y="45643"/>
                    <a:pt x="22361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47C5D0F-06BA-4B61-9710-2F3A9272DB9C}"/>
                </a:ext>
              </a:extLst>
            </p:cNvPr>
            <p:cNvSpPr/>
            <p:nvPr/>
          </p:nvSpPr>
          <p:spPr>
            <a:xfrm>
              <a:off x="777893" y="4733172"/>
              <a:ext cx="25587" cy="51752"/>
            </a:xfrm>
            <a:custGeom>
              <a:avLst/>
              <a:gdLst>
                <a:gd name="connsiteX0" fmla="*/ 6455 w 25587"/>
                <a:gd name="connsiteY0" fmla="*/ 51752 h 51752"/>
                <a:gd name="connsiteX1" fmla="*/ 0 w 25587"/>
                <a:gd name="connsiteY1" fmla="*/ 51752 h 51752"/>
                <a:gd name="connsiteX2" fmla="*/ 0 w 25587"/>
                <a:gd name="connsiteY2" fmla="*/ 922 h 51752"/>
                <a:gd name="connsiteX3" fmla="*/ 6455 w 25587"/>
                <a:gd name="connsiteY3" fmla="*/ 922 h 51752"/>
                <a:gd name="connsiteX4" fmla="*/ 6455 w 25587"/>
                <a:gd name="connsiteY4" fmla="*/ 13946 h 51752"/>
                <a:gd name="connsiteX5" fmla="*/ 25588 w 25587"/>
                <a:gd name="connsiteY5" fmla="*/ 0 h 51752"/>
                <a:gd name="connsiteX6" fmla="*/ 25588 w 25587"/>
                <a:gd name="connsiteY6" fmla="*/ 7261 h 51752"/>
                <a:gd name="connsiteX7" fmla="*/ 6455 w 25587"/>
                <a:gd name="connsiteY7" fmla="*/ 27202 h 51752"/>
                <a:gd name="connsiteX8" fmla="*/ 6455 w 25587"/>
                <a:gd name="connsiteY8" fmla="*/ 51637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2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3946"/>
                    <a:pt x="6455" y="27202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A51AA7-CBD0-4BEB-85AD-A14B4F06DA43}"/>
                </a:ext>
              </a:extLst>
            </p:cNvPr>
            <p:cNvSpPr/>
            <p:nvPr/>
          </p:nvSpPr>
          <p:spPr>
            <a:xfrm>
              <a:off x="813047" y="4733287"/>
              <a:ext cx="45412" cy="51751"/>
            </a:xfrm>
            <a:custGeom>
              <a:avLst/>
              <a:gdLst>
                <a:gd name="connsiteX0" fmla="*/ 6455 w 45412"/>
                <a:gd name="connsiteY0" fmla="*/ 51637 h 51751"/>
                <a:gd name="connsiteX1" fmla="*/ 0 w 45412"/>
                <a:gd name="connsiteY1" fmla="*/ 51637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7 h 51751"/>
                <a:gd name="connsiteX8" fmla="*/ 38958 w 45412"/>
                <a:gd name="connsiteY8" fmla="*/ 51637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2EE68EF-1FED-478A-9303-C524F90425F2}"/>
                </a:ext>
              </a:extLst>
            </p:cNvPr>
            <p:cNvSpPr/>
            <p:nvPr/>
          </p:nvSpPr>
          <p:spPr>
            <a:xfrm>
              <a:off x="895919" y="4733287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3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3" y="10950"/>
                    <a:pt x="52443" y="26164"/>
                  </a:cubicBezTo>
                  <a:cubicBezTo>
                    <a:pt x="52443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79"/>
                  </a:cubicBezTo>
                  <a:cubicBezTo>
                    <a:pt x="6685" y="37921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17CD266-A2BB-4A18-80C3-B16DE5DF8867}"/>
                </a:ext>
              </a:extLst>
            </p:cNvPr>
            <p:cNvSpPr/>
            <p:nvPr/>
          </p:nvSpPr>
          <p:spPr>
            <a:xfrm>
              <a:off x="962540" y="4733287"/>
              <a:ext cx="45412" cy="51751"/>
            </a:xfrm>
            <a:custGeom>
              <a:avLst/>
              <a:gdLst>
                <a:gd name="connsiteX0" fmla="*/ 6455 w 45412"/>
                <a:gd name="connsiteY0" fmla="*/ 51637 h 51751"/>
                <a:gd name="connsiteX1" fmla="*/ 0 w 45412"/>
                <a:gd name="connsiteY1" fmla="*/ 51637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7 h 51751"/>
                <a:gd name="connsiteX8" fmla="*/ 38958 w 45412"/>
                <a:gd name="connsiteY8" fmla="*/ 51637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FE2D60D-BD7F-4143-AD0E-5C8CBBDF0AF2}"/>
                </a:ext>
              </a:extLst>
            </p:cNvPr>
            <p:cNvSpPr/>
            <p:nvPr/>
          </p:nvSpPr>
          <p:spPr>
            <a:xfrm>
              <a:off x="1048640" y="4717497"/>
              <a:ext cx="29506" cy="68234"/>
            </a:xfrm>
            <a:custGeom>
              <a:avLst/>
              <a:gdLst>
                <a:gd name="connsiteX0" fmla="*/ 16597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5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7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7" y="68234"/>
                  </a:moveTo>
                  <a:cubicBezTo>
                    <a:pt x="6339" y="68234"/>
                    <a:pt x="0" y="63508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9013"/>
                    <a:pt x="10950" y="62125"/>
                    <a:pt x="17289" y="62125"/>
                  </a:cubicBezTo>
                  <a:cubicBezTo>
                    <a:pt x="21208" y="62125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197"/>
                    <a:pt x="20747" y="68234"/>
                    <a:pt x="16597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8599DC5-966D-40AC-B698-DE7DA004E627}"/>
                </a:ext>
              </a:extLst>
            </p:cNvPr>
            <p:cNvSpPr/>
            <p:nvPr/>
          </p:nvSpPr>
          <p:spPr>
            <a:xfrm>
              <a:off x="1088750" y="4707123"/>
              <a:ext cx="45412" cy="77915"/>
            </a:xfrm>
            <a:custGeom>
              <a:avLst/>
              <a:gdLst>
                <a:gd name="connsiteX0" fmla="*/ 6455 w 45412"/>
                <a:gd name="connsiteY0" fmla="*/ 77801 h 77915"/>
                <a:gd name="connsiteX1" fmla="*/ 0 w 45412"/>
                <a:gd name="connsiteY1" fmla="*/ 77801 h 77915"/>
                <a:gd name="connsiteX2" fmla="*/ 0 w 45412"/>
                <a:gd name="connsiteY2" fmla="*/ 0 h 77915"/>
                <a:gd name="connsiteX3" fmla="*/ 6455 w 45412"/>
                <a:gd name="connsiteY3" fmla="*/ 0 h 77915"/>
                <a:gd name="connsiteX4" fmla="*/ 6455 w 45412"/>
                <a:gd name="connsiteY4" fmla="*/ 38612 h 77915"/>
                <a:gd name="connsiteX5" fmla="*/ 25242 w 45412"/>
                <a:gd name="connsiteY5" fmla="*/ 26164 h 77915"/>
                <a:gd name="connsiteX6" fmla="*/ 45413 w 45412"/>
                <a:gd name="connsiteY6" fmla="*/ 48755 h 77915"/>
                <a:gd name="connsiteX7" fmla="*/ 45413 w 45412"/>
                <a:gd name="connsiteY7" fmla="*/ 77801 h 77915"/>
                <a:gd name="connsiteX8" fmla="*/ 38958 w 45412"/>
                <a:gd name="connsiteY8" fmla="*/ 77801 h 77915"/>
                <a:gd name="connsiteX9" fmla="*/ 38958 w 45412"/>
                <a:gd name="connsiteY9" fmla="*/ 49677 h 77915"/>
                <a:gd name="connsiteX10" fmla="*/ 23744 w 45412"/>
                <a:gd name="connsiteY10" fmla="*/ 32388 h 77915"/>
                <a:gd name="connsiteX11" fmla="*/ 6570 w 45412"/>
                <a:gd name="connsiteY11" fmla="*/ 52443 h 77915"/>
                <a:gd name="connsiteX12" fmla="*/ 6570 w 45412"/>
                <a:gd name="connsiteY12" fmla="*/ 77916 h 7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5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8" y="26164"/>
                    <a:pt x="45413" y="35615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C7EA6CE-426E-43D0-8869-727E3CBA5F87}"/>
                </a:ext>
              </a:extLst>
            </p:cNvPr>
            <p:cNvSpPr/>
            <p:nvPr/>
          </p:nvSpPr>
          <p:spPr>
            <a:xfrm>
              <a:off x="1146726" y="4733287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96AD686-BF6C-4657-A5C4-C9EA44794BC3}"/>
                </a:ext>
              </a:extLst>
            </p:cNvPr>
            <p:cNvSpPr/>
            <p:nvPr/>
          </p:nvSpPr>
          <p:spPr>
            <a:xfrm>
              <a:off x="1230405" y="4733172"/>
              <a:ext cx="35846" cy="52443"/>
            </a:xfrm>
            <a:custGeom>
              <a:avLst/>
              <a:gdLst>
                <a:gd name="connsiteX0" fmla="*/ 17520 w 35846"/>
                <a:gd name="connsiteY0" fmla="*/ 47257 h 52443"/>
                <a:gd name="connsiteX1" fmla="*/ 29507 w 35846"/>
                <a:gd name="connsiteY1" fmla="*/ 38612 h 52443"/>
                <a:gd name="connsiteX2" fmla="*/ 23398 w 35846"/>
                <a:gd name="connsiteY2" fmla="*/ 31120 h 52443"/>
                <a:gd name="connsiteX3" fmla="*/ 10373 w 35846"/>
                <a:gd name="connsiteY3" fmla="*/ 26049 h 52443"/>
                <a:gd name="connsiteX4" fmla="*/ 1037 w 35846"/>
                <a:gd name="connsiteY4" fmla="*/ 13946 h 52443"/>
                <a:gd name="connsiteX5" fmla="*/ 18211 w 35846"/>
                <a:gd name="connsiteY5" fmla="*/ 0 h 52443"/>
                <a:gd name="connsiteX6" fmla="*/ 33656 w 35846"/>
                <a:gd name="connsiteY6" fmla="*/ 4841 h 52443"/>
                <a:gd name="connsiteX7" fmla="*/ 33656 w 35846"/>
                <a:gd name="connsiteY7" fmla="*/ 11526 h 52443"/>
                <a:gd name="connsiteX8" fmla="*/ 18326 w 35846"/>
                <a:gd name="connsiteY8" fmla="*/ 5187 h 52443"/>
                <a:gd name="connsiteX9" fmla="*/ 7492 w 35846"/>
                <a:gd name="connsiteY9" fmla="*/ 13140 h 52443"/>
                <a:gd name="connsiteX10" fmla="*/ 13485 w 35846"/>
                <a:gd name="connsiteY10" fmla="*/ 20401 h 52443"/>
                <a:gd name="connsiteX11" fmla="*/ 26510 w 35846"/>
                <a:gd name="connsiteY11" fmla="*/ 25472 h 52443"/>
                <a:gd name="connsiteX12" fmla="*/ 35846 w 35846"/>
                <a:gd name="connsiteY12" fmla="*/ 37345 h 52443"/>
                <a:gd name="connsiteX13" fmla="*/ 17404 w 35846"/>
                <a:gd name="connsiteY13" fmla="*/ 52444 h 52443"/>
                <a:gd name="connsiteX14" fmla="*/ 0 w 35846"/>
                <a:gd name="connsiteY14" fmla="*/ 47026 h 52443"/>
                <a:gd name="connsiteX15" fmla="*/ 0 w 35846"/>
                <a:gd name="connsiteY15" fmla="*/ 39995 h 52443"/>
                <a:gd name="connsiteX16" fmla="*/ 17520 w 35846"/>
                <a:gd name="connsiteY16" fmla="*/ 47142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443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6"/>
                    <a:pt x="1037" y="13946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526"/>
                  </a:lnTo>
                  <a:cubicBezTo>
                    <a:pt x="29161" y="7492"/>
                    <a:pt x="23628" y="5187"/>
                    <a:pt x="18326" y="5187"/>
                  </a:cubicBezTo>
                  <a:cubicBezTo>
                    <a:pt x="12102" y="5187"/>
                    <a:pt x="7492" y="8068"/>
                    <a:pt x="7492" y="13140"/>
                  </a:cubicBezTo>
                  <a:cubicBezTo>
                    <a:pt x="7492" y="16598"/>
                    <a:pt x="9106" y="18788"/>
                    <a:pt x="13485" y="20401"/>
                  </a:cubicBezTo>
                  <a:lnTo>
                    <a:pt x="26510" y="25472"/>
                  </a:lnTo>
                  <a:cubicBezTo>
                    <a:pt x="32965" y="28124"/>
                    <a:pt x="35846" y="32042"/>
                    <a:pt x="35846" y="37345"/>
                  </a:cubicBezTo>
                  <a:cubicBezTo>
                    <a:pt x="35846" y="46796"/>
                    <a:pt x="28124" y="52444"/>
                    <a:pt x="17404" y="52444"/>
                  </a:cubicBezTo>
                  <a:cubicBezTo>
                    <a:pt x="10719" y="52444"/>
                    <a:pt x="4495" y="50715"/>
                    <a:pt x="0" y="47026"/>
                  </a:cubicBezTo>
                  <a:lnTo>
                    <a:pt x="0" y="39995"/>
                  </a:lnTo>
                  <a:cubicBezTo>
                    <a:pt x="5302" y="44952"/>
                    <a:pt x="11411" y="47142"/>
                    <a:pt x="17520" y="47142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82E5253-EA39-4E4F-B92E-C485CF4705FF}"/>
                </a:ext>
              </a:extLst>
            </p:cNvPr>
            <p:cNvSpPr/>
            <p:nvPr/>
          </p:nvSpPr>
          <p:spPr>
            <a:xfrm>
              <a:off x="1276049" y="4733172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5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5"/>
                  </a:cubicBezTo>
                  <a:cubicBezTo>
                    <a:pt x="45643" y="14753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AA324B7-26FB-4DD3-ABF6-283D0F56DFCA}"/>
                </a:ext>
              </a:extLst>
            </p:cNvPr>
            <p:cNvSpPr/>
            <p:nvPr/>
          </p:nvSpPr>
          <p:spPr>
            <a:xfrm>
              <a:off x="1346127" y="4706316"/>
              <a:ext cx="29276" cy="78607"/>
            </a:xfrm>
            <a:custGeom>
              <a:avLst/>
              <a:gdLst>
                <a:gd name="connsiteX0" fmla="*/ 6455 w 29276"/>
                <a:gd name="connsiteY0" fmla="*/ 33771 h 78607"/>
                <a:gd name="connsiteX1" fmla="*/ 6455 w 29276"/>
                <a:gd name="connsiteY1" fmla="*/ 78608 h 78607"/>
                <a:gd name="connsiteX2" fmla="*/ 0 w 29276"/>
                <a:gd name="connsiteY2" fmla="*/ 78608 h 78607"/>
                <a:gd name="connsiteX3" fmla="*/ 0 w 29276"/>
                <a:gd name="connsiteY3" fmla="*/ 17289 h 78607"/>
                <a:gd name="connsiteX4" fmla="*/ 16943 w 29276"/>
                <a:gd name="connsiteY4" fmla="*/ 0 h 78607"/>
                <a:gd name="connsiteX5" fmla="*/ 29276 w 29276"/>
                <a:gd name="connsiteY5" fmla="*/ 3803 h 78607"/>
                <a:gd name="connsiteX6" fmla="*/ 29276 w 29276"/>
                <a:gd name="connsiteY6" fmla="*/ 10258 h 78607"/>
                <a:gd name="connsiteX7" fmla="*/ 17289 w 29276"/>
                <a:gd name="connsiteY7" fmla="*/ 6109 h 78607"/>
                <a:gd name="connsiteX8" fmla="*/ 6339 w 29276"/>
                <a:gd name="connsiteY8" fmla="*/ 17058 h 78607"/>
                <a:gd name="connsiteX9" fmla="*/ 6339 w 29276"/>
                <a:gd name="connsiteY9" fmla="*/ 27893 h 78607"/>
                <a:gd name="connsiteX10" fmla="*/ 27432 w 29276"/>
                <a:gd name="connsiteY10" fmla="*/ 27893 h 78607"/>
                <a:gd name="connsiteX11" fmla="*/ 27432 w 29276"/>
                <a:gd name="connsiteY11" fmla="*/ 33887 h 78607"/>
                <a:gd name="connsiteX12" fmla="*/ 6339 w 29276"/>
                <a:gd name="connsiteY12" fmla="*/ 33887 h 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6" h="78607">
                  <a:moveTo>
                    <a:pt x="6455" y="33771"/>
                  </a:moveTo>
                  <a:lnTo>
                    <a:pt x="6455" y="78608"/>
                  </a:lnTo>
                  <a:lnTo>
                    <a:pt x="0" y="78608"/>
                  </a:lnTo>
                  <a:lnTo>
                    <a:pt x="0" y="17289"/>
                  </a:lnTo>
                  <a:cubicBezTo>
                    <a:pt x="0" y="7261"/>
                    <a:pt x="6455" y="0"/>
                    <a:pt x="16943" y="0"/>
                  </a:cubicBezTo>
                  <a:cubicBezTo>
                    <a:pt x="21323" y="0"/>
                    <a:pt x="25357" y="922"/>
                    <a:pt x="29276" y="3803"/>
                  </a:cubicBezTo>
                  <a:lnTo>
                    <a:pt x="29276" y="10258"/>
                  </a:lnTo>
                  <a:cubicBezTo>
                    <a:pt x="25588" y="7146"/>
                    <a:pt x="21554" y="6109"/>
                    <a:pt x="17289" y="6109"/>
                  </a:cubicBezTo>
                  <a:cubicBezTo>
                    <a:pt x="10604" y="6109"/>
                    <a:pt x="6339" y="10719"/>
                    <a:pt x="6339" y="17058"/>
                  </a:cubicBezTo>
                  <a:lnTo>
                    <a:pt x="6339" y="27893"/>
                  </a:lnTo>
                  <a:lnTo>
                    <a:pt x="27432" y="27893"/>
                  </a:lnTo>
                  <a:lnTo>
                    <a:pt x="27432" y="33887"/>
                  </a:lnTo>
                  <a:lnTo>
                    <a:pt x="6339" y="3388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25CFDDA-4111-4937-BFE9-8DBF790568C3}"/>
                </a:ext>
              </a:extLst>
            </p:cNvPr>
            <p:cNvSpPr/>
            <p:nvPr/>
          </p:nvSpPr>
          <p:spPr>
            <a:xfrm>
              <a:off x="1378630" y="4733287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C675754-A13A-4DA0-A87E-61E6365C7B5F}"/>
                </a:ext>
              </a:extLst>
            </p:cNvPr>
            <p:cNvSpPr/>
            <p:nvPr/>
          </p:nvSpPr>
          <p:spPr>
            <a:xfrm>
              <a:off x="1462194" y="4733172"/>
              <a:ext cx="35846" cy="52443"/>
            </a:xfrm>
            <a:custGeom>
              <a:avLst/>
              <a:gdLst>
                <a:gd name="connsiteX0" fmla="*/ 17520 w 35846"/>
                <a:gd name="connsiteY0" fmla="*/ 47257 h 52443"/>
                <a:gd name="connsiteX1" fmla="*/ 29507 w 35846"/>
                <a:gd name="connsiteY1" fmla="*/ 38612 h 52443"/>
                <a:gd name="connsiteX2" fmla="*/ 23398 w 35846"/>
                <a:gd name="connsiteY2" fmla="*/ 31120 h 52443"/>
                <a:gd name="connsiteX3" fmla="*/ 10373 w 35846"/>
                <a:gd name="connsiteY3" fmla="*/ 26049 h 52443"/>
                <a:gd name="connsiteX4" fmla="*/ 1037 w 35846"/>
                <a:gd name="connsiteY4" fmla="*/ 13946 h 52443"/>
                <a:gd name="connsiteX5" fmla="*/ 18211 w 35846"/>
                <a:gd name="connsiteY5" fmla="*/ 0 h 52443"/>
                <a:gd name="connsiteX6" fmla="*/ 33656 w 35846"/>
                <a:gd name="connsiteY6" fmla="*/ 4841 h 52443"/>
                <a:gd name="connsiteX7" fmla="*/ 33656 w 35846"/>
                <a:gd name="connsiteY7" fmla="*/ 11526 h 52443"/>
                <a:gd name="connsiteX8" fmla="*/ 18326 w 35846"/>
                <a:gd name="connsiteY8" fmla="*/ 5187 h 52443"/>
                <a:gd name="connsiteX9" fmla="*/ 7492 w 35846"/>
                <a:gd name="connsiteY9" fmla="*/ 13140 h 52443"/>
                <a:gd name="connsiteX10" fmla="*/ 13485 w 35846"/>
                <a:gd name="connsiteY10" fmla="*/ 20401 h 52443"/>
                <a:gd name="connsiteX11" fmla="*/ 26510 w 35846"/>
                <a:gd name="connsiteY11" fmla="*/ 25472 h 52443"/>
                <a:gd name="connsiteX12" fmla="*/ 35846 w 35846"/>
                <a:gd name="connsiteY12" fmla="*/ 37345 h 52443"/>
                <a:gd name="connsiteX13" fmla="*/ 17404 w 35846"/>
                <a:gd name="connsiteY13" fmla="*/ 52444 h 52443"/>
                <a:gd name="connsiteX14" fmla="*/ 0 w 35846"/>
                <a:gd name="connsiteY14" fmla="*/ 47026 h 52443"/>
                <a:gd name="connsiteX15" fmla="*/ 0 w 35846"/>
                <a:gd name="connsiteY15" fmla="*/ 39995 h 52443"/>
                <a:gd name="connsiteX16" fmla="*/ 17520 w 35846"/>
                <a:gd name="connsiteY16" fmla="*/ 47142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443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6"/>
                    <a:pt x="1037" y="13946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526"/>
                  </a:lnTo>
                  <a:cubicBezTo>
                    <a:pt x="29161" y="7492"/>
                    <a:pt x="23628" y="5187"/>
                    <a:pt x="18326" y="5187"/>
                  </a:cubicBezTo>
                  <a:cubicBezTo>
                    <a:pt x="12102" y="5187"/>
                    <a:pt x="7492" y="8068"/>
                    <a:pt x="7492" y="13140"/>
                  </a:cubicBezTo>
                  <a:cubicBezTo>
                    <a:pt x="7492" y="16598"/>
                    <a:pt x="9106" y="18788"/>
                    <a:pt x="13485" y="20401"/>
                  </a:cubicBezTo>
                  <a:lnTo>
                    <a:pt x="26510" y="25472"/>
                  </a:lnTo>
                  <a:cubicBezTo>
                    <a:pt x="32965" y="28124"/>
                    <a:pt x="35846" y="32042"/>
                    <a:pt x="35846" y="37345"/>
                  </a:cubicBezTo>
                  <a:cubicBezTo>
                    <a:pt x="35846" y="46796"/>
                    <a:pt x="28124" y="52444"/>
                    <a:pt x="17404" y="52444"/>
                  </a:cubicBezTo>
                  <a:cubicBezTo>
                    <a:pt x="10719" y="52444"/>
                    <a:pt x="4495" y="50715"/>
                    <a:pt x="0" y="47026"/>
                  </a:cubicBezTo>
                  <a:lnTo>
                    <a:pt x="0" y="39995"/>
                  </a:lnTo>
                  <a:cubicBezTo>
                    <a:pt x="5302" y="44952"/>
                    <a:pt x="11411" y="47142"/>
                    <a:pt x="17520" y="47142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4F53F48-E57C-4AFA-9BF1-FC0E09B6B326}"/>
                </a:ext>
              </a:extLst>
            </p:cNvPr>
            <p:cNvSpPr/>
            <p:nvPr/>
          </p:nvSpPr>
          <p:spPr>
            <a:xfrm>
              <a:off x="1507722" y="4733287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988E81F-F7EB-42EB-B80B-9A271F1065BC}"/>
                </a:ext>
              </a:extLst>
            </p:cNvPr>
            <p:cNvSpPr/>
            <p:nvPr/>
          </p:nvSpPr>
          <p:spPr>
            <a:xfrm>
              <a:off x="1567197" y="4733172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5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5"/>
                  </a:cubicBezTo>
                  <a:cubicBezTo>
                    <a:pt x="45643" y="14753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63C5F50-1B69-4075-9E5C-4002476CC6D3}"/>
                </a:ext>
              </a:extLst>
            </p:cNvPr>
            <p:cNvSpPr/>
            <p:nvPr/>
          </p:nvSpPr>
          <p:spPr>
            <a:xfrm>
              <a:off x="1637275" y="4733172"/>
              <a:ext cx="25587" cy="51752"/>
            </a:xfrm>
            <a:custGeom>
              <a:avLst/>
              <a:gdLst>
                <a:gd name="connsiteX0" fmla="*/ 6455 w 25587"/>
                <a:gd name="connsiteY0" fmla="*/ 51752 h 51752"/>
                <a:gd name="connsiteX1" fmla="*/ 0 w 25587"/>
                <a:gd name="connsiteY1" fmla="*/ 51752 h 51752"/>
                <a:gd name="connsiteX2" fmla="*/ 0 w 25587"/>
                <a:gd name="connsiteY2" fmla="*/ 922 h 51752"/>
                <a:gd name="connsiteX3" fmla="*/ 6455 w 25587"/>
                <a:gd name="connsiteY3" fmla="*/ 922 h 51752"/>
                <a:gd name="connsiteX4" fmla="*/ 6455 w 25587"/>
                <a:gd name="connsiteY4" fmla="*/ 13946 h 51752"/>
                <a:gd name="connsiteX5" fmla="*/ 25588 w 25587"/>
                <a:gd name="connsiteY5" fmla="*/ 0 h 51752"/>
                <a:gd name="connsiteX6" fmla="*/ 25588 w 25587"/>
                <a:gd name="connsiteY6" fmla="*/ 7261 h 51752"/>
                <a:gd name="connsiteX7" fmla="*/ 6455 w 25587"/>
                <a:gd name="connsiteY7" fmla="*/ 27202 h 51752"/>
                <a:gd name="connsiteX8" fmla="*/ 6455 w 25587"/>
                <a:gd name="connsiteY8" fmla="*/ 51637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2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3946"/>
                    <a:pt x="6455" y="27202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E37228F-4622-4EA3-B8CA-C17DDEAEFE58}"/>
                </a:ext>
              </a:extLst>
            </p:cNvPr>
            <p:cNvSpPr/>
            <p:nvPr/>
          </p:nvSpPr>
          <p:spPr>
            <a:xfrm>
              <a:off x="1668280" y="4733287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0 w 43683"/>
                <a:gd name="connsiteY8" fmla="*/ 6109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7"/>
                  </a:cubicBezTo>
                  <a:lnTo>
                    <a:pt x="43684" y="47142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4" y="52559"/>
                    <a:pt x="0" y="41609"/>
                    <a:pt x="0" y="26279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0" y="6109"/>
                  </a:cubicBezTo>
                  <a:cubicBezTo>
                    <a:pt x="14984" y="6109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9029728-DD2C-412E-A89B-CEAB644A6B74}"/>
                </a:ext>
              </a:extLst>
            </p:cNvPr>
            <p:cNvSpPr/>
            <p:nvPr/>
          </p:nvSpPr>
          <p:spPr>
            <a:xfrm>
              <a:off x="1725565" y="4707123"/>
              <a:ext cx="45412" cy="77915"/>
            </a:xfrm>
            <a:custGeom>
              <a:avLst/>
              <a:gdLst>
                <a:gd name="connsiteX0" fmla="*/ 6455 w 45412"/>
                <a:gd name="connsiteY0" fmla="*/ 77801 h 77915"/>
                <a:gd name="connsiteX1" fmla="*/ 0 w 45412"/>
                <a:gd name="connsiteY1" fmla="*/ 77801 h 77915"/>
                <a:gd name="connsiteX2" fmla="*/ 0 w 45412"/>
                <a:gd name="connsiteY2" fmla="*/ 0 h 77915"/>
                <a:gd name="connsiteX3" fmla="*/ 6455 w 45412"/>
                <a:gd name="connsiteY3" fmla="*/ 0 h 77915"/>
                <a:gd name="connsiteX4" fmla="*/ 6455 w 45412"/>
                <a:gd name="connsiteY4" fmla="*/ 38612 h 77915"/>
                <a:gd name="connsiteX5" fmla="*/ 25242 w 45412"/>
                <a:gd name="connsiteY5" fmla="*/ 26164 h 77915"/>
                <a:gd name="connsiteX6" fmla="*/ 45412 w 45412"/>
                <a:gd name="connsiteY6" fmla="*/ 48755 h 77915"/>
                <a:gd name="connsiteX7" fmla="*/ 45412 w 45412"/>
                <a:gd name="connsiteY7" fmla="*/ 77801 h 77915"/>
                <a:gd name="connsiteX8" fmla="*/ 38958 w 45412"/>
                <a:gd name="connsiteY8" fmla="*/ 77801 h 77915"/>
                <a:gd name="connsiteX9" fmla="*/ 38958 w 45412"/>
                <a:gd name="connsiteY9" fmla="*/ 49677 h 77915"/>
                <a:gd name="connsiteX10" fmla="*/ 23744 w 45412"/>
                <a:gd name="connsiteY10" fmla="*/ 32388 h 77915"/>
                <a:gd name="connsiteX11" fmla="*/ 6570 w 45412"/>
                <a:gd name="connsiteY11" fmla="*/ 52443 h 77915"/>
                <a:gd name="connsiteX12" fmla="*/ 6570 w 45412"/>
                <a:gd name="connsiteY12" fmla="*/ 77916 h 7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5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8" y="26164"/>
                    <a:pt x="45412" y="35615"/>
                    <a:pt x="45412" y="48755"/>
                  </a:cubicBezTo>
                  <a:lnTo>
                    <a:pt x="45412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4A148BD-B770-4183-BA31-72C59C217627}"/>
                </a:ext>
              </a:extLst>
            </p:cNvPr>
            <p:cNvSpPr/>
            <p:nvPr/>
          </p:nvSpPr>
          <p:spPr>
            <a:xfrm>
              <a:off x="1812356" y="4706316"/>
              <a:ext cx="29276" cy="78607"/>
            </a:xfrm>
            <a:custGeom>
              <a:avLst/>
              <a:gdLst>
                <a:gd name="connsiteX0" fmla="*/ 6455 w 29276"/>
                <a:gd name="connsiteY0" fmla="*/ 33771 h 78607"/>
                <a:gd name="connsiteX1" fmla="*/ 6455 w 29276"/>
                <a:gd name="connsiteY1" fmla="*/ 78608 h 78607"/>
                <a:gd name="connsiteX2" fmla="*/ 0 w 29276"/>
                <a:gd name="connsiteY2" fmla="*/ 78608 h 78607"/>
                <a:gd name="connsiteX3" fmla="*/ 0 w 29276"/>
                <a:gd name="connsiteY3" fmla="*/ 17289 h 78607"/>
                <a:gd name="connsiteX4" fmla="*/ 16943 w 29276"/>
                <a:gd name="connsiteY4" fmla="*/ 0 h 78607"/>
                <a:gd name="connsiteX5" fmla="*/ 29276 w 29276"/>
                <a:gd name="connsiteY5" fmla="*/ 3803 h 78607"/>
                <a:gd name="connsiteX6" fmla="*/ 29276 w 29276"/>
                <a:gd name="connsiteY6" fmla="*/ 10258 h 78607"/>
                <a:gd name="connsiteX7" fmla="*/ 17289 w 29276"/>
                <a:gd name="connsiteY7" fmla="*/ 6109 h 78607"/>
                <a:gd name="connsiteX8" fmla="*/ 6339 w 29276"/>
                <a:gd name="connsiteY8" fmla="*/ 17058 h 78607"/>
                <a:gd name="connsiteX9" fmla="*/ 6339 w 29276"/>
                <a:gd name="connsiteY9" fmla="*/ 27893 h 78607"/>
                <a:gd name="connsiteX10" fmla="*/ 27432 w 29276"/>
                <a:gd name="connsiteY10" fmla="*/ 27893 h 78607"/>
                <a:gd name="connsiteX11" fmla="*/ 27432 w 29276"/>
                <a:gd name="connsiteY11" fmla="*/ 33887 h 78607"/>
                <a:gd name="connsiteX12" fmla="*/ 6339 w 29276"/>
                <a:gd name="connsiteY12" fmla="*/ 33887 h 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6" h="78607">
                  <a:moveTo>
                    <a:pt x="6455" y="33771"/>
                  </a:moveTo>
                  <a:lnTo>
                    <a:pt x="6455" y="78608"/>
                  </a:lnTo>
                  <a:lnTo>
                    <a:pt x="0" y="78608"/>
                  </a:lnTo>
                  <a:lnTo>
                    <a:pt x="0" y="17289"/>
                  </a:lnTo>
                  <a:cubicBezTo>
                    <a:pt x="0" y="7261"/>
                    <a:pt x="6455" y="0"/>
                    <a:pt x="16943" y="0"/>
                  </a:cubicBezTo>
                  <a:cubicBezTo>
                    <a:pt x="21323" y="0"/>
                    <a:pt x="25357" y="922"/>
                    <a:pt x="29276" y="3803"/>
                  </a:cubicBezTo>
                  <a:lnTo>
                    <a:pt x="29276" y="10258"/>
                  </a:lnTo>
                  <a:cubicBezTo>
                    <a:pt x="25588" y="7146"/>
                    <a:pt x="21554" y="6109"/>
                    <a:pt x="17289" y="6109"/>
                  </a:cubicBezTo>
                  <a:cubicBezTo>
                    <a:pt x="10604" y="6109"/>
                    <a:pt x="6339" y="10719"/>
                    <a:pt x="6339" y="17058"/>
                  </a:cubicBezTo>
                  <a:lnTo>
                    <a:pt x="6339" y="27893"/>
                  </a:lnTo>
                  <a:lnTo>
                    <a:pt x="27432" y="27893"/>
                  </a:lnTo>
                  <a:lnTo>
                    <a:pt x="27432" y="33887"/>
                  </a:lnTo>
                  <a:lnTo>
                    <a:pt x="6339" y="3388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3E6E7E8-FC4E-4A76-BCD8-935F87F29593}"/>
                </a:ext>
              </a:extLst>
            </p:cNvPr>
            <p:cNvSpPr/>
            <p:nvPr/>
          </p:nvSpPr>
          <p:spPr>
            <a:xfrm>
              <a:off x="1844744" y="4733287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3E0DA07-C971-43FB-8580-E4B3C38F281F}"/>
                </a:ext>
              </a:extLst>
            </p:cNvPr>
            <p:cNvSpPr/>
            <p:nvPr/>
          </p:nvSpPr>
          <p:spPr>
            <a:xfrm>
              <a:off x="1904218" y="4733172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5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5"/>
                  </a:cubicBezTo>
                  <a:cubicBezTo>
                    <a:pt x="45643" y="14753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58FBDDD-4930-45C4-936A-228FC983AA14}"/>
                </a:ext>
              </a:extLst>
            </p:cNvPr>
            <p:cNvSpPr/>
            <p:nvPr/>
          </p:nvSpPr>
          <p:spPr>
            <a:xfrm>
              <a:off x="1973720" y="4717497"/>
              <a:ext cx="29506" cy="68234"/>
            </a:xfrm>
            <a:custGeom>
              <a:avLst/>
              <a:gdLst>
                <a:gd name="connsiteX0" fmla="*/ 16597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5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7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7" y="68234"/>
                  </a:moveTo>
                  <a:cubicBezTo>
                    <a:pt x="6339" y="68234"/>
                    <a:pt x="0" y="63508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9013"/>
                    <a:pt x="10950" y="62125"/>
                    <a:pt x="17289" y="62125"/>
                  </a:cubicBezTo>
                  <a:cubicBezTo>
                    <a:pt x="21208" y="62125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197"/>
                    <a:pt x="20747" y="68234"/>
                    <a:pt x="16597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3643755-4536-491D-A97A-FA03BDC4F773}"/>
                </a:ext>
              </a:extLst>
            </p:cNvPr>
            <p:cNvSpPr/>
            <p:nvPr/>
          </p:nvSpPr>
          <p:spPr>
            <a:xfrm>
              <a:off x="2012217" y="4734094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1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1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1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0"/>
                    <a:pt x="12909" y="45643"/>
                    <a:pt x="22361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6E0ECE2-7E26-4EB4-9F69-697F27BE7146}"/>
                </a:ext>
              </a:extLst>
            </p:cNvPr>
            <p:cNvSpPr/>
            <p:nvPr/>
          </p:nvSpPr>
          <p:spPr>
            <a:xfrm>
              <a:off x="2073421" y="4733172"/>
              <a:ext cx="25587" cy="51752"/>
            </a:xfrm>
            <a:custGeom>
              <a:avLst/>
              <a:gdLst>
                <a:gd name="connsiteX0" fmla="*/ 6455 w 25587"/>
                <a:gd name="connsiteY0" fmla="*/ 51752 h 51752"/>
                <a:gd name="connsiteX1" fmla="*/ 0 w 25587"/>
                <a:gd name="connsiteY1" fmla="*/ 51752 h 51752"/>
                <a:gd name="connsiteX2" fmla="*/ 0 w 25587"/>
                <a:gd name="connsiteY2" fmla="*/ 922 h 51752"/>
                <a:gd name="connsiteX3" fmla="*/ 6455 w 25587"/>
                <a:gd name="connsiteY3" fmla="*/ 922 h 51752"/>
                <a:gd name="connsiteX4" fmla="*/ 6455 w 25587"/>
                <a:gd name="connsiteY4" fmla="*/ 13946 h 51752"/>
                <a:gd name="connsiteX5" fmla="*/ 25588 w 25587"/>
                <a:gd name="connsiteY5" fmla="*/ 0 h 51752"/>
                <a:gd name="connsiteX6" fmla="*/ 25588 w 25587"/>
                <a:gd name="connsiteY6" fmla="*/ 7261 h 51752"/>
                <a:gd name="connsiteX7" fmla="*/ 6455 w 25587"/>
                <a:gd name="connsiteY7" fmla="*/ 27202 h 51752"/>
                <a:gd name="connsiteX8" fmla="*/ 6455 w 25587"/>
                <a:gd name="connsiteY8" fmla="*/ 51637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2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3946"/>
                    <a:pt x="6455" y="27202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3DD16B1-BD0E-46BF-95CC-68C6ABFDDC43}"/>
                </a:ext>
              </a:extLst>
            </p:cNvPr>
            <p:cNvSpPr/>
            <p:nvPr/>
          </p:nvSpPr>
          <p:spPr>
            <a:xfrm>
              <a:off x="2104311" y="4733287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B995321-1764-4BB6-BE4B-B4E85B6B4888}"/>
                </a:ext>
              </a:extLst>
            </p:cNvPr>
            <p:cNvSpPr/>
            <p:nvPr/>
          </p:nvSpPr>
          <p:spPr>
            <a:xfrm>
              <a:off x="2188105" y="4733287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79"/>
                  </a:cubicBezTo>
                  <a:cubicBezTo>
                    <a:pt x="6685" y="37921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FB81A5D-63A9-442B-B1F9-B06D721292AA}"/>
                </a:ext>
              </a:extLst>
            </p:cNvPr>
            <p:cNvSpPr/>
            <p:nvPr/>
          </p:nvSpPr>
          <p:spPr>
            <a:xfrm>
              <a:off x="2254725" y="4733287"/>
              <a:ext cx="45412" cy="51751"/>
            </a:xfrm>
            <a:custGeom>
              <a:avLst/>
              <a:gdLst>
                <a:gd name="connsiteX0" fmla="*/ 6455 w 45412"/>
                <a:gd name="connsiteY0" fmla="*/ 51637 h 51751"/>
                <a:gd name="connsiteX1" fmla="*/ 0 w 45412"/>
                <a:gd name="connsiteY1" fmla="*/ 51637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7 h 51751"/>
                <a:gd name="connsiteX8" fmla="*/ 38958 w 45412"/>
                <a:gd name="connsiteY8" fmla="*/ 51637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129EE4A-FC44-496A-941D-D31BE18C5337}"/>
                </a:ext>
              </a:extLst>
            </p:cNvPr>
            <p:cNvSpPr/>
            <p:nvPr/>
          </p:nvSpPr>
          <p:spPr>
            <a:xfrm>
              <a:off x="2341401" y="4733287"/>
              <a:ext cx="78377" cy="51867"/>
            </a:xfrm>
            <a:custGeom>
              <a:avLst/>
              <a:gdLst>
                <a:gd name="connsiteX0" fmla="*/ 6455 w 78377"/>
                <a:gd name="connsiteY0" fmla="*/ 51637 h 51867"/>
                <a:gd name="connsiteX1" fmla="*/ 0 w 78377"/>
                <a:gd name="connsiteY1" fmla="*/ 51637 h 51867"/>
                <a:gd name="connsiteX2" fmla="*/ 0 w 78377"/>
                <a:gd name="connsiteY2" fmla="*/ 807 h 51867"/>
                <a:gd name="connsiteX3" fmla="*/ 6455 w 78377"/>
                <a:gd name="connsiteY3" fmla="*/ 807 h 51867"/>
                <a:gd name="connsiteX4" fmla="*/ 6455 w 78377"/>
                <a:gd name="connsiteY4" fmla="*/ 12218 h 51867"/>
                <a:gd name="connsiteX5" fmla="*/ 24320 w 78377"/>
                <a:gd name="connsiteY5" fmla="*/ 0 h 51867"/>
                <a:gd name="connsiteX6" fmla="*/ 40687 w 78377"/>
                <a:gd name="connsiteY6" fmla="*/ 13024 h 51867"/>
                <a:gd name="connsiteX7" fmla="*/ 59590 w 78377"/>
                <a:gd name="connsiteY7" fmla="*/ 0 h 51867"/>
                <a:gd name="connsiteX8" fmla="*/ 78377 w 78377"/>
                <a:gd name="connsiteY8" fmla="*/ 22591 h 51867"/>
                <a:gd name="connsiteX9" fmla="*/ 78377 w 78377"/>
                <a:gd name="connsiteY9" fmla="*/ 51637 h 51867"/>
                <a:gd name="connsiteX10" fmla="*/ 71923 w 78377"/>
                <a:gd name="connsiteY10" fmla="*/ 51637 h 51867"/>
                <a:gd name="connsiteX11" fmla="*/ 71923 w 78377"/>
                <a:gd name="connsiteY11" fmla="*/ 23513 h 51867"/>
                <a:gd name="connsiteX12" fmla="*/ 58322 w 78377"/>
                <a:gd name="connsiteY12" fmla="*/ 6224 h 51867"/>
                <a:gd name="connsiteX13" fmla="*/ 42416 w 78377"/>
                <a:gd name="connsiteY13" fmla="*/ 25242 h 51867"/>
                <a:gd name="connsiteX14" fmla="*/ 42416 w 78377"/>
                <a:gd name="connsiteY14" fmla="*/ 51752 h 51867"/>
                <a:gd name="connsiteX15" fmla="*/ 35961 w 78377"/>
                <a:gd name="connsiteY15" fmla="*/ 51752 h 51867"/>
                <a:gd name="connsiteX16" fmla="*/ 35961 w 78377"/>
                <a:gd name="connsiteY16" fmla="*/ 23628 h 51867"/>
                <a:gd name="connsiteX17" fmla="*/ 22361 w 78377"/>
                <a:gd name="connsiteY17" fmla="*/ 6339 h 51867"/>
                <a:gd name="connsiteX18" fmla="*/ 6339 w 78377"/>
                <a:gd name="connsiteY18" fmla="*/ 26395 h 51867"/>
                <a:gd name="connsiteX19" fmla="*/ 6339 w 78377"/>
                <a:gd name="connsiteY19" fmla="*/ 51867 h 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377" h="51867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218"/>
                  </a:lnTo>
                  <a:cubicBezTo>
                    <a:pt x="9682" y="4841"/>
                    <a:pt x="16252" y="0"/>
                    <a:pt x="24320" y="0"/>
                  </a:cubicBezTo>
                  <a:cubicBezTo>
                    <a:pt x="33195" y="0"/>
                    <a:pt x="38382" y="5071"/>
                    <a:pt x="40687" y="13024"/>
                  </a:cubicBezTo>
                  <a:cubicBezTo>
                    <a:pt x="43799" y="5302"/>
                    <a:pt x="50830" y="0"/>
                    <a:pt x="59590" y="0"/>
                  </a:cubicBezTo>
                  <a:cubicBezTo>
                    <a:pt x="72153" y="0"/>
                    <a:pt x="78377" y="9451"/>
                    <a:pt x="78377" y="22591"/>
                  </a:cubicBezTo>
                  <a:lnTo>
                    <a:pt x="78377" y="51637"/>
                  </a:lnTo>
                  <a:lnTo>
                    <a:pt x="71923" y="51637"/>
                  </a:lnTo>
                  <a:lnTo>
                    <a:pt x="71923" y="23513"/>
                  </a:lnTo>
                  <a:cubicBezTo>
                    <a:pt x="71923" y="11987"/>
                    <a:pt x="67312" y="6224"/>
                    <a:pt x="58322" y="6224"/>
                  </a:cubicBezTo>
                  <a:cubicBezTo>
                    <a:pt x="49331" y="6224"/>
                    <a:pt x="42416" y="14523"/>
                    <a:pt x="42416" y="25242"/>
                  </a:cubicBezTo>
                  <a:lnTo>
                    <a:pt x="42416" y="51752"/>
                  </a:lnTo>
                  <a:lnTo>
                    <a:pt x="35961" y="51752"/>
                  </a:lnTo>
                  <a:lnTo>
                    <a:pt x="35961" y="23628"/>
                  </a:lnTo>
                  <a:cubicBezTo>
                    <a:pt x="35961" y="12102"/>
                    <a:pt x="31351" y="6339"/>
                    <a:pt x="22361" y="6339"/>
                  </a:cubicBezTo>
                  <a:cubicBezTo>
                    <a:pt x="13370" y="6339"/>
                    <a:pt x="6339" y="15099"/>
                    <a:pt x="6339" y="26395"/>
                  </a:cubicBezTo>
                  <a:lnTo>
                    <a:pt x="6339" y="5186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FE2167-AA42-4C78-B1BB-5E728030BBEC}"/>
                </a:ext>
              </a:extLst>
            </p:cNvPr>
            <p:cNvSpPr/>
            <p:nvPr/>
          </p:nvSpPr>
          <p:spPr>
            <a:xfrm>
              <a:off x="2432572" y="4733287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39" y="0"/>
                    <a:pt x="52444" y="10950"/>
                    <a:pt x="52444" y="26164"/>
                  </a:cubicBezTo>
                  <a:cubicBezTo>
                    <a:pt x="52444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79"/>
                  </a:cubicBezTo>
                  <a:cubicBezTo>
                    <a:pt x="6685" y="37921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FFBFF46-E5BA-4210-BD1E-E831A164DAD6}"/>
                </a:ext>
              </a:extLst>
            </p:cNvPr>
            <p:cNvSpPr/>
            <p:nvPr/>
          </p:nvSpPr>
          <p:spPr>
            <a:xfrm>
              <a:off x="2494698" y="4733172"/>
              <a:ext cx="35846" cy="52443"/>
            </a:xfrm>
            <a:custGeom>
              <a:avLst/>
              <a:gdLst>
                <a:gd name="connsiteX0" fmla="*/ 17520 w 35846"/>
                <a:gd name="connsiteY0" fmla="*/ 47257 h 52443"/>
                <a:gd name="connsiteX1" fmla="*/ 29507 w 35846"/>
                <a:gd name="connsiteY1" fmla="*/ 38612 h 52443"/>
                <a:gd name="connsiteX2" fmla="*/ 23398 w 35846"/>
                <a:gd name="connsiteY2" fmla="*/ 31120 h 52443"/>
                <a:gd name="connsiteX3" fmla="*/ 10373 w 35846"/>
                <a:gd name="connsiteY3" fmla="*/ 26049 h 52443"/>
                <a:gd name="connsiteX4" fmla="*/ 1037 w 35846"/>
                <a:gd name="connsiteY4" fmla="*/ 13946 h 52443"/>
                <a:gd name="connsiteX5" fmla="*/ 18211 w 35846"/>
                <a:gd name="connsiteY5" fmla="*/ 0 h 52443"/>
                <a:gd name="connsiteX6" fmla="*/ 33656 w 35846"/>
                <a:gd name="connsiteY6" fmla="*/ 4841 h 52443"/>
                <a:gd name="connsiteX7" fmla="*/ 33656 w 35846"/>
                <a:gd name="connsiteY7" fmla="*/ 11526 h 52443"/>
                <a:gd name="connsiteX8" fmla="*/ 18326 w 35846"/>
                <a:gd name="connsiteY8" fmla="*/ 5187 h 52443"/>
                <a:gd name="connsiteX9" fmla="*/ 7492 w 35846"/>
                <a:gd name="connsiteY9" fmla="*/ 13140 h 52443"/>
                <a:gd name="connsiteX10" fmla="*/ 13485 w 35846"/>
                <a:gd name="connsiteY10" fmla="*/ 20401 h 52443"/>
                <a:gd name="connsiteX11" fmla="*/ 26510 w 35846"/>
                <a:gd name="connsiteY11" fmla="*/ 25472 h 52443"/>
                <a:gd name="connsiteX12" fmla="*/ 35846 w 35846"/>
                <a:gd name="connsiteY12" fmla="*/ 37345 h 52443"/>
                <a:gd name="connsiteX13" fmla="*/ 17404 w 35846"/>
                <a:gd name="connsiteY13" fmla="*/ 52444 h 52443"/>
                <a:gd name="connsiteX14" fmla="*/ 0 w 35846"/>
                <a:gd name="connsiteY14" fmla="*/ 47026 h 52443"/>
                <a:gd name="connsiteX15" fmla="*/ 0 w 35846"/>
                <a:gd name="connsiteY15" fmla="*/ 39995 h 52443"/>
                <a:gd name="connsiteX16" fmla="*/ 17520 w 35846"/>
                <a:gd name="connsiteY16" fmla="*/ 47142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443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6"/>
                    <a:pt x="1037" y="13946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526"/>
                  </a:lnTo>
                  <a:cubicBezTo>
                    <a:pt x="29161" y="7492"/>
                    <a:pt x="23628" y="5187"/>
                    <a:pt x="18326" y="5187"/>
                  </a:cubicBezTo>
                  <a:cubicBezTo>
                    <a:pt x="12102" y="5187"/>
                    <a:pt x="7492" y="8068"/>
                    <a:pt x="7492" y="13140"/>
                  </a:cubicBezTo>
                  <a:cubicBezTo>
                    <a:pt x="7492" y="16598"/>
                    <a:pt x="9106" y="18788"/>
                    <a:pt x="13485" y="20401"/>
                  </a:cubicBezTo>
                  <a:lnTo>
                    <a:pt x="26510" y="25472"/>
                  </a:lnTo>
                  <a:cubicBezTo>
                    <a:pt x="32965" y="28124"/>
                    <a:pt x="35846" y="32042"/>
                    <a:pt x="35846" y="37345"/>
                  </a:cubicBezTo>
                  <a:cubicBezTo>
                    <a:pt x="35846" y="46796"/>
                    <a:pt x="28124" y="52444"/>
                    <a:pt x="17404" y="52444"/>
                  </a:cubicBezTo>
                  <a:cubicBezTo>
                    <a:pt x="10719" y="52444"/>
                    <a:pt x="4495" y="50715"/>
                    <a:pt x="0" y="47026"/>
                  </a:cubicBezTo>
                  <a:lnTo>
                    <a:pt x="0" y="39995"/>
                  </a:lnTo>
                  <a:cubicBezTo>
                    <a:pt x="5302" y="44952"/>
                    <a:pt x="11411" y="47142"/>
                    <a:pt x="17520" y="47142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A96AA5B-65DA-4F3C-840E-FD53E62389A3}"/>
                </a:ext>
              </a:extLst>
            </p:cNvPr>
            <p:cNvSpPr/>
            <p:nvPr/>
          </p:nvSpPr>
          <p:spPr>
            <a:xfrm>
              <a:off x="2543222" y="4717497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5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8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9013"/>
                    <a:pt x="10950" y="62125"/>
                    <a:pt x="17289" y="62125"/>
                  </a:cubicBezTo>
                  <a:cubicBezTo>
                    <a:pt x="21208" y="62125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197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7BB274-575A-4347-9BA2-47CEF52CB951}"/>
                </a:ext>
              </a:extLst>
            </p:cNvPr>
            <p:cNvSpPr/>
            <p:nvPr/>
          </p:nvSpPr>
          <p:spPr>
            <a:xfrm>
              <a:off x="2607768" y="4733287"/>
              <a:ext cx="78377" cy="51867"/>
            </a:xfrm>
            <a:custGeom>
              <a:avLst/>
              <a:gdLst>
                <a:gd name="connsiteX0" fmla="*/ 6455 w 78377"/>
                <a:gd name="connsiteY0" fmla="*/ 51637 h 51867"/>
                <a:gd name="connsiteX1" fmla="*/ 0 w 78377"/>
                <a:gd name="connsiteY1" fmla="*/ 51637 h 51867"/>
                <a:gd name="connsiteX2" fmla="*/ 0 w 78377"/>
                <a:gd name="connsiteY2" fmla="*/ 807 h 51867"/>
                <a:gd name="connsiteX3" fmla="*/ 6455 w 78377"/>
                <a:gd name="connsiteY3" fmla="*/ 807 h 51867"/>
                <a:gd name="connsiteX4" fmla="*/ 6455 w 78377"/>
                <a:gd name="connsiteY4" fmla="*/ 12218 h 51867"/>
                <a:gd name="connsiteX5" fmla="*/ 24320 w 78377"/>
                <a:gd name="connsiteY5" fmla="*/ 0 h 51867"/>
                <a:gd name="connsiteX6" fmla="*/ 40687 w 78377"/>
                <a:gd name="connsiteY6" fmla="*/ 13024 h 51867"/>
                <a:gd name="connsiteX7" fmla="*/ 59590 w 78377"/>
                <a:gd name="connsiteY7" fmla="*/ 0 h 51867"/>
                <a:gd name="connsiteX8" fmla="*/ 78377 w 78377"/>
                <a:gd name="connsiteY8" fmla="*/ 22591 h 51867"/>
                <a:gd name="connsiteX9" fmla="*/ 78377 w 78377"/>
                <a:gd name="connsiteY9" fmla="*/ 51637 h 51867"/>
                <a:gd name="connsiteX10" fmla="*/ 71923 w 78377"/>
                <a:gd name="connsiteY10" fmla="*/ 51637 h 51867"/>
                <a:gd name="connsiteX11" fmla="*/ 71923 w 78377"/>
                <a:gd name="connsiteY11" fmla="*/ 23513 h 51867"/>
                <a:gd name="connsiteX12" fmla="*/ 58322 w 78377"/>
                <a:gd name="connsiteY12" fmla="*/ 6224 h 51867"/>
                <a:gd name="connsiteX13" fmla="*/ 42416 w 78377"/>
                <a:gd name="connsiteY13" fmla="*/ 25242 h 51867"/>
                <a:gd name="connsiteX14" fmla="*/ 42416 w 78377"/>
                <a:gd name="connsiteY14" fmla="*/ 51752 h 51867"/>
                <a:gd name="connsiteX15" fmla="*/ 35961 w 78377"/>
                <a:gd name="connsiteY15" fmla="*/ 51752 h 51867"/>
                <a:gd name="connsiteX16" fmla="*/ 35961 w 78377"/>
                <a:gd name="connsiteY16" fmla="*/ 23628 h 51867"/>
                <a:gd name="connsiteX17" fmla="*/ 22361 w 78377"/>
                <a:gd name="connsiteY17" fmla="*/ 6339 h 51867"/>
                <a:gd name="connsiteX18" fmla="*/ 6339 w 78377"/>
                <a:gd name="connsiteY18" fmla="*/ 26395 h 51867"/>
                <a:gd name="connsiteX19" fmla="*/ 6339 w 78377"/>
                <a:gd name="connsiteY19" fmla="*/ 51867 h 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377" h="51867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218"/>
                  </a:lnTo>
                  <a:cubicBezTo>
                    <a:pt x="9682" y="4841"/>
                    <a:pt x="16252" y="0"/>
                    <a:pt x="24320" y="0"/>
                  </a:cubicBezTo>
                  <a:cubicBezTo>
                    <a:pt x="33195" y="0"/>
                    <a:pt x="38382" y="5071"/>
                    <a:pt x="40687" y="13024"/>
                  </a:cubicBezTo>
                  <a:cubicBezTo>
                    <a:pt x="43799" y="5302"/>
                    <a:pt x="50830" y="0"/>
                    <a:pt x="59590" y="0"/>
                  </a:cubicBezTo>
                  <a:cubicBezTo>
                    <a:pt x="72153" y="0"/>
                    <a:pt x="78377" y="9451"/>
                    <a:pt x="78377" y="22591"/>
                  </a:cubicBezTo>
                  <a:lnTo>
                    <a:pt x="78377" y="51637"/>
                  </a:lnTo>
                  <a:lnTo>
                    <a:pt x="71923" y="51637"/>
                  </a:lnTo>
                  <a:lnTo>
                    <a:pt x="71923" y="23513"/>
                  </a:lnTo>
                  <a:cubicBezTo>
                    <a:pt x="71923" y="11987"/>
                    <a:pt x="67312" y="6224"/>
                    <a:pt x="58322" y="6224"/>
                  </a:cubicBezTo>
                  <a:cubicBezTo>
                    <a:pt x="49331" y="6224"/>
                    <a:pt x="42416" y="14523"/>
                    <a:pt x="42416" y="25242"/>
                  </a:cubicBezTo>
                  <a:lnTo>
                    <a:pt x="42416" y="51752"/>
                  </a:lnTo>
                  <a:lnTo>
                    <a:pt x="35961" y="51752"/>
                  </a:lnTo>
                  <a:lnTo>
                    <a:pt x="35961" y="23628"/>
                  </a:lnTo>
                  <a:cubicBezTo>
                    <a:pt x="35961" y="12102"/>
                    <a:pt x="31351" y="6339"/>
                    <a:pt x="22361" y="6339"/>
                  </a:cubicBezTo>
                  <a:cubicBezTo>
                    <a:pt x="13370" y="6339"/>
                    <a:pt x="6339" y="15099"/>
                    <a:pt x="6339" y="26395"/>
                  </a:cubicBezTo>
                  <a:lnTo>
                    <a:pt x="6339" y="5186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F42E123-05D7-42FF-AF3A-D096005D0B12}"/>
                </a:ext>
              </a:extLst>
            </p:cNvPr>
            <p:cNvSpPr/>
            <p:nvPr/>
          </p:nvSpPr>
          <p:spPr>
            <a:xfrm>
              <a:off x="2698940" y="4733172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5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5"/>
                  </a:cubicBezTo>
                  <a:cubicBezTo>
                    <a:pt x="45643" y="14753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45E413C-2814-4DDD-8290-E4172BDEBED6}"/>
                </a:ext>
              </a:extLst>
            </p:cNvPr>
            <p:cNvSpPr/>
            <p:nvPr/>
          </p:nvSpPr>
          <p:spPr>
            <a:xfrm>
              <a:off x="2752651" y="4714154"/>
              <a:ext cx="27201" cy="97510"/>
            </a:xfrm>
            <a:custGeom>
              <a:avLst/>
              <a:gdLst>
                <a:gd name="connsiteX0" fmla="*/ 0 w 27201"/>
                <a:gd name="connsiteY0" fmla="*/ 88981 h 97510"/>
                <a:gd name="connsiteX1" fmla="*/ 7492 w 27201"/>
                <a:gd name="connsiteY1" fmla="*/ 91517 h 97510"/>
                <a:gd name="connsiteX2" fmla="*/ 16367 w 27201"/>
                <a:gd name="connsiteY2" fmla="*/ 81604 h 97510"/>
                <a:gd name="connsiteX3" fmla="*/ 16367 w 27201"/>
                <a:gd name="connsiteY3" fmla="*/ 19825 h 97510"/>
                <a:gd name="connsiteX4" fmla="*/ 22822 w 27201"/>
                <a:gd name="connsiteY4" fmla="*/ 19825 h 97510"/>
                <a:gd name="connsiteX5" fmla="*/ 22822 w 27201"/>
                <a:gd name="connsiteY5" fmla="*/ 81374 h 97510"/>
                <a:gd name="connsiteX6" fmla="*/ 8760 w 27201"/>
                <a:gd name="connsiteY6" fmla="*/ 97510 h 97510"/>
                <a:gd name="connsiteX7" fmla="*/ 0 w 27201"/>
                <a:gd name="connsiteY7" fmla="*/ 94975 h 97510"/>
                <a:gd name="connsiteX8" fmla="*/ 0 w 27201"/>
                <a:gd name="connsiteY8" fmla="*/ 88981 h 97510"/>
                <a:gd name="connsiteX9" fmla="*/ 14869 w 27201"/>
                <a:gd name="connsiteY9" fmla="*/ 4610 h 97510"/>
                <a:gd name="connsiteX10" fmla="*/ 19248 w 27201"/>
                <a:gd name="connsiteY10" fmla="*/ 0 h 97510"/>
                <a:gd name="connsiteX11" fmla="*/ 22245 w 27201"/>
                <a:gd name="connsiteY11" fmla="*/ 922 h 97510"/>
                <a:gd name="connsiteX12" fmla="*/ 27201 w 27201"/>
                <a:gd name="connsiteY12" fmla="*/ 4495 h 97510"/>
                <a:gd name="connsiteX13" fmla="*/ 22245 w 27201"/>
                <a:gd name="connsiteY13" fmla="*/ 8068 h 97510"/>
                <a:gd name="connsiteX14" fmla="*/ 19248 w 27201"/>
                <a:gd name="connsiteY14" fmla="*/ 9106 h 97510"/>
                <a:gd name="connsiteX15" fmla="*/ 14869 w 27201"/>
                <a:gd name="connsiteY15" fmla="*/ 4610 h 9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201" h="97510">
                  <a:moveTo>
                    <a:pt x="0" y="88981"/>
                  </a:moveTo>
                  <a:cubicBezTo>
                    <a:pt x="2420" y="90595"/>
                    <a:pt x="4956" y="91517"/>
                    <a:pt x="7492" y="91517"/>
                  </a:cubicBezTo>
                  <a:cubicBezTo>
                    <a:pt x="13140" y="91517"/>
                    <a:pt x="16367" y="87828"/>
                    <a:pt x="16367" y="81604"/>
                  </a:cubicBezTo>
                  <a:lnTo>
                    <a:pt x="16367" y="19825"/>
                  </a:lnTo>
                  <a:lnTo>
                    <a:pt x="22822" y="19825"/>
                  </a:lnTo>
                  <a:lnTo>
                    <a:pt x="22822" y="81374"/>
                  </a:lnTo>
                  <a:cubicBezTo>
                    <a:pt x="22822" y="91286"/>
                    <a:pt x="17981" y="97510"/>
                    <a:pt x="8760" y="97510"/>
                  </a:cubicBezTo>
                  <a:cubicBezTo>
                    <a:pt x="5763" y="97510"/>
                    <a:pt x="2882" y="96588"/>
                    <a:pt x="0" y="94975"/>
                  </a:cubicBezTo>
                  <a:lnTo>
                    <a:pt x="0" y="88981"/>
                  </a:lnTo>
                  <a:close/>
                  <a:moveTo>
                    <a:pt x="14869" y="4610"/>
                  </a:moveTo>
                  <a:cubicBezTo>
                    <a:pt x="14869" y="2075"/>
                    <a:pt x="16713" y="0"/>
                    <a:pt x="19248" y="0"/>
                  </a:cubicBezTo>
                  <a:cubicBezTo>
                    <a:pt x="20401" y="0"/>
                    <a:pt x="21323" y="346"/>
                    <a:pt x="22245" y="922"/>
                  </a:cubicBezTo>
                  <a:lnTo>
                    <a:pt x="27201" y="4495"/>
                  </a:lnTo>
                  <a:lnTo>
                    <a:pt x="22245" y="8068"/>
                  </a:lnTo>
                  <a:cubicBezTo>
                    <a:pt x="21323" y="8645"/>
                    <a:pt x="20401" y="9106"/>
                    <a:pt x="19248" y="9106"/>
                  </a:cubicBezTo>
                  <a:cubicBezTo>
                    <a:pt x="16713" y="9106"/>
                    <a:pt x="14869" y="7031"/>
                    <a:pt x="14869" y="4610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C0674D1-A2BA-4A36-9B2A-8BC3700F4F34}"/>
                </a:ext>
              </a:extLst>
            </p:cNvPr>
            <p:cNvSpPr/>
            <p:nvPr/>
          </p:nvSpPr>
          <p:spPr>
            <a:xfrm>
              <a:off x="2789649" y="4733287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79"/>
                  </a:cubicBezTo>
                  <a:cubicBezTo>
                    <a:pt x="6685" y="37921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28D177B-AEAE-4AEA-9606-19314624E68E}"/>
                </a:ext>
              </a:extLst>
            </p:cNvPr>
            <p:cNvSpPr/>
            <p:nvPr/>
          </p:nvSpPr>
          <p:spPr>
            <a:xfrm>
              <a:off x="2856270" y="4733172"/>
              <a:ext cx="25587" cy="51752"/>
            </a:xfrm>
            <a:custGeom>
              <a:avLst/>
              <a:gdLst>
                <a:gd name="connsiteX0" fmla="*/ 6455 w 25587"/>
                <a:gd name="connsiteY0" fmla="*/ 51752 h 51752"/>
                <a:gd name="connsiteX1" fmla="*/ 0 w 25587"/>
                <a:gd name="connsiteY1" fmla="*/ 51752 h 51752"/>
                <a:gd name="connsiteX2" fmla="*/ 0 w 25587"/>
                <a:gd name="connsiteY2" fmla="*/ 922 h 51752"/>
                <a:gd name="connsiteX3" fmla="*/ 6455 w 25587"/>
                <a:gd name="connsiteY3" fmla="*/ 922 h 51752"/>
                <a:gd name="connsiteX4" fmla="*/ 6455 w 25587"/>
                <a:gd name="connsiteY4" fmla="*/ 13946 h 51752"/>
                <a:gd name="connsiteX5" fmla="*/ 25588 w 25587"/>
                <a:gd name="connsiteY5" fmla="*/ 0 h 51752"/>
                <a:gd name="connsiteX6" fmla="*/ 25588 w 25587"/>
                <a:gd name="connsiteY6" fmla="*/ 7261 h 51752"/>
                <a:gd name="connsiteX7" fmla="*/ 6455 w 25587"/>
                <a:gd name="connsiteY7" fmla="*/ 27202 h 51752"/>
                <a:gd name="connsiteX8" fmla="*/ 6455 w 25587"/>
                <a:gd name="connsiteY8" fmla="*/ 51637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2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3946"/>
                    <a:pt x="6455" y="27202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31208A6-63A8-4ABA-AB08-096A1A22A494}"/>
                </a:ext>
              </a:extLst>
            </p:cNvPr>
            <p:cNvSpPr/>
            <p:nvPr/>
          </p:nvSpPr>
          <p:spPr>
            <a:xfrm>
              <a:off x="2911826" y="4733172"/>
              <a:ext cx="35846" cy="52443"/>
            </a:xfrm>
            <a:custGeom>
              <a:avLst/>
              <a:gdLst>
                <a:gd name="connsiteX0" fmla="*/ 17519 w 35846"/>
                <a:gd name="connsiteY0" fmla="*/ 47257 h 52443"/>
                <a:gd name="connsiteX1" fmla="*/ 29507 w 35846"/>
                <a:gd name="connsiteY1" fmla="*/ 38612 h 52443"/>
                <a:gd name="connsiteX2" fmla="*/ 23398 w 35846"/>
                <a:gd name="connsiteY2" fmla="*/ 31120 h 52443"/>
                <a:gd name="connsiteX3" fmla="*/ 10373 w 35846"/>
                <a:gd name="connsiteY3" fmla="*/ 26049 h 52443"/>
                <a:gd name="connsiteX4" fmla="*/ 1037 w 35846"/>
                <a:gd name="connsiteY4" fmla="*/ 13946 h 52443"/>
                <a:gd name="connsiteX5" fmla="*/ 18211 w 35846"/>
                <a:gd name="connsiteY5" fmla="*/ 0 h 52443"/>
                <a:gd name="connsiteX6" fmla="*/ 33656 w 35846"/>
                <a:gd name="connsiteY6" fmla="*/ 4841 h 52443"/>
                <a:gd name="connsiteX7" fmla="*/ 33656 w 35846"/>
                <a:gd name="connsiteY7" fmla="*/ 11526 h 52443"/>
                <a:gd name="connsiteX8" fmla="*/ 18326 w 35846"/>
                <a:gd name="connsiteY8" fmla="*/ 5187 h 52443"/>
                <a:gd name="connsiteX9" fmla="*/ 7492 w 35846"/>
                <a:gd name="connsiteY9" fmla="*/ 13140 h 52443"/>
                <a:gd name="connsiteX10" fmla="*/ 13485 w 35846"/>
                <a:gd name="connsiteY10" fmla="*/ 20401 h 52443"/>
                <a:gd name="connsiteX11" fmla="*/ 26510 w 35846"/>
                <a:gd name="connsiteY11" fmla="*/ 25472 h 52443"/>
                <a:gd name="connsiteX12" fmla="*/ 35846 w 35846"/>
                <a:gd name="connsiteY12" fmla="*/ 37345 h 52443"/>
                <a:gd name="connsiteX13" fmla="*/ 17404 w 35846"/>
                <a:gd name="connsiteY13" fmla="*/ 52444 h 52443"/>
                <a:gd name="connsiteX14" fmla="*/ 0 w 35846"/>
                <a:gd name="connsiteY14" fmla="*/ 47026 h 52443"/>
                <a:gd name="connsiteX15" fmla="*/ 0 w 35846"/>
                <a:gd name="connsiteY15" fmla="*/ 39995 h 52443"/>
                <a:gd name="connsiteX16" fmla="*/ 17519 w 35846"/>
                <a:gd name="connsiteY16" fmla="*/ 47142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443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6"/>
                    <a:pt x="1037" y="13946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526"/>
                  </a:lnTo>
                  <a:cubicBezTo>
                    <a:pt x="29161" y="7492"/>
                    <a:pt x="23628" y="5187"/>
                    <a:pt x="18326" y="5187"/>
                  </a:cubicBezTo>
                  <a:cubicBezTo>
                    <a:pt x="12102" y="5187"/>
                    <a:pt x="7492" y="8068"/>
                    <a:pt x="7492" y="13140"/>
                  </a:cubicBezTo>
                  <a:cubicBezTo>
                    <a:pt x="7492" y="16598"/>
                    <a:pt x="9106" y="18788"/>
                    <a:pt x="13485" y="20401"/>
                  </a:cubicBezTo>
                  <a:lnTo>
                    <a:pt x="26510" y="25472"/>
                  </a:lnTo>
                  <a:cubicBezTo>
                    <a:pt x="32965" y="28124"/>
                    <a:pt x="35846" y="32042"/>
                    <a:pt x="35846" y="37345"/>
                  </a:cubicBezTo>
                  <a:cubicBezTo>
                    <a:pt x="35846" y="46796"/>
                    <a:pt x="28124" y="52444"/>
                    <a:pt x="17404" y="52444"/>
                  </a:cubicBezTo>
                  <a:cubicBezTo>
                    <a:pt x="10719" y="52444"/>
                    <a:pt x="4495" y="50715"/>
                    <a:pt x="0" y="47026"/>
                  </a:cubicBezTo>
                  <a:lnTo>
                    <a:pt x="0" y="39995"/>
                  </a:lnTo>
                  <a:cubicBezTo>
                    <a:pt x="5302" y="44952"/>
                    <a:pt x="11411" y="47142"/>
                    <a:pt x="17519" y="47142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6209D07-16DD-4028-B995-A774B1D4CA72}"/>
                </a:ext>
              </a:extLst>
            </p:cNvPr>
            <p:cNvSpPr/>
            <p:nvPr/>
          </p:nvSpPr>
          <p:spPr>
            <a:xfrm>
              <a:off x="2957353" y="4733287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1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1" y="28700"/>
                  </a:lnTo>
                  <a:cubicBezTo>
                    <a:pt x="7838" y="39189"/>
                    <a:pt x="15676" y="46565"/>
                    <a:pt x="27086" y="46565"/>
                  </a:cubicBezTo>
                  <a:cubicBezTo>
                    <a:pt x="33772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2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44C7489-BF54-4E8A-B1BB-6BDCD0E703CC}"/>
                </a:ext>
              </a:extLst>
            </p:cNvPr>
            <p:cNvSpPr/>
            <p:nvPr/>
          </p:nvSpPr>
          <p:spPr>
            <a:xfrm>
              <a:off x="3016828" y="4733172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5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4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5"/>
                  </a:cubicBezTo>
                  <a:cubicBezTo>
                    <a:pt x="45643" y="14753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46ADB98-58D6-430A-8484-6BC664855579}"/>
                </a:ext>
              </a:extLst>
            </p:cNvPr>
            <p:cNvSpPr/>
            <p:nvPr/>
          </p:nvSpPr>
          <p:spPr>
            <a:xfrm>
              <a:off x="3086906" y="4733172"/>
              <a:ext cx="25587" cy="51752"/>
            </a:xfrm>
            <a:custGeom>
              <a:avLst/>
              <a:gdLst>
                <a:gd name="connsiteX0" fmla="*/ 6455 w 25587"/>
                <a:gd name="connsiteY0" fmla="*/ 51752 h 51752"/>
                <a:gd name="connsiteX1" fmla="*/ 0 w 25587"/>
                <a:gd name="connsiteY1" fmla="*/ 51752 h 51752"/>
                <a:gd name="connsiteX2" fmla="*/ 0 w 25587"/>
                <a:gd name="connsiteY2" fmla="*/ 922 h 51752"/>
                <a:gd name="connsiteX3" fmla="*/ 6455 w 25587"/>
                <a:gd name="connsiteY3" fmla="*/ 922 h 51752"/>
                <a:gd name="connsiteX4" fmla="*/ 6455 w 25587"/>
                <a:gd name="connsiteY4" fmla="*/ 13946 h 51752"/>
                <a:gd name="connsiteX5" fmla="*/ 25588 w 25587"/>
                <a:gd name="connsiteY5" fmla="*/ 0 h 51752"/>
                <a:gd name="connsiteX6" fmla="*/ 25588 w 25587"/>
                <a:gd name="connsiteY6" fmla="*/ 7261 h 51752"/>
                <a:gd name="connsiteX7" fmla="*/ 6455 w 25587"/>
                <a:gd name="connsiteY7" fmla="*/ 27202 h 51752"/>
                <a:gd name="connsiteX8" fmla="*/ 6455 w 25587"/>
                <a:gd name="connsiteY8" fmla="*/ 51637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2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8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3946"/>
                    <a:pt x="6455" y="27202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9230A51-16DF-4325-86C1-41A8D1B20DE5}"/>
                </a:ext>
              </a:extLst>
            </p:cNvPr>
            <p:cNvSpPr/>
            <p:nvPr/>
          </p:nvSpPr>
          <p:spPr>
            <a:xfrm>
              <a:off x="3117796" y="4733287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1 w 43683"/>
                <a:gd name="connsiteY8" fmla="*/ 6109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7"/>
                  </a:cubicBezTo>
                  <a:lnTo>
                    <a:pt x="43684" y="47142"/>
                  </a:lnTo>
                  <a:cubicBezTo>
                    <a:pt x="38727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79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4" y="0"/>
                    <a:pt x="38727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1" y="6109"/>
                  </a:cubicBezTo>
                  <a:cubicBezTo>
                    <a:pt x="14984" y="6109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F02B0E3-D5B8-422E-BAAE-F0B37C346AB7}"/>
                </a:ext>
              </a:extLst>
            </p:cNvPr>
            <p:cNvSpPr/>
            <p:nvPr/>
          </p:nvSpPr>
          <p:spPr>
            <a:xfrm>
              <a:off x="3175196" y="4707123"/>
              <a:ext cx="45412" cy="77915"/>
            </a:xfrm>
            <a:custGeom>
              <a:avLst/>
              <a:gdLst>
                <a:gd name="connsiteX0" fmla="*/ 6455 w 45412"/>
                <a:gd name="connsiteY0" fmla="*/ 77801 h 77915"/>
                <a:gd name="connsiteX1" fmla="*/ 0 w 45412"/>
                <a:gd name="connsiteY1" fmla="*/ 77801 h 77915"/>
                <a:gd name="connsiteX2" fmla="*/ 0 w 45412"/>
                <a:gd name="connsiteY2" fmla="*/ 0 h 77915"/>
                <a:gd name="connsiteX3" fmla="*/ 6455 w 45412"/>
                <a:gd name="connsiteY3" fmla="*/ 0 h 77915"/>
                <a:gd name="connsiteX4" fmla="*/ 6455 w 45412"/>
                <a:gd name="connsiteY4" fmla="*/ 38612 h 77915"/>
                <a:gd name="connsiteX5" fmla="*/ 25242 w 45412"/>
                <a:gd name="connsiteY5" fmla="*/ 26164 h 77915"/>
                <a:gd name="connsiteX6" fmla="*/ 45413 w 45412"/>
                <a:gd name="connsiteY6" fmla="*/ 48755 h 77915"/>
                <a:gd name="connsiteX7" fmla="*/ 45413 w 45412"/>
                <a:gd name="connsiteY7" fmla="*/ 77801 h 77915"/>
                <a:gd name="connsiteX8" fmla="*/ 38958 w 45412"/>
                <a:gd name="connsiteY8" fmla="*/ 77801 h 77915"/>
                <a:gd name="connsiteX9" fmla="*/ 38958 w 45412"/>
                <a:gd name="connsiteY9" fmla="*/ 49677 h 77915"/>
                <a:gd name="connsiteX10" fmla="*/ 23744 w 45412"/>
                <a:gd name="connsiteY10" fmla="*/ 32388 h 77915"/>
                <a:gd name="connsiteX11" fmla="*/ 6570 w 45412"/>
                <a:gd name="connsiteY11" fmla="*/ 52443 h 77915"/>
                <a:gd name="connsiteX12" fmla="*/ 6570 w 45412"/>
                <a:gd name="connsiteY12" fmla="*/ 77916 h 7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5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7" y="26164"/>
                    <a:pt x="45413" y="35615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B3ADABD-ACD3-4640-9681-073427E474B6}"/>
                </a:ext>
              </a:extLst>
            </p:cNvPr>
            <p:cNvSpPr/>
            <p:nvPr/>
          </p:nvSpPr>
          <p:spPr>
            <a:xfrm>
              <a:off x="661364" y="4830567"/>
              <a:ext cx="2485131" cy="105463"/>
            </a:xfrm>
            <a:custGeom>
              <a:avLst/>
              <a:gdLst>
                <a:gd name="connsiteX0" fmla="*/ 115 w 2485131"/>
                <a:gd name="connsiteY0" fmla="*/ 53711 h 105463"/>
                <a:gd name="connsiteX1" fmla="*/ 25127 w 2485131"/>
                <a:gd name="connsiteY1" fmla="*/ 27201 h 105463"/>
                <a:gd name="connsiteX2" fmla="*/ 49216 w 2485131"/>
                <a:gd name="connsiteY2" fmla="*/ 52789 h 105463"/>
                <a:gd name="connsiteX3" fmla="*/ 48986 w 2485131"/>
                <a:gd name="connsiteY3" fmla="*/ 55901 h 105463"/>
                <a:gd name="connsiteX4" fmla="*/ 6800 w 2485131"/>
                <a:gd name="connsiteY4" fmla="*/ 55901 h 105463"/>
                <a:gd name="connsiteX5" fmla="*/ 27086 w 2485131"/>
                <a:gd name="connsiteY5" fmla="*/ 73767 h 105463"/>
                <a:gd name="connsiteX6" fmla="*/ 45643 w 2485131"/>
                <a:gd name="connsiteY6" fmla="*/ 67542 h 105463"/>
                <a:gd name="connsiteX7" fmla="*/ 45643 w 2485131"/>
                <a:gd name="connsiteY7" fmla="*/ 73882 h 105463"/>
                <a:gd name="connsiteX8" fmla="*/ 27086 w 2485131"/>
                <a:gd name="connsiteY8" fmla="*/ 79645 h 105463"/>
                <a:gd name="connsiteX9" fmla="*/ 0 w 2485131"/>
                <a:gd name="connsiteY9" fmla="*/ 53711 h 105463"/>
                <a:gd name="connsiteX10" fmla="*/ 42416 w 2485131"/>
                <a:gd name="connsiteY10" fmla="*/ 50599 h 105463"/>
                <a:gd name="connsiteX11" fmla="*/ 25127 w 2485131"/>
                <a:gd name="connsiteY11" fmla="*/ 33080 h 105463"/>
                <a:gd name="connsiteX12" fmla="*/ 6916 w 2485131"/>
                <a:gd name="connsiteY12" fmla="*/ 50599 h 105463"/>
                <a:gd name="connsiteX13" fmla="*/ 42416 w 2485131"/>
                <a:gd name="connsiteY13" fmla="*/ 50599 h 105463"/>
                <a:gd name="connsiteX14" fmla="*/ 69733 w 2485131"/>
                <a:gd name="connsiteY14" fmla="*/ 78838 h 105463"/>
                <a:gd name="connsiteX15" fmla="*/ 63278 w 2485131"/>
                <a:gd name="connsiteY15" fmla="*/ 78838 h 105463"/>
                <a:gd name="connsiteX16" fmla="*/ 63278 w 2485131"/>
                <a:gd name="connsiteY16" fmla="*/ 28008 h 105463"/>
                <a:gd name="connsiteX17" fmla="*/ 69733 w 2485131"/>
                <a:gd name="connsiteY17" fmla="*/ 28008 h 105463"/>
                <a:gd name="connsiteX18" fmla="*/ 69733 w 2485131"/>
                <a:gd name="connsiteY18" fmla="*/ 39650 h 105463"/>
                <a:gd name="connsiteX19" fmla="*/ 88520 w 2485131"/>
                <a:gd name="connsiteY19" fmla="*/ 27201 h 105463"/>
                <a:gd name="connsiteX20" fmla="*/ 108691 w 2485131"/>
                <a:gd name="connsiteY20" fmla="*/ 49793 h 105463"/>
                <a:gd name="connsiteX21" fmla="*/ 108691 w 2485131"/>
                <a:gd name="connsiteY21" fmla="*/ 78838 h 105463"/>
                <a:gd name="connsiteX22" fmla="*/ 102236 w 2485131"/>
                <a:gd name="connsiteY22" fmla="*/ 78838 h 105463"/>
                <a:gd name="connsiteX23" fmla="*/ 102236 w 2485131"/>
                <a:gd name="connsiteY23" fmla="*/ 50715 h 105463"/>
                <a:gd name="connsiteX24" fmla="*/ 87022 w 2485131"/>
                <a:gd name="connsiteY24" fmla="*/ 33425 h 105463"/>
                <a:gd name="connsiteX25" fmla="*/ 69848 w 2485131"/>
                <a:gd name="connsiteY25" fmla="*/ 53481 h 105463"/>
                <a:gd name="connsiteX26" fmla="*/ 69848 w 2485131"/>
                <a:gd name="connsiteY26" fmla="*/ 78954 h 105463"/>
                <a:gd name="connsiteX27" fmla="*/ 146842 w 2485131"/>
                <a:gd name="connsiteY27" fmla="*/ 105463 h 105463"/>
                <a:gd name="connsiteX28" fmla="*/ 126325 w 2485131"/>
                <a:gd name="connsiteY28" fmla="*/ 98548 h 105463"/>
                <a:gd name="connsiteX29" fmla="*/ 126325 w 2485131"/>
                <a:gd name="connsiteY29" fmla="*/ 91517 h 105463"/>
                <a:gd name="connsiteX30" fmla="*/ 146842 w 2485131"/>
                <a:gd name="connsiteY30" fmla="*/ 99354 h 105463"/>
                <a:gd name="connsiteX31" fmla="*/ 167128 w 2485131"/>
                <a:gd name="connsiteY31" fmla="*/ 80106 h 105463"/>
                <a:gd name="connsiteX32" fmla="*/ 167128 w 2485131"/>
                <a:gd name="connsiteY32" fmla="*/ 67082 h 105463"/>
                <a:gd name="connsiteX33" fmla="*/ 146842 w 2485131"/>
                <a:gd name="connsiteY33" fmla="*/ 79645 h 105463"/>
                <a:gd name="connsiteX34" fmla="*/ 121369 w 2485131"/>
                <a:gd name="connsiteY34" fmla="*/ 53596 h 105463"/>
                <a:gd name="connsiteX35" fmla="*/ 146842 w 2485131"/>
                <a:gd name="connsiteY35" fmla="*/ 27086 h 105463"/>
                <a:gd name="connsiteX36" fmla="*/ 167128 w 2485131"/>
                <a:gd name="connsiteY36" fmla="*/ 39765 h 105463"/>
                <a:gd name="connsiteX37" fmla="*/ 167128 w 2485131"/>
                <a:gd name="connsiteY37" fmla="*/ 27893 h 105463"/>
                <a:gd name="connsiteX38" fmla="*/ 173582 w 2485131"/>
                <a:gd name="connsiteY38" fmla="*/ 27893 h 105463"/>
                <a:gd name="connsiteX39" fmla="*/ 173582 w 2485131"/>
                <a:gd name="connsiteY39" fmla="*/ 79530 h 105463"/>
                <a:gd name="connsiteX40" fmla="*/ 146957 w 2485131"/>
                <a:gd name="connsiteY40" fmla="*/ 105348 h 105463"/>
                <a:gd name="connsiteX41" fmla="*/ 147418 w 2485131"/>
                <a:gd name="connsiteY41" fmla="*/ 33195 h 105463"/>
                <a:gd name="connsiteX42" fmla="*/ 128054 w 2485131"/>
                <a:gd name="connsiteY42" fmla="*/ 53481 h 105463"/>
                <a:gd name="connsiteX43" fmla="*/ 147418 w 2485131"/>
                <a:gd name="connsiteY43" fmla="*/ 73651 h 105463"/>
                <a:gd name="connsiteX44" fmla="*/ 167012 w 2485131"/>
                <a:gd name="connsiteY44" fmla="*/ 53481 h 105463"/>
                <a:gd name="connsiteX45" fmla="*/ 147418 w 2485131"/>
                <a:gd name="connsiteY45" fmla="*/ 33195 h 105463"/>
                <a:gd name="connsiteX46" fmla="*/ 189949 w 2485131"/>
                <a:gd name="connsiteY46" fmla="*/ 12679 h 105463"/>
                <a:gd name="connsiteX47" fmla="*/ 194329 w 2485131"/>
                <a:gd name="connsiteY47" fmla="*/ 8068 h 105463"/>
                <a:gd name="connsiteX48" fmla="*/ 197326 w 2485131"/>
                <a:gd name="connsiteY48" fmla="*/ 8990 h 105463"/>
                <a:gd name="connsiteX49" fmla="*/ 202282 w 2485131"/>
                <a:gd name="connsiteY49" fmla="*/ 12563 h 105463"/>
                <a:gd name="connsiteX50" fmla="*/ 197326 w 2485131"/>
                <a:gd name="connsiteY50" fmla="*/ 16136 h 105463"/>
                <a:gd name="connsiteX51" fmla="*/ 194329 w 2485131"/>
                <a:gd name="connsiteY51" fmla="*/ 17174 h 105463"/>
                <a:gd name="connsiteX52" fmla="*/ 189949 w 2485131"/>
                <a:gd name="connsiteY52" fmla="*/ 12679 h 105463"/>
                <a:gd name="connsiteX53" fmla="*/ 191563 w 2485131"/>
                <a:gd name="connsiteY53" fmla="*/ 27893 h 105463"/>
                <a:gd name="connsiteX54" fmla="*/ 198133 w 2485131"/>
                <a:gd name="connsiteY54" fmla="*/ 27893 h 105463"/>
                <a:gd name="connsiteX55" fmla="*/ 198133 w 2485131"/>
                <a:gd name="connsiteY55" fmla="*/ 78723 h 105463"/>
                <a:gd name="connsiteX56" fmla="*/ 191563 w 2485131"/>
                <a:gd name="connsiteY56" fmla="*/ 78723 h 105463"/>
                <a:gd name="connsiteX57" fmla="*/ 191563 w 2485131"/>
                <a:gd name="connsiteY57" fmla="*/ 27893 h 105463"/>
                <a:gd name="connsiteX58" fmla="*/ 222453 w 2485131"/>
                <a:gd name="connsiteY58" fmla="*/ 78723 h 105463"/>
                <a:gd name="connsiteX59" fmla="*/ 215998 w 2485131"/>
                <a:gd name="connsiteY59" fmla="*/ 78723 h 105463"/>
                <a:gd name="connsiteX60" fmla="*/ 215998 w 2485131"/>
                <a:gd name="connsiteY60" fmla="*/ 27893 h 105463"/>
                <a:gd name="connsiteX61" fmla="*/ 222453 w 2485131"/>
                <a:gd name="connsiteY61" fmla="*/ 27893 h 105463"/>
                <a:gd name="connsiteX62" fmla="*/ 222453 w 2485131"/>
                <a:gd name="connsiteY62" fmla="*/ 39534 h 105463"/>
                <a:gd name="connsiteX63" fmla="*/ 241240 w 2485131"/>
                <a:gd name="connsiteY63" fmla="*/ 27086 h 105463"/>
                <a:gd name="connsiteX64" fmla="*/ 261411 w 2485131"/>
                <a:gd name="connsiteY64" fmla="*/ 49677 h 105463"/>
                <a:gd name="connsiteX65" fmla="*/ 261411 w 2485131"/>
                <a:gd name="connsiteY65" fmla="*/ 78723 h 105463"/>
                <a:gd name="connsiteX66" fmla="*/ 254956 w 2485131"/>
                <a:gd name="connsiteY66" fmla="*/ 78723 h 105463"/>
                <a:gd name="connsiteX67" fmla="*/ 254956 w 2485131"/>
                <a:gd name="connsiteY67" fmla="*/ 50599 h 105463"/>
                <a:gd name="connsiteX68" fmla="*/ 239742 w 2485131"/>
                <a:gd name="connsiteY68" fmla="*/ 33310 h 105463"/>
                <a:gd name="connsiteX69" fmla="*/ 222568 w 2485131"/>
                <a:gd name="connsiteY69" fmla="*/ 53366 h 105463"/>
                <a:gd name="connsiteX70" fmla="*/ 222568 w 2485131"/>
                <a:gd name="connsiteY70" fmla="*/ 78838 h 105463"/>
                <a:gd name="connsiteX71" fmla="*/ 274090 w 2485131"/>
                <a:gd name="connsiteY71" fmla="*/ 53596 h 105463"/>
                <a:gd name="connsiteX72" fmla="*/ 299101 w 2485131"/>
                <a:gd name="connsiteY72" fmla="*/ 27086 h 105463"/>
                <a:gd name="connsiteX73" fmla="*/ 323190 w 2485131"/>
                <a:gd name="connsiteY73" fmla="*/ 52674 h 105463"/>
                <a:gd name="connsiteX74" fmla="*/ 322960 w 2485131"/>
                <a:gd name="connsiteY74" fmla="*/ 55786 h 105463"/>
                <a:gd name="connsiteX75" fmla="*/ 280775 w 2485131"/>
                <a:gd name="connsiteY75" fmla="*/ 55786 h 105463"/>
                <a:gd name="connsiteX76" fmla="*/ 301060 w 2485131"/>
                <a:gd name="connsiteY76" fmla="*/ 73651 h 105463"/>
                <a:gd name="connsiteX77" fmla="*/ 319617 w 2485131"/>
                <a:gd name="connsiteY77" fmla="*/ 67427 h 105463"/>
                <a:gd name="connsiteX78" fmla="*/ 319617 w 2485131"/>
                <a:gd name="connsiteY78" fmla="*/ 73767 h 105463"/>
                <a:gd name="connsiteX79" fmla="*/ 301060 w 2485131"/>
                <a:gd name="connsiteY79" fmla="*/ 79530 h 105463"/>
                <a:gd name="connsiteX80" fmla="*/ 273974 w 2485131"/>
                <a:gd name="connsiteY80" fmla="*/ 53596 h 105463"/>
                <a:gd name="connsiteX81" fmla="*/ 316390 w 2485131"/>
                <a:gd name="connsiteY81" fmla="*/ 50484 h 105463"/>
                <a:gd name="connsiteX82" fmla="*/ 299101 w 2485131"/>
                <a:gd name="connsiteY82" fmla="*/ 32964 h 105463"/>
                <a:gd name="connsiteX83" fmla="*/ 280890 w 2485131"/>
                <a:gd name="connsiteY83" fmla="*/ 50484 h 105463"/>
                <a:gd name="connsiteX84" fmla="*/ 316390 w 2485131"/>
                <a:gd name="connsiteY84" fmla="*/ 50484 h 105463"/>
                <a:gd name="connsiteX85" fmla="*/ 350738 w 2485131"/>
                <a:gd name="connsiteY85" fmla="*/ 74228 h 105463"/>
                <a:gd name="connsiteX86" fmla="*/ 362725 w 2485131"/>
                <a:gd name="connsiteY86" fmla="*/ 65583 h 105463"/>
                <a:gd name="connsiteX87" fmla="*/ 356616 w 2485131"/>
                <a:gd name="connsiteY87" fmla="*/ 58091 h 105463"/>
                <a:gd name="connsiteX88" fmla="*/ 343592 w 2485131"/>
                <a:gd name="connsiteY88" fmla="*/ 53020 h 105463"/>
                <a:gd name="connsiteX89" fmla="*/ 334255 w 2485131"/>
                <a:gd name="connsiteY89" fmla="*/ 40917 h 105463"/>
                <a:gd name="connsiteX90" fmla="*/ 351429 w 2485131"/>
                <a:gd name="connsiteY90" fmla="*/ 26971 h 105463"/>
                <a:gd name="connsiteX91" fmla="*/ 366874 w 2485131"/>
                <a:gd name="connsiteY91" fmla="*/ 31812 h 105463"/>
                <a:gd name="connsiteX92" fmla="*/ 366874 w 2485131"/>
                <a:gd name="connsiteY92" fmla="*/ 38612 h 105463"/>
                <a:gd name="connsiteX93" fmla="*/ 351545 w 2485131"/>
                <a:gd name="connsiteY93" fmla="*/ 32273 h 105463"/>
                <a:gd name="connsiteX94" fmla="*/ 340710 w 2485131"/>
                <a:gd name="connsiteY94" fmla="*/ 40226 h 105463"/>
                <a:gd name="connsiteX95" fmla="*/ 346704 w 2485131"/>
                <a:gd name="connsiteY95" fmla="*/ 47487 h 105463"/>
                <a:gd name="connsiteX96" fmla="*/ 359728 w 2485131"/>
                <a:gd name="connsiteY96" fmla="*/ 52559 h 105463"/>
                <a:gd name="connsiteX97" fmla="*/ 369064 w 2485131"/>
                <a:gd name="connsiteY97" fmla="*/ 64431 h 105463"/>
                <a:gd name="connsiteX98" fmla="*/ 350622 w 2485131"/>
                <a:gd name="connsiteY98" fmla="*/ 79530 h 105463"/>
                <a:gd name="connsiteX99" fmla="*/ 333218 w 2485131"/>
                <a:gd name="connsiteY99" fmla="*/ 74112 h 105463"/>
                <a:gd name="connsiteX100" fmla="*/ 333218 w 2485131"/>
                <a:gd name="connsiteY100" fmla="*/ 67082 h 105463"/>
                <a:gd name="connsiteX101" fmla="*/ 350738 w 2485131"/>
                <a:gd name="connsiteY101" fmla="*/ 74228 h 105463"/>
                <a:gd name="connsiteX102" fmla="*/ 420586 w 2485131"/>
                <a:gd name="connsiteY102" fmla="*/ 74228 h 105463"/>
                <a:gd name="connsiteX103" fmla="*/ 432573 w 2485131"/>
                <a:gd name="connsiteY103" fmla="*/ 65583 h 105463"/>
                <a:gd name="connsiteX104" fmla="*/ 426464 w 2485131"/>
                <a:gd name="connsiteY104" fmla="*/ 58091 h 105463"/>
                <a:gd name="connsiteX105" fmla="*/ 413439 w 2485131"/>
                <a:gd name="connsiteY105" fmla="*/ 53020 h 105463"/>
                <a:gd name="connsiteX106" fmla="*/ 404103 w 2485131"/>
                <a:gd name="connsiteY106" fmla="*/ 40917 h 105463"/>
                <a:gd name="connsiteX107" fmla="*/ 421277 w 2485131"/>
                <a:gd name="connsiteY107" fmla="*/ 26971 h 105463"/>
                <a:gd name="connsiteX108" fmla="*/ 436722 w 2485131"/>
                <a:gd name="connsiteY108" fmla="*/ 31812 h 105463"/>
                <a:gd name="connsiteX109" fmla="*/ 436722 w 2485131"/>
                <a:gd name="connsiteY109" fmla="*/ 38612 h 105463"/>
                <a:gd name="connsiteX110" fmla="*/ 421392 w 2485131"/>
                <a:gd name="connsiteY110" fmla="*/ 32273 h 105463"/>
                <a:gd name="connsiteX111" fmla="*/ 410558 w 2485131"/>
                <a:gd name="connsiteY111" fmla="*/ 40226 h 105463"/>
                <a:gd name="connsiteX112" fmla="*/ 416551 w 2485131"/>
                <a:gd name="connsiteY112" fmla="*/ 47487 h 105463"/>
                <a:gd name="connsiteX113" fmla="*/ 429576 w 2485131"/>
                <a:gd name="connsiteY113" fmla="*/ 52559 h 105463"/>
                <a:gd name="connsiteX114" fmla="*/ 438912 w 2485131"/>
                <a:gd name="connsiteY114" fmla="*/ 64431 h 105463"/>
                <a:gd name="connsiteX115" fmla="*/ 420470 w 2485131"/>
                <a:gd name="connsiteY115" fmla="*/ 79530 h 105463"/>
                <a:gd name="connsiteX116" fmla="*/ 403066 w 2485131"/>
                <a:gd name="connsiteY116" fmla="*/ 74112 h 105463"/>
                <a:gd name="connsiteX117" fmla="*/ 403066 w 2485131"/>
                <a:gd name="connsiteY117" fmla="*/ 67082 h 105463"/>
                <a:gd name="connsiteX118" fmla="*/ 420586 w 2485131"/>
                <a:gd name="connsiteY118" fmla="*/ 74228 h 105463"/>
                <a:gd name="connsiteX119" fmla="*/ 489050 w 2485131"/>
                <a:gd name="connsiteY119" fmla="*/ 27893 h 105463"/>
                <a:gd name="connsiteX120" fmla="*/ 495505 w 2485131"/>
                <a:gd name="connsiteY120" fmla="*/ 27893 h 105463"/>
                <a:gd name="connsiteX121" fmla="*/ 495505 w 2485131"/>
                <a:gd name="connsiteY121" fmla="*/ 56478 h 105463"/>
                <a:gd name="connsiteX122" fmla="*/ 473260 w 2485131"/>
                <a:gd name="connsiteY122" fmla="*/ 79530 h 105463"/>
                <a:gd name="connsiteX123" fmla="*/ 450899 w 2485131"/>
                <a:gd name="connsiteY123" fmla="*/ 56478 h 105463"/>
                <a:gd name="connsiteX124" fmla="*/ 450899 w 2485131"/>
                <a:gd name="connsiteY124" fmla="*/ 27893 h 105463"/>
                <a:gd name="connsiteX125" fmla="*/ 457354 w 2485131"/>
                <a:gd name="connsiteY125" fmla="*/ 27893 h 105463"/>
                <a:gd name="connsiteX126" fmla="*/ 457354 w 2485131"/>
                <a:gd name="connsiteY126" fmla="*/ 57169 h 105463"/>
                <a:gd name="connsiteX127" fmla="*/ 473260 w 2485131"/>
                <a:gd name="connsiteY127" fmla="*/ 73536 h 105463"/>
                <a:gd name="connsiteX128" fmla="*/ 489050 w 2485131"/>
                <a:gd name="connsiteY128" fmla="*/ 57169 h 105463"/>
                <a:gd name="connsiteX129" fmla="*/ 489050 w 2485131"/>
                <a:gd name="connsiteY129" fmla="*/ 27893 h 105463"/>
                <a:gd name="connsiteX130" fmla="*/ 535155 w 2485131"/>
                <a:gd name="connsiteY130" fmla="*/ 73536 h 105463"/>
                <a:gd name="connsiteX131" fmla="*/ 551983 w 2485131"/>
                <a:gd name="connsiteY131" fmla="*/ 67542 h 105463"/>
                <a:gd name="connsiteX132" fmla="*/ 551983 w 2485131"/>
                <a:gd name="connsiteY132" fmla="*/ 74228 h 105463"/>
                <a:gd name="connsiteX133" fmla="*/ 534693 w 2485131"/>
                <a:gd name="connsiteY133" fmla="*/ 79645 h 105463"/>
                <a:gd name="connsiteX134" fmla="*/ 508299 w 2485131"/>
                <a:gd name="connsiteY134" fmla="*/ 53366 h 105463"/>
                <a:gd name="connsiteX135" fmla="*/ 534578 w 2485131"/>
                <a:gd name="connsiteY135" fmla="*/ 27086 h 105463"/>
                <a:gd name="connsiteX136" fmla="*/ 551522 w 2485131"/>
                <a:gd name="connsiteY136" fmla="*/ 32849 h 105463"/>
                <a:gd name="connsiteX137" fmla="*/ 551522 w 2485131"/>
                <a:gd name="connsiteY137" fmla="*/ 39995 h 105463"/>
                <a:gd name="connsiteX138" fmla="*/ 535039 w 2485131"/>
                <a:gd name="connsiteY138" fmla="*/ 33195 h 105463"/>
                <a:gd name="connsiteX139" fmla="*/ 514984 w 2485131"/>
                <a:gd name="connsiteY139" fmla="*/ 53366 h 105463"/>
                <a:gd name="connsiteX140" fmla="*/ 535270 w 2485131"/>
                <a:gd name="connsiteY140" fmla="*/ 73651 h 105463"/>
                <a:gd name="connsiteX141" fmla="*/ 572038 w 2485131"/>
                <a:gd name="connsiteY141" fmla="*/ 78723 h 105463"/>
                <a:gd name="connsiteX142" fmla="*/ 565583 w 2485131"/>
                <a:gd name="connsiteY142" fmla="*/ 78723 h 105463"/>
                <a:gd name="connsiteX143" fmla="*/ 565583 w 2485131"/>
                <a:gd name="connsiteY143" fmla="*/ 922 h 105463"/>
                <a:gd name="connsiteX144" fmla="*/ 572038 w 2485131"/>
                <a:gd name="connsiteY144" fmla="*/ 922 h 105463"/>
                <a:gd name="connsiteX145" fmla="*/ 572038 w 2485131"/>
                <a:gd name="connsiteY145" fmla="*/ 39534 h 105463"/>
                <a:gd name="connsiteX146" fmla="*/ 590825 w 2485131"/>
                <a:gd name="connsiteY146" fmla="*/ 27086 h 105463"/>
                <a:gd name="connsiteX147" fmla="*/ 610996 w 2485131"/>
                <a:gd name="connsiteY147" fmla="*/ 49677 h 105463"/>
                <a:gd name="connsiteX148" fmla="*/ 610996 w 2485131"/>
                <a:gd name="connsiteY148" fmla="*/ 78723 h 105463"/>
                <a:gd name="connsiteX149" fmla="*/ 604541 w 2485131"/>
                <a:gd name="connsiteY149" fmla="*/ 78723 h 105463"/>
                <a:gd name="connsiteX150" fmla="*/ 604541 w 2485131"/>
                <a:gd name="connsiteY150" fmla="*/ 50599 h 105463"/>
                <a:gd name="connsiteX151" fmla="*/ 589327 w 2485131"/>
                <a:gd name="connsiteY151" fmla="*/ 33310 h 105463"/>
                <a:gd name="connsiteX152" fmla="*/ 572153 w 2485131"/>
                <a:gd name="connsiteY152" fmla="*/ 53366 h 105463"/>
                <a:gd name="connsiteX153" fmla="*/ 572153 w 2485131"/>
                <a:gd name="connsiteY153" fmla="*/ 78838 h 105463"/>
                <a:gd name="connsiteX154" fmla="*/ 694099 w 2485131"/>
                <a:gd name="connsiteY154" fmla="*/ 66966 h 105463"/>
                <a:gd name="connsiteX155" fmla="*/ 673813 w 2485131"/>
                <a:gd name="connsiteY155" fmla="*/ 79530 h 105463"/>
                <a:gd name="connsiteX156" fmla="*/ 648340 w 2485131"/>
                <a:gd name="connsiteY156" fmla="*/ 53481 h 105463"/>
                <a:gd name="connsiteX157" fmla="*/ 673813 w 2485131"/>
                <a:gd name="connsiteY157" fmla="*/ 26971 h 105463"/>
                <a:gd name="connsiteX158" fmla="*/ 694099 w 2485131"/>
                <a:gd name="connsiteY158" fmla="*/ 39650 h 105463"/>
                <a:gd name="connsiteX159" fmla="*/ 694099 w 2485131"/>
                <a:gd name="connsiteY159" fmla="*/ 27778 h 105463"/>
                <a:gd name="connsiteX160" fmla="*/ 700553 w 2485131"/>
                <a:gd name="connsiteY160" fmla="*/ 27778 h 105463"/>
                <a:gd name="connsiteX161" fmla="*/ 700553 w 2485131"/>
                <a:gd name="connsiteY161" fmla="*/ 78608 h 105463"/>
                <a:gd name="connsiteX162" fmla="*/ 694099 w 2485131"/>
                <a:gd name="connsiteY162" fmla="*/ 78608 h 105463"/>
                <a:gd name="connsiteX163" fmla="*/ 694099 w 2485131"/>
                <a:gd name="connsiteY163" fmla="*/ 66851 h 105463"/>
                <a:gd name="connsiteX164" fmla="*/ 655025 w 2485131"/>
                <a:gd name="connsiteY164" fmla="*/ 53366 h 105463"/>
                <a:gd name="connsiteX165" fmla="*/ 674389 w 2485131"/>
                <a:gd name="connsiteY165" fmla="*/ 73536 h 105463"/>
                <a:gd name="connsiteX166" fmla="*/ 693983 w 2485131"/>
                <a:gd name="connsiteY166" fmla="*/ 53366 h 105463"/>
                <a:gd name="connsiteX167" fmla="*/ 674389 w 2485131"/>
                <a:gd name="connsiteY167" fmla="*/ 33080 h 105463"/>
                <a:gd name="connsiteX168" fmla="*/ 655025 w 2485131"/>
                <a:gd name="connsiteY168" fmla="*/ 53366 h 105463"/>
                <a:gd name="connsiteX169" fmla="*/ 732019 w 2485131"/>
                <a:gd name="connsiteY169" fmla="*/ 74228 h 105463"/>
                <a:gd name="connsiteX170" fmla="*/ 744007 w 2485131"/>
                <a:gd name="connsiteY170" fmla="*/ 65583 h 105463"/>
                <a:gd name="connsiteX171" fmla="*/ 737898 w 2485131"/>
                <a:gd name="connsiteY171" fmla="*/ 58091 h 105463"/>
                <a:gd name="connsiteX172" fmla="*/ 724873 w 2485131"/>
                <a:gd name="connsiteY172" fmla="*/ 53020 h 105463"/>
                <a:gd name="connsiteX173" fmla="*/ 715537 w 2485131"/>
                <a:gd name="connsiteY173" fmla="*/ 40917 h 105463"/>
                <a:gd name="connsiteX174" fmla="*/ 732711 w 2485131"/>
                <a:gd name="connsiteY174" fmla="*/ 26971 h 105463"/>
                <a:gd name="connsiteX175" fmla="*/ 748156 w 2485131"/>
                <a:gd name="connsiteY175" fmla="*/ 31812 h 105463"/>
                <a:gd name="connsiteX176" fmla="*/ 748156 w 2485131"/>
                <a:gd name="connsiteY176" fmla="*/ 38612 h 105463"/>
                <a:gd name="connsiteX177" fmla="*/ 732826 w 2485131"/>
                <a:gd name="connsiteY177" fmla="*/ 32273 h 105463"/>
                <a:gd name="connsiteX178" fmla="*/ 721992 w 2485131"/>
                <a:gd name="connsiteY178" fmla="*/ 40226 h 105463"/>
                <a:gd name="connsiteX179" fmla="*/ 727985 w 2485131"/>
                <a:gd name="connsiteY179" fmla="*/ 47487 h 105463"/>
                <a:gd name="connsiteX180" fmla="*/ 741010 w 2485131"/>
                <a:gd name="connsiteY180" fmla="*/ 52559 h 105463"/>
                <a:gd name="connsiteX181" fmla="*/ 750346 w 2485131"/>
                <a:gd name="connsiteY181" fmla="*/ 64431 h 105463"/>
                <a:gd name="connsiteX182" fmla="*/ 731904 w 2485131"/>
                <a:gd name="connsiteY182" fmla="*/ 79530 h 105463"/>
                <a:gd name="connsiteX183" fmla="*/ 714500 w 2485131"/>
                <a:gd name="connsiteY183" fmla="*/ 74112 h 105463"/>
                <a:gd name="connsiteX184" fmla="*/ 714500 w 2485131"/>
                <a:gd name="connsiteY184" fmla="*/ 67082 h 105463"/>
                <a:gd name="connsiteX185" fmla="*/ 732019 w 2485131"/>
                <a:gd name="connsiteY185" fmla="*/ 74228 h 105463"/>
                <a:gd name="connsiteX186" fmla="*/ 822845 w 2485131"/>
                <a:gd name="connsiteY186" fmla="*/ 79530 h 105463"/>
                <a:gd name="connsiteX187" fmla="*/ 783771 w 2485131"/>
                <a:gd name="connsiteY187" fmla="*/ 39650 h 105463"/>
                <a:gd name="connsiteX188" fmla="*/ 823421 w 2485131"/>
                <a:gd name="connsiteY188" fmla="*/ 0 h 105463"/>
                <a:gd name="connsiteX189" fmla="*/ 850046 w 2485131"/>
                <a:gd name="connsiteY189" fmla="*/ 8990 h 105463"/>
                <a:gd name="connsiteX190" fmla="*/ 850046 w 2485131"/>
                <a:gd name="connsiteY190" fmla="*/ 16943 h 105463"/>
                <a:gd name="connsiteX191" fmla="*/ 823306 w 2485131"/>
                <a:gd name="connsiteY191" fmla="*/ 5993 h 105463"/>
                <a:gd name="connsiteX192" fmla="*/ 790572 w 2485131"/>
                <a:gd name="connsiteY192" fmla="*/ 39534 h 105463"/>
                <a:gd name="connsiteX193" fmla="*/ 823306 w 2485131"/>
                <a:gd name="connsiteY193" fmla="*/ 73190 h 105463"/>
                <a:gd name="connsiteX194" fmla="*/ 846934 w 2485131"/>
                <a:gd name="connsiteY194" fmla="*/ 65698 h 105463"/>
                <a:gd name="connsiteX195" fmla="*/ 846934 w 2485131"/>
                <a:gd name="connsiteY195" fmla="*/ 43338 h 105463"/>
                <a:gd name="connsiteX196" fmla="*/ 820655 w 2485131"/>
                <a:gd name="connsiteY196" fmla="*/ 43338 h 105463"/>
                <a:gd name="connsiteX197" fmla="*/ 820655 w 2485131"/>
                <a:gd name="connsiteY197" fmla="*/ 37460 h 105463"/>
                <a:gd name="connsiteX198" fmla="*/ 853504 w 2485131"/>
                <a:gd name="connsiteY198" fmla="*/ 37460 h 105463"/>
                <a:gd name="connsiteX199" fmla="*/ 853504 w 2485131"/>
                <a:gd name="connsiteY199" fmla="*/ 69271 h 105463"/>
                <a:gd name="connsiteX200" fmla="*/ 822729 w 2485131"/>
                <a:gd name="connsiteY200" fmla="*/ 79414 h 105463"/>
                <a:gd name="connsiteX201" fmla="*/ 864338 w 2485131"/>
                <a:gd name="connsiteY201" fmla="*/ 53135 h 105463"/>
                <a:gd name="connsiteX202" fmla="*/ 890733 w 2485131"/>
                <a:gd name="connsiteY202" fmla="*/ 26971 h 105463"/>
                <a:gd name="connsiteX203" fmla="*/ 916782 w 2485131"/>
                <a:gd name="connsiteY203" fmla="*/ 53135 h 105463"/>
                <a:gd name="connsiteX204" fmla="*/ 890733 w 2485131"/>
                <a:gd name="connsiteY204" fmla="*/ 79530 h 105463"/>
                <a:gd name="connsiteX205" fmla="*/ 864338 w 2485131"/>
                <a:gd name="connsiteY205" fmla="*/ 53135 h 105463"/>
                <a:gd name="connsiteX206" fmla="*/ 890618 w 2485131"/>
                <a:gd name="connsiteY206" fmla="*/ 33080 h 105463"/>
                <a:gd name="connsiteX207" fmla="*/ 871024 w 2485131"/>
                <a:gd name="connsiteY207" fmla="*/ 53250 h 105463"/>
                <a:gd name="connsiteX208" fmla="*/ 890618 w 2485131"/>
                <a:gd name="connsiteY208" fmla="*/ 73536 h 105463"/>
                <a:gd name="connsiteX209" fmla="*/ 910097 w 2485131"/>
                <a:gd name="connsiteY209" fmla="*/ 53250 h 105463"/>
                <a:gd name="connsiteX210" fmla="*/ 890618 w 2485131"/>
                <a:gd name="connsiteY210" fmla="*/ 33080 h 105463"/>
                <a:gd name="connsiteX211" fmla="*/ 927156 w 2485131"/>
                <a:gd name="connsiteY211" fmla="*/ 53135 h 105463"/>
                <a:gd name="connsiteX212" fmla="*/ 953550 w 2485131"/>
                <a:gd name="connsiteY212" fmla="*/ 26971 h 105463"/>
                <a:gd name="connsiteX213" fmla="*/ 979599 w 2485131"/>
                <a:gd name="connsiteY213" fmla="*/ 53135 h 105463"/>
                <a:gd name="connsiteX214" fmla="*/ 953550 w 2485131"/>
                <a:gd name="connsiteY214" fmla="*/ 79530 h 105463"/>
                <a:gd name="connsiteX215" fmla="*/ 927156 w 2485131"/>
                <a:gd name="connsiteY215" fmla="*/ 53135 h 105463"/>
                <a:gd name="connsiteX216" fmla="*/ 953435 w 2485131"/>
                <a:gd name="connsiteY216" fmla="*/ 33080 h 105463"/>
                <a:gd name="connsiteX217" fmla="*/ 933841 w 2485131"/>
                <a:gd name="connsiteY217" fmla="*/ 53250 h 105463"/>
                <a:gd name="connsiteX218" fmla="*/ 953435 w 2485131"/>
                <a:gd name="connsiteY218" fmla="*/ 73536 h 105463"/>
                <a:gd name="connsiteX219" fmla="*/ 972914 w 2485131"/>
                <a:gd name="connsiteY219" fmla="*/ 53250 h 105463"/>
                <a:gd name="connsiteX220" fmla="*/ 953435 w 2485131"/>
                <a:gd name="connsiteY220" fmla="*/ 33080 h 105463"/>
                <a:gd name="connsiteX221" fmla="*/ 1015330 w 2485131"/>
                <a:gd name="connsiteY221" fmla="*/ 105348 h 105463"/>
                <a:gd name="connsiteX222" fmla="*/ 994813 w 2485131"/>
                <a:gd name="connsiteY222" fmla="*/ 98433 h 105463"/>
                <a:gd name="connsiteX223" fmla="*/ 994813 w 2485131"/>
                <a:gd name="connsiteY223" fmla="*/ 91401 h 105463"/>
                <a:gd name="connsiteX224" fmla="*/ 1015330 w 2485131"/>
                <a:gd name="connsiteY224" fmla="*/ 99239 h 105463"/>
                <a:gd name="connsiteX225" fmla="*/ 1035616 w 2485131"/>
                <a:gd name="connsiteY225" fmla="*/ 79991 h 105463"/>
                <a:gd name="connsiteX226" fmla="*/ 1035616 w 2485131"/>
                <a:gd name="connsiteY226" fmla="*/ 66966 h 105463"/>
                <a:gd name="connsiteX227" fmla="*/ 1015330 w 2485131"/>
                <a:gd name="connsiteY227" fmla="*/ 79530 h 105463"/>
                <a:gd name="connsiteX228" fmla="*/ 989857 w 2485131"/>
                <a:gd name="connsiteY228" fmla="*/ 53481 h 105463"/>
                <a:gd name="connsiteX229" fmla="*/ 1015330 w 2485131"/>
                <a:gd name="connsiteY229" fmla="*/ 26971 h 105463"/>
                <a:gd name="connsiteX230" fmla="*/ 1035616 w 2485131"/>
                <a:gd name="connsiteY230" fmla="*/ 39650 h 105463"/>
                <a:gd name="connsiteX231" fmla="*/ 1035616 w 2485131"/>
                <a:gd name="connsiteY231" fmla="*/ 27778 h 105463"/>
                <a:gd name="connsiteX232" fmla="*/ 1042070 w 2485131"/>
                <a:gd name="connsiteY232" fmla="*/ 27778 h 105463"/>
                <a:gd name="connsiteX233" fmla="*/ 1042070 w 2485131"/>
                <a:gd name="connsiteY233" fmla="*/ 79414 h 105463"/>
                <a:gd name="connsiteX234" fmla="*/ 1015445 w 2485131"/>
                <a:gd name="connsiteY234" fmla="*/ 105233 h 105463"/>
                <a:gd name="connsiteX235" fmla="*/ 1015906 w 2485131"/>
                <a:gd name="connsiteY235" fmla="*/ 33080 h 105463"/>
                <a:gd name="connsiteX236" fmla="*/ 996542 w 2485131"/>
                <a:gd name="connsiteY236" fmla="*/ 53366 h 105463"/>
                <a:gd name="connsiteX237" fmla="*/ 1015906 w 2485131"/>
                <a:gd name="connsiteY237" fmla="*/ 73536 h 105463"/>
                <a:gd name="connsiteX238" fmla="*/ 1035500 w 2485131"/>
                <a:gd name="connsiteY238" fmla="*/ 53366 h 105463"/>
                <a:gd name="connsiteX239" fmla="*/ 1015906 w 2485131"/>
                <a:gd name="connsiteY239" fmla="*/ 33080 h 105463"/>
                <a:gd name="connsiteX240" fmla="*/ 1059936 w 2485131"/>
                <a:gd name="connsiteY240" fmla="*/ 807 h 105463"/>
                <a:gd name="connsiteX241" fmla="*/ 1066390 w 2485131"/>
                <a:gd name="connsiteY241" fmla="*/ 807 h 105463"/>
                <a:gd name="connsiteX242" fmla="*/ 1066390 w 2485131"/>
                <a:gd name="connsiteY242" fmla="*/ 78608 h 105463"/>
                <a:gd name="connsiteX243" fmla="*/ 1059936 w 2485131"/>
                <a:gd name="connsiteY243" fmla="*/ 78608 h 105463"/>
                <a:gd name="connsiteX244" fmla="*/ 1059936 w 2485131"/>
                <a:gd name="connsiteY244" fmla="*/ 807 h 105463"/>
                <a:gd name="connsiteX245" fmla="*/ 1080683 w 2485131"/>
                <a:gd name="connsiteY245" fmla="*/ 53481 h 105463"/>
                <a:gd name="connsiteX246" fmla="*/ 1105694 w 2485131"/>
                <a:gd name="connsiteY246" fmla="*/ 26971 h 105463"/>
                <a:gd name="connsiteX247" fmla="*/ 1129783 w 2485131"/>
                <a:gd name="connsiteY247" fmla="*/ 52559 h 105463"/>
                <a:gd name="connsiteX248" fmla="*/ 1129553 w 2485131"/>
                <a:gd name="connsiteY248" fmla="*/ 55671 h 105463"/>
                <a:gd name="connsiteX249" fmla="*/ 1087368 w 2485131"/>
                <a:gd name="connsiteY249" fmla="*/ 55671 h 105463"/>
                <a:gd name="connsiteX250" fmla="*/ 1107653 w 2485131"/>
                <a:gd name="connsiteY250" fmla="*/ 73536 h 105463"/>
                <a:gd name="connsiteX251" fmla="*/ 1126210 w 2485131"/>
                <a:gd name="connsiteY251" fmla="*/ 67312 h 105463"/>
                <a:gd name="connsiteX252" fmla="*/ 1126210 w 2485131"/>
                <a:gd name="connsiteY252" fmla="*/ 73651 h 105463"/>
                <a:gd name="connsiteX253" fmla="*/ 1107653 w 2485131"/>
                <a:gd name="connsiteY253" fmla="*/ 79414 h 105463"/>
                <a:gd name="connsiteX254" fmla="*/ 1080567 w 2485131"/>
                <a:gd name="connsiteY254" fmla="*/ 53481 h 105463"/>
                <a:gd name="connsiteX255" fmla="*/ 1122983 w 2485131"/>
                <a:gd name="connsiteY255" fmla="*/ 50369 h 105463"/>
                <a:gd name="connsiteX256" fmla="*/ 1105694 w 2485131"/>
                <a:gd name="connsiteY256" fmla="*/ 32849 h 105463"/>
                <a:gd name="connsiteX257" fmla="*/ 1087483 w 2485131"/>
                <a:gd name="connsiteY257" fmla="*/ 50369 h 105463"/>
                <a:gd name="connsiteX258" fmla="*/ 1122983 w 2485131"/>
                <a:gd name="connsiteY258" fmla="*/ 50369 h 105463"/>
                <a:gd name="connsiteX259" fmla="*/ 1161250 w 2485131"/>
                <a:gd name="connsiteY259" fmla="*/ 45182 h 105463"/>
                <a:gd name="connsiteX260" fmla="*/ 1208968 w 2485131"/>
                <a:gd name="connsiteY260" fmla="*/ 45182 h 105463"/>
                <a:gd name="connsiteX261" fmla="*/ 1208968 w 2485131"/>
                <a:gd name="connsiteY261" fmla="*/ 50945 h 105463"/>
                <a:gd name="connsiteX262" fmla="*/ 1161250 w 2485131"/>
                <a:gd name="connsiteY262" fmla="*/ 50945 h 105463"/>
                <a:gd name="connsiteX263" fmla="*/ 1161250 w 2485131"/>
                <a:gd name="connsiteY263" fmla="*/ 45182 h 105463"/>
                <a:gd name="connsiteX264" fmla="*/ 1260374 w 2485131"/>
                <a:gd name="connsiteY264" fmla="*/ 79414 h 105463"/>
                <a:gd name="connsiteX265" fmla="*/ 1243776 w 2485131"/>
                <a:gd name="connsiteY265" fmla="*/ 61895 h 105463"/>
                <a:gd name="connsiteX266" fmla="*/ 1243776 w 2485131"/>
                <a:gd name="connsiteY266" fmla="*/ 11180 h 105463"/>
                <a:gd name="connsiteX267" fmla="*/ 1250115 w 2485131"/>
                <a:gd name="connsiteY267" fmla="*/ 11180 h 105463"/>
                <a:gd name="connsiteX268" fmla="*/ 1250115 w 2485131"/>
                <a:gd name="connsiteY268" fmla="*/ 27778 h 105463"/>
                <a:gd name="connsiteX269" fmla="*/ 1272476 w 2485131"/>
                <a:gd name="connsiteY269" fmla="*/ 27778 h 105463"/>
                <a:gd name="connsiteX270" fmla="*/ 1272476 w 2485131"/>
                <a:gd name="connsiteY270" fmla="*/ 33771 h 105463"/>
                <a:gd name="connsiteX271" fmla="*/ 1250115 w 2485131"/>
                <a:gd name="connsiteY271" fmla="*/ 33771 h 105463"/>
                <a:gd name="connsiteX272" fmla="*/ 1250115 w 2485131"/>
                <a:gd name="connsiteY272" fmla="*/ 62356 h 105463"/>
                <a:gd name="connsiteX273" fmla="*/ 1261065 w 2485131"/>
                <a:gd name="connsiteY273" fmla="*/ 73306 h 105463"/>
                <a:gd name="connsiteX274" fmla="*/ 1273283 w 2485131"/>
                <a:gd name="connsiteY274" fmla="*/ 69502 h 105463"/>
                <a:gd name="connsiteX275" fmla="*/ 1273283 w 2485131"/>
                <a:gd name="connsiteY275" fmla="*/ 75726 h 105463"/>
                <a:gd name="connsiteX276" fmla="*/ 1260374 w 2485131"/>
                <a:gd name="connsiteY276" fmla="*/ 79414 h 105463"/>
                <a:gd name="connsiteX277" fmla="*/ 1290341 w 2485131"/>
                <a:gd name="connsiteY277" fmla="*/ 78608 h 105463"/>
                <a:gd name="connsiteX278" fmla="*/ 1283887 w 2485131"/>
                <a:gd name="connsiteY278" fmla="*/ 78608 h 105463"/>
                <a:gd name="connsiteX279" fmla="*/ 1283887 w 2485131"/>
                <a:gd name="connsiteY279" fmla="*/ 807 h 105463"/>
                <a:gd name="connsiteX280" fmla="*/ 1290341 w 2485131"/>
                <a:gd name="connsiteY280" fmla="*/ 807 h 105463"/>
                <a:gd name="connsiteX281" fmla="*/ 1290341 w 2485131"/>
                <a:gd name="connsiteY281" fmla="*/ 39419 h 105463"/>
                <a:gd name="connsiteX282" fmla="*/ 1309129 w 2485131"/>
                <a:gd name="connsiteY282" fmla="*/ 26971 h 105463"/>
                <a:gd name="connsiteX283" fmla="*/ 1329300 w 2485131"/>
                <a:gd name="connsiteY283" fmla="*/ 49562 h 105463"/>
                <a:gd name="connsiteX284" fmla="*/ 1329300 w 2485131"/>
                <a:gd name="connsiteY284" fmla="*/ 78608 h 105463"/>
                <a:gd name="connsiteX285" fmla="*/ 1322845 w 2485131"/>
                <a:gd name="connsiteY285" fmla="*/ 78608 h 105463"/>
                <a:gd name="connsiteX286" fmla="*/ 1322845 w 2485131"/>
                <a:gd name="connsiteY286" fmla="*/ 50484 h 105463"/>
                <a:gd name="connsiteX287" fmla="*/ 1307630 w 2485131"/>
                <a:gd name="connsiteY287" fmla="*/ 33195 h 105463"/>
                <a:gd name="connsiteX288" fmla="*/ 1290457 w 2485131"/>
                <a:gd name="connsiteY288" fmla="*/ 53250 h 105463"/>
                <a:gd name="connsiteX289" fmla="*/ 1290457 w 2485131"/>
                <a:gd name="connsiteY289" fmla="*/ 78723 h 105463"/>
                <a:gd name="connsiteX290" fmla="*/ 1344744 w 2485131"/>
                <a:gd name="connsiteY290" fmla="*/ 12563 h 105463"/>
                <a:gd name="connsiteX291" fmla="*/ 1349124 w 2485131"/>
                <a:gd name="connsiteY291" fmla="*/ 7953 h 105463"/>
                <a:gd name="connsiteX292" fmla="*/ 1352121 w 2485131"/>
                <a:gd name="connsiteY292" fmla="*/ 8875 h 105463"/>
                <a:gd name="connsiteX293" fmla="*/ 1357077 w 2485131"/>
                <a:gd name="connsiteY293" fmla="*/ 12448 h 105463"/>
                <a:gd name="connsiteX294" fmla="*/ 1352121 w 2485131"/>
                <a:gd name="connsiteY294" fmla="*/ 16021 h 105463"/>
                <a:gd name="connsiteX295" fmla="*/ 1349124 w 2485131"/>
                <a:gd name="connsiteY295" fmla="*/ 17058 h 105463"/>
                <a:gd name="connsiteX296" fmla="*/ 1344744 w 2485131"/>
                <a:gd name="connsiteY296" fmla="*/ 12563 h 105463"/>
                <a:gd name="connsiteX297" fmla="*/ 1346358 w 2485131"/>
                <a:gd name="connsiteY297" fmla="*/ 27778 h 105463"/>
                <a:gd name="connsiteX298" fmla="*/ 1352928 w 2485131"/>
                <a:gd name="connsiteY298" fmla="*/ 27778 h 105463"/>
                <a:gd name="connsiteX299" fmla="*/ 1352928 w 2485131"/>
                <a:gd name="connsiteY299" fmla="*/ 78608 h 105463"/>
                <a:gd name="connsiteX300" fmla="*/ 1346358 w 2485131"/>
                <a:gd name="connsiteY300" fmla="*/ 78608 h 105463"/>
                <a:gd name="connsiteX301" fmla="*/ 1346358 w 2485131"/>
                <a:gd name="connsiteY301" fmla="*/ 27778 h 105463"/>
                <a:gd name="connsiteX302" fmla="*/ 1384279 w 2485131"/>
                <a:gd name="connsiteY302" fmla="*/ 74112 h 105463"/>
                <a:gd name="connsiteX303" fmla="*/ 1396266 w 2485131"/>
                <a:gd name="connsiteY303" fmla="*/ 65468 h 105463"/>
                <a:gd name="connsiteX304" fmla="*/ 1390157 w 2485131"/>
                <a:gd name="connsiteY304" fmla="*/ 57976 h 105463"/>
                <a:gd name="connsiteX305" fmla="*/ 1377133 w 2485131"/>
                <a:gd name="connsiteY305" fmla="*/ 52905 h 105463"/>
                <a:gd name="connsiteX306" fmla="*/ 1367796 w 2485131"/>
                <a:gd name="connsiteY306" fmla="*/ 40802 h 105463"/>
                <a:gd name="connsiteX307" fmla="*/ 1384970 w 2485131"/>
                <a:gd name="connsiteY307" fmla="*/ 26856 h 105463"/>
                <a:gd name="connsiteX308" fmla="*/ 1400415 w 2485131"/>
                <a:gd name="connsiteY308" fmla="*/ 31697 h 105463"/>
                <a:gd name="connsiteX309" fmla="*/ 1400415 w 2485131"/>
                <a:gd name="connsiteY309" fmla="*/ 38497 h 105463"/>
                <a:gd name="connsiteX310" fmla="*/ 1385086 w 2485131"/>
                <a:gd name="connsiteY310" fmla="*/ 32158 h 105463"/>
                <a:gd name="connsiteX311" fmla="*/ 1374251 w 2485131"/>
                <a:gd name="connsiteY311" fmla="*/ 40110 h 105463"/>
                <a:gd name="connsiteX312" fmla="*/ 1380245 w 2485131"/>
                <a:gd name="connsiteY312" fmla="*/ 47372 h 105463"/>
                <a:gd name="connsiteX313" fmla="*/ 1393269 w 2485131"/>
                <a:gd name="connsiteY313" fmla="*/ 52443 h 105463"/>
                <a:gd name="connsiteX314" fmla="*/ 1402605 w 2485131"/>
                <a:gd name="connsiteY314" fmla="*/ 64315 h 105463"/>
                <a:gd name="connsiteX315" fmla="*/ 1384163 w 2485131"/>
                <a:gd name="connsiteY315" fmla="*/ 79414 h 105463"/>
                <a:gd name="connsiteX316" fmla="*/ 1366759 w 2485131"/>
                <a:gd name="connsiteY316" fmla="*/ 73997 h 105463"/>
                <a:gd name="connsiteX317" fmla="*/ 1366759 w 2485131"/>
                <a:gd name="connsiteY317" fmla="*/ 66966 h 105463"/>
                <a:gd name="connsiteX318" fmla="*/ 1384279 w 2485131"/>
                <a:gd name="connsiteY318" fmla="*/ 74112 h 105463"/>
                <a:gd name="connsiteX319" fmla="*/ 1446980 w 2485131"/>
                <a:gd name="connsiteY319" fmla="*/ 78608 h 105463"/>
                <a:gd name="connsiteX320" fmla="*/ 1440526 w 2485131"/>
                <a:gd name="connsiteY320" fmla="*/ 78608 h 105463"/>
                <a:gd name="connsiteX321" fmla="*/ 1440526 w 2485131"/>
                <a:gd name="connsiteY321" fmla="*/ 807 h 105463"/>
                <a:gd name="connsiteX322" fmla="*/ 1446980 w 2485131"/>
                <a:gd name="connsiteY322" fmla="*/ 807 h 105463"/>
                <a:gd name="connsiteX323" fmla="*/ 1446980 w 2485131"/>
                <a:gd name="connsiteY323" fmla="*/ 39419 h 105463"/>
                <a:gd name="connsiteX324" fmla="*/ 1465768 w 2485131"/>
                <a:gd name="connsiteY324" fmla="*/ 26971 h 105463"/>
                <a:gd name="connsiteX325" fmla="*/ 1485939 w 2485131"/>
                <a:gd name="connsiteY325" fmla="*/ 49562 h 105463"/>
                <a:gd name="connsiteX326" fmla="*/ 1485939 w 2485131"/>
                <a:gd name="connsiteY326" fmla="*/ 78608 h 105463"/>
                <a:gd name="connsiteX327" fmla="*/ 1479484 w 2485131"/>
                <a:gd name="connsiteY327" fmla="*/ 78608 h 105463"/>
                <a:gd name="connsiteX328" fmla="*/ 1479484 w 2485131"/>
                <a:gd name="connsiteY328" fmla="*/ 50484 h 105463"/>
                <a:gd name="connsiteX329" fmla="*/ 1464269 w 2485131"/>
                <a:gd name="connsiteY329" fmla="*/ 33195 h 105463"/>
                <a:gd name="connsiteX330" fmla="*/ 1447096 w 2485131"/>
                <a:gd name="connsiteY330" fmla="*/ 53250 h 105463"/>
                <a:gd name="connsiteX331" fmla="*/ 1447096 w 2485131"/>
                <a:gd name="connsiteY331" fmla="*/ 78723 h 105463"/>
                <a:gd name="connsiteX332" fmla="*/ 1498617 w 2485131"/>
                <a:gd name="connsiteY332" fmla="*/ 53481 h 105463"/>
                <a:gd name="connsiteX333" fmla="*/ 1523629 w 2485131"/>
                <a:gd name="connsiteY333" fmla="*/ 26971 h 105463"/>
                <a:gd name="connsiteX334" fmla="*/ 1547718 w 2485131"/>
                <a:gd name="connsiteY334" fmla="*/ 52559 h 105463"/>
                <a:gd name="connsiteX335" fmla="*/ 1547488 w 2485131"/>
                <a:gd name="connsiteY335" fmla="*/ 55671 h 105463"/>
                <a:gd name="connsiteX336" fmla="*/ 1505302 w 2485131"/>
                <a:gd name="connsiteY336" fmla="*/ 55671 h 105463"/>
                <a:gd name="connsiteX337" fmla="*/ 1525588 w 2485131"/>
                <a:gd name="connsiteY337" fmla="*/ 73536 h 105463"/>
                <a:gd name="connsiteX338" fmla="*/ 1544145 w 2485131"/>
                <a:gd name="connsiteY338" fmla="*/ 67312 h 105463"/>
                <a:gd name="connsiteX339" fmla="*/ 1544145 w 2485131"/>
                <a:gd name="connsiteY339" fmla="*/ 73651 h 105463"/>
                <a:gd name="connsiteX340" fmla="*/ 1525588 w 2485131"/>
                <a:gd name="connsiteY340" fmla="*/ 79414 h 105463"/>
                <a:gd name="connsiteX341" fmla="*/ 1498502 w 2485131"/>
                <a:gd name="connsiteY341" fmla="*/ 53481 h 105463"/>
                <a:gd name="connsiteX342" fmla="*/ 1540918 w 2485131"/>
                <a:gd name="connsiteY342" fmla="*/ 50369 h 105463"/>
                <a:gd name="connsiteX343" fmla="*/ 1523629 w 2485131"/>
                <a:gd name="connsiteY343" fmla="*/ 32849 h 105463"/>
                <a:gd name="connsiteX344" fmla="*/ 1505418 w 2485131"/>
                <a:gd name="connsiteY344" fmla="*/ 50369 h 105463"/>
                <a:gd name="connsiteX345" fmla="*/ 1540918 w 2485131"/>
                <a:gd name="connsiteY345" fmla="*/ 50369 h 105463"/>
                <a:gd name="connsiteX346" fmla="*/ 1561780 w 2485131"/>
                <a:gd name="connsiteY346" fmla="*/ 807 h 105463"/>
                <a:gd name="connsiteX347" fmla="*/ 1568234 w 2485131"/>
                <a:gd name="connsiteY347" fmla="*/ 807 h 105463"/>
                <a:gd name="connsiteX348" fmla="*/ 1568234 w 2485131"/>
                <a:gd name="connsiteY348" fmla="*/ 78608 h 105463"/>
                <a:gd name="connsiteX349" fmla="*/ 1561780 w 2485131"/>
                <a:gd name="connsiteY349" fmla="*/ 78608 h 105463"/>
                <a:gd name="connsiteX350" fmla="*/ 1561780 w 2485131"/>
                <a:gd name="connsiteY350" fmla="*/ 807 h 105463"/>
                <a:gd name="connsiteX351" fmla="*/ 1592785 w 2485131"/>
                <a:gd name="connsiteY351" fmla="*/ 66851 h 105463"/>
                <a:gd name="connsiteX352" fmla="*/ 1592785 w 2485131"/>
                <a:gd name="connsiteY352" fmla="*/ 104656 h 105463"/>
                <a:gd name="connsiteX353" fmla="*/ 1586330 w 2485131"/>
                <a:gd name="connsiteY353" fmla="*/ 104656 h 105463"/>
                <a:gd name="connsiteX354" fmla="*/ 1586330 w 2485131"/>
                <a:gd name="connsiteY354" fmla="*/ 27893 h 105463"/>
                <a:gd name="connsiteX355" fmla="*/ 1592785 w 2485131"/>
                <a:gd name="connsiteY355" fmla="*/ 27893 h 105463"/>
                <a:gd name="connsiteX356" fmla="*/ 1592785 w 2485131"/>
                <a:gd name="connsiteY356" fmla="*/ 39765 h 105463"/>
                <a:gd name="connsiteX357" fmla="*/ 1613071 w 2485131"/>
                <a:gd name="connsiteY357" fmla="*/ 27086 h 105463"/>
                <a:gd name="connsiteX358" fmla="*/ 1638543 w 2485131"/>
                <a:gd name="connsiteY358" fmla="*/ 53250 h 105463"/>
                <a:gd name="connsiteX359" fmla="*/ 1613071 w 2485131"/>
                <a:gd name="connsiteY359" fmla="*/ 79645 h 105463"/>
                <a:gd name="connsiteX360" fmla="*/ 1592785 w 2485131"/>
                <a:gd name="connsiteY360" fmla="*/ 66966 h 105463"/>
                <a:gd name="connsiteX361" fmla="*/ 1612379 w 2485131"/>
                <a:gd name="connsiteY361" fmla="*/ 33080 h 105463"/>
                <a:gd name="connsiteX362" fmla="*/ 1592785 w 2485131"/>
                <a:gd name="connsiteY362" fmla="*/ 53250 h 105463"/>
                <a:gd name="connsiteX363" fmla="*/ 1612379 w 2485131"/>
                <a:gd name="connsiteY363" fmla="*/ 73536 h 105463"/>
                <a:gd name="connsiteX364" fmla="*/ 1631743 w 2485131"/>
                <a:gd name="connsiteY364" fmla="*/ 53250 h 105463"/>
                <a:gd name="connsiteX365" fmla="*/ 1612379 w 2485131"/>
                <a:gd name="connsiteY365" fmla="*/ 33080 h 105463"/>
                <a:gd name="connsiteX366" fmla="*/ 1665745 w 2485131"/>
                <a:gd name="connsiteY366" fmla="*/ 74228 h 105463"/>
                <a:gd name="connsiteX367" fmla="*/ 1677732 w 2485131"/>
                <a:gd name="connsiteY367" fmla="*/ 65583 h 105463"/>
                <a:gd name="connsiteX368" fmla="*/ 1671623 w 2485131"/>
                <a:gd name="connsiteY368" fmla="*/ 58091 h 105463"/>
                <a:gd name="connsiteX369" fmla="*/ 1658599 w 2485131"/>
                <a:gd name="connsiteY369" fmla="*/ 53020 h 105463"/>
                <a:gd name="connsiteX370" fmla="*/ 1649263 w 2485131"/>
                <a:gd name="connsiteY370" fmla="*/ 40917 h 105463"/>
                <a:gd name="connsiteX371" fmla="*/ 1666436 w 2485131"/>
                <a:gd name="connsiteY371" fmla="*/ 26971 h 105463"/>
                <a:gd name="connsiteX372" fmla="*/ 1681881 w 2485131"/>
                <a:gd name="connsiteY372" fmla="*/ 31812 h 105463"/>
                <a:gd name="connsiteX373" fmla="*/ 1681881 w 2485131"/>
                <a:gd name="connsiteY373" fmla="*/ 38612 h 105463"/>
                <a:gd name="connsiteX374" fmla="*/ 1666552 w 2485131"/>
                <a:gd name="connsiteY374" fmla="*/ 32273 h 105463"/>
                <a:gd name="connsiteX375" fmla="*/ 1655717 w 2485131"/>
                <a:gd name="connsiteY375" fmla="*/ 40226 h 105463"/>
                <a:gd name="connsiteX376" fmla="*/ 1661711 w 2485131"/>
                <a:gd name="connsiteY376" fmla="*/ 47487 h 105463"/>
                <a:gd name="connsiteX377" fmla="*/ 1674735 w 2485131"/>
                <a:gd name="connsiteY377" fmla="*/ 52559 h 105463"/>
                <a:gd name="connsiteX378" fmla="*/ 1684071 w 2485131"/>
                <a:gd name="connsiteY378" fmla="*/ 64431 h 105463"/>
                <a:gd name="connsiteX379" fmla="*/ 1665630 w 2485131"/>
                <a:gd name="connsiteY379" fmla="*/ 79530 h 105463"/>
                <a:gd name="connsiteX380" fmla="*/ 1648225 w 2485131"/>
                <a:gd name="connsiteY380" fmla="*/ 74112 h 105463"/>
                <a:gd name="connsiteX381" fmla="*/ 1648225 w 2485131"/>
                <a:gd name="connsiteY381" fmla="*/ 67082 h 105463"/>
                <a:gd name="connsiteX382" fmla="*/ 1665745 w 2485131"/>
                <a:gd name="connsiteY382" fmla="*/ 74228 h 105463"/>
                <a:gd name="connsiteX383" fmla="*/ 1722107 w 2485131"/>
                <a:gd name="connsiteY383" fmla="*/ 78723 h 105463"/>
                <a:gd name="connsiteX384" fmla="*/ 1722107 w 2485131"/>
                <a:gd name="connsiteY384" fmla="*/ 17865 h 105463"/>
                <a:gd name="connsiteX385" fmla="*/ 1739512 w 2485131"/>
                <a:gd name="connsiteY385" fmla="*/ 0 h 105463"/>
                <a:gd name="connsiteX386" fmla="*/ 1749078 w 2485131"/>
                <a:gd name="connsiteY386" fmla="*/ 2536 h 105463"/>
                <a:gd name="connsiteX387" fmla="*/ 1749078 w 2485131"/>
                <a:gd name="connsiteY387" fmla="*/ 8875 h 105463"/>
                <a:gd name="connsiteX388" fmla="*/ 1740088 w 2485131"/>
                <a:gd name="connsiteY388" fmla="*/ 6224 h 105463"/>
                <a:gd name="connsiteX389" fmla="*/ 1728562 w 2485131"/>
                <a:gd name="connsiteY389" fmla="*/ 17750 h 105463"/>
                <a:gd name="connsiteX390" fmla="*/ 1728562 w 2485131"/>
                <a:gd name="connsiteY390" fmla="*/ 27893 h 105463"/>
                <a:gd name="connsiteX391" fmla="*/ 1747234 w 2485131"/>
                <a:gd name="connsiteY391" fmla="*/ 27893 h 105463"/>
                <a:gd name="connsiteX392" fmla="*/ 1747234 w 2485131"/>
                <a:gd name="connsiteY392" fmla="*/ 33887 h 105463"/>
                <a:gd name="connsiteX393" fmla="*/ 1728562 w 2485131"/>
                <a:gd name="connsiteY393" fmla="*/ 33887 h 105463"/>
                <a:gd name="connsiteX394" fmla="*/ 1728562 w 2485131"/>
                <a:gd name="connsiteY394" fmla="*/ 78723 h 105463"/>
                <a:gd name="connsiteX395" fmla="*/ 1722107 w 2485131"/>
                <a:gd name="connsiteY395" fmla="*/ 78723 h 105463"/>
                <a:gd name="connsiteX396" fmla="*/ 1755994 w 2485131"/>
                <a:gd name="connsiteY396" fmla="*/ 12679 h 105463"/>
                <a:gd name="connsiteX397" fmla="*/ 1760374 w 2485131"/>
                <a:gd name="connsiteY397" fmla="*/ 8068 h 105463"/>
                <a:gd name="connsiteX398" fmla="*/ 1763370 w 2485131"/>
                <a:gd name="connsiteY398" fmla="*/ 8990 h 105463"/>
                <a:gd name="connsiteX399" fmla="*/ 1768327 w 2485131"/>
                <a:gd name="connsiteY399" fmla="*/ 12563 h 105463"/>
                <a:gd name="connsiteX400" fmla="*/ 1763370 w 2485131"/>
                <a:gd name="connsiteY400" fmla="*/ 16136 h 105463"/>
                <a:gd name="connsiteX401" fmla="*/ 1760374 w 2485131"/>
                <a:gd name="connsiteY401" fmla="*/ 17174 h 105463"/>
                <a:gd name="connsiteX402" fmla="*/ 1755994 w 2485131"/>
                <a:gd name="connsiteY402" fmla="*/ 12679 h 105463"/>
                <a:gd name="connsiteX403" fmla="*/ 1757377 w 2485131"/>
                <a:gd name="connsiteY403" fmla="*/ 78723 h 105463"/>
                <a:gd name="connsiteX404" fmla="*/ 1757377 w 2485131"/>
                <a:gd name="connsiteY404" fmla="*/ 27893 h 105463"/>
                <a:gd name="connsiteX405" fmla="*/ 1763832 w 2485131"/>
                <a:gd name="connsiteY405" fmla="*/ 27893 h 105463"/>
                <a:gd name="connsiteX406" fmla="*/ 1763832 w 2485131"/>
                <a:gd name="connsiteY406" fmla="*/ 78723 h 105463"/>
                <a:gd name="connsiteX407" fmla="*/ 1757377 w 2485131"/>
                <a:gd name="connsiteY407" fmla="*/ 78723 h 105463"/>
                <a:gd name="connsiteX408" fmla="*/ 1781812 w 2485131"/>
                <a:gd name="connsiteY408" fmla="*/ 922 h 105463"/>
                <a:gd name="connsiteX409" fmla="*/ 1788267 w 2485131"/>
                <a:gd name="connsiteY409" fmla="*/ 922 h 105463"/>
                <a:gd name="connsiteX410" fmla="*/ 1788267 w 2485131"/>
                <a:gd name="connsiteY410" fmla="*/ 78723 h 105463"/>
                <a:gd name="connsiteX411" fmla="*/ 1781812 w 2485131"/>
                <a:gd name="connsiteY411" fmla="*/ 78723 h 105463"/>
                <a:gd name="connsiteX412" fmla="*/ 1781812 w 2485131"/>
                <a:gd name="connsiteY412" fmla="*/ 922 h 105463"/>
                <a:gd name="connsiteX413" fmla="*/ 1822384 w 2485131"/>
                <a:gd name="connsiteY413" fmla="*/ 79530 h 105463"/>
                <a:gd name="connsiteX414" fmla="*/ 1805786 w 2485131"/>
                <a:gd name="connsiteY414" fmla="*/ 62010 h 105463"/>
                <a:gd name="connsiteX415" fmla="*/ 1805786 w 2485131"/>
                <a:gd name="connsiteY415" fmla="*/ 11295 h 105463"/>
                <a:gd name="connsiteX416" fmla="*/ 1812126 w 2485131"/>
                <a:gd name="connsiteY416" fmla="*/ 11295 h 105463"/>
                <a:gd name="connsiteX417" fmla="*/ 1812126 w 2485131"/>
                <a:gd name="connsiteY417" fmla="*/ 27893 h 105463"/>
                <a:gd name="connsiteX418" fmla="*/ 1834486 w 2485131"/>
                <a:gd name="connsiteY418" fmla="*/ 27893 h 105463"/>
                <a:gd name="connsiteX419" fmla="*/ 1834486 w 2485131"/>
                <a:gd name="connsiteY419" fmla="*/ 33887 h 105463"/>
                <a:gd name="connsiteX420" fmla="*/ 1812126 w 2485131"/>
                <a:gd name="connsiteY420" fmla="*/ 33887 h 105463"/>
                <a:gd name="connsiteX421" fmla="*/ 1812126 w 2485131"/>
                <a:gd name="connsiteY421" fmla="*/ 62471 h 105463"/>
                <a:gd name="connsiteX422" fmla="*/ 1823075 w 2485131"/>
                <a:gd name="connsiteY422" fmla="*/ 73421 h 105463"/>
                <a:gd name="connsiteX423" fmla="*/ 1835293 w 2485131"/>
                <a:gd name="connsiteY423" fmla="*/ 69617 h 105463"/>
                <a:gd name="connsiteX424" fmla="*/ 1835293 w 2485131"/>
                <a:gd name="connsiteY424" fmla="*/ 75841 h 105463"/>
                <a:gd name="connsiteX425" fmla="*/ 1822384 w 2485131"/>
                <a:gd name="connsiteY425" fmla="*/ 79530 h 105463"/>
                <a:gd name="connsiteX426" fmla="*/ 1842093 w 2485131"/>
                <a:gd name="connsiteY426" fmla="*/ 53596 h 105463"/>
                <a:gd name="connsiteX427" fmla="*/ 1867105 w 2485131"/>
                <a:gd name="connsiteY427" fmla="*/ 27086 h 105463"/>
                <a:gd name="connsiteX428" fmla="*/ 1891194 w 2485131"/>
                <a:gd name="connsiteY428" fmla="*/ 52674 h 105463"/>
                <a:gd name="connsiteX429" fmla="*/ 1890964 w 2485131"/>
                <a:gd name="connsiteY429" fmla="*/ 55786 h 105463"/>
                <a:gd name="connsiteX430" fmla="*/ 1848779 w 2485131"/>
                <a:gd name="connsiteY430" fmla="*/ 55786 h 105463"/>
                <a:gd name="connsiteX431" fmla="*/ 1869064 w 2485131"/>
                <a:gd name="connsiteY431" fmla="*/ 73651 h 105463"/>
                <a:gd name="connsiteX432" fmla="*/ 1887621 w 2485131"/>
                <a:gd name="connsiteY432" fmla="*/ 67427 h 105463"/>
                <a:gd name="connsiteX433" fmla="*/ 1887621 w 2485131"/>
                <a:gd name="connsiteY433" fmla="*/ 73767 h 105463"/>
                <a:gd name="connsiteX434" fmla="*/ 1869064 w 2485131"/>
                <a:gd name="connsiteY434" fmla="*/ 79530 h 105463"/>
                <a:gd name="connsiteX435" fmla="*/ 1841978 w 2485131"/>
                <a:gd name="connsiteY435" fmla="*/ 53596 h 105463"/>
                <a:gd name="connsiteX436" fmla="*/ 1884394 w 2485131"/>
                <a:gd name="connsiteY436" fmla="*/ 50484 h 105463"/>
                <a:gd name="connsiteX437" fmla="*/ 1867105 w 2485131"/>
                <a:gd name="connsiteY437" fmla="*/ 32964 h 105463"/>
                <a:gd name="connsiteX438" fmla="*/ 1848894 w 2485131"/>
                <a:gd name="connsiteY438" fmla="*/ 50484 h 105463"/>
                <a:gd name="connsiteX439" fmla="*/ 1884394 w 2485131"/>
                <a:gd name="connsiteY439" fmla="*/ 50484 h 105463"/>
                <a:gd name="connsiteX440" fmla="*/ 1911711 w 2485131"/>
                <a:gd name="connsiteY440" fmla="*/ 78723 h 105463"/>
                <a:gd name="connsiteX441" fmla="*/ 1905256 w 2485131"/>
                <a:gd name="connsiteY441" fmla="*/ 78723 h 105463"/>
                <a:gd name="connsiteX442" fmla="*/ 1905256 w 2485131"/>
                <a:gd name="connsiteY442" fmla="*/ 27893 h 105463"/>
                <a:gd name="connsiteX443" fmla="*/ 1911711 w 2485131"/>
                <a:gd name="connsiteY443" fmla="*/ 27893 h 105463"/>
                <a:gd name="connsiteX444" fmla="*/ 1911711 w 2485131"/>
                <a:gd name="connsiteY444" fmla="*/ 40917 h 105463"/>
                <a:gd name="connsiteX445" fmla="*/ 1930844 w 2485131"/>
                <a:gd name="connsiteY445" fmla="*/ 26971 h 105463"/>
                <a:gd name="connsiteX446" fmla="*/ 1930844 w 2485131"/>
                <a:gd name="connsiteY446" fmla="*/ 34232 h 105463"/>
                <a:gd name="connsiteX447" fmla="*/ 1911711 w 2485131"/>
                <a:gd name="connsiteY447" fmla="*/ 54172 h 105463"/>
                <a:gd name="connsiteX448" fmla="*/ 1911711 w 2485131"/>
                <a:gd name="connsiteY448" fmla="*/ 78608 h 105463"/>
                <a:gd name="connsiteX449" fmla="*/ 1960927 w 2485131"/>
                <a:gd name="connsiteY449" fmla="*/ 53250 h 105463"/>
                <a:gd name="connsiteX450" fmla="*/ 1987322 w 2485131"/>
                <a:gd name="connsiteY450" fmla="*/ 27086 h 105463"/>
                <a:gd name="connsiteX451" fmla="*/ 2013371 w 2485131"/>
                <a:gd name="connsiteY451" fmla="*/ 53250 h 105463"/>
                <a:gd name="connsiteX452" fmla="*/ 1987322 w 2485131"/>
                <a:gd name="connsiteY452" fmla="*/ 79645 h 105463"/>
                <a:gd name="connsiteX453" fmla="*/ 1960927 w 2485131"/>
                <a:gd name="connsiteY453" fmla="*/ 53250 h 105463"/>
                <a:gd name="connsiteX454" fmla="*/ 1987206 w 2485131"/>
                <a:gd name="connsiteY454" fmla="*/ 33195 h 105463"/>
                <a:gd name="connsiteX455" fmla="*/ 1967612 w 2485131"/>
                <a:gd name="connsiteY455" fmla="*/ 53366 h 105463"/>
                <a:gd name="connsiteX456" fmla="*/ 1987206 w 2485131"/>
                <a:gd name="connsiteY456" fmla="*/ 73651 h 105463"/>
                <a:gd name="connsiteX457" fmla="*/ 2006685 w 2485131"/>
                <a:gd name="connsiteY457" fmla="*/ 53366 h 105463"/>
                <a:gd name="connsiteX458" fmla="*/ 1987206 w 2485131"/>
                <a:gd name="connsiteY458" fmla="*/ 33195 h 105463"/>
                <a:gd name="connsiteX459" fmla="*/ 2063624 w 2485131"/>
                <a:gd name="connsiteY459" fmla="*/ 27893 h 105463"/>
                <a:gd name="connsiteX460" fmla="*/ 2070079 w 2485131"/>
                <a:gd name="connsiteY460" fmla="*/ 27893 h 105463"/>
                <a:gd name="connsiteX461" fmla="*/ 2070079 w 2485131"/>
                <a:gd name="connsiteY461" fmla="*/ 56478 h 105463"/>
                <a:gd name="connsiteX462" fmla="*/ 2047833 w 2485131"/>
                <a:gd name="connsiteY462" fmla="*/ 79530 h 105463"/>
                <a:gd name="connsiteX463" fmla="*/ 2025473 w 2485131"/>
                <a:gd name="connsiteY463" fmla="*/ 56478 h 105463"/>
                <a:gd name="connsiteX464" fmla="*/ 2025473 w 2485131"/>
                <a:gd name="connsiteY464" fmla="*/ 27893 h 105463"/>
                <a:gd name="connsiteX465" fmla="*/ 2031927 w 2485131"/>
                <a:gd name="connsiteY465" fmla="*/ 27893 h 105463"/>
                <a:gd name="connsiteX466" fmla="*/ 2031927 w 2485131"/>
                <a:gd name="connsiteY466" fmla="*/ 57169 h 105463"/>
                <a:gd name="connsiteX467" fmla="*/ 2047833 w 2485131"/>
                <a:gd name="connsiteY467" fmla="*/ 73536 h 105463"/>
                <a:gd name="connsiteX468" fmla="*/ 2063624 w 2485131"/>
                <a:gd name="connsiteY468" fmla="*/ 57169 h 105463"/>
                <a:gd name="connsiteX469" fmla="*/ 2063624 w 2485131"/>
                <a:gd name="connsiteY469" fmla="*/ 27893 h 105463"/>
                <a:gd name="connsiteX470" fmla="*/ 2102582 w 2485131"/>
                <a:gd name="connsiteY470" fmla="*/ 79530 h 105463"/>
                <a:gd name="connsiteX471" fmla="*/ 2085985 w 2485131"/>
                <a:gd name="connsiteY471" fmla="*/ 62010 h 105463"/>
                <a:gd name="connsiteX472" fmla="*/ 2085985 w 2485131"/>
                <a:gd name="connsiteY472" fmla="*/ 11295 h 105463"/>
                <a:gd name="connsiteX473" fmla="*/ 2092324 w 2485131"/>
                <a:gd name="connsiteY473" fmla="*/ 11295 h 105463"/>
                <a:gd name="connsiteX474" fmla="*/ 2092324 w 2485131"/>
                <a:gd name="connsiteY474" fmla="*/ 27893 h 105463"/>
                <a:gd name="connsiteX475" fmla="*/ 2114685 w 2485131"/>
                <a:gd name="connsiteY475" fmla="*/ 27893 h 105463"/>
                <a:gd name="connsiteX476" fmla="*/ 2114685 w 2485131"/>
                <a:gd name="connsiteY476" fmla="*/ 33887 h 105463"/>
                <a:gd name="connsiteX477" fmla="*/ 2092324 w 2485131"/>
                <a:gd name="connsiteY477" fmla="*/ 33887 h 105463"/>
                <a:gd name="connsiteX478" fmla="*/ 2092324 w 2485131"/>
                <a:gd name="connsiteY478" fmla="*/ 62471 h 105463"/>
                <a:gd name="connsiteX479" fmla="*/ 2103274 w 2485131"/>
                <a:gd name="connsiteY479" fmla="*/ 73421 h 105463"/>
                <a:gd name="connsiteX480" fmla="*/ 2115491 w 2485131"/>
                <a:gd name="connsiteY480" fmla="*/ 69617 h 105463"/>
                <a:gd name="connsiteX481" fmla="*/ 2115491 w 2485131"/>
                <a:gd name="connsiteY481" fmla="*/ 75841 h 105463"/>
                <a:gd name="connsiteX482" fmla="*/ 2102582 w 2485131"/>
                <a:gd name="connsiteY482" fmla="*/ 79530 h 105463"/>
                <a:gd name="connsiteX483" fmla="*/ 2146612 w 2485131"/>
                <a:gd name="connsiteY483" fmla="*/ 53596 h 105463"/>
                <a:gd name="connsiteX484" fmla="*/ 2171623 w 2485131"/>
                <a:gd name="connsiteY484" fmla="*/ 27086 h 105463"/>
                <a:gd name="connsiteX485" fmla="*/ 2195713 w 2485131"/>
                <a:gd name="connsiteY485" fmla="*/ 52674 h 105463"/>
                <a:gd name="connsiteX486" fmla="*/ 2195482 w 2485131"/>
                <a:gd name="connsiteY486" fmla="*/ 55786 h 105463"/>
                <a:gd name="connsiteX487" fmla="*/ 2153297 w 2485131"/>
                <a:gd name="connsiteY487" fmla="*/ 55786 h 105463"/>
                <a:gd name="connsiteX488" fmla="*/ 2173583 w 2485131"/>
                <a:gd name="connsiteY488" fmla="*/ 73651 h 105463"/>
                <a:gd name="connsiteX489" fmla="*/ 2192140 w 2485131"/>
                <a:gd name="connsiteY489" fmla="*/ 67427 h 105463"/>
                <a:gd name="connsiteX490" fmla="*/ 2192140 w 2485131"/>
                <a:gd name="connsiteY490" fmla="*/ 73767 h 105463"/>
                <a:gd name="connsiteX491" fmla="*/ 2173583 w 2485131"/>
                <a:gd name="connsiteY491" fmla="*/ 79530 h 105463"/>
                <a:gd name="connsiteX492" fmla="*/ 2146496 w 2485131"/>
                <a:gd name="connsiteY492" fmla="*/ 53596 h 105463"/>
                <a:gd name="connsiteX493" fmla="*/ 2188912 w 2485131"/>
                <a:gd name="connsiteY493" fmla="*/ 50484 h 105463"/>
                <a:gd name="connsiteX494" fmla="*/ 2171623 w 2485131"/>
                <a:gd name="connsiteY494" fmla="*/ 32964 h 105463"/>
                <a:gd name="connsiteX495" fmla="*/ 2153412 w 2485131"/>
                <a:gd name="connsiteY495" fmla="*/ 50484 h 105463"/>
                <a:gd name="connsiteX496" fmla="*/ 2188912 w 2485131"/>
                <a:gd name="connsiteY496" fmla="*/ 50484 h 105463"/>
                <a:gd name="connsiteX497" fmla="*/ 2226718 w 2485131"/>
                <a:gd name="connsiteY497" fmla="*/ 57169 h 105463"/>
                <a:gd name="connsiteX498" fmla="*/ 2209775 w 2485131"/>
                <a:gd name="connsiteY498" fmla="*/ 78723 h 105463"/>
                <a:gd name="connsiteX499" fmla="*/ 2202283 w 2485131"/>
                <a:gd name="connsiteY499" fmla="*/ 78723 h 105463"/>
                <a:gd name="connsiteX500" fmla="*/ 2222799 w 2485131"/>
                <a:gd name="connsiteY500" fmla="*/ 52213 h 105463"/>
                <a:gd name="connsiteX501" fmla="*/ 2203320 w 2485131"/>
                <a:gd name="connsiteY501" fmla="*/ 27893 h 105463"/>
                <a:gd name="connsiteX502" fmla="*/ 2211273 w 2485131"/>
                <a:gd name="connsiteY502" fmla="*/ 27893 h 105463"/>
                <a:gd name="connsiteX503" fmla="*/ 2226948 w 2485131"/>
                <a:gd name="connsiteY503" fmla="*/ 47142 h 105463"/>
                <a:gd name="connsiteX504" fmla="*/ 2242047 w 2485131"/>
                <a:gd name="connsiteY504" fmla="*/ 27893 h 105463"/>
                <a:gd name="connsiteX505" fmla="*/ 2249539 w 2485131"/>
                <a:gd name="connsiteY505" fmla="*/ 27893 h 105463"/>
                <a:gd name="connsiteX506" fmla="*/ 2230867 w 2485131"/>
                <a:gd name="connsiteY506" fmla="*/ 52328 h 105463"/>
                <a:gd name="connsiteX507" fmla="*/ 2252190 w 2485131"/>
                <a:gd name="connsiteY507" fmla="*/ 78838 h 105463"/>
                <a:gd name="connsiteX508" fmla="*/ 2244237 w 2485131"/>
                <a:gd name="connsiteY508" fmla="*/ 78838 h 105463"/>
                <a:gd name="connsiteX509" fmla="*/ 2226718 w 2485131"/>
                <a:gd name="connsiteY509" fmla="*/ 57284 h 105463"/>
                <a:gd name="connsiteX510" fmla="*/ 2269249 w 2485131"/>
                <a:gd name="connsiteY510" fmla="*/ 66966 h 105463"/>
                <a:gd name="connsiteX511" fmla="*/ 2269249 w 2485131"/>
                <a:gd name="connsiteY511" fmla="*/ 104772 h 105463"/>
                <a:gd name="connsiteX512" fmla="*/ 2262794 w 2485131"/>
                <a:gd name="connsiteY512" fmla="*/ 104772 h 105463"/>
                <a:gd name="connsiteX513" fmla="*/ 2262794 w 2485131"/>
                <a:gd name="connsiteY513" fmla="*/ 28008 h 105463"/>
                <a:gd name="connsiteX514" fmla="*/ 2269249 w 2485131"/>
                <a:gd name="connsiteY514" fmla="*/ 28008 h 105463"/>
                <a:gd name="connsiteX515" fmla="*/ 2269249 w 2485131"/>
                <a:gd name="connsiteY515" fmla="*/ 39880 h 105463"/>
                <a:gd name="connsiteX516" fmla="*/ 2289535 w 2485131"/>
                <a:gd name="connsiteY516" fmla="*/ 27201 h 105463"/>
                <a:gd name="connsiteX517" fmla="*/ 2315007 w 2485131"/>
                <a:gd name="connsiteY517" fmla="*/ 53366 h 105463"/>
                <a:gd name="connsiteX518" fmla="*/ 2289535 w 2485131"/>
                <a:gd name="connsiteY518" fmla="*/ 79760 h 105463"/>
                <a:gd name="connsiteX519" fmla="*/ 2269249 w 2485131"/>
                <a:gd name="connsiteY519" fmla="*/ 67082 h 105463"/>
                <a:gd name="connsiteX520" fmla="*/ 2288843 w 2485131"/>
                <a:gd name="connsiteY520" fmla="*/ 33195 h 105463"/>
                <a:gd name="connsiteX521" fmla="*/ 2269249 w 2485131"/>
                <a:gd name="connsiteY521" fmla="*/ 53366 h 105463"/>
                <a:gd name="connsiteX522" fmla="*/ 2288843 w 2485131"/>
                <a:gd name="connsiteY522" fmla="*/ 73651 h 105463"/>
                <a:gd name="connsiteX523" fmla="*/ 2308207 w 2485131"/>
                <a:gd name="connsiteY523" fmla="*/ 53366 h 105463"/>
                <a:gd name="connsiteX524" fmla="*/ 2288843 w 2485131"/>
                <a:gd name="connsiteY524" fmla="*/ 33195 h 105463"/>
                <a:gd name="connsiteX525" fmla="*/ 2329069 w 2485131"/>
                <a:gd name="connsiteY525" fmla="*/ 922 h 105463"/>
                <a:gd name="connsiteX526" fmla="*/ 2335524 w 2485131"/>
                <a:gd name="connsiteY526" fmla="*/ 922 h 105463"/>
                <a:gd name="connsiteX527" fmla="*/ 2335524 w 2485131"/>
                <a:gd name="connsiteY527" fmla="*/ 78723 h 105463"/>
                <a:gd name="connsiteX528" fmla="*/ 2329069 w 2485131"/>
                <a:gd name="connsiteY528" fmla="*/ 78723 h 105463"/>
                <a:gd name="connsiteX529" fmla="*/ 2329069 w 2485131"/>
                <a:gd name="connsiteY529" fmla="*/ 922 h 105463"/>
                <a:gd name="connsiteX530" fmla="*/ 2352121 w 2485131"/>
                <a:gd name="connsiteY530" fmla="*/ 12679 h 105463"/>
                <a:gd name="connsiteX531" fmla="*/ 2356501 w 2485131"/>
                <a:gd name="connsiteY531" fmla="*/ 8068 h 105463"/>
                <a:gd name="connsiteX532" fmla="*/ 2359498 w 2485131"/>
                <a:gd name="connsiteY532" fmla="*/ 8990 h 105463"/>
                <a:gd name="connsiteX533" fmla="*/ 2364454 w 2485131"/>
                <a:gd name="connsiteY533" fmla="*/ 12563 h 105463"/>
                <a:gd name="connsiteX534" fmla="*/ 2359498 w 2485131"/>
                <a:gd name="connsiteY534" fmla="*/ 16136 h 105463"/>
                <a:gd name="connsiteX535" fmla="*/ 2356501 w 2485131"/>
                <a:gd name="connsiteY535" fmla="*/ 17174 h 105463"/>
                <a:gd name="connsiteX536" fmla="*/ 2352121 w 2485131"/>
                <a:gd name="connsiteY536" fmla="*/ 12679 h 105463"/>
                <a:gd name="connsiteX537" fmla="*/ 2353735 w 2485131"/>
                <a:gd name="connsiteY537" fmla="*/ 27893 h 105463"/>
                <a:gd name="connsiteX538" fmla="*/ 2360305 w 2485131"/>
                <a:gd name="connsiteY538" fmla="*/ 27893 h 105463"/>
                <a:gd name="connsiteX539" fmla="*/ 2360305 w 2485131"/>
                <a:gd name="connsiteY539" fmla="*/ 78723 h 105463"/>
                <a:gd name="connsiteX540" fmla="*/ 2353735 w 2485131"/>
                <a:gd name="connsiteY540" fmla="*/ 78723 h 105463"/>
                <a:gd name="connsiteX541" fmla="*/ 2353735 w 2485131"/>
                <a:gd name="connsiteY541" fmla="*/ 27893 h 105463"/>
                <a:gd name="connsiteX542" fmla="*/ 2401222 w 2485131"/>
                <a:gd name="connsiteY542" fmla="*/ 73536 h 105463"/>
                <a:gd name="connsiteX543" fmla="*/ 2418050 w 2485131"/>
                <a:gd name="connsiteY543" fmla="*/ 67542 h 105463"/>
                <a:gd name="connsiteX544" fmla="*/ 2418050 w 2485131"/>
                <a:gd name="connsiteY544" fmla="*/ 74228 h 105463"/>
                <a:gd name="connsiteX545" fmla="*/ 2400761 w 2485131"/>
                <a:gd name="connsiteY545" fmla="*/ 79645 h 105463"/>
                <a:gd name="connsiteX546" fmla="*/ 2374367 w 2485131"/>
                <a:gd name="connsiteY546" fmla="*/ 53366 h 105463"/>
                <a:gd name="connsiteX547" fmla="*/ 2400646 w 2485131"/>
                <a:gd name="connsiteY547" fmla="*/ 27086 h 105463"/>
                <a:gd name="connsiteX548" fmla="*/ 2417589 w 2485131"/>
                <a:gd name="connsiteY548" fmla="*/ 32849 h 105463"/>
                <a:gd name="connsiteX549" fmla="*/ 2417589 w 2485131"/>
                <a:gd name="connsiteY549" fmla="*/ 39995 h 105463"/>
                <a:gd name="connsiteX550" fmla="*/ 2401107 w 2485131"/>
                <a:gd name="connsiteY550" fmla="*/ 33195 h 105463"/>
                <a:gd name="connsiteX551" fmla="*/ 2381052 w 2485131"/>
                <a:gd name="connsiteY551" fmla="*/ 53366 h 105463"/>
                <a:gd name="connsiteX552" fmla="*/ 2401337 w 2485131"/>
                <a:gd name="connsiteY552" fmla="*/ 73651 h 105463"/>
                <a:gd name="connsiteX553" fmla="*/ 2432458 w 2485131"/>
                <a:gd name="connsiteY553" fmla="*/ 16021 h 105463"/>
                <a:gd name="connsiteX554" fmla="*/ 2427501 w 2485131"/>
                <a:gd name="connsiteY554" fmla="*/ 12448 h 105463"/>
                <a:gd name="connsiteX555" fmla="*/ 2432458 w 2485131"/>
                <a:gd name="connsiteY555" fmla="*/ 8875 h 105463"/>
                <a:gd name="connsiteX556" fmla="*/ 2435454 w 2485131"/>
                <a:gd name="connsiteY556" fmla="*/ 7953 h 105463"/>
                <a:gd name="connsiteX557" fmla="*/ 2439834 w 2485131"/>
                <a:gd name="connsiteY557" fmla="*/ 12563 h 105463"/>
                <a:gd name="connsiteX558" fmla="*/ 2435454 w 2485131"/>
                <a:gd name="connsiteY558" fmla="*/ 17058 h 105463"/>
                <a:gd name="connsiteX559" fmla="*/ 2432458 w 2485131"/>
                <a:gd name="connsiteY559" fmla="*/ 16021 h 105463"/>
                <a:gd name="connsiteX560" fmla="*/ 2431766 w 2485131"/>
                <a:gd name="connsiteY560" fmla="*/ 27893 h 105463"/>
                <a:gd name="connsiteX561" fmla="*/ 2438336 w 2485131"/>
                <a:gd name="connsiteY561" fmla="*/ 27893 h 105463"/>
                <a:gd name="connsiteX562" fmla="*/ 2438336 w 2485131"/>
                <a:gd name="connsiteY562" fmla="*/ 78723 h 105463"/>
                <a:gd name="connsiteX563" fmla="*/ 2431766 w 2485131"/>
                <a:gd name="connsiteY563" fmla="*/ 78723 h 105463"/>
                <a:gd name="connsiteX564" fmla="*/ 2431766 w 2485131"/>
                <a:gd name="connsiteY564" fmla="*/ 27893 h 105463"/>
                <a:gd name="connsiteX565" fmla="*/ 2472223 w 2485131"/>
                <a:gd name="connsiteY565" fmla="*/ 79530 h 105463"/>
                <a:gd name="connsiteX566" fmla="*/ 2455625 w 2485131"/>
                <a:gd name="connsiteY566" fmla="*/ 62010 h 105463"/>
                <a:gd name="connsiteX567" fmla="*/ 2455625 w 2485131"/>
                <a:gd name="connsiteY567" fmla="*/ 11295 h 105463"/>
                <a:gd name="connsiteX568" fmla="*/ 2461965 w 2485131"/>
                <a:gd name="connsiteY568" fmla="*/ 11295 h 105463"/>
                <a:gd name="connsiteX569" fmla="*/ 2461965 w 2485131"/>
                <a:gd name="connsiteY569" fmla="*/ 27893 h 105463"/>
                <a:gd name="connsiteX570" fmla="*/ 2484325 w 2485131"/>
                <a:gd name="connsiteY570" fmla="*/ 27893 h 105463"/>
                <a:gd name="connsiteX571" fmla="*/ 2484325 w 2485131"/>
                <a:gd name="connsiteY571" fmla="*/ 33887 h 105463"/>
                <a:gd name="connsiteX572" fmla="*/ 2461965 w 2485131"/>
                <a:gd name="connsiteY572" fmla="*/ 33887 h 105463"/>
                <a:gd name="connsiteX573" fmla="*/ 2461965 w 2485131"/>
                <a:gd name="connsiteY573" fmla="*/ 62471 h 105463"/>
                <a:gd name="connsiteX574" fmla="*/ 2472914 w 2485131"/>
                <a:gd name="connsiteY574" fmla="*/ 73421 h 105463"/>
                <a:gd name="connsiteX575" fmla="*/ 2485132 w 2485131"/>
                <a:gd name="connsiteY575" fmla="*/ 69617 h 105463"/>
                <a:gd name="connsiteX576" fmla="*/ 2485132 w 2485131"/>
                <a:gd name="connsiteY576" fmla="*/ 75841 h 105463"/>
                <a:gd name="connsiteX577" fmla="*/ 2472223 w 2485131"/>
                <a:gd name="connsiteY577" fmla="*/ 79530 h 10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</a:cxnLst>
              <a:rect l="l" t="t" r="r" b="b"/>
              <a:pathLst>
                <a:path w="2485131" h="105463">
                  <a:moveTo>
                    <a:pt x="115" y="53711"/>
                  </a:moveTo>
                  <a:cubicBezTo>
                    <a:pt x="115" y="38612"/>
                    <a:pt x="9682" y="27201"/>
                    <a:pt x="25127" y="27201"/>
                  </a:cubicBezTo>
                  <a:cubicBezTo>
                    <a:pt x="40572" y="27201"/>
                    <a:pt x="49216" y="38151"/>
                    <a:pt x="49216" y="52789"/>
                  </a:cubicBezTo>
                  <a:cubicBezTo>
                    <a:pt x="49216" y="53826"/>
                    <a:pt x="49216" y="54864"/>
                    <a:pt x="48986" y="55901"/>
                  </a:cubicBezTo>
                  <a:lnTo>
                    <a:pt x="6800" y="55901"/>
                  </a:lnTo>
                  <a:cubicBezTo>
                    <a:pt x="7838" y="66390"/>
                    <a:pt x="15675" y="73767"/>
                    <a:pt x="27086" y="73767"/>
                  </a:cubicBezTo>
                  <a:cubicBezTo>
                    <a:pt x="33887" y="73767"/>
                    <a:pt x="40226" y="71692"/>
                    <a:pt x="45643" y="67542"/>
                  </a:cubicBezTo>
                  <a:lnTo>
                    <a:pt x="45643" y="73882"/>
                  </a:lnTo>
                  <a:cubicBezTo>
                    <a:pt x="40226" y="77801"/>
                    <a:pt x="33771" y="79645"/>
                    <a:pt x="27086" y="79645"/>
                  </a:cubicBezTo>
                  <a:cubicBezTo>
                    <a:pt x="11065" y="79645"/>
                    <a:pt x="0" y="69041"/>
                    <a:pt x="0" y="53711"/>
                  </a:cubicBezTo>
                  <a:close/>
                  <a:moveTo>
                    <a:pt x="42416" y="50599"/>
                  </a:moveTo>
                  <a:cubicBezTo>
                    <a:pt x="41840" y="40687"/>
                    <a:pt x="35500" y="33080"/>
                    <a:pt x="25127" y="33080"/>
                  </a:cubicBezTo>
                  <a:cubicBezTo>
                    <a:pt x="14753" y="33080"/>
                    <a:pt x="7953" y="40687"/>
                    <a:pt x="6916" y="50599"/>
                  </a:cubicBezTo>
                  <a:lnTo>
                    <a:pt x="42416" y="50599"/>
                  </a:lnTo>
                  <a:close/>
                  <a:moveTo>
                    <a:pt x="69733" y="78838"/>
                  </a:moveTo>
                  <a:lnTo>
                    <a:pt x="63278" y="78838"/>
                  </a:lnTo>
                  <a:lnTo>
                    <a:pt x="63278" y="28008"/>
                  </a:lnTo>
                  <a:lnTo>
                    <a:pt x="69733" y="28008"/>
                  </a:lnTo>
                  <a:lnTo>
                    <a:pt x="69733" y="39650"/>
                  </a:lnTo>
                  <a:cubicBezTo>
                    <a:pt x="73190" y="32158"/>
                    <a:pt x="79991" y="27201"/>
                    <a:pt x="88520" y="27201"/>
                  </a:cubicBezTo>
                  <a:cubicBezTo>
                    <a:pt x="102006" y="27201"/>
                    <a:pt x="108691" y="36653"/>
                    <a:pt x="108691" y="49793"/>
                  </a:cubicBezTo>
                  <a:lnTo>
                    <a:pt x="108691" y="78838"/>
                  </a:lnTo>
                  <a:lnTo>
                    <a:pt x="102236" y="78838"/>
                  </a:lnTo>
                  <a:lnTo>
                    <a:pt x="102236" y="50715"/>
                  </a:lnTo>
                  <a:cubicBezTo>
                    <a:pt x="102236" y="39189"/>
                    <a:pt x="96934" y="33425"/>
                    <a:pt x="87022" y="33425"/>
                  </a:cubicBezTo>
                  <a:cubicBezTo>
                    <a:pt x="77109" y="33425"/>
                    <a:pt x="69848" y="42185"/>
                    <a:pt x="69848" y="53481"/>
                  </a:cubicBezTo>
                  <a:lnTo>
                    <a:pt x="69848" y="78954"/>
                  </a:lnTo>
                  <a:close/>
                  <a:moveTo>
                    <a:pt x="146842" y="105463"/>
                  </a:moveTo>
                  <a:cubicBezTo>
                    <a:pt x="139119" y="105463"/>
                    <a:pt x="131743" y="103158"/>
                    <a:pt x="126325" y="98548"/>
                  </a:cubicBezTo>
                  <a:lnTo>
                    <a:pt x="126325" y="91517"/>
                  </a:lnTo>
                  <a:cubicBezTo>
                    <a:pt x="131743" y="96819"/>
                    <a:pt x="139580" y="99354"/>
                    <a:pt x="146842" y="99354"/>
                  </a:cubicBezTo>
                  <a:cubicBezTo>
                    <a:pt x="159866" y="99354"/>
                    <a:pt x="167128" y="92554"/>
                    <a:pt x="167128" y="80106"/>
                  </a:cubicBezTo>
                  <a:lnTo>
                    <a:pt x="167128" y="67082"/>
                  </a:lnTo>
                  <a:cubicBezTo>
                    <a:pt x="163439" y="74689"/>
                    <a:pt x="156178" y="79645"/>
                    <a:pt x="146842" y="79645"/>
                  </a:cubicBezTo>
                  <a:cubicBezTo>
                    <a:pt x="131973" y="79645"/>
                    <a:pt x="121369" y="68695"/>
                    <a:pt x="121369" y="53596"/>
                  </a:cubicBezTo>
                  <a:cubicBezTo>
                    <a:pt x="121369" y="38497"/>
                    <a:pt x="131973" y="27086"/>
                    <a:pt x="146842" y="27086"/>
                  </a:cubicBezTo>
                  <a:cubicBezTo>
                    <a:pt x="156063" y="27086"/>
                    <a:pt x="163439" y="32042"/>
                    <a:pt x="167128" y="39765"/>
                  </a:cubicBezTo>
                  <a:lnTo>
                    <a:pt x="167128" y="27893"/>
                  </a:lnTo>
                  <a:lnTo>
                    <a:pt x="173582" y="27893"/>
                  </a:lnTo>
                  <a:lnTo>
                    <a:pt x="173582" y="79530"/>
                  </a:lnTo>
                  <a:cubicBezTo>
                    <a:pt x="173582" y="96127"/>
                    <a:pt x="163785" y="105348"/>
                    <a:pt x="146957" y="105348"/>
                  </a:cubicBezTo>
                  <a:close/>
                  <a:moveTo>
                    <a:pt x="147418" y="33195"/>
                  </a:moveTo>
                  <a:cubicBezTo>
                    <a:pt x="136007" y="33195"/>
                    <a:pt x="128054" y="41724"/>
                    <a:pt x="128054" y="53481"/>
                  </a:cubicBezTo>
                  <a:cubicBezTo>
                    <a:pt x="128054" y="65237"/>
                    <a:pt x="136007" y="73651"/>
                    <a:pt x="147418" y="73651"/>
                  </a:cubicBezTo>
                  <a:cubicBezTo>
                    <a:pt x="158829" y="73651"/>
                    <a:pt x="167012" y="65122"/>
                    <a:pt x="167012" y="53481"/>
                  </a:cubicBezTo>
                  <a:cubicBezTo>
                    <a:pt x="167012" y="41840"/>
                    <a:pt x="158829" y="33195"/>
                    <a:pt x="147418" y="33195"/>
                  </a:cubicBezTo>
                  <a:close/>
                  <a:moveTo>
                    <a:pt x="189949" y="12679"/>
                  </a:moveTo>
                  <a:cubicBezTo>
                    <a:pt x="189949" y="10143"/>
                    <a:pt x="191793" y="8068"/>
                    <a:pt x="194329" y="8068"/>
                  </a:cubicBezTo>
                  <a:cubicBezTo>
                    <a:pt x="195482" y="8068"/>
                    <a:pt x="196404" y="8414"/>
                    <a:pt x="197326" y="8990"/>
                  </a:cubicBezTo>
                  <a:lnTo>
                    <a:pt x="202282" y="12563"/>
                  </a:lnTo>
                  <a:lnTo>
                    <a:pt x="197326" y="16136"/>
                  </a:lnTo>
                  <a:cubicBezTo>
                    <a:pt x="196404" y="16713"/>
                    <a:pt x="195482" y="17174"/>
                    <a:pt x="194329" y="17174"/>
                  </a:cubicBezTo>
                  <a:cubicBezTo>
                    <a:pt x="191793" y="17174"/>
                    <a:pt x="189949" y="15099"/>
                    <a:pt x="189949" y="12679"/>
                  </a:cubicBezTo>
                  <a:close/>
                  <a:moveTo>
                    <a:pt x="191563" y="27893"/>
                  </a:moveTo>
                  <a:lnTo>
                    <a:pt x="198133" y="27893"/>
                  </a:lnTo>
                  <a:lnTo>
                    <a:pt x="198133" y="78723"/>
                  </a:lnTo>
                  <a:lnTo>
                    <a:pt x="191563" y="78723"/>
                  </a:lnTo>
                  <a:lnTo>
                    <a:pt x="191563" y="27893"/>
                  </a:lnTo>
                  <a:close/>
                  <a:moveTo>
                    <a:pt x="222453" y="78723"/>
                  </a:moveTo>
                  <a:lnTo>
                    <a:pt x="215998" y="78723"/>
                  </a:lnTo>
                  <a:lnTo>
                    <a:pt x="215998" y="27893"/>
                  </a:lnTo>
                  <a:lnTo>
                    <a:pt x="222453" y="27893"/>
                  </a:lnTo>
                  <a:lnTo>
                    <a:pt x="222453" y="39534"/>
                  </a:lnTo>
                  <a:cubicBezTo>
                    <a:pt x="225911" y="32042"/>
                    <a:pt x="232711" y="27086"/>
                    <a:pt x="241240" y="27086"/>
                  </a:cubicBezTo>
                  <a:cubicBezTo>
                    <a:pt x="254726" y="27086"/>
                    <a:pt x="261411" y="36537"/>
                    <a:pt x="261411" y="49677"/>
                  </a:cubicBezTo>
                  <a:lnTo>
                    <a:pt x="261411" y="78723"/>
                  </a:lnTo>
                  <a:lnTo>
                    <a:pt x="254956" y="78723"/>
                  </a:lnTo>
                  <a:lnTo>
                    <a:pt x="254956" y="50599"/>
                  </a:lnTo>
                  <a:cubicBezTo>
                    <a:pt x="254956" y="39073"/>
                    <a:pt x="249654" y="33310"/>
                    <a:pt x="239742" y="33310"/>
                  </a:cubicBezTo>
                  <a:cubicBezTo>
                    <a:pt x="229829" y="33310"/>
                    <a:pt x="222568" y="42070"/>
                    <a:pt x="222568" y="53366"/>
                  </a:cubicBezTo>
                  <a:lnTo>
                    <a:pt x="222568" y="78838"/>
                  </a:lnTo>
                  <a:close/>
                  <a:moveTo>
                    <a:pt x="274090" y="53596"/>
                  </a:moveTo>
                  <a:cubicBezTo>
                    <a:pt x="274090" y="38497"/>
                    <a:pt x="283656" y="27086"/>
                    <a:pt x="299101" y="27086"/>
                  </a:cubicBezTo>
                  <a:cubicBezTo>
                    <a:pt x="314546" y="27086"/>
                    <a:pt x="323190" y="38036"/>
                    <a:pt x="323190" y="52674"/>
                  </a:cubicBezTo>
                  <a:cubicBezTo>
                    <a:pt x="323190" y="53711"/>
                    <a:pt x="323190" y="54749"/>
                    <a:pt x="322960" y="55786"/>
                  </a:cubicBezTo>
                  <a:lnTo>
                    <a:pt x="280775" y="55786"/>
                  </a:lnTo>
                  <a:cubicBezTo>
                    <a:pt x="281812" y="66275"/>
                    <a:pt x="289650" y="73651"/>
                    <a:pt x="301060" y="73651"/>
                  </a:cubicBezTo>
                  <a:cubicBezTo>
                    <a:pt x="307861" y="73651"/>
                    <a:pt x="314200" y="71577"/>
                    <a:pt x="319617" y="67427"/>
                  </a:cubicBezTo>
                  <a:lnTo>
                    <a:pt x="319617" y="73767"/>
                  </a:lnTo>
                  <a:cubicBezTo>
                    <a:pt x="314200" y="77685"/>
                    <a:pt x="307746" y="79530"/>
                    <a:pt x="301060" y="79530"/>
                  </a:cubicBezTo>
                  <a:cubicBezTo>
                    <a:pt x="285039" y="79530"/>
                    <a:pt x="273974" y="68926"/>
                    <a:pt x="273974" y="53596"/>
                  </a:cubicBezTo>
                  <a:close/>
                  <a:moveTo>
                    <a:pt x="316390" y="50484"/>
                  </a:moveTo>
                  <a:cubicBezTo>
                    <a:pt x="315814" y="40572"/>
                    <a:pt x="309474" y="32964"/>
                    <a:pt x="299101" y="32964"/>
                  </a:cubicBezTo>
                  <a:cubicBezTo>
                    <a:pt x="288728" y="32964"/>
                    <a:pt x="281927" y="40572"/>
                    <a:pt x="280890" y="50484"/>
                  </a:cubicBezTo>
                  <a:lnTo>
                    <a:pt x="316390" y="50484"/>
                  </a:lnTo>
                  <a:close/>
                  <a:moveTo>
                    <a:pt x="350738" y="74228"/>
                  </a:moveTo>
                  <a:cubicBezTo>
                    <a:pt x="357538" y="74228"/>
                    <a:pt x="362725" y="71231"/>
                    <a:pt x="362725" y="65583"/>
                  </a:cubicBezTo>
                  <a:cubicBezTo>
                    <a:pt x="362725" y="62356"/>
                    <a:pt x="360996" y="59820"/>
                    <a:pt x="356616" y="58091"/>
                  </a:cubicBezTo>
                  <a:lnTo>
                    <a:pt x="343592" y="53020"/>
                  </a:lnTo>
                  <a:cubicBezTo>
                    <a:pt x="337483" y="50484"/>
                    <a:pt x="334255" y="47026"/>
                    <a:pt x="334255" y="40917"/>
                  </a:cubicBezTo>
                  <a:cubicBezTo>
                    <a:pt x="334255" y="32273"/>
                    <a:pt x="341402" y="26971"/>
                    <a:pt x="351429" y="26971"/>
                  </a:cubicBezTo>
                  <a:cubicBezTo>
                    <a:pt x="357308" y="26971"/>
                    <a:pt x="362955" y="28584"/>
                    <a:pt x="366874" y="31812"/>
                  </a:cubicBezTo>
                  <a:lnTo>
                    <a:pt x="366874" y="38612"/>
                  </a:lnTo>
                  <a:cubicBezTo>
                    <a:pt x="362379" y="34578"/>
                    <a:pt x="356846" y="32273"/>
                    <a:pt x="351545" y="32273"/>
                  </a:cubicBezTo>
                  <a:cubicBezTo>
                    <a:pt x="345320" y="32273"/>
                    <a:pt x="340710" y="35154"/>
                    <a:pt x="340710" y="40226"/>
                  </a:cubicBezTo>
                  <a:cubicBezTo>
                    <a:pt x="340710" y="43684"/>
                    <a:pt x="342324" y="45873"/>
                    <a:pt x="346704" y="47487"/>
                  </a:cubicBezTo>
                  <a:lnTo>
                    <a:pt x="359728" y="52559"/>
                  </a:lnTo>
                  <a:cubicBezTo>
                    <a:pt x="366183" y="55210"/>
                    <a:pt x="369064" y="59129"/>
                    <a:pt x="369064" y="64431"/>
                  </a:cubicBezTo>
                  <a:cubicBezTo>
                    <a:pt x="369064" y="73882"/>
                    <a:pt x="361226" y="79530"/>
                    <a:pt x="350622" y="79530"/>
                  </a:cubicBezTo>
                  <a:cubicBezTo>
                    <a:pt x="343822" y="79530"/>
                    <a:pt x="337713" y="77801"/>
                    <a:pt x="333218" y="74112"/>
                  </a:cubicBezTo>
                  <a:lnTo>
                    <a:pt x="333218" y="67082"/>
                  </a:lnTo>
                  <a:cubicBezTo>
                    <a:pt x="338520" y="72038"/>
                    <a:pt x="344629" y="74228"/>
                    <a:pt x="350738" y="74228"/>
                  </a:cubicBezTo>
                  <a:close/>
                  <a:moveTo>
                    <a:pt x="420586" y="74228"/>
                  </a:moveTo>
                  <a:cubicBezTo>
                    <a:pt x="427386" y="74228"/>
                    <a:pt x="432573" y="71231"/>
                    <a:pt x="432573" y="65583"/>
                  </a:cubicBezTo>
                  <a:cubicBezTo>
                    <a:pt x="432573" y="62356"/>
                    <a:pt x="430844" y="59820"/>
                    <a:pt x="426464" y="58091"/>
                  </a:cubicBezTo>
                  <a:lnTo>
                    <a:pt x="413439" y="53020"/>
                  </a:lnTo>
                  <a:cubicBezTo>
                    <a:pt x="407331" y="50484"/>
                    <a:pt x="404103" y="47026"/>
                    <a:pt x="404103" y="40917"/>
                  </a:cubicBezTo>
                  <a:cubicBezTo>
                    <a:pt x="404103" y="32273"/>
                    <a:pt x="411249" y="26971"/>
                    <a:pt x="421277" y="26971"/>
                  </a:cubicBezTo>
                  <a:cubicBezTo>
                    <a:pt x="427155" y="26971"/>
                    <a:pt x="432803" y="28584"/>
                    <a:pt x="436722" y="31812"/>
                  </a:cubicBezTo>
                  <a:lnTo>
                    <a:pt x="436722" y="38612"/>
                  </a:lnTo>
                  <a:cubicBezTo>
                    <a:pt x="432227" y="34578"/>
                    <a:pt x="426694" y="32273"/>
                    <a:pt x="421392" y="32273"/>
                  </a:cubicBezTo>
                  <a:cubicBezTo>
                    <a:pt x="415168" y="32273"/>
                    <a:pt x="410558" y="35154"/>
                    <a:pt x="410558" y="40226"/>
                  </a:cubicBezTo>
                  <a:cubicBezTo>
                    <a:pt x="410558" y="43684"/>
                    <a:pt x="412172" y="45873"/>
                    <a:pt x="416551" y="47487"/>
                  </a:cubicBezTo>
                  <a:lnTo>
                    <a:pt x="429576" y="52559"/>
                  </a:lnTo>
                  <a:cubicBezTo>
                    <a:pt x="436030" y="55210"/>
                    <a:pt x="438912" y="59129"/>
                    <a:pt x="438912" y="64431"/>
                  </a:cubicBezTo>
                  <a:cubicBezTo>
                    <a:pt x="438912" y="73882"/>
                    <a:pt x="431074" y="79530"/>
                    <a:pt x="420470" y="79530"/>
                  </a:cubicBezTo>
                  <a:cubicBezTo>
                    <a:pt x="413670" y="79530"/>
                    <a:pt x="407561" y="77801"/>
                    <a:pt x="403066" y="74112"/>
                  </a:cubicBezTo>
                  <a:lnTo>
                    <a:pt x="403066" y="67082"/>
                  </a:lnTo>
                  <a:cubicBezTo>
                    <a:pt x="408368" y="72038"/>
                    <a:pt x="414477" y="74228"/>
                    <a:pt x="420586" y="74228"/>
                  </a:cubicBezTo>
                  <a:close/>
                  <a:moveTo>
                    <a:pt x="489050" y="27893"/>
                  </a:moveTo>
                  <a:lnTo>
                    <a:pt x="495505" y="27893"/>
                  </a:lnTo>
                  <a:lnTo>
                    <a:pt x="495505" y="56478"/>
                  </a:lnTo>
                  <a:cubicBezTo>
                    <a:pt x="495505" y="70885"/>
                    <a:pt x="486745" y="79530"/>
                    <a:pt x="473260" y="79530"/>
                  </a:cubicBezTo>
                  <a:cubicBezTo>
                    <a:pt x="459774" y="79530"/>
                    <a:pt x="450899" y="70885"/>
                    <a:pt x="450899" y="56478"/>
                  </a:cubicBezTo>
                  <a:lnTo>
                    <a:pt x="450899" y="27893"/>
                  </a:lnTo>
                  <a:lnTo>
                    <a:pt x="457354" y="27893"/>
                  </a:lnTo>
                  <a:lnTo>
                    <a:pt x="457354" y="57169"/>
                  </a:lnTo>
                  <a:cubicBezTo>
                    <a:pt x="457354" y="68004"/>
                    <a:pt x="463808" y="73536"/>
                    <a:pt x="473260" y="73536"/>
                  </a:cubicBezTo>
                  <a:cubicBezTo>
                    <a:pt x="482711" y="73536"/>
                    <a:pt x="489050" y="67888"/>
                    <a:pt x="489050" y="57169"/>
                  </a:cubicBezTo>
                  <a:lnTo>
                    <a:pt x="489050" y="27893"/>
                  </a:lnTo>
                  <a:close/>
                  <a:moveTo>
                    <a:pt x="535155" y="73536"/>
                  </a:moveTo>
                  <a:cubicBezTo>
                    <a:pt x="541609" y="73536"/>
                    <a:pt x="547372" y="71577"/>
                    <a:pt x="551983" y="67542"/>
                  </a:cubicBezTo>
                  <a:lnTo>
                    <a:pt x="551983" y="74228"/>
                  </a:lnTo>
                  <a:cubicBezTo>
                    <a:pt x="547026" y="77916"/>
                    <a:pt x="541033" y="79645"/>
                    <a:pt x="534693" y="79645"/>
                  </a:cubicBezTo>
                  <a:cubicBezTo>
                    <a:pt x="519133" y="79645"/>
                    <a:pt x="508299" y="68695"/>
                    <a:pt x="508299" y="53366"/>
                  </a:cubicBezTo>
                  <a:cubicBezTo>
                    <a:pt x="508299" y="38036"/>
                    <a:pt x="519249" y="27086"/>
                    <a:pt x="534578" y="27086"/>
                  </a:cubicBezTo>
                  <a:cubicBezTo>
                    <a:pt x="541263" y="27086"/>
                    <a:pt x="547026" y="29046"/>
                    <a:pt x="551522" y="32849"/>
                  </a:cubicBezTo>
                  <a:lnTo>
                    <a:pt x="551522" y="39995"/>
                  </a:lnTo>
                  <a:cubicBezTo>
                    <a:pt x="547487" y="35500"/>
                    <a:pt x="541609" y="33195"/>
                    <a:pt x="535039" y="33195"/>
                  </a:cubicBezTo>
                  <a:cubicBezTo>
                    <a:pt x="523283" y="33195"/>
                    <a:pt x="514984" y="41494"/>
                    <a:pt x="514984" y="53366"/>
                  </a:cubicBezTo>
                  <a:cubicBezTo>
                    <a:pt x="514984" y="65237"/>
                    <a:pt x="523283" y="73651"/>
                    <a:pt x="535270" y="73651"/>
                  </a:cubicBezTo>
                  <a:close/>
                  <a:moveTo>
                    <a:pt x="572038" y="78723"/>
                  </a:moveTo>
                  <a:lnTo>
                    <a:pt x="565583" y="78723"/>
                  </a:lnTo>
                  <a:lnTo>
                    <a:pt x="565583" y="922"/>
                  </a:lnTo>
                  <a:lnTo>
                    <a:pt x="572038" y="922"/>
                  </a:lnTo>
                  <a:lnTo>
                    <a:pt x="572038" y="39534"/>
                  </a:lnTo>
                  <a:cubicBezTo>
                    <a:pt x="575496" y="32042"/>
                    <a:pt x="582296" y="27086"/>
                    <a:pt x="590825" y="27086"/>
                  </a:cubicBezTo>
                  <a:cubicBezTo>
                    <a:pt x="604311" y="27086"/>
                    <a:pt x="610996" y="36537"/>
                    <a:pt x="610996" y="49677"/>
                  </a:cubicBezTo>
                  <a:lnTo>
                    <a:pt x="610996" y="78723"/>
                  </a:lnTo>
                  <a:lnTo>
                    <a:pt x="604541" y="78723"/>
                  </a:lnTo>
                  <a:lnTo>
                    <a:pt x="604541" y="50599"/>
                  </a:lnTo>
                  <a:cubicBezTo>
                    <a:pt x="604541" y="39073"/>
                    <a:pt x="599239" y="33310"/>
                    <a:pt x="589327" y="33310"/>
                  </a:cubicBezTo>
                  <a:cubicBezTo>
                    <a:pt x="579415" y="33310"/>
                    <a:pt x="572153" y="42070"/>
                    <a:pt x="572153" y="53366"/>
                  </a:cubicBezTo>
                  <a:lnTo>
                    <a:pt x="572153" y="78838"/>
                  </a:lnTo>
                  <a:close/>
                  <a:moveTo>
                    <a:pt x="694099" y="66966"/>
                  </a:moveTo>
                  <a:cubicBezTo>
                    <a:pt x="690410" y="74689"/>
                    <a:pt x="683149" y="79530"/>
                    <a:pt x="673813" y="79530"/>
                  </a:cubicBezTo>
                  <a:cubicBezTo>
                    <a:pt x="658944" y="79530"/>
                    <a:pt x="648340" y="68580"/>
                    <a:pt x="648340" y="53481"/>
                  </a:cubicBezTo>
                  <a:cubicBezTo>
                    <a:pt x="648340" y="38382"/>
                    <a:pt x="658944" y="26971"/>
                    <a:pt x="673813" y="26971"/>
                  </a:cubicBezTo>
                  <a:cubicBezTo>
                    <a:pt x="683149" y="26971"/>
                    <a:pt x="690410" y="31927"/>
                    <a:pt x="694099" y="39650"/>
                  </a:cubicBezTo>
                  <a:lnTo>
                    <a:pt x="694099" y="27778"/>
                  </a:lnTo>
                  <a:lnTo>
                    <a:pt x="700553" y="27778"/>
                  </a:lnTo>
                  <a:lnTo>
                    <a:pt x="700553" y="78608"/>
                  </a:lnTo>
                  <a:lnTo>
                    <a:pt x="694099" y="78608"/>
                  </a:lnTo>
                  <a:lnTo>
                    <a:pt x="694099" y="66851"/>
                  </a:lnTo>
                  <a:close/>
                  <a:moveTo>
                    <a:pt x="655025" y="53366"/>
                  </a:moveTo>
                  <a:cubicBezTo>
                    <a:pt x="655025" y="65007"/>
                    <a:pt x="662978" y="73536"/>
                    <a:pt x="674389" y="73536"/>
                  </a:cubicBezTo>
                  <a:cubicBezTo>
                    <a:pt x="685800" y="73536"/>
                    <a:pt x="693983" y="65007"/>
                    <a:pt x="693983" y="53366"/>
                  </a:cubicBezTo>
                  <a:cubicBezTo>
                    <a:pt x="693983" y="41724"/>
                    <a:pt x="685800" y="33080"/>
                    <a:pt x="674389" y="33080"/>
                  </a:cubicBezTo>
                  <a:cubicBezTo>
                    <a:pt x="662978" y="33080"/>
                    <a:pt x="655025" y="41609"/>
                    <a:pt x="655025" y="53366"/>
                  </a:cubicBezTo>
                  <a:close/>
                  <a:moveTo>
                    <a:pt x="732019" y="74228"/>
                  </a:moveTo>
                  <a:cubicBezTo>
                    <a:pt x="738820" y="74228"/>
                    <a:pt x="744007" y="71231"/>
                    <a:pt x="744007" y="65583"/>
                  </a:cubicBezTo>
                  <a:cubicBezTo>
                    <a:pt x="744007" y="62356"/>
                    <a:pt x="742278" y="59820"/>
                    <a:pt x="737898" y="58091"/>
                  </a:cubicBezTo>
                  <a:lnTo>
                    <a:pt x="724873" y="53020"/>
                  </a:lnTo>
                  <a:cubicBezTo>
                    <a:pt x="718764" y="50484"/>
                    <a:pt x="715537" y="47026"/>
                    <a:pt x="715537" y="40917"/>
                  </a:cubicBezTo>
                  <a:cubicBezTo>
                    <a:pt x="715537" y="32273"/>
                    <a:pt x="722683" y="26971"/>
                    <a:pt x="732711" y="26971"/>
                  </a:cubicBezTo>
                  <a:cubicBezTo>
                    <a:pt x="738589" y="26971"/>
                    <a:pt x="744237" y="28584"/>
                    <a:pt x="748156" y="31812"/>
                  </a:cubicBezTo>
                  <a:lnTo>
                    <a:pt x="748156" y="38612"/>
                  </a:lnTo>
                  <a:cubicBezTo>
                    <a:pt x="743661" y="34578"/>
                    <a:pt x="738128" y="32273"/>
                    <a:pt x="732826" y="32273"/>
                  </a:cubicBezTo>
                  <a:cubicBezTo>
                    <a:pt x="726602" y="32273"/>
                    <a:pt x="721992" y="35154"/>
                    <a:pt x="721992" y="40226"/>
                  </a:cubicBezTo>
                  <a:cubicBezTo>
                    <a:pt x="721992" y="43684"/>
                    <a:pt x="723606" y="45873"/>
                    <a:pt x="727985" y="47487"/>
                  </a:cubicBezTo>
                  <a:lnTo>
                    <a:pt x="741010" y="52559"/>
                  </a:lnTo>
                  <a:cubicBezTo>
                    <a:pt x="747464" y="55210"/>
                    <a:pt x="750346" y="59129"/>
                    <a:pt x="750346" y="64431"/>
                  </a:cubicBezTo>
                  <a:cubicBezTo>
                    <a:pt x="750346" y="73882"/>
                    <a:pt x="742508" y="79530"/>
                    <a:pt x="731904" y="79530"/>
                  </a:cubicBezTo>
                  <a:cubicBezTo>
                    <a:pt x="725104" y="79530"/>
                    <a:pt x="718995" y="77801"/>
                    <a:pt x="714500" y="74112"/>
                  </a:cubicBezTo>
                  <a:lnTo>
                    <a:pt x="714500" y="67082"/>
                  </a:lnTo>
                  <a:cubicBezTo>
                    <a:pt x="719802" y="72038"/>
                    <a:pt x="725911" y="74228"/>
                    <a:pt x="732019" y="74228"/>
                  </a:cubicBezTo>
                  <a:close/>
                  <a:moveTo>
                    <a:pt x="822845" y="79530"/>
                  </a:moveTo>
                  <a:cubicBezTo>
                    <a:pt x="799677" y="79530"/>
                    <a:pt x="783771" y="62932"/>
                    <a:pt x="783771" y="39650"/>
                  </a:cubicBezTo>
                  <a:cubicBezTo>
                    <a:pt x="783771" y="16367"/>
                    <a:pt x="800254" y="0"/>
                    <a:pt x="823421" y="0"/>
                  </a:cubicBezTo>
                  <a:cubicBezTo>
                    <a:pt x="833218" y="0"/>
                    <a:pt x="842670" y="2651"/>
                    <a:pt x="850046" y="8990"/>
                  </a:cubicBezTo>
                  <a:lnTo>
                    <a:pt x="850046" y="16943"/>
                  </a:lnTo>
                  <a:cubicBezTo>
                    <a:pt x="843131" y="9336"/>
                    <a:pt x="833564" y="5993"/>
                    <a:pt x="823306" y="5993"/>
                  </a:cubicBezTo>
                  <a:cubicBezTo>
                    <a:pt x="804057" y="5993"/>
                    <a:pt x="790572" y="20055"/>
                    <a:pt x="790572" y="39534"/>
                  </a:cubicBezTo>
                  <a:cubicBezTo>
                    <a:pt x="790572" y="59013"/>
                    <a:pt x="803942" y="73190"/>
                    <a:pt x="823306" y="73190"/>
                  </a:cubicBezTo>
                  <a:cubicBezTo>
                    <a:pt x="832642" y="73190"/>
                    <a:pt x="840364" y="70770"/>
                    <a:pt x="846934" y="65698"/>
                  </a:cubicBezTo>
                  <a:lnTo>
                    <a:pt x="846934" y="43338"/>
                  </a:lnTo>
                  <a:lnTo>
                    <a:pt x="820655" y="43338"/>
                  </a:lnTo>
                  <a:lnTo>
                    <a:pt x="820655" y="37460"/>
                  </a:lnTo>
                  <a:lnTo>
                    <a:pt x="853504" y="37460"/>
                  </a:lnTo>
                  <a:lnTo>
                    <a:pt x="853504" y="69271"/>
                  </a:lnTo>
                  <a:cubicBezTo>
                    <a:pt x="844629" y="76072"/>
                    <a:pt x="834025" y="79414"/>
                    <a:pt x="822729" y="79414"/>
                  </a:cubicBezTo>
                  <a:close/>
                  <a:moveTo>
                    <a:pt x="864338" y="53135"/>
                  </a:moveTo>
                  <a:cubicBezTo>
                    <a:pt x="864338" y="38036"/>
                    <a:pt x="875288" y="26971"/>
                    <a:pt x="890733" y="26971"/>
                  </a:cubicBezTo>
                  <a:cubicBezTo>
                    <a:pt x="906178" y="26971"/>
                    <a:pt x="916782" y="37921"/>
                    <a:pt x="916782" y="53135"/>
                  </a:cubicBezTo>
                  <a:cubicBezTo>
                    <a:pt x="916782" y="68349"/>
                    <a:pt x="905948" y="79530"/>
                    <a:pt x="890733" y="79530"/>
                  </a:cubicBezTo>
                  <a:cubicBezTo>
                    <a:pt x="875519" y="79530"/>
                    <a:pt x="864338" y="68465"/>
                    <a:pt x="864338" y="53135"/>
                  </a:cubicBezTo>
                  <a:close/>
                  <a:moveTo>
                    <a:pt x="890618" y="33080"/>
                  </a:moveTo>
                  <a:cubicBezTo>
                    <a:pt x="879092" y="33080"/>
                    <a:pt x="871024" y="41609"/>
                    <a:pt x="871024" y="53250"/>
                  </a:cubicBezTo>
                  <a:cubicBezTo>
                    <a:pt x="871024" y="64892"/>
                    <a:pt x="879092" y="73536"/>
                    <a:pt x="890618" y="73536"/>
                  </a:cubicBezTo>
                  <a:cubicBezTo>
                    <a:pt x="902144" y="73536"/>
                    <a:pt x="910097" y="65007"/>
                    <a:pt x="910097" y="53250"/>
                  </a:cubicBezTo>
                  <a:cubicBezTo>
                    <a:pt x="910097" y="41494"/>
                    <a:pt x="902029" y="33080"/>
                    <a:pt x="890618" y="33080"/>
                  </a:cubicBezTo>
                  <a:close/>
                  <a:moveTo>
                    <a:pt x="927156" y="53135"/>
                  </a:moveTo>
                  <a:cubicBezTo>
                    <a:pt x="927156" y="38036"/>
                    <a:pt x="938105" y="26971"/>
                    <a:pt x="953550" y="26971"/>
                  </a:cubicBezTo>
                  <a:cubicBezTo>
                    <a:pt x="968995" y="26971"/>
                    <a:pt x="979599" y="37921"/>
                    <a:pt x="979599" y="53135"/>
                  </a:cubicBezTo>
                  <a:cubicBezTo>
                    <a:pt x="979599" y="68349"/>
                    <a:pt x="968764" y="79530"/>
                    <a:pt x="953550" y="79530"/>
                  </a:cubicBezTo>
                  <a:cubicBezTo>
                    <a:pt x="938336" y="79530"/>
                    <a:pt x="927156" y="68465"/>
                    <a:pt x="927156" y="53135"/>
                  </a:cubicBezTo>
                  <a:close/>
                  <a:moveTo>
                    <a:pt x="953435" y="33080"/>
                  </a:moveTo>
                  <a:cubicBezTo>
                    <a:pt x="941909" y="33080"/>
                    <a:pt x="933841" y="41609"/>
                    <a:pt x="933841" y="53250"/>
                  </a:cubicBezTo>
                  <a:cubicBezTo>
                    <a:pt x="933841" y="64892"/>
                    <a:pt x="941909" y="73536"/>
                    <a:pt x="953435" y="73536"/>
                  </a:cubicBezTo>
                  <a:cubicBezTo>
                    <a:pt x="964961" y="73536"/>
                    <a:pt x="972914" y="65007"/>
                    <a:pt x="972914" y="53250"/>
                  </a:cubicBezTo>
                  <a:cubicBezTo>
                    <a:pt x="972914" y="41494"/>
                    <a:pt x="964846" y="33080"/>
                    <a:pt x="953435" y="33080"/>
                  </a:cubicBezTo>
                  <a:close/>
                  <a:moveTo>
                    <a:pt x="1015330" y="105348"/>
                  </a:moveTo>
                  <a:cubicBezTo>
                    <a:pt x="1007607" y="105348"/>
                    <a:pt x="1000231" y="103043"/>
                    <a:pt x="994813" y="98433"/>
                  </a:cubicBezTo>
                  <a:lnTo>
                    <a:pt x="994813" y="91401"/>
                  </a:lnTo>
                  <a:cubicBezTo>
                    <a:pt x="1000231" y="96703"/>
                    <a:pt x="1008068" y="99239"/>
                    <a:pt x="1015330" y="99239"/>
                  </a:cubicBezTo>
                  <a:cubicBezTo>
                    <a:pt x="1028354" y="99239"/>
                    <a:pt x="1035616" y="92439"/>
                    <a:pt x="1035616" y="79991"/>
                  </a:cubicBezTo>
                  <a:lnTo>
                    <a:pt x="1035616" y="66966"/>
                  </a:lnTo>
                  <a:cubicBezTo>
                    <a:pt x="1031927" y="74574"/>
                    <a:pt x="1024666" y="79530"/>
                    <a:pt x="1015330" y="79530"/>
                  </a:cubicBezTo>
                  <a:cubicBezTo>
                    <a:pt x="1000461" y="79530"/>
                    <a:pt x="989857" y="68580"/>
                    <a:pt x="989857" y="53481"/>
                  </a:cubicBezTo>
                  <a:cubicBezTo>
                    <a:pt x="989857" y="38382"/>
                    <a:pt x="1000461" y="26971"/>
                    <a:pt x="1015330" y="26971"/>
                  </a:cubicBezTo>
                  <a:cubicBezTo>
                    <a:pt x="1024551" y="26971"/>
                    <a:pt x="1031927" y="31927"/>
                    <a:pt x="1035616" y="39650"/>
                  </a:cubicBezTo>
                  <a:lnTo>
                    <a:pt x="1035616" y="27778"/>
                  </a:lnTo>
                  <a:lnTo>
                    <a:pt x="1042070" y="27778"/>
                  </a:lnTo>
                  <a:lnTo>
                    <a:pt x="1042070" y="79414"/>
                  </a:lnTo>
                  <a:cubicBezTo>
                    <a:pt x="1042070" y="96012"/>
                    <a:pt x="1032273" y="105233"/>
                    <a:pt x="1015445" y="105233"/>
                  </a:cubicBezTo>
                  <a:close/>
                  <a:moveTo>
                    <a:pt x="1015906" y="33080"/>
                  </a:moveTo>
                  <a:cubicBezTo>
                    <a:pt x="1004495" y="33080"/>
                    <a:pt x="996542" y="41609"/>
                    <a:pt x="996542" y="53366"/>
                  </a:cubicBezTo>
                  <a:cubicBezTo>
                    <a:pt x="996542" y="65122"/>
                    <a:pt x="1004495" y="73536"/>
                    <a:pt x="1015906" y="73536"/>
                  </a:cubicBezTo>
                  <a:cubicBezTo>
                    <a:pt x="1027317" y="73536"/>
                    <a:pt x="1035500" y="65007"/>
                    <a:pt x="1035500" y="53366"/>
                  </a:cubicBezTo>
                  <a:cubicBezTo>
                    <a:pt x="1035500" y="41724"/>
                    <a:pt x="1027317" y="33080"/>
                    <a:pt x="1015906" y="33080"/>
                  </a:cubicBezTo>
                  <a:close/>
                  <a:moveTo>
                    <a:pt x="1059936" y="807"/>
                  </a:moveTo>
                  <a:lnTo>
                    <a:pt x="1066390" y="807"/>
                  </a:lnTo>
                  <a:lnTo>
                    <a:pt x="1066390" y="78608"/>
                  </a:lnTo>
                  <a:lnTo>
                    <a:pt x="1059936" y="78608"/>
                  </a:lnTo>
                  <a:lnTo>
                    <a:pt x="1059936" y="807"/>
                  </a:lnTo>
                  <a:close/>
                  <a:moveTo>
                    <a:pt x="1080683" y="53481"/>
                  </a:moveTo>
                  <a:cubicBezTo>
                    <a:pt x="1080683" y="38382"/>
                    <a:pt x="1090249" y="26971"/>
                    <a:pt x="1105694" y="26971"/>
                  </a:cubicBezTo>
                  <a:cubicBezTo>
                    <a:pt x="1121139" y="26971"/>
                    <a:pt x="1129783" y="37921"/>
                    <a:pt x="1129783" y="52559"/>
                  </a:cubicBezTo>
                  <a:cubicBezTo>
                    <a:pt x="1129783" y="53596"/>
                    <a:pt x="1129783" y="54633"/>
                    <a:pt x="1129553" y="55671"/>
                  </a:cubicBezTo>
                  <a:lnTo>
                    <a:pt x="1087368" y="55671"/>
                  </a:lnTo>
                  <a:cubicBezTo>
                    <a:pt x="1088405" y="66159"/>
                    <a:pt x="1096243" y="73536"/>
                    <a:pt x="1107653" y="73536"/>
                  </a:cubicBezTo>
                  <a:cubicBezTo>
                    <a:pt x="1114454" y="73536"/>
                    <a:pt x="1120793" y="71461"/>
                    <a:pt x="1126210" y="67312"/>
                  </a:cubicBezTo>
                  <a:lnTo>
                    <a:pt x="1126210" y="73651"/>
                  </a:lnTo>
                  <a:cubicBezTo>
                    <a:pt x="1120793" y="77570"/>
                    <a:pt x="1114339" y="79414"/>
                    <a:pt x="1107653" y="79414"/>
                  </a:cubicBezTo>
                  <a:cubicBezTo>
                    <a:pt x="1091632" y="79414"/>
                    <a:pt x="1080567" y="68811"/>
                    <a:pt x="1080567" y="53481"/>
                  </a:cubicBezTo>
                  <a:close/>
                  <a:moveTo>
                    <a:pt x="1122983" y="50369"/>
                  </a:moveTo>
                  <a:cubicBezTo>
                    <a:pt x="1122407" y="40456"/>
                    <a:pt x="1116068" y="32849"/>
                    <a:pt x="1105694" y="32849"/>
                  </a:cubicBezTo>
                  <a:cubicBezTo>
                    <a:pt x="1095321" y="32849"/>
                    <a:pt x="1088520" y="40456"/>
                    <a:pt x="1087483" y="50369"/>
                  </a:cubicBezTo>
                  <a:lnTo>
                    <a:pt x="1122983" y="50369"/>
                  </a:lnTo>
                  <a:close/>
                  <a:moveTo>
                    <a:pt x="1161250" y="45182"/>
                  </a:moveTo>
                  <a:lnTo>
                    <a:pt x="1208968" y="45182"/>
                  </a:lnTo>
                  <a:lnTo>
                    <a:pt x="1208968" y="50945"/>
                  </a:lnTo>
                  <a:lnTo>
                    <a:pt x="1161250" y="50945"/>
                  </a:lnTo>
                  <a:lnTo>
                    <a:pt x="1161250" y="45182"/>
                  </a:lnTo>
                  <a:close/>
                  <a:moveTo>
                    <a:pt x="1260374" y="79414"/>
                  </a:moveTo>
                  <a:cubicBezTo>
                    <a:pt x="1250115" y="79414"/>
                    <a:pt x="1243776" y="74689"/>
                    <a:pt x="1243776" y="61895"/>
                  </a:cubicBezTo>
                  <a:lnTo>
                    <a:pt x="1243776" y="11180"/>
                  </a:lnTo>
                  <a:lnTo>
                    <a:pt x="1250115" y="11180"/>
                  </a:lnTo>
                  <a:lnTo>
                    <a:pt x="1250115" y="27778"/>
                  </a:lnTo>
                  <a:lnTo>
                    <a:pt x="1272476" y="27778"/>
                  </a:lnTo>
                  <a:lnTo>
                    <a:pt x="1272476" y="33771"/>
                  </a:lnTo>
                  <a:lnTo>
                    <a:pt x="1250115" y="33771"/>
                  </a:lnTo>
                  <a:lnTo>
                    <a:pt x="1250115" y="62356"/>
                  </a:lnTo>
                  <a:cubicBezTo>
                    <a:pt x="1250115" y="70194"/>
                    <a:pt x="1254726" y="73306"/>
                    <a:pt x="1261065" y="73306"/>
                  </a:cubicBezTo>
                  <a:cubicBezTo>
                    <a:pt x="1264984" y="73306"/>
                    <a:pt x="1269594" y="72153"/>
                    <a:pt x="1273283" y="69502"/>
                  </a:cubicBezTo>
                  <a:lnTo>
                    <a:pt x="1273283" y="75726"/>
                  </a:lnTo>
                  <a:cubicBezTo>
                    <a:pt x="1269594" y="78377"/>
                    <a:pt x="1264523" y="79414"/>
                    <a:pt x="1260374" y="79414"/>
                  </a:cubicBezTo>
                  <a:close/>
                  <a:moveTo>
                    <a:pt x="1290341" y="78608"/>
                  </a:moveTo>
                  <a:lnTo>
                    <a:pt x="1283887" y="78608"/>
                  </a:lnTo>
                  <a:lnTo>
                    <a:pt x="1283887" y="807"/>
                  </a:lnTo>
                  <a:lnTo>
                    <a:pt x="1290341" y="807"/>
                  </a:lnTo>
                  <a:lnTo>
                    <a:pt x="1290341" y="39419"/>
                  </a:lnTo>
                  <a:cubicBezTo>
                    <a:pt x="1293799" y="31927"/>
                    <a:pt x="1300600" y="26971"/>
                    <a:pt x="1309129" y="26971"/>
                  </a:cubicBezTo>
                  <a:cubicBezTo>
                    <a:pt x="1322614" y="26971"/>
                    <a:pt x="1329300" y="36422"/>
                    <a:pt x="1329300" y="49562"/>
                  </a:cubicBezTo>
                  <a:lnTo>
                    <a:pt x="1329300" y="78608"/>
                  </a:lnTo>
                  <a:lnTo>
                    <a:pt x="1322845" y="78608"/>
                  </a:lnTo>
                  <a:lnTo>
                    <a:pt x="1322845" y="50484"/>
                  </a:lnTo>
                  <a:cubicBezTo>
                    <a:pt x="1322845" y="38958"/>
                    <a:pt x="1317543" y="33195"/>
                    <a:pt x="1307630" y="33195"/>
                  </a:cubicBezTo>
                  <a:cubicBezTo>
                    <a:pt x="1297718" y="33195"/>
                    <a:pt x="1290457" y="41955"/>
                    <a:pt x="1290457" y="53250"/>
                  </a:cubicBezTo>
                  <a:lnTo>
                    <a:pt x="1290457" y="78723"/>
                  </a:lnTo>
                  <a:close/>
                  <a:moveTo>
                    <a:pt x="1344744" y="12563"/>
                  </a:moveTo>
                  <a:cubicBezTo>
                    <a:pt x="1344744" y="10028"/>
                    <a:pt x="1346589" y="7953"/>
                    <a:pt x="1349124" y="7953"/>
                  </a:cubicBezTo>
                  <a:cubicBezTo>
                    <a:pt x="1350277" y="7953"/>
                    <a:pt x="1351199" y="8299"/>
                    <a:pt x="1352121" y="8875"/>
                  </a:cubicBezTo>
                  <a:lnTo>
                    <a:pt x="1357077" y="12448"/>
                  </a:lnTo>
                  <a:lnTo>
                    <a:pt x="1352121" y="16021"/>
                  </a:lnTo>
                  <a:cubicBezTo>
                    <a:pt x="1351199" y="16598"/>
                    <a:pt x="1350277" y="17058"/>
                    <a:pt x="1349124" y="17058"/>
                  </a:cubicBezTo>
                  <a:cubicBezTo>
                    <a:pt x="1346589" y="17058"/>
                    <a:pt x="1344744" y="14984"/>
                    <a:pt x="1344744" y="12563"/>
                  </a:cubicBezTo>
                  <a:close/>
                  <a:moveTo>
                    <a:pt x="1346358" y="27778"/>
                  </a:moveTo>
                  <a:lnTo>
                    <a:pt x="1352928" y="27778"/>
                  </a:lnTo>
                  <a:lnTo>
                    <a:pt x="1352928" y="78608"/>
                  </a:lnTo>
                  <a:lnTo>
                    <a:pt x="1346358" y="78608"/>
                  </a:lnTo>
                  <a:lnTo>
                    <a:pt x="1346358" y="27778"/>
                  </a:lnTo>
                  <a:close/>
                  <a:moveTo>
                    <a:pt x="1384279" y="74112"/>
                  </a:moveTo>
                  <a:cubicBezTo>
                    <a:pt x="1391079" y="74112"/>
                    <a:pt x="1396266" y="71116"/>
                    <a:pt x="1396266" y="65468"/>
                  </a:cubicBezTo>
                  <a:cubicBezTo>
                    <a:pt x="1396266" y="62241"/>
                    <a:pt x="1394537" y="59705"/>
                    <a:pt x="1390157" y="57976"/>
                  </a:cubicBezTo>
                  <a:lnTo>
                    <a:pt x="1377133" y="52905"/>
                  </a:lnTo>
                  <a:cubicBezTo>
                    <a:pt x="1371024" y="50369"/>
                    <a:pt x="1367796" y="46911"/>
                    <a:pt x="1367796" y="40802"/>
                  </a:cubicBezTo>
                  <a:cubicBezTo>
                    <a:pt x="1367796" y="32158"/>
                    <a:pt x="1374943" y="26856"/>
                    <a:pt x="1384970" y="26856"/>
                  </a:cubicBezTo>
                  <a:cubicBezTo>
                    <a:pt x="1390849" y="26856"/>
                    <a:pt x="1396496" y="28469"/>
                    <a:pt x="1400415" y="31697"/>
                  </a:cubicBezTo>
                  <a:lnTo>
                    <a:pt x="1400415" y="38497"/>
                  </a:lnTo>
                  <a:cubicBezTo>
                    <a:pt x="1395920" y="34463"/>
                    <a:pt x="1390387" y="32158"/>
                    <a:pt x="1385086" y="32158"/>
                  </a:cubicBezTo>
                  <a:cubicBezTo>
                    <a:pt x="1378861" y="32158"/>
                    <a:pt x="1374251" y="35039"/>
                    <a:pt x="1374251" y="40110"/>
                  </a:cubicBezTo>
                  <a:cubicBezTo>
                    <a:pt x="1374251" y="43568"/>
                    <a:pt x="1375865" y="45758"/>
                    <a:pt x="1380245" y="47372"/>
                  </a:cubicBezTo>
                  <a:lnTo>
                    <a:pt x="1393269" y="52443"/>
                  </a:lnTo>
                  <a:cubicBezTo>
                    <a:pt x="1399724" y="55095"/>
                    <a:pt x="1402605" y="59013"/>
                    <a:pt x="1402605" y="64315"/>
                  </a:cubicBezTo>
                  <a:cubicBezTo>
                    <a:pt x="1402605" y="73767"/>
                    <a:pt x="1394767" y="79414"/>
                    <a:pt x="1384163" y="79414"/>
                  </a:cubicBezTo>
                  <a:cubicBezTo>
                    <a:pt x="1377363" y="79414"/>
                    <a:pt x="1371254" y="77685"/>
                    <a:pt x="1366759" y="73997"/>
                  </a:cubicBezTo>
                  <a:lnTo>
                    <a:pt x="1366759" y="66966"/>
                  </a:lnTo>
                  <a:cubicBezTo>
                    <a:pt x="1372061" y="71922"/>
                    <a:pt x="1378170" y="74112"/>
                    <a:pt x="1384279" y="74112"/>
                  </a:cubicBezTo>
                  <a:close/>
                  <a:moveTo>
                    <a:pt x="1446980" y="78608"/>
                  </a:moveTo>
                  <a:lnTo>
                    <a:pt x="1440526" y="78608"/>
                  </a:lnTo>
                  <a:lnTo>
                    <a:pt x="1440526" y="807"/>
                  </a:lnTo>
                  <a:lnTo>
                    <a:pt x="1446980" y="807"/>
                  </a:lnTo>
                  <a:lnTo>
                    <a:pt x="1446980" y="39419"/>
                  </a:lnTo>
                  <a:cubicBezTo>
                    <a:pt x="1450438" y="31927"/>
                    <a:pt x="1457239" y="26971"/>
                    <a:pt x="1465768" y="26971"/>
                  </a:cubicBezTo>
                  <a:cubicBezTo>
                    <a:pt x="1479253" y="26971"/>
                    <a:pt x="1485939" y="36422"/>
                    <a:pt x="1485939" y="49562"/>
                  </a:cubicBezTo>
                  <a:lnTo>
                    <a:pt x="1485939" y="78608"/>
                  </a:lnTo>
                  <a:lnTo>
                    <a:pt x="1479484" y="78608"/>
                  </a:lnTo>
                  <a:lnTo>
                    <a:pt x="1479484" y="50484"/>
                  </a:lnTo>
                  <a:cubicBezTo>
                    <a:pt x="1479484" y="38958"/>
                    <a:pt x="1474182" y="33195"/>
                    <a:pt x="1464269" y="33195"/>
                  </a:cubicBezTo>
                  <a:cubicBezTo>
                    <a:pt x="1454357" y="33195"/>
                    <a:pt x="1447096" y="41955"/>
                    <a:pt x="1447096" y="53250"/>
                  </a:cubicBezTo>
                  <a:lnTo>
                    <a:pt x="1447096" y="78723"/>
                  </a:lnTo>
                  <a:close/>
                  <a:moveTo>
                    <a:pt x="1498617" y="53481"/>
                  </a:moveTo>
                  <a:cubicBezTo>
                    <a:pt x="1498617" y="38382"/>
                    <a:pt x="1508184" y="26971"/>
                    <a:pt x="1523629" y="26971"/>
                  </a:cubicBezTo>
                  <a:cubicBezTo>
                    <a:pt x="1539074" y="26971"/>
                    <a:pt x="1547718" y="37921"/>
                    <a:pt x="1547718" y="52559"/>
                  </a:cubicBezTo>
                  <a:cubicBezTo>
                    <a:pt x="1547718" y="53596"/>
                    <a:pt x="1547718" y="54633"/>
                    <a:pt x="1547488" y="55671"/>
                  </a:cubicBezTo>
                  <a:lnTo>
                    <a:pt x="1505302" y="55671"/>
                  </a:lnTo>
                  <a:cubicBezTo>
                    <a:pt x="1506340" y="66159"/>
                    <a:pt x="1514177" y="73536"/>
                    <a:pt x="1525588" y="73536"/>
                  </a:cubicBezTo>
                  <a:cubicBezTo>
                    <a:pt x="1532388" y="73536"/>
                    <a:pt x="1538728" y="71461"/>
                    <a:pt x="1544145" y="67312"/>
                  </a:cubicBezTo>
                  <a:lnTo>
                    <a:pt x="1544145" y="73651"/>
                  </a:lnTo>
                  <a:cubicBezTo>
                    <a:pt x="1538728" y="77570"/>
                    <a:pt x="1532273" y="79414"/>
                    <a:pt x="1525588" y="79414"/>
                  </a:cubicBezTo>
                  <a:cubicBezTo>
                    <a:pt x="1509567" y="79414"/>
                    <a:pt x="1498502" y="68811"/>
                    <a:pt x="1498502" y="53481"/>
                  </a:cubicBezTo>
                  <a:close/>
                  <a:moveTo>
                    <a:pt x="1540918" y="50369"/>
                  </a:moveTo>
                  <a:cubicBezTo>
                    <a:pt x="1540341" y="40456"/>
                    <a:pt x="1534002" y="32849"/>
                    <a:pt x="1523629" y="32849"/>
                  </a:cubicBezTo>
                  <a:cubicBezTo>
                    <a:pt x="1513255" y="32849"/>
                    <a:pt x="1506455" y="40456"/>
                    <a:pt x="1505418" y="50369"/>
                  </a:cubicBezTo>
                  <a:lnTo>
                    <a:pt x="1540918" y="50369"/>
                  </a:lnTo>
                  <a:close/>
                  <a:moveTo>
                    <a:pt x="1561780" y="807"/>
                  </a:moveTo>
                  <a:lnTo>
                    <a:pt x="1568234" y="807"/>
                  </a:lnTo>
                  <a:lnTo>
                    <a:pt x="1568234" y="78608"/>
                  </a:lnTo>
                  <a:lnTo>
                    <a:pt x="1561780" y="78608"/>
                  </a:lnTo>
                  <a:lnTo>
                    <a:pt x="1561780" y="807"/>
                  </a:lnTo>
                  <a:close/>
                  <a:moveTo>
                    <a:pt x="1592785" y="66851"/>
                  </a:moveTo>
                  <a:lnTo>
                    <a:pt x="1592785" y="104656"/>
                  </a:lnTo>
                  <a:lnTo>
                    <a:pt x="1586330" y="104656"/>
                  </a:lnTo>
                  <a:lnTo>
                    <a:pt x="1586330" y="27893"/>
                  </a:lnTo>
                  <a:lnTo>
                    <a:pt x="1592785" y="27893"/>
                  </a:lnTo>
                  <a:lnTo>
                    <a:pt x="1592785" y="39765"/>
                  </a:lnTo>
                  <a:cubicBezTo>
                    <a:pt x="1596358" y="32042"/>
                    <a:pt x="1603735" y="27086"/>
                    <a:pt x="1613071" y="27086"/>
                  </a:cubicBezTo>
                  <a:cubicBezTo>
                    <a:pt x="1627824" y="27086"/>
                    <a:pt x="1638543" y="38151"/>
                    <a:pt x="1638543" y="53250"/>
                  </a:cubicBezTo>
                  <a:cubicBezTo>
                    <a:pt x="1638543" y="68349"/>
                    <a:pt x="1627824" y="79645"/>
                    <a:pt x="1613071" y="79645"/>
                  </a:cubicBezTo>
                  <a:cubicBezTo>
                    <a:pt x="1603735" y="79645"/>
                    <a:pt x="1596358" y="74689"/>
                    <a:pt x="1592785" y="66966"/>
                  </a:cubicBezTo>
                  <a:close/>
                  <a:moveTo>
                    <a:pt x="1612379" y="33080"/>
                  </a:moveTo>
                  <a:cubicBezTo>
                    <a:pt x="1600968" y="33080"/>
                    <a:pt x="1592785" y="41609"/>
                    <a:pt x="1592785" y="53250"/>
                  </a:cubicBezTo>
                  <a:cubicBezTo>
                    <a:pt x="1592785" y="64892"/>
                    <a:pt x="1600968" y="73536"/>
                    <a:pt x="1612379" y="73536"/>
                  </a:cubicBezTo>
                  <a:cubicBezTo>
                    <a:pt x="1623790" y="73536"/>
                    <a:pt x="1631743" y="65007"/>
                    <a:pt x="1631743" y="53250"/>
                  </a:cubicBezTo>
                  <a:cubicBezTo>
                    <a:pt x="1631743" y="41494"/>
                    <a:pt x="1623790" y="33080"/>
                    <a:pt x="1612379" y="33080"/>
                  </a:cubicBezTo>
                  <a:close/>
                  <a:moveTo>
                    <a:pt x="1665745" y="74228"/>
                  </a:moveTo>
                  <a:cubicBezTo>
                    <a:pt x="1672545" y="74228"/>
                    <a:pt x="1677732" y="71231"/>
                    <a:pt x="1677732" y="65583"/>
                  </a:cubicBezTo>
                  <a:cubicBezTo>
                    <a:pt x="1677732" y="62356"/>
                    <a:pt x="1676003" y="59820"/>
                    <a:pt x="1671623" y="58091"/>
                  </a:cubicBezTo>
                  <a:lnTo>
                    <a:pt x="1658599" y="53020"/>
                  </a:lnTo>
                  <a:cubicBezTo>
                    <a:pt x="1652490" y="50484"/>
                    <a:pt x="1649263" y="47026"/>
                    <a:pt x="1649263" y="40917"/>
                  </a:cubicBezTo>
                  <a:cubicBezTo>
                    <a:pt x="1649263" y="32273"/>
                    <a:pt x="1656409" y="26971"/>
                    <a:pt x="1666436" y="26971"/>
                  </a:cubicBezTo>
                  <a:cubicBezTo>
                    <a:pt x="1672315" y="26971"/>
                    <a:pt x="1677963" y="28584"/>
                    <a:pt x="1681881" y="31812"/>
                  </a:cubicBezTo>
                  <a:lnTo>
                    <a:pt x="1681881" y="38612"/>
                  </a:lnTo>
                  <a:cubicBezTo>
                    <a:pt x="1677386" y="34578"/>
                    <a:pt x="1671854" y="32273"/>
                    <a:pt x="1666552" y="32273"/>
                  </a:cubicBezTo>
                  <a:cubicBezTo>
                    <a:pt x="1660328" y="32273"/>
                    <a:pt x="1655717" y="35154"/>
                    <a:pt x="1655717" y="40226"/>
                  </a:cubicBezTo>
                  <a:cubicBezTo>
                    <a:pt x="1655717" y="43684"/>
                    <a:pt x="1657331" y="45873"/>
                    <a:pt x="1661711" y="47487"/>
                  </a:cubicBezTo>
                  <a:lnTo>
                    <a:pt x="1674735" y="52559"/>
                  </a:lnTo>
                  <a:cubicBezTo>
                    <a:pt x="1681190" y="55210"/>
                    <a:pt x="1684071" y="59129"/>
                    <a:pt x="1684071" y="64431"/>
                  </a:cubicBezTo>
                  <a:cubicBezTo>
                    <a:pt x="1684071" y="73882"/>
                    <a:pt x="1676234" y="79530"/>
                    <a:pt x="1665630" y="79530"/>
                  </a:cubicBezTo>
                  <a:cubicBezTo>
                    <a:pt x="1658829" y="79530"/>
                    <a:pt x="1652720" y="77801"/>
                    <a:pt x="1648225" y="74112"/>
                  </a:cubicBezTo>
                  <a:lnTo>
                    <a:pt x="1648225" y="67082"/>
                  </a:lnTo>
                  <a:cubicBezTo>
                    <a:pt x="1653527" y="72038"/>
                    <a:pt x="1659636" y="74228"/>
                    <a:pt x="1665745" y="74228"/>
                  </a:cubicBezTo>
                  <a:close/>
                  <a:moveTo>
                    <a:pt x="1722107" y="78723"/>
                  </a:moveTo>
                  <a:lnTo>
                    <a:pt x="1722107" y="17865"/>
                  </a:lnTo>
                  <a:cubicBezTo>
                    <a:pt x="1722107" y="7492"/>
                    <a:pt x="1728792" y="0"/>
                    <a:pt x="1739512" y="0"/>
                  </a:cubicBezTo>
                  <a:cubicBezTo>
                    <a:pt x="1742854" y="0"/>
                    <a:pt x="1745966" y="576"/>
                    <a:pt x="1749078" y="2536"/>
                  </a:cubicBezTo>
                  <a:lnTo>
                    <a:pt x="1749078" y="8875"/>
                  </a:lnTo>
                  <a:cubicBezTo>
                    <a:pt x="1746081" y="6800"/>
                    <a:pt x="1743315" y="6224"/>
                    <a:pt x="1740088" y="6224"/>
                  </a:cubicBezTo>
                  <a:cubicBezTo>
                    <a:pt x="1733057" y="6224"/>
                    <a:pt x="1728562" y="10950"/>
                    <a:pt x="1728562" y="17750"/>
                  </a:cubicBezTo>
                  <a:lnTo>
                    <a:pt x="1728562" y="27893"/>
                  </a:lnTo>
                  <a:lnTo>
                    <a:pt x="1747234" y="27893"/>
                  </a:lnTo>
                  <a:lnTo>
                    <a:pt x="1747234" y="33887"/>
                  </a:lnTo>
                  <a:lnTo>
                    <a:pt x="1728562" y="33887"/>
                  </a:lnTo>
                  <a:lnTo>
                    <a:pt x="1728562" y="78723"/>
                  </a:lnTo>
                  <a:lnTo>
                    <a:pt x="1722107" y="78723"/>
                  </a:lnTo>
                  <a:close/>
                  <a:moveTo>
                    <a:pt x="1755994" y="12679"/>
                  </a:moveTo>
                  <a:cubicBezTo>
                    <a:pt x="1755994" y="10143"/>
                    <a:pt x="1757838" y="8068"/>
                    <a:pt x="1760374" y="8068"/>
                  </a:cubicBezTo>
                  <a:cubicBezTo>
                    <a:pt x="1761526" y="8068"/>
                    <a:pt x="1762448" y="8414"/>
                    <a:pt x="1763370" y="8990"/>
                  </a:cubicBezTo>
                  <a:lnTo>
                    <a:pt x="1768327" y="12563"/>
                  </a:lnTo>
                  <a:lnTo>
                    <a:pt x="1763370" y="16136"/>
                  </a:lnTo>
                  <a:cubicBezTo>
                    <a:pt x="1762448" y="16713"/>
                    <a:pt x="1761526" y="17174"/>
                    <a:pt x="1760374" y="17174"/>
                  </a:cubicBezTo>
                  <a:cubicBezTo>
                    <a:pt x="1757838" y="17174"/>
                    <a:pt x="1755994" y="15099"/>
                    <a:pt x="1755994" y="12679"/>
                  </a:cubicBezTo>
                  <a:close/>
                  <a:moveTo>
                    <a:pt x="1757377" y="78723"/>
                  </a:moveTo>
                  <a:lnTo>
                    <a:pt x="1757377" y="27893"/>
                  </a:lnTo>
                  <a:lnTo>
                    <a:pt x="1763832" y="27893"/>
                  </a:lnTo>
                  <a:lnTo>
                    <a:pt x="1763832" y="78723"/>
                  </a:lnTo>
                  <a:lnTo>
                    <a:pt x="1757377" y="78723"/>
                  </a:lnTo>
                  <a:close/>
                  <a:moveTo>
                    <a:pt x="1781812" y="922"/>
                  </a:moveTo>
                  <a:lnTo>
                    <a:pt x="1788267" y="922"/>
                  </a:lnTo>
                  <a:lnTo>
                    <a:pt x="1788267" y="78723"/>
                  </a:lnTo>
                  <a:lnTo>
                    <a:pt x="1781812" y="78723"/>
                  </a:lnTo>
                  <a:lnTo>
                    <a:pt x="1781812" y="922"/>
                  </a:lnTo>
                  <a:close/>
                  <a:moveTo>
                    <a:pt x="1822384" y="79530"/>
                  </a:moveTo>
                  <a:cubicBezTo>
                    <a:pt x="1812126" y="79530"/>
                    <a:pt x="1805786" y="74804"/>
                    <a:pt x="1805786" y="62010"/>
                  </a:cubicBezTo>
                  <a:lnTo>
                    <a:pt x="1805786" y="11295"/>
                  </a:lnTo>
                  <a:lnTo>
                    <a:pt x="1812126" y="11295"/>
                  </a:lnTo>
                  <a:lnTo>
                    <a:pt x="1812126" y="27893"/>
                  </a:lnTo>
                  <a:lnTo>
                    <a:pt x="1834486" y="27893"/>
                  </a:lnTo>
                  <a:lnTo>
                    <a:pt x="1834486" y="33887"/>
                  </a:lnTo>
                  <a:lnTo>
                    <a:pt x="1812126" y="33887"/>
                  </a:lnTo>
                  <a:lnTo>
                    <a:pt x="1812126" y="62471"/>
                  </a:lnTo>
                  <a:cubicBezTo>
                    <a:pt x="1812126" y="70309"/>
                    <a:pt x="1816736" y="73421"/>
                    <a:pt x="1823075" y="73421"/>
                  </a:cubicBezTo>
                  <a:cubicBezTo>
                    <a:pt x="1826994" y="73421"/>
                    <a:pt x="1831605" y="72268"/>
                    <a:pt x="1835293" y="69617"/>
                  </a:cubicBezTo>
                  <a:lnTo>
                    <a:pt x="1835293" y="75841"/>
                  </a:lnTo>
                  <a:cubicBezTo>
                    <a:pt x="1831605" y="78492"/>
                    <a:pt x="1826533" y="79530"/>
                    <a:pt x="1822384" y="79530"/>
                  </a:cubicBezTo>
                  <a:close/>
                  <a:moveTo>
                    <a:pt x="1842093" y="53596"/>
                  </a:moveTo>
                  <a:cubicBezTo>
                    <a:pt x="1842093" y="38497"/>
                    <a:pt x="1851660" y="27086"/>
                    <a:pt x="1867105" y="27086"/>
                  </a:cubicBezTo>
                  <a:cubicBezTo>
                    <a:pt x="1882550" y="27086"/>
                    <a:pt x="1891194" y="38036"/>
                    <a:pt x="1891194" y="52674"/>
                  </a:cubicBezTo>
                  <a:cubicBezTo>
                    <a:pt x="1891194" y="53711"/>
                    <a:pt x="1891194" y="54749"/>
                    <a:pt x="1890964" y="55786"/>
                  </a:cubicBezTo>
                  <a:lnTo>
                    <a:pt x="1848779" y="55786"/>
                  </a:lnTo>
                  <a:cubicBezTo>
                    <a:pt x="1849816" y="66275"/>
                    <a:pt x="1857654" y="73651"/>
                    <a:pt x="1869064" y="73651"/>
                  </a:cubicBezTo>
                  <a:cubicBezTo>
                    <a:pt x="1875865" y="73651"/>
                    <a:pt x="1882204" y="71577"/>
                    <a:pt x="1887621" y="67427"/>
                  </a:cubicBezTo>
                  <a:lnTo>
                    <a:pt x="1887621" y="73767"/>
                  </a:lnTo>
                  <a:cubicBezTo>
                    <a:pt x="1882204" y="77685"/>
                    <a:pt x="1875749" y="79530"/>
                    <a:pt x="1869064" y="79530"/>
                  </a:cubicBezTo>
                  <a:cubicBezTo>
                    <a:pt x="1853043" y="79530"/>
                    <a:pt x="1841978" y="68926"/>
                    <a:pt x="1841978" y="53596"/>
                  </a:cubicBezTo>
                  <a:close/>
                  <a:moveTo>
                    <a:pt x="1884394" y="50484"/>
                  </a:moveTo>
                  <a:cubicBezTo>
                    <a:pt x="1883818" y="40572"/>
                    <a:pt x="1877478" y="32964"/>
                    <a:pt x="1867105" y="32964"/>
                  </a:cubicBezTo>
                  <a:cubicBezTo>
                    <a:pt x="1856732" y="32964"/>
                    <a:pt x="1849931" y="40572"/>
                    <a:pt x="1848894" y="50484"/>
                  </a:cubicBezTo>
                  <a:lnTo>
                    <a:pt x="1884394" y="50484"/>
                  </a:lnTo>
                  <a:close/>
                  <a:moveTo>
                    <a:pt x="1911711" y="78723"/>
                  </a:moveTo>
                  <a:lnTo>
                    <a:pt x="1905256" y="78723"/>
                  </a:lnTo>
                  <a:lnTo>
                    <a:pt x="1905256" y="27893"/>
                  </a:lnTo>
                  <a:lnTo>
                    <a:pt x="1911711" y="27893"/>
                  </a:lnTo>
                  <a:lnTo>
                    <a:pt x="1911711" y="40917"/>
                  </a:lnTo>
                  <a:cubicBezTo>
                    <a:pt x="1915284" y="32273"/>
                    <a:pt x="1922315" y="26971"/>
                    <a:pt x="1930844" y="26971"/>
                  </a:cubicBezTo>
                  <a:lnTo>
                    <a:pt x="1930844" y="34232"/>
                  </a:lnTo>
                  <a:cubicBezTo>
                    <a:pt x="1920701" y="33195"/>
                    <a:pt x="1911711" y="41033"/>
                    <a:pt x="1911711" y="54172"/>
                  </a:cubicBezTo>
                  <a:lnTo>
                    <a:pt x="1911711" y="78608"/>
                  </a:lnTo>
                  <a:close/>
                  <a:moveTo>
                    <a:pt x="1960927" y="53250"/>
                  </a:moveTo>
                  <a:cubicBezTo>
                    <a:pt x="1960927" y="38151"/>
                    <a:pt x="1971877" y="27086"/>
                    <a:pt x="1987322" y="27086"/>
                  </a:cubicBezTo>
                  <a:cubicBezTo>
                    <a:pt x="2002767" y="27086"/>
                    <a:pt x="2013371" y="38036"/>
                    <a:pt x="2013371" y="53250"/>
                  </a:cubicBezTo>
                  <a:cubicBezTo>
                    <a:pt x="2013371" y="68465"/>
                    <a:pt x="2002536" y="79645"/>
                    <a:pt x="1987322" y="79645"/>
                  </a:cubicBezTo>
                  <a:cubicBezTo>
                    <a:pt x="1972107" y="79645"/>
                    <a:pt x="1960927" y="68580"/>
                    <a:pt x="1960927" y="53250"/>
                  </a:cubicBezTo>
                  <a:close/>
                  <a:moveTo>
                    <a:pt x="1987206" y="33195"/>
                  </a:moveTo>
                  <a:cubicBezTo>
                    <a:pt x="1975680" y="33195"/>
                    <a:pt x="1967612" y="41724"/>
                    <a:pt x="1967612" y="53366"/>
                  </a:cubicBezTo>
                  <a:cubicBezTo>
                    <a:pt x="1967612" y="65007"/>
                    <a:pt x="1975680" y="73651"/>
                    <a:pt x="1987206" y="73651"/>
                  </a:cubicBezTo>
                  <a:cubicBezTo>
                    <a:pt x="1998732" y="73651"/>
                    <a:pt x="2006685" y="65122"/>
                    <a:pt x="2006685" y="53366"/>
                  </a:cubicBezTo>
                  <a:cubicBezTo>
                    <a:pt x="2006685" y="41609"/>
                    <a:pt x="1998617" y="33195"/>
                    <a:pt x="1987206" y="33195"/>
                  </a:cubicBezTo>
                  <a:close/>
                  <a:moveTo>
                    <a:pt x="2063624" y="27893"/>
                  </a:moveTo>
                  <a:lnTo>
                    <a:pt x="2070079" y="27893"/>
                  </a:lnTo>
                  <a:lnTo>
                    <a:pt x="2070079" y="56478"/>
                  </a:lnTo>
                  <a:cubicBezTo>
                    <a:pt x="2070079" y="70885"/>
                    <a:pt x="2061319" y="79530"/>
                    <a:pt x="2047833" y="79530"/>
                  </a:cubicBezTo>
                  <a:cubicBezTo>
                    <a:pt x="2034348" y="79530"/>
                    <a:pt x="2025473" y="70885"/>
                    <a:pt x="2025473" y="56478"/>
                  </a:cubicBezTo>
                  <a:lnTo>
                    <a:pt x="2025473" y="27893"/>
                  </a:lnTo>
                  <a:lnTo>
                    <a:pt x="2031927" y="27893"/>
                  </a:lnTo>
                  <a:lnTo>
                    <a:pt x="2031927" y="57169"/>
                  </a:lnTo>
                  <a:cubicBezTo>
                    <a:pt x="2031927" y="68004"/>
                    <a:pt x="2038382" y="73536"/>
                    <a:pt x="2047833" y="73536"/>
                  </a:cubicBezTo>
                  <a:cubicBezTo>
                    <a:pt x="2057285" y="73536"/>
                    <a:pt x="2063624" y="67888"/>
                    <a:pt x="2063624" y="57169"/>
                  </a:cubicBezTo>
                  <a:lnTo>
                    <a:pt x="2063624" y="27893"/>
                  </a:lnTo>
                  <a:close/>
                  <a:moveTo>
                    <a:pt x="2102582" y="79530"/>
                  </a:moveTo>
                  <a:cubicBezTo>
                    <a:pt x="2092324" y="79530"/>
                    <a:pt x="2085985" y="74804"/>
                    <a:pt x="2085985" y="62010"/>
                  </a:cubicBezTo>
                  <a:lnTo>
                    <a:pt x="2085985" y="11295"/>
                  </a:lnTo>
                  <a:lnTo>
                    <a:pt x="2092324" y="11295"/>
                  </a:lnTo>
                  <a:lnTo>
                    <a:pt x="2092324" y="27893"/>
                  </a:lnTo>
                  <a:lnTo>
                    <a:pt x="2114685" y="27893"/>
                  </a:lnTo>
                  <a:lnTo>
                    <a:pt x="2114685" y="33887"/>
                  </a:lnTo>
                  <a:lnTo>
                    <a:pt x="2092324" y="33887"/>
                  </a:lnTo>
                  <a:lnTo>
                    <a:pt x="2092324" y="62471"/>
                  </a:lnTo>
                  <a:cubicBezTo>
                    <a:pt x="2092324" y="70309"/>
                    <a:pt x="2096934" y="73421"/>
                    <a:pt x="2103274" y="73421"/>
                  </a:cubicBezTo>
                  <a:cubicBezTo>
                    <a:pt x="2107193" y="73421"/>
                    <a:pt x="2111803" y="72268"/>
                    <a:pt x="2115491" y="69617"/>
                  </a:cubicBezTo>
                  <a:lnTo>
                    <a:pt x="2115491" y="75841"/>
                  </a:lnTo>
                  <a:cubicBezTo>
                    <a:pt x="2111803" y="78492"/>
                    <a:pt x="2106732" y="79530"/>
                    <a:pt x="2102582" y="79530"/>
                  </a:cubicBezTo>
                  <a:close/>
                  <a:moveTo>
                    <a:pt x="2146612" y="53596"/>
                  </a:moveTo>
                  <a:cubicBezTo>
                    <a:pt x="2146612" y="38497"/>
                    <a:pt x="2156178" y="27086"/>
                    <a:pt x="2171623" y="27086"/>
                  </a:cubicBezTo>
                  <a:cubicBezTo>
                    <a:pt x="2187068" y="27086"/>
                    <a:pt x="2195713" y="38036"/>
                    <a:pt x="2195713" y="52674"/>
                  </a:cubicBezTo>
                  <a:cubicBezTo>
                    <a:pt x="2195713" y="53711"/>
                    <a:pt x="2195713" y="54749"/>
                    <a:pt x="2195482" y="55786"/>
                  </a:cubicBezTo>
                  <a:lnTo>
                    <a:pt x="2153297" y="55786"/>
                  </a:lnTo>
                  <a:cubicBezTo>
                    <a:pt x="2154334" y="66275"/>
                    <a:pt x="2162172" y="73651"/>
                    <a:pt x="2173583" y="73651"/>
                  </a:cubicBezTo>
                  <a:cubicBezTo>
                    <a:pt x="2180383" y="73651"/>
                    <a:pt x="2186722" y="71577"/>
                    <a:pt x="2192140" y="67427"/>
                  </a:cubicBezTo>
                  <a:lnTo>
                    <a:pt x="2192140" y="73767"/>
                  </a:lnTo>
                  <a:cubicBezTo>
                    <a:pt x="2186722" y="77685"/>
                    <a:pt x="2180268" y="79530"/>
                    <a:pt x="2173583" y="79530"/>
                  </a:cubicBezTo>
                  <a:cubicBezTo>
                    <a:pt x="2157562" y="79530"/>
                    <a:pt x="2146496" y="68926"/>
                    <a:pt x="2146496" y="53596"/>
                  </a:cubicBezTo>
                  <a:close/>
                  <a:moveTo>
                    <a:pt x="2188912" y="50484"/>
                  </a:moveTo>
                  <a:cubicBezTo>
                    <a:pt x="2188336" y="40572"/>
                    <a:pt x="2181997" y="32964"/>
                    <a:pt x="2171623" y="32964"/>
                  </a:cubicBezTo>
                  <a:cubicBezTo>
                    <a:pt x="2161250" y="32964"/>
                    <a:pt x="2154449" y="40572"/>
                    <a:pt x="2153412" y="50484"/>
                  </a:cubicBezTo>
                  <a:lnTo>
                    <a:pt x="2188912" y="50484"/>
                  </a:lnTo>
                  <a:close/>
                  <a:moveTo>
                    <a:pt x="2226718" y="57169"/>
                  </a:moveTo>
                  <a:lnTo>
                    <a:pt x="2209775" y="78723"/>
                  </a:lnTo>
                  <a:lnTo>
                    <a:pt x="2202283" y="78723"/>
                  </a:lnTo>
                  <a:lnTo>
                    <a:pt x="2222799" y="52213"/>
                  </a:lnTo>
                  <a:lnTo>
                    <a:pt x="2203320" y="27893"/>
                  </a:lnTo>
                  <a:lnTo>
                    <a:pt x="2211273" y="27893"/>
                  </a:lnTo>
                  <a:lnTo>
                    <a:pt x="2226948" y="47142"/>
                  </a:lnTo>
                  <a:lnTo>
                    <a:pt x="2242047" y="27893"/>
                  </a:lnTo>
                  <a:lnTo>
                    <a:pt x="2249539" y="27893"/>
                  </a:lnTo>
                  <a:lnTo>
                    <a:pt x="2230867" y="52328"/>
                  </a:lnTo>
                  <a:lnTo>
                    <a:pt x="2252190" y="78838"/>
                  </a:lnTo>
                  <a:lnTo>
                    <a:pt x="2244237" y="78838"/>
                  </a:lnTo>
                  <a:lnTo>
                    <a:pt x="2226718" y="57284"/>
                  </a:lnTo>
                  <a:close/>
                  <a:moveTo>
                    <a:pt x="2269249" y="66966"/>
                  </a:moveTo>
                  <a:lnTo>
                    <a:pt x="2269249" y="104772"/>
                  </a:lnTo>
                  <a:lnTo>
                    <a:pt x="2262794" y="104772"/>
                  </a:lnTo>
                  <a:lnTo>
                    <a:pt x="2262794" y="28008"/>
                  </a:lnTo>
                  <a:lnTo>
                    <a:pt x="2269249" y="28008"/>
                  </a:lnTo>
                  <a:lnTo>
                    <a:pt x="2269249" y="39880"/>
                  </a:lnTo>
                  <a:cubicBezTo>
                    <a:pt x="2272822" y="32158"/>
                    <a:pt x="2280199" y="27201"/>
                    <a:pt x="2289535" y="27201"/>
                  </a:cubicBezTo>
                  <a:cubicBezTo>
                    <a:pt x="2304288" y="27201"/>
                    <a:pt x="2315007" y="38267"/>
                    <a:pt x="2315007" y="53366"/>
                  </a:cubicBezTo>
                  <a:cubicBezTo>
                    <a:pt x="2315007" y="68465"/>
                    <a:pt x="2304288" y="79760"/>
                    <a:pt x="2289535" y="79760"/>
                  </a:cubicBezTo>
                  <a:cubicBezTo>
                    <a:pt x="2280199" y="79760"/>
                    <a:pt x="2272822" y="74804"/>
                    <a:pt x="2269249" y="67082"/>
                  </a:cubicBezTo>
                  <a:close/>
                  <a:moveTo>
                    <a:pt x="2288843" y="33195"/>
                  </a:moveTo>
                  <a:cubicBezTo>
                    <a:pt x="2277432" y="33195"/>
                    <a:pt x="2269249" y="41724"/>
                    <a:pt x="2269249" y="53366"/>
                  </a:cubicBezTo>
                  <a:cubicBezTo>
                    <a:pt x="2269249" y="65007"/>
                    <a:pt x="2277432" y="73651"/>
                    <a:pt x="2288843" y="73651"/>
                  </a:cubicBezTo>
                  <a:cubicBezTo>
                    <a:pt x="2300254" y="73651"/>
                    <a:pt x="2308207" y="65122"/>
                    <a:pt x="2308207" y="53366"/>
                  </a:cubicBezTo>
                  <a:cubicBezTo>
                    <a:pt x="2308207" y="41609"/>
                    <a:pt x="2300254" y="33195"/>
                    <a:pt x="2288843" y="33195"/>
                  </a:cubicBezTo>
                  <a:close/>
                  <a:moveTo>
                    <a:pt x="2329069" y="922"/>
                  </a:moveTo>
                  <a:lnTo>
                    <a:pt x="2335524" y="922"/>
                  </a:lnTo>
                  <a:lnTo>
                    <a:pt x="2335524" y="78723"/>
                  </a:lnTo>
                  <a:lnTo>
                    <a:pt x="2329069" y="78723"/>
                  </a:lnTo>
                  <a:lnTo>
                    <a:pt x="2329069" y="922"/>
                  </a:lnTo>
                  <a:close/>
                  <a:moveTo>
                    <a:pt x="2352121" y="12679"/>
                  </a:moveTo>
                  <a:cubicBezTo>
                    <a:pt x="2352121" y="10143"/>
                    <a:pt x="2353965" y="8068"/>
                    <a:pt x="2356501" y="8068"/>
                  </a:cubicBezTo>
                  <a:cubicBezTo>
                    <a:pt x="2357654" y="8068"/>
                    <a:pt x="2358576" y="8414"/>
                    <a:pt x="2359498" y="8990"/>
                  </a:cubicBezTo>
                  <a:lnTo>
                    <a:pt x="2364454" y="12563"/>
                  </a:lnTo>
                  <a:lnTo>
                    <a:pt x="2359498" y="16136"/>
                  </a:lnTo>
                  <a:cubicBezTo>
                    <a:pt x="2358576" y="16713"/>
                    <a:pt x="2357654" y="17174"/>
                    <a:pt x="2356501" y="17174"/>
                  </a:cubicBezTo>
                  <a:cubicBezTo>
                    <a:pt x="2353965" y="17174"/>
                    <a:pt x="2352121" y="15099"/>
                    <a:pt x="2352121" y="12679"/>
                  </a:cubicBezTo>
                  <a:close/>
                  <a:moveTo>
                    <a:pt x="2353735" y="27893"/>
                  </a:moveTo>
                  <a:lnTo>
                    <a:pt x="2360305" y="27893"/>
                  </a:lnTo>
                  <a:lnTo>
                    <a:pt x="2360305" y="78723"/>
                  </a:lnTo>
                  <a:lnTo>
                    <a:pt x="2353735" y="78723"/>
                  </a:lnTo>
                  <a:lnTo>
                    <a:pt x="2353735" y="27893"/>
                  </a:lnTo>
                  <a:close/>
                  <a:moveTo>
                    <a:pt x="2401222" y="73536"/>
                  </a:moveTo>
                  <a:cubicBezTo>
                    <a:pt x="2407677" y="73536"/>
                    <a:pt x="2413440" y="71577"/>
                    <a:pt x="2418050" y="67542"/>
                  </a:cubicBezTo>
                  <a:lnTo>
                    <a:pt x="2418050" y="74228"/>
                  </a:lnTo>
                  <a:cubicBezTo>
                    <a:pt x="2413094" y="77916"/>
                    <a:pt x="2407100" y="79645"/>
                    <a:pt x="2400761" y="79645"/>
                  </a:cubicBezTo>
                  <a:cubicBezTo>
                    <a:pt x="2385201" y="79645"/>
                    <a:pt x="2374367" y="68695"/>
                    <a:pt x="2374367" y="53366"/>
                  </a:cubicBezTo>
                  <a:cubicBezTo>
                    <a:pt x="2374367" y="38036"/>
                    <a:pt x="2385316" y="27086"/>
                    <a:pt x="2400646" y="27086"/>
                  </a:cubicBezTo>
                  <a:cubicBezTo>
                    <a:pt x="2407331" y="27086"/>
                    <a:pt x="2413094" y="29046"/>
                    <a:pt x="2417589" y="32849"/>
                  </a:cubicBezTo>
                  <a:lnTo>
                    <a:pt x="2417589" y="39995"/>
                  </a:lnTo>
                  <a:cubicBezTo>
                    <a:pt x="2413555" y="35500"/>
                    <a:pt x="2407677" y="33195"/>
                    <a:pt x="2401107" y="33195"/>
                  </a:cubicBezTo>
                  <a:cubicBezTo>
                    <a:pt x="2389350" y="33195"/>
                    <a:pt x="2381052" y="41494"/>
                    <a:pt x="2381052" y="53366"/>
                  </a:cubicBezTo>
                  <a:cubicBezTo>
                    <a:pt x="2381052" y="65237"/>
                    <a:pt x="2389350" y="73651"/>
                    <a:pt x="2401337" y="73651"/>
                  </a:cubicBezTo>
                  <a:close/>
                  <a:moveTo>
                    <a:pt x="2432458" y="16021"/>
                  </a:moveTo>
                  <a:lnTo>
                    <a:pt x="2427501" y="12448"/>
                  </a:lnTo>
                  <a:lnTo>
                    <a:pt x="2432458" y="8875"/>
                  </a:lnTo>
                  <a:cubicBezTo>
                    <a:pt x="2433380" y="8299"/>
                    <a:pt x="2434302" y="7953"/>
                    <a:pt x="2435454" y="7953"/>
                  </a:cubicBezTo>
                  <a:cubicBezTo>
                    <a:pt x="2437990" y="7953"/>
                    <a:pt x="2439834" y="10028"/>
                    <a:pt x="2439834" y="12563"/>
                  </a:cubicBezTo>
                  <a:cubicBezTo>
                    <a:pt x="2439834" y="15099"/>
                    <a:pt x="2437990" y="17058"/>
                    <a:pt x="2435454" y="17058"/>
                  </a:cubicBezTo>
                  <a:cubicBezTo>
                    <a:pt x="2434302" y="17058"/>
                    <a:pt x="2433380" y="16598"/>
                    <a:pt x="2432458" y="16021"/>
                  </a:cubicBezTo>
                  <a:close/>
                  <a:moveTo>
                    <a:pt x="2431766" y="27893"/>
                  </a:moveTo>
                  <a:lnTo>
                    <a:pt x="2438336" y="27893"/>
                  </a:lnTo>
                  <a:lnTo>
                    <a:pt x="2438336" y="78723"/>
                  </a:lnTo>
                  <a:lnTo>
                    <a:pt x="2431766" y="78723"/>
                  </a:lnTo>
                  <a:lnTo>
                    <a:pt x="2431766" y="27893"/>
                  </a:lnTo>
                  <a:close/>
                  <a:moveTo>
                    <a:pt x="2472223" y="79530"/>
                  </a:moveTo>
                  <a:cubicBezTo>
                    <a:pt x="2461965" y="79530"/>
                    <a:pt x="2455625" y="74804"/>
                    <a:pt x="2455625" y="62010"/>
                  </a:cubicBezTo>
                  <a:lnTo>
                    <a:pt x="2455625" y="11295"/>
                  </a:lnTo>
                  <a:lnTo>
                    <a:pt x="2461965" y="11295"/>
                  </a:lnTo>
                  <a:lnTo>
                    <a:pt x="2461965" y="27893"/>
                  </a:lnTo>
                  <a:lnTo>
                    <a:pt x="2484325" y="27893"/>
                  </a:lnTo>
                  <a:lnTo>
                    <a:pt x="2484325" y="33887"/>
                  </a:lnTo>
                  <a:lnTo>
                    <a:pt x="2461965" y="33887"/>
                  </a:lnTo>
                  <a:lnTo>
                    <a:pt x="2461965" y="62471"/>
                  </a:lnTo>
                  <a:cubicBezTo>
                    <a:pt x="2461965" y="70309"/>
                    <a:pt x="2466575" y="73421"/>
                    <a:pt x="2472914" y="73421"/>
                  </a:cubicBezTo>
                  <a:cubicBezTo>
                    <a:pt x="2476833" y="73421"/>
                    <a:pt x="2481444" y="72268"/>
                    <a:pt x="2485132" y="69617"/>
                  </a:cubicBezTo>
                  <a:lnTo>
                    <a:pt x="2485132" y="75841"/>
                  </a:lnTo>
                  <a:cubicBezTo>
                    <a:pt x="2481444" y="78492"/>
                    <a:pt x="2476372" y="79530"/>
                    <a:pt x="2472223" y="79530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385DE60-BEFD-43E0-84EC-EE50D500E78A}"/>
                </a:ext>
              </a:extLst>
            </p:cNvPr>
            <p:cNvSpPr/>
            <p:nvPr/>
          </p:nvSpPr>
          <p:spPr>
            <a:xfrm>
              <a:off x="661595" y="4982250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6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0 w 43683"/>
                <a:gd name="connsiteY8" fmla="*/ 6109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6"/>
                  </a:cubicBezTo>
                  <a:lnTo>
                    <a:pt x="43684" y="47142"/>
                  </a:lnTo>
                  <a:cubicBezTo>
                    <a:pt x="38727" y="50830"/>
                    <a:pt x="32734" y="52559"/>
                    <a:pt x="26395" y="52559"/>
                  </a:cubicBezTo>
                  <a:cubicBezTo>
                    <a:pt x="10834" y="52559"/>
                    <a:pt x="0" y="41609"/>
                    <a:pt x="0" y="26279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4" y="0"/>
                    <a:pt x="38727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0" y="6109"/>
                  </a:cubicBezTo>
                  <a:cubicBezTo>
                    <a:pt x="14984" y="6109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D82E2E4-81E8-49CB-9D86-3CDD217BA222}"/>
                </a:ext>
              </a:extLst>
            </p:cNvPr>
            <p:cNvSpPr/>
            <p:nvPr/>
          </p:nvSpPr>
          <p:spPr>
            <a:xfrm>
              <a:off x="715076" y="4982135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3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3" y="10950"/>
                    <a:pt x="52443" y="26164"/>
                  </a:cubicBezTo>
                  <a:cubicBezTo>
                    <a:pt x="52443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79"/>
                  </a:cubicBezTo>
                  <a:cubicBezTo>
                    <a:pt x="6685" y="37921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385F9B2-7209-4E04-AAEE-4FF3BDE84BEF}"/>
                </a:ext>
              </a:extLst>
            </p:cNvPr>
            <p:cNvSpPr/>
            <p:nvPr/>
          </p:nvSpPr>
          <p:spPr>
            <a:xfrm>
              <a:off x="781581" y="4982250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BE22747-3AE5-4180-A4B7-6E7825738863}"/>
                </a:ext>
              </a:extLst>
            </p:cNvPr>
            <p:cNvSpPr/>
            <p:nvPr/>
          </p:nvSpPr>
          <p:spPr>
            <a:xfrm>
              <a:off x="840940" y="4966459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7 h 68234"/>
                <a:gd name="connsiteX5" fmla="*/ 28700 w 29506"/>
                <a:gd name="connsiteY5" fmla="*/ 16597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5 h 68234"/>
                <a:gd name="connsiteX9" fmla="*/ 17289 w 29506"/>
                <a:gd name="connsiteY9" fmla="*/ 62125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8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7"/>
                  </a:lnTo>
                  <a:lnTo>
                    <a:pt x="28700" y="16597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5"/>
                  </a:lnTo>
                  <a:cubicBezTo>
                    <a:pt x="6339" y="58898"/>
                    <a:pt x="10950" y="62125"/>
                    <a:pt x="17289" y="62125"/>
                  </a:cubicBezTo>
                  <a:cubicBezTo>
                    <a:pt x="21208" y="62125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1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88B468A-38CB-40C9-8403-64FCAFE3F771}"/>
                </a:ext>
              </a:extLst>
            </p:cNvPr>
            <p:cNvSpPr/>
            <p:nvPr/>
          </p:nvSpPr>
          <p:spPr>
            <a:xfrm>
              <a:off x="877132" y="4982250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ABA4869-3182-42F6-BD24-14DE48A39A62}"/>
                </a:ext>
              </a:extLst>
            </p:cNvPr>
            <p:cNvSpPr/>
            <p:nvPr/>
          </p:nvSpPr>
          <p:spPr>
            <a:xfrm>
              <a:off x="940410" y="4982250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CD69E41-588E-4637-A9FE-C04789AC07E3}"/>
                </a:ext>
              </a:extLst>
            </p:cNvPr>
            <p:cNvSpPr/>
            <p:nvPr/>
          </p:nvSpPr>
          <p:spPr>
            <a:xfrm>
              <a:off x="999769" y="4966459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7 h 68234"/>
                <a:gd name="connsiteX5" fmla="*/ 28700 w 29506"/>
                <a:gd name="connsiteY5" fmla="*/ 16597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5 h 68234"/>
                <a:gd name="connsiteX9" fmla="*/ 17289 w 29506"/>
                <a:gd name="connsiteY9" fmla="*/ 62125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8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7"/>
                  </a:lnTo>
                  <a:lnTo>
                    <a:pt x="28700" y="16597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5"/>
                  </a:lnTo>
                  <a:cubicBezTo>
                    <a:pt x="6339" y="58898"/>
                    <a:pt x="10950" y="62125"/>
                    <a:pt x="17289" y="62125"/>
                  </a:cubicBezTo>
                  <a:cubicBezTo>
                    <a:pt x="21208" y="62125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1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09BAC9C-C24C-45AD-9CB5-78B810463644}"/>
                </a:ext>
              </a:extLst>
            </p:cNvPr>
            <p:cNvSpPr/>
            <p:nvPr/>
          </p:nvSpPr>
          <p:spPr>
            <a:xfrm>
              <a:off x="1062701" y="4963232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1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6"/>
                    <a:pt x="4380" y="9106"/>
                  </a:cubicBezTo>
                  <a:cubicBezTo>
                    <a:pt x="1844" y="9106"/>
                    <a:pt x="0" y="7031"/>
                    <a:pt x="0" y="4611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547E60B-A794-4157-A996-360F02D9604C}"/>
                </a:ext>
              </a:extLst>
            </p:cNvPr>
            <p:cNvSpPr/>
            <p:nvPr/>
          </p:nvSpPr>
          <p:spPr>
            <a:xfrm>
              <a:off x="1088750" y="4982250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ED71258-04F8-4F57-A2A2-F8148FBAC5AF}"/>
                </a:ext>
              </a:extLst>
            </p:cNvPr>
            <p:cNvSpPr/>
            <p:nvPr/>
          </p:nvSpPr>
          <p:spPr>
            <a:xfrm>
              <a:off x="1174850" y="4966459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7 h 68234"/>
                <a:gd name="connsiteX5" fmla="*/ 28700 w 29506"/>
                <a:gd name="connsiteY5" fmla="*/ 16597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5 h 68234"/>
                <a:gd name="connsiteX9" fmla="*/ 17289 w 29506"/>
                <a:gd name="connsiteY9" fmla="*/ 62125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8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7"/>
                  </a:lnTo>
                  <a:lnTo>
                    <a:pt x="28700" y="16597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5"/>
                  </a:lnTo>
                  <a:cubicBezTo>
                    <a:pt x="6339" y="58898"/>
                    <a:pt x="10950" y="62125"/>
                    <a:pt x="17289" y="62125"/>
                  </a:cubicBezTo>
                  <a:cubicBezTo>
                    <a:pt x="21208" y="62125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1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E1FF1F4-21B6-40E6-AB12-57F6F047D49E}"/>
                </a:ext>
              </a:extLst>
            </p:cNvPr>
            <p:cNvSpPr/>
            <p:nvPr/>
          </p:nvSpPr>
          <p:spPr>
            <a:xfrm>
              <a:off x="1215076" y="4956086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3 w 45412"/>
                <a:gd name="connsiteY6" fmla="*/ 48755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4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8" y="26164"/>
                    <a:pt x="45413" y="35615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4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77E08E1-99D1-47A1-A243-BC414813597F}"/>
                </a:ext>
              </a:extLst>
            </p:cNvPr>
            <p:cNvSpPr/>
            <p:nvPr/>
          </p:nvSpPr>
          <p:spPr>
            <a:xfrm>
              <a:off x="1273052" y="4982250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935F832-1E9C-4936-A357-A67BD2C1D381}"/>
                </a:ext>
              </a:extLst>
            </p:cNvPr>
            <p:cNvSpPr/>
            <p:nvPr/>
          </p:nvSpPr>
          <p:spPr>
            <a:xfrm>
              <a:off x="1356616" y="4982135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6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6 w 35846"/>
                <a:gd name="connsiteY10" fmla="*/ 20516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1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6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3"/>
                    <a:pt x="7492" y="13255"/>
                  </a:cubicBezTo>
                  <a:cubicBezTo>
                    <a:pt x="7492" y="16713"/>
                    <a:pt x="9106" y="18903"/>
                    <a:pt x="13486" y="20516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1063E87-0F11-4355-9ED4-E77498718C84}"/>
                </a:ext>
              </a:extLst>
            </p:cNvPr>
            <p:cNvSpPr/>
            <p:nvPr/>
          </p:nvSpPr>
          <p:spPr>
            <a:xfrm>
              <a:off x="1402144" y="4982250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0E97ECE-A433-48F6-AC06-4B3C548C97B6}"/>
                </a:ext>
              </a:extLst>
            </p:cNvPr>
            <p:cNvSpPr/>
            <p:nvPr/>
          </p:nvSpPr>
          <p:spPr>
            <a:xfrm>
              <a:off x="1461618" y="4982135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5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4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5"/>
                  </a:cubicBezTo>
                  <a:cubicBezTo>
                    <a:pt x="45643" y="14753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60014AB-8C6D-4657-AE0B-08F8806DE768}"/>
                </a:ext>
              </a:extLst>
            </p:cNvPr>
            <p:cNvSpPr/>
            <p:nvPr/>
          </p:nvSpPr>
          <p:spPr>
            <a:xfrm>
              <a:off x="1531696" y="4982135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7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2"/>
                    <a:pt x="6455" y="27201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95A99C2-7F56-4769-8D54-E8F77B7C1496}"/>
                </a:ext>
              </a:extLst>
            </p:cNvPr>
            <p:cNvSpPr/>
            <p:nvPr/>
          </p:nvSpPr>
          <p:spPr>
            <a:xfrm>
              <a:off x="1562817" y="4982250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6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1 w 43683"/>
                <a:gd name="connsiteY8" fmla="*/ 6109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6"/>
                  </a:cubicBezTo>
                  <a:lnTo>
                    <a:pt x="43684" y="47142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79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1" y="6109"/>
                  </a:cubicBezTo>
                  <a:cubicBezTo>
                    <a:pt x="14984" y="6109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BC70CC2-AE5F-4BAE-9C1D-F8073936C630}"/>
                </a:ext>
              </a:extLst>
            </p:cNvPr>
            <p:cNvSpPr/>
            <p:nvPr/>
          </p:nvSpPr>
          <p:spPr>
            <a:xfrm>
              <a:off x="1620101" y="4956086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3 w 45412"/>
                <a:gd name="connsiteY6" fmla="*/ 48755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4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8" y="26164"/>
                    <a:pt x="45413" y="35615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4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A38A333-8632-4911-B2EB-1211EECCC6AA}"/>
                </a:ext>
              </a:extLst>
            </p:cNvPr>
            <p:cNvSpPr/>
            <p:nvPr/>
          </p:nvSpPr>
          <p:spPr>
            <a:xfrm>
              <a:off x="1706777" y="4982135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7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2"/>
                    <a:pt x="6455" y="27201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8F54A37-9D7E-49A2-BCD4-60FE353939AD}"/>
                </a:ext>
              </a:extLst>
            </p:cNvPr>
            <p:cNvSpPr/>
            <p:nvPr/>
          </p:nvSpPr>
          <p:spPr>
            <a:xfrm>
              <a:off x="1737667" y="4982250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1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1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98EE57E-E5B7-4041-85AC-3DF67C206DE9}"/>
                </a:ext>
              </a:extLst>
            </p:cNvPr>
            <p:cNvSpPr/>
            <p:nvPr/>
          </p:nvSpPr>
          <p:spPr>
            <a:xfrm>
              <a:off x="1796911" y="4982135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4 w 35846"/>
                <a:gd name="connsiteY3" fmla="*/ 26049 h 52558"/>
                <a:gd name="connsiteX4" fmla="*/ 1037 w 35846"/>
                <a:gd name="connsiteY4" fmla="*/ 13946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7 w 35846"/>
                <a:gd name="connsiteY8" fmla="*/ 5302 h 52558"/>
                <a:gd name="connsiteX9" fmla="*/ 7492 w 35846"/>
                <a:gd name="connsiteY9" fmla="*/ 13255 h 52558"/>
                <a:gd name="connsiteX10" fmla="*/ 13486 w 35846"/>
                <a:gd name="connsiteY10" fmla="*/ 20516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1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4" y="26049"/>
                  </a:lnTo>
                  <a:cubicBezTo>
                    <a:pt x="4265" y="23513"/>
                    <a:pt x="1037" y="20055"/>
                    <a:pt x="1037" y="13946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90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7" y="5302"/>
                  </a:cubicBezTo>
                  <a:cubicBezTo>
                    <a:pt x="12102" y="5302"/>
                    <a:pt x="7492" y="8183"/>
                    <a:pt x="7492" y="13255"/>
                  </a:cubicBezTo>
                  <a:cubicBezTo>
                    <a:pt x="7492" y="16713"/>
                    <a:pt x="9106" y="18903"/>
                    <a:pt x="13486" y="20516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2530989-1CE8-4875-AA2F-BD74E1E7AE97}"/>
                </a:ext>
              </a:extLst>
            </p:cNvPr>
            <p:cNvSpPr/>
            <p:nvPr/>
          </p:nvSpPr>
          <p:spPr>
            <a:xfrm>
              <a:off x="1844744" y="4983057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5 h 51636"/>
                <a:gd name="connsiteX3" fmla="*/ 22361 w 44605"/>
                <a:gd name="connsiteY3" fmla="*/ 51637 h 51636"/>
                <a:gd name="connsiteX4" fmla="*/ 0 w 44605"/>
                <a:gd name="connsiteY4" fmla="*/ 28585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1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5"/>
                  </a:lnTo>
                  <a:cubicBezTo>
                    <a:pt x="44606" y="42992"/>
                    <a:pt x="35846" y="51637"/>
                    <a:pt x="22361" y="51637"/>
                  </a:cubicBezTo>
                  <a:cubicBezTo>
                    <a:pt x="8875" y="51637"/>
                    <a:pt x="0" y="42992"/>
                    <a:pt x="0" y="28585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1"/>
                    <a:pt x="12909" y="45643"/>
                    <a:pt x="22361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C1755F-8ED9-4F45-A82C-41C9C44A860B}"/>
                </a:ext>
              </a:extLst>
            </p:cNvPr>
            <p:cNvSpPr/>
            <p:nvPr/>
          </p:nvSpPr>
          <p:spPr>
            <a:xfrm>
              <a:off x="1905947" y="4956086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A154CF8-8C8B-43D5-B682-297336E2EF2A}"/>
                </a:ext>
              </a:extLst>
            </p:cNvPr>
            <p:cNvSpPr/>
            <p:nvPr/>
          </p:nvSpPr>
          <p:spPr>
            <a:xfrm>
              <a:off x="1929806" y="4966459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7 h 68234"/>
                <a:gd name="connsiteX5" fmla="*/ 28700 w 29506"/>
                <a:gd name="connsiteY5" fmla="*/ 16597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5 h 68234"/>
                <a:gd name="connsiteX9" fmla="*/ 17289 w 29506"/>
                <a:gd name="connsiteY9" fmla="*/ 62125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8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7"/>
                  </a:lnTo>
                  <a:lnTo>
                    <a:pt x="28700" y="16597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5"/>
                  </a:lnTo>
                  <a:cubicBezTo>
                    <a:pt x="6339" y="58898"/>
                    <a:pt x="10950" y="62125"/>
                    <a:pt x="17289" y="62125"/>
                  </a:cubicBezTo>
                  <a:cubicBezTo>
                    <a:pt x="21208" y="62125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1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97B8635-3D7B-4C2A-A670-8DDCE7449EEE}"/>
                </a:ext>
              </a:extLst>
            </p:cNvPr>
            <p:cNvSpPr/>
            <p:nvPr/>
          </p:nvSpPr>
          <p:spPr>
            <a:xfrm>
              <a:off x="1965998" y="4982135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2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6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5 w 35845"/>
                <a:gd name="connsiteY10" fmla="*/ 20516 h 52558"/>
                <a:gd name="connsiteX11" fmla="*/ 26510 w 35845"/>
                <a:gd name="connsiteY11" fmla="*/ 25588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2 h 52558"/>
                <a:gd name="connsiteX15" fmla="*/ 0 w 35845"/>
                <a:gd name="connsiteY15" fmla="*/ 40111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6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3"/>
                    <a:pt x="7492" y="13255"/>
                  </a:cubicBezTo>
                  <a:cubicBezTo>
                    <a:pt x="7492" y="16713"/>
                    <a:pt x="9106" y="18903"/>
                    <a:pt x="13485" y="20516"/>
                  </a:cubicBezTo>
                  <a:lnTo>
                    <a:pt x="26510" y="25588"/>
                  </a:lnTo>
                  <a:cubicBezTo>
                    <a:pt x="32964" y="28239"/>
                    <a:pt x="35846" y="32158"/>
                    <a:pt x="35846" y="37460"/>
                  </a:cubicBezTo>
                  <a:cubicBezTo>
                    <a:pt x="35846" y="46911"/>
                    <a:pt x="28123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FF53DCC-C9AA-4731-B22E-B1FEF92DBBFA}"/>
                </a:ext>
              </a:extLst>
            </p:cNvPr>
            <p:cNvSpPr/>
            <p:nvPr/>
          </p:nvSpPr>
          <p:spPr>
            <a:xfrm>
              <a:off x="2012102" y="5025012"/>
              <a:ext cx="9912" cy="9681"/>
            </a:xfrm>
            <a:custGeom>
              <a:avLst/>
              <a:gdLst>
                <a:gd name="connsiteX0" fmla="*/ 0 w 9912"/>
                <a:gd name="connsiteY0" fmla="*/ 4841 h 9681"/>
                <a:gd name="connsiteX1" fmla="*/ 4956 w 9912"/>
                <a:gd name="connsiteY1" fmla="*/ 0 h 9681"/>
                <a:gd name="connsiteX2" fmla="*/ 9912 w 9912"/>
                <a:gd name="connsiteY2" fmla="*/ 4841 h 9681"/>
                <a:gd name="connsiteX3" fmla="*/ 4956 w 9912"/>
                <a:gd name="connsiteY3" fmla="*/ 9682 h 9681"/>
                <a:gd name="connsiteX4" fmla="*/ 0 w 9912"/>
                <a:gd name="connsiteY4" fmla="*/ 4841 h 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2" h="9681">
                  <a:moveTo>
                    <a:pt x="0" y="4841"/>
                  </a:moveTo>
                  <a:cubicBezTo>
                    <a:pt x="0" y="1960"/>
                    <a:pt x="2075" y="0"/>
                    <a:pt x="4956" y="0"/>
                  </a:cubicBezTo>
                  <a:cubicBezTo>
                    <a:pt x="7838" y="0"/>
                    <a:pt x="9912" y="1960"/>
                    <a:pt x="9912" y="4841"/>
                  </a:cubicBezTo>
                  <a:cubicBezTo>
                    <a:pt x="9912" y="7723"/>
                    <a:pt x="7838" y="9682"/>
                    <a:pt x="4956" y="9682"/>
                  </a:cubicBezTo>
                  <a:cubicBezTo>
                    <a:pt x="2075" y="9682"/>
                    <a:pt x="0" y="7723"/>
                    <a:pt x="0" y="4841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3695307-78A4-479F-834C-56A3C45D389A}"/>
                </a:ext>
              </a:extLst>
            </p:cNvPr>
            <p:cNvSpPr/>
            <p:nvPr/>
          </p:nvSpPr>
          <p:spPr>
            <a:xfrm>
              <a:off x="2053250" y="4954472"/>
              <a:ext cx="72729" cy="79414"/>
            </a:xfrm>
            <a:custGeom>
              <a:avLst/>
              <a:gdLst>
                <a:gd name="connsiteX0" fmla="*/ 56247 w 72729"/>
                <a:gd name="connsiteY0" fmla="*/ 59820 h 79414"/>
                <a:gd name="connsiteX1" fmla="*/ 16252 w 72729"/>
                <a:gd name="connsiteY1" fmla="*/ 59820 h 79414"/>
                <a:gd name="connsiteX2" fmla="*/ 7492 w 72729"/>
                <a:gd name="connsiteY2" fmla="*/ 79414 h 79414"/>
                <a:gd name="connsiteX3" fmla="*/ 0 w 72729"/>
                <a:gd name="connsiteY3" fmla="*/ 79414 h 79414"/>
                <a:gd name="connsiteX4" fmla="*/ 36538 w 72729"/>
                <a:gd name="connsiteY4" fmla="*/ 0 h 79414"/>
                <a:gd name="connsiteX5" fmla="*/ 72729 w 72729"/>
                <a:gd name="connsiteY5" fmla="*/ 79414 h 79414"/>
                <a:gd name="connsiteX6" fmla="*/ 64892 w 72729"/>
                <a:gd name="connsiteY6" fmla="*/ 79414 h 79414"/>
                <a:gd name="connsiteX7" fmla="*/ 56132 w 72729"/>
                <a:gd name="connsiteY7" fmla="*/ 59820 h 79414"/>
                <a:gd name="connsiteX8" fmla="*/ 53596 w 72729"/>
                <a:gd name="connsiteY8" fmla="*/ 54057 h 79414"/>
                <a:gd name="connsiteX9" fmla="*/ 36307 w 72729"/>
                <a:gd name="connsiteY9" fmla="*/ 15099 h 79414"/>
                <a:gd name="connsiteX10" fmla="*/ 18903 w 72729"/>
                <a:gd name="connsiteY10" fmla="*/ 54057 h 79414"/>
                <a:gd name="connsiteX11" fmla="*/ 53711 w 72729"/>
                <a:gd name="connsiteY11" fmla="*/ 54057 h 7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729" h="79414">
                  <a:moveTo>
                    <a:pt x="56247" y="59820"/>
                  </a:moveTo>
                  <a:lnTo>
                    <a:pt x="16252" y="59820"/>
                  </a:lnTo>
                  <a:lnTo>
                    <a:pt x="7492" y="79414"/>
                  </a:lnTo>
                  <a:lnTo>
                    <a:pt x="0" y="79414"/>
                  </a:lnTo>
                  <a:lnTo>
                    <a:pt x="36538" y="0"/>
                  </a:lnTo>
                  <a:lnTo>
                    <a:pt x="72729" y="79414"/>
                  </a:lnTo>
                  <a:lnTo>
                    <a:pt x="64892" y="79414"/>
                  </a:lnTo>
                  <a:lnTo>
                    <a:pt x="56132" y="59820"/>
                  </a:lnTo>
                  <a:close/>
                  <a:moveTo>
                    <a:pt x="53596" y="54057"/>
                  </a:moveTo>
                  <a:lnTo>
                    <a:pt x="36307" y="15099"/>
                  </a:lnTo>
                  <a:lnTo>
                    <a:pt x="18903" y="54057"/>
                  </a:lnTo>
                  <a:lnTo>
                    <a:pt x="53711" y="5405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CD4DEE3-7D3C-44B5-9190-BC803A9B829D}"/>
                </a:ext>
              </a:extLst>
            </p:cNvPr>
            <p:cNvSpPr/>
            <p:nvPr/>
          </p:nvSpPr>
          <p:spPr>
            <a:xfrm>
              <a:off x="2136238" y="4956086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55A386D-E9C1-41F7-80D5-7E17EB29605C}"/>
                </a:ext>
              </a:extLst>
            </p:cNvPr>
            <p:cNvSpPr/>
            <p:nvPr/>
          </p:nvSpPr>
          <p:spPr>
            <a:xfrm>
              <a:off x="2160212" y="4966459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7 h 68234"/>
                <a:gd name="connsiteX5" fmla="*/ 28700 w 29506"/>
                <a:gd name="connsiteY5" fmla="*/ 16597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5 h 68234"/>
                <a:gd name="connsiteX9" fmla="*/ 17289 w 29506"/>
                <a:gd name="connsiteY9" fmla="*/ 62125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8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7"/>
                  </a:lnTo>
                  <a:lnTo>
                    <a:pt x="28700" y="16597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5"/>
                  </a:lnTo>
                  <a:cubicBezTo>
                    <a:pt x="6339" y="58898"/>
                    <a:pt x="10950" y="62125"/>
                    <a:pt x="17289" y="62125"/>
                  </a:cubicBezTo>
                  <a:cubicBezTo>
                    <a:pt x="21208" y="62125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1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FA5C21B-6267-4EC2-A20B-990F8D8238D4}"/>
                </a:ext>
              </a:extLst>
            </p:cNvPr>
            <p:cNvSpPr/>
            <p:nvPr/>
          </p:nvSpPr>
          <p:spPr>
            <a:xfrm>
              <a:off x="2196404" y="4982250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45195A5-D0E5-4038-9FA2-67BF3638575E}"/>
                </a:ext>
              </a:extLst>
            </p:cNvPr>
            <p:cNvSpPr/>
            <p:nvPr/>
          </p:nvSpPr>
          <p:spPr>
            <a:xfrm>
              <a:off x="2259682" y="4982135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7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2"/>
                    <a:pt x="6455" y="27201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B7ADB94-FC7E-4F7A-9378-78138A3D6744}"/>
                </a:ext>
              </a:extLst>
            </p:cNvPr>
            <p:cNvSpPr/>
            <p:nvPr/>
          </p:nvSpPr>
          <p:spPr>
            <a:xfrm>
              <a:off x="2294836" y="4982250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2 w 45412"/>
                <a:gd name="connsiteY6" fmla="*/ 22591 h 51751"/>
                <a:gd name="connsiteX7" fmla="*/ 45412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2" y="9451"/>
                    <a:pt x="45412" y="22591"/>
                  </a:cubicBezTo>
                  <a:lnTo>
                    <a:pt x="45412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E71F2EB-4DE3-4875-BEED-8654F912284C}"/>
                </a:ext>
              </a:extLst>
            </p:cNvPr>
            <p:cNvSpPr/>
            <p:nvPr/>
          </p:nvSpPr>
          <p:spPr>
            <a:xfrm>
              <a:off x="2353043" y="4982135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5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4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5"/>
                  </a:cubicBezTo>
                  <a:cubicBezTo>
                    <a:pt x="45643" y="14753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9954469-4259-4490-A269-67513D36ED41}"/>
                </a:ext>
              </a:extLst>
            </p:cNvPr>
            <p:cNvSpPr/>
            <p:nvPr/>
          </p:nvSpPr>
          <p:spPr>
            <a:xfrm>
              <a:off x="2422545" y="4966459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7 h 68234"/>
                <a:gd name="connsiteX5" fmla="*/ 28700 w 29506"/>
                <a:gd name="connsiteY5" fmla="*/ 16597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5 h 68234"/>
                <a:gd name="connsiteX9" fmla="*/ 17289 w 29506"/>
                <a:gd name="connsiteY9" fmla="*/ 62125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8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7"/>
                  </a:lnTo>
                  <a:lnTo>
                    <a:pt x="28700" y="16597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5"/>
                  </a:lnTo>
                  <a:cubicBezTo>
                    <a:pt x="6339" y="58898"/>
                    <a:pt x="10950" y="62125"/>
                    <a:pt x="17289" y="62125"/>
                  </a:cubicBezTo>
                  <a:cubicBezTo>
                    <a:pt x="21208" y="62125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1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96C5571-A002-47F6-88EF-4A3D590FE3F3}"/>
                </a:ext>
              </a:extLst>
            </p:cNvPr>
            <p:cNvSpPr/>
            <p:nvPr/>
          </p:nvSpPr>
          <p:spPr>
            <a:xfrm>
              <a:off x="2461042" y="4963232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1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2" y="9106"/>
                    <a:pt x="4380" y="9106"/>
                  </a:cubicBezTo>
                  <a:cubicBezTo>
                    <a:pt x="1844" y="9106"/>
                    <a:pt x="0" y="7031"/>
                    <a:pt x="0" y="4611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68BC7FF-1E59-49B4-A509-E04272E10651}"/>
                </a:ext>
              </a:extLst>
            </p:cNvPr>
            <p:cNvSpPr/>
            <p:nvPr/>
          </p:nvSpPr>
          <p:spPr>
            <a:xfrm>
              <a:off x="2479368" y="4982942"/>
              <a:ext cx="50945" cy="52443"/>
            </a:xfrm>
            <a:custGeom>
              <a:avLst/>
              <a:gdLst>
                <a:gd name="connsiteX0" fmla="*/ 25473 w 50945"/>
                <a:gd name="connsiteY0" fmla="*/ 52443 h 52443"/>
                <a:gd name="connsiteX1" fmla="*/ 0 w 50945"/>
                <a:gd name="connsiteY1" fmla="*/ 0 h 52443"/>
                <a:gd name="connsiteX2" fmla="*/ 7492 w 50945"/>
                <a:gd name="connsiteY2" fmla="*/ 0 h 52443"/>
                <a:gd name="connsiteX3" fmla="*/ 25818 w 50945"/>
                <a:gd name="connsiteY3" fmla="*/ 38843 h 52443"/>
                <a:gd name="connsiteX4" fmla="*/ 44029 w 50945"/>
                <a:gd name="connsiteY4" fmla="*/ 0 h 52443"/>
                <a:gd name="connsiteX5" fmla="*/ 50945 w 50945"/>
                <a:gd name="connsiteY5" fmla="*/ 0 h 52443"/>
                <a:gd name="connsiteX6" fmla="*/ 25473 w 50945"/>
                <a:gd name="connsiteY6" fmla="*/ 52443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45" h="52443">
                  <a:moveTo>
                    <a:pt x="25473" y="52443"/>
                  </a:moveTo>
                  <a:lnTo>
                    <a:pt x="0" y="0"/>
                  </a:lnTo>
                  <a:lnTo>
                    <a:pt x="7492" y="0"/>
                  </a:lnTo>
                  <a:lnTo>
                    <a:pt x="25818" y="38843"/>
                  </a:lnTo>
                  <a:lnTo>
                    <a:pt x="44029" y="0"/>
                  </a:lnTo>
                  <a:lnTo>
                    <a:pt x="50945" y="0"/>
                  </a:lnTo>
                  <a:lnTo>
                    <a:pt x="25473" y="5244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4B95592-4CD4-4CBB-A86F-B27AE26CBC04}"/>
                </a:ext>
              </a:extLst>
            </p:cNvPr>
            <p:cNvSpPr/>
            <p:nvPr/>
          </p:nvSpPr>
          <p:spPr>
            <a:xfrm>
              <a:off x="2536538" y="4982250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32599CB-EFBF-4547-8905-9575A4A7CDA0}"/>
                </a:ext>
              </a:extLst>
            </p:cNvPr>
            <p:cNvSpPr/>
            <p:nvPr/>
          </p:nvSpPr>
          <p:spPr>
            <a:xfrm>
              <a:off x="2599815" y="4956086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83860644-5199-4241-80B7-AAAADB9769DB}"/>
                </a:ext>
              </a:extLst>
            </p:cNvPr>
            <p:cNvSpPr/>
            <p:nvPr/>
          </p:nvSpPr>
          <p:spPr>
            <a:xfrm>
              <a:off x="2616759" y="4983057"/>
              <a:ext cx="50253" cy="76763"/>
            </a:xfrm>
            <a:custGeom>
              <a:avLst/>
              <a:gdLst>
                <a:gd name="connsiteX0" fmla="*/ 13024 w 50253"/>
                <a:gd name="connsiteY0" fmla="*/ 76764 h 76763"/>
                <a:gd name="connsiteX1" fmla="*/ 6339 w 50253"/>
                <a:gd name="connsiteY1" fmla="*/ 76764 h 76763"/>
                <a:gd name="connsiteX2" fmla="*/ 22476 w 50253"/>
                <a:gd name="connsiteY2" fmla="*/ 43338 h 76763"/>
                <a:gd name="connsiteX3" fmla="*/ 0 w 50253"/>
                <a:gd name="connsiteY3" fmla="*/ 0 h 76763"/>
                <a:gd name="connsiteX4" fmla="*/ 7607 w 50253"/>
                <a:gd name="connsiteY4" fmla="*/ 0 h 76763"/>
                <a:gd name="connsiteX5" fmla="*/ 26049 w 50253"/>
                <a:gd name="connsiteY5" fmla="*/ 36077 h 76763"/>
                <a:gd name="connsiteX6" fmla="*/ 43568 w 50253"/>
                <a:gd name="connsiteY6" fmla="*/ 0 h 76763"/>
                <a:gd name="connsiteX7" fmla="*/ 50254 w 50253"/>
                <a:gd name="connsiteY7" fmla="*/ 0 h 76763"/>
                <a:gd name="connsiteX8" fmla="*/ 13140 w 50253"/>
                <a:gd name="connsiteY8" fmla="*/ 76764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253" h="76763">
                  <a:moveTo>
                    <a:pt x="13024" y="76764"/>
                  </a:moveTo>
                  <a:lnTo>
                    <a:pt x="6339" y="76764"/>
                  </a:lnTo>
                  <a:lnTo>
                    <a:pt x="22476" y="43338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7"/>
                  </a:lnTo>
                  <a:lnTo>
                    <a:pt x="43568" y="0"/>
                  </a:lnTo>
                  <a:lnTo>
                    <a:pt x="50254" y="0"/>
                  </a:lnTo>
                  <a:lnTo>
                    <a:pt x="13140" y="7676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F20A144-771E-400D-ACBF-C3DF2FACB631}"/>
                </a:ext>
              </a:extLst>
            </p:cNvPr>
            <p:cNvSpPr/>
            <p:nvPr/>
          </p:nvSpPr>
          <p:spPr>
            <a:xfrm>
              <a:off x="2666206" y="5025012"/>
              <a:ext cx="13831" cy="24089"/>
            </a:xfrm>
            <a:custGeom>
              <a:avLst/>
              <a:gdLst>
                <a:gd name="connsiteX0" fmla="*/ 0 w 13831"/>
                <a:gd name="connsiteY0" fmla="*/ 23974 h 24089"/>
                <a:gd name="connsiteX1" fmla="*/ 7146 w 13831"/>
                <a:gd name="connsiteY1" fmla="*/ 9682 h 24089"/>
                <a:gd name="connsiteX2" fmla="*/ 3342 w 13831"/>
                <a:gd name="connsiteY2" fmla="*/ 4841 h 24089"/>
                <a:gd name="connsiteX3" fmla="*/ 8529 w 13831"/>
                <a:gd name="connsiteY3" fmla="*/ 0 h 24089"/>
                <a:gd name="connsiteX4" fmla="*/ 13831 w 13831"/>
                <a:gd name="connsiteY4" fmla="*/ 5187 h 24089"/>
                <a:gd name="connsiteX5" fmla="*/ 12218 w 13831"/>
                <a:gd name="connsiteY5" fmla="*/ 10258 h 24089"/>
                <a:gd name="connsiteX6" fmla="*/ 4956 w 13831"/>
                <a:gd name="connsiteY6" fmla="*/ 24089 h 24089"/>
                <a:gd name="connsiteX7" fmla="*/ 115 w 13831"/>
                <a:gd name="connsiteY7" fmla="*/ 24089 h 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1" h="24089">
                  <a:moveTo>
                    <a:pt x="0" y="23974"/>
                  </a:moveTo>
                  <a:lnTo>
                    <a:pt x="7146" y="9682"/>
                  </a:lnTo>
                  <a:cubicBezTo>
                    <a:pt x="4495" y="8990"/>
                    <a:pt x="3342" y="7031"/>
                    <a:pt x="3342" y="4841"/>
                  </a:cubicBezTo>
                  <a:cubicBezTo>
                    <a:pt x="3342" y="1844"/>
                    <a:pt x="5763" y="0"/>
                    <a:pt x="8529" y="0"/>
                  </a:cubicBezTo>
                  <a:cubicBezTo>
                    <a:pt x="11756" y="0"/>
                    <a:pt x="13831" y="2190"/>
                    <a:pt x="13831" y="5187"/>
                  </a:cubicBezTo>
                  <a:cubicBezTo>
                    <a:pt x="13831" y="6916"/>
                    <a:pt x="13140" y="8645"/>
                    <a:pt x="12218" y="10258"/>
                  </a:cubicBezTo>
                  <a:lnTo>
                    <a:pt x="4956" y="24089"/>
                  </a:lnTo>
                  <a:lnTo>
                    <a:pt x="115" y="24089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C8E9C6A-404A-4D6A-A24B-5CC8E8028ED9}"/>
                </a:ext>
              </a:extLst>
            </p:cNvPr>
            <p:cNvSpPr/>
            <p:nvPr/>
          </p:nvSpPr>
          <p:spPr>
            <a:xfrm>
              <a:off x="2717151" y="4983057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5 h 51636"/>
                <a:gd name="connsiteX3" fmla="*/ 22360 w 44605"/>
                <a:gd name="connsiteY3" fmla="*/ 51637 h 51636"/>
                <a:gd name="connsiteX4" fmla="*/ 0 w 44605"/>
                <a:gd name="connsiteY4" fmla="*/ 28585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0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5"/>
                  </a:lnTo>
                  <a:cubicBezTo>
                    <a:pt x="44606" y="42992"/>
                    <a:pt x="35846" y="51637"/>
                    <a:pt x="22360" y="51637"/>
                  </a:cubicBezTo>
                  <a:cubicBezTo>
                    <a:pt x="8875" y="51637"/>
                    <a:pt x="0" y="42992"/>
                    <a:pt x="0" y="28585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1"/>
                    <a:pt x="12909" y="45643"/>
                    <a:pt x="22360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CCD97FF-EC56-4C19-B6FD-8127946D87FE}"/>
                </a:ext>
              </a:extLst>
            </p:cNvPr>
            <p:cNvSpPr/>
            <p:nvPr/>
          </p:nvSpPr>
          <p:spPr>
            <a:xfrm>
              <a:off x="2774205" y="4982135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6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6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1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6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3"/>
                    <a:pt x="7492" y="13255"/>
                  </a:cubicBezTo>
                  <a:cubicBezTo>
                    <a:pt x="7492" y="16713"/>
                    <a:pt x="9106" y="18903"/>
                    <a:pt x="13485" y="20516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6BF3175-E997-43E7-957B-AADADC95C7CF}"/>
                </a:ext>
              </a:extLst>
            </p:cNvPr>
            <p:cNvSpPr/>
            <p:nvPr/>
          </p:nvSpPr>
          <p:spPr>
            <a:xfrm>
              <a:off x="2819732" y="4982250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A0BDCF3-9204-4051-8554-5627597B889B}"/>
                </a:ext>
              </a:extLst>
            </p:cNvPr>
            <p:cNvSpPr/>
            <p:nvPr/>
          </p:nvSpPr>
          <p:spPr>
            <a:xfrm>
              <a:off x="2903642" y="4982250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6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1 w 43683"/>
                <a:gd name="connsiteY8" fmla="*/ 6109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6"/>
                  </a:cubicBezTo>
                  <a:lnTo>
                    <a:pt x="43684" y="47142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79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1" y="6109"/>
                  </a:cubicBezTo>
                  <a:cubicBezTo>
                    <a:pt x="14984" y="6109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86D7F6E-21E8-4864-BF7C-D1F23A6ECBA7}"/>
                </a:ext>
              </a:extLst>
            </p:cNvPr>
            <p:cNvSpPr/>
            <p:nvPr/>
          </p:nvSpPr>
          <p:spPr>
            <a:xfrm>
              <a:off x="2960927" y="4956086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2 w 45412"/>
                <a:gd name="connsiteY6" fmla="*/ 48755 h 77916"/>
                <a:gd name="connsiteX7" fmla="*/ 45412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4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7" y="26164"/>
                    <a:pt x="45412" y="35615"/>
                    <a:pt x="45412" y="48755"/>
                  </a:cubicBezTo>
                  <a:lnTo>
                    <a:pt x="45412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4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22F76DB-F652-4339-9147-B8FFAD22B6CA}"/>
                </a:ext>
              </a:extLst>
            </p:cNvPr>
            <p:cNvSpPr/>
            <p:nvPr/>
          </p:nvSpPr>
          <p:spPr>
            <a:xfrm>
              <a:off x="3021784" y="4963232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6 w 12332"/>
                <a:gd name="connsiteY2" fmla="*/ 922 h 70654"/>
                <a:gd name="connsiteX3" fmla="*/ 12333 w 12332"/>
                <a:gd name="connsiteY3" fmla="*/ 4495 h 70654"/>
                <a:gd name="connsiteX4" fmla="*/ 7376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1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6"/>
                    <a:pt x="7376" y="922"/>
                  </a:cubicBezTo>
                  <a:lnTo>
                    <a:pt x="12333" y="4495"/>
                  </a:lnTo>
                  <a:lnTo>
                    <a:pt x="7376" y="8068"/>
                  </a:lnTo>
                  <a:cubicBezTo>
                    <a:pt x="6455" y="8645"/>
                    <a:pt x="5532" y="9106"/>
                    <a:pt x="4380" y="9106"/>
                  </a:cubicBezTo>
                  <a:cubicBezTo>
                    <a:pt x="1844" y="9106"/>
                    <a:pt x="0" y="7031"/>
                    <a:pt x="0" y="4611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F2690AB-21C1-4E67-8E97-395B5E528BDB}"/>
                </a:ext>
              </a:extLst>
            </p:cNvPr>
            <p:cNvSpPr/>
            <p:nvPr/>
          </p:nvSpPr>
          <p:spPr>
            <a:xfrm>
              <a:off x="3047833" y="4956086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65CFC386-D680-4486-8CC8-F5C2ED010376}"/>
                </a:ext>
              </a:extLst>
            </p:cNvPr>
            <p:cNvSpPr/>
            <p:nvPr/>
          </p:nvSpPr>
          <p:spPr>
            <a:xfrm>
              <a:off x="3068580" y="4955971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2 w 52097"/>
                <a:gd name="connsiteY1" fmla="*/ 78723 h 78722"/>
                <a:gd name="connsiteX2" fmla="*/ 0 w 52097"/>
                <a:gd name="connsiteY2" fmla="*/ 52674 h 78722"/>
                <a:gd name="connsiteX3" fmla="*/ 25472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7"/>
                    <a:pt x="34693" y="78723"/>
                    <a:pt x="25472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AB7B69D6-436F-497C-94E5-916B42BD063A}"/>
                </a:ext>
              </a:extLst>
            </p:cNvPr>
            <p:cNvSpPr/>
            <p:nvPr/>
          </p:nvSpPr>
          <p:spPr>
            <a:xfrm>
              <a:off x="3134855" y="5000461"/>
              <a:ext cx="31120" cy="5763"/>
            </a:xfrm>
            <a:custGeom>
              <a:avLst/>
              <a:gdLst>
                <a:gd name="connsiteX0" fmla="*/ 0 w 31120"/>
                <a:gd name="connsiteY0" fmla="*/ 0 h 5763"/>
                <a:gd name="connsiteX1" fmla="*/ 31120 w 31120"/>
                <a:gd name="connsiteY1" fmla="*/ 0 h 5763"/>
                <a:gd name="connsiteX2" fmla="*/ 31120 w 31120"/>
                <a:gd name="connsiteY2" fmla="*/ 5763 h 5763"/>
                <a:gd name="connsiteX3" fmla="*/ 0 w 31120"/>
                <a:gd name="connsiteY3" fmla="*/ 5763 h 5763"/>
                <a:gd name="connsiteX4" fmla="*/ 0 w 31120"/>
                <a:gd name="connsiteY4" fmla="*/ 0 h 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20" h="5763">
                  <a:moveTo>
                    <a:pt x="0" y="0"/>
                  </a:moveTo>
                  <a:lnTo>
                    <a:pt x="31120" y="0"/>
                  </a:lnTo>
                  <a:lnTo>
                    <a:pt x="31120" y="5763"/>
                  </a:lnTo>
                  <a:lnTo>
                    <a:pt x="0" y="5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063DE27-FBC3-42EC-876E-B550C6C68D8C}"/>
                </a:ext>
              </a:extLst>
            </p:cNvPr>
            <p:cNvSpPr/>
            <p:nvPr/>
          </p:nvSpPr>
          <p:spPr>
            <a:xfrm>
              <a:off x="665283" y="5079760"/>
              <a:ext cx="29276" cy="78607"/>
            </a:xfrm>
            <a:custGeom>
              <a:avLst/>
              <a:gdLst>
                <a:gd name="connsiteX0" fmla="*/ 6455 w 29276"/>
                <a:gd name="connsiteY0" fmla="*/ 33771 h 78607"/>
                <a:gd name="connsiteX1" fmla="*/ 6455 w 29276"/>
                <a:gd name="connsiteY1" fmla="*/ 78608 h 78607"/>
                <a:gd name="connsiteX2" fmla="*/ 0 w 29276"/>
                <a:gd name="connsiteY2" fmla="*/ 78608 h 78607"/>
                <a:gd name="connsiteX3" fmla="*/ 0 w 29276"/>
                <a:gd name="connsiteY3" fmla="*/ 17289 h 78607"/>
                <a:gd name="connsiteX4" fmla="*/ 16943 w 29276"/>
                <a:gd name="connsiteY4" fmla="*/ 0 h 78607"/>
                <a:gd name="connsiteX5" fmla="*/ 29276 w 29276"/>
                <a:gd name="connsiteY5" fmla="*/ 3803 h 78607"/>
                <a:gd name="connsiteX6" fmla="*/ 29276 w 29276"/>
                <a:gd name="connsiteY6" fmla="*/ 10258 h 78607"/>
                <a:gd name="connsiteX7" fmla="*/ 17289 w 29276"/>
                <a:gd name="connsiteY7" fmla="*/ 6109 h 78607"/>
                <a:gd name="connsiteX8" fmla="*/ 6339 w 29276"/>
                <a:gd name="connsiteY8" fmla="*/ 17059 h 78607"/>
                <a:gd name="connsiteX9" fmla="*/ 6339 w 29276"/>
                <a:gd name="connsiteY9" fmla="*/ 27893 h 78607"/>
                <a:gd name="connsiteX10" fmla="*/ 27432 w 29276"/>
                <a:gd name="connsiteY10" fmla="*/ 27893 h 78607"/>
                <a:gd name="connsiteX11" fmla="*/ 27432 w 29276"/>
                <a:gd name="connsiteY11" fmla="*/ 33887 h 78607"/>
                <a:gd name="connsiteX12" fmla="*/ 6339 w 29276"/>
                <a:gd name="connsiteY12" fmla="*/ 33887 h 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6" h="78607">
                  <a:moveTo>
                    <a:pt x="6455" y="33771"/>
                  </a:moveTo>
                  <a:lnTo>
                    <a:pt x="6455" y="78608"/>
                  </a:lnTo>
                  <a:lnTo>
                    <a:pt x="0" y="78608"/>
                  </a:lnTo>
                  <a:lnTo>
                    <a:pt x="0" y="17289"/>
                  </a:lnTo>
                  <a:cubicBezTo>
                    <a:pt x="0" y="7261"/>
                    <a:pt x="6455" y="0"/>
                    <a:pt x="16943" y="0"/>
                  </a:cubicBezTo>
                  <a:cubicBezTo>
                    <a:pt x="21323" y="0"/>
                    <a:pt x="25357" y="922"/>
                    <a:pt x="29276" y="3803"/>
                  </a:cubicBezTo>
                  <a:lnTo>
                    <a:pt x="29276" y="10258"/>
                  </a:lnTo>
                  <a:cubicBezTo>
                    <a:pt x="25588" y="7146"/>
                    <a:pt x="21554" y="6109"/>
                    <a:pt x="17289" y="6109"/>
                  </a:cubicBezTo>
                  <a:cubicBezTo>
                    <a:pt x="10604" y="6109"/>
                    <a:pt x="6339" y="10719"/>
                    <a:pt x="6339" y="17059"/>
                  </a:cubicBezTo>
                  <a:lnTo>
                    <a:pt x="6339" y="27893"/>
                  </a:lnTo>
                  <a:lnTo>
                    <a:pt x="27432" y="27893"/>
                  </a:lnTo>
                  <a:lnTo>
                    <a:pt x="27432" y="33887"/>
                  </a:lnTo>
                  <a:lnTo>
                    <a:pt x="6339" y="3388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38CD914-C9F0-4333-98BE-A28AAE6DB69B}"/>
                </a:ext>
              </a:extLst>
            </p:cNvPr>
            <p:cNvSpPr/>
            <p:nvPr/>
          </p:nvSpPr>
          <p:spPr>
            <a:xfrm>
              <a:off x="701705" y="5106616"/>
              <a:ext cx="25587" cy="51752"/>
            </a:xfrm>
            <a:custGeom>
              <a:avLst/>
              <a:gdLst>
                <a:gd name="connsiteX0" fmla="*/ 6455 w 25587"/>
                <a:gd name="connsiteY0" fmla="*/ 51752 h 51752"/>
                <a:gd name="connsiteX1" fmla="*/ 0 w 25587"/>
                <a:gd name="connsiteY1" fmla="*/ 51752 h 51752"/>
                <a:gd name="connsiteX2" fmla="*/ 0 w 25587"/>
                <a:gd name="connsiteY2" fmla="*/ 922 h 51752"/>
                <a:gd name="connsiteX3" fmla="*/ 6455 w 25587"/>
                <a:gd name="connsiteY3" fmla="*/ 922 h 51752"/>
                <a:gd name="connsiteX4" fmla="*/ 6455 w 25587"/>
                <a:gd name="connsiteY4" fmla="*/ 13947 h 51752"/>
                <a:gd name="connsiteX5" fmla="*/ 25588 w 25587"/>
                <a:gd name="connsiteY5" fmla="*/ 0 h 51752"/>
                <a:gd name="connsiteX6" fmla="*/ 25588 w 25587"/>
                <a:gd name="connsiteY6" fmla="*/ 7261 h 51752"/>
                <a:gd name="connsiteX7" fmla="*/ 6455 w 25587"/>
                <a:gd name="connsiteY7" fmla="*/ 27202 h 51752"/>
                <a:gd name="connsiteX8" fmla="*/ 6455 w 25587"/>
                <a:gd name="connsiteY8" fmla="*/ 51637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2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2"/>
                    <a:pt x="6455" y="27202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B958E2A-4A3D-4209-B3E7-C8D7606B8443}"/>
                </a:ext>
              </a:extLst>
            </p:cNvPr>
            <p:cNvSpPr/>
            <p:nvPr/>
          </p:nvSpPr>
          <p:spPr>
            <a:xfrm>
              <a:off x="735362" y="5087598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0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2" y="9106"/>
                    <a:pt x="4380" y="9106"/>
                  </a:cubicBezTo>
                  <a:cubicBezTo>
                    <a:pt x="1844" y="9106"/>
                    <a:pt x="0" y="7031"/>
                    <a:pt x="0" y="4610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46974DE-7068-4325-A013-5FBA455CD556}"/>
                </a:ext>
              </a:extLst>
            </p:cNvPr>
            <p:cNvSpPr/>
            <p:nvPr/>
          </p:nvSpPr>
          <p:spPr>
            <a:xfrm>
              <a:off x="757492" y="5106731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1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922BF3E6-5358-46B4-A4D3-DA0D1B87B5DC}"/>
                </a:ext>
              </a:extLst>
            </p:cNvPr>
            <p:cNvSpPr/>
            <p:nvPr/>
          </p:nvSpPr>
          <p:spPr>
            <a:xfrm>
              <a:off x="820770" y="5106731"/>
              <a:ext cx="45412" cy="51751"/>
            </a:xfrm>
            <a:custGeom>
              <a:avLst/>
              <a:gdLst>
                <a:gd name="connsiteX0" fmla="*/ 6455 w 45412"/>
                <a:gd name="connsiteY0" fmla="*/ 51637 h 51751"/>
                <a:gd name="connsiteX1" fmla="*/ 0 w 45412"/>
                <a:gd name="connsiteY1" fmla="*/ 51637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7 h 51751"/>
                <a:gd name="connsiteX8" fmla="*/ 38958 w 45412"/>
                <a:gd name="connsiteY8" fmla="*/ 51637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67B590F-5918-4E80-92CA-F34947376016}"/>
                </a:ext>
              </a:extLst>
            </p:cNvPr>
            <p:cNvSpPr/>
            <p:nvPr/>
          </p:nvSpPr>
          <p:spPr>
            <a:xfrm>
              <a:off x="878976" y="5080452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3 w 52097"/>
                <a:gd name="connsiteY1" fmla="*/ 78723 h 78722"/>
                <a:gd name="connsiteX2" fmla="*/ 0 w 52097"/>
                <a:gd name="connsiteY2" fmla="*/ 52674 h 78722"/>
                <a:gd name="connsiteX3" fmla="*/ 25473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7"/>
                    <a:pt x="34693" y="78723"/>
                    <a:pt x="25473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3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1EFC289-B736-44D3-BE17-7ACF84F71A2E}"/>
                </a:ext>
              </a:extLst>
            </p:cNvPr>
            <p:cNvSpPr/>
            <p:nvPr/>
          </p:nvSpPr>
          <p:spPr>
            <a:xfrm>
              <a:off x="949054" y="5080567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2E6E29E4-E688-4B48-AB43-B13A043DB9B8}"/>
                </a:ext>
              </a:extLst>
            </p:cNvPr>
            <p:cNvSpPr/>
            <p:nvPr/>
          </p:nvSpPr>
          <p:spPr>
            <a:xfrm>
              <a:off x="965883" y="5107538"/>
              <a:ext cx="50368" cy="76763"/>
            </a:xfrm>
            <a:custGeom>
              <a:avLst/>
              <a:gdLst>
                <a:gd name="connsiteX0" fmla="*/ 13024 w 50368"/>
                <a:gd name="connsiteY0" fmla="*/ 76764 h 76763"/>
                <a:gd name="connsiteX1" fmla="*/ 6339 w 50368"/>
                <a:gd name="connsiteY1" fmla="*/ 76764 h 76763"/>
                <a:gd name="connsiteX2" fmla="*/ 22476 w 50368"/>
                <a:gd name="connsiteY2" fmla="*/ 43338 h 76763"/>
                <a:gd name="connsiteX3" fmla="*/ 0 w 50368"/>
                <a:gd name="connsiteY3" fmla="*/ 0 h 76763"/>
                <a:gd name="connsiteX4" fmla="*/ 7607 w 50368"/>
                <a:gd name="connsiteY4" fmla="*/ 0 h 76763"/>
                <a:gd name="connsiteX5" fmla="*/ 26049 w 50368"/>
                <a:gd name="connsiteY5" fmla="*/ 36077 h 76763"/>
                <a:gd name="connsiteX6" fmla="*/ 43568 w 50368"/>
                <a:gd name="connsiteY6" fmla="*/ 0 h 76763"/>
                <a:gd name="connsiteX7" fmla="*/ 50369 w 50368"/>
                <a:gd name="connsiteY7" fmla="*/ 0 h 76763"/>
                <a:gd name="connsiteX8" fmla="*/ 13255 w 50368"/>
                <a:gd name="connsiteY8" fmla="*/ 76764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68" h="76763">
                  <a:moveTo>
                    <a:pt x="13024" y="76764"/>
                  </a:moveTo>
                  <a:lnTo>
                    <a:pt x="6339" y="76764"/>
                  </a:lnTo>
                  <a:lnTo>
                    <a:pt x="22476" y="43338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7"/>
                  </a:lnTo>
                  <a:lnTo>
                    <a:pt x="43568" y="0"/>
                  </a:lnTo>
                  <a:lnTo>
                    <a:pt x="50369" y="0"/>
                  </a:lnTo>
                  <a:lnTo>
                    <a:pt x="13255" y="7676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B68D048-520F-4D52-BDAB-68A93C14E6FC}"/>
                </a:ext>
              </a:extLst>
            </p:cNvPr>
            <p:cNvSpPr/>
            <p:nvPr/>
          </p:nvSpPr>
          <p:spPr>
            <a:xfrm>
              <a:off x="1046680" y="5106616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6 w 35846"/>
                <a:gd name="connsiteY10" fmla="*/ 20516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1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6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6" y="20516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4A1B8C32-B0D5-490E-8D32-3C7143693B1C}"/>
                </a:ext>
              </a:extLst>
            </p:cNvPr>
            <p:cNvSpPr/>
            <p:nvPr/>
          </p:nvSpPr>
          <p:spPr>
            <a:xfrm>
              <a:off x="1092208" y="5106731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1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81992CD-7805-46BA-94F2-1BCEB19B0E74}"/>
                </a:ext>
              </a:extLst>
            </p:cNvPr>
            <p:cNvSpPr/>
            <p:nvPr/>
          </p:nvSpPr>
          <p:spPr>
            <a:xfrm>
              <a:off x="1151682" y="5106616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5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5"/>
                  </a:cubicBezTo>
                  <a:cubicBezTo>
                    <a:pt x="45643" y="14753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D37850A-326C-4348-9DA4-4D822E3D7D25}"/>
                </a:ext>
              </a:extLst>
            </p:cNvPr>
            <p:cNvSpPr/>
            <p:nvPr/>
          </p:nvSpPr>
          <p:spPr>
            <a:xfrm>
              <a:off x="1221761" y="5106616"/>
              <a:ext cx="25587" cy="51752"/>
            </a:xfrm>
            <a:custGeom>
              <a:avLst/>
              <a:gdLst>
                <a:gd name="connsiteX0" fmla="*/ 6455 w 25587"/>
                <a:gd name="connsiteY0" fmla="*/ 51752 h 51752"/>
                <a:gd name="connsiteX1" fmla="*/ 0 w 25587"/>
                <a:gd name="connsiteY1" fmla="*/ 51752 h 51752"/>
                <a:gd name="connsiteX2" fmla="*/ 0 w 25587"/>
                <a:gd name="connsiteY2" fmla="*/ 922 h 51752"/>
                <a:gd name="connsiteX3" fmla="*/ 6455 w 25587"/>
                <a:gd name="connsiteY3" fmla="*/ 922 h 51752"/>
                <a:gd name="connsiteX4" fmla="*/ 6455 w 25587"/>
                <a:gd name="connsiteY4" fmla="*/ 13947 h 51752"/>
                <a:gd name="connsiteX5" fmla="*/ 25588 w 25587"/>
                <a:gd name="connsiteY5" fmla="*/ 0 h 51752"/>
                <a:gd name="connsiteX6" fmla="*/ 25588 w 25587"/>
                <a:gd name="connsiteY6" fmla="*/ 7261 h 51752"/>
                <a:gd name="connsiteX7" fmla="*/ 6455 w 25587"/>
                <a:gd name="connsiteY7" fmla="*/ 27202 h 51752"/>
                <a:gd name="connsiteX8" fmla="*/ 6455 w 25587"/>
                <a:gd name="connsiteY8" fmla="*/ 51637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2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2"/>
                    <a:pt x="6455" y="27202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119DF4C-98A9-4AC9-B3BE-B7DF43D5A34A}"/>
                </a:ext>
              </a:extLst>
            </p:cNvPr>
            <p:cNvSpPr/>
            <p:nvPr/>
          </p:nvSpPr>
          <p:spPr>
            <a:xfrm>
              <a:off x="1252766" y="5106731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0 w 43683"/>
                <a:gd name="connsiteY8" fmla="*/ 6109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1"/>
                    <a:pt x="43684" y="40457"/>
                  </a:cubicBezTo>
                  <a:lnTo>
                    <a:pt x="43684" y="47142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4" y="52559"/>
                    <a:pt x="0" y="41609"/>
                    <a:pt x="0" y="26279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60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0" y="6109"/>
                  </a:cubicBezTo>
                  <a:cubicBezTo>
                    <a:pt x="14984" y="6109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230A4EA-1A75-4F6C-B11E-3C798043C679}"/>
                </a:ext>
              </a:extLst>
            </p:cNvPr>
            <p:cNvSpPr/>
            <p:nvPr/>
          </p:nvSpPr>
          <p:spPr>
            <a:xfrm>
              <a:off x="1310050" y="5080567"/>
              <a:ext cx="45412" cy="77915"/>
            </a:xfrm>
            <a:custGeom>
              <a:avLst/>
              <a:gdLst>
                <a:gd name="connsiteX0" fmla="*/ 6455 w 45412"/>
                <a:gd name="connsiteY0" fmla="*/ 77801 h 77915"/>
                <a:gd name="connsiteX1" fmla="*/ 0 w 45412"/>
                <a:gd name="connsiteY1" fmla="*/ 77801 h 77915"/>
                <a:gd name="connsiteX2" fmla="*/ 0 w 45412"/>
                <a:gd name="connsiteY2" fmla="*/ 0 h 77915"/>
                <a:gd name="connsiteX3" fmla="*/ 6455 w 45412"/>
                <a:gd name="connsiteY3" fmla="*/ 0 h 77915"/>
                <a:gd name="connsiteX4" fmla="*/ 6455 w 45412"/>
                <a:gd name="connsiteY4" fmla="*/ 38612 h 77915"/>
                <a:gd name="connsiteX5" fmla="*/ 25242 w 45412"/>
                <a:gd name="connsiteY5" fmla="*/ 26164 h 77915"/>
                <a:gd name="connsiteX6" fmla="*/ 45413 w 45412"/>
                <a:gd name="connsiteY6" fmla="*/ 48755 h 77915"/>
                <a:gd name="connsiteX7" fmla="*/ 45413 w 45412"/>
                <a:gd name="connsiteY7" fmla="*/ 77801 h 77915"/>
                <a:gd name="connsiteX8" fmla="*/ 38958 w 45412"/>
                <a:gd name="connsiteY8" fmla="*/ 77801 h 77915"/>
                <a:gd name="connsiteX9" fmla="*/ 38958 w 45412"/>
                <a:gd name="connsiteY9" fmla="*/ 49677 h 77915"/>
                <a:gd name="connsiteX10" fmla="*/ 23744 w 45412"/>
                <a:gd name="connsiteY10" fmla="*/ 32388 h 77915"/>
                <a:gd name="connsiteX11" fmla="*/ 6570 w 45412"/>
                <a:gd name="connsiteY11" fmla="*/ 52443 h 77915"/>
                <a:gd name="connsiteX12" fmla="*/ 6570 w 45412"/>
                <a:gd name="connsiteY12" fmla="*/ 77916 h 7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5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7" y="26164"/>
                    <a:pt x="45413" y="35615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78684F94-4E0E-4599-834C-B0EF14921156}"/>
                </a:ext>
              </a:extLst>
            </p:cNvPr>
            <p:cNvSpPr/>
            <p:nvPr/>
          </p:nvSpPr>
          <p:spPr>
            <a:xfrm>
              <a:off x="1392807" y="5106731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1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A77BDB9-CD2B-4FE4-9A04-CE7F82328FC5}"/>
                </a:ext>
              </a:extLst>
            </p:cNvPr>
            <p:cNvSpPr/>
            <p:nvPr/>
          </p:nvSpPr>
          <p:spPr>
            <a:xfrm>
              <a:off x="1456085" y="5106731"/>
              <a:ext cx="45412" cy="51751"/>
            </a:xfrm>
            <a:custGeom>
              <a:avLst/>
              <a:gdLst>
                <a:gd name="connsiteX0" fmla="*/ 6455 w 45412"/>
                <a:gd name="connsiteY0" fmla="*/ 51637 h 51751"/>
                <a:gd name="connsiteX1" fmla="*/ 0 w 45412"/>
                <a:gd name="connsiteY1" fmla="*/ 51637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7 h 51751"/>
                <a:gd name="connsiteX8" fmla="*/ 38958 w 45412"/>
                <a:gd name="connsiteY8" fmla="*/ 51637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B6112AA-FE62-459C-9EBA-B23D33DC5E8B}"/>
                </a:ext>
              </a:extLst>
            </p:cNvPr>
            <p:cNvSpPr/>
            <p:nvPr/>
          </p:nvSpPr>
          <p:spPr>
            <a:xfrm>
              <a:off x="1514177" y="5106616"/>
              <a:ext cx="52097" cy="78377"/>
            </a:xfrm>
            <a:custGeom>
              <a:avLst/>
              <a:gdLst>
                <a:gd name="connsiteX0" fmla="*/ 25473 w 52097"/>
                <a:gd name="connsiteY0" fmla="*/ 78377 h 78377"/>
                <a:gd name="connsiteX1" fmla="*/ 4956 w 52097"/>
                <a:gd name="connsiteY1" fmla="*/ 71462 h 78377"/>
                <a:gd name="connsiteX2" fmla="*/ 4956 w 52097"/>
                <a:gd name="connsiteY2" fmla="*/ 64431 h 78377"/>
                <a:gd name="connsiteX3" fmla="*/ 25473 w 52097"/>
                <a:gd name="connsiteY3" fmla="*/ 72269 h 78377"/>
                <a:gd name="connsiteX4" fmla="*/ 45643 w 52097"/>
                <a:gd name="connsiteY4" fmla="*/ 53020 h 78377"/>
                <a:gd name="connsiteX5" fmla="*/ 45643 w 52097"/>
                <a:gd name="connsiteY5" fmla="*/ 39995 h 78377"/>
                <a:gd name="connsiteX6" fmla="*/ 25473 w 52097"/>
                <a:gd name="connsiteY6" fmla="*/ 52559 h 78377"/>
                <a:gd name="connsiteX7" fmla="*/ 0 w 52097"/>
                <a:gd name="connsiteY7" fmla="*/ 26510 h 78377"/>
                <a:gd name="connsiteX8" fmla="*/ 25473 w 52097"/>
                <a:gd name="connsiteY8" fmla="*/ 0 h 78377"/>
                <a:gd name="connsiteX9" fmla="*/ 45643 w 52097"/>
                <a:gd name="connsiteY9" fmla="*/ 12679 h 78377"/>
                <a:gd name="connsiteX10" fmla="*/ 45643 w 52097"/>
                <a:gd name="connsiteY10" fmla="*/ 807 h 78377"/>
                <a:gd name="connsiteX11" fmla="*/ 52098 w 52097"/>
                <a:gd name="connsiteY11" fmla="*/ 807 h 78377"/>
                <a:gd name="connsiteX12" fmla="*/ 52098 w 52097"/>
                <a:gd name="connsiteY12" fmla="*/ 52444 h 78377"/>
                <a:gd name="connsiteX13" fmla="*/ 25473 w 52097"/>
                <a:gd name="connsiteY13" fmla="*/ 78262 h 78377"/>
                <a:gd name="connsiteX14" fmla="*/ 26049 w 52097"/>
                <a:gd name="connsiteY14" fmla="*/ 6109 h 78377"/>
                <a:gd name="connsiteX15" fmla="*/ 6685 w 52097"/>
                <a:gd name="connsiteY15" fmla="*/ 26395 h 78377"/>
                <a:gd name="connsiteX16" fmla="*/ 26049 w 52097"/>
                <a:gd name="connsiteY16" fmla="*/ 46565 h 78377"/>
                <a:gd name="connsiteX17" fmla="*/ 45643 w 52097"/>
                <a:gd name="connsiteY17" fmla="*/ 26395 h 78377"/>
                <a:gd name="connsiteX18" fmla="*/ 26049 w 52097"/>
                <a:gd name="connsiteY18" fmla="*/ 6109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097" h="78377">
                  <a:moveTo>
                    <a:pt x="25473" y="78377"/>
                  </a:moveTo>
                  <a:cubicBezTo>
                    <a:pt x="17750" y="78377"/>
                    <a:pt x="10374" y="76072"/>
                    <a:pt x="4956" y="71462"/>
                  </a:cubicBezTo>
                  <a:lnTo>
                    <a:pt x="4956" y="64431"/>
                  </a:lnTo>
                  <a:cubicBezTo>
                    <a:pt x="10374" y="69733"/>
                    <a:pt x="18211" y="72269"/>
                    <a:pt x="25473" y="72269"/>
                  </a:cubicBezTo>
                  <a:cubicBezTo>
                    <a:pt x="38382" y="72269"/>
                    <a:pt x="45643" y="65583"/>
                    <a:pt x="45643" y="53020"/>
                  </a:cubicBezTo>
                  <a:lnTo>
                    <a:pt x="45643" y="39995"/>
                  </a:lnTo>
                  <a:cubicBezTo>
                    <a:pt x="42070" y="47603"/>
                    <a:pt x="34694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694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2444"/>
                  </a:lnTo>
                  <a:cubicBezTo>
                    <a:pt x="52098" y="69041"/>
                    <a:pt x="42301" y="78262"/>
                    <a:pt x="25473" y="78262"/>
                  </a:cubicBezTo>
                  <a:close/>
                  <a:moveTo>
                    <a:pt x="26049" y="6109"/>
                  </a:moveTo>
                  <a:cubicBezTo>
                    <a:pt x="14638" y="6109"/>
                    <a:pt x="6685" y="14638"/>
                    <a:pt x="6685" y="26395"/>
                  </a:cubicBezTo>
                  <a:cubicBezTo>
                    <a:pt x="6685" y="38151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5"/>
                  </a:cubicBezTo>
                  <a:cubicBezTo>
                    <a:pt x="45643" y="14753"/>
                    <a:pt x="37460" y="6109"/>
                    <a:pt x="2604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F194E79-E239-4F73-9318-508546BF07F4}"/>
                </a:ext>
              </a:extLst>
            </p:cNvPr>
            <p:cNvSpPr/>
            <p:nvPr/>
          </p:nvSpPr>
          <p:spPr>
            <a:xfrm>
              <a:off x="1582757" y="5087598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0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2" y="9106"/>
                    <a:pt x="4380" y="9106"/>
                  </a:cubicBezTo>
                  <a:cubicBezTo>
                    <a:pt x="1844" y="9106"/>
                    <a:pt x="0" y="7031"/>
                    <a:pt x="0" y="4610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E5A7FE0D-A280-47A3-848A-11ED0CD58121}"/>
                </a:ext>
              </a:extLst>
            </p:cNvPr>
            <p:cNvSpPr/>
            <p:nvPr/>
          </p:nvSpPr>
          <p:spPr>
            <a:xfrm>
              <a:off x="1608806" y="5106731"/>
              <a:ext cx="45412" cy="51751"/>
            </a:xfrm>
            <a:custGeom>
              <a:avLst/>
              <a:gdLst>
                <a:gd name="connsiteX0" fmla="*/ 6455 w 45412"/>
                <a:gd name="connsiteY0" fmla="*/ 51637 h 51751"/>
                <a:gd name="connsiteX1" fmla="*/ 0 w 45412"/>
                <a:gd name="connsiteY1" fmla="*/ 51637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7 h 51751"/>
                <a:gd name="connsiteX8" fmla="*/ 38958 w 45412"/>
                <a:gd name="connsiteY8" fmla="*/ 51637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09E88723-CA91-40BD-ABCF-44ECD378B033}"/>
                </a:ext>
              </a:extLst>
            </p:cNvPr>
            <p:cNvSpPr/>
            <p:nvPr/>
          </p:nvSpPr>
          <p:spPr>
            <a:xfrm>
              <a:off x="1666897" y="5106731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1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1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1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1D8B533A-5386-48CD-8DE1-9983892B1012}"/>
                </a:ext>
              </a:extLst>
            </p:cNvPr>
            <p:cNvSpPr/>
            <p:nvPr/>
          </p:nvSpPr>
          <p:spPr>
            <a:xfrm>
              <a:off x="1726141" y="5106616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4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7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6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1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4" y="26049"/>
                  </a:lnTo>
                  <a:cubicBezTo>
                    <a:pt x="4265" y="23513"/>
                    <a:pt x="1037" y="20056"/>
                    <a:pt x="1037" y="13947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90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7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6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F406D3D-2323-40D9-97A9-2BE3DCED36F4}"/>
                </a:ext>
              </a:extLst>
            </p:cNvPr>
            <p:cNvSpPr/>
            <p:nvPr/>
          </p:nvSpPr>
          <p:spPr>
            <a:xfrm>
              <a:off x="1795989" y="5106616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2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7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5 w 35845"/>
                <a:gd name="connsiteY10" fmla="*/ 20516 h 52558"/>
                <a:gd name="connsiteX11" fmla="*/ 26510 w 35845"/>
                <a:gd name="connsiteY11" fmla="*/ 25588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2 h 52558"/>
                <a:gd name="connsiteX15" fmla="*/ 0 w 35845"/>
                <a:gd name="connsiteY15" fmla="*/ 40111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6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6"/>
                  </a:cubicBezTo>
                  <a:lnTo>
                    <a:pt x="26510" y="25588"/>
                  </a:lnTo>
                  <a:cubicBezTo>
                    <a:pt x="32964" y="28239"/>
                    <a:pt x="35846" y="32158"/>
                    <a:pt x="35846" y="37460"/>
                  </a:cubicBezTo>
                  <a:cubicBezTo>
                    <a:pt x="35846" y="46911"/>
                    <a:pt x="28123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D03E675-0177-4BCB-99B6-94937A24C5E0}"/>
                </a:ext>
              </a:extLst>
            </p:cNvPr>
            <p:cNvSpPr/>
            <p:nvPr/>
          </p:nvSpPr>
          <p:spPr>
            <a:xfrm>
              <a:off x="1843822" y="5107538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1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1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1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0"/>
                    <a:pt x="12909" y="45643"/>
                    <a:pt x="22361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D55CC55-9F27-4003-8358-3D6F6E348F85}"/>
                </a:ext>
              </a:extLst>
            </p:cNvPr>
            <p:cNvSpPr/>
            <p:nvPr/>
          </p:nvSpPr>
          <p:spPr>
            <a:xfrm>
              <a:off x="1901106" y="5106731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0 w 43683"/>
                <a:gd name="connsiteY8" fmla="*/ 6109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1"/>
                    <a:pt x="43684" y="40457"/>
                  </a:cubicBezTo>
                  <a:lnTo>
                    <a:pt x="43684" y="47142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79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60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0" y="6109"/>
                  </a:cubicBezTo>
                  <a:cubicBezTo>
                    <a:pt x="14984" y="6109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8B6E985-FEC4-4734-B8DE-2403E0D59DE3}"/>
                </a:ext>
              </a:extLst>
            </p:cNvPr>
            <p:cNvSpPr/>
            <p:nvPr/>
          </p:nvSpPr>
          <p:spPr>
            <a:xfrm>
              <a:off x="1958506" y="5080567"/>
              <a:ext cx="45412" cy="77915"/>
            </a:xfrm>
            <a:custGeom>
              <a:avLst/>
              <a:gdLst>
                <a:gd name="connsiteX0" fmla="*/ 6455 w 45412"/>
                <a:gd name="connsiteY0" fmla="*/ 77801 h 77915"/>
                <a:gd name="connsiteX1" fmla="*/ 0 w 45412"/>
                <a:gd name="connsiteY1" fmla="*/ 77801 h 77915"/>
                <a:gd name="connsiteX2" fmla="*/ 0 w 45412"/>
                <a:gd name="connsiteY2" fmla="*/ 0 h 77915"/>
                <a:gd name="connsiteX3" fmla="*/ 6455 w 45412"/>
                <a:gd name="connsiteY3" fmla="*/ 0 h 77915"/>
                <a:gd name="connsiteX4" fmla="*/ 6455 w 45412"/>
                <a:gd name="connsiteY4" fmla="*/ 38612 h 77915"/>
                <a:gd name="connsiteX5" fmla="*/ 25242 w 45412"/>
                <a:gd name="connsiteY5" fmla="*/ 26164 h 77915"/>
                <a:gd name="connsiteX6" fmla="*/ 45413 w 45412"/>
                <a:gd name="connsiteY6" fmla="*/ 48755 h 77915"/>
                <a:gd name="connsiteX7" fmla="*/ 45413 w 45412"/>
                <a:gd name="connsiteY7" fmla="*/ 77801 h 77915"/>
                <a:gd name="connsiteX8" fmla="*/ 38958 w 45412"/>
                <a:gd name="connsiteY8" fmla="*/ 77801 h 77915"/>
                <a:gd name="connsiteX9" fmla="*/ 38958 w 45412"/>
                <a:gd name="connsiteY9" fmla="*/ 49677 h 77915"/>
                <a:gd name="connsiteX10" fmla="*/ 23744 w 45412"/>
                <a:gd name="connsiteY10" fmla="*/ 32388 h 77915"/>
                <a:gd name="connsiteX11" fmla="*/ 6570 w 45412"/>
                <a:gd name="connsiteY11" fmla="*/ 52443 h 77915"/>
                <a:gd name="connsiteX12" fmla="*/ 6570 w 45412"/>
                <a:gd name="connsiteY12" fmla="*/ 77916 h 7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5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8" y="26164"/>
                    <a:pt x="45413" y="35615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EC3C5B5-2179-4D46-A215-385A03D974D8}"/>
                </a:ext>
              </a:extLst>
            </p:cNvPr>
            <p:cNvSpPr/>
            <p:nvPr/>
          </p:nvSpPr>
          <p:spPr>
            <a:xfrm>
              <a:off x="2041378" y="5106616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5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5"/>
                  </a:cubicBezTo>
                  <a:cubicBezTo>
                    <a:pt x="45643" y="14753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3C5E8415-9073-487D-B7BA-EFFB4C24F900}"/>
                </a:ext>
              </a:extLst>
            </p:cNvPr>
            <p:cNvSpPr/>
            <p:nvPr/>
          </p:nvSpPr>
          <p:spPr>
            <a:xfrm>
              <a:off x="2107423" y="5106616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4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6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1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4" y="26049"/>
                  </a:lnTo>
                  <a:cubicBezTo>
                    <a:pt x="4265" y="23513"/>
                    <a:pt x="1037" y="20056"/>
                    <a:pt x="1037" y="13947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6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702C852A-0BDF-433B-8EDD-F9A5F94CC3A0}"/>
                </a:ext>
              </a:extLst>
            </p:cNvPr>
            <p:cNvSpPr/>
            <p:nvPr/>
          </p:nvSpPr>
          <p:spPr>
            <a:xfrm>
              <a:off x="2181420" y="5080567"/>
              <a:ext cx="57399" cy="77800"/>
            </a:xfrm>
            <a:custGeom>
              <a:avLst/>
              <a:gdLst>
                <a:gd name="connsiteX0" fmla="*/ 18788 w 57399"/>
                <a:gd name="connsiteY0" fmla="*/ 37575 h 77800"/>
                <a:gd name="connsiteX1" fmla="*/ 6685 w 57399"/>
                <a:gd name="connsiteY1" fmla="*/ 50599 h 77800"/>
                <a:gd name="connsiteX2" fmla="*/ 6685 w 57399"/>
                <a:gd name="connsiteY2" fmla="*/ 77801 h 77800"/>
                <a:gd name="connsiteX3" fmla="*/ 0 w 57399"/>
                <a:gd name="connsiteY3" fmla="*/ 77801 h 77800"/>
                <a:gd name="connsiteX4" fmla="*/ 0 w 57399"/>
                <a:gd name="connsiteY4" fmla="*/ 0 h 77800"/>
                <a:gd name="connsiteX5" fmla="*/ 6685 w 57399"/>
                <a:gd name="connsiteY5" fmla="*/ 0 h 77800"/>
                <a:gd name="connsiteX6" fmla="*/ 6685 w 57399"/>
                <a:gd name="connsiteY6" fmla="*/ 41378 h 77800"/>
                <a:gd name="connsiteX7" fmla="*/ 45182 w 57399"/>
                <a:gd name="connsiteY7" fmla="*/ 0 h 77800"/>
                <a:gd name="connsiteX8" fmla="*/ 53711 w 57399"/>
                <a:gd name="connsiteY8" fmla="*/ 0 h 77800"/>
                <a:gd name="connsiteX9" fmla="*/ 23398 w 57399"/>
                <a:gd name="connsiteY9" fmla="*/ 32619 h 77800"/>
                <a:gd name="connsiteX10" fmla="*/ 57400 w 57399"/>
                <a:gd name="connsiteY10" fmla="*/ 77801 h 77800"/>
                <a:gd name="connsiteX11" fmla="*/ 49331 w 57399"/>
                <a:gd name="connsiteY11" fmla="*/ 77801 h 77800"/>
                <a:gd name="connsiteX12" fmla="*/ 18788 w 57399"/>
                <a:gd name="connsiteY12" fmla="*/ 37575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99" h="77800">
                  <a:moveTo>
                    <a:pt x="18788" y="37575"/>
                  </a:moveTo>
                  <a:lnTo>
                    <a:pt x="6685" y="50599"/>
                  </a:lnTo>
                  <a:lnTo>
                    <a:pt x="6685" y="77801"/>
                  </a:lnTo>
                  <a:lnTo>
                    <a:pt x="0" y="77801"/>
                  </a:lnTo>
                  <a:lnTo>
                    <a:pt x="0" y="0"/>
                  </a:lnTo>
                  <a:lnTo>
                    <a:pt x="6685" y="0"/>
                  </a:lnTo>
                  <a:lnTo>
                    <a:pt x="6685" y="41378"/>
                  </a:lnTo>
                  <a:lnTo>
                    <a:pt x="45182" y="0"/>
                  </a:lnTo>
                  <a:lnTo>
                    <a:pt x="53711" y="0"/>
                  </a:lnTo>
                  <a:lnTo>
                    <a:pt x="23398" y="32619"/>
                  </a:lnTo>
                  <a:lnTo>
                    <a:pt x="57400" y="77801"/>
                  </a:lnTo>
                  <a:lnTo>
                    <a:pt x="49331" y="77801"/>
                  </a:lnTo>
                  <a:lnTo>
                    <a:pt x="18788" y="3757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AC3C27BF-130B-4522-BCCE-715F503DAFB9}"/>
                </a:ext>
              </a:extLst>
            </p:cNvPr>
            <p:cNvSpPr/>
            <p:nvPr/>
          </p:nvSpPr>
          <p:spPr>
            <a:xfrm>
              <a:off x="2246888" y="5087598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0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2" y="9106"/>
                    <a:pt x="4380" y="9106"/>
                  </a:cubicBezTo>
                  <a:cubicBezTo>
                    <a:pt x="1844" y="9106"/>
                    <a:pt x="0" y="7031"/>
                    <a:pt x="0" y="4610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E10A4FBE-F45D-4E63-ACF5-A5C7A0D91D13}"/>
                </a:ext>
              </a:extLst>
            </p:cNvPr>
            <p:cNvSpPr/>
            <p:nvPr/>
          </p:nvSpPr>
          <p:spPr>
            <a:xfrm>
              <a:off x="2269018" y="5080452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3 w 52097"/>
                <a:gd name="connsiteY1" fmla="*/ 78723 h 78722"/>
                <a:gd name="connsiteX2" fmla="*/ 0 w 52097"/>
                <a:gd name="connsiteY2" fmla="*/ 52674 h 78722"/>
                <a:gd name="connsiteX3" fmla="*/ 25473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7"/>
                    <a:pt x="34693" y="78723"/>
                    <a:pt x="25473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3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0D15D0E5-3530-454A-9582-66790BE92805}"/>
                </a:ext>
              </a:extLst>
            </p:cNvPr>
            <p:cNvSpPr/>
            <p:nvPr/>
          </p:nvSpPr>
          <p:spPr>
            <a:xfrm>
              <a:off x="2358345" y="5079760"/>
              <a:ext cx="48178" cy="79414"/>
            </a:xfrm>
            <a:custGeom>
              <a:avLst/>
              <a:gdLst>
                <a:gd name="connsiteX0" fmla="*/ 9336 w 48178"/>
                <a:gd name="connsiteY0" fmla="*/ 19594 h 79414"/>
                <a:gd name="connsiteX1" fmla="*/ 19479 w 48178"/>
                <a:gd name="connsiteY1" fmla="*/ 32504 h 79414"/>
                <a:gd name="connsiteX2" fmla="*/ 35385 w 48178"/>
                <a:gd name="connsiteY2" fmla="*/ 40111 h 79414"/>
                <a:gd name="connsiteX3" fmla="*/ 48179 w 48178"/>
                <a:gd name="connsiteY3" fmla="*/ 57630 h 79414"/>
                <a:gd name="connsiteX4" fmla="*/ 22937 w 48178"/>
                <a:gd name="connsiteY4" fmla="*/ 79414 h 79414"/>
                <a:gd name="connsiteX5" fmla="*/ 0 w 48178"/>
                <a:gd name="connsiteY5" fmla="*/ 71462 h 79414"/>
                <a:gd name="connsiteX6" fmla="*/ 0 w 48178"/>
                <a:gd name="connsiteY6" fmla="*/ 63048 h 79414"/>
                <a:gd name="connsiteX7" fmla="*/ 22937 w 48178"/>
                <a:gd name="connsiteY7" fmla="*/ 73190 h 79414"/>
                <a:gd name="connsiteX8" fmla="*/ 40918 w 48178"/>
                <a:gd name="connsiteY8" fmla="*/ 58898 h 79414"/>
                <a:gd name="connsiteX9" fmla="*/ 30659 w 48178"/>
                <a:gd name="connsiteY9" fmla="*/ 45528 h 79414"/>
                <a:gd name="connsiteX10" fmla="*/ 15445 w 48178"/>
                <a:gd name="connsiteY10" fmla="*/ 38382 h 79414"/>
                <a:gd name="connsiteX11" fmla="*/ 2536 w 48178"/>
                <a:gd name="connsiteY11" fmla="*/ 20055 h 79414"/>
                <a:gd name="connsiteX12" fmla="*/ 25473 w 48178"/>
                <a:gd name="connsiteY12" fmla="*/ 0 h 79414"/>
                <a:gd name="connsiteX13" fmla="*/ 44952 w 48178"/>
                <a:gd name="connsiteY13" fmla="*/ 6224 h 79414"/>
                <a:gd name="connsiteX14" fmla="*/ 44952 w 48178"/>
                <a:gd name="connsiteY14" fmla="*/ 14062 h 79414"/>
                <a:gd name="connsiteX15" fmla="*/ 25588 w 48178"/>
                <a:gd name="connsiteY15" fmla="*/ 6109 h 79414"/>
                <a:gd name="connsiteX16" fmla="*/ 9451 w 48178"/>
                <a:gd name="connsiteY16" fmla="*/ 19594 h 7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178" h="79414">
                  <a:moveTo>
                    <a:pt x="9336" y="19594"/>
                  </a:moveTo>
                  <a:cubicBezTo>
                    <a:pt x="9336" y="25127"/>
                    <a:pt x="12102" y="29276"/>
                    <a:pt x="19479" y="32504"/>
                  </a:cubicBezTo>
                  <a:lnTo>
                    <a:pt x="35385" y="40111"/>
                  </a:lnTo>
                  <a:cubicBezTo>
                    <a:pt x="44145" y="44145"/>
                    <a:pt x="48179" y="49908"/>
                    <a:pt x="48179" y="57630"/>
                  </a:cubicBezTo>
                  <a:cubicBezTo>
                    <a:pt x="48179" y="71692"/>
                    <a:pt x="37114" y="79414"/>
                    <a:pt x="22937" y="79414"/>
                  </a:cubicBezTo>
                  <a:cubicBezTo>
                    <a:pt x="14408" y="79414"/>
                    <a:pt x="6224" y="77109"/>
                    <a:pt x="0" y="71462"/>
                  </a:cubicBezTo>
                  <a:lnTo>
                    <a:pt x="0" y="63048"/>
                  </a:lnTo>
                  <a:cubicBezTo>
                    <a:pt x="6685" y="69848"/>
                    <a:pt x="15099" y="73190"/>
                    <a:pt x="22937" y="73190"/>
                  </a:cubicBezTo>
                  <a:cubicBezTo>
                    <a:pt x="32503" y="73190"/>
                    <a:pt x="40918" y="68580"/>
                    <a:pt x="40918" y="58898"/>
                  </a:cubicBezTo>
                  <a:cubicBezTo>
                    <a:pt x="40918" y="53135"/>
                    <a:pt x="38382" y="49101"/>
                    <a:pt x="30659" y="45528"/>
                  </a:cubicBezTo>
                  <a:lnTo>
                    <a:pt x="15445" y="38382"/>
                  </a:lnTo>
                  <a:cubicBezTo>
                    <a:pt x="6685" y="34348"/>
                    <a:pt x="2536" y="28815"/>
                    <a:pt x="2536" y="20055"/>
                  </a:cubicBezTo>
                  <a:cubicBezTo>
                    <a:pt x="2536" y="7146"/>
                    <a:pt x="12909" y="0"/>
                    <a:pt x="25473" y="0"/>
                  </a:cubicBezTo>
                  <a:cubicBezTo>
                    <a:pt x="32503" y="0"/>
                    <a:pt x="39419" y="1844"/>
                    <a:pt x="44952" y="6224"/>
                  </a:cubicBezTo>
                  <a:lnTo>
                    <a:pt x="44952" y="14062"/>
                  </a:lnTo>
                  <a:cubicBezTo>
                    <a:pt x="39419" y="9221"/>
                    <a:pt x="32849" y="6109"/>
                    <a:pt x="25588" y="6109"/>
                  </a:cubicBezTo>
                  <a:cubicBezTo>
                    <a:pt x="16943" y="6109"/>
                    <a:pt x="9451" y="10604"/>
                    <a:pt x="9451" y="195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1B6AEB20-D726-44F4-BF31-7FAE924DAE3B}"/>
                </a:ext>
              </a:extLst>
            </p:cNvPr>
            <p:cNvSpPr/>
            <p:nvPr/>
          </p:nvSpPr>
          <p:spPr>
            <a:xfrm>
              <a:off x="2415399" y="5106731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1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A95AD5B2-FE4B-4F92-B79E-908BBE81CBA3}"/>
                </a:ext>
              </a:extLst>
            </p:cNvPr>
            <p:cNvSpPr/>
            <p:nvPr/>
          </p:nvSpPr>
          <p:spPr>
            <a:xfrm>
              <a:off x="2474873" y="5106616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5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5"/>
                  </a:cubicBezTo>
                  <a:cubicBezTo>
                    <a:pt x="45643" y="14753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C8BA59A-3AE9-4AE6-9BEE-BE0A96BD2FC4}"/>
                </a:ext>
              </a:extLst>
            </p:cNvPr>
            <p:cNvSpPr/>
            <p:nvPr/>
          </p:nvSpPr>
          <p:spPr>
            <a:xfrm>
              <a:off x="2544951" y="5106616"/>
              <a:ext cx="25587" cy="51752"/>
            </a:xfrm>
            <a:custGeom>
              <a:avLst/>
              <a:gdLst>
                <a:gd name="connsiteX0" fmla="*/ 6455 w 25587"/>
                <a:gd name="connsiteY0" fmla="*/ 51752 h 51752"/>
                <a:gd name="connsiteX1" fmla="*/ 0 w 25587"/>
                <a:gd name="connsiteY1" fmla="*/ 51752 h 51752"/>
                <a:gd name="connsiteX2" fmla="*/ 0 w 25587"/>
                <a:gd name="connsiteY2" fmla="*/ 922 h 51752"/>
                <a:gd name="connsiteX3" fmla="*/ 6455 w 25587"/>
                <a:gd name="connsiteY3" fmla="*/ 922 h 51752"/>
                <a:gd name="connsiteX4" fmla="*/ 6455 w 25587"/>
                <a:gd name="connsiteY4" fmla="*/ 13947 h 51752"/>
                <a:gd name="connsiteX5" fmla="*/ 25588 w 25587"/>
                <a:gd name="connsiteY5" fmla="*/ 0 h 51752"/>
                <a:gd name="connsiteX6" fmla="*/ 25588 w 25587"/>
                <a:gd name="connsiteY6" fmla="*/ 7261 h 51752"/>
                <a:gd name="connsiteX7" fmla="*/ 6455 w 25587"/>
                <a:gd name="connsiteY7" fmla="*/ 27202 h 51752"/>
                <a:gd name="connsiteX8" fmla="*/ 6455 w 25587"/>
                <a:gd name="connsiteY8" fmla="*/ 51637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2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2"/>
                    <a:pt x="6455" y="27202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E45F8CF-AA97-4850-8FAF-657613D6E777}"/>
                </a:ext>
              </a:extLst>
            </p:cNvPr>
            <p:cNvSpPr/>
            <p:nvPr/>
          </p:nvSpPr>
          <p:spPr>
            <a:xfrm>
              <a:off x="2575957" y="5106731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0 w 43683"/>
                <a:gd name="connsiteY8" fmla="*/ 6109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1"/>
                    <a:pt x="43684" y="40457"/>
                  </a:cubicBezTo>
                  <a:lnTo>
                    <a:pt x="43684" y="47142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4" y="52559"/>
                    <a:pt x="0" y="41609"/>
                    <a:pt x="0" y="26279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60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0" y="6109"/>
                  </a:cubicBezTo>
                  <a:cubicBezTo>
                    <a:pt x="14984" y="6109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BA873410-EB80-472D-95EF-AE074C44C5CA}"/>
                </a:ext>
              </a:extLst>
            </p:cNvPr>
            <p:cNvSpPr/>
            <p:nvPr/>
          </p:nvSpPr>
          <p:spPr>
            <a:xfrm>
              <a:off x="2633241" y="5080567"/>
              <a:ext cx="45412" cy="77915"/>
            </a:xfrm>
            <a:custGeom>
              <a:avLst/>
              <a:gdLst>
                <a:gd name="connsiteX0" fmla="*/ 6455 w 45412"/>
                <a:gd name="connsiteY0" fmla="*/ 77801 h 77915"/>
                <a:gd name="connsiteX1" fmla="*/ 0 w 45412"/>
                <a:gd name="connsiteY1" fmla="*/ 77801 h 77915"/>
                <a:gd name="connsiteX2" fmla="*/ 0 w 45412"/>
                <a:gd name="connsiteY2" fmla="*/ 0 h 77915"/>
                <a:gd name="connsiteX3" fmla="*/ 6455 w 45412"/>
                <a:gd name="connsiteY3" fmla="*/ 0 h 77915"/>
                <a:gd name="connsiteX4" fmla="*/ 6455 w 45412"/>
                <a:gd name="connsiteY4" fmla="*/ 38612 h 77915"/>
                <a:gd name="connsiteX5" fmla="*/ 25242 w 45412"/>
                <a:gd name="connsiteY5" fmla="*/ 26164 h 77915"/>
                <a:gd name="connsiteX6" fmla="*/ 45412 w 45412"/>
                <a:gd name="connsiteY6" fmla="*/ 48755 h 77915"/>
                <a:gd name="connsiteX7" fmla="*/ 45412 w 45412"/>
                <a:gd name="connsiteY7" fmla="*/ 77801 h 77915"/>
                <a:gd name="connsiteX8" fmla="*/ 38958 w 45412"/>
                <a:gd name="connsiteY8" fmla="*/ 77801 h 77915"/>
                <a:gd name="connsiteX9" fmla="*/ 38958 w 45412"/>
                <a:gd name="connsiteY9" fmla="*/ 49677 h 77915"/>
                <a:gd name="connsiteX10" fmla="*/ 23744 w 45412"/>
                <a:gd name="connsiteY10" fmla="*/ 32388 h 77915"/>
                <a:gd name="connsiteX11" fmla="*/ 6570 w 45412"/>
                <a:gd name="connsiteY11" fmla="*/ 52443 h 77915"/>
                <a:gd name="connsiteX12" fmla="*/ 6570 w 45412"/>
                <a:gd name="connsiteY12" fmla="*/ 77916 h 7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5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8" y="26164"/>
                    <a:pt x="45412" y="35615"/>
                    <a:pt x="45412" y="48755"/>
                  </a:cubicBezTo>
                  <a:lnTo>
                    <a:pt x="45412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FAA50BF-2CC6-4616-9D69-318BC533A97C}"/>
                </a:ext>
              </a:extLst>
            </p:cNvPr>
            <p:cNvSpPr/>
            <p:nvPr/>
          </p:nvSpPr>
          <p:spPr>
            <a:xfrm>
              <a:off x="2716113" y="5106616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79"/>
                  </a:cubicBezTo>
                  <a:cubicBezTo>
                    <a:pt x="6685" y="37921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E8211C25-B15A-4653-948C-DDE7ABF3251B}"/>
                </a:ext>
              </a:extLst>
            </p:cNvPr>
            <p:cNvSpPr/>
            <p:nvPr/>
          </p:nvSpPr>
          <p:spPr>
            <a:xfrm>
              <a:off x="2782734" y="5106616"/>
              <a:ext cx="25587" cy="51752"/>
            </a:xfrm>
            <a:custGeom>
              <a:avLst/>
              <a:gdLst>
                <a:gd name="connsiteX0" fmla="*/ 6455 w 25587"/>
                <a:gd name="connsiteY0" fmla="*/ 51752 h 51752"/>
                <a:gd name="connsiteX1" fmla="*/ 0 w 25587"/>
                <a:gd name="connsiteY1" fmla="*/ 51752 h 51752"/>
                <a:gd name="connsiteX2" fmla="*/ 0 w 25587"/>
                <a:gd name="connsiteY2" fmla="*/ 922 h 51752"/>
                <a:gd name="connsiteX3" fmla="*/ 6455 w 25587"/>
                <a:gd name="connsiteY3" fmla="*/ 922 h 51752"/>
                <a:gd name="connsiteX4" fmla="*/ 6455 w 25587"/>
                <a:gd name="connsiteY4" fmla="*/ 13947 h 51752"/>
                <a:gd name="connsiteX5" fmla="*/ 25588 w 25587"/>
                <a:gd name="connsiteY5" fmla="*/ 0 h 51752"/>
                <a:gd name="connsiteX6" fmla="*/ 25588 w 25587"/>
                <a:gd name="connsiteY6" fmla="*/ 7261 h 51752"/>
                <a:gd name="connsiteX7" fmla="*/ 6455 w 25587"/>
                <a:gd name="connsiteY7" fmla="*/ 27202 h 51752"/>
                <a:gd name="connsiteX8" fmla="*/ 6455 w 25587"/>
                <a:gd name="connsiteY8" fmla="*/ 51637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2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2"/>
                    <a:pt x="6455" y="27202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607C9BC-21CB-42D3-ABDD-29D5B80235F7}"/>
                </a:ext>
              </a:extLst>
            </p:cNvPr>
            <p:cNvSpPr/>
            <p:nvPr/>
          </p:nvSpPr>
          <p:spPr>
            <a:xfrm>
              <a:off x="2842439" y="5080567"/>
              <a:ext cx="57399" cy="77800"/>
            </a:xfrm>
            <a:custGeom>
              <a:avLst/>
              <a:gdLst>
                <a:gd name="connsiteX0" fmla="*/ 18788 w 57399"/>
                <a:gd name="connsiteY0" fmla="*/ 37575 h 77800"/>
                <a:gd name="connsiteX1" fmla="*/ 6685 w 57399"/>
                <a:gd name="connsiteY1" fmla="*/ 50599 h 77800"/>
                <a:gd name="connsiteX2" fmla="*/ 6685 w 57399"/>
                <a:gd name="connsiteY2" fmla="*/ 77801 h 77800"/>
                <a:gd name="connsiteX3" fmla="*/ 0 w 57399"/>
                <a:gd name="connsiteY3" fmla="*/ 77801 h 77800"/>
                <a:gd name="connsiteX4" fmla="*/ 0 w 57399"/>
                <a:gd name="connsiteY4" fmla="*/ 0 h 77800"/>
                <a:gd name="connsiteX5" fmla="*/ 6685 w 57399"/>
                <a:gd name="connsiteY5" fmla="*/ 0 h 77800"/>
                <a:gd name="connsiteX6" fmla="*/ 6685 w 57399"/>
                <a:gd name="connsiteY6" fmla="*/ 41378 h 77800"/>
                <a:gd name="connsiteX7" fmla="*/ 45182 w 57399"/>
                <a:gd name="connsiteY7" fmla="*/ 0 h 77800"/>
                <a:gd name="connsiteX8" fmla="*/ 53711 w 57399"/>
                <a:gd name="connsiteY8" fmla="*/ 0 h 77800"/>
                <a:gd name="connsiteX9" fmla="*/ 23398 w 57399"/>
                <a:gd name="connsiteY9" fmla="*/ 32619 h 77800"/>
                <a:gd name="connsiteX10" fmla="*/ 57400 w 57399"/>
                <a:gd name="connsiteY10" fmla="*/ 77801 h 77800"/>
                <a:gd name="connsiteX11" fmla="*/ 49331 w 57399"/>
                <a:gd name="connsiteY11" fmla="*/ 77801 h 77800"/>
                <a:gd name="connsiteX12" fmla="*/ 18788 w 57399"/>
                <a:gd name="connsiteY12" fmla="*/ 37575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99" h="77800">
                  <a:moveTo>
                    <a:pt x="18788" y="37575"/>
                  </a:moveTo>
                  <a:lnTo>
                    <a:pt x="6685" y="50599"/>
                  </a:lnTo>
                  <a:lnTo>
                    <a:pt x="6685" y="77801"/>
                  </a:lnTo>
                  <a:lnTo>
                    <a:pt x="0" y="77801"/>
                  </a:lnTo>
                  <a:lnTo>
                    <a:pt x="0" y="0"/>
                  </a:lnTo>
                  <a:lnTo>
                    <a:pt x="6685" y="0"/>
                  </a:lnTo>
                  <a:lnTo>
                    <a:pt x="6685" y="41378"/>
                  </a:lnTo>
                  <a:lnTo>
                    <a:pt x="45182" y="0"/>
                  </a:lnTo>
                  <a:lnTo>
                    <a:pt x="53711" y="0"/>
                  </a:lnTo>
                  <a:lnTo>
                    <a:pt x="23398" y="32619"/>
                  </a:lnTo>
                  <a:lnTo>
                    <a:pt x="57400" y="77801"/>
                  </a:lnTo>
                  <a:lnTo>
                    <a:pt x="49331" y="77801"/>
                  </a:lnTo>
                  <a:lnTo>
                    <a:pt x="18788" y="3757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2744A1C3-95D1-49DB-A57E-136F1D9C9B72}"/>
                </a:ext>
              </a:extLst>
            </p:cNvPr>
            <p:cNvSpPr/>
            <p:nvPr/>
          </p:nvSpPr>
          <p:spPr>
            <a:xfrm>
              <a:off x="2907791" y="5087598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0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2" y="9106"/>
                    <a:pt x="4380" y="9106"/>
                  </a:cubicBezTo>
                  <a:cubicBezTo>
                    <a:pt x="1844" y="9106"/>
                    <a:pt x="0" y="7031"/>
                    <a:pt x="0" y="4610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C3B7ED3-63AE-4AD2-853A-DA5DB1B1EBC5}"/>
                </a:ext>
              </a:extLst>
            </p:cNvPr>
            <p:cNvSpPr/>
            <p:nvPr/>
          </p:nvSpPr>
          <p:spPr>
            <a:xfrm>
              <a:off x="2930037" y="5080452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3 w 52097"/>
                <a:gd name="connsiteY1" fmla="*/ 78723 h 78722"/>
                <a:gd name="connsiteX2" fmla="*/ 0 w 52097"/>
                <a:gd name="connsiteY2" fmla="*/ 52674 h 78722"/>
                <a:gd name="connsiteX3" fmla="*/ 25473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7"/>
                    <a:pt x="34693" y="78723"/>
                    <a:pt x="25473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3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59" y="72729"/>
                    <a:pt x="45643" y="64200"/>
                    <a:pt x="45643" y="52559"/>
                  </a:cubicBezTo>
                  <a:cubicBezTo>
                    <a:pt x="45643" y="40917"/>
                    <a:pt x="37459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75613037-91D4-46C1-AC28-6C067972911C}"/>
                </a:ext>
              </a:extLst>
            </p:cNvPr>
            <p:cNvSpPr/>
            <p:nvPr/>
          </p:nvSpPr>
          <p:spPr>
            <a:xfrm>
              <a:off x="2996311" y="5080452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3 w 52097"/>
                <a:gd name="connsiteY1" fmla="*/ 78723 h 78722"/>
                <a:gd name="connsiteX2" fmla="*/ 0 w 52097"/>
                <a:gd name="connsiteY2" fmla="*/ 52674 h 78722"/>
                <a:gd name="connsiteX3" fmla="*/ 25473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7"/>
                    <a:pt x="34694" y="78723"/>
                    <a:pt x="25473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3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A1671035-AEC6-4304-B1F7-5187CDBE74FC}"/>
                </a:ext>
              </a:extLst>
            </p:cNvPr>
            <p:cNvSpPr/>
            <p:nvPr/>
          </p:nvSpPr>
          <p:spPr>
            <a:xfrm>
              <a:off x="3066505" y="5080567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7DC6EEA-E1C0-477A-9314-9996C8E83675}"/>
                </a:ext>
              </a:extLst>
            </p:cNvPr>
            <p:cNvSpPr/>
            <p:nvPr/>
          </p:nvSpPr>
          <p:spPr>
            <a:xfrm>
              <a:off x="3087137" y="5106731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6" y="46565"/>
                    <a:pt x="27086" y="46565"/>
                  </a:cubicBezTo>
                  <a:cubicBezTo>
                    <a:pt x="33771" y="46565"/>
                    <a:pt x="40226" y="44491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F48704E-CA11-48A2-9A5C-980F665745D8}"/>
                </a:ext>
              </a:extLst>
            </p:cNvPr>
            <p:cNvSpPr/>
            <p:nvPr/>
          </p:nvSpPr>
          <p:spPr>
            <a:xfrm>
              <a:off x="3146035" y="5149493"/>
              <a:ext cx="9912" cy="9681"/>
            </a:xfrm>
            <a:custGeom>
              <a:avLst/>
              <a:gdLst>
                <a:gd name="connsiteX0" fmla="*/ 0 w 9912"/>
                <a:gd name="connsiteY0" fmla="*/ 4841 h 9681"/>
                <a:gd name="connsiteX1" fmla="*/ 4956 w 9912"/>
                <a:gd name="connsiteY1" fmla="*/ 0 h 9681"/>
                <a:gd name="connsiteX2" fmla="*/ 9912 w 9912"/>
                <a:gd name="connsiteY2" fmla="*/ 4841 h 9681"/>
                <a:gd name="connsiteX3" fmla="*/ 4956 w 9912"/>
                <a:gd name="connsiteY3" fmla="*/ 9682 h 9681"/>
                <a:gd name="connsiteX4" fmla="*/ 0 w 9912"/>
                <a:gd name="connsiteY4" fmla="*/ 4841 h 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2" h="9681">
                  <a:moveTo>
                    <a:pt x="0" y="4841"/>
                  </a:moveTo>
                  <a:cubicBezTo>
                    <a:pt x="0" y="1960"/>
                    <a:pt x="2075" y="0"/>
                    <a:pt x="4956" y="0"/>
                  </a:cubicBezTo>
                  <a:cubicBezTo>
                    <a:pt x="7838" y="0"/>
                    <a:pt x="9912" y="1960"/>
                    <a:pt x="9912" y="4841"/>
                  </a:cubicBezTo>
                  <a:cubicBezTo>
                    <a:pt x="9912" y="7723"/>
                    <a:pt x="7838" y="9682"/>
                    <a:pt x="4956" y="9682"/>
                  </a:cubicBezTo>
                  <a:cubicBezTo>
                    <a:pt x="2075" y="9682"/>
                    <a:pt x="0" y="7723"/>
                    <a:pt x="0" y="4841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10D71ED-9350-4DA2-A2F8-A477BA887C60}"/>
                </a:ext>
              </a:extLst>
            </p:cNvPr>
            <p:cNvSpPr/>
            <p:nvPr/>
          </p:nvSpPr>
          <p:spPr>
            <a:xfrm>
              <a:off x="3568811" y="4522706"/>
              <a:ext cx="682457" cy="139580"/>
            </a:xfrm>
            <a:custGeom>
              <a:avLst/>
              <a:gdLst>
                <a:gd name="connsiteX0" fmla="*/ 0 w 682457"/>
                <a:gd name="connsiteY0" fmla="*/ 53250 h 139580"/>
                <a:gd name="connsiteX1" fmla="*/ 53135 w 682457"/>
                <a:gd name="connsiteY1" fmla="*/ 0 h 139580"/>
                <a:gd name="connsiteX2" fmla="*/ 85062 w 682457"/>
                <a:gd name="connsiteY2" fmla="*/ 9566 h 139580"/>
                <a:gd name="connsiteX3" fmla="*/ 85062 w 682457"/>
                <a:gd name="connsiteY3" fmla="*/ 32273 h 139580"/>
                <a:gd name="connsiteX4" fmla="*/ 53366 w 682457"/>
                <a:gd name="connsiteY4" fmla="*/ 19018 h 139580"/>
                <a:gd name="connsiteX5" fmla="*/ 20862 w 682457"/>
                <a:gd name="connsiteY5" fmla="*/ 53135 h 139580"/>
                <a:gd name="connsiteX6" fmla="*/ 54633 w 682457"/>
                <a:gd name="connsiteY6" fmla="*/ 87598 h 139580"/>
                <a:gd name="connsiteX7" fmla="*/ 85638 w 682457"/>
                <a:gd name="connsiteY7" fmla="*/ 76763 h 139580"/>
                <a:gd name="connsiteX8" fmla="*/ 85638 w 682457"/>
                <a:gd name="connsiteY8" fmla="*/ 97856 h 139580"/>
                <a:gd name="connsiteX9" fmla="*/ 52443 w 682457"/>
                <a:gd name="connsiteY9" fmla="*/ 106385 h 139580"/>
                <a:gd name="connsiteX10" fmla="*/ 0 w 682457"/>
                <a:gd name="connsiteY10" fmla="*/ 53135 h 139580"/>
                <a:gd name="connsiteX11" fmla="*/ 118834 w 682457"/>
                <a:gd name="connsiteY11" fmla="*/ 105118 h 139580"/>
                <a:gd name="connsiteX12" fmla="*/ 99700 w 682457"/>
                <a:gd name="connsiteY12" fmla="*/ 105118 h 139580"/>
                <a:gd name="connsiteX13" fmla="*/ 99700 w 682457"/>
                <a:gd name="connsiteY13" fmla="*/ 35500 h 139580"/>
                <a:gd name="connsiteX14" fmla="*/ 118834 w 682457"/>
                <a:gd name="connsiteY14" fmla="*/ 35500 h 139580"/>
                <a:gd name="connsiteX15" fmla="*/ 118834 w 682457"/>
                <a:gd name="connsiteY15" fmla="*/ 48063 h 139580"/>
                <a:gd name="connsiteX16" fmla="*/ 143038 w 682457"/>
                <a:gd name="connsiteY16" fmla="*/ 34117 h 139580"/>
                <a:gd name="connsiteX17" fmla="*/ 143038 w 682457"/>
                <a:gd name="connsiteY17" fmla="*/ 55210 h 139580"/>
                <a:gd name="connsiteX18" fmla="*/ 118834 w 682457"/>
                <a:gd name="connsiteY18" fmla="*/ 74689 h 139580"/>
                <a:gd name="connsiteX19" fmla="*/ 118834 w 682457"/>
                <a:gd name="connsiteY19" fmla="*/ 105118 h 139580"/>
                <a:gd name="connsiteX20" fmla="*/ 147879 w 682457"/>
                <a:gd name="connsiteY20" fmla="*/ 71000 h 139580"/>
                <a:gd name="connsiteX21" fmla="*/ 183495 w 682457"/>
                <a:gd name="connsiteY21" fmla="*/ 34117 h 139580"/>
                <a:gd name="connsiteX22" fmla="*/ 217612 w 682457"/>
                <a:gd name="connsiteY22" fmla="*/ 68580 h 139580"/>
                <a:gd name="connsiteX23" fmla="*/ 217151 w 682457"/>
                <a:gd name="connsiteY23" fmla="*/ 76648 h 139580"/>
                <a:gd name="connsiteX24" fmla="*/ 168511 w 682457"/>
                <a:gd name="connsiteY24" fmla="*/ 76648 h 139580"/>
                <a:gd name="connsiteX25" fmla="*/ 188797 w 682457"/>
                <a:gd name="connsiteY25" fmla="*/ 90479 h 139580"/>
                <a:gd name="connsiteX26" fmla="*/ 211849 w 682457"/>
                <a:gd name="connsiteY26" fmla="*/ 84140 h 139580"/>
                <a:gd name="connsiteX27" fmla="*/ 211849 w 682457"/>
                <a:gd name="connsiteY27" fmla="*/ 100161 h 139580"/>
                <a:gd name="connsiteX28" fmla="*/ 186722 w 682457"/>
                <a:gd name="connsiteY28" fmla="*/ 106616 h 139580"/>
                <a:gd name="connsiteX29" fmla="*/ 147764 w 682457"/>
                <a:gd name="connsiteY29" fmla="*/ 71116 h 139580"/>
                <a:gd name="connsiteX30" fmla="*/ 198017 w 682457"/>
                <a:gd name="connsiteY30" fmla="*/ 63624 h 139580"/>
                <a:gd name="connsiteX31" fmla="*/ 183495 w 682457"/>
                <a:gd name="connsiteY31" fmla="*/ 49216 h 139580"/>
                <a:gd name="connsiteX32" fmla="*/ 168050 w 682457"/>
                <a:gd name="connsiteY32" fmla="*/ 63624 h 139580"/>
                <a:gd name="connsiteX33" fmla="*/ 198017 w 682457"/>
                <a:gd name="connsiteY33" fmla="*/ 63624 h 139580"/>
                <a:gd name="connsiteX34" fmla="*/ 281927 w 682457"/>
                <a:gd name="connsiteY34" fmla="*/ 97165 h 139580"/>
                <a:gd name="connsiteX35" fmla="*/ 261295 w 682457"/>
                <a:gd name="connsiteY35" fmla="*/ 106385 h 139580"/>
                <a:gd name="connsiteX36" fmla="*/ 226602 w 682457"/>
                <a:gd name="connsiteY36" fmla="*/ 70424 h 139580"/>
                <a:gd name="connsiteX37" fmla="*/ 261295 w 682457"/>
                <a:gd name="connsiteY37" fmla="*/ 33886 h 139580"/>
                <a:gd name="connsiteX38" fmla="*/ 281927 w 682457"/>
                <a:gd name="connsiteY38" fmla="*/ 43338 h 139580"/>
                <a:gd name="connsiteX39" fmla="*/ 281927 w 682457"/>
                <a:gd name="connsiteY39" fmla="*/ 1268 h 139580"/>
                <a:gd name="connsiteX40" fmla="*/ 301291 w 682457"/>
                <a:gd name="connsiteY40" fmla="*/ 1268 h 139580"/>
                <a:gd name="connsiteX41" fmla="*/ 301291 w 682457"/>
                <a:gd name="connsiteY41" fmla="*/ 105002 h 139580"/>
                <a:gd name="connsiteX42" fmla="*/ 281927 w 682457"/>
                <a:gd name="connsiteY42" fmla="*/ 105002 h 139580"/>
                <a:gd name="connsiteX43" fmla="*/ 281927 w 682457"/>
                <a:gd name="connsiteY43" fmla="*/ 97165 h 139580"/>
                <a:gd name="connsiteX44" fmla="*/ 246427 w 682457"/>
                <a:gd name="connsiteY44" fmla="*/ 70539 h 139580"/>
                <a:gd name="connsiteX45" fmla="*/ 263946 w 682457"/>
                <a:gd name="connsiteY45" fmla="*/ 88635 h 139580"/>
                <a:gd name="connsiteX46" fmla="*/ 281927 w 682457"/>
                <a:gd name="connsiteY46" fmla="*/ 70539 h 139580"/>
                <a:gd name="connsiteX47" fmla="*/ 263946 w 682457"/>
                <a:gd name="connsiteY47" fmla="*/ 51867 h 139580"/>
                <a:gd name="connsiteX48" fmla="*/ 246427 w 682457"/>
                <a:gd name="connsiteY48" fmla="*/ 70539 h 139580"/>
                <a:gd name="connsiteX49" fmla="*/ 317197 w 682457"/>
                <a:gd name="connsiteY49" fmla="*/ 14868 h 139580"/>
                <a:gd name="connsiteX50" fmla="*/ 327801 w 682457"/>
                <a:gd name="connsiteY50" fmla="*/ 3919 h 139580"/>
                <a:gd name="connsiteX51" fmla="*/ 334947 w 682457"/>
                <a:gd name="connsiteY51" fmla="*/ 6570 h 139580"/>
                <a:gd name="connsiteX52" fmla="*/ 345436 w 682457"/>
                <a:gd name="connsiteY52" fmla="*/ 14638 h 139580"/>
                <a:gd name="connsiteX53" fmla="*/ 335062 w 682457"/>
                <a:gd name="connsiteY53" fmla="*/ 22821 h 139580"/>
                <a:gd name="connsiteX54" fmla="*/ 327686 w 682457"/>
                <a:gd name="connsiteY54" fmla="*/ 25472 h 139580"/>
                <a:gd name="connsiteX55" fmla="*/ 317082 w 682457"/>
                <a:gd name="connsiteY55" fmla="*/ 14984 h 139580"/>
                <a:gd name="connsiteX56" fmla="*/ 319848 w 682457"/>
                <a:gd name="connsiteY56" fmla="*/ 35500 h 139580"/>
                <a:gd name="connsiteX57" fmla="*/ 339096 w 682457"/>
                <a:gd name="connsiteY57" fmla="*/ 35500 h 139580"/>
                <a:gd name="connsiteX58" fmla="*/ 339096 w 682457"/>
                <a:gd name="connsiteY58" fmla="*/ 105118 h 139580"/>
                <a:gd name="connsiteX59" fmla="*/ 319848 w 682457"/>
                <a:gd name="connsiteY59" fmla="*/ 105118 h 139580"/>
                <a:gd name="connsiteX60" fmla="*/ 319848 w 682457"/>
                <a:gd name="connsiteY60" fmla="*/ 35500 h 139580"/>
                <a:gd name="connsiteX61" fmla="*/ 397533 w 682457"/>
                <a:gd name="connsiteY61" fmla="*/ 106501 h 139580"/>
                <a:gd name="connsiteX62" fmla="*/ 376787 w 682457"/>
                <a:gd name="connsiteY62" fmla="*/ 97280 h 139580"/>
                <a:gd name="connsiteX63" fmla="*/ 376787 w 682457"/>
                <a:gd name="connsiteY63" fmla="*/ 105118 h 139580"/>
                <a:gd name="connsiteX64" fmla="*/ 357653 w 682457"/>
                <a:gd name="connsiteY64" fmla="*/ 105118 h 139580"/>
                <a:gd name="connsiteX65" fmla="*/ 357653 w 682457"/>
                <a:gd name="connsiteY65" fmla="*/ 1383 h 139580"/>
                <a:gd name="connsiteX66" fmla="*/ 376787 w 682457"/>
                <a:gd name="connsiteY66" fmla="*/ 1383 h 139580"/>
                <a:gd name="connsiteX67" fmla="*/ 376787 w 682457"/>
                <a:gd name="connsiteY67" fmla="*/ 43223 h 139580"/>
                <a:gd name="connsiteX68" fmla="*/ 397533 w 682457"/>
                <a:gd name="connsiteY68" fmla="*/ 34002 h 139580"/>
                <a:gd name="connsiteX69" fmla="*/ 432227 w 682457"/>
                <a:gd name="connsiteY69" fmla="*/ 69963 h 139580"/>
                <a:gd name="connsiteX70" fmla="*/ 397533 w 682457"/>
                <a:gd name="connsiteY70" fmla="*/ 106501 h 139580"/>
                <a:gd name="connsiteX71" fmla="*/ 412632 w 682457"/>
                <a:gd name="connsiteY71" fmla="*/ 69963 h 139580"/>
                <a:gd name="connsiteX72" fmla="*/ 394883 w 682457"/>
                <a:gd name="connsiteY72" fmla="*/ 51867 h 139580"/>
                <a:gd name="connsiteX73" fmla="*/ 376787 w 682457"/>
                <a:gd name="connsiteY73" fmla="*/ 69963 h 139580"/>
                <a:gd name="connsiteX74" fmla="*/ 394883 w 682457"/>
                <a:gd name="connsiteY74" fmla="*/ 88635 h 139580"/>
                <a:gd name="connsiteX75" fmla="*/ 412632 w 682457"/>
                <a:gd name="connsiteY75" fmla="*/ 69963 h 139580"/>
                <a:gd name="connsiteX76" fmla="*/ 449977 w 682457"/>
                <a:gd name="connsiteY76" fmla="*/ 22706 h 139580"/>
                <a:gd name="connsiteX77" fmla="*/ 439603 w 682457"/>
                <a:gd name="connsiteY77" fmla="*/ 14523 h 139580"/>
                <a:gd name="connsiteX78" fmla="*/ 449977 w 682457"/>
                <a:gd name="connsiteY78" fmla="*/ 6455 h 139580"/>
                <a:gd name="connsiteX79" fmla="*/ 457354 w 682457"/>
                <a:gd name="connsiteY79" fmla="*/ 3803 h 139580"/>
                <a:gd name="connsiteX80" fmla="*/ 467958 w 682457"/>
                <a:gd name="connsiteY80" fmla="*/ 14753 h 139580"/>
                <a:gd name="connsiteX81" fmla="*/ 457354 w 682457"/>
                <a:gd name="connsiteY81" fmla="*/ 25242 h 139580"/>
                <a:gd name="connsiteX82" fmla="*/ 449977 w 682457"/>
                <a:gd name="connsiteY82" fmla="*/ 22591 h 139580"/>
                <a:gd name="connsiteX83" fmla="*/ 445943 w 682457"/>
                <a:gd name="connsiteY83" fmla="*/ 35385 h 139580"/>
                <a:gd name="connsiteX84" fmla="*/ 465191 w 682457"/>
                <a:gd name="connsiteY84" fmla="*/ 35385 h 139580"/>
                <a:gd name="connsiteX85" fmla="*/ 465191 w 682457"/>
                <a:gd name="connsiteY85" fmla="*/ 105002 h 139580"/>
                <a:gd name="connsiteX86" fmla="*/ 445943 w 682457"/>
                <a:gd name="connsiteY86" fmla="*/ 105002 h 139580"/>
                <a:gd name="connsiteX87" fmla="*/ 445943 w 682457"/>
                <a:gd name="connsiteY87" fmla="*/ 35385 h 139580"/>
                <a:gd name="connsiteX88" fmla="*/ 483863 w 682457"/>
                <a:gd name="connsiteY88" fmla="*/ 1383 h 139580"/>
                <a:gd name="connsiteX89" fmla="*/ 502997 w 682457"/>
                <a:gd name="connsiteY89" fmla="*/ 1383 h 139580"/>
                <a:gd name="connsiteX90" fmla="*/ 502997 w 682457"/>
                <a:gd name="connsiteY90" fmla="*/ 105118 h 139580"/>
                <a:gd name="connsiteX91" fmla="*/ 483863 w 682457"/>
                <a:gd name="connsiteY91" fmla="*/ 105118 h 139580"/>
                <a:gd name="connsiteX92" fmla="*/ 483863 w 682457"/>
                <a:gd name="connsiteY92" fmla="*/ 1383 h 139580"/>
                <a:gd name="connsiteX93" fmla="*/ 519133 w 682457"/>
                <a:gd name="connsiteY93" fmla="*/ 14753 h 139580"/>
                <a:gd name="connsiteX94" fmla="*/ 529737 w 682457"/>
                <a:gd name="connsiteY94" fmla="*/ 3803 h 139580"/>
                <a:gd name="connsiteX95" fmla="*/ 536883 w 682457"/>
                <a:gd name="connsiteY95" fmla="*/ 6455 h 139580"/>
                <a:gd name="connsiteX96" fmla="*/ 547372 w 682457"/>
                <a:gd name="connsiteY96" fmla="*/ 14523 h 139580"/>
                <a:gd name="connsiteX97" fmla="*/ 536999 w 682457"/>
                <a:gd name="connsiteY97" fmla="*/ 22706 h 139580"/>
                <a:gd name="connsiteX98" fmla="*/ 529622 w 682457"/>
                <a:gd name="connsiteY98" fmla="*/ 25357 h 139580"/>
                <a:gd name="connsiteX99" fmla="*/ 519018 w 682457"/>
                <a:gd name="connsiteY99" fmla="*/ 14868 h 139580"/>
                <a:gd name="connsiteX100" fmla="*/ 521784 w 682457"/>
                <a:gd name="connsiteY100" fmla="*/ 35385 h 139580"/>
                <a:gd name="connsiteX101" fmla="*/ 541033 w 682457"/>
                <a:gd name="connsiteY101" fmla="*/ 35385 h 139580"/>
                <a:gd name="connsiteX102" fmla="*/ 541033 w 682457"/>
                <a:gd name="connsiteY102" fmla="*/ 105002 h 139580"/>
                <a:gd name="connsiteX103" fmla="*/ 521784 w 682457"/>
                <a:gd name="connsiteY103" fmla="*/ 105002 h 139580"/>
                <a:gd name="connsiteX104" fmla="*/ 521784 w 682457"/>
                <a:gd name="connsiteY104" fmla="*/ 35385 h 139580"/>
                <a:gd name="connsiteX105" fmla="*/ 584947 w 682457"/>
                <a:gd name="connsiteY105" fmla="*/ 106385 h 139580"/>
                <a:gd name="connsiteX106" fmla="*/ 558322 w 682457"/>
                <a:gd name="connsiteY106" fmla="*/ 78607 h 139580"/>
                <a:gd name="connsiteX107" fmla="*/ 558322 w 682457"/>
                <a:gd name="connsiteY107" fmla="*/ 15214 h 139580"/>
                <a:gd name="connsiteX108" fmla="*/ 577570 w 682457"/>
                <a:gd name="connsiteY108" fmla="*/ 15214 h 139580"/>
                <a:gd name="connsiteX109" fmla="*/ 577570 w 682457"/>
                <a:gd name="connsiteY109" fmla="*/ 35385 h 139580"/>
                <a:gd name="connsiteX110" fmla="*/ 602582 w 682457"/>
                <a:gd name="connsiteY110" fmla="*/ 35385 h 139580"/>
                <a:gd name="connsiteX111" fmla="*/ 602582 w 682457"/>
                <a:gd name="connsiteY111" fmla="*/ 51752 h 139580"/>
                <a:gd name="connsiteX112" fmla="*/ 577570 w 682457"/>
                <a:gd name="connsiteY112" fmla="*/ 51752 h 139580"/>
                <a:gd name="connsiteX113" fmla="*/ 577570 w 682457"/>
                <a:gd name="connsiteY113" fmla="*/ 77685 h 139580"/>
                <a:gd name="connsiteX114" fmla="*/ 589096 w 682457"/>
                <a:gd name="connsiteY114" fmla="*/ 88866 h 139580"/>
                <a:gd name="connsiteX115" fmla="*/ 603389 w 682457"/>
                <a:gd name="connsiteY115" fmla="*/ 84832 h 139580"/>
                <a:gd name="connsiteX116" fmla="*/ 603389 w 682457"/>
                <a:gd name="connsiteY116" fmla="*/ 101544 h 139580"/>
                <a:gd name="connsiteX117" fmla="*/ 585177 w 682457"/>
                <a:gd name="connsiteY117" fmla="*/ 106385 h 139580"/>
                <a:gd name="connsiteX118" fmla="*/ 631973 w 682457"/>
                <a:gd name="connsiteY118" fmla="*/ 139580 h 139580"/>
                <a:gd name="connsiteX119" fmla="*/ 611918 w 682457"/>
                <a:gd name="connsiteY119" fmla="*/ 139580 h 139580"/>
                <a:gd name="connsiteX120" fmla="*/ 634970 w 682457"/>
                <a:gd name="connsiteY120" fmla="*/ 91747 h 139580"/>
                <a:gd name="connsiteX121" fmla="*/ 606270 w 682457"/>
                <a:gd name="connsiteY121" fmla="*/ 35385 h 139580"/>
                <a:gd name="connsiteX122" fmla="*/ 628746 w 682457"/>
                <a:gd name="connsiteY122" fmla="*/ 35385 h 139580"/>
                <a:gd name="connsiteX123" fmla="*/ 645459 w 682457"/>
                <a:gd name="connsiteY123" fmla="*/ 70309 h 139580"/>
                <a:gd name="connsiteX124" fmla="*/ 662287 w 682457"/>
                <a:gd name="connsiteY124" fmla="*/ 35385 h 139580"/>
                <a:gd name="connsiteX125" fmla="*/ 682457 w 682457"/>
                <a:gd name="connsiteY125" fmla="*/ 35385 h 139580"/>
                <a:gd name="connsiteX126" fmla="*/ 631858 w 682457"/>
                <a:gd name="connsiteY126" fmla="*/ 139580 h 13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682457" h="139580">
                  <a:moveTo>
                    <a:pt x="0" y="53250"/>
                  </a:moveTo>
                  <a:cubicBezTo>
                    <a:pt x="0" y="22130"/>
                    <a:pt x="22015" y="0"/>
                    <a:pt x="53135" y="0"/>
                  </a:cubicBezTo>
                  <a:cubicBezTo>
                    <a:pt x="64661" y="0"/>
                    <a:pt x="75841" y="2997"/>
                    <a:pt x="85062" y="9566"/>
                  </a:cubicBezTo>
                  <a:lnTo>
                    <a:pt x="85062" y="32273"/>
                  </a:lnTo>
                  <a:cubicBezTo>
                    <a:pt x="76648" y="23744"/>
                    <a:pt x="65583" y="19018"/>
                    <a:pt x="53366" y="19018"/>
                  </a:cubicBezTo>
                  <a:cubicBezTo>
                    <a:pt x="33771" y="19018"/>
                    <a:pt x="20862" y="33656"/>
                    <a:pt x="20862" y="53135"/>
                  </a:cubicBezTo>
                  <a:cubicBezTo>
                    <a:pt x="20862" y="72614"/>
                    <a:pt x="34578" y="87598"/>
                    <a:pt x="54633" y="87598"/>
                  </a:cubicBezTo>
                  <a:cubicBezTo>
                    <a:pt x="66159" y="87598"/>
                    <a:pt x="76994" y="84255"/>
                    <a:pt x="85638" y="76763"/>
                  </a:cubicBezTo>
                  <a:lnTo>
                    <a:pt x="85638" y="97856"/>
                  </a:lnTo>
                  <a:cubicBezTo>
                    <a:pt x="75726" y="103849"/>
                    <a:pt x="64200" y="106385"/>
                    <a:pt x="52443" y="106385"/>
                  </a:cubicBezTo>
                  <a:cubicBezTo>
                    <a:pt x="21323" y="106385"/>
                    <a:pt x="0" y="84025"/>
                    <a:pt x="0" y="53135"/>
                  </a:cubicBezTo>
                  <a:close/>
                  <a:moveTo>
                    <a:pt x="118834" y="105118"/>
                  </a:moveTo>
                  <a:lnTo>
                    <a:pt x="99700" y="105118"/>
                  </a:lnTo>
                  <a:lnTo>
                    <a:pt x="99700" y="35500"/>
                  </a:lnTo>
                  <a:lnTo>
                    <a:pt x="118834" y="35500"/>
                  </a:lnTo>
                  <a:lnTo>
                    <a:pt x="118834" y="48063"/>
                  </a:lnTo>
                  <a:cubicBezTo>
                    <a:pt x="124481" y="39073"/>
                    <a:pt x="132665" y="34117"/>
                    <a:pt x="143038" y="34117"/>
                  </a:cubicBezTo>
                  <a:lnTo>
                    <a:pt x="143038" y="55210"/>
                  </a:lnTo>
                  <a:cubicBezTo>
                    <a:pt x="130590" y="52559"/>
                    <a:pt x="118834" y="59935"/>
                    <a:pt x="118834" y="74689"/>
                  </a:cubicBezTo>
                  <a:lnTo>
                    <a:pt x="118834" y="105118"/>
                  </a:lnTo>
                  <a:close/>
                  <a:moveTo>
                    <a:pt x="147879" y="71000"/>
                  </a:moveTo>
                  <a:cubicBezTo>
                    <a:pt x="147879" y="49677"/>
                    <a:pt x="162172" y="34117"/>
                    <a:pt x="183495" y="34117"/>
                  </a:cubicBezTo>
                  <a:cubicBezTo>
                    <a:pt x="203665" y="34117"/>
                    <a:pt x="217612" y="48525"/>
                    <a:pt x="217612" y="68580"/>
                  </a:cubicBezTo>
                  <a:cubicBezTo>
                    <a:pt x="217612" y="71346"/>
                    <a:pt x="217497" y="73997"/>
                    <a:pt x="217151" y="76648"/>
                  </a:cubicBezTo>
                  <a:lnTo>
                    <a:pt x="168511" y="76648"/>
                  </a:lnTo>
                  <a:cubicBezTo>
                    <a:pt x="171047" y="85177"/>
                    <a:pt x="178654" y="90479"/>
                    <a:pt x="188797" y="90479"/>
                  </a:cubicBezTo>
                  <a:cubicBezTo>
                    <a:pt x="196865" y="90479"/>
                    <a:pt x="204587" y="88405"/>
                    <a:pt x="211849" y="84140"/>
                  </a:cubicBezTo>
                  <a:lnTo>
                    <a:pt x="211849" y="100161"/>
                  </a:lnTo>
                  <a:cubicBezTo>
                    <a:pt x="204126" y="104541"/>
                    <a:pt x="195482" y="106616"/>
                    <a:pt x="186722" y="106616"/>
                  </a:cubicBezTo>
                  <a:cubicBezTo>
                    <a:pt x="164707" y="106616"/>
                    <a:pt x="147764" y="93015"/>
                    <a:pt x="147764" y="71116"/>
                  </a:cubicBezTo>
                  <a:close/>
                  <a:moveTo>
                    <a:pt x="198017" y="63624"/>
                  </a:moveTo>
                  <a:cubicBezTo>
                    <a:pt x="197096" y="55440"/>
                    <a:pt x="192024" y="49216"/>
                    <a:pt x="183495" y="49216"/>
                  </a:cubicBezTo>
                  <a:cubicBezTo>
                    <a:pt x="174965" y="49216"/>
                    <a:pt x="169663" y="55325"/>
                    <a:pt x="168050" y="63624"/>
                  </a:cubicBezTo>
                  <a:lnTo>
                    <a:pt x="198017" y="63624"/>
                  </a:lnTo>
                  <a:close/>
                  <a:moveTo>
                    <a:pt x="281927" y="97165"/>
                  </a:moveTo>
                  <a:cubicBezTo>
                    <a:pt x="276856" y="102928"/>
                    <a:pt x="269710" y="106385"/>
                    <a:pt x="261295" y="106385"/>
                  </a:cubicBezTo>
                  <a:cubicBezTo>
                    <a:pt x="241010" y="106385"/>
                    <a:pt x="226602" y="91171"/>
                    <a:pt x="226602" y="70424"/>
                  </a:cubicBezTo>
                  <a:cubicBezTo>
                    <a:pt x="226602" y="49677"/>
                    <a:pt x="241010" y="33886"/>
                    <a:pt x="261295" y="33886"/>
                  </a:cubicBezTo>
                  <a:cubicBezTo>
                    <a:pt x="269710" y="33886"/>
                    <a:pt x="276741" y="37344"/>
                    <a:pt x="281927" y="43338"/>
                  </a:cubicBezTo>
                  <a:lnTo>
                    <a:pt x="281927" y="1268"/>
                  </a:lnTo>
                  <a:lnTo>
                    <a:pt x="301291" y="1268"/>
                  </a:lnTo>
                  <a:lnTo>
                    <a:pt x="301291" y="105002"/>
                  </a:lnTo>
                  <a:lnTo>
                    <a:pt x="281927" y="105002"/>
                  </a:lnTo>
                  <a:lnTo>
                    <a:pt x="281927" y="97165"/>
                  </a:lnTo>
                  <a:close/>
                  <a:moveTo>
                    <a:pt x="246427" y="70539"/>
                  </a:moveTo>
                  <a:cubicBezTo>
                    <a:pt x="246427" y="81028"/>
                    <a:pt x="253919" y="88635"/>
                    <a:pt x="263946" y="88635"/>
                  </a:cubicBezTo>
                  <a:cubicBezTo>
                    <a:pt x="273974" y="88635"/>
                    <a:pt x="281927" y="81143"/>
                    <a:pt x="281927" y="70539"/>
                  </a:cubicBezTo>
                  <a:cubicBezTo>
                    <a:pt x="281927" y="59935"/>
                    <a:pt x="274320" y="51867"/>
                    <a:pt x="263946" y="51867"/>
                  </a:cubicBezTo>
                  <a:cubicBezTo>
                    <a:pt x="253573" y="51867"/>
                    <a:pt x="246427" y="59705"/>
                    <a:pt x="246427" y="70539"/>
                  </a:cubicBezTo>
                  <a:close/>
                  <a:moveTo>
                    <a:pt x="317197" y="14868"/>
                  </a:moveTo>
                  <a:cubicBezTo>
                    <a:pt x="317197" y="8875"/>
                    <a:pt x="321923" y="3919"/>
                    <a:pt x="327801" y="3919"/>
                  </a:cubicBezTo>
                  <a:cubicBezTo>
                    <a:pt x="330567" y="3919"/>
                    <a:pt x="332757" y="4725"/>
                    <a:pt x="334947" y="6570"/>
                  </a:cubicBezTo>
                  <a:lnTo>
                    <a:pt x="345436" y="14638"/>
                  </a:lnTo>
                  <a:lnTo>
                    <a:pt x="335062" y="22821"/>
                  </a:lnTo>
                  <a:cubicBezTo>
                    <a:pt x="332872" y="24435"/>
                    <a:pt x="330452" y="25472"/>
                    <a:pt x="327686" y="25472"/>
                  </a:cubicBezTo>
                  <a:cubicBezTo>
                    <a:pt x="321692" y="25472"/>
                    <a:pt x="317082" y="20747"/>
                    <a:pt x="317082" y="14984"/>
                  </a:cubicBezTo>
                  <a:close/>
                  <a:moveTo>
                    <a:pt x="319848" y="35500"/>
                  </a:moveTo>
                  <a:lnTo>
                    <a:pt x="339096" y="35500"/>
                  </a:lnTo>
                  <a:lnTo>
                    <a:pt x="339096" y="105118"/>
                  </a:lnTo>
                  <a:lnTo>
                    <a:pt x="319848" y="105118"/>
                  </a:lnTo>
                  <a:lnTo>
                    <a:pt x="319848" y="35500"/>
                  </a:lnTo>
                  <a:close/>
                  <a:moveTo>
                    <a:pt x="397533" y="106501"/>
                  </a:moveTo>
                  <a:cubicBezTo>
                    <a:pt x="389120" y="106501"/>
                    <a:pt x="382089" y="103043"/>
                    <a:pt x="376787" y="97280"/>
                  </a:cubicBezTo>
                  <a:lnTo>
                    <a:pt x="376787" y="105118"/>
                  </a:lnTo>
                  <a:lnTo>
                    <a:pt x="357653" y="105118"/>
                  </a:lnTo>
                  <a:lnTo>
                    <a:pt x="357653" y="1383"/>
                  </a:lnTo>
                  <a:lnTo>
                    <a:pt x="376787" y="1383"/>
                  </a:lnTo>
                  <a:lnTo>
                    <a:pt x="376787" y="43223"/>
                  </a:lnTo>
                  <a:cubicBezTo>
                    <a:pt x="382089" y="37460"/>
                    <a:pt x="389120" y="34002"/>
                    <a:pt x="397533" y="34002"/>
                  </a:cubicBezTo>
                  <a:cubicBezTo>
                    <a:pt x="417704" y="34002"/>
                    <a:pt x="432227" y="49216"/>
                    <a:pt x="432227" y="69963"/>
                  </a:cubicBezTo>
                  <a:cubicBezTo>
                    <a:pt x="432227" y="90710"/>
                    <a:pt x="417819" y="106501"/>
                    <a:pt x="397533" y="106501"/>
                  </a:cubicBezTo>
                  <a:close/>
                  <a:moveTo>
                    <a:pt x="412632" y="69963"/>
                  </a:moveTo>
                  <a:cubicBezTo>
                    <a:pt x="412632" y="59474"/>
                    <a:pt x="405025" y="51867"/>
                    <a:pt x="394883" y="51867"/>
                  </a:cubicBezTo>
                  <a:cubicBezTo>
                    <a:pt x="384740" y="51867"/>
                    <a:pt x="376787" y="59474"/>
                    <a:pt x="376787" y="69963"/>
                  </a:cubicBezTo>
                  <a:cubicBezTo>
                    <a:pt x="376787" y="80452"/>
                    <a:pt x="384509" y="88635"/>
                    <a:pt x="394883" y="88635"/>
                  </a:cubicBezTo>
                  <a:cubicBezTo>
                    <a:pt x="405256" y="88635"/>
                    <a:pt x="412632" y="80913"/>
                    <a:pt x="412632" y="69963"/>
                  </a:cubicBezTo>
                  <a:close/>
                  <a:moveTo>
                    <a:pt x="449977" y="22706"/>
                  </a:moveTo>
                  <a:lnTo>
                    <a:pt x="439603" y="14523"/>
                  </a:lnTo>
                  <a:lnTo>
                    <a:pt x="449977" y="6455"/>
                  </a:lnTo>
                  <a:cubicBezTo>
                    <a:pt x="452167" y="4610"/>
                    <a:pt x="454587" y="3803"/>
                    <a:pt x="457354" y="3803"/>
                  </a:cubicBezTo>
                  <a:cubicBezTo>
                    <a:pt x="463347" y="3803"/>
                    <a:pt x="467958" y="8760"/>
                    <a:pt x="467958" y="14753"/>
                  </a:cubicBezTo>
                  <a:cubicBezTo>
                    <a:pt x="467958" y="20747"/>
                    <a:pt x="463232" y="25242"/>
                    <a:pt x="457354" y="25242"/>
                  </a:cubicBezTo>
                  <a:cubicBezTo>
                    <a:pt x="454472" y="25242"/>
                    <a:pt x="452282" y="24320"/>
                    <a:pt x="449977" y="22591"/>
                  </a:cubicBezTo>
                  <a:close/>
                  <a:moveTo>
                    <a:pt x="445943" y="35385"/>
                  </a:moveTo>
                  <a:lnTo>
                    <a:pt x="465191" y="35385"/>
                  </a:lnTo>
                  <a:lnTo>
                    <a:pt x="465191" y="105002"/>
                  </a:lnTo>
                  <a:lnTo>
                    <a:pt x="445943" y="105002"/>
                  </a:lnTo>
                  <a:lnTo>
                    <a:pt x="445943" y="35385"/>
                  </a:lnTo>
                  <a:close/>
                  <a:moveTo>
                    <a:pt x="483863" y="1383"/>
                  </a:moveTo>
                  <a:lnTo>
                    <a:pt x="502997" y="1383"/>
                  </a:lnTo>
                  <a:lnTo>
                    <a:pt x="502997" y="105118"/>
                  </a:lnTo>
                  <a:lnTo>
                    <a:pt x="483863" y="105118"/>
                  </a:lnTo>
                  <a:lnTo>
                    <a:pt x="483863" y="1383"/>
                  </a:lnTo>
                  <a:close/>
                  <a:moveTo>
                    <a:pt x="519133" y="14753"/>
                  </a:moveTo>
                  <a:cubicBezTo>
                    <a:pt x="519133" y="8760"/>
                    <a:pt x="523859" y="3803"/>
                    <a:pt x="529737" y="3803"/>
                  </a:cubicBezTo>
                  <a:cubicBezTo>
                    <a:pt x="532503" y="3803"/>
                    <a:pt x="534693" y="4610"/>
                    <a:pt x="536883" y="6455"/>
                  </a:cubicBezTo>
                  <a:lnTo>
                    <a:pt x="547372" y="14523"/>
                  </a:lnTo>
                  <a:lnTo>
                    <a:pt x="536999" y="22706"/>
                  </a:lnTo>
                  <a:cubicBezTo>
                    <a:pt x="534809" y="24320"/>
                    <a:pt x="532388" y="25357"/>
                    <a:pt x="529622" y="25357"/>
                  </a:cubicBezTo>
                  <a:cubicBezTo>
                    <a:pt x="523628" y="25357"/>
                    <a:pt x="519018" y="20631"/>
                    <a:pt x="519018" y="14868"/>
                  </a:cubicBezTo>
                  <a:close/>
                  <a:moveTo>
                    <a:pt x="521784" y="35385"/>
                  </a:moveTo>
                  <a:lnTo>
                    <a:pt x="541033" y="35385"/>
                  </a:lnTo>
                  <a:lnTo>
                    <a:pt x="541033" y="105002"/>
                  </a:lnTo>
                  <a:lnTo>
                    <a:pt x="521784" y="105002"/>
                  </a:lnTo>
                  <a:lnTo>
                    <a:pt x="521784" y="35385"/>
                  </a:lnTo>
                  <a:close/>
                  <a:moveTo>
                    <a:pt x="584947" y="106385"/>
                  </a:moveTo>
                  <a:cubicBezTo>
                    <a:pt x="568350" y="106385"/>
                    <a:pt x="558322" y="98317"/>
                    <a:pt x="558322" y="78607"/>
                  </a:cubicBezTo>
                  <a:lnTo>
                    <a:pt x="558322" y="15214"/>
                  </a:lnTo>
                  <a:lnTo>
                    <a:pt x="577570" y="15214"/>
                  </a:lnTo>
                  <a:lnTo>
                    <a:pt x="577570" y="35385"/>
                  </a:lnTo>
                  <a:lnTo>
                    <a:pt x="602582" y="35385"/>
                  </a:lnTo>
                  <a:lnTo>
                    <a:pt x="602582" y="51752"/>
                  </a:lnTo>
                  <a:lnTo>
                    <a:pt x="577570" y="51752"/>
                  </a:lnTo>
                  <a:lnTo>
                    <a:pt x="577570" y="77685"/>
                  </a:lnTo>
                  <a:cubicBezTo>
                    <a:pt x="577570" y="85523"/>
                    <a:pt x="582527" y="88866"/>
                    <a:pt x="589096" y="88866"/>
                  </a:cubicBezTo>
                  <a:cubicBezTo>
                    <a:pt x="594168" y="88866"/>
                    <a:pt x="599009" y="87598"/>
                    <a:pt x="603389" y="84832"/>
                  </a:cubicBezTo>
                  <a:lnTo>
                    <a:pt x="603389" y="101544"/>
                  </a:lnTo>
                  <a:cubicBezTo>
                    <a:pt x="598432" y="104887"/>
                    <a:pt x="592093" y="106385"/>
                    <a:pt x="585177" y="106385"/>
                  </a:cubicBezTo>
                  <a:close/>
                  <a:moveTo>
                    <a:pt x="631973" y="139580"/>
                  </a:moveTo>
                  <a:lnTo>
                    <a:pt x="611918" y="139580"/>
                  </a:lnTo>
                  <a:lnTo>
                    <a:pt x="634970" y="91747"/>
                  </a:lnTo>
                  <a:lnTo>
                    <a:pt x="606270" y="35385"/>
                  </a:lnTo>
                  <a:lnTo>
                    <a:pt x="628746" y="35385"/>
                  </a:lnTo>
                  <a:lnTo>
                    <a:pt x="645459" y="70309"/>
                  </a:lnTo>
                  <a:lnTo>
                    <a:pt x="662287" y="35385"/>
                  </a:lnTo>
                  <a:lnTo>
                    <a:pt x="682457" y="35385"/>
                  </a:lnTo>
                  <a:lnTo>
                    <a:pt x="631858" y="13958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EA92AC9-967D-4753-BBA8-F5434E46A699}"/>
                </a:ext>
              </a:extLst>
            </p:cNvPr>
            <p:cNvSpPr/>
            <p:nvPr/>
          </p:nvSpPr>
          <p:spPr>
            <a:xfrm>
              <a:off x="3573191" y="4707123"/>
              <a:ext cx="6684" cy="77800"/>
            </a:xfrm>
            <a:custGeom>
              <a:avLst/>
              <a:gdLst>
                <a:gd name="connsiteX0" fmla="*/ 0 w 6684"/>
                <a:gd name="connsiteY0" fmla="*/ 0 h 77800"/>
                <a:gd name="connsiteX1" fmla="*/ 6685 w 6684"/>
                <a:gd name="connsiteY1" fmla="*/ 0 h 77800"/>
                <a:gd name="connsiteX2" fmla="*/ 6685 w 6684"/>
                <a:gd name="connsiteY2" fmla="*/ 77801 h 77800"/>
                <a:gd name="connsiteX3" fmla="*/ 0 w 6684"/>
                <a:gd name="connsiteY3" fmla="*/ 77801 h 77800"/>
                <a:gd name="connsiteX4" fmla="*/ 0 w 668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4" h="77800">
                  <a:moveTo>
                    <a:pt x="0" y="0"/>
                  </a:moveTo>
                  <a:lnTo>
                    <a:pt x="6685" y="0"/>
                  </a:lnTo>
                  <a:lnTo>
                    <a:pt x="668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9804D1EC-440A-4AB0-8E06-49F4EBFC086F}"/>
                </a:ext>
              </a:extLst>
            </p:cNvPr>
            <p:cNvSpPr/>
            <p:nvPr/>
          </p:nvSpPr>
          <p:spPr>
            <a:xfrm>
              <a:off x="3597971" y="4733287"/>
              <a:ext cx="45412" cy="51751"/>
            </a:xfrm>
            <a:custGeom>
              <a:avLst/>
              <a:gdLst>
                <a:gd name="connsiteX0" fmla="*/ 6455 w 45412"/>
                <a:gd name="connsiteY0" fmla="*/ 51637 h 51751"/>
                <a:gd name="connsiteX1" fmla="*/ 0 w 45412"/>
                <a:gd name="connsiteY1" fmla="*/ 51637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7 h 51751"/>
                <a:gd name="connsiteX8" fmla="*/ 38958 w 45412"/>
                <a:gd name="connsiteY8" fmla="*/ 51637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C97736A-C982-45A7-AEB8-310241B02DD1}"/>
                </a:ext>
              </a:extLst>
            </p:cNvPr>
            <p:cNvSpPr/>
            <p:nvPr/>
          </p:nvSpPr>
          <p:spPr>
            <a:xfrm>
              <a:off x="3658944" y="4706316"/>
              <a:ext cx="29275" cy="78607"/>
            </a:xfrm>
            <a:custGeom>
              <a:avLst/>
              <a:gdLst>
                <a:gd name="connsiteX0" fmla="*/ 6455 w 29275"/>
                <a:gd name="connsiteY0" fmla="*/ 33771 h 78607"/>
                <a:gd name="connsiteX1" fmla="*/ 6455 w 29275"/>
                <a:gd name="connsiteY1" fmla="*/ 78608 h 78607"/>
                <a:gd name="connsiteX2" fmla="*/ 0 w 29275"/>
                <a:gd name="connsiteY2" fmla="*/ 78608 h 78607"/>
                <a:gd name="connsiteX3" fmla="*/ 0 w 29275"/>
                <a:gd name="connsiteY3" fmla="*/ 17289 h 78607"/>
                <a:gd name="connsiteX4" fmla="*/ 16943 w 29275"/>
                <a:gd name="connsiteY4" fmla="*/ 0 h 78607"/>
                <a:gd name="connsiteX5" fmla="*/ 29276 w 29275"/>
                <a:gd name="connsiteY5" fmla="*/ 3803 h 78607"/>
                <a:gd name="connsiteX6" fmla="*/ 29276 w 29275"/>
                <a:gd name="connsiteY6" fmla="*/ 10258 h 78607"/>
                <a:gd name="connsiteX7" fmla="*/ 17289 w 29275"/>
                <a:gd name="connsiteY7" fmla="*/ 6109 h 78607"/>
                <a:gd name="connsiteX8" fmla="*/ 6339 w 29275"/>
                <a:gd name="connsiteY8" fmla="*/ 17058 h 78607"/>
                <a:gd name="connsiteX9" fmla="*/ 6339 w 29275"/>
                <a:gd name="connsiteY9" fmla="*/ 27893 h 78607"/>
                <a:gd name="connsiteX10" fmla="*/ 27432 w 29275"/>
                <a:gd name="connsiteY10" fmla="*/ 27893 h 78607"/>
                <a:gd name="connsiteX11" fmla="*/ 27432 w 29275"/>
                <a:gd name="connsiteY11" fmla="*/ 33887 h 78607"/>
                <a:gd name="connsiteX12" fmla="*/ 6339 w 29275"/>
                <a:gd name="connsiteY12" fmla="*/ 33887 h 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5" h="78607">
                  <a:moveTo>
                    <a:pt x="6455" y="33771"/>
                  </a:moveTo>
                  <a:lnTo>
                    <a:pt x="6455" y="78608"/>
                  </a:lnTo>
                  <a:lnTo>
                    <a:pt x="0" y="78608"/>
                  </a:lnTo>
                  <a:lnTo>
                    <a:pt x="0" y="17289"/>
                  </a:lnTo>
                  <a:cubicBezTo>
                    <a:pt x="0" y="7261"/>
                    <a:pt x="6455" y="0"/>
                    <a:pt x="16943" y="0"/>
                  </a:cubicBezTo>
                  <a:cubicBezTo>
                    <a:pt x="21323" y="0"/>
                    <a:pt x="25357" y="922"/>
                    <a:pt x="29276" y="3803"/>
                  </a:cubicBezTo>
                  <a:lnTo>
                    <a:pt x="29276" y="10258"/>
                  </a:lnTo>
                  <a:cubicBezTo>
                    <a:pt x="25588" y="7146"/>
                    <a:pt x="21554" y="6109"/>
                    <a:pt x="17289" y="6109"/>
                  </a:cubicBezTo>
                  <a:cubicBezTo>
                    <a:pt x="10604" y="6109"/>
                    <a:pt x="6339" y="10719"/>
                    <a:pt x="6339" y="17058"/>
                  </a:cubicBezTo>
                  <a:lnTo>
                    <a:pt x="6339" y="27893"/>
                  </a:lnTo>
                  <a:lnTo>
                    <a:pt x="27432" y="27893"/>
                  </a:lnTo>
                  <a:lnTo>
                    <a:pt x="27432" y="33887"/>
                  </a:lnTo>
                  <a:lnTo>
                    <a:pt x="6339" y="3388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9BA549E-F9FC-477E-96C7-4521F9902216}"/>
                </a:ext>
              </a:extLst>
            </p:cNvPr>
            <p:cNvSpPr/>
            <p:nvPr/>
          </p:nvSpPr>
          <p:spPr>
            <a:xfrm>
              <a:off x="3691563" y="4733287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3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3" y="10950"/>
                    <a:pt x="52443" y="26164"/>
                  </a:cubicBezTo>
                  <a:cubicBezTo>
                    <a:pt x="52443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79"/>
                  </a:cubicBezTo>
                  <a:cubicBezTo>
                    <a:pt x="6685" y="37921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86FAA81A-C544-43D7-99FB-3950A4E53A06}"/>
                </a:ext>
              </a:extLst>
            </p:cNvPr>
            <p:cNvSpPr/>
            <p:nvPr/>
          </p:nvSpPr>
          <p:spPr>
            <a:xfrm>
              <a:off x="3758068" y="4733172"/>
              <a:ext cx="25587" cy="51752"/>
            </a:xfrm>
            <a:custGeom>
              <a:avLst/>
              <a:gdLst>
                <a:gd name="connsiteX0" fmla="*/ 6455 w 25587"/>
                <a:gd name="connsiteY0" fmla="*/ 51752 h 51752"/>
                <a:gd name="connsiteX1" fmla="*/ 0 w 25587"/>
                <a:gd name="connsiteY1" fmla="*/ 51752 h 51752"/>
                <a:gd name="connsiteX2" fmla="*/ 0 w 25587"/>
                <a:gd name="connsiteY2" fmla="*/ 922 h 51752"/>
                <a:gd name="connsiteX3" fmla="*/ 6455 w 25587"/>
                <a:gd name="connsiteY3" fmla="*/ 922 h 51752"/>
                <a:gd name="connsiteX4" fmla="*/ 6455 w 25587"/>
                <a:gd name="connsiteY4" fmla="*/ 13946 h 51752"/>
                <a:gd name="connsiteX5" fmla="*/ 25588 w 25587"/>
                <a:gd name="connsiteY5" fmla="*/ 0 h 51752"/>
                <a:gd name="connsiteX6" fmla="*/ 25588 w 25587"/>
                <a:gd name="connsiteY6" fmla="*/ 7261 h 51752"/>
                <a:gd name="connsiteX7" fmla="*/ 6455 w 25587"/>
                <a:gd name="connsiteY7" fmla="*/ 27202 h 51752"/>
                <a:gd name="connsiteX8" fmla="*/ 6455 w 25587"/>
                <a:gd name="connsiteY8" fmla="*/ 51637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2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3946"/>
                    <a:pt x="6455" y="27202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C62F8F6-6602-4571-BF94-7AD69E525A6A}"/>
                </a:ext>
              </a:extLst>
            </p:cNvPr>
            <p:cNvSpPr/>
            <p:nvPr/>
          </p:nvSpPr>
          <p:spPr>
            <a:xfrm>
              <a:off x="3793338" y="4733287"/>
              <a:ext cx="78377" cy="51867"/>
            </a:xfrm>
            <a:custGeom>
              <a:avLst/>
              <a:gdLst>
                <a:gd name="connsiteX0" fmla="*/ 6455 w 78377"/>
                <a:gd name="connsiteY0" fmla="*/ 51637 h 51867"/>
                <a:gd name="connsiteX1" fmla="*/ 0 w 78377"/>
                <a:gd name="connsiteY1" fmla="*/ 51637 h 51867"/>
                <a:gd name="connsiteX2" fmla="*/ 0 w 78377"/>
                <a:gd name="connsiteY2" fmla="*/ 807 h 51867"/>
                <a:gd name="connsiteX3" fmla="*/ 6455 w 78377"/>
                <a:gd name="connsiteY3" fmla="*/ 807 h 51867"/>
                <a:gd name="connsiteX4" fmla="*/ 6455 w 78377"/>
                <a:gd name="connsiteY4" fmla="*/ 12218 h 51867"/>
                <a:gd name="connsiteX5" fmla="*/ 24320 w 78377"/>
                <a:gd name="connsiteY5" fmla="*/ 0 h 51867"/>
                <a:gd name="connsiteX6" fmla="*/ 40687 w 78377"/>
                <a:gd name="connsiteY6" fmla="*/ 13024 h 51867"/>
                <a:gd name="connsiteX7" fmla="*/ 59590 w 78377"/>
                <a:gd name="connsiteY7" fmla="*/ 0 h 51867"/>
                <a:gd name="connsiteX8" fmla="*/ 78377 w 78377"/>
                <a:gd name="connsiteY8" fmla="*/ 22591 h 51867"/>
                <a:gd name="connsiteX9" fmla="*/ 78377 w 78377"/>
                <a:gd name="connsiteY9" fmla="*/ 51637 h 51867"/>
                <a:gd name="connsiteX10" fmla="*/ 71923 w 78377"/>
                <a:gd name="connsiteY10" fmla="*/ 51637 h 51867"/>
                <a:gd name="connsiteX11" fmla="*/ 71923 w 78377"/>
                <a:gd name="connsiteY11" fmla="*/ 23513 h 51867"/>
                <a:gd name="connsiteX12" fmla="*/ 58322 w 78377"/>
                <a:gd name="connsiteY12" fmla="*/ 6224 h 51867"/>
                <a:gd name="connsiteX13" fmla="*/ 42416 w 78377"/>
                <a:gd name="connsiteY13" fmla="*/ 25242 h 51867"/>
                <a:gd name="connsiteX14" fmla="*/ 42416 w 78377"/>
                <a:gd name="connsiteY14" fmla="*/ 51752 h 51867"/>
                <a:gd name="connsiteX15" fmla="*/ 35962 w 78377"/>
                <a:gd name="connsiteY15" fmla="*/ 51752 h 51867"/>
                <a:gd name="connsiteX16" fmla="*/ 35962 w 78377"/>
                <a:gd name="connsiteY16" fmla="*/ 23628 h 51867"/>
                <a:gd name="connsiteX17" fmla="*/ 22361 w 78377"/>
                <a:gd name="connsiteY17" fmla="*/ 6339 h 51867"/>
                <a:gd name="connsiteX18" fmla="*/ 6340 w 78377"/>
                <a:gd name="connsiteY18" fmla="*/ 26395 h 51867"/>
                <a:gd name="connsiteX19" fmla="*/ 6340 w 78377"/>
                <a:gd name="connsiteY19" fmla="*/ 51867 h 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377" h="51867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218"/>
                  </a:lnTo>
                  <a:cubicBezTo>
                    <a:pt x="9682" y="4841"/>
                    <a:pt x="16252" y="0"/>
                    <a:pt x="24320" y="0"/>
                  </a:cubicBezTo>
                  <a:cubicBezTo>
                    <a:pt x="33195" y="0"/>
                    <a:pt x="38382" y="5071"/>
                    <a:pt x="40687" y="13024"/>
                  </a:cubicBezTo>
                  <a:cubicBezTo>
                    <a:pt x="43799" y="5302"/>
                    <a:pt x="50830" y="0"/>
                    <a:pt x="59590" y="0"/>
                  </a:cubicBezTo>
                  <a:cubicBezTo>
                    <a:pt x="72153" y="0"/>
                    <a:pt x="78377" y="9451"/>
                    <a:pt x="78377" y="22591"/>
                  </a:cubicBezTo>
                  <a:lnTo>
                    <a:pt x="78377" y="51637"/>
                  </a:lnTo>
                  <a:lnTo>
                    <a:pt x="71923" y="51637"/>
                  </a:lnTo>
                  <a:lnTo>
                    <a:pt x="71923" y="23513"/>
                  </a:lnTo>
                  <a:cubicBezTo>
                    <a:pt x="71923" y="11987"/>
                    <a:pt x="67312" y="6224"/>
                    <a:pt x="58322" y="6224"/>
                  </a:cubicBezTo>
                  <a:cubicBezTo>
                    <a:pt x="49332" y="6224"/>
                    <a:pt x="42416" y="14523"/>
                    <a:pt x="42416" y="25242"/>
                  </a:cubicBezTo>
                  <a:lnTo>
                    <a:pt x="42416" y="51752"/>
                  </a:lnTo>
                  <a:lnTo>
                    <a:pt x="35962" y="51752"/>
                  </a:lnTo>
                  <a:lnTo>
                    <a:pt x="35962" y="23628"/>
                  </a:lnTo>
                  <a:cubicBezTo>
                    <a:pt x="35962" y="12102"/>
                    <a:pt x="31351" y="6339"/>
                    <a:pt x="22361" y="6339"/>
                  </a:cubicBezTo>
                  <a:cubicBezTo>
                    <a:pt x="13370" y="6339"/>
                    <a:pt x="6340" y="15099"/>
                    <a:pt x="6340" y="26395"/>
                  </a:cubicBezTo>
                  <a:lnTo>
                    <a:pt x="6340" y="5186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3087787D-5149-4DA4-9985-944C83F1103D}"/>
                </a:ext>
              </a:extLst>
            </p:cNvPr>
            <p:cNvSpPr/>
            <p:nvPr/>
          </p:nvSpPr>
          <p:spPr>
            <a:xfrm>
              <a:off x="3884509" y="4733172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5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4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5"/>
                  </a:cubicBezTo>
                  <a:cubicBezTo>
                    <a:pt x="45643" y="14753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C6D1D68B-9055-4350-8170-45FBE444D150}"/>
                </a:ext>
              </a:extLst>
            </p:cNvPr>
            <p:cNvSpPr/>
            <p:nvPr/>
          </p:nvSpPr>
          <p:spPr>
            <a:xfrm>
              <a:off x="3954011" y="4717497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40 w 29506"/>
                <a:gd name="connsiteY3" fmla="*/ 0 h 68234"/>
                <a:gd name="connsiteX4" fmla="*/ 6340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40 w 29506"/>
                <a:gd name="connsiteY7" fmla="*/ 22591 h 68234"/>
                <a:gd name="connsiteX8" fmla="*/ 6340 w 29506"/>
                <a:gd name="connsiteY8" fmla="*/ 51176 h 68234"/>
                <a:gd name="connsiteX9" fmla="*/ 17289 w 29506"/>
                <a:gd name="connsiteY9" fmla="*/ 62125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40" y="68234"/>
                    <a:pt x="0" y="63508"/>
                    <a:pt x="0" y="50715"/>
                  </a:cubicBezTo>
                  <a:lnTo>
                    <a:pt x="0" y="0"/>
                  </a:lnTo>
                  <a:lnTo>
                    <a:pt x="6340" y="0"/>
                  </a:lnTo>
                  <a:lnTo>
                    <a:pt x="6340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40" y="22591"/>
                  </a:lnTo>
                  <a:lnTo>
                    <a:pt x="6340" y="51176"/>
                  </a:lnTo>
                  <a:cubicBezTo>
                    <a:pt x="6340" y="59013"/>
                    <a:pt x="10950" y="62125"/>
                    <a:pt x="17289" y="62125"/>
                  </a:cubicBezTo>
                  <a:cubicBezTo>
                    <a:pt x="21208" y="62125"/>
                    <a:pt x="25819" y="60973"/>
                    <a:pt x="29507" y="58322"/>
                  </a:cubicBezTo>
                  <a:lnTo>
                    <a:pt x="29507" y="64546"/>
                  </a:lnTo>
                  <a:cubicBezTo>
                    <a:pt x="25819" y="67197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776EB71-6B10-4F6E-9ACD-7DDD89C6EB67}"/>
                </a:ext>
              </a:extLst>
            </p:cNvPr>
            <p:cNvSpPr/>
            <p:nvPr/>
          </p:nvSpPr>
          <p:spPr>
            <a:xfrm>
              <a:off x="3992623" y="4714269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0F12A58C-1925-4569-8521-400D8A2031F2}"/>
                </a:ext>
              </a:extLst>
            </p:cNvPr>
            <p:cNvSpPr/>
            <p:nvPr/>
          </p:nvSpPr>
          <p:spPr>
            <a:xfrm>
              <a:off x="4014753" y="4733287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4 w 52443"/>
                <a:gd name="connsiteY1" fmla="*/ 0 h 52558"/>
                <a:gd name="connsiteX2" fmla="*/ 52443 w 52443"/>
                <a:gd name="connsiteY2" fmla="*/ 26164 h 52558"/>
                <a:gd name="connsiteX3" fmla="*/ 26394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4" y="0"/>
                  </a:cubicBezTo>
                  <a:cubicBezTo>
                    <a:pt x="41840" y="0"/>
                    <a:pt x="52443" y="10950"/>
                    <a:pt x="52443" y="26164"/>
                  </a:cubicBezTo>
                  <a:cubicBezTo>
                    <a:pt x="52443" y="41378"/>
                    <a:pt x="41609" y="52559"/>
                    <a:pt x="26394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79"/>
                  </a:cubicBezTo>
                  <a:cubicBezTo>
                    <a:pt x="6685" y="37921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DE03675-9540-4E8E-AC20-4F64F979EB2E}"/>
                </a:ext>
              </a:extLst>
            </p:cNvPr>
            <p:cNvSpPr/>
            <p:nvPr/>
          </p:nvSpPr>
          <p:spPr>
            <a:xfrm>
              <a:off x="4081374" y="4733287"/>
              <a:ext cx="45412" cy="51751"/>
            </a:xfrm>
            <a:custGeom>
              <a:avLst/>
              <a:gdLst>
                <a:gd name="connsiteX0" fmla="*/ 6455 w 45412"/>
                <a:gd name="connsiteY0" fmla="*/ 51637 h 51751"/>
                <a:gd name="connsiteX1" fmla="*/ 0 w 45412"/>
                <a:gd name="connsiteY1" fmla="*/ 51637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7 h 51751"/>
                <a:gd name="connsiteX8" fmla="*/ 38958 w 45412"/>
                <a:gd name="connsiteY8" fmla="*/ 51637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AE854647-F273-479D-97A2-A4F61B629E76}"/>
                </a:ext>
              </a:extLst>
            </p:cNvPr>
            <p:cNvSpPr/>
            <p:nvPr/>
          </p:nvSpPr>
          <p:spPr>
            <a:xfrm>
              <a:off x="4166551" y="4714269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ABB6EF26-8EBE-4AC4-892C-03B6743AC922}"/>
                </a:ext>
              </a:extLst>
            </p:cNvPr>
            <p:cNvSpPr/>
            <p:nvPr/>
          </p:nvSpPr>
          <p:spPr>
            <a:xfrm>
              <a:off x="4188566" y="4733172"/>
              <a:ext cx="35846" cy="52443"/>
            </a:xfrm>
            <a:custGeom>
              <a:avLst/>
              <a:gdLst>
                <a:gd name="connsiteX0" fmla="*/ 17520 w 35846"/>
                <a:gd name="connsiteY0" fmla="*/ 47257 h 52443"/>
                <a:gd name="connsiteX1" fmla="*/ 29507 w 35846"/>
                <a:gd name="connsiteY1" fmla="*/ 38612 h 52443"/>
                <a:gd name="connsiteX2" fmla="*/ 23398 w 35846"/>
                <a:gd name="connsiteY2" fmla="*/ 31120 h 52443"/>
                <a:gd name="connsiteX3" fmla="*/ 10373 w 35846"/>
                <a:gd name="connsiteY3" fmla="*/ 26049 h 52443"/>
                <a:gd name="connsiteX4" fmla="*/ 1037 w 35846"/>
                <a:gd name="connsiteY4" fmla="*/ 13946 h 52443"/>
                <a:gd name="connsiteX5" fmla="*/ 18211 w 35846"/>
                <a:gd name="connsiteY5" fmla="*/ 0 h 52443"/>
                <a:gd name="connsiteX6" fmla="*/ 33656 w 35846"/>
                <a:gd name="connsiteY6" fmla="*/ 4841 h 52443"/>
                <a:gd name="connsiteX7" fmla="*/ 33656 w 35846"/>
                <a:gd name="connsiteY7" fmla="*/ 11526 h 52443"/>
                <a:gd name="connsiteX8" fmla="*/ 18326 w 35846"/>
                <a:gd name="connsiteY8" fmla="*/ 5187 h 52443"/>
                <a:gd name="connsiteX9" fmla="*/ 7492 w 35846"/>
                <a:gd name="connsiteY9" fmla="*/ 13140 h 52443"/>
                <a:gd name="connsiteX10" fmla="*/ 13486 w 35846"/>
                <a:gd name="connsiteY10" fmla="*/ 20401 h 52443"/>
                <a:gd name="connsiteX11" fmla="*/ 26510 w 35846"/>
                <a:gd name="connsiteY11" fmla="*/ 25472 h 52443"/>
                <a:gd name="connsiteX12" fmla="*/ 35846 w 35846"/>
                <a:gd name="connsiteY12" fmla="*/ 37345 h 52443"/>
                <a:gd name="connsiteX13" fmla="*/ 17404 w 35846"/>
                <a:gd name="connsiteY13" fmla="*/ 52444 h 52443"/>
                <a:gd name="connsiteX14" fmla="*/ 0 w 35846"/>
                <a:gd name="connsiteY14" fmla="*/ 47026 h 52443"/>
                <a:gd name="connsiteX15" fmla="*/ 0 w 35846"/>
                <a:gd name="connsiteY15" fmla="*/ 39995 h 52443"/>
                <a:gd name="connsiteX16" fmla="*/ 17520 w 35846"/>
                <a:gd name="connsiteY16" fmla="*/ 47142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443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6"/>
                    <a:pt x="1037" y="13946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526"/>
                  </a:lnTo>
                  <a:cubicBezTo>
                    <a:pt x="29161" y="7492"/>
                    <a:pt x="23629" y="5187"/>
                    <a:pt x="18326" y="5187"/>
                  </a:cubicBezTo>
                  <a:cubicBezTo>
                    <a:pt x="12103" y="5187"/>
                    <a:pt x="7492" y="8068"/>
                    <a:pt x="7492" y="13140"/>
                  </a:cubicBezTo>
                  <a:cubicBezTo>
                    <a:pt x="7492" y="16598"/>
                    <a:pt x="9106" y="18788"/>
                    <a:pt x="13486" y="20401"/>
                  </a:cubicBezTo>
                  <a:lnTo>
                    <a:pt x="26510" y="25472"/>
                  </a:lnTo>
                  <a:cubicBezTo>
                    <a:pt x="32965" y="28124"/>
                    <a:pt x="35846" y="32042"/>
                    <a:pt x="35846" y="37345"/>
                  </a:cubicBezTo>
                  <a:cubicBezTo>
                    <a:pt x="35846" y="46796"/>
                    <a:pt x="28124" y="52444"/>
                    <a:pt x="17404" y="52444"/>
                  </a:cubicBezTo>
                  <a:cubicBezTo>
                    <a:pt x="10719" y="52444"/>
                    <a:pt x="4495" y="50715"/>
                    <a:pt x="0" y="47026"/>
                  </a:cubicBezTo>
                  <a:lnTo>
                    <a:pt x="0" y="39995"/>
                  </a:lnTo>
                  <a:cubicBezTo>
                    <a:pt x="5302" y="44952"/>
                    <a:pt x="11411" y="47142"/>
                    <a:pt x="17520" y="47142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7FA88C4-AA8B-45E5-A5A5-03958B93B640}"/>
                </a:ext>
              </a:extLst>
            </p:cNvPr>
            <p:cNvSpPr/>
            <p:nvPr/>
          </p:nvSpPr>
          <p:spPr>
            <a:xfrm>
              <a:off x="4258414" y="4733287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6" y="46565"/>
                    <a:pt x="27086" y="46565"/>
                  </a:cubicBezTo>
                  <a:cubicBezTo>
                    <a:pt x="33772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2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46B18A9-DA6B-4F9B-A160-47BD22FD8827}"/>
                </a:ext>
              </a:extLst>
            </p:cNvPr>
            <p:cNvSpPr/>
            <p:nvPr/>
          </p:nvSpPr>
          <p:spPr>
            <a:xfrm>
              <a:off x="4317888" y="4733172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5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4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5"/>
                  </a:cubicBezTo>
                  <a:cubicBezTo>
                    <a:pt x="45643" y="14753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E2DBE425-D366-4478-B4E1-0CF28D125C4E}"/>
                </a:ext>
              </a:extLst>
            </p:cNvPr>
            <p:cNvSpPr/>
            <p:nvPr/>
          </p:nvSpPr>
          <p:spPr>
            <a:xfrm>
              <a:off x="4383933" y="4733172"/>
              <a:ext cx="35845" cy="52443"/>
            </a:xfrm>
            <a:custGeom>
              <a:avLst/>
              <a:gdLst>
                <a:gd name="connsiteX0" fmla="*/ 17519 w 35845"/>
                <a:gd name="connsiteY0" fmla="*/ 47257 h 52443"/>
                <a:gd name="connsiteX1" fmla="*/ 29507 w 35845"/>
                <a:gd name="connsiteY1" fmla="*/ 38612 h 52443"/>
                <a:gd name="connsiteX2" fmla="*/ 23398 w 35845"/>
                <a:gd name="connsiteY2" fmla="*/ 31120 h 52443"/>
                <a:gd name="connsiteX3" fmla="*/ 10373 w 35845"/>
                <a:gd name="connsiteY3" fmla="*/ 26049 h 52443"/>
                <a:gd name="connsiteX4" fmla="*/ 1037 w 35845"/>
                <a:gd name="connsiteY4" fmla="*/ 13946 h 52443"/>
                <a:gd name="connsiteX5" fmla="*/ 18211 w 35845"/>
                <a:gd name="connsiteY5" fmla="*/ 0 h 52443"/>
                <a:gd name="connsiteX6" fmla="*/ 33656 w 35845"/>
                <a:gd name="connsiteY6" fmla="*/ 4841 h 52443"/>
                <a:gd name="connsiteX7" fmla="*/ 33656 w 35845"/>
                <a:gd name="connsiteY7" fmla="*/ 11526 h 52443"/>
                <a:gd name="connsiteX8" fmla="*/ 18326 w 35845"/>
                <a:gd name="connsiteY8" fmla="*/ 5187 h 52443"/>
                <a:gd name="connsiteX9" fmla="*/ 7492 w 35845"/>
                <a:gd name="connsiteY9" fmla="*/ 13140 h 52443"/>
                <a:gd name="connsiteX10" fmla="*/ 13485 w 35845"/>
                <a:gd name="connsiteY10" fmla="*/ 20401 h 52443"/>
                <a:gd name="connsiteX11" fmla="*/ 26510 w 35845"/>
                <a:gd name="connsiteY11" fmla="*/ 25472 h 52443"/>
                <a:gd name="connsiteX12" fmla="*/ 35846 w 35845"/>
                <a:gd name="connsiteY12" fmla="*/ 37345 h 52443"/>
                <a:gd name="connsiteX13" fmla="*/ 17404 w 35845"/>
                <a:gd name="connsiteY13" fmla="*/ 52444 h 52443"/>
                <a:gd name="connsiteX14" fmla="*/ 0 w 35845"/>
                <a:gd name="connsiteY14" fmla="*/ 47026 h 52443"/>
                <a:gd name="connsiteX15" fmla="*/ 0 w 35845"/>
                <a:gd name="connsiteY15" fmla="*/ 39995 h 52443"/>
                <a:gd name="connsiteX16" fmla="*/ 17519 w 35845"/>
                <a:gd name="connsiteY16" fmla="*/ 47142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443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6"/>
                    <a:pt x="1037" y="13946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526"/>
                  </a:lnTo>
                  <a:cubicBezTo>
                    <a:pt x="29161" y="7492"/>
                    <a:pt x="23628" y="5187"/>
                    <a:pt x="18326" y="5187"/>
                  </a:cubicBezTo>
                  <a:cubicBezTo>
                    <a:pt x="12102" y="5187"/>
                    <a:pt x="7492" y="8068"/>
                    <a:pt x="7492" y="13140"/>
                  </a:cubicBezTo>
                  <a:cubicBezTo>
                    <a:pt x="7492" y="16598"/>
                    <a:pt x="9106" y="18788"/>
                    <a:pt x="13485" y="20401"/>
                  </a:cubicBezTo>
                  <a:lnTo>
                    <a:pt x="26510" y="25472"/>
                  </a:lnTo>
                  <a:cubicBezTo>
                    <a:pt x="32964" y="28124"/>
                    <a:pt x="35846" y="32042"/>
                    <a:pt x="35846" y="37345"/>
                  </a:cubicBezTo>
                  <a:cubicBezTo>
                    <a:pt x="35846" y="46796"/>
                    <a:pt x="28124" y="52444"/>
                    <a:pt x="17404" y="52444"/>
                  </a:cubicBezTo>
                  <a:cubicBezTo>
                    <a:pt x="10719" y="52444"/>
                    <a:pt x="4495" y="50715"/>
                    <a:pt x="0" y="47026"/>
                  </a:cubicBezTo>
                  <a:lnTo>
                    <a:pt x="0" y="39995"/>
                  </a:lnTo>
                  <a:cubicBezTo>
                    <a:pt x="5302" y="44952"/>
                    <a:pt x="11411" y="47142"/>
                    <a:pt x="17519" y="47142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D2A10D94-3949-4B14-8E20-49B4FE796567}"/>
                </a:ext>
              </a:extLst>
            </p:cNvPr>
            <p:cNvSpPr/>
            <p:nvPr/>
          </p:nvSpPr>
          <p:spPr>
            <a:xfrm>
              <a:off x="4431881" y="4714269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6 w 12332"/>
                <a:gd name="connsiteY2" fmla="*/ 922 h 70654"/>
                <a:gd name="connsiteX3" fmla="*/ 12333 w 12332"/>
                <a:gd name="connsiteY3" fmla="*/ 4495 h 70654"/>
                <a:gd name="connsiteX4" fmla="*/ 7376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6"/>
                    <a:pt x="7376" y="922"/>
                  </a:cubicBezTo>
                  <a:lnTo>
                    <a:pt x="12333" y="4495"/>
                  </a:lnTo>
                  <a:lnTo>
                    <a:pt x="7376" y="8068"/>
                  </a:lnTo>
                  <a:cubicBezTo>
                    <a:pt x="6455" y="8645"/>
                    <a:pt x="5532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D3968E3C-8861-4CDB-8A9F-AD303B64F91F}"/>
                </a:ext>
              </a:extLst>
            </p:cNvPr>
            <p:cNvSpPr/>
            <p:nvPr/>
          </p:nvSpPr>
          <p:spPr>
            <a:xfrm>
              <a:off x="4457930" y="4707123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C8C524C9-A7BF-47F3-AE07-FDCD30F43ED2}"/>
                </a:ext>
              </a:extLst>
            </p:cNvPr>
            <p:cNvSpPr/>
            <p:nvPr/>
          </p:nvSpPr>
          <p:spPr>
            <a:xfrm>
              <a:off x="4474758" y="4734094"/>
              <a:ext cx="50368" cy="76763"/>
            </a:xfrm>
            <a:custGeom>
              <a:avLst/>
              <a:gdLst>
                <a:gd name="connsiteX0" fmla="*/ 13024 w 50368"/>
                <a:gd name="connsiteY0" fmla="*/ 76764 h 76763"/>
                <a:gd name="connsiteX1" fmla="*/ 6339 w 50368"/>
                <a:gd name="connsiteY1" fmla="*/ 76764 h 76763"/>
                <a:gd name="connsiteX2" fmla="*/ 22476 w 50368"/>
                <a:gd name="connsiteY2" fmla="*/ 43338 h 76763"/>
                <a:gd name="connsiteX3" fmla="*/ 0 w 50368"/>
                <a:gd name="connsiteY3" fmla="*/ 0 h 76763"/>
                <a:gd name="connsiteX4" fmla="*/ 7607 w 50368"/>
                <a:gd name="connsiteY4" fmla="*/ 0 h 76763"/>
                <a:gd name="connsiteX5" fmla="*/ 26049 w 50368"/>
                <a:gd name="connsiteY5" fmla="*/ 36076 h 76763"/>
                <a:gd name="connsiteX6" fmla="*/ 43568 w 50368"/>
                <a:gd name="connsiteY6" fmla="*/ 0 h 76763"/>
                <a:gd name="connsiteX7" fmla="*/ 50369 w 50368"/>
                <a:gd name="connsiteY7" fmla="*/ 0 h 76763"/>
                <a:gd name="connsiteX8" fmla="*/ 13255 w 50368"/>
                <a:gd name="connsiteY8" fmla="*/ 76764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68" h="76763">
                  <a:moveTo>
                    <a:pt x="13024" y="76764"/>
                  </a:moveTo>
                  <a:lnTo>
                    <a:pt x="6339" y="76764"/>
                  </a:lnTo>
                  <a:lnTo>
                    <a:pt x="22476" y="43338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6"/>
                  </a:lnTo>
                  <a:lnTo>
                    <a:pt x="43568" y="0"/>
                  </a:lnTo>
                  <a:lnTo>
                    <a:pt x="50369" y="0"/>
                  </a:lnTo>
                  <a:lnTo>
                    <a:pt x="13255" y="7676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CEEF95B-C3E9-40A5-B62C-B91459EC8FCC}"/>
                </a:ext>
              </a:extLst>
            </p:cNvPr>
            <p:cNvSpPr/>
            <p:nvPr/>
          </p:nvSpPr>
          <p:spPr>
            <a:xfrm>
              <a:off x="4559590" y="4733287"/>
              <a:ext cx="78377" cy="51867"/>
            </a:xfrm>
            <a:custGeom>
              <a:avLst/>
              <a:gdLst>
                <a:gd name="connsiteX0" fmla="*/ 6455 w 78377"/>
                <a:gd name="connsiteY0" fmla="*/ 51637 h 51867"/>
                <a:gd name="connsiteX1" fmla="*/ 0 w 78377"/>
                <a:gd name="connsiteY1" fmla="*/ 51637 h 51867"/>
                <a:gd name="connsiteX2" fmla="*/ 0 w 78377"/>
                <a:gd name="connsiteY2" fmla="*/ 807 h 51867"/>
                <a:gd name="connsiteX3" fmla="*/ 6455 w 78377"/>
                <a:gd name="connsiteY3" fmla="*/ 807 h 51867"/>
                <a:gd name="connsiteX4" fmla="*/ 6455 w 78377"/>
                <a:gd name="connsiteY4" fmla="*/ 12218 h 51867"/>
                <a:gd name="connsiteX5" fmla="*/ 24320 w 78377"/>
                <a:gd name="connsiteY5" fmla="*/ 0 h 51867"/>
                <a:gd name="connsiteX6" fmla="*/ 40687 w 78377"/>
                <a:gd name="connsiteY6" fmla="*/ 13024 h 51867"/>
                <a:gd name="connsiteX7" fmla="*/ 59590 w 78377"/>
                <a:gd name="connsiteY7" fmla="*/ 0 h 51867"/>
                <a:gd name="connsiteX8" fmla="*/ 78377 w 78377"/>
                <a:gd name="connsiteY8" fmla="*/ 22591 h 51867"/>
                <a:gd name="connsiteX9" fmla="*/ 78377 w 78377"/>
                <a:gd name="connsiteY9" fmla="*/ 51637 h 51867"/>
                <a:gd name="connsiteX10" fmla="*/ 71922 w 78377"/>
                <a:gd name="connsiteY10" fmla="*/ 51637 h 51867"/>
                <a:gd name="connsiteX11" fmla="*/ 71922 w 78377"/>
                <a:gd name="connsiteY11" fmla="*/ 23513 h 51867"/>
                <a:gd name="connsiteX12" fmla="*/ 58322 w 78377"/>
                <a:gd name="connsiteY12" fmla="*/ 6224 h 51867"/>
                <a:gd name="connsiteX13" fmla="*/ 42416 w 78377"/>
                <a:gd name="connsiteY13" fmla="*/ 25242 h 51867"/>
                <a:gd name="connsiteX14" fmla="*/ 42416 w 78377"/>
                <a:gd name="connsiteY14" fmla="*/ 51752 h 51867"/>
                <a:gd name="connsiteX15" fmla="*/ 35961 w 78377"/>
                <a:gd name="connsiteY15" fmla="*/ 51752 h 51867"/>
                <a:gd name="connsiteX16" fmla="*/ 35961 w 78377"/>
                <a:gd name="connsiteY16" fmla="*/ 23628 h 51867"/>
                <a:gd name="connsiteX17" fmla="*/ 22361 w 78377"/>
                <a:gd name="connsiteY17" fmla="*/ 6339 h 51867"/>
                <a:gd name="connsiteX18" fmla="*/ 6340 w 78377"/>
                <a:gd name="connsiteY18" fmla="*/ 26395 h 51867"/>
                <a:gd name="connsiteX19" fmla="*/ 6340 w 78377"/>
                <a:gd name="connsiteY19" fmla="*/ 51867 h 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377" h="51867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218"/>
                  </a:lnTo>
                  <a:cubicBezTo>
                    <a:pt x="9682" y="4841"/>
                    <a:pt x="16252" y="0"/>
                    <a:pt x="24320" y="0"/>
                  </a:cubicBezTo>
                  <a:cubicBezTo>
                    <a:pt x="33195" y="0"/>
                    <a:pt x="38382" y="5071"/>
                    <a:pt x="40687" y="13024"/>
                  </a:cubicBezTo>
                  <a:cubicBezTo>
                    <a:pt x="43799" y="5302"/>
                    <a:pt x="50830" y="0"/>
                    <a:pt x="59590" y="0"/>
                  </a:cubicBezTo>
                  <a:cubicBezTo>
                    <a:pt x="72153" y="0"/>
                    <a:pt x="78377" y="9451"/>
                    <a:pt x="78377" y="22591"/>
                  </a:cubicBezTo>
                  <a:lnTo>
                    <a:pt x="78377" y="51637"/>
                  </a:lnTo>
                  <a:lnTo>
                    <a:pt x="71922" y="51637"/>
                  </a:lnTo>
                  <a:lnTo>
                    <a:pt x="71922" y="23513"/>
                  </a:lnTo>
                  <a:cubicBezTo>
                    <a:pt x="71922" y="11987"/>
                    <a:pt x="67312" y="6224"/>
                    <a:pt x="58322" y="6224"/>
                  </a:cubicBezTo>
                  <a:cubicBezTo>
                    <a:pt x="49331" y="6224"/>
                    <a:pt x="42416" y="14523"/>
                    <a:pt x="42416" y="25242"/>
                  </a:cubicBezTo>
                  <a:lnTo>
                    <a:pt x="42416" y="51752"/>
                  </a:lnTo>
                  <a:lnTo>
                    <a:pt x="35961" y="51752"/>
                  </a:lnTo>
                  <a:lnTo>
                    <a:pt x="35961" y="23628"/>
                  </a:lnTo>
                  <a:cubicBezTo>
                    <a:pt x="35961" y="12102"/>
                    <a:pt x="31351" y="6339"/>
                    <a:pt x="22361" y="6339"/>
                  </a:cubicBezTo>
                  <a:cubicBezTo>
                    <a:pt x="13370" y="6339"/>
                    <a:pt x="6340" y="15099"/>
                    <a:pt x="6340" y="26395"/>
                  </a:cubicBezTo>
                  <a:lnTo>
                    <a:pt x="6340" y="5186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C1315843-F5A7-4291-B784-2AE0A862DF45}"/>
                </a:ext>
              </a:extLst>
            </p:cNvPr>
            <p:cNvSpPr/>
            <p:nvPr/>
          </p:nvSpPr>
          <p:spPr>
            <a:xfrm>
              <a:off x="4650645" y="4733172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5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4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5"/>
                  </a:cubicBezTo>
                  <a:cubicBezTo>
                    <a:pt x="45643" y="14753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4B0828E1-A41A-4C7A-ADED-5C20026666C8}"/>
                </a:ext>
              </a:extLst>
            </p:cNvPr>
            <p:cNvSpPr/>
            <p:nvPr/>
          </p:nvSpPr>
          <p:spPr>
            <a:xfrm>
              <a:off x="4720724" y="4733287"/>
              <a:ext cx="45412" cy="51751"/>
            </a:xfrm>
            <a:custGeom>
              <a:avLst/>
              <a:gdLst>
                <a:gd name="connsiteX0" fmla="*/ 6455 w 45412"/>
                <a:gd name="connsiteY0" fmla="*/ 51637 h 51751"/>
                <a:gd name="connsiteX1" fmla="*/ 0 w 45412"/>
                <a:gd name="connsiteY1" fmla="*/ 51637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7 h 51751"/>
                <a:gd name="connsiteX8" fmla="*/ 38958 w 45412"/>
                <a:gd name="connsiteY8" fmla="*/ 51637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955DCBC3-71BC-42F4-BBF1-3775D4A14DD8}"/>
                </a:ext>
              </a:extLst>
            </p:cNvPr>
            <p:cNvSpPr/>
            <p:nvPr/>
          </p:nvSpPr>
          <p:spPr>
            <a:xfrm>
              <a:off x="4781582" y="4714269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6 w 12332"/>
                <a:gd name="connsiteY2" fmla="*/ 922 h 70654"/>
                <a:gd name="connsiteX3" fmla="*/ 12333 w 12332"/>
                <a:gd name="connsiteY3" fmla="*/ 4495 h 70654"/>
                <a:gd name="connsiteX4" fmla="*/ 7376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6"/>
                    <a:pt x="7376" y="922"/>
                  </a:cubicBezTo>
                  <a:lnTo>
                    <a:pt x="12333" y="4495"/>
                  </a:lnTo>
                  <a:lnTo>
                    <a:pt x="7376" y="8068"/>
                  </a:lnTo>
                  <a:cubicBezTo>
                    <a:pt x="6455" y="8645"/>
                    <a:pt x="5532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EEA44AF1-23DB-4BC6-B8C6-5050B0C4988D}"/>
                </a:ext>
              </a:extLst>
            </p:cNvPr>
            <p:cNvSpPr/>
            <p:nvPr/>
          </p:nvSpPr>
          <p:spPr>
            <a:xfrm>
              <a:off x="4807630" y="4733287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9 h 77570"/>
                <a:gd name="connsiteX6" fmla="*/ 26626 w 52097"/>
                <a:gd name="connsiteY6" fmla="*/ 0 h 77570"/>
                <a:gd name="connsiteX7" fmla="*/ 52098 w 52097"/>
                <a:gd name="connsiteY7" fmla="*/ 26164 h 77570"/>
                <a:gd name="connsiteX8" fmla="*/ 26626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3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3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9"/>
                  </a:lnTo>
                  <a:cubicBezTo>
                    <a:pt x="10028" y="4956"/>
                    <a:pt x="17404" y="0"/>
                    <a:pt x="26626" y="0"/>
                  </a:cubicBezTo>
                  <a:cubicBezTo>
                    <a:pt x="41379" y="0"/>
                    <a:pt x="52098" y="11065"/>
                    <a:pt x="52098" y="26164"/>
                  </a:cubicBezTo>
                  <a:cubicBezTo>
                    <a:pt x="52098" y="41263"/>
                    <a:pt x="41379" y="52559"/>
                    <a:pt x="26626" y="52559"/>
                  </a:cubicBezTo>
                  <a:cubicBezTo>
                    <a:pt x="17289" y="52559"/>
                    <a:pt x="9913" y="47603"/>
                    <a:pt x="6455" y="39880"/>
                  </a:cubicBezTo>
                  <a:close/>
                  <a:moveTo>
                    <a:pt x="26049" y="5993"/>
                  </a:moveTo>
                  <a:cubicBezTo>
                    <a:pt x="14638" y="5993"/>
                    <a:pt x="6455" y="14523"/>
                    <a:pt x="6455" y="26164"/>
                  </a:cubicBezTo>
                  <a:cubicBezTo>
                    <a:pt x="6455" y="37805"/>
                    <a:pt x="14638" y="46450"/>
                    <a:pt x="26049" y="46450"/>
                  </a:cubicBezTo>
                  <a:cubicBezTo>
                    <a:pt x="37460" y="46450"/>
                    <a:pt x="45413" y="37921"/>
                    <a:pt x="45413" y="26164"/>
                  </a:cubicBezTo>
                  <a:cubicBezTo>
                    <a:pt x="45413" y="14408"/>
                    <a:pt x="37460" y="5993"/>
                    <a:pt x="26049" y="599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2A8A3ED-DF10-4CDA-9237-8040EC067FD7}"/>
                </a:ext>
              </a:extLst>
            </p:cNvPr>
            <p:cNvSpPr/>
            <p:nvPr/>
          </p:nvSpPr>
          <p:spPr>
            <a:xfrm>
              <a:off x="4871946" y="4734094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1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1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1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0"/>
                    <a:pt x="12909" y="45643"/>
                    <a:pt x="22361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60BDF6C6-A3ED-40E3-8CBB-D0E55A5342BA}"/>
                </a:ext>
              </a:extLst>
            </p:cNvPr>
            <p:cNvSpPr/>
            <p:nvPr/>
          </p:nvSpPr>
          <p:spPr>
            <a:xfrm>
              <a:off x="4933149" y="4707123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35C59437-1CD2-4E9E-9C92-0D3E0E1FD9A3}"/>
                </a:ext>
              </a:extLst>
            </p:cNvPr>
            <p:cNvSpPr/>
            <p:nvPr/>
          </p:nvSpPr>
          <p:spPr>
            <a:xfrm>
              <a:off x="4953896" y="4733172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5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4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5"/>
                  </a:cubicBezTo>
                  <a:cubicBezTo>
                    <a:pt x="45643" y="14753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20E3559C-04FF-4055-9AE6-8909AA36ED4D}"/>
                </a:ext>
              </a:extLst>
            </p:cNvPr>
            <p:cNvSpPr/>
            <p:nvPr/>
          </p:nvSpPr>
          <p:spPr>
            <a:xfrm>
              <a:off x="5023398" y="4717497"/>
              <a:ext cx="29507" cy="68234"/>
            </a:xfrm>
            <a:custGeom>
              <a:avLst/>
              <a:gdLst>
                <a:gd name="connsiteX0" fmla="*/ 16598 w 29507"/>
                <a:gd name="connsiteY0" fmla="*/ 68234 h 68234"/>
                <a:gd name="connsiteX1" fmla="*/ 0 w 29507"/>
                <a:gd name="connsiteY1" fmla="*/ 50715 h 68234"/>
                <a:gd name="connsiteX2" fmla="*/ 0 w 29507"/>
                <a:gd name="connsiteY2" fmla="*/ 0 h 68234"/>
                <a:gd name="connsiteX3" fmla="*/ 6340 w 29507"/>
                <a:gd name="connsiteY3" fmla="*/ 0 h 68234"/>
                <a:gd name="connsiteX4" fmla="*/ 6340 w 29507"/>
                <a:gd name="connsiteY4" fmla="*/ 16598 h 68234"/>
                <a:gd name="connsiteX5" fmla="*/ 28700 w 29507"/>
                <a:gd name="connsiteY5" fmla="*/ 16598 h 68234"/>
                <a:gd name="connsiteX6" fmla="*/ 28700 w 29507"/>
                <a:gd name="connsiteY6" fmla="*/ 22591 h 68234"/>
                <a:gd name="connsiteX7" fmla="*/ 6340 w 29507"/>
                <a:gd name="connsiteY7" fmla="*/ 22591 h 68234"/>
                <a:gd name="connsiteX8" fmla="*/ 6340 w 29507"/>
                <a:gd name="connsiteY8" fmla="*/ 51176 h 68234"/>
                <a:gd name="connsiteX9" fmla="*/ 17289 w 29507"/>
                <a:gd name="connsiteY9" fmla="*/ 62125 h 68234"/>
                <a:gd name="connsiteX10" fmla="*/ 29507 w 29507"/>
                <a:gd name="connsiteY10" fmla="*/ 58322 h 68234"/>
                <a:gd name="connsiteX11" fmla="*/ 29507 w 29507"/>
                <a:gd name="connsiteY11" fmla="*/ 64546 h 68234"/>
                <a:gd name="connsiteX12" fmla="*/ 16598 w 29507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7" h="68234">
                  <a:moveTo>
                    <a:pt x="16598" y="68234"/>
                  </a:moveTo>
                  <a:cubicBezTo>
                    <a:pt x="6340" y="68234"/>
                    <a:pt x="0" y="63508"/>
                    <a:pt x="0" y="50715"/>
                  </a:cubicBezTo>
                  <a:lnTo>
                    <a:pt x="0" y="0"/>
                  </a:lnTo>
                  <a:lnTo>
                    <a:pt x="6340" y="0"/>
                  </a:lnTo>
                  <a:lnTo>
                    <a:pt x="6340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40" y="22591"/>
                  </a:lnTo>
                  <a:lnTo>
                    <a:pt x="6340" y="51176"/>
                  </a:lnTo>
                  <a:cubicBezTo>
                    <a:pt x="6340" y="59013"/>
                    <a:pt x="10950" y="62125"/>
                    <a:pt x="17289" y="62125"/>
                  </a:cubicBezTo>
                  <a:cubicBezTo>
                    <a:pt x="21208" y="62125"/>
                    <a:pt x="25819" y="60973"/>
                    <a:pt x="29507" y="58322"/>
                  </a:cubicBezTo>
                  <a:lnTo>
                    <a:pt x="29507" y="64546"/>
                  </a:lnTo>
                  <a:cubicBezTo>
                    <a:pt x="25819" y="67197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EB135AB2-C00E-4ECF-9573-BBE7F2B6A5DB}"/>
                </a:ext>
              </a:extLst>
            </p:cNvPr>
            <p:cNvSpPr/>
            <p:nvPr/>
          </p:nvSpPr>
          <p:spPr>
            <a:xfrm>
              <a:off x="5059590" y="4733287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1639DF36-EA06-407F-BD59-C2909DD2D698}"/>
                </a:ext>
              </a:extLst>
            </p:cNvPr>
            <p:cNvSpPr/>
            <p:nvPr/>
          </p:nvSpPr>
          <p:spPr>
            <a:xfrm>
              <a:off x="5119064" y="4707008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2 w 52097"/>
                <a:gd name="connsiteY1" fmla="*/ 78723 h 78722"/>
                <a:gd name="connsiteX2" fmla="*/ 0 w 52097"/>
                <a:gd name="connsiteY2" fmla="*/ 52674 h 78722"/>
                <a:gd name="connsiteX3" fmla="*/ 25472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7"/>
                    <a:pt x="34694" y="78723"/>
                    <a:pt x="25472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A6AB6579-802E-4FD6-AB1B-D2D00E3EF52A}"/>
                </a:ext>
              </a:extLst>
            </p:cNvPr>
            <p:cNvSpPr/>
            <p:nvPr/>
          </p:nvSpPr>
          <p:spPr>
            <a:xfrm>
              <a:off x="5212886" y="4717497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40 w 29506"/>
                <a:gd name="connsiteY3" fmla="*/ 0 h 68234"/>
                <a:gd name="connsiteX4" fmla="*/ 6340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40 w 29506"/>
                <a:gd name="connsiteY7" fmla="*/ 22591 h 68234"/>
                <a:gd name="connsiteX8" fmla="*/ 6340 w 29506"/>
                <a:gd name="connsiteY8" fmla="*/ 51176 h 68234"/>
                <a:gd name="connsiteX9" fmla="*/ 17289 w 29506"/>
                <a:gd name="connsiteY9" fmla="*/ 62125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40" y="68234"/>
                    <a:pt x="0" y="63508"/>
                    <a:pt x="0" y="50715"/>
                  </a:cubicBezTo>
                  <a:lnTo>
                    <a:pt x="0" y="0"/>
                  </a:lnTo>
                  <a:lnTo>
                    <a:pt x="6340" y="0"/>
                  </a:lnTo>
                  <a:lnTo>
                    <a:pt x="6340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40" y="22591"/>
                  </a:lnTo>
                  <a:lnTo>
                    <a:pt x="6340" y="51176"/>
                  </a:lnTo>
                  <a:cubicBezTo>
                    <a:pt x="6340" y="59013"/>
                    <a:pt x="10950" y="62125"/>
                    <a:pt x="17289" y="62125"/>
                  </a:cubicBezTo>
                  <a:cubicBezTo>
                    <a:pt x="21208" y="62125"/>
                    <a:pt x="25819" y="60973"/>
                    <a:pt x="29507" y="58322"/>
                  </a:cubicBezTo>
                  <a:lnTo>
                    <a:pt x="29507" y="64546"/>
                  </a:lnTo>
                  <a:cubicBezTo>
                    <a:pt x="25819" y="67197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10BEB001-BF13-4A30-B037-37EC1A5F6D05}"/>
                </a:ext>
              </a:extLst>
            </p:cNvPr>
            <p:cNvSpPr/>
            <p:nvPr/>
          </p:nvSpPr>
          <p:spPr>
            <a:xfrm>
              <a:off x="5249194" y="4733287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4 w 52443"/>
                <a:gd name="connsiteY1" fmla="*/ 0 h 52558"/>
                <a:gd name="connsiteX2" fmla="*/ 52443 w 52443"/>
                <a:gd name="connsiteY2" fmla="*/ 26164 h 52558"/>
                <a:gd name="connsiteX3" fmla="*/ 26394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4" y="0"/>
                  </a:cubicBezTo>
                  <a:cubicBezTo>
                    <a:pt x="41839" y="0"/>
                    <a:pt x="52443" y="10950"/>
                    <a:pt x="52443" y="26164"/>
                  </a:cubicBezTo>
                  <a:cubicBezTo>
                    <a:pt x="52443" y="41378"/>
                    <a:pt x="41609" y="52559"/>
                    <a:pt x="26394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79"/>
                  </a:cubicBezTo>
                  <a:cubicBezTo>
                    <a:pt x="6685" y="37921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46B3D3CB-CF62-4ED6-8BE9-49BD34DEB8C3}"/>
                </a:ext>
              </a:extLst>
            </p:cNvPr>
            <p:cNvSpPr/>
            <p:nvPr/>
          </p:nvSpPr>
          <p:spPr>
            <a:xfrm>
              <a:off x="5312010" y="4707008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2 w 52097"/>
                <a:gd name="connsiteY1" fmla="*/ 78723 h 78722"/>
                <a:gd name="connsiteX2" fmla="*/ 0 w 52097"/>
                <a:gd name="connsiteY2" fmla="*/ 52674 h 78722"/>
                <a:gd name="connsiteX3" fmla="*/ 25472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7"/>
                    <a:pt x="34694" y="78723"/>
                    <a:pt x="25472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D02715E-8804-446F-9DBF-C1010AFAE829}"/>
                </a:ext>
              </a:extLst>
            </p:cNvPr>
            <p:cNvSpPr/>
            <p:nvPr/>
          </p:nvSpPr>
          <p:spPr>
            <a:xfrm>
              <a:off x="5378285" y="4733172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5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4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5"/>
                  </a:cubicBezTo>
                  <a:cubicBezTo>
                    <a:pt x="45643" y="14753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A5BBECD7-B7E6-4B3A-9AA5-DE03CE016133}"/>
                </a:ext>
              </a:extLst>
            </p:cNvPr>
            <p:cNvSpPr/>
            <p:nvPr/>
          </p:nvSpPr>
          <p:spPr>
            <a:xfrm>
              <a:off x="5440641" y="4734094"/>
              <a:ext cx="50253" cy="76763"/>
            </a:xfrm>
            <a:custGeom>
              <a:avLst/>
              <a:gdLst>
                <a:gd name="connsiteX0" fmla="*/ 13024 w 50253"/>
                <a:gd name="connsiteY0" fmla="*/ 76764 h 76763"/>
                <a:gd name="connsiteX1" fmla="*/ 6339 w 50253"/>
                <a:gd name="connsiteY1" fmla="*/ 76764 h 76763"/>
                <a:gd name="connsiteX2" fmla="*/ 22476 w 50253"/>
                <a:gd name="connsiteY2" fmla="*/ 43338 h 76763"/>
                <a:gd name="connsiteX3" fmla="*/ 0 w 50253"/>
                <a:gd name="connsiteY3" fmla="*/ 0 h 76763"/>
                <a:gd name="connsiteX4" fmla="*/ 7607 w 50253"/>
                <a:gd name="connsiteY4" fmla="*/ 0 h 76763"/>
                <a:gd name="connsiteX5" fmla="*/ 26049 w 50253"/>
                <a:gd name="connsiteY5" fmla="*/ 36076 h 76763"/>
                <a:gd name="connsiteX6" fmla="*/ 43568 w 50253"/>
                <a:gd name="connsiteY6" fmla="*/ 0 h 76763"/>
                <a:gd name="connsiteX7" fmla="*/ 50254 w 50253"/>
                <a:gd name="connsiteY7" fmla="*/ 0 h 76763"/>
                <a:gd name="connsiteX8" fmla="*/ 13140 w 50253"/>
                <a:gd name="connsiteY8" fmla="*/ 76764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253" h="76763">
                  <a:moveTo>
                    <a:pt x="13024" y="76764"/>
                  </a:moveTo>
                  <a:lnTo>
                    <a:pt x="6339" y="76764"/>
                  </a:lnTo>
                  <a:lnTo>
                    <a:pt x="22476" y="43338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6"/>
                  </a:lnTo>
                  <a:lnTo>
                    <a:pt x="43568" y="0"/>
                  </a:lnTo>
                  <a:lnTo>
                    <a:pt x="50254" y="0"/>
                  </a:lnTo>
                  <a:lnTo>
                    <a:pt x="13140" y="7676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325AB108-275A-4B43-9E4B-C43F280E1E1A}"/>
                </a:ext>
              </a:extLst>
            </p:cNvPr>
            <p:cNvSpPr/>
            <p:nvPr/>
          </p:nvSpPr>
          <p:spPr>
            <a:xfrm>
              <a:off x="5490088" y="4776049"/>
              <a:ext cx="13831" cy="24089"/>
            </a:xfrm>
            <a:custGeom>
              <a:avLst/>
              <a:gdLst>
                <a:gd name="connsiteX0" fmla="*/ 0 w 13831"/>
                <a:gd name="connsiteY0" fmla="*/ 23974 h 24089"/>
                <a:gd name="connsiteX1" fmla="*/ 7146 w 13831"/>
                <a:gd name="connsiteY1" fmla="*/ 9682 h 24089"/>
                <a:gd name="connsiteX2" fmla="*/ 3342 w 13831"/>
                <a:gd name="connsiteY2" fmla="*/ 4841 h 24089"/>
                <a:gd name="connsiteX3" fmla="*/ 8529 w 13831"/>
                <a:gd name="connsiteY3" fmla="*/ 0 h 24089"/>
                <a:gd name="connsiteX4" fmla="*/ 13831 w 13831"/>
                <a:gd name="connsiteY4" fmla="*/ 5187 h 24089"/>
                <a:gd name="connsiteX5" fmla="*/ 12218 w 13831"/>
                <a:gd name="connsiteY5" fmla="*/ 10258 h 24089"/>
                <a:gd name="connsiteX6" fmla="*/ 4956 w 13831"/>
                <a:gd name="connsiteY6" fmla="*/ 24089 h 24089"/>
                <a:gd name="connsiteX7" fmla="*/ 115 w 13831"/>
                <a:gd name="connsiteY7" fmla="*/ 24089 h 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1" h="24089">
                  <a:moveTo>
                    <a:pt x="0" y="23974"/>
                  </a:moveTo>
                  <a:lnTo>
                    <a:pt x="7146" y="9682"/>
                  </a:lnTo>
                  <a:cubicBezTo>
                    <a:pt x="4495" y="8990"/>
                    <a:pt x="3342" y="7031"/>
                    <a:pt x="3342" y="4841"/>
                  </a:cubicBezTo>
                  <a:cubicBezTo>
                    <a:pt x="3342" y="1844"/>
                    <a:pt x="5763" y="0"/>
                    <a:pt x="8529" y="0"/>
                  </a:cubicBezTo>
                  <a:cubicBezTo>
                    <a:pt x="11756" y="0"/>
                    <a:pt x="13831" y="2190"/>
                    <a:pt x="13831" y="5187"/>
                  </a:cubicBezTo>
                  <a:cubicBezTo>
                    <a:pt x="13831" y="6916"/>
                    <a:pt x="13140" y="8645"/>
                    <a:pt x="12218" y="10258"/>
                  </a:cubicBezTo>
                  <a:lnTo>
                    <a:pt x="4956" y="24089"/>
                  </a:lnTo>
                  <a:lnTo>
                    <a:pt x="115" y="24089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637C93B2-CF56-409C-8490-8BD9BA63EF2A}"/>
                </a:ext>
              </a:extLst>
            </p:cNvPr>
            <p:cNvSpPr/>
            <p:nvPr/>
          </p:nvSpPr>
          <p:spPr>
            <a:xfrm>
              <a:off x="5538728" y="4733287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5F902DD-C3D7-452D-9B9C-281FF6B697DE}"/>
                </a:ext>
              </a:extLst>
            </p:cNvPr>
            <p:cNvSpPr/>
            <p:nvPr/>
          </p:nvSpPr>
          <p:spPr>
            <a:xfrm>
              <a:off x="5594283" y="4734094"/>
              <a:ext cx="50945" cy="52443"/>
            </a:xfrm>
            <a:custGeom>
              <a:avLst/>
              <a:gdLst>
                <a:gd name="connsiteX0" fmla="*/ 25473 w 50945"/>
                <a:gd name="connsiteY0" fmla="*/ 52443 h 52443"/>
                <a:gd name="connsiteX1" fmla="*/ 0 w 50945"/>
                <a:gd name="connsiteY1" fmla="*/ 0 h 52443"/>
                <a:gd name="connsiteX2" fmla="*/ 7492 w 50945"/>
                <a:gd name="connsiteY2" fmla="*/ 0 h 52443"/>
                <a:gd name="connsiteX3" fmla="*/ 25819 w 50945"/>
                <a:gd name="connsiteY3" fmla="*/ 38843 h 52443"/>
                <a:gd name="connsiteX4" fmla="*/ 44030 w 50945"/>
                <a:gd name="connsiteY4" fmla="*/ 0 h 52443"/>
                <a:gd name="connsiteX5" fmla="*/ 50945 w 50945"/>
                <a:gd name="connsiteY5" fmla="*/ 0 h 52443"/>
                <a:gd name="connsiteX6" fmla="*/ 25473 w 50945"/>
                <a:gd name="connsiteY6" fmla="*/ 52443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45" h="52443">
                  <a:moveTo>
                    <a:pt x="25473" y="52443"/>
                  </a:moveTo>
                  <a:lnTo>
                    <a:pt x="0" y="0"/>
                  </a:lnTo>
                  <a:lnTo>
                    <a:pt x="7492" y="0"/>
                  </a:lnTo>
                  <a:lnTo>
                    <a:pt x="25819" y="38843"/>
                  </a:lnTo>
                  <a:lnTo>
                    <a:pt x="44030" y="0"/>
                  </a:lnTo>
                  <a:lnTo>
                    <a:pt x="50945" y="0"/>
                  </a:lnTo>
                  <a:lnTo>
                    <a:pt x="25473" y="5244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FB301CFC-3418-4156-83BE-66E1500D80EC}"/>
                </a:ext>
              </a:extLst>
            </p:cNvPr>
            <p:cNvSpPr/>
            <p:nvPr/>
          </p:nvSpPr>
          <p:spPr>
            <a:xfrm>
              <a:off x="5651453" y="4733287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82641D69-2A9C-47A3-BB7D-6C39EC452363}"/>
                </a:ext>
              </a:extLst>
            </p:cNvPr>
            <p:cNvSpPr/>
            <p:nvPr/>
          </p:nvSpPr>
          <p:spPr>
            <a:xfrm>
              <a:off x="5714731" y="4733287"/>
              <a:ext cx="45412" cy="51751"/>
            </a:xfrm>
            <a:custGeom>
              <a:avLst/>
              <a:gdLst>
                <a:gd name="connsiteX0" fmla="*/ 6455 w 45412"/>
                <a:gd name="connsiteY0" fmla="*/ 51637 h 51751"/>
                <a:gd name="connsiteX1" fmla="*/ 0 w 45412"/>
                <a:gd name="connsiteY1" fmla="*/ 51637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7 h 51751"/>
                <a:gd name="connsiteX8" fmla="*/ 38958 w 45412"/>
                <a:gd name="connsiteY8" fmla="*/ 51637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3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F378B186-3592-45F5-B876-4DF3B19C620C}"/>
                </a:ext>
              </a:extLst>
            </p:cNvPr>
            <p:cNvSpPr/>
            <p:nvPr/>
          </p:nvSpPr>
          <p:spPr>
            <a:xfrm>
              <a:off x="5799908" y="4714269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6 w 12332"/>
                <a:gd name="connsiteY2" fmla="*/ 922 h 70654"/>
                <a:gd name="connsiteX3" fmla="*/ 12333 w 12332"/>
                <a:gd name="connsiteY3" fmla="*/ 4495 h 70654"/>
                <a:gd name="connsiteX4" fmla="*/ 7376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6"/>
                    <a:pt x="7376" y="922"/>
                  </a:cubicBezTo>
                  <a:lnTo>
                    <a:pt x="12333" y="4495"/>
                  </a:lnTo>
                  <a:lnTo>
                    <a:pt x="7376" y="8068"/>
                  </a:lnTo>
                  <a:cubicBezTo>
                    <a:pt x="6455" y="8645"/>
                    <a:pt x="5532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637319DE-21A5-48BA-B5DE-69BBD0336780}"/>
                </a:ext>
              </a:extLst>
            </p:cNvPr>
            <p:cNvSpPr/>
            <p:nvPr/>
          </p:nvSpPr>
          <p:spPr>
            <a:xfrm>
              <a:off x="5825957" y="4733287"/>
              <a:ext cx="45412" cy="51751"/>
            </a:xfrm>
            <a:custGeom>
              <a:avLst/>
              <a:gdLst>
                <a:gd name="connsiteX0" fmla="*/ 6455 w 45412"/>
                <a:gd name="connsiteY0" fmla="*/ 51637 h 51751"/>
                <a:gd name="connsiteX1" fmla="*/ 0 w 45412"/>
                <a:gd name="connsiteY1" fmla="*/ 51637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7 h 51751"/>
                <a:gd name="connsiteX8" fmla="*/ 38958 w 45412"/>
                <a:gd name="connsiteY8" fmla="*/ 51637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3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7A286856-8ABF-4EB5-8D7B-5A56F7C78CCC}"/>
                </a:ext>
              </a:extLst>
            </p:cNvPr>
            <p:cNvSpPr/>
            <p:nvPr/>
          </p:nvSpPr>
          <p:spPr>
            <a:xfrm>
              <a:off x="5904910" y="4734094"/>
              <a:ext cx="50944" cy="52443"/>
            </a:xfrm>
            <a:custGeom>
              <a:avLst/>
              <a:gdLst>
                <a:gd name="connsiteX0" fmla="*/ 25473 w 50944"/>
                <a:gd name="connsiteY0" fmla="*/ 52443 h 52443"/>
                <a:gd name="connsiteX1" fmla="*/ 0 w 50944"/>
                <a:gd name="connsiteY1" fmla="*/ 0 h 52443"/>
                <a:gd name="connsiteX2" fmla="*/ 7492 w 50944"/>
                <a:gd name="connsiteY2" fmla="*/ 0 h 52443"/>
                <a:gd name="connsiteX3" fmla="*/ 25818 w 50944"/>
                <a:gd name="connsiteY3" fmla="*/ 38843 h 52443"/>
                <a:gd name="connsiteX4" fmla="*/ 44030 w 50944"/>
                <a:gd name="connsiteY4" fmla="*/ 0 h 52443"/>
                <a:gd name="connsiteX5" fmla="*/ 50945 w 50944"/>
                <a:gd name="connsiteY5" fmla="*/ 0 h 52443"/>
                <a:gd name="connsiteX6" fmla="*/ 25473 w 50944"/>
                <a:gd name="connsiteY6" fmla="*/ 52443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44" h="52443">
                  <a:moveTo>
                    <a:pt x="25473" y="52443"/>
                  </a:moveTo>
                  <a:lnTo>
                    <a:pt x="0" y="0"/>
                  </a:lnTo>
                  <a:lnTo>
                    <a:pt x="7492" y="0"/>
                  </a:lnTo>
                  <a:lnTo>
                    <a:pt x="25818" y="38843"/>
                  </a:lnTo>
                  <a:lnTo>
                    <a:pt x="44030" y="0"/>
                  </a:lnTo>
                  <a:lnTo>
                    <a:pt x="50945" y="0"/>
                  </a:lnTo>
                  <a:lnTo>
                    <a:pt x="25473" y="5244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7665946C-AD02-44CE-BDBD-52F22E8FBCB8}"/>
                </a:ext>
              </a:extLst>
            </p:cNvPr>
            <p:cNvSpPr/>
            <p:nvPr/>
          </p:nvSpPr>
          <p:spPr>
            <a:xfrm>
              <a:off x="5964500" y="4714269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5" y="0"/>
                    <a:pt x="4380" y="0"/>
                  </a:cubicBezTo>
                  <a:cubicBezTo>
                    <a:pt x="5533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5"/>
                    <a:pt x="4380" y="9105"/>
                  </a:cubicBezTo>
                  <a:cubicBezTo>
                    <a:pt x="1845" y="9105"/>
                    <a:pt x="0" y="7031"/>
                    <a:pt x="0" y="4610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63A222FC-544F-4B83-8B38-D028904CDBAE}"/>
                </a:ext>
              </a:extLst>
            </p:cNvPr>
            <p:cNvSpPr/>
            <p:nvPr/>
          </p:nvSpPr>
          <p:spPr>
            <a:xfrm>
              <a:off x="5986745" y="4707008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3 w 52097"/>
                <a:gd name="connsiteY1" fmla="*/ 78723 h 78722"/>
                <a:gd name="connsiteX2" fmla="*/ 0 w 52097"/>
                <a:gd name="connsiteY2" fmla="*/ 52674 h 78722"/>
                <a:gd name="connsiteX3" fmla="*/ 25473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7"/>
                    <a:pt x="34694" y="78723"/>
                    <a:pt x="25473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3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0C34E50A-7746-4A4A-A893-7562DB74FFFC}"/>
                </a:ext>
              </a:extLst>
            </p:cNvPr>
            <p:cNvSpPr/>
            <p:nvPr/>
          </p:nvSpPr>
          <p:spPr>
            <a:xfrm>
              <a:off x="6052905" y="4733287"/>
              <a:ext cx="49215" cy="52443"/>
            </a:xfrm>
            <a:custGeom>
              <a:avLst/>
              <a:gdLst>
                <a:gd name="connsiteX0" fmla="*/ 115 w 49215"/>
                <a:gd name="connsiteY0" fmla="*/ 26510 h 52443"/>
                <a:gd name="connsiteX1" fmla="*/ 25127 w 49215"/>
                <a:gd name="connsiteY1" fmla="*/ 0 h 52443"/>
                <a:gd name="connsiteX2" fmla="*/ 49216 w 49215"/>
                <a:gd name="connsiteY2" fmla="*/ 25588 h 52443"/>
                <a:gd name="connsiteX3" fmla="*/ 48986 w 49215"/>
                <a:gd name="connsiteY3" fmla="*/ 28700 h 52443"/>
                <a:gd name="connsiteX4" fmla="*/ 6800 w 49215"/>
                <a:gd name="connsiteY4" fmla="*/ 28700 h 52443"/>
                <a:gd name="connsiteX5" fmla="*/ 27086 w 49215"/>
                <a:gd name="connsiteY5" fmla="*/ 46565 h 52443"/>
                <a:gd name="connsiteX6" fmla="*/ 45643 w 49215"/>
                <a:gd name="connsiteY6" fmla="*/ 40341 h 52443"/>
                <a:gd name="connsiteX7" fmla="*/ 45643 w 49215"/>
                <a:gd name="connsiteY7" fmla="*/ 46680 h 52443"/>
                <a:gd name="connsiteX8" fmla="*/ 27086 w 49215"/>
                <a:gd name="connsiteY8" fmla="*/ 52443 h 52443"/>
                <a:gd name="connsiteX9" fmla="*/ 0 w 49215"/>
                <a:gd name="connsiteY9" fmla="*/ 26510 h 52443"/>
                <a:gd name="connsiteX10" fmla="*/ 42416 w 49215"/>
                <a:gd name="connsiteY10" fmla="*/ 23398 h 52443"/>
                <a:gd name="connsiteX11" fmla="*/ 25127 w 49215"/>
                <a:gd name="connsiteY11" fmla="*/ 5878 h 52443"/>
                <a:gd name="connsiteX12" fmla="*/ 6915 w 49215"/>
                <a:gd name="connsiteY12" fmla="*/ 23398 h 52443"/>
                <a:gd name="connsiteX13" fmla="*/ 42416 w 49215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5" h="52443">
                  <a:moveTo>
                    <a:pt x="115" y="26510"/>
                  </a:moveTo>
                  <a:cubicBezTo>
                    <a:pt x="115" y="11411"/>
                    <a:pt x="9681" y="0"/>
                    <a:pt x="25127" y="0"/>
                  </a:cubicBezTo>
                  <a:cubicBezTo>
                    <a:pt x="40571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5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5D4DA2DC-765F-46B5-84FC-DDD27B76F45B}"/>
                </a:ext>
              </a:extLst>
            </p:cNvPr>
            <p:cNvSpPr/>
            <p:nvPr/>
          </p:nvSpPr>
          <p:spPr>
            <a:xfrm>
              <a:off x="6112379" y="4733287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4 w 52443"/>
                <a:gd name="connsiteY1" fmla="*/ 0 h 52558"/>
                <a:gd name="connsiteX2" fmla="*/ 52443 w 52443"/>
                <a:gd name="connsiteY2" fmla="*/ 26164 h 52558"/>
                <a:gd name="connsiteX3" fmla="*/ 26394 w 52443"/>
                <a:gd name="connsiteY3" fmla="*/ 52559 h 52558"/>
                <a:gd name="connsiteX4" fmla="*/ 0 w 52443"/>
                <a:gd name="connsiteY4" fmla="*/ 26164 h 52558"/>
                <a:gd name="connsiteX5" fmla="*/ 26280 w 52443"/>
                <a:gd name="connsiteY5" fmla="*/ 6109 h 52558"/>
                <a:gd name="connsiteX6" fmla="*/ 6685 w 52443"/>
                <a:gd name="connsiteY6" fmla="*/ 26279 h 52558"/>
                <a:gd name="connsiteX7" fmla="*/ 26280 w 52443"/>
                <a:gd name="connsiteY7" fmla="*/ 46565 h 52558"/>
                <a:gd name="connsiteX8" fmla="*/ 45759 w 52443"/>
                <a:gd name="connsiteY8" fmla="*/ 26279 h 52558"/>
                <a:gd name="connsiteX9" fmla="*/ 26280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4" y="0"/>
                  </a:cubicBezTo>
                  <a:cubicBezTo>
                    <a:pt x="41840" y="0"/>
                    <a:pt x="52443" y="10950"/>
                    <a:pt x="52443" y="26164"/>
                  </a:cubicBezTo>
                  <a:cubicBezTo>
                    <a:pt x="52443" y="41378"/>
                    <a:pt x="41609" y="52559"/>
                    <a:pt x="26394" y="52559"/>
                  </a:cubicBezTo>
                  <a:cubicBezTo>
                    <a:pt x="11181" y="52559"/>
                    <a:pt x="0" y="41494"/>
                    <a:pt x="0" y="26164"/>
                  </a:cubicBezTo>
                  <a:close/>
                  <a:moveTo>
                    <a:pt x="26280" y="6109"/>
                  </a:moveTo>
                  <a:cubicBezTo>
                    <a:pt x="14754" y="6109"/>
                    <a:pt x="6685" y="14638"/>
                    <a:pt x="6685" y="26279"/>
                  </a:cubicBezTo>
                  <a:cubicBezTo>
                    <a:pt x="6685" y="37921"/>
                    <a:pt x="14754" y="46565"/>
                    <a:pt x="26280" y="46565"/>
                  </a:cubicBezTo>
                  <a:cubicBezTo>
                    <a:pt x="37806" y="46565"/>
                    <a:pt x="45759" y="38036"/>
                    <a:pt x="45759" y="26279"/>
                  </a:cubicBezTo>
                  <a:cubicBezTo>
                    <a:pt x="45759" y="14523"/>
                    <a:pt x="37690" y="6109"/>
                    <a:pt x="26280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51E0CF9-B7AD-4562-9D97-9C89B0587038}"/>
                </a:ext>
              </a:extLst>
            </p:cNvPr>
            <p:cNvSpPr/>
            <p:nvPr/>
          </p:nvSpPr>
          <p:spPr>
            <a:xfrm>
              <a:off x="6174505" y="4733172"/>
              <a:ext cx="35845" cy="52443"/>
            </a:xfrm>
            <a:custGeom>
              <a:avLst/>
              <a:gdLst>
                <a:gd name="connsiteX0" fmla="*/ 17519 w 35845"/>
                <a:gd name="connsiteY0" fmla="*/ 47257 h 52443"/>
                <a:gd name="connsiteX1" fmla="*/ 29507 w 35845"/>
                <a:gd name="connsiteY1" fmla="*/ 38612 h 52443"/>
                <a:gd name="connsiteX2" fmla="*/ 23398 w 35845"/>
                <a:gd name="connsiteY2" fmla="*/ 31120 h 52443"/>
                <a:gd name="connsiteX3" fmla="*/ 10373 w 35845"/>
                <a:gd name="connsiteY3" fmla="*/ 26049 h 52443"/>
                <a:gd name="connsiteX4" fmla="*/ 1037 w 35845"/>
                <a:gd name="connsiteY4" fmla="*/ 13946 h 52443"/>
                <a:gd name="connsiteX5" fmla="*/ 18211 w 35845"/>
                <a:gd name="connsiteY5" fmla="*/ 0 h 52443"/>
                <a:gd name="connsiteX6" fmla="*/ 33656 w 35845"/>
                <a:gd name="connsiteY6" fmla="*/ 4841 h 52443"/>
                <a:gd name="connsiteX7" fmla="*/ 33656 w 35845"/>
                <a:gd name="connsiteY7" fmla="*/ 11526 h 52443"/>
                <a:gd name="connsiteX8" fmla="*/ 18326 w 35845"/>
                <a:gd name="connsiteY8" fmla="*/ 5187 h 52443"/>
                <a:gd name="connsiteX9" fmla="*/ 7492 w 35845"/>
                <a:gd name="connsiteY9" fmla="*/ 13140 h 52443"/>
                <a:gd name="connsiteX10" fmla="*/ 13485 w 35845"/>
                <a:gd name="connsiteY10" fmla="*/ 20401 h 52443"/>
                <a:gd name="connsiteX11" fmla="*/ 26510 w 35845"/>
                <a:gd name="connsiteY11" fmla="*/ 25472 h 52443"/>
                <a:gd name="connsiteX12" fmla="*/ 35846 w 35845"/>
                <a:gd name="connsiteY12" fmla="*/ 37345 h 52443"/>
                <a:gd name="connsiteX13" fmla="*/ 17404 w 35845"/>
                <a:gd name="connsiteY13" fmla="*/ 52444 h 52443"/>
                <a:gd name="connsiteX14" fmla="*/ 0 w 35845"/>
                <a:gd name="connsiteY14" fmla="*/ 47026 h 52443"/>
                <a:gd name="connsiteX15" fmla="*/ 0 w 35845"/>
                <a:gd name="connsiteY15" fmla="*/ 39995 h 52443"/>
                <a:gd name="connsiteX16" fmla="*/ 17519 w 35845"/>
                <a:gd name="connsiteY16" fmla="*/ 47142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443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7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6"/>
                    <a:pt x="1037" y="13946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526"/>
                  </a:lnTo>
                  <a:cubicBezTo>
                    <a:pt x="29161" y="7492"/>
                    <a:pt x="23628" y="5187"/>
                    <a:pt x="18326" y="5187"/>
                  </a:cubicBezTo>
                  <a:cubicBezTo>
                    <a:pt x="12102" y="5187"/>
                    <a:pt x="7492" y="8068"/>
                    <a:pt x="7492" y="13140"/>
                  </a:cubicBezTo>
                  <a:cubicBezTo>
                    <a:pt x="7492" y="16598"/>
                    <a:pt x="9105" y="18788"/>
                    <a:pt x="13485" y="20401"/>
                  </a:cubicBezTo>
                  <a:lnTo>
                    <a:pt x="26510" y="25472"/>
                  </a:lnTo>
                  <a:cubicBezTo>
                    <a:pt x="32964" y="28124"/>
                    <a:pt x="35846" y="32042"/>
                    <a:pt x="35846" y="37345"/>
                  </a:cubicBezTo>
                  <a:cubicBezTo>
                    <a:pt x="35846" y="46796"/>
                    <a:pt x="28124" y="52444"/>
                    <a:pt x="17404" y="52444"/>
                  </a:cubicBezTo>
                  <a:cubicBezTo>
                    <a:pt x="10719" y="52444"/>
                    <a:pt x="4495" y="50715"/>
                    <a:pt x="0" y="47026"/>
                  </a:cubicBezTo>
                  <a:lnTo>
                    <a:pt x="0" y="39995"/>
                  </a:lnTo>
                  <a:cubicBezTo>
                    <a:pt x="5302" y="44952"/>
                    <a:pt x="11411" y="47142"/>
                    <a:pt x="17519" y="47142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C055781-C4BE-40B6-AC8C-35D45A0E5A47}"/>
                </a:ext>
              </a:extLst>
            </p:cNvPr>
            <p:cNvSpPr/>
            <p:nvPr/>
          </p:nvSpPr>
          <p:spPr>
            <a:xfrm>
              <a:off x="3565698" y="4856847"/>
              <a:ext cx="82180" cy="54057"/>
            </a:xfrm>
            <a:custGeom>
              <a:avLst/>
              <a:gdLst>
                <a:gd name="connsiteX0" fmla="*/ 60051 w 82180"/>
                <a:gd name="connsiteY0" fmla="*/ 54057 h 54057"/>
                <a:gd name="connsiteX1" fmla="*/ 41379 w 82180"/>
                <a:gd name="connsiteY1" fmla="*/ 13140 h 54057"/>
                <a:gd name="connsiteX2" fmla="*/ 22476 w 82180"/>
                <a:gd name="connsiteY2" fmla="*/ 54057 h 54057"/>
                <a:gd name="connsiteX3" fmla="*/ 0 w 82180"/>
                <a:gd name="connsiteY3" fmla="*/ 1613 h 54057"/>
                <a:gd name="connsiteX4" fmla="*/ 7377 w 82180"/>
                <a:gd name="connsiteY4" fmla="*/ 1613 h 54057"/>
                <a:gd name="connsiteX5" fmla="*/ 23283 w 82180"/>
                <a:gd name="connsiteY5" fmla="*/ 39765 h 54057"/>
                <a:gd name="connsiteX6" fmla="*/ 41494 w 82180"/>
                <a:gd name="connsiteY6" fmla="*/ 0 h 54057"/>
                <a:gd name="connsiteX7" fmla="*/ 59590 w 82180"/>
                <a:gd name="connsiteY7" fmla="*/ 39765 h 54057"/>
                <a:gd name="connsiteX8" fmla="*/ 75496 w 82180"/>
                <a:gd name="connsiteY8" fmla="*/ 1613 h 54057"/>
                <a:gd name="connsiteX9" fmla="*/ 82181 w 82180"/>
                <a:gd name="connsiteY9" fmla="*/ 1613 h 54057"/>
                <a:gd name="connsiteX10" fmla="*/ 60166 w 82180"/>
                <a:gd name="connsiteY10" fmla="*/ 54057 h 5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80" h="54057">
                  <a:moveTo>
                    <a:pt x="60051" y="54057"/>
                  </a:moveTo>
                  <a:lnTo>
                    <a:pt x="41379" y="13140"/>
                  </a:lnTo>
                  <a:lnTo>
                    <a:pt x="22476" y="54057"/>
                  </a:lnTo>
                  <a:lnTo>
                    <a:pt x="0" y="1613"/>
                  </a:lnTo>
                  <a:lnTo>
                    <a:pt x="7377" y="1613"/>
                  </a:lnTo>
                  <a:lnTo>
                    <a:pt x="23283" y="39765"/>
                  </a:lnTo>
                  <a:lnTo>
                    <a:pt x="41494" y="0"/>
                  </a:lnTo>
                  <a:lnTo>
                    <a:pt x="59590" y="39765"/>
                  </a:lnTo>
                  <a:lnTo>
                    <a:pt x="75496" y="1613"/>
                  </a:lnTo>
                  <a:lnTo>
                    <a:pt x="82181" y="1613"/>
                  </a:lnTo>
                  <a:lnTo>
                    <a:pt x="60166" y="5405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7EF35A1B-30D4-4A83-B770-2B4DE1DCE462}"/>
                </a:ext>
              </a:extLst>
            </p:cNvPr>
            <p:cNvSpPr/>
            <p:nvPr/>
          </p:nvSpPr>
          <p:spPr>
            <a:xfrm>
              <a:off x="3656639" y="4838635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1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6"/>
                    <a:pt x="4380" y="9106"/>
                  </a:cubicBezTo>
                  <a:cubicBezTo>
                    <a:pt x="1844" y="9106"/>
                    <a:pt x="0" y="7031"/>
                    <a:pt x="0" y="4611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0E6AB91A-DBD7-4506-BD79-28DEC5C9F75B}"/>
                </a:ext>
              </a:extLst>
            </p:cNvPr>
            <p:cNvSpPr/>
            <p:nvPr/>
          </p:nvSpPr>
          <p:spPr>
            <a:xfrm>
              <a:off x="3682111" y="4841978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40 w 29506"/>
                <a:gd name="connsiteY3" fmla="*/ 0 h 68234"/>
                <a:gd name="connsiteX4" fmla="*/ 6340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40 w 29506"/>
                <a:gd name="connsiteY7" fmla="*/ 22591 h 68234"/>
                <a:gd name="connsiteX8" fmla="*/ 6340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40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40" y="0"/>
                  </a:lnTo>
                  <a:lnTo>
                    <a:pt x="6340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40" y="22591"/>
                  </a:lnTo>
                  <a:lnTo>
                    <a:pt x="6340" y="51176"/>
                  </a:lnTo>
                  <a:cubicBezTo>
                    <a:pt x="6340" y="59013"/>
                    <a:pt x="10950" y="62126"/>
                    <a:pt x="17289" y="62126"/>
                  </a:cubicBezTo>
                  <a:cubicBezTo>
                    <a:pt x="21208" y="62126"/>
                    <a:pt x="25819" y="60973"/>
                    <a:pt x="29507" y="58322"/>
                  </a:cubicBezTo>
                  <a:lnTo>
                    <a:pt x="29507" y="64546"/>
                  </a:lnTo>
                  <a:cubicBezTo>
                    <a:pt x="25819" y="67082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25D03859-7D6B-430E-A3DE-DB1BAA54E7F6}"/>
                </a:ext>
              </a:extLst>
            </p:cNvPr>
            <p:cNvSpPr/>
            <p:nvPr/>
          </p:nvSpPr>
          <p:spPr>
            <a:xfrm>
              <a:off x="3722222" y="4831604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3 w 45412"/>
                <a:gd name="connsiteY6" fmla="*/ 48755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7" y="26164"/>
                    <a:pt x="45413" y="35615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08F1DA74-F70A-4151-BC41-4DF533BA2695}"/>
                </a:ext>
              </a:extLst>
            </p:cNvPr>
            <p:cNvSpPr/>
            <p:nvPr/>
          </p:nvSpPr>
          <p:spPr>
            <a:xfrm>
              <a:off x="3805095" y="4831489"/>
              <a:ext cx="52097" cy="78723"/>
            </a:xfrm>
            <a:custGeom>
              <a:avLst/>
              <a:gdLst>
                <a:gd name="connsiteX0" fmla="*/ 45643 w 52097"/>
                <a:gd name="connsiteY0" fmla="*/ 66160 h 78723"/>
                <a:gd name="connsiteX1" fmla="*/ 25472 w 52097"/>
                <a:gd name="connsiteY1" fmla="*/ 78723 h 78723"/>
                <a:gd name="connsiteX2" fmla="*/ 0 w 52097"/>
                <a:gd name="connsiteY2" fmla="*/ 52674 h 78723"/>
                <a:gd name="connsiteX3" fmla="*/ 25472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4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3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60"/>
                  </a:moveTo>
                  <a:cubicBezTo>
                    <a:pt x="42070" y="73767"/>
                    <a:pt x="34694" y="78723"/>
                    <a:pt x="25472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8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51C8A11D-3086-4638-982D-AADAD57342AE}"/>
                </a:ext>
              </a:extLst>
            </p:cNvPr>
            <p:cNvSpPr/>
            <p:nvPr/>
          </p:nvSpPr>
          <p:spPr>
            <a:xfrm>
              <a:off x="3871254" y="4857768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1 h 52443"/>
                <a:gd name="connsiteX8" fmla="*/ 27086 w 49216"/>
                <a:gd name="connsiteY8" fmla="*/ 52444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6" y="46565"/>
                    <a:pt x="27086" y="46565"/>
                  </a:cubicBezTo>
                  <a:cubicBezTo>
                    <a:pt x="33771" y="46565"/>
                    <a:pt x="40226" y="44491"/>
                    <a:pt x="45643" y="40341"/>
                  </a:cubicBezTo>
                  <a:lnTo>
                    <a:pt x="45643" y="46681"/>
                  </a:lnTo>
                  <a:cubicBezTo>
                    <a:pt x="40226" y="50600"/>
                    <a:pt x="33771" y="52444"/>
                    <a:pt x="27086" y="52444"/>
                  </a:cubicBezTo>
                  <a:cubicBezTo>
                    <a:pt x="11065" y="52444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6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BBA6933F-E17D-470F-B720-FFE80D89F15A}"/>
                </a:ext>
              </a:extLst>
            </p:cNvPr>
            <p:cNvSpPr/>
            <p:nvPr/>
          </p:nvSpPr>
          <p:spPr>
            <a:xfrm>
              <a:off x="3930613" y="4857768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1 h 52443"/>
                <a:gd name="connsiteX8" fmla="*/ 27086 w 49216"/>
                <a:gd name="connsiteY8" fmla="*/ 52444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6" y="46565"/>
                    <a:pt x="27086" y="46565"/>
                  </a:cubicBezTo>
                  <a:cubicBezTo>
                    <a:pt x="33772" y="46565"/>
                    <a:pt x="40226" y="44491"/>
                    <a:pt x="45643" y="40341"/>
                  </a:cubicBezTo>
                  <a:lnTo>
                    <a:pt x="45643" y="46681"/>
                  </a:lnTo>
                  <a:cubicBezTo>
                    <a:pt x="40226" y="50600"/>
                    <a:pt x="33772" y="52444"/>
                    <a:pt x="27086" y="52444"/>
                  </a:cubicBezTo>
                  <a:cubicBezTo>
                    <a:pt x="11065" y="52444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6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8D9414EF-36F6-405A-AAE2-C5F627980157}"/>
                </a:ext>
              </a:extLst>
            </p:cNvPr>
            <p:cNvSpPr/>
            <p:nvPr/>
          </p:nvSpPr>
          <p:spPr>
            <a:xfrm>
              <a:off x="3993891" y="4857768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9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4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4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9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2" y="47603"/>
                    <a:pt x="6455" y="39880"/>
                  </a:cubicBezTo>
                  <a:close/>
                  <a:moveTo>
                    <a:pt x="26049" y="5994"/>
                  </a:moveTo>
                  <a:cubicBezTo>
                    <a:pt x="14638" y="5994"/>
                    <a:pt x="6455" y="14523"/>
                    <a:pt x="6455" y="26164"/>
                  </a:cubicBezTo>
                  <a:cubicBezTo>
                    <a:pt x="6455" y="37805"/>
                    <a:pt x="14638" y="46450"/>
                    <a:pt x="26049" y="46450"/>
                  </a:cubicBezTo>
                  <a:cubicBezTo>
                    <a:pt x="37460" y="46450"/>
                    <a:pt x="45413" y="37921"/>
                    <a:pt x="45413" y="26164"/>
                  </a:cubicBezTo>
                  <a:cubicBezTo>
                    <a:pt x="45413" y="14408"/>
                    <a:pt x="37460" y="5994"/>
                    <a:pt x="26049" y="59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01DD5C86-A44B-4F3D-98EA-6EC25477EE76}"/>
                </a:ext>
              </a:extLst>
            </p:cNvPr>
            <p:cNvSpPr/>
            <p:nvPr/>
          </p:nvSpPr>
          <p:spPr>
            <a:xfrm>
              <a:off x="4059244" y="4830798"/>
              <a:ext cx="29276" cy="78607"/>
            </a:xfrm>
            <a:custGeom>
              <a:avLst/>
              <a:gdLst>
                <a:gd name="connsiteX0" fmla="*/ 6455 w 29276"/>
                <a:gd name="connsiteY0" fmla="*/ 33771 h 78607"/>
                <a:gd name="connsiteX1" fmla="*/ 6455 w 29276"/>
                <a:gd name="connsiteY1" fmla="*/ 78608 h 78607"/>
                <a:gd name="connsiteX2" fmla="*/ 0 w 29276"/>
                <a:gd name="connsiteY2" fmla="*/ 78608 h 78607"/>
                <a:gd name="connsiteX3" fmla="*/ 0 w 29276"/>
                <a:gd name="connsiteY3" fmla="*/ 17289 h 78607"/>
                <a:gd name="connsiteX4" fmla="*/ 16943 w 29276"/>
                <a:gd name="connsiteY4" fmla="*/ 0 h 78607"/>
                <a:gd name="connsiteX5" fmla="*/ 29276 w 29276"/>
                <a:gd name="connsiteY5" fmla="*/ 3804 h 78607"/>
                <a:gd name="connsiteX6" fmla="*/ 29276 w 29276"/>
                <a:gd name="connsiteY6" fmla="*/ 10258 h 78607"/>
                <a:gd name="connsiteX7" fmla="*/ 17289 w 29276"/>
                <a:gd name="connsiteY7" fmla="*/ 6109 h 78607"/>
                <a:gd name="connsiteX8" fmla="*/ 6340 w 29276"/>
                <a:gd name="connsiteY8" fmla="*/ 17059 h 78607"/>
                <a:gd name="connsiteX9" fmla="*/ 6340 w 29276"/>
                <a:gd name="connsiteY9" fmla="*/ 27893 h 78607"/>
                <a:gd name="connsiteX10" fmla="*/ 27432 w 29276"/>
                <a:gd name="connsiteY10" fmla="*/ 27893 h 78607"/>
                <a:gd name="connsiteX11" fmla="*/ 27432 w 29276"/>
                <a:gd name="connsiteY11" fmla="*/ 33887 h 78607"/>
                <a:gd name="connsiteX12" fmla="*/ 6340 w 29276"/>
                <a:gd name="connsiteY12" fmla="*/ 33887 h 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6" h="78607">
                  <a:moveTo>
                    <a:pt x="6455" y="33771"/>
                  </a:moveTo>
                  <a:lnTo>
                    <a:pt x="6455" y="78608"/>
                  </a:lnTo>
                  <a:lnTo>
                    <a:pt x="0" y="78608"/>
                  </a:lnTo>
                  <a:lnTo>
                    <a:pt x="0" y="17289"/>
                  </a:lnTo>
                  <a:cubicBezTo>
                    <a:pt x="0" y="7261"/>
                    <a:pt x="6455" y="0"/>
                    <a:pt x="16943" y="0"/>
                  </a:cubicBezTo>
                  <a:cubicBezTo>
                    <a:pt x="21323" y="0"/>
                    <a:pt x="25357" y="922"/>
                    <a:pt x="29276" y="3804"/>
                  </a:cubicBezTo>
                  <a:lnTo>
                    <a:pt x="29276" y="10258"/>
                  </a:lnTo>
                  <a:cubicBezTo>
                    <a:pt x="25588" y="7146"/>
                    <a:pt x="21554" y="6109"/>
                    <a:pt x="17289" y="6109"/>
                  </a:cubicBezTo>
                  <a:cubicBezTo>
                    <a:pt x="10604" y="6109"/>
                    <a:pt x="6340" y="10719"/>
                    <a:pt x="6340" y="17059"/>
                  </a:cubicBezTo>
                  <a:lnTo>
                    <a:pt x="6340" y="27893"/>
                  </a:lnTo>
                  <a:lnTo>
                    <a:pt x="27432" y="27893"/>
                  </a:lnTo>
                  <a:lnTo>
                    <a:pt x="27432" y="33887"/>
                  </a:lnTo>
                  <a:lnTo>
                    <a:pt x="6340" y="3388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D316BCB9-8AE9-4FB9-879B-3CDF1FCADC65}"/>
                </a:ext>
              </a:extLst>
            </p:cNvPr>
            <p:cNvSpPr/>
            <p:nvPr/>
          </p:nvSpPr>
          <p:spPr>
            <a:xfrm>
              <a:off x="4091863" y="4857653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9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BA1ABB30-B94C-4A2B-9D80-4A51C833256E}"/>
                </a:ext>
              </a:extLst>
            </p:cNvPr>
            <p:cNvSpPr/>
            <p:nvPr/>
          </p:nvSpPr>
          <p:spPr>
            <a:xfrm>
              <a:off x="4161941" y="4831604"/>
              <a:ext cx="42300" cy="77800"/>
            </a:xfrm>
            <a:custGeom>
              <a:avLst/>
              <a:gdLst>
                <a:gd name="connsiteX0" fmla="*/ 14753 w 42300"/>
                <a:gd name="connsiteY0" fmla="*/ 51752 h 77800"/>
                <a:gd name="connsiteX1" fmla="*/ 6455 w 42300"/>
                <a:gd name="connsiteY1" fmla="*/ 59936 h 77800"/>
                <a:gd name="connsiteX2" fmla="*/ 6455 w 42300"/>
                <a:gd name="connsiteY2" fmla="*/ 77801 h 77800"/>
                <a:gd name="connsiteX3" fmla="*/ 0 w 42300"/>
                <a:gd name="connsiteY3" fmla="*/ 77801 h 77800"/>
                <a:gd name="connsiteX4" fmla="*/ 0 w 42300"/>
                <a:gd name="connsiteY4" fmla="*/ 0 h 77800"/>
                <a:gd name="connsiteX5" fmla="*/ 6455 w 42300"/>
                <a:gd name="connsiteY5" fmla="*/ 0 h 77800"/>
                <a:gd name="connsiteX6" fmla="*/ 6455 w 42300"/>
                <a:gd name="connsiteY6" fmla="*/ 51752 h 77800"/>
                <a:gd name="connsiteX7" fmla="*/ 31697 w 42300"/>
                <a:gd name="connsiteY7" fmla="*/ 26971 h 77800"/>
                <a:gd name="connsiteX8" fmla="*/ 39419 w 42300"/>
                <a:gd name="connsiteY8" fmla="*/ 26971 h 77800"/>
                <a:gd name="connsiteX9" fmla="*/ 19249 w 42300"/>
                <a:gd name="connsiteY9" fmla="*/ 47026 h 77800"/>
                <a:gd name="connsiteX10" fmla="*/ 42301 w 42300"/>
                <a:gd name="connsiteY10" fmla="*/ 77801 h 77800"/>
                <a:gd name="connsiteX11" fmla="*/ 34463 w 42300"/>
                <a:gd name="connsiteY11" fmla="*/ 77801 h 77800"/>
                <a:gd name="connsiteX12" fmla="*/ 14753 w 42300"/>
                <a:gd name="connsiteY12" fmla="*/ 51752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300" h="77800">
                  <a:moveTo>
                    <a:pt x="14753" y="51752"/>
                  </a:moveTo>
                  <a:lnTo>
                    <a:pt x="6455" y="59936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51752"/>
                  </a:lnTo>
                  <a:lnTo>
                    <a:pt x="31697" y="26971"/>
                  </a:lnTo>
                  <a:lnTo>
                    <a:pt x="39419" y="26971"/>
                  </a:lnTo>
                  <a:lnTo>
                    <a:pt x="19249" y="47026"/>
                  </a:lnTo>
                  <a:lnTo>
                    <a:pt x="42301" y="77801"/>
                  </a:lnTo>
                  <a:lnTo>
                    <a:pt x="34463" y="77801"/>
                  </a:lnTo>
                  <a:lnTo>
                    <a:pt x="14753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6CE6FA97-3F63-479E-AD12-AC4C83A15E9C}"/>
                </a:ext>
              </a:extLst>
            </p:cNvPr>
            <p:cNvSpPr/>
            <p:nvPr/>
          </p:nvSpPr>
          <p:spPr>
            <a:xfrm>
              <a:off x="4208967" y="4857768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1 h 52443"/>
                <a:gd name="connsiteX8" fmla="*/ 27086 w 49216"/>
                <a:gd name="connsiteY8" fmla="*/ 52444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5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1"/>
                    <a:pt x="45643" y="40341"/>
                  </a:cubicBezTo>
                  <a:lnTo>
                    <a:pt x="45643" y="46681"/>
                  </a:lnTo>
                  <a:cubicBezTo>
                    <a:pt x="40226" y="50600"/>
                    <a:pt x="33771" y="52444"/>
                    <a:pt x="27086" y="52444"/>
                  </a:cubicBezTo>
                  <a:cubicBezTo>
                    <a:pt x="11065" y="52444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486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5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6B149AC4-9663-4DCE-A5AD-0976CEC7CB86}"/>
                </a:ext>
              </a:extLst>
            </p:cNvPr>
            <p:cNvSpPr/>
            <p:nvPr/>
          </p:nvSpPr>
          <p:spPr>
            <a:xfrm>
              <a:off x="4295989" y="4841978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9013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6CBADE4B-481D-4DE3-B165-93E990A7298E}"/>
                </a:ext>
              </a:extLst>
            </p:cNvPr>
            <p:cNvSpPr/>
            <p:nvPr/>
          </p:nvSpPr>
          <p:spPr>
            <a:xfrm>
              <a:off x="4332181" y="4857768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1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1 h 52443"/>
                <a:gd name="connsiteX8" fmla="*/ 27086 w 49216"/>
                <a:gd name="connsiteY8" fmla="*/ 52444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1" y="28700"/>
                  </a:lnTo>
                  <a:cubicBezTo>
                    <a:pt x="7838" y="39189"/>
                    <a:pt x="15676" y="46565"/>
                    <a:pt x="27086" y="46565"/>
                  </a:cubicBezTo>
                  <a:cubicBezTo>
                    <a:pt x="33772" y="46565"/>
                    <a:pt x="40226" y="44491"/>
                    <a:pt x="45643" y="40341"/>
                  </a:cubicBezTo>
                  <a:lnTo>
                    <a:pt x="45643" y="46681"/>
                  </a:lnTo>
                  <a:cubicBezTo>
                    <a:pt x="40226" y="50600"/>
                    <a:pt x="33772" y="52444"/>
                    <a:pt x="27086" y="52444"/>
                  </a:cubicBezTo>
                  <a:cubicBezTo>
                    <a:pt x="11065" y="52444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6"/>
                    <a:pt x="35500" y="5878"/>
                    <a:pt x="25127" y="5878"/>
                  </a:cubicBezTo>
                  <a:cubicBezTo>
                    <a:pt x="14754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51B357BA-114D-48A2-ABA9-0611265834BC}"/>
                </a:ext>
              </a:extLst>
            </p:cNvPr>
            <p:cNvSpPr/>
            <p:nvPr/>
          </p:nvSpPr>
          <p:spPr>
            <a:xfrm>
              <a:off x="4391655" y="4857768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1 w 43683"/>
                <a:gd name="connsiteY8" fmla="*/ 6109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1"/>
                    <a:pt x="43684" y="40457"/>
                  </a:cubicBezTo>
                  <a:lnTo>
                    <a:pt x="43684" y="47142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79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60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1" y="6109"/>
                  </a:cubicBezTo>
                  <a:cubicBezTo>
                    <a:pt x="14984" y="6109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E4D38CE7-B6AF-4ED0-A387-EE7E3DA6F801}"/>
                </a:ext>
              </a:extLst>
            </p:cNvPr>
            <p:cNvSpPr/>
            <p:nvPr/>
          </p:nvSpPr>
          <p:spPr>
            <a:xfrm>
              <a:off x="4448940" y="4831604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3 w 45412"/>
                <a:gd name="connsiteY6" fmla="*/ 48755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3" y="31120"/>
                    <a:pt x="16713" y="26164"/>
                    <a:pt x="25242" y="26164"/>
                  </a:cubicBezTo>
                  <a:cubicBezTo>
                    <a:pt x="38728" y="26164"/>
                    <a:pt x="45413" y="35615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27A12217-B20A-4206-91FD-C9693C956FF4}"/>
                </a:ext>
              </a:extLst>
            </p:cNvPr>
            <p:cNvSpPr/>
            <p:nvPr/>
          </p:nvSpPr>
          <p:spPr>
            <a:xfrm>
              <a:off x="4511296" y="4857768"/>
              <a:ext cx="45412" cy="51752"/>
            </a:xfrm>
            <a:custGeom>
              <a:avLst/>
              <a:gdLst>
                <a:gd name="connsiteX0" fmla="*/ 6455 w 45412"/>
                <a:gd name="connsiteY0" fmla="*/ 51637 h 51752"/>
                <a:gd name="connsiteX1" fmla="*/ 0 w 45412"/>
                <a:gd name="connsiteY1" fmla="*/ 51637 h 51752"/>
                <a:gd name="connsiteX2" fmla="*/ 0 w 45412"/>
                <a:gd name="connsiteY2" fmla="*/ 807 h 51752"/>
                <a:gd name="connsiteX3" fmla="*/ 6455 w 45412"/>
                <a:gd name="connsiteY3" fmla="*/ 807 h 51752"/>
                <a:gd name="connsiteX4" fmla="*/ 6455 w 45412"/>
                <a:gd name="connsiteY4" fmla="*/ 12448 h 51752"/>
                <a:gd name="connsiteX5" fmla="*/ 25242 w 45412"/>
                <a:gd name="connsiteY5" fmla="*/ 0 h 51752"/>
                <a:gd name="connsiteX6" fmla="*/ 45413 w 45412"/>
                <a:gd name="connsiteY6" fmla="*/ 22591 h 51752"/>
                <a:gd name="connsiteX7" fmla="*/ 45413 w 45412"/>
                <a:gd name="connsiteY7" fmla="*/ 51637 h 51752"/>
                <a:gd name="connsiteX8" fmla="*/ 38958 w 45412"/>
                <a:gd name="connsiteY8" fmla="*/ 51637 h 51752"/>
                <a:gd name="connsiteX9" fmla="*/ 38958 w 45412"/>
                <a:gd name="connsiteY9" fmla="*/ 23513 h 51752"/>
                <a:gd name="connsiteX10" fmla="*/ 23744 w 45412"/>
                <a:gd name="connsiteY10" fmla="*/ 6224 h 51752"/>
                <a:gd name="connsiteX11" fmla="*/ 6570 w 45412"/>
                <a:gd name="connsiteY11" fmla="*/ 26279 h 51752"/>
                <a:gd name="connsiteX12" fmla="*/ 6570 w 45412"/>
                <a:gd name="connsiteY12" fmla="*/ 51752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2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3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35F1E81D-A6EF-40B1-9082-AC59AA720E32}"/>
                </a:ext>
              </a:extLst>
            </p:cNvPr>
            <p:cNvSpPr/>
            <p:nvPr/>
          </p:nvSpPr>
          <p:spPr>
            <a:xfrm>
              <a:off x="4569502" y="4857653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4 w 52443"/>
                <a:gd name="connsiteY1" fmla="*/ 0 h 52558"/>
                <a:gd name="connsiteX2" fmla="*/ 52443 w 52443"/>
                <a:gd name="connsiteY2" fmla="*/ 26164 h 52558"/>
                <a:gd name="connsiteX3" fmla="*/ 26394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4" y="0"/>
                  </a:cubicBezTo>
                  <a:cubicBezTo>
                    <a:pt x="41839" y="0"/>
                    <a:pt x="52443" y="10950"/>
                    <a:pt x="52443" y="26164"/>
                  </a:cubicBezTo>
                  <a:cubicBezTo>
                    <a:pt x="52443" y="41378"/>
                    <a:pt x="41609" y="52559"/>
                    <a:pt x="26394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FDE5FE9D-8592-4D59-B88D-0F0F6F117D97}"/>
                </a:ext>
              </a:extLst>
            </p:cNvPr>
            <p:cNvSpPr/>
            <p:nvPr/>
          </p:nvSpPr>
          <p:spPr>
            <a:xfrm>
              <a:off x="4636123" y="4831604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EBD22CF8-2B7A-4093-89B2-67371CD9C470}"/>
                </a:ext>
              </a:extLst>
            </p:cNvPr>
            <p:cNvSpPr/>
            <p:nvPr/>
          </p:nvSpPr>
          <p:spPr>
            <a:xfrm>
              <a:off x="4656870" y="4857653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3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3" y="10950"/>
                    <a:pt x="52443" y="26164"/>
                  </a:cubicBezTo>
                  <a:cubicBezTo>
                    <a:pt x="52443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BE8D2ADE-3982-4B31-B113-59D38ACECE12}"/>
                </a:ext>
              </a:extLst>
            </p:cNvPr>
            <p:cNvSpPr/>
            <p:nvPr/>
          </p:nvSpPr>
          <p:spPr>
            <a:xfrm>
              <a:off x="4719571" y="4857653"/>
              <a:ext cx="52097" cy="78376"/>
            </a:xfrm>
            <a:custGeom>
              <a:avLst/>
              <a:gdLst>
                <a:gd name="connsiteX0" fmla="*/ 25472 w 52097"/>
                <a:gd name="connsiteY0" fmla="*/ 78377 h 78376"/>
                <a:gd name="connsiteX1" fmla="*/ 4956 w 52097"/>
                <a:gd name="connsiteY1" fmla="*/ 71461 h 78376"/>
                <a:gd name="connsiteX2" fmla="*/ 4956 w 52097"/>
                <a:gd name="connsiteY2" fmla="*/ 64431 h 78376"/>
                <a:gd name="connsiteX3" fmla="*/ 25472 w 52097"/>
                <a:gd name="connsiteY3" fmla="*/ 72268 h 78376"/>
                <a:gd name="connsiteX4" fmla="*/ 45643 w 52097"/>
                <a:gd name="connsiteY4" fmla="*/ 53020 h 78376"/>
                <a:gd name="connsiteX5" fmla="*/ 45643 w 52097"/>
                <a:gd name="connsiteY5" fmla="*/ 39995 h 78376"/>
                <a:gd name="connsiteX6" fmla="*/ 25472 w 52097"/>
                <a:gd name="connsiteY6" fmla="*/ 52559 h 78376"/>
                <a:gd name="connsiteX7" fmla="*/ 0 w 52097"/>
                <a:gd name="connsiteY7" fmla="*/ 26510 h 78376"/>
                <a:gd name="connsiteX8" fmla="*/ 25472 w 52097"/>
                <a:gd name="connsiteY8" fmla="*/ 0 h 78376"/>
                <a:gd name="connsiteX9" fmla="*/ 45643 w 52097"/>
                <a:gd name="connsiteY9" fmla="*/ 12678 h 78376"/>
                <a:gd name="connsiteX10" fmla="*/ 45643 w 52097"/>
                <a:gd name="connsiteY10" fmla="*/ 807 h 78376"/>
                <a:gd name="connsiteX11" fmla="*/ 52098 w 52097"/>
                <a:gd name="connsiteY11" fmla="*/ 807 h 78376"/>
                <a:gd name="connsiteX12" fmla="*/ 52098 w 52097"/>
                <a:gd name="connsiteY12" fmla="*/ 52443 h 78376"/>
                <a:gd name="connsiteX13" fmla="*/ 25472 w 52097"/>
                <a:gd name="connsiteY13" fmla="*/ 78262 h 78376"/>
                <a:gd name="connsiteX14" fmla="*/ 26049 w 52097"/>
                <a:gd name="connsiteY14" fmla="*/ 6109 h 78376"/>
                <a:gd name="connsiteX15" fmla="*/ 6685 w 52097"/>
                <a:gd name="connsiteY15" fmla="*/ 26394 h 78376"/>
                <a:gd name="connsiteX16" fmla="*/ 26049 w 52097"/>
                <a:gd name="connsiteY16" fmla="*/ 46565 h 78376"/>
                <a:gd name="connsiteX17" fmla="*/ 45643 w 52097"/>
                <a:gd name="connsiteY17" fmla="*/ 26394 h 78376"/>
                <a:gd name="connsiteX18" fmla="*/ 26049 w 52097"/>
                <a:gd name="connsiteY18" fmla="*/ 6109 h 7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097" h="78376">
                  <a:moveTo>
                    <a:pt x="25472" y="78377"/>
                  </a:moveTo>
                  <a:cubicBezTo>
                    <a:pt x="17750" y="78377"/>
                    <a:pt x="10373" y="76072"/>
                    <a:pt x="4956" y="71461"/>
                  </a:cubicBezTo>
                  <a:lnTo>
                    <a:pt x="4956" y="64431"/>
                  </a:lnTo>
                  <a:cubicBezTo>
                    <a:pt x="10373" y="69732"/>
                    <a:pt x="18211" y="72268"/>
                    <a:pt x="25472" y="72268"/>
                  </a:cubicBezTo>
                  <a:cubicBezTo>
                    <a:pt x="38382" y="72268"/>
                    <a:pt x="45643" y="65583"/>
                    <a:pt x="45643" y="53020"/>
                  </a:cubicBezTo>
                  <a:lnTo>
                    <a:pt x="45643" y="39995"/>
                  </a:lnTo>
                  <a:cubicBezTo>
                    <a:pt x="42070" y="47602"/>
                    <a:pt x="34694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694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2443"/>
                  </a:lnTo>
                  <a:cubicBezTo>
                    <a:pt x="52098" y="69041"/>
                    <a:pt x="42301" y="78262"/>
                    <a:pt x="25472" y="78262"/>
                  </a:cubicBezTo>
                  <a:close/>
                  <a:moveTo>
                    <a:pt x="26049" y="6109"/>
                  </a:moveTo>
                  <a:cubicBezTo>
                    <a:pt x="14638" y="6109"/>
                    <a:pt x="6685" y="14638"/>
                    <a:pt x="6685" y="26394"/>
                  </a:cubicBezTo>
                  <a:cubicBezTo>
                    <a:pt x="6685" y="38151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9"/>
                    <a:pt x="2604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47663ED8-FF75-4FB3-878B-C029E99B3BEC}"/>
                </a:ext>
              </a:extLst>
            </p:cNvPr>
            <p:cNvSpPr/>
            <p:nvPr/>
          </p:nvSpPr>
          <p:spPr>
            <a:xfrm>
              <a:off x="4782043" y="4858575"/>
              <a:ext cx="50368" cy="76763"/>
            </a:xfrm>
            <a:custGeom>
              <a:avLst/>
              <a:gdLst>
                <a:gd name="connsiteX0" fmla="*/ 13024 w 50368"/>
                <a:gd name="connsiteY0" fmla="*/ 76764 h 76763"/>
                <a:gd name="connsiteX1" fmla="*/ 6339 w 50368"/>
                <a:gd name="connsiteY1" fmla="*/ 76764 h 76763"/>
                <a:gd name="connsiteX2" fmla="*/ 22476 w 50368"/>
                <a:gd name="connsiteY2" fmla="*/ 43338 h 76763"/>
                <a:gd name="connsiteX3" fmla="*/ 0 w 50368"/>
                <a:gd name="connsiteY3" fmla="*/ 0 h 76763"/>
                <a:gd name="connsiteX4" fmla="*/ 7607 w 50368"/>
                <a:gd name="connsiteY4" fmla="*/ 0 h 76763"/>
                <a:gd name="connsiteX5" fmla="*/ 26049 w 50368"/>
                <a:gd name="connsiteY5" fmla="*/ 36077 h 76763"/>
                <a:gd name="connsiteX6" fmla="*/ 43568 w 50368"/>
                <a:gd name="connsiteY6" fmla="*/ 0 h 76763"/>
                <a:gd name="connsiteX7" fmla="*/ 50369 w 50368"/>
                <a:gd name="connsiteY7" fmla="*/ 0 h 76763"/>
                <a:gd name="connsiteX8" fmla="*/ 13255 w 50368"/>
                <a:gd name="connsiteY8" fmla="*/ 76764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68" h="76763">
                  <a:moveTo>
                    <a:pt x="13024" y="76764"/>
                  </a:moveTo>
                  <a:lnTo>
                    <a:pt x="6339" y="76764"/>
                  </a:lnTo>
                  <a:lnTo>
                    <a:pt x="22476" y="43338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7"/>
                  </a:lnTo>
                  <a:lnTo>
                    <a:pt x="43568" y="0"/>
                  </a:lnTo>
                  <a:lnTo>
                    <a:pt x="50369" y="0"/>
                  </a:lnTo>
                  <a:lnTo>
                    <a:pt x="13255" y="7676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88F54CCC-09A9-4D21-9EBB-63136F7C2E47}"/>
                </a:ext>
              </a:extLst>
            </p:cNvPr>
            <p:cNvSpPr/>
            <p:nvPr/>
          </p:nvSpPr>
          <p:spPr>
            <a:xfrm>
              <a:off x="4834947" y="4900530"/>
              <a:ext cx="9912" cy="9681"/>
            </a:xfrm>
            <a:custGeom>
              <a:avLst/>
              <a:gdLst>
                <a:gd name="connsiteX0" fmla="*/ 0 w 9912"/>
                <a:gd name="connsiteY0" fmla="*/ 4841 h 9681"/>
                <a:gd name="connsiteX1" fmla="*/ 4956 w 9912"/>
                <a:gd name="connsiteY1" fmla="*/ 0 h 9681"/>
                <a:gd name="connsiteX2" fmla="*/ 9912 w 9912"/>
                <a:gd name="connsiteY2" fmla="*/ 4841 h 9681"/>
                <a:gd name="connsiteX3" fmla="*/ 4956 w 9912"/>
                <a:gd name="connsiteY3" fmla="*/ 9682 h 9681"/>
                <a:gd name="connsiteX4" fmla="*/ 0 w 9912"/>
                <a:gd name="connsiteY4" fmla="*/ 4841 h 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2" h="9681">
                  <a:moveTo>
                    <a:pt x="0" y="4841"/>
                  </a:moveTo>
                  <a:cubicBezTo>
                    <a:pt x="0" y="1959"/>
                    <a:pt x="2075" y="0"/>
                    <a:pt x="4956" y="0"/>
                  </a:cubicBezTo>
                  <a:cubicBezTo>
                    <a:pt x="7838" y="0"/>
                    <a:pt x="9912" y="1959"/>
                    <a:pt x="9912" y="4841"/>
                  </a:cubicBezTo>
                  <a:cubicBezTo>
                    <a:pt x="9912" y="7722"/>
                    <a:pt x="7838" y="9682"/>
                    <a:pt x="4956" y="9682"/>
                  </a:cubicBezTo>
                  <a:cubicBezTo>
                    <a:pt x="2075" y="9682"/>
                    <a:pt x="0" y="7722"/>
                    <a:pt x="0" y="4841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8467C6A7-53CC-48CD-B6A8-25781FAC8586}"/>
                </a:ext>
              </a:extLst>
            </p:cNvPr>
            <p:cNvSpPr/>
            <p:nvPr/>
          </p:nvSpPr>
          <p:spPr>
            <a:xfrm>
              <a:off x="4884048" y="4831604"/>
              <a:ext cx="46219" cy="77800"/>
            </a:xfrm>
            <a:custGeom>
              <a:avLst/>
              <a:gdLst>
                <a:gd name="connsiteX0" fmla="*/ 0 w 46219"/>
                <a:gd name="connsiteY0" fmla="*/ 0 h 77800"/>
                <a:gd name="connsiteX1" fmla="*/ 45067 w 46219"/>
                <a:gd name="connsiteY1" fmla="*/ 0 h 77800"/>
                <a:gd name="connsiteX2" fmla="*/ 45067 w 46219"/>
                <a:gd name="connsiteY2" fmla="*/ 6109 h 77800"/>
                <a:gd name="connsiteX3" fmla="*/ 6800 w 46219"/>
                <a:gd name="connsiteY3" fmla="*/ 6109 h 77800"/>
                <a:gd name="connsiteX4" fmla="*/ 6800 w 46219"/>
                <a:gd name="connsiteY4" fmla="*/ 35270 h 77800"/>
                <a:gd name="connsiteX5" fmla="*/ 40687 w 46219"/>
                <a:gd name="connsiteY5" fmla="*/ 35270 h 77800"/>
                <a:gd name="connsiteX6" fmla="*/ 40687 w 46219"/>
                <a:gd name="connsiteY6" fmla="*/ 41378 h 77800"/>
                <a:gd name="connsiteX7" fmla="*/ 6800 w 46219"/>
                <a:gd name="connsiteY7" fmla="*/ 41378 h 77800"/>
                <a:gd name="connsiteX8" fmla="*/ 6800 w 46219"/>
                <a:gd name="connsiteY8" fmla="*/ 71692 h 77800"/>
                <a:gd name="connsiteX9" fmla="*/ 46220 w 46219"/>
                <a:gd name="connsiteY9" fmla="*/ 71692 h 77800"/>
                <a:gd name="connsiteX10" fmla="*/ 46220 w 46219"/>
                <a:gd name="connsiteY10" fmla="*/ 77801 h 77800"/>
                <a:gd name="connsiteX11" fmla="*/ 0 w 46219"/>
                <a:gd name="connsiteY11" fmla="*/ 77801 h 77800"/>
                <a:gd name="connsiteX12" fmla="*/ 0 w 46219"/>
                <a:gd name="connsiteY12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219" h="77800">
                  <a:moveTo>
                    <a:pt x="0" y="0"/>
                  </a:moveTo>
                  <a:lnTo>
                    <a:pt x="45067" y="0"/>
                  </a:lnTo>
                  <a:lnTo>
                    <a:pt x="45067" y="6109"/>
                  </a:lnTo>
                  <a:lnTo>
                    <a:pt x="6800" y="6109"/>
                  </a:lnTo>
                  <a:lnTo>
                    <a:pt x="6800" y="35270"/>
                  </a:lnTo>
                  <a:lnTo>
                    <a:pt x="40687" y="35270"/>
                  </a:lnTo>
                  <a:lnTo>
                    <a:pt x="40687" y="41378"/>
                  </a:lnTo>
                  <a:lnTo>
                    <a:pt x="6800" y="41378"/>
                  </a:lnTo>
                  <a:lnTo>
                    <a:pt x="6800" y="71692"/>
                  </a:lnTo>
                  <a:lnTo>
                    <a:pt x="46220" y="71692"/>
                  </a:lnTo>
                  <a:lnTo>
                    <a:pt x="46220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405198D2-5BF7-441C-A6C0-FB8D3834EE7B}"/>
                </a:ext>
              </a:extLst>
            </p:cNvPr>
            <p:cNvSpPr/>
            <p:nvPr/>
          </p:nvSpPr>
          <p:spPr>
            <a:xfrm>
              <a:off x="4937875" y="4831489"/>
              <a:ext cx="52097" cy="78723"/>
            </a:xfrm>
            <a:custGeom>
              <a:avLst/>
              <a:gdLst>
                <a:gd name="connsiteX0" fmla="*/ 45643 w 52097"/>
                <a:gd name="connsiteY0" fmla="*/ 66160 h 78723"/>
                <a:gd name="connsiteX1" fmla="*/ 25472 w 52097"/>
                <a:gd name="connsiteY1" fmla="*/ 78723 h 78723"/>
                <a:gd name="connsiteX2" fmla="*/ 0 w 52097"/>
                <a:gd name="connsiteY2" fmla="*/ 52674 h 78723"/>
                <a:gd name="connsiteX3" fmla="*/ 25472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4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3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60"/>
                  </a:moveTo>
                  <a:cubicBezTo>
                    <a:pt x="42070" y="73767"/>
                    <a:pt x="34694" y="78723"/>
                    <a:pt x="25472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8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AD55FB3A-45DF-472A-82E3-648C9525FEF9}"/>
                </a:ext>
              </a:extLst>
            </p:cNvPr>
            <p:cNvSpPr/>
            <p:nvPr/>
          </p:nvSpPr>
          <p:spPr>
            <a:xfrm>
              <a:off x="5006340" y="4858575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5 h 51636"/>
                <a:gd name="connsiteX3" fmla="*/ 22361 w 44605"/>
                <a:gd name="connsiteY3" fmla="*/ 51637 h 51636"/>
                <a:gd name="connsiteX4" fmla="*/ 0 w 44605"/>
                <a:gd name="connsiteY4" fmla="*/ 28585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1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5"/>
                  </a:lnTo>
                  <a:cubicBezTo>
                    <a:pt x="44606" y="42992"/>
                    <a:pt x="35846" y="51637"/>
                    <a:pt x="22361" y="51637"/>
                  </a:cubicBezTo>
                  <a:cubicBezTo>
                    <a:pt x="8875" y="51637"/>
                    <a:pt x="0" y="42992"/>
                    <a:pt x="0" y="28585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1"/>
                    <a:pt x="12909" y="45643"/>
                    <a:pt x="22361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D25C38C4-7C52-425C-8E93-5DEC6A1C903B}"/>
                </a:ext>
              </a:extLst>
            </p:cNvPr>
            <p:cNvSpPr/>
            <p:nvPr/>
          </p:nvSpPr>
          <p:spPr>
            <a:xfrm>
              <a:off x="5063739" y="4857768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1 w 43683"/>
                <a:gd name="connsiteY8" fmla="*/ 6109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1"/>
                    <a:pt x="43684" y="40457"/>
                  </a:cubicBezTo>
                  <a:lnTo>
                    <a:pt x="43684" y="47142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79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60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1" y="6109"/>
                  </a:cubicBezTo>
                  <a:cubicBezTo>
                    <a:pt x="14984" y="6109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AABA13C6-634E-4BCA-989E-FBC25766F9D3}"/>
                </a:ext>
              </a:extLst>
            </p:cNvPr>
            <p:cNvSpPr/>
            <p:nvPr/>
          </p:nvSpPr>
          <p:spPr>
            <a:xfrm>
              <a:off x="5117220" y="4857653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9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4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7691FDEB-EC87-4CDA-9772-CC9083AA57F9}"/>
                </a:ext>
              </a:extLst>
            </p:cNvPr>
            <p:cNvSpPr/>
            <p:nvPr/>
          </p:nvSpPr>
          <p:spPr>
            <a:xfrm>
              <a:off x="5186722" y="4841978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9013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0D50C0EE-6C5B-4750-868A-D3C422396CBC}"/>
                </a:ext>
              </a:extLst>
            </p:cNvPr>
            <p:cNvSpPr/>
            <p:nvPr/>
          </p:nvSpPr>
          <p:spPr>
            <a:xfrm>
              <a:off x="5222914" y="4857768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1 h 52443"/>
                <a:gd name="connsiteX8" fmla="*/ 27086 w 49216"/>
                <a:gd name="connsiteY8" fmla="*/ 52444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5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1"/>
                    <a:pt x="45643" y="40341"/>
                  </a:cubicBezTo>
                  <a:lnTo>
                    <a:pt x="45643" y="46681"/>
                  </a:lnTo>
                  <a:cubicBezTo>
                    <a:pt x="40226" y="50600"/>
                    <a:pt x="33771" y="52444"/>
                    <a:pt x="27086" y="52444"/>
                  </a:cubicBezTo>
                  <a:cubicBezTo>
                    <a:pt x="11065" y="52444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486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5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244959C-7465-47F4-BD61-195E2EA51DCD}"/>
                </a:ext>
              </a:extLst>
            </p:cNvPr>
            <p:cNvSpPr/>
            <p:nvPr/>
          </p:nvSpPr>
          <p:spPr>
            <a:xfrm>
              <a:off x="5306824" y="4857768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3 w 43683"/>
                <a:gd name="connsiteY1" fmla="*/ 40457 h 52558"/>
                <a:gd name="connsiteX2" fmla="*/ 43683 w 43683"/>
                <a:gd name="connsiteY2" fmla="*/ 47142 h 52558"/>
                <a:gd name="connsiteX3" fmla="*/ 26394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0 w 43683"/>
                <a:gd name="connsiteY8" fmla="*/ 6109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1"/>
                    <a:pt x="43683" y="40457"/>
                  </a:cubicBezTo>
                  <a:lnTo>
                    <a:pt x="43683" y="47142"/>
                  </a:lnTo>
                  <a:cubicBezTo>
                    <a:pt x="38727" y="50830"/>
                    <a:pt x="32734" y="52559"/>
                    <a:pt x="26394" y="52559"/>
                  </a:cubicBezTo>
                  <a:cubicBezTo>
                    <a:pt x="10834" y="52559"/>
                    <a:pt x="0" y="41609"/>
                    <a:pt x="0" y="26279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4" y="0"/>
                    <a:pt x="38727" y="1960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0" y="6109"/>
                  </a:cubicBezTo>
                  <a:cubicBezTo>
                    <a:pt x="14984" y="6109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9D3ECCAA-092E-4EB3-BB30-D07DB0C06C1C}"/>
                </a:ext>
              </a:extLst>
            </p:cNvPr>
            <p:cNvSpPr/>
            <p:nvPr/>
          </p:nvSpPr>
          <p:spPr>
            <a:xfrm>
              <a:off x="5364108" y="4831604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2 w 45412"/>
                <a:gd name="connsiteY6" fmla="*/ 48755 h 77916"/>
                <a:gd name="connsiteX7" fmla="*/ 45412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7" y="26164"/>
                    <a:pt x="45412" y="35615"/>
                    <a:pt x="45412" y="48755"/>
                  </a:cubicBezTo>
                  <a:lnTo>
                    <a:pt x="45412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FA71504D-C3CC-411D-AF37-FF8AAF756AB8}"/>
                </a:ext>
              </a:extLst>
            </p:cNvPr>
            <p:cNvSpPr/>
            <p:nvPr/>
          </p:nvSpPr>
          <p:spPr>
            <a:xfrm>
              <a:off x="5424966" y="4838635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6 w 12332"/>
                <a:gd name="connsiteY2" fmla="*/ 922 h 70654"/>
                <a:gd name="connsiteX3" fmla="*/ 12333 w 12332"/>
                <a:gd name="connsiteY3" fmla="*/ 4495 h 70654"/>
                <a:gd name="connsiteX4" fmla="*/ 7376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1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6"/>
                    <a:pt x="7376" y="922"/>
                  </a:cubicBezTo>
                  <a:lnTo>
                    <a:pt x="12333" y="4495"/>
                  </a:lnTo>
                  <a:lnTo>
                    <a:pt x="7376" y="8068"/>
                  </a:lnTo>
                  <a:cubicBezTo>
                    <a:pt x="6455" y="8645"/>
                    <a:pt x="5532" y="9106"/>
                    <a:pt x="4380" y="9106"/>
                  </a:cubicBezTo>
                  <a:cubicBezTo>
                    <a:pt x="1844" y="9106"/>
                    <a:pt x="0" y="7031"/>
                    <a:pt x="0" y="4611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878FAC78-0D34-4BF8-A549-29178BA12540}"/>
                </a:ext>
              </a:extLst>
            </p:cNvPr>
            <p:cNvSpPr/>
            <p:nvPr/>
          </p:nvSpPr>
          <p:spPr>
            <a:xfrm>
              <a:off x="5451014" y="4831604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1BB82999-BADF-43FC-B820-3B62444DBBA7}"/>
                </a:ext>
              </a:extLst>
            </p:cNvPr>
            <p:cNvSpPr/>
            <p:nvPr/>
          </p:nvSpPr>
          <p:spPr>
            <a:xfrm>
              <a:off x="5471762" y="4831489"/>
              <a:ext cx="52097" cy="78723"/>
            </a:xfrm>
            <a:custGeom>
              <a:avLst/>
              <a:gdLst>
                <a:gd name="connsiteX0" fmla="*/ 45643 w 52097"/>
                <a:gd name="connsiteY0" fmla="*/ 66160 h 78723"/>
                <a:gd name="connsiteX1" fmla="*/ 25472 w 52097"/>
                <a:gd name="connsiteY1" fmla="*/ 78723 h 78723"/>
                <a:gd name="connsiteX2" fmla="*/ 0 w 52097"/>
                <a:gd name="connsiteY2" fmla="*/ 52674 h 78723"/>
                <a:gd name="connsiteX3" fmla="*/ 25472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4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3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60"/>
                  </a:moveTo>
                  <a:cubicBezTo>
                    <a:pt x="42070" y="73767"/>
                    <a:pt x="34693" y="78723"/>
                    <a:pt x="25472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8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6F9568F7-C291-4B07-9126-08FB21BB6FD6}"/>
                </a:ext>
              </a:extLst>
            </p:cNvPr>
            <p:cNvSpPr/>
            <p:nvPr/>
          </p:nvSpPr>
          <p:spPr>
            <a:xfrm>
              <a:off x="5541840" y="4857653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3946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D28B0FC5-2A6E-4B26-9C01-56F77F0AEF69}"/>
                </a:ext>
              </a:extLst>
            </p:cNvPr>
            <p:cNvSpPr/>
            <p:nvPr/>
          </p:nvSpPr>
          <p:spPr>
            <a:xfrm>
              <a:off x="5572614" y="4857768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1 h 52443"/>
                <a:gd name="connsiteX8" fmla="*/ 27086 w 49216"/>
                <a:gd name="connsiteY8" fmla="*/ 52444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5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1"/>
                    <a:pt x="45643" y="40341"/>
                  </a:cubicBezTo>
                  <a:lnTo>
                    <a:pt x="45643" y="46681"/>
                  </a:lnTo>
                  <a:cubicBezTo>
                    <a:pt x="40226" y="50600"/>
                    <a:pt x="33771" y="52444"/>
                    <a:pt x="27086" y="52444"/>
                  </a:cubicBezTo>
                  <a:cubicBezTo>
                    <a:pt x="11065" y="52444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486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5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F5821C36-C682-46A0-9925-AD01A203825A}"/>
                </a:ext>
              </a:extLst>
            </p:cNvPr>
            <p:cNvSpPr/>
            <p:nvPr/>
          </p:nvSpPr>
          <p:spPr>
            <a:xfrm>
              <a:off x="5635892" y="4857768"/>
              <a:ext cx="45412" cy="51752"/>
            </a:xfrm>
            <a:custGeom>
              <a:avLst/>
              <a:gdLst>
                <a:gd name="connsiteX0" fmla="*/ 6455 w 45412"/>
                <a:gd name="connsiteY0" fmla="*/ 51637 h 51752"/>
                <a:gd name="connsiteX1" fmla="*/ 0 w 45412"/>
                <a:gd name="connsiteY1" fmla="*/ 51637 h 51752"/>
                <a:gd name="connsiteX2" fmla="*/ 0 w 45412"/>
                <a:gd name="connsiteY2" fmla="*/ 807 h 51752"/>
                <a:gd name="connsiteX3" fmla="*/ 6455 w 45412"/>
                <a:gd name="connsiteY3" fmla="*/ 807 h 51752"/>
                <a:gd name="connsiteX4" fmla="*/ 6455 w 45412"/>
                <a:gd name="connsiteY4" fmla="*/ 12448 h 51752"/>
                <a:gd name="connsiteX5" fmla="*/ 25242 w 45412"/>
                <a:gd name="connsiteY5" fmla="*/ 0 h 51752"/>
                <a:gd name="connsiteX6" fmla="*/ 45413 w 45412"/>
                <a:gd name="connsiteY6" fmla="*/ 22591 h 51752"/>
                <a:gd name="connsiteX7" fmla="*/ 45413 w 45412"/>
                <a:gd name="connsiteY7" fmla="*/ 51637 h 51752"/>
                <a:gd name="connsiteX8" fmla="*/ 38958 w 45412"/>
                <a:gd name="connsiteY8" fmla="*/ 51637 h 51752"/>
                <a:gd name="connsiteX9" fmla="*/ 38958 w 45412"/>
                <a:gd name="connsiteY9" fmla="*/ 23513 h 51752"/>
                <a:gd name="connsiteX10" fmla="*/ 23744 w 45412"/>
                <a:gd name="connsiteY10" fmla="*/ 6224 h 51752"/>
                <a:gd name="connsiteX11" fmla="*/ 6570 w 45412"/>
                <a:gd name="connsiteY11" fmla="*/ 26279 h 51752"/>
                <a:gd name="connsiteX12" fmla="*/ 6570 w 45412"/>
                <a:gd name="connsiteY12" fmla="*/ 51752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2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C794BFEC-FA23-4CD1-B2A6-590C0BCD5B1C}"/>
                </a:ext>
              </a:extLst>
            </p:cNvPr>
            <p:cNvSpPr/>
            <p:nvPr/>
          </p:nvSpPr>
          <p:spPr>
            <a:xfrm>
              <a:off x="5721992" y="4841978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9013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04F203FB-029C-4FB2-BCEA-FB9B1FCE91DD}"/>
                </a:ext>
              </a:extLst>
            </p:cNvPr>
            <p:cNvSpPr/>
            <p:nvPr/>
          </p:nvSpPr>
          <p:spPr>
            <a:xfrm>
              <a:off x="5758299" y="4857653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D7AF360-C11C-4D31-90EB-3780F0B6511D}"/>
                </a:ext>
              </a:extLst>
            </p:cNvPr>
            <p:cNvSpPr/>
            <p:nvPr/>
          </p:nvSpPr>
          <p:spPr>
            <a:xfrm>
              <a:off x="5849240" y="4857768"/>
              <a:ext cx="45412" cy="51752"/>
            </a:xfrm>
            <a:custGeom>
              <a:avLst/>
              <a:gdLst>
                <a:gd name="connsiteX0" fmla="*/ 6455 w 45412"/>
                <a:gd name="connsiteY0" fmla="*/ 51637 h 51752"/>
                <a:gd name="connsiteX1" fmla="*/ 0 w 45412"/>
                <a:gd name="connsiteY1" fmla="*/ 51637 h 51752"/>
                <a:gd name="connsiteX2" fmla="*/ 0 w 45412"/>
                <a:gd name="connsiteY2" fmla="*/ 807 h 51752"/>
                <a:gd name="connsiteX3" fmla="*/ 6455 w 45412"/>
                <a:gd name="connsiteY3" fmla="*/ 807 h 51752"/>
                <a:gd name="connsiteX4" fmla="*/ 6455 w 45412"/>
                <a:gd name="connsiteY4" fmla="*/ 12448 h 51752"/>
                <a:gd name="connsiteX5" fmla="*/ 25242 w 45412"/>
                <a:gd name="connsiteY5" fmla="*/ 0 h 51752"/>
                <a:gd name="connsiteX6" fmla="*/ 45413 w 45412"/>
                <a:gd name="connsiteY6" fmla="*/ 22591 h 51752"/>
                <a:gd name="connsiteX7" fmla="*/ 45413 w 45412"/>
                <a:gd name="connsiteY7" fmla="*/ 51637 h 51752"/>
                <a:gd name="connsiteX8" fmla="*/ 38958 w 45412"/>
                <a:gd name="connsiteY8" fmla="*/ 51637 h 51752"/>
                <a:gd name="connsiteX9" fmla="*/ 38958 w 45412"/>
                <a:gd name="connsiteY9" fmla="*/ 23513 h 51752"/>
                <a:gd name="connsiteX10" fmla="*/ 23744 w 45412"/>
                <a:gd name="connsiteY10" fmla="*/ 6224 h 51752"/>
                <a:gd name="connsiteX11" fmla="*/ 6570 w 45412"/>
                <a:gd name="connsiteY11" fmla="*/ 26279 h 51752"/>
                <a:gd name="connsiteX12" fmla="*/ 6570 w 45412"/>
                <a:gd name="connsiteY12" fmla="*/ 51752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2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40D4894C-1490-428E-8E1F-5180E002F992}"/>
                </a:ext>
              </a:extLst>
            </p:cNvPr>
            <p:cNvSpPr/>
            <p:nvPr/>
          </p:nvSpPr>
          <p:spPr>
            <a:xfrm>
              <a:off x="5907446" y="4857653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4 w 52443"/>
                <a:gd name="connsiteY1" fmla="*/ 0 h 52558"/>
                <a:gd name="connsiteX2" fmla="*/ 52443 w 52443"/>
                <a:gd name="connsiteY2" fmla="*/ 26164 h 52558"/>
                <a:gd name="connsiteX3" fmla="*/ 26394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49" y="0"/>
                    <a:pt x="26394" y="0"/>
                  </a:cubicBezTo>
                  <a:cubicBezTo>
                    <a:pt x="41839" y="0"/>
                    <a:pt x="52443" y="10950"/>
                    <a:pt x="52443" y="26164"/>
                  </a:cubicBezTo>
                  <a:cubicBezTo>
                    <a:pt x="52443" y="41378"/>
                    <a:pt x="41609" y="52559"/>
                    <a:pt x="26394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329DC6E2-43FC-4006-938C-E85B1CBCF278}"/>
                </a:ext>
              </a:extLst>
            </p:cNvPr>
            <p:cNvSpPr/>
            <p:nvPr/>
          </p:nvSpPr>
          <p:spPr>
            <a:xfrm>
              <a:off x="5972107" y="4841978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9013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FB0AA2ED-E283-495B-9945-CEE90F480DBA}"/>
                </a:ext>
              </a:extLst>
            </p:cNvPr>
            <p:cNvSpPr/>
            <p:nvPr/>
          </p:nvSpPr>
          <p:spPr>
            <a:xfrm>
              <a:off x="6032619" y="4857653"/>
              <a:ext cx="35845" cy="52443"/>
            </a:xfrm>
            <a:custGeom>
              <a:avLst/>
              <a:gdLst>
                <a:gd name="connsiteX0" fmla="*/ 17519 w 35845"/>
                <a:gd name="connsiteY0" fmla="*/ 47257 h 52443"/>
                <a:gd name="connsiteX1" fmla="*/ 29507 w 35845"/>
                <a:gd name="connsiteY1" fmla="*/ 38612 h 52443"/>
                <a:gd name="connsiteX2" fmla="*/ 23398 w 35845"/>
                <a:gd name="connsiteY2" fmla="*/ 31120 h 52443"/>
                <a:gd name="connsiteX3" fmla="*/ 10373 w 35845"/>
                <a:gd name="connsiteY3" fmla="*/ 26049 h 52443"/>
                <a:gd name="connsiteX4" fmla="*/ 1037 w 35845"/>
                <a:gd name="connsiteY4" fmla="*/ 13946 h 52443"/>
                <a:gd name="connsiteX5" fmla="*/ 18211 w 35845"/>
                <a:gd name="connsiteY5" fmla="*/ 0 h 52443"/>
                <a:gd name="connsiteX6" fmla="*/ 33656 w 35845"/>
                <a:gd name="connsiteY6" fmla="*/ 4841 h 52443"/>
                <a:gd name="connsiteX7" fmla="*/ 33656 w 35845"/>
                <a:gd name="connsiteY7" fmla="*/ 11526 h 52443"/>
                <a:gd name="connsiteX8" fmla="*/ 18326 w 35845"/>
                <a:gd name="connsiteY8" fmla="*/ 5187 h 52443"/>
                <a:gd name="connsiteX9" fmla="*/ 7492 w 35845"/>
                <a:gd name="connsiteY9" fmla="*/ 13140 h 52443"/>
                <a:gd name="connsiteX10" fmla="*/ 13485 w 35845"/>
                <a:gd name="connsiteY10" fmla="*/ 20401 h 52443"/>
                <a:gd name="connsiteX11" fmla="*/ 26510 w 35845"/>
                <a:gd name="connsiteY11" fmla="*/ 25472 h 52443"/>
                <a:gd name="connsiteX12" fmla="*/ 35846 w 35845"/>
                <a:gd name="connsiteY12" fmla="*/ 37344 h 52443"/>
                <a:gd name="connsiteX13" fmla="*/ 17404 w 35845"/>
                <a:gd name="connsiteY13" fmla="*/ 52443 h 52443"/>
                <a:gd name="connsiteX14" fmla="*/ 0 w 35845"/>
                <a:gd name="connsiteY14" fmla="*/ 47026 h 52443"/>
                <a:gd name="connsiteX15" fmla="*/ 0 w 35845"/>
                <a:gd name="connsiteY15" fmla="*/ 39995 h 52443"/>
                <a:gd name="connsiteX16" fmla="*/ 17519 w 35845"/>
                <a:gd name="connsiteY16" fmla="*/ 47142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443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7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6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3"/>
                    <a:pt x="33656" y="4841"/>
                  </a:cubicBezTo>
                  <a:lnTo>
                    <a:pt x="33656" y="11526"/>
                  </a:lnTo>
                  <a:cubicBezTo>
                    <a:pt x="29161" y="7492"/>
                    <a:pt x="23628" y="5187"/>
                    <a:pt x="18326" y="5187"/>
                  </a:cubicBezTo>
                  <a:cubicBezTo>
                    <a:pt x="12102" y="5187"/>
                    <a:pt x="7492" y="8068"/>
                    <a:pt x="7492" y="13140"/>
                  </a:cubicBezTo>
                  <a:cubicBezTo>
                    <a:pt x="7492" y="16598"/>
                    <a:pt x="9105" y="18787"/>
                    <a:pt x="13485" y="20401"/>
                  </a:cubicBezTo>
                  <a:lnTo>
                    <a:pt x="26510" y="25472"/>
                  </a:lnTo>
                  <a:cubicBezTo>
                    <a:pt x="32964" y="28124"/>
                    <a:pt x="35846" y="32042"/>
                    <a:pt x="35846" y="37344"/>
                  </a:cubicBezTo>
                  <a:cubicBezTo>
                    <a:pt x="35846" y="46796"/>
                    <a:pt x="28124" y="52443"/>
                    <a:pt x="17404" y="52443"/>
                  </a:cubicBezTo>
                  <a:cubicBezTo>
                    <a:pt x="10719" y="52443"/>
                    <a:pt x="4495" y="50715"/>
                    <a:pt x="0" y="47026"/>
                  </a:cubicBezTo>
                  <a:lnTo>
                    <a:pt x="0" y="39995"/>
                  </a:lnTo>
                  <a:cubicBezTo>
                    <a:pt x="5302" y="44952"/>
                    <a:pt x="11411" y="47142"/>
                    <a:pt x="17519" y="47142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1AB9999B-0427-407B-BA49-3FCF5DF1D812}"/>
                </a:ext>
              </a:extLst>
            </p:cNvPr>
            <p:cNvSpPr/>
            <p:nvPr/>
          </p:nvSpPr>
          <p:spPr>
            <a:xfrm>
              <a:off x="6080567" y="4838635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1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5" y="0"/>
                    <a:pt x="4380" y="0"/>
                  </a:cubicBezTo>
                  <a:cubicBezTo>
                    <a:pt x="5533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6"/>
                    <a:pt x="4380" y="9106"/>
                  </a:cubicBezTo>
                  <a:cubicBezTo>
                    <a:pt x="1845" y="9106"/>
                    <a:pt x="0" y="7031"/>
                    <a:pt x="0" y="4611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772A159-CC79-4B2B-854F-EBC88CE1524F}"/>
                </a:ext>
              </a:extLst>
            </p:cNvPr>
            <p:cNvSpPr/>
            <p:nvPr/>
          </p:nvSpPr>
          <p:spPr>
            <a:xfrm>
              <a:off x="6106501" y="4857768"/>
              <a:ext cx="78377" cy="51867"/>
            </a:xfrm>
            <a:custGeom>
              <a:avLst/>
              <a:gdLst>
                <a:gd name="connsiteX0" fmla="*/ 6455 w 78377"/>
                <a:gd name="connsiteY0" fmla="*/ 51637 h 51867"/>
                <a:gd name="connsiteX1" fmla="*/ 0 w 78377"/>
                <a:gd name="connsiteY1" fmla="*/ 51637 h 51867"/>
                <a:gd name="connsiteX2" fmla="*/ 0 w 78377"/>
                <a:gd name="connsiteY2" fmla="*/ 807 h 51867"/>
                <a:gd name="connsiteX3" fmla="*/ 6455 w 78377"/>
                <a:gd name="connsiteY3" fmla="*/ 807 h 51867"/>
                <a:gd name="connsiteX4" fmla="*/ 6455 w 78377"/>
                <a:gd name="connsiteY4" fmla="*/ 12218 h 51867"/>
                <a:gd name="connsiteX5" fmla="*/ 24320 w 78377"/>
                <a:gd name="connsiteY5" fmla="*/ 0 h 51867"/>
                <a:gd name="connsiteX6" fmla="*/ 40687 w 78377"/>
                <a:gd name="connsiteY6" fmla="*/ 13024 h 51867"/>
                <a:gd name="connsiteX7" fmla="*/ 59589 w 78377"/>
                <a:gd name="connsiteY7" fmla="*/ 0 h 51867"/>
                <a:gd name="connsiteX8" fmla="*/ 78377 w 78377"/>
                <a:gd name="connsiteY8" fmla="*/ 22591 h 51867"/>
                <a:gd name="connsiteX9" fmla="*/ 78377 w 78377"/>
                <a:gd name="connsiteY9" fmla="*/ 51637 h 51867"/>
                <a:gd name="connsiteX10" fmla="*/ 71922 w 78377"/>
                <a:gd name="connsiteY10" fmla="*/ 51637 h 51867"/>
                <a:gd name="connsiteX11" fmla="*/ 71922 w 78377"/>
                <a:gd name="connsiteY11" fmla="*/ 23513 h 51867"/>
                <a:gd name="connsiteX12" fmla="*/ 58322 w 78377"/>
                <a:gd name="connsiteY12" fmla="*/ 6224 h 51867"/>
                <a:gd name="connsiteX13" fmla="*/ 42416 w 78377"/>
                <a:gd name="connsiteY13" fmla="*/ 25242 h 51867"/>
                <a:gd name="connsiteX14" fmla="*/ 42416 w 78377"/>
                <a:gd name="connsiteY14" fmla="*/ 51752 h 51867"/>
                <a:gd name="connsiteX15" fmla="*/ 35961 w 78377"/>
                <a:gd name="connsiteY15" fmla="*/ 51752 h 51867"/>
                <a:gd name="connsiteX16" fmla="*/ 35961 w 78377"/>
                <a:gd name="connsiteY16" fmla="*/ 23629 h 51867"/>
                <a:gd name="connsiteX17" fmla="*/ 22361 w 78377"/>
                <a:gd name="connsiteY17" fmla="*/ 6340 h 51867"/>
                <a:gd name="connsiteX18" fmla="*/ 6339 w 78377"/>
                <a:gd name="connsiteY18" fmla="*/ 26395 h 51867"/>
                <a:gd name="connsiteX19" fmla="*/ 6339 w 78377"/>
                <a:gd name="connsiteY19" fmla="*/ 51867 h 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377" h="51867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218"/>
                  </a:lnTo>
                  <a:cubicBezTo>
                    <a:pt x="9682" y="4841"/>
                    <a:pt x="16252" y="0"/>
                    <a:pt x="24320" y="0"/>
                  </a:cubicBezTo>
                  <a:cubicBezTo>
                    <a:pt x="33195" y="0"/>
                    <a:pt x="38382" y="5071"/>
                    <a:pt x="40687" y="13024"/>
                  </a:cubicBezTo>
                  <a:cubicBezTo>
                    <a:pt x="43799" y="5302"/>
                    <a:pt x="50830" y="0"/>
                    <a:pt x="59589" y="0"/>
                  </a:cubicBezTo>
                  <a:cubicBezTo>
                    <a:pt x="72153" y="0"/>
                    <a:pt x="78377" y="9451"/>
                    <a:pt x="78377" y="22591"/>
                  </a:cubicBezTo>
                  <a:lnTo>
                    <a:pt x="78377" y="51637"/>
                  </a:lnTo>
                  <a:lnTo>
                    <a:pt x="71922" y="51637"/>
                  </a:lnTo>
                  <a:lnTo>
                    <a:pt x="71922" y="23513"/>
                  </a:lnTo>
                  <a:cubicBezTo>
                    <a:pt x="71922" y="11987"/>
                    <a:pt x="67312" y="6224"/>
                    <a:pt x="58322" y="6224"/>
                  </a:cubicBezTo>
                  <a:cubicBezTo>
                    <a:pt x="49332" y="6224"/>
                    <a:pt x="42416" y="14523"/>
                    <a:pt x="42416" y="25242"/>
                  </a:cubicBezTo>
                  <a:lnTo>
                    <a:pt x="42416" y="51752"/>
                  </a:lnTo>
                  <a:lnTo>
                    <a:pt x="35961" y="51752"/>
                  </a:lnTo>
                  <a:lnTo>
                    <a:pt x="35961" y="23629"/>
                  </a:lnTo>
                  <a:cubicBezTo>
                    <a:pt x="35961" y="12103"/>
                    <a:pt x="31351" y="6340"/>
                    <a:pt x="22361" y="6340"/>
                  </a:cubicBezTo>
                  <a:cubicBezTo>
                    <a:pt x="13371" y="6340"/>
                    <a:pt x="6339" y="15099"/>
                    <a:pt x="6339" y="26395"/>
                  </a:cubicBezTo>
                  <a:lnTo>
                    <a:pt x="6339" y="5186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F192CC36-876C-41C3-B21B-775E22C3FA8A}"/>
                </a:ext>
              </a:extLst>
            </p:cNvPr>
            <p:cNvSpPr/>
            <p:nvPr/>
          </p:nvSpPr>
          <p:spPr>
            <a:xfrm>
              <a:off x="6201822" y="4857768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9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4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4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9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2" y="47603"/>
                    <a:pt x="6455" y="39880"/>
                  </a:cubicBezTo>
                  <a:close/>
                  <a:moveTo>
                    <a:pt x="26049" y="5994"/>
                  </a:moveTo>
                  <a:cubicBezTo>
                    <a:pt x="14638" y="5994"/>
                    <a:pt x="6455" y="14523"/>
                    <a:pt x="6455" y="26164"/>
                  </a:cubicBezTo>
                  <a:cubicBezTo>
                    <a:pt x="6455" y="37805"/>
                    <a:pt x="14638" y="46450"/>
                    <a:pt x="26049" y="46450"/>
                  </a:cubicBezTo>
                  <a:cubicBezTo>
                    <a:pt x="37460" y="46450"/>
                    <a:pt x="45413" y="37921"/>
                    <a:pt x="45413" y="26164"/>
                  </a:cubicBezTo>
                  <a:cubicBezTo>
                    <a:pt x="45413" y="14408"/>
                    <a:pt x="37460" y="5994"/>
                    <a:pt x="26049" y="59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29916D3E-CD6F-4D85-8E5D-07DBD79DEA05}"/>
                </a:ext>
              </a:extLst>
            </p:cNvPr>
            <p:cNvSpPr/>
            <p:nvPr/>
          </p:nvSpPr>
          <p:spPr>
            <a:xfrm>
              <a:off x="6268212" y="4831604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73D6AE14-FDE3-4FAC-8A52-C33A4AF4CFC2}"/>
                </a:ext>
              </a:extLst>
            </p:cNvPr>
            <p:cNvSpPr/>
            <p:nvPr/>
          </p:nvSpPr>
          <p:spPr>
            <a:xfrm>
              <a:off x="6285039" y="4858575"/>
              <a:ext cx="50368" cy="76763"/>
            </a:xfrm>
            <a:custGeom>
              <a:avLst/>
              <a:gdLst>
                <a:gd name="connsiteX0" fmla="*/ 13024 w 50368"/>
                <a:gd name="connsiteY0" fmla="*/ 76764 h 76763"/>
                <a:gd name="connsiteX1" fmla="*/ 6340 w 50368"/>
                <a:gd name="connsiteY1" fmla="*/ 76764 h 76763"/>
                <a:gd name="connsiteX2" fmla="*/ 22476 w 50368"/>
                <a:gd name="connsiteY2" fmla="*/ 43338 h 76763"/>
                <a:gd name="connsiteX3" fmla="*/ 0 w 50368"/>
                <a:gd name="connsiteY3" fmla="*/ 0 h 76763"/>
                <a:gd name="connsiteX4" fmla="*/ 7608 w 50368"/>
                <a:gd name="connsiteY4" fmla="*/ 0 h 76763"/>
                <a:gd name="connsiteX5" fmla="*/ 26049 w 50368"/>
                <a:gd name="connsiteY5" fmla="*/ 36077 h 76763"/>
                <a:gd name="connsiteX6" fmla="*/ 43569 w 50368"/>
                <a:gd name="connsiteY6" fmla="*/ 0 h 76763"/>
                <a:gd name="connsiteX7" fmla="*/ 50369 w 50368"/>
                <a:gd name="connsiteY7" fmla="*/ 0 h 76763"/>
                <a:gd name="connsiteX8" fmla="*/ 13255 w 50368"/>
                <a:gd name="connsiteY8" fmla="*/ 76764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68" h="76763">
                  <a:moveTo>
                    <a:pt x="13024" y="76764"/>
                  </a:moveTo>
                  <a:lnTo>
                    <a:pt x="6340" y="76764"/>
                  </a:lnTo>
                  <a:lnTo>
                    <a:pt x="22476" y="43338"/>
                  </a:lnTo>
                  <a:lnTo>
                    <a:pt x="0" y="0"/>
                  </a:lnTo>
                  <a:lnTo>
                    <a:pt x="7608" y="0"/>
                  </a:lnTo>
                  <a:lnTo>
                    <a:pt x="26049" y="36077"/>
                  </a:lnTo>
                  <a:lnTo>
                    <a:pt x="43569" y="0"/>
                  </a:lnTo>
                  <a:lnTo>
                    <a:pt x="50369" y="0"/>
                  </a:lnTo>
                  <a:lnTo>
                    <a:pt x="13255" y="7676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22E4BD5-EC13-4237-88C5-5A05FAE65BE5}"/>
                </a:ext>
              </a:extLst>
            </p:cNvPr>
            <p:cNvSpPr/>
            <p:nvPr/>
          </p:nvSpPr>
          <p:spPr>
            <a:xfrm>
              <a:off x="3572614" y="4966459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40 w 29506"/>
                <a:gd name="connsiteY3" fmla="*/ 0 h 68234"/>
                <a:gd name="connsiteX4" fmla="*/ 6340 w 29506"/>
                <a:gd name="connsiteY4" fmla="*/ 16597 h 68234"/>
                <a:gd name="connsiteX5" fmla="*/ 28700 w 29506"/>
                <a:gd name="connsiteY5" fmla="*/ 16597 h 68234"/>
                <a:gd name="connsiteX6" fmla="*/ 28700 w 29506"/>
                <a:gd name="connsiteY6" fmla="*/ 22591 h 68234"/>
                <a:gd name="connsiteX7" fmla="*/ 6340 w 29506"/>
                <a:gd name="connsiteY7" fmla="*/ 22591 h 68234"/>
                <a:gd name="connsiteX8" fmla="*/ 6340 w 29506"/>
                <a:gd name="connsiteY8" fmla="*/ 51175 h 68234"/>
                <a:gd name="connsiteX9" fmla="*/ 17289 w 29506"/>
                <a:gd name="connsiteY9" fmla="*/ 62125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40" y="68234"/>
                    <a:pt x="0" y="63508"/>
                    <a:pt x="0" y="50715"/>
                  </a:cubicBezTo>
                  <a:lnTo>
                    <a:pt x="0" y="0"/>
                  </a:lnTo>
                  <a:lnTo>
                    <a:pt x="6340" y="0"/>
                  </a:lnTo>
                  <a:lnTo>
                    <a:pt x="6340" y="16597"/>
                  </a:lnTo>
                  <a:lnTo>
                    <a:pt x="28700" y="16597"/>
                  </a:lnTo>
                  <a:lnTo>
                    <a:pt x="28700" y="22591"/>
                  </a:lnTo>
                  <a:lnTo>
                    <a:pt x="6340" y="22591"/>
                  </a:lnTo>
                  <a:lnTo>
                    <a:pt x="6340" y="51175"/>
                  </a:lnTo>
                  <a:cubicBezTo>
                    <a:pt x="6340" y="58898"/>
                    <a:pt x="10950" y="62125"/>
                    <a:pt x="17289" y="62125"/>
                  </a:cubicBezTo>
                  <a:cubicBezTo>
                    <a:pt x="21208" y="62125"/>
                    <a:pt x="25819" y="60973"/>
                    <a:pt x="29507" y="58322"/>
                  </a:cubicBezTo>
                  <a:lnTo>
                    <a:pt x="29507" y="64546"/>
                  </a:lnTo>
                  <a:cubicBezTo>
                    <a:pt x="25819" y="67081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DA167112-8CD8-4929-99B5-03CAC6666F95}"/>
                </a:ext>
              </a:extLst>
            </p:cNvPr>
            <p:cNvSpPr/>
            <p:nvPr/>
          </p:nvSpPr>
          <p:spPr>
            <a:xfrm>
              <a:off x="3612725" y="4982135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7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2"/>
                    <a:pt x="6455" y="27201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64E3F6BC-CEE3-4B33-9A0D-07DB91D61396}"/>
                </a:ext>
              </a:extLst>
            </p:cNvPr>
            <p:cNvSpPr/>
            <p:nvPr/>
          </p:nvSpPr>
          <p:spPr>
            <a:xfrm>
              <a:off x="3646266" y="4983057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5 h 51636"/>
                <a:gd name="connsiteX3" fmla="*/ 22361 w 44605"/>
                <a:gd name="connsiteY3" fmla="*/ 51637 h 51636"/>
                <a:gd name="connsiteX4" fmla="*/ 0 w 44605"/>
                <a:gd name="connsiteY4" fmla="*/ 28585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1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5"/>
                  </a:lnTo>
                  <a:cubicBezTo>
                    <a:pt x="44606" y="42992"/>
                    <a:pt x="35846" y="51637"/>
                    <a:pt x="22361" y="51637"/>
                  </a:cubicBezTo>
                  <a:cubicBezTo>
                    <a:pt x="8875" y="51637"/>
                    <a:pt x="0" y="42992"/>
                    <a:pt x="0" y="28585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1"/>
                    <a:pt x="12909" y="45643"/>
                    <a:pt x="22361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14E07F9B-E606-46B0-8351-00A9AF64A842}"/>
                </a:ext>
              </a:extLst>
            </p:cNvPr>
            <p:cNvSpPr/>
            <p:nvPr/>
          </p:nvSpPr>
          <p:spPr>
            <a:xfrm>
              <a:off x="3703319" y="4982135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4 w 35846"/>
                <a:gd name="connsiteY3" fmla="*/ 26049 h 52558"/>
                <a:gd name="connsiteX4" fmla="*/ 1038 w 35846"/>
                <a:gd name="connsiteY4" fmla="*/ 13946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7 w 35846"/>
                <a:gd name="connsiteY8" fmla="*/ 5302 h 52558"/>
                <a:gd name="connsiteX9" fmla="*/ 7492 w 35846"/>
                <a:gd name="connsiteY9" fmla="*/ 13255 h 52558"/>
                <a:gd name="connsiteX10" fmla="*/ 13486 w 35846"/>
                <a:gd name="connsiteY10" fmla="*/ 20516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1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4" y="26049"/>
                  </a:lnTo>
                  <a:cubicBezTo>
                    <a:pt x="4265" y="23513"/>
                    <a:pt x="1038" y="20055"/>
                    <a:pt x="1038" y="13946"/>
                  </a:cubicBezTo>
                  <a:cubicBezTo>
                    <a:pt x="1038" y="5302"/>
                    <a:pt x="8184" y="0"/>
                    <a:pt x="18211" y="0"/>
                  </a:cubicBezTo>
                  <a:cubicBezTo>
                    <a:pt x="24090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9" y="5302"/>
                    <a:pt x="18327" y="5302"/>
                  </a:cubicBezTo>
                  <a:cubicBezTo>
                    <a:pt x="12103" y="5302"/>
                    <a:pt x="7492" y="8183"/>
                    <a:pt x="7492" y="13255"/>
                  </a:cubicBezTo>
                  <a:cubicBezTo>
                    <a:pt x="7492" y="16713"/>
                    <a:pt x="9106" y="18903"/>
                    <a:pt x="13486" y="20516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A65DA845-9A3F-4B6A-BE18-05E19C25057D}"/>
                </a:ext>
              </a:extLst>
            </p:cNvPr>
            <p:cNvSpPr/>
            <p:nvPr/>
          </p:nvSpPr>
          <p:spPr>
            <a:xfrm>
              <a:off x="3751959" y="4966459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40 w 29506"/>
                <a:gd name="connsiteY3" fmla="*/ 0 h 68234"/>
                <a:gd name="connsiteX4" fmla="*/ 6340 w 29506"/>
                <a:gd name="connsiteY4" fmla="*/ 16597 h 68234"/>
                <a:gd name="connsiteX5" fmla="*/ 28700 w 29506"/>
                <a:gd name="connsiteY5" fmla="*/ 16597 h 68234"/>
                <a:gd name="connsiteX6" fmla="*/ 28700 w 29506"/>
                <a:gd name="connsiteY6" fmla="*/ 22591 h 68234"/>
                <a:gd name="connsiteX7" fmla="*/ 6340 w 29506"/>
                <a:gd name="connsiteY7" fmla="*/ 22591 h 68234"/>
                <a:gd name="connsiteX8" fmla="*/ 6340 w 29506"/>
                <a:gd name="connsiteY8" fmla="*/ 51175 h 68234"/>
                <a:gd name="connsiteX9" fmla="*/ 17289 w 29506"/>
                <a:gd name="connsiteY9" fmla="*/ 62125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40" y="68234"/>
                    <a:pt x="0" y="63508"/>
                    <a:pt x="0" y="50715"/>
                  </a:cubicBezTo>
                  <a:lnTo>
                    <a:pt x="0" y="0"/>
                  </a:lnTo>
                  <a:lnTo>
                    <a:pt x="6340" y="0"/>
                  </a:lnTo>
                  <a:lnTo>
                    <a:pt x="6340" y="16597"/>
                  </a:lnTo>
                  <a:lnTo>
                    <a:pt x="28700" y="16597"/>
                  </a:lnTo>
                  <a:lnTo>
                    <a:pt x="28700" y="22591"/>
                  </a:lnTo>
                  <a:lnTo>
                    <a:pt x="6340" y="22591"/>
                  </a:lnTo>
                  <a:lnTo>
                    <a:pt x="6340" y="51175"/>
                  </a:lnTo>
                  <a:cubicBezTo>
                    <a:pt x="6340" y="58898"/>
                    <a:pt x="10950" y="62125"/>
                    <a:pt x="17289" y="62125"/>
                  </a:cubicBezTo>
                  <a:cubicBezTo>
                    <a:pt x="21208" y="62125"/>
                    <a:pt x="25819" y="60973"/>
                    <a:pt x="29507" y="58322"/>
                  </a:cubicBezTo>
                  <a:lnTo>
                    <a:pt x="29507" y="64546"/>
                  </a:lnTo>
                  <a:cubicBezTo>
                    <a:pt x="25819" y="67081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ACB60369-FB2D-4BB0-8E02-8B7EEF6F9196}"/>
                </a:ext>
              </a:extLst>
            </p:cNvPr>
            <p:cNvSpPr/>
            <p:nvPr/>
          </p:nvSpPr>
          <p:spPr>
            <a:xfrm>
              <a:off x="3812471" y="4982250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6" y="46565"/>
                    <a:pt x="27086" y="46565"/>
                  </a:cubicBezTo>
                  <a:cubicBezTo>
                    <a:pt x="33772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2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1DACD21D-1B8C-4E5B-AB87-E1F4DD46AF4F}"/>
                </a:ext>
              </a:extLst>
            </p:cNvPr>
            <p:cNvSpPr/>
            <p:nvPr/>
          </p:nvSpPr>
          <p:spPr>
            <a:xfrm>
              <a:off x="3868027" y="4982942"/>
              <a:ext cx="50945" cy="52443"/>
            </a:xfrm>
            <a:custGeom>
              <a:avLst/>
              <a:gdLst>
                <a:gd name="connsiteX0" fmla="*/ 25472 w 50945"/>
                <a:gd name="connsiteY0" fmla="*/ 52443 h 52443"/>
                <a:gd name="connsiteX1" fmla="*/ 0 w 50945"/>
                <a:gd name="connsiteY1" fmla="*/ 0 h 52443"/>
                <a:gd name="connsiteX2" fmla="*/ 7492 w 50945"/>
                <a:gd name="connsiteY2" fmla="*/ 0 h 52443"/>
                <a:gd name="connsiteX3" fmla="*/ 25818 w 50945"/>
                <a:gd name="connsiteY3" fmla="*/ 38843 h 52443"/>
                <a:gd name="connsiteX4" fmla="*/ 44030 w 50945"/>
                <a:gd name="connsiteY4" fmla="*/ 0 h 52443"/>
                <a:gd name="connsiteX5" fmla="*/ 50945 w 50945"/>
                <a:gd name="connsiteY5" fmla="*/ 0 h 52443"/>
                <a:gd name="connsiteX6" fmla="*/ 25472 w 50945"/>
                <a:gd name="connsiteY6" fmla="*/ 52443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45" h="52443">
                  <a:moveTo>
                    <a:pt x="25472" y="52443"/>
                  </a:moveTo>
                  <a:lnTo>
                    <a:pt x="0" y="0"/>
                  </a:lnTo>
                  <a:lnTo>
                    <a:pt x="7492" y="0"/>
                  </a:lnTo>
                  <a:lnTo>
                    <a:pt x="25818" y="38843"/>
                  </a:lnTo>
                  <a:lnTo>
                    <a:pt x="44030" y="0"/>
                  </a:lnTo>
                  <a:lnTo>
                    <a:pt x="50945" y="0"/>
                  </a:lnTo>
                  <a:lnTo>
                    <a:pt x="25472" y="5244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30DD0EE6-A038-45D9-989A-80C99A3C8E4A}"/>
                </a:ext>
              </a:extLst>
            </p:cNvPr>
            <p:cNvSpPr/>
            <p:nvPr/>
          </p:nvSpPr>
          <p:spPr>
            <a:xfrm>
              <a:off x="3925196" y="4982250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1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1" y="28700"/>
                  </a:lnTo>
                  <a:cubicBezTo>
                    <a:pt x="7838" y="39189"/>
                    <a:pt x="15676" y="46565"/>
                    <a:pt x="27086" y="46565"/>
                  </a:cubicBezTo>
                  <a:cubicBezTo>
                    <a:pt x="33772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2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8FFD0C0C-0D83-4BCE-9515-79EADDACEBE1}"/>
                </a:ext>
              </a:extLst>
            </p:cNvPr>
            <p:cNvSpPr/>
            <p:nvPr/>
          </p:nvSpPr>
          <p:spPr>
            <a:xfrm>
              <a:off x="3988474" y="4982135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7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8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2"/>
                    <a:pt x="6455" y="27201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E5D630E4-C157-4E5D-8F40-A0B9BD15B630}"/>
                </a:ext>
              </a:extLst>
            </p:cNvPr>
            <p:cNvSpPr/>
            <p:nvPr/>
          </p:nvSpPr>
          <p:spPr>
            <a:xfrm>
              <a:off x="4020516" y="4983057"/>
              <a:ext cx="50368" cy="76763"/>
            </a:xfrm>
            <a:custGeom>
              <a:avLst/>
              <a:gdLst>
                <a:gd name="connsiteX0" fmla="*/ 13024 w 50368"/>
                <a:gd name="connsiteY0" fmla="*/ 76764 h 76763"/>
                <a:gd name="connsiteX1" fmla="*/ 6339 w 50368"/>
                <a:gd name="connsiteY1" fmla="*/ 76764 h 76763"/>
                <a:gd name="connsiteX2" fmla="*/ 22476 w 50368"/>
                <a:gd name="connsiteY2" fmla="*/ 43338 h 76763"/>
                <a:gd name="connsiteX3" fmla="*/ 0 w 50368"/>
                <a:gd name="connsiteY3" fmla="*/ 0 h 76763"/>
                <a:gd name="connsiteX4" fmla="*/ 7607 w 50368"/>
                <a:gd name="connsiteY4" fmla="*/ 0 h 76763"/>
                <a:gd name="connsiteX5" fmla="*/ 26049 w 50368"/>
                <a:gd name="connsiteY5" fmla="*/ 36077 h 76763"/>
                <a:gd name="connsiteX6" fmla="*/ 43568 w 50368"/>
                <a:gd name="connsiteY6" fmla="*/ 0 h 76763"/>
                <a:gd name="connsiteX7" fmla="*/ 50369 w 50368"/>
                <a:gd name="connsiteY7" fmla="*/ 0 h 76763"/>
                <a:gd name="connsiteX8" fmla="*/ 13255 w 50368"/>
                <a:gd name="connsiteY8" fmla="*/ 76764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68" h="76763">
                  <a:moveTo>
                    <a:pt x="13024" y="76764"/>
                  </a:moveTo>
                  <a:lnTo>
                    <a:pt x="6339" y="76764"/>
                  </a:lnTo>
                  <a:lnTo>
                    <a:pt x="22476" y="43338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7"/>
                  </a:lnTo>
                  <a:lnTo>
                    <a:pt x="43568" y="0"/>
                  </a:lnTo>
                  <a:lnTo>
                    <a:pt x="50369" y="0"/>
                  </a:lnTo>
                  <a:lnTo>
                    <a:pt x="13255" y="7676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27D4DA35-433D-41A3-A107-82A5B4C8B5B4}"/>
                </a:ext>
              </a:extLst>
            </p:cNvPr>
            <p:cNvSpPr/>
            <p:nvPr/>
          </p:nvSpPr>
          <p:spPr>
            <a:xfrm>
              <a:off x="4080337" y="4966459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7 h 68234"/>
                <a:gd name="connsiteX5" fmla="*/ 28700 w 29506"/>
                <a:gd name="connsiteY5" fmla="*/ 16597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5 h 68234"/>
                <a:gd name="connsiteX9" fmla="*/ 17289 w 29506"/>
                <a:gd name="connsiteY9" fmla="*/ 62125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8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7"/>
                  </a:lnTo>
                  <a:lnTo>
                    <a:pt x="28700" y="16597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5"/>
                  </a:lnTo>
                  <a:cubicBezTo>
                    <a:pt x="6339" y="58898"/>
                    <a:pt x="10950" y="62125"/>
                    <a:pt x="17289" y="62125"/>
                  </a:cubicBezTo>
                  <a:cubicBezTo>
                    <a:pt x="21208" y="62125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1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EC576F3-9186-461D-98B7-96F8010EEEEF}"/>
                </a:ext>
              </a:extLst>
            </p:cNvPr>
            <p:cNvSpPr/>
            <p:nvPr/>
          </p:nvSpPr>
          <p:spPr>
            <a:xfrm>
              <a:off x="4120447" y="4956086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3 w 45412"/>
                <a:gd name="connsiteY6" fmla="*/ 48755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4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3" y="31120"/>
                    <a:pt x="16713" y="26164"/>
                    <a:pt x="25242" y="26164"/>
                  </a:cubicBezTo>
                  <a:cubicBezTo>
                    <a:pt x="38728" y="26164"/>
                    <a:pt x="45413" y="35615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4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42B6FBE8-9433-4EA9-AE44-C16844510C85}"/>
                </a:ext>
              </a:extLst>
            </p:cNvPr>
            <p:cNvSpPr/>
            <p:nvPr/>
          </p:nvSpPr>
          <p:spPr>
            <a:xfrm>
              <a:off x="4181305" y="4963232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1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6"/>
                    <a:pt x="4380" y="9106"/>
                  </a:cubicBezTo>
                  <a:cubicBezTo>
                    <a:pt x="1844" y="9106"/>
                    <a:pt x="0" y="7031"/>
                    <a:pt x="0" y="4611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0E95590B-DC66-49CD-8F36-74A3582881FB}"/>
                </a:ext>
              </a:extLst>
            </p:cNvPr>
            <p:cNvSpPr/>
            <p:nvPr/>
          </p:nvSpPr>
          <p:spPr>
            <a:xfrm>
              <a:off x="4207238" y="4982250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3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D6D24CC0-3EFB-43A3-A58D-154984DD387F}"/>
                </a:ext>
              </a:extLst>
            </p:cNvPr>
            <p:cNvSpPr/>
            <p:nvPr/>
          </p:nvSpPr>
          <p:spPr>
            <a:xfrm>
              <a:off x="4265445" y="4982135"/>
              <a:ext cx="52097" cy="78376"/>
            </a:xfrm>
            <a:custGeom>
              <a:avLst/>
              <a:gdLst>
                <a:gd name="connsiteX0" fmla="*/ 25472 w 52097"/>
                <a:gd name="connsiteY0" fmla="*/ 78377 h 78376"/>
                <a:gd name="connsiteX1" fmla="*/ 4956 w 52097"/>
                <a:gd name="connsiteY1" fmla="*/ 71462 h 78376"/>
                <a:gd name="connsiteX2" fmla="*/ 4956 w 52097"/>
                <a:gd name="connsiteY2" fmla="*/ 64431 h 78376"/>
                <a:gd name="connsiteX3" fmla="*/ 25472 w 52097"/>
                <a:gd name="connsiteY3" fmla="*/ 72268 h 78376"/>
                <a:gd name="connsiteX4" fmla="*/ 45643 w 52097"/>
                <a:gd name="connsiteY4" fmla="*/ 53020 h 78376"/>
                <a:gd name="connsiteX5" fmla="*/ 45643 w 52097"/>
                <a:gd name="connsiteY5" fmla="*/ 39995 h 78376"/>
                <a:gd name="connsiteX6" fmla="*/ 25472 w 52097"/>
                <a:gd name="connsiteY6" fmla="*/ 52559 h 78376"/>
                <a:gd name="connsiteX7" fmla="*/ 0 w 52097"/>
                <a:gd name="connsiteY7" fmla="*/ 26510 h 78376"/>
                <a:gd name="connsiteX8" fmla="*/ 25472 w 52097"/>
                <a:gd name="connsiteY8" fmla="*/ 0 h 78376"/>
                <a:gd name="connsiteX9" fmla="*/ 45643 w 52097"/>
                <a:gd name="connsiteY9" fmla="*/ 12679 h 78376"/>
                <a:gd name="connsiteX10" fmla="*/ 45643 w 52097"/>
                <a:gd name="connsiteY10" fmla="*/ 807 h 78376"/>
                <a:gd name="connsiteX11" fmla="*/ 52098 w 52097"/>
                <a:gd name="connsiteY11" fmla="*/ 807 h 78376"/>
                <a:gd name="connsiteX12" fmla="*/ 52098 w 52097"/>
                <a:gd name="connsiteY12" fmla="*/ 52443 h 78376"/>
                <a:gd name="connsiteX13" fmla="*/ 25472 w 52097"/>
                <a:gd name="connsiteY13" fmla="*/ 78262 h 78376"/>
                <a:gd name="connsiteX14" fmla="*/ 26049 w 52097"/>
                <a:gd name="connsiteY14" fmla="*/ 6109 h 78376"/>
                <a:gd name="connsiteX15" fmla="*/ 6685 w 52097"/>
                <a:gd name="connsiteY15" fmla="*/ 26395 h 78376"/>
                <a:gd name="connsiteX16" fmla="*/ 26049 w 52097"/>
                <a:gd name="connsiteY16" fmla="*/ 46565 h 78376"/>
                <a:gd name="connsiteX17" fmla="*/ 45643 w 52097"/>
                <a:gd name="connsiteY17" fmla="*/ 26395 h 78376"/>
                <a:gd name="connsiteX18" fmla="*/ 26049 w 52097"/>
                <a:gd name="connsiteY18" fmla="*/ 6109 h 7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097" h="78376">
                  <a:moveTo>
                    <a:pt x="25472" y="78377"/>
                  </a:moveTo>
                  <a:cubicBezTo>
                    <a:pt x="17750" y="78377"/>
                    <a:pt x="10373" y="76072"/>
                    <a:pt x="4956" y="71462"/>
                  </a:cubicBezTo>
                  <a:lnTo>
                    <a:pt x="4956" y="64431"/>
                  </a:lnTo>
                  <a:cubicBezTo>
                    <a:pt x="10373" y="69732"/>
                    <a:pt x="18211" y="72268"/>
                    <a:pt x="25472" y="72268"/>
                  </a:cubicBezTo>
                  <a:cubicBezTo>
                    <a:pt x="38382" y="72268"/>
                    <a:pt x="45643" y="65583"/>
                    <a:pt x="45643" y="53020"/>
                  </a:cubicBezTo>
                  <a:lnTo>
                    <a:pt x="45643" y="39995"/>
                  </a:lnTo>
                  <a:cubicBezTo>
                    <a:pt x="42070" y="47603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693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2443"/>
                  </a:lnTo>
                  <a:cubicBezTo>
                    <a:pt x="52098" y="69041"/>
                    <a:pt x="42300" y="78262"/>
                    <a:pt x="25472" y="78262"/>
                  </a:cubicBezTo>
                  <a:close/>
                  <a:moveTo>
                    <a:pt x="26049" y="6109"/>
                  </a:moveTo>
                  <a:cubicBezTo>
                    <a:pt x="14638" y="6109"/>
                    <a:pt x="6685" y="14638"/>
                    <a:pt x="6685" y="26395"/>
                  </a:cubicBezTo>
                  <a:cubicBezTo>
                    <a:pt x="6685" y="38151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5"/>
                  </a:cubicBezTo>
                  <a:cubicBezTo>
                    <a:pt x="45643" y="14753"/>
                    <a:pt x="37460" y="6109"/>
                    <a:pt x="2604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D29A3A48-4126-49A9-8C8C-E7D7EDED85E3}"/>
                </a:ext>
              </a:extLst>
            </p:cNvPr>
            <p:cNvSpPr/>
            <p:nvPr/>
          </p:nvSpPr>
          <p:spPr>
            <a:xfrm>
              <a:off x="4359382" y="4966459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7 h 68234"/>
                <a:gd name="connsiteX5" fmla="*/ 28700 w 29506"/>
                <a:gd name="connsiteY5" fmla="*/ 16597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5 h 68234"/>
                <a:gd name="connsiteX9" fmla="*/ 17289 w 29506"/>
                <a:gd name="connsiteY9" fmla="*/ 62125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8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7"/>
                  </a:lnTo>
                  <a:lnTo>
                    <a:pt x="28700" y="16597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5"/>
                  </a:lnTo>
                  <a:cubicBezTo>
                    <a:pt x="6339" y="58898"/>
                    <a:pt x="10950" y="62125"/>
                    <a:pt x="17289" y="62125"/>
                  </a:cubicBezTo>
                  <a:cubicBezTo>
                    <a:pt x="21208" y="62125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1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E9305B30-B71D-48AC-832A-B8970DC0CF5A}"/>
                </a:ext>
              </a:extLst>
            </p:cNvPr>
            <p:cNvSpPr/>
            <p:nvPr/>
          </p:nvSpPr>
          <p:spPr>
            <a:xfrm>
              <a:off x="4399493" y="4956086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3 w 45412"/>
                <a:gd name="connsiteY6" fmla="*/ 48755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4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7" y="26164"/>
                    <a:pt x="45413" y="35615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4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673ED744-5EF2-44AD-BBCE-90386326730C}"/>
                </a:ext>
              </a:extLst>
            </p:cNvPr>
            <p:cNvSpPr/>
            <p:nvPr/>
          </p:nvSpPr>
          <p:spPr>
            <a:xfrm>
              <a:off x="4457584" y="4982250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6" y="46565"/>
                    <a:pt x="27086" y="46565"/>
                  </a:cubicBezTo>
                  <a:cubicBezTo>
                    <a:pt x="33772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2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C6E38D63-2A39-4A38-87D7-0FEE873E7E91}"/>
                </a:ext>
              </a:extLst>
            </p:cNvPr>
            <p:cNvSpPr/>
            <p:nvPr/>
          </p:nvSpPr>
          <p:spPr>
            <a:xfrm>
              <a:off x="4511987" y="4983057"/>
              <a:ext cx="50253" cy="76763"/>
            </a:xfrm>
            <a:custGeom>
              <a:avLst/>
              <a:gdLst>
                <a:gd name="connsiteX0" fmla="*/ 13024 w 50253"/>
                <a:gd name="connsiteY0" fmla="*/ 76764 h 76763"/>
                <a:gd name="connsiteX1" fmla="*/ 6340 w 50253"/>
                <a:gd name="connsiteY1" fmla="*/ 76764 h 76763"/>
                <a:gd name="connsiteX2" fmla="*/ 22476 w 50253"/>
                <a:gd name="connsiteY2" fmla="*/ 43338 h 76763"/>
                <a:gd name="connsiteX3" fmla="*/ 0 w 50253"/>
                <a:gd name="connsiteY3" fmla="*/ 0 h 76763"/>
                <a:gd name="connsiteX4" fmla="*/ 7607 w 50253"/>
                <a:gd name="connsiteY4" fmla="*/ 0 h 76763"/>
                <a:gd name="connsiteX5" fmla="*/ 26049 w 50253"/>
                <a:gd name="connsiteY5" fmla="*/ 36077 h 76763"/>
                <a:gd name="connsiteX6" fmla="*/ 43568 w 50253"/>
                <a:gd name="connsiteY6" fmla="*/ 0 h 76763"/>
                <a:gd name="connsiteX7" fmla="*/ 50254 w 50253"/>
                <a:gd name="connsiteY7" fmla="*/ 0 h 76763"/>
                <a:gd name="connsiteX8" fmla="*/ 13140 w 50253"/>
                <a:gd name="connsiteY8" fmla="*/ 76764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253" h="76763">
                  <a:moveTo>
                    <a:pt x="13024" y="76764"/>
                  </a:moveTo>
                  <a:lnTo>
                    <a:pt x="6340" y="76764"/>
                  </a:lnTo>
                  <a:lnTo>
                    <a:pt x="22476" y="43338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7"/>
                  </a:lnTo>
                  <a:lnTo>
                    <a:pt x="43568" y="0"/>
                  </a:lnTo>
                  <a:lnTo>
                    <a:pt x="50254" y="0"/>
                  </a:lnTo>
                  <a:lnTo>
                    <a:pt x="13140" y="7676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82611556-03DB-4072-A50E-4DA05B31F1C9}"/>
                </a:ext>
              </a:extLst>
            </p:cNvPr>
            <p:cNvSpPr/>
            <p:nvPr/>
          </p:nvSpPr>
          <p:spPr>
            <a:xfrm>
              <a:off x="4592785" y="4982135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2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6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6 w 35845"/>
                <a:gd name="connsiteY10" fmla="*/ 20516 h 52558"/>
                <a:gd name="connsiteX11" fmla="*/ 26510 w 35845"/>
                <a:gd name="connsiteY11" fmla="*/ 25588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2 h 52558"/>
                <a:gd name="connsiteX15" fmla="*/ 0 w 35845"/>
                <a:gd name="connsiteY15" fmla="*/ 40111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6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3"/>
                    <a:pt x="7492" y="13255"/>
                  </a:cubicBezTo>
                  <a:cubicBezTo>
                    <a:pt x="7492" y="16713"/>
                    <a:pt x="9106" y="18903"/>
                    <a:pt x="13486" y="20516"/>
                  </a:cubicBezTo>
                  <a:lnTo>
                    <a:pt x="26510" y="25588"/>
                  </a:lnTo>
                  <a:cubicBezTo>
                    <a:pt x="32964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3046249B-20B3-4E46-8329-29596A0740A5}"/>
                </a:ext>
              </a:extLst>
            </p:cNvPr>
            <p:cNvSpPr/>
            <p:nvPr/>
          </p:nvSpPr>
          <p:spPr>
            <a:xfrm>
              <a:off x="4638313" y="4982250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5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5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059BEA5-0059-4284-8AF7-B969E8255109}"/>
                </a:ext>
              </a:extLst>
            </p:cNvPr>
            <p:cNvSpPr/>
            <p:nvPr/>
          </p:nvSpPr>
          <p:spPr>
            <a:xfrm>
              <a:off x="4697672" y="4982250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EE7B57E5-D6F8-4F85-BB6E-9305EE130A41}"/>
                </a:ext>
              </a:extLst>
            </p:cNvPr>
            <p:cNvSpPr/>
            <p:nvPr/>
          </p:nvSpPr>
          <p:spPr>
            <a:xfrm>
              <a:off x="4781466" y="4982135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79"/>
                  </a:cubicBezTo>
                  <a:cubicBezTo>
                    <a:pt x="6685" y="37921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20E5645C-9C04-48F6-BBD4-BAFEF4D62531}"/>
                </a:ext>
              </a:extLst>
            </p:cNvPr>
            <p:cNvSpPr/>
            <p:nvPr/>
          </p:nvSpPr>
          <p:spPr>
            <a:xfrm>
              <a:off x="4848087" y="4982250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3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D6B7F94E-9064-4546-AC6A-EA73C0AD2D61}"/>
                </a:ext>
              </a:extLst>
            </p:cNvPr>
            <p:cNvSpPr/>
            <p:nvPr/>
          </p:nvSpPr>
          <p:spPr>
            <a:xfrm>
              <a:off x="4910443" y="4956086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56862AB6-9772-4797-831B-5C1D89750F1D}"/>
                </a:ext>
              </a:extLst>
            </p:cNvPr>
            <p:cNvSpPr/>
            <p:nvPr/>
          </p:nvSpPr>
          <p:spPr>
            <a:xfrm>
              <a:off x="4933495" y="4963232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1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6"/>
                    <a:pt x="4380" y="9106"/>
                  </a:cubicBezTo>
                  <a:cubicBezTo>
                    <a:pt x="1844" y="9106"/>
                    <a:pt x="0" y="7031"/>
                    <a:pt x="0" y="4611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39EE203E-A502-49AE-814B-91A3C7E5C2A8}"/>
                </a:ext>
              </a:extLst>
            </p:cNvPr>
            <p:cNvSpPr/>
            <p:nvPr/>
          </p:nvSpPr>
          <p:spPr>
            <a:xfrm>
              <a:off x="4959428" y="4982250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3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6DBBA8BE-C522-475A-966C-607B574C3C82}"/>
                </a:ext>
              </a:extLst>
            </p:cNvPr>
            <p:cNvSpPr/>
            <p:nvPr/>
          </p:nvSpPr>
          <p:spPr>
            <a:xfrm>
              <a:off x="5017404" y="4982250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6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543EABDA-0F31-4BBB-95A7-C6A4E056EFF0}"/>
                </a:ext>
              </a:extLst>
            </p:cNvPr>
            <p:cNvSpPr/>
            <p:nvPr/>
          </p:nvSpPr>
          <p:spPr>
            <a:xfrm>
              <a:off x="5076533" y="5025012"/>
              <a:ext cx="9912" cy="9681"/>
            </a:xfrm>
            <a:custGeom>
              <a:avLst/>
              <a:gdLst>
                <a:gd name="connsiteX0" fmla="*/ 0 w 9912"/>
                <a:gd name="connsiteY0" fmla="*/ 4841 h 9681"/>
                <a:gd name="connsiteX1" fmla="*/ 4956 w 9912"/>
                <a:gd name="connsiteY1" fmla="*/ 0 h 9681"/>
                <a:gd name="connsiteX2" fmla="*/ 9912 w 9912"/>
                <a:gd name="connsiteY2" fmla="*/ 4841 h 9681"/>
                <a:gd name="connsiteX3" fmla="*/ 4956 w 9912"/>
                <a:gd name="connsiteY3" fmla="*/ 9682 h 9681"/>
                <a:gd name="connsiteX4" fmla="*/ 0 w 9912"/>
                <a:gd name="connsiteY4" fmla="*/ 4841 h 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2" h="9681">
                  <a:moveTo>
                    <a:pt x="0" y="4841"/>
                  </a:moveTo>
                  <a:cubicBezTo>
                    <a:pt x="0" y="1960"/>
                    <a:pt x="2075" y="0"/>
                    <a:pt x="4956" y="0"/>
                  </a:cubicBezTo>
                  <a:cubicBezTo>
                    <a:pt x="7838" y="0"/>
                    <a:pt x="9912" y="1960"/>
                    <a:pt x="9912" y="4841"/>
                  </a:cubicBezTo>
                  <a:cubicBezTo>
                    <a:pt x="9912" y="7723"/>
                    <a:pt x="7838" y="9682"/>
                    <a:pt x="4956" y="9682"/>
                  </a:cubicBezTo>
                  <a:cubicBezTo>
                    <a:pt x="2075" y="9682"/>
                    <a:pt x="0" y="7723"/>
                    <a:pt x="0" y="4841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1415E60C-DC37-4838-8F6C-F70F6538FAB7}"/>
                </a:ext>
              </a:extLst>
            </p:cNvPr>
            <p:cNvSpPr/>
            <p:nvPr/>
          </p:nvSpPr>
          <p:spPr>
            <a:xfrm>
              <a:off x="5125519" y="4956086"/>
              <a:ext cx="44490" cy="77800"/>
            </a:xfrm>
            <a:custGeom>
              <a:avLst/>
              <a:gdLst>
                <a:gd name="connsiteX0" fmla="*/ 44490 w 44490"/>
                <a:gd name="connsiteY0" fmla="*/ 77801 h 77800"/>
                <a:gd name="connsiteX1" fmla="*/ 0 w 44490"/>
                <a:gd name="connsiteY1" fmla="*/ 77801 h 77800"/>
                <a:gd name="connsiteX2" fmla="*/ 0 w 44490"/>
                <a:gd name="connsiteY2" fmla="*/ 0 h 77800"/>
                <a:gd name="connsiteX3" fmla="*/ 6685 w 44490"/>
                <a:gd name="connsiteY3" fmla="*/ 0 h 77800"/>
                <a:gd name="connsiteX4" fmla="*/ 6685 w 44490"/>
                <a:gd name="connsiteY4" fmla="*/ 71692 h 77800"/>
                <a:gd name="connsiteX5" fmla="*/ 44490 w 44490"/>
                <a:gd name="connsiteY5" fmla="*/ 71692 h 77800"/>
                <a:gd name="connsiteX6" fmla="*/ 44490 w 44490"/>
                <a:gd name="connsiteY6" fmla="*/ 77801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90" h="77800">
                  <a:moveTo>
                    <a:pt x="44490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685" y="0"/>
                  </a:lnTo>
                  <a:lnTo>
                    <a:pt x="6685" y="71692"/>
                  </a:lnTo>
                  <a:lnTo>
                    <a:pt x="44490" y="71692"/>
                  </a:lnTo>
                  <a:lnTo>
                    <a:pt x="44490" y="7780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CFAA6F6F-C1DD-4207-AE90-0C6C9970573E}"/>
                </a:ext>
              </a:extLst>
            </p:cNvPr>
            <p:cNvSpPr/>
            <p:nvPr/>
          </p:nvSpPr>
          <p:spPr>
            <a:xfrm>
              <a:off x="5176810" y="4982250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5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5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EDE2FAA1-E272-4343-9DF6-23AAC2DA89F4}"/>
                </a:ext>
              </a:extLst>
            </p:cNvPr>
            <p:cNvSpPr/>
            <p:nvPr/>
          </p:nvSpPr>
          <p:spPr>
            <a:xfrm>
              <a:off x="5238589" y="4966459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7 h 68234"/>
                <a:gd name="connsiteX5" fmla="*/ 28700 w 29506"/>
                <a:gd name="connsiteY5" fmla="*/ 16597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5 h 68234"/>
                <a:gd name="connsiteX9" fmla="*/ 17289 w 29506"/>
                <a:gd name="connsiteY9" fmla="*/ 62125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8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7"/>
                  </a:lnTo>
                  <a:lnTo>
                    <a:pt x="28700" y="16597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5"/>
                  </a:lnTo>
                  <a:cubicBezTo>
                    <a:pt x="6339" y="58898"/>
                    <a:pt x="10950" y="62125"/>
                    <a:pt x="17289" y="62125"/>
                  </a:cubicBezTo>
                  <a:cubicBezTo>
                    <a:pt x="21208" y="62125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1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DFBEC110-6243-41B3-B7E0-D37A9938B85C}"/>
                </a:ext>
              </a:extLst>
            </p:cNvPr>
            <p:cNvSpPr/>
            <p:nvPr/>
          </p:nvSpPr>
          <p:spPr>
            <a:xfrm>
              <a:off x="5302559" y="4966459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40 w 29506"/>
                <a:gd name="connsiteY3" fmla="*/ 0 h 68234"/>
                <a:gd name="connsiteX4" fmla="*/ 6340 w 29506"/>
                <a:gd name="connsiteY4" fmla="*/ 16597 h 68234"/>
                <a:gd name="connsiteX5" fmla="*/ 28700 w 29506"/>
                <a:gd name="connsiteY5" fmla="*/ 16597 h 68234"/>
                <a:gd name="connsiteX6" fmla="*/ 28700 w 29506"/>
                <a:gd name="connsiteY6" fmla="*/ 22591 h 68234"/>
                <a:gd name="connsiteX7" fmla="*/ 6340 w 29506"/>
                <a:gd name="connsiteY7" fmla="*/ 22591 h 68234"/>
                <a:gd name="connsiteX8" fmla="*/ 6340 w 29506"/>
                <a:gd name="connsiteY8" fmla="*/ 51175 h 68234"/>
                <a:gd name="connsiteX9" fmla="*/ 17289 w 29506"/>
                <a:gd name="connsiteY9" fmla="*/ 62125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40" y="68234"/>
                    <a:pt x="0" y="63508"/>
                    <a:pt x="0" y="50715"/>
                  </a:cubicBezTo>
                  <a:lnTo>
                    <a:pt x="0" y="0"/>
                  </a:lnTo>
                  <a:lnTo>
                    <a:pt x="6340" y="0"/>
                  </a:lnTo>
                  <a:lnTo>
                    <a:pt x="6340" y="16597"/>
                  </a:lnTo>
                  <a:lnTo>
                    <a:pt x="28700" y="16597"/>
                  </a:lnTo>
                  <a:lnTo>
                    <a:pt x="28700" y="22591"/>
                  </a:lnTo>
                  <a:lnTo>
                    <a:pt x="6340" y="22591"/>
                  </a:lnTo>
                  <a:lnTo>
                    <a:pt x="6340" y="51175"/>
                  </a:lnTo>
                  <a:cubicBezTo>
                    <a:pt x="6340" y="58898"/>
                    <a:pt x="10950" y="62125"/>
                    <a:pt x="17289" y="62125"/>
                  </a:cubicBezTo>
                  <a:cubicBezTo>
                    <a:pt x="21208" y="62125"/>
                    <a:pt x="25819" y="60973"/>
                    <a:pt x="29507" y="58322"/>
                  </a:cubicBezTo>
                  <a:lnTo>
                    <a:pt x="29507" y="64546"/>
                  </a:lnTo>
                  <a:cubicBezTo>
                    <a:pt x="25819" y="67081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85CCF83C-69D1-4726-9F8F-B1FAD2282325}"/>
                </a:ext>
              </a:extLst>
            </p:cNvPr>
            <p:cNvSpPr/>
            <p:nvPr/>
          </p:nvSpPr>
          <p:spPr>
            <a:xfrm>
              <a:off x="5342670" y="4956086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3 w 45412"/>
                <a:gd name="connsiteY6" fmla="*/ 48755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4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3" y="31120"/>
                    <a:pt x="16713" y="26164"/>
                    <a:pt x="25242" y="26164"/>
                  </a:cubicBezTo>
                  <a:cubicBezTo>
                    <a:pt x="38728" y="26164"/>
                    <a:pt x="45413" y="35615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4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5E10474F-E76F-4567-A8A3-7F0E27736FE3}"/>
                </a:ext>
              </a:extLst>
            </p:cNvPr>
            <p:cNvSpPr/>
            <p:nvPr/>
          </p:nvSpPr>
          <p:spPr>
            <a:xfrm>
              <a:off x="5400761" y="4982250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21ACF7B-D668-45A0-B9C4-010087185814}"/>
                </a:ext>
              </a:extLst>
            </p:cNvPr>
            <p:cNvSpPr/>
            <p:nvPr/>
          </p:nvSpPr>
          <p:spPr>
            <a:xfrm>
              <a:off x="5464039" y="4982250"/>
              <a:ext cx="78377" cy="51867"/>
            </a:xfrm>
            <a:custGeom>
              <a:avLst/>
              <a:gdLst>
                <a:gd name="connsiteX0" fmla="*/ 6455 w 78377"/>
                <a:gd name="connsiteY0" fmla="*/ 51636 h 51867"/>
                <a:gd name="connsiteX1" fmla="*/ 0 w 78377"/>
                <a:gd name="connsiteY1" fmla="*/ 51636 h 51867"/>
                <a:gd name="connsiteX2" fmla="*/ 0 w 78377"/>
                <a:gd name="connsiteY2" fmla="*/ 807 h 51867"/>
                <a:gd name="connsiteX3" fmla="*/ 6455 w 78377"/>
                <a:gd name="connsiteY3" fmla="*/ 807 h 51867"/>
                <a:gd name="connsiteX4" fmla="*/ 6455 w 78377"/>
                <a:gd name="connsiteY4" fmla="*/ 12218 h 51867"/>
                <a:gd name="connsiteX5" fmla="*/ 24320 w 78377"/>
                <a:gd name="connsiteY5" fmla="*/ 0 h 51867"/>
                <a:gd name="connsiteX6" fmla="*/ 40687 w 78377"/>
                <a:gd name="connsiteY6" fmla="*/ 12909 h 51867"/>
                <a:gd name="connsiteX7" fmla="*/ 59590 w 78377"/>
                <a:gd name="connsiteY7" fmla="*/ 0 h 51867"/>
                <a:gd name="connsiteX8" fmla="*/ 78377 w 78377"/>
                <a:gd name="connsiteY8" fmla="*/ 22591 h 51867"/>
                <a:gd name="connsiteX9" fmla="*/ 78377 w 78377"/>
                <a:gd name="connsiteY9" fmla="*/ 51636 h 51867"/>
                <a:gd name="connsiteX10" fmla="*/ 71922 w 78377"/>
                <a:gd name="connsiteY10" fmla="*/ 51636 h 51867"/>
                <a:gd name="connsiteX11" fmla="*/ 71922 w 78377"/>
                <a:gd name="connsiteY11" fmla="*/ 23513 h 51867"/>
                <a:gd name="connsiteX12" fmla="*/ 58322 w 78377"/>
                <a:gd name="connsiteY12" fmla="*/ 6224 h 51867"/>
                <a:gd name="connsiteX13" fmla="*/ 42416 w 78377"/>
                <a:gd name="connsiteY13" fmla="*/ 25242 h 51867"/>
                <a:gd name="connsiteX14" fmla="*/ 42416 w 78377"/>
                <a:gd name="connsiteY14" fmla="*/ 51752 h 51867"/>
                <a:gd name="connsiteX15" fmla="*/ 35961 w 78377"/>
                <a:gd name="connsiteY15" fmla="*/ 51752 h 51867"/>
                <a:gd name="connsiteX16" fmla="*/ 35961 w 78377"/>
                <a:gd name="connsiteY16" fmla="*/ 23628 h 51867"/>
                <a:gd name="connsiteX17" fmla="*/ 22361 w 78377"/>
                <a:gd name="connsiteY17" fmla="*/ 6339 h 51867"/>
                <a:gd name="connsiteX18" fmla="*/ 6339 w 78377"/>
                <a:gd name="connsiteY18" fmla="*/ 26394 h 51867"/>
                <a:gd name="connsiteX19" fmla="*/ 6339 w 78377"/>
                <a:gd name="connsiteY19" fmla="*/ 51867 h 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377" h="51867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218"/>
                  </a:lnTo>
                  <a:cubicBezTo>
                    <a:pt x="9682" y="4841"/>
                    <a:pt x="16252" y="0"/>
                    <a:pt x="24320" y="0"/>
                  </a:cubicBezTo>
                  <a:cubicBezTo>
                    <a:pt x="33195" y="0"/>
                    <a:pt x="38382" y="5071"/>
                    <a:pt x="40687" y="12909"/>
                  </a:cubicBezTo>
                  <a:cubicBezTo>
                    <a:pt x="43799" y="5187"/>
                    <a:pt x="50830" y="0"/>
                    <a:pt x="59590" y="0"/>
                  </a:cubicBezTo>
                  <a:cubicBezTo>
                    <a:pt x="72153" y="0"/>
                    <a:pt x="78377" y="9451"/>
                    <a:pt x="78377" y="22591"/>
                  </a:cubicBezTo>
                  <a:lnTo>
                    <a:pt x="78377" y="51636"/>
                  </a:lnTo>
                  <a:lnTo>
                    <a:pt x="71922" y="51636"/>
                  </a:lnTo>
                  <a:lnTo>
                    <a:pt x="71922" y="23513"/>
                  </a:lnTo>
                  <a:cubicBezTo>
                    <a:pt x="71922" y="11987"/>
                    <a:pt x="67312" y="6224"/>
                    <a:pt x="58322" y="6224"/>
                  </a:cubicBezTo>
                  <a:cubicBezTo>
                    <a:pt x="49331" y="6224"/>
                    <a:pt x="42416" y="14523"/>
                    <a:pt x="42416" y="25242"/>
                  </a:cubicBezTo>
                  <a:lnTo>
                    <a:pt x="42416" y="51752"/>
                  </a:lnTo>
                  <a:lnTo>
                    <a:pt x="35961" y="51752"/>
                  </a:lnTo>
                  <a:lnTo>
                    <a:pt x="35961" y="23628"/>
                  </a:lnTo>
                  <a:cubicBezTo>
                    <a:pt x="35961" y="12102"/>
                    <a:pt x="31351" y="6339"/>
                    <a:pt x="22361" y="6339"/>
                  </a:cubicBezTo>
                  <a:cubicBezTo>
                    <a:pt x="13370" y="6339"/>
                    <a:pt x="6339" y="15099"/>
                    <a:pt x="6339" y="26394"/>
                  </a:cubicBezTo>
                  <a:lnTo>
                    <a:pt x="6339" y="5186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E233D032-A537-4180-AE60-F0929D6ED183}"/>
                </a:ext>
              </a:extLst>
            </p:cNvPr>
            <p:cNvSpPr/>
            <p:nvPr/>
          </p:nvSpPr>
          <p:spPr>
            <a:xfrm>
              <a:off x="5583679" y="4956086"/>
              <a:ext cx="42300" cy="77800"/>
            </a:xfrm>
            <a:custGeom>
              <a:avLst/>
              <a:gdLst>
                <a:gd name="connsiteX0" fmla="*/ 14753 w 42300"/>
                <a:gd name="connsiteY0" fmla="*/ 51752 h 77800"/>
                <a:gd name="connsiteX1" fmla="*/ 6455 w 42300"/>
                <a:gd name="connsiteY1" fmla="*/ 59936 h 77800"/>
                <a:gd name="connsiteX2" fmla="*/ 6455 w 42300"/>
                <a:gd name="connsiteY2" fmla="*/ 77801 h 77800"/>
                <a:gd name="connsiteX3" fmla="*/ 0 w 42300"/>
                <a:gd name="connsiteY3" fmla="*/ 77801 h 77800"/>
                <a:gd name="connsiteX4" fmla="*/ 0 w 42300"/>
                <a:gd name="connsiteY4" fmla="*/ 0 h 77800"/>
                <a:gd name="connsiteX5" fmla="*/ 6455 w 42300"/>
                <a:gd name="connsiteY5" fmla="*/ 0 h 77800"/>
                <a:gd name="connsiteX6" fmla="*/ 6455 w 42300"/>
                <a:gd name="connsiteY6" fmla="*/ 51752 h 77800"/>
                <a:gd name="connsiteX7" fmla="*/ 31697 w 42300"/>
                <a:gd name="connsiteY7" fmla="*/ 26971 h 77800"/>
                <a:gd name="connsiteX8" fmla="*/ 39419 w 42300"/>
                <a:gd name="connsiteY8" fmla="*/ 26971 h 77800"/>
                <a:gd name="connsiteX9" fmla="*/ 19248 w 42300"/>
                <a:gd name="connsiteY9" fmla="*/ 47026 h 77800"/>
                <a:gd name="connsiteX10" fmla="*/ 42300 w 42300"/>
                <a:gd name="connsiteY10" fmla="*/ 77801 h 77800"/>
                <a:gd name="connsiteX11" fmla="*/ 34463 w 42300"/>
                <a:gd name="connsiteY11" fmla="*/ 77801 h 77800"/>
                <a:gd name="connsiteX12" fmla="*/ 14753 w 42300"/>
                <a:gd name="connsiteY12" fmla="*/ 51752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300" h="77800">
                  <a:moveTo>
                    <a:pt x="14753" y="51752"/>
                  </a:moveTo>
                  <a:lnTo>
                    <a:pt x="6455" y="59936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51752"/>
                  </a:lnTo>
                  <a:lnTo>
                    <a:pt x="31697" y="26971"/>
                  </a:lnTo>
                  <a:lnTo>
                    <a:pt x="39419" y="26971"/>
                  </a:lnTo>
                  <a:lnTo>
                    <a:pt x="19248" y="47026"/>
                  </a:lnTo>
                  <a:lnTo>
                    <a:pt x="42300" y="77801"/>
                  </a:lnTo>
                  <a:lnTo>
                    <a:pt x="34463" y="77801"/>
                  </a:lnTo>
                  <a:lnTo>
                    <a:pt x="14753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9DDF8B40-CDC1-4AD1-9C41-37F70B96B203}"/>
                </a:ext>
              </a:extLst>
            </p:cNvPr>
            <p:cNvSpPr/>
            <p:nvPr/>
          </p:nvSpPr>
          <p:spPr>
            <a:xfrm>
              <a:off x="5636123" y="4982250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3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DF7A18E5-7208-4AA8-8E36-3B61122BE943}"/>
                </a:ext>
              </a:extLst>
            </p:cNvPr>
            <p:cNvSpPr/>
            <p:nvPr/>
          </p:nvSpPr>
          <p:spPr>
            <a:xfrm>
              <a:off x="5694214" y="4982135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3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3" y="10950"/>
                    <a:pt x="52443" y="26164"/>
                  </a:cubicBezTo>
                  <a:cubicBezTo>
                    <a:pt x="52443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79"/>
                  </a:cubicBezTo>
                  <a:cubicBezTo>
                    <a:pt x="6685" y="37921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F1A64E15-B102-4F30-9047-4FEA0920083C}"/>
                </a:ext>
              </a:extLst>
            </p:cNvPr>
            <p:cNvSpPr/>
            <p:nvPr/>
          </p:nvSpPr>
          <p:spPr>
            <a:xfrm>
              <a:off x="5751844" y="4981328"/>
              <a:ext cx="82180" cy="54057"/>
            </a:xfrm>
            <a:custGeom>
              <a:avLst/>
              <a:gdLst>
                <a:gd name="connsiteX0" fmla="*/ 60051 w 82180"/>
                <a:gd name="connsiteY0" fmla="*/ 54057 h 54057"/>
                <a:gd name="connsiteX1" fmla="*/ 41378 w 82180"/>
                <a:gd name="connsiteY1" fmla="*/ 13140 h 54057"/>
                <a:gd name="connsiteX2" fmla="*/ 22476 w 82180"/>
                <a:gd name="connsiteY2" fmla="*/ 54057 h 54057"/>
                <a:gd name="connsiteX3" fmla="*/ 0 w 82180"/>
                <a:gd name="connsiteY3" fmla="*/ 1614 h 54057"/>
                <a:gd name="connsiteX4" fmla="*/ 7377 w 82180"/>
                <a:gd name="connsiteY4" fmla="*/ 1614 h 54057"/>
                <a:gd name="connsiteX5" fmla="*/ 23282 w 82180"/>
                <a:gd name="connsiteY5" fmla="*/ 39765 h 54057"/>
                <a:gd name="connsiteX6" fmla="*/ 41494 w 82180"/>
                <a:gd name="connsiteY6" fmla="*/ 0 h 54057"/>
                <a:gd name="connsiteX7" fmla="*/ 59590 w 82180"/>
                <a:gd name="connsiteY7" fmla="*/ 39765 h 54057"/>
                <a:gd name="connsiteX8" fmla="*/ 75495 w 82180"/>
                <a:gd name="connsiteY8" fmla="*/ 1614 h 54057"/>
                <a:gd name="connsiteX9" fmla="*/ 82181 w 82180"/>
                <a:gd name="connsiteY9" fmla="*/ 1614 h 54057"/>
                <a:gd name="connsiteX10" fmla="*/ 60166 w 82180"/>
                <a:gd name="connsiteY10" fmla="*/ 54057 h 5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80" h="54057">
                  <a:moveTo>
                    <a:pt x="60051" y="54057"/>
                  </a:moveTo>
                  <a:lnTo>
                    <a:pt x="41378" y="13140"/>
                  </a:lnTo>
                  <a:lnTo>
                    <a:pt x="22476" y="54057"/>
                  </a:lnTo>
                  <a:lnTo>
                    <a:pt x="0" y="1614"/>
                  </a:lnTo>
                  <a:lnTo>
                    <a:pt x="7377" y="1614"/>
                  </a:lnTo>
                  <a:lnTo>
                    <a:pt x="23282" y="39765"/>
                  </a:lnTo>
                  <a:lnTo>
                    <a:pt x="41494" y="0"/>
                  </a:lnTo>
                  <a:lnTo>
                    <a:pt x="59590" y="39765"/>
                  </a:lnTo>
                  <a:lnTo>
                    <a:pt x="75495" y="1614"/>
                  </a:lnTo>
                  <a:lnTo>
                    <a:pt x="82181" y="1614"/>
                  </a:lnTo>
                  <a:lnTo>
                    <a:pt x="60166" y="5405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22FE8C83-43A1-4021-845F-BD2EEC020098}"/>
                </a:ext>
              </a:extLst>
            </p:cNvPr>
            <p:cNvSpPr/>
            <p:nvPr/>
          </p:nvSpPr>
          <p:spPr>
            <a:xfrm>
              <a:off x="5868142" y="4966459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40 w 29506"/>
                <a:gd name="connsiteY3" fmla="*/ 0 h 68234"/>
                <a:gd name="connsiteX4" fmla="*/ 6340 w 29506"/>
                <a:gd name="connsiteY4" fmla="*/ 16597 h 68234"/>
                <a:gd name="connsiteX5" fmla="*/ 28700 w 29506"/>
                <a:gd name="connsiteY5" fmla="*/ 16597 h 68234"/>
                <a:gd name="connsiteX6" fmla="*/ 28700 w 29506"/>
                <a:gd name="connsiteY6" fmla="*/ 22591 h 68234"/>
                <a:gd name="connsiteX7" fmla="*/ 6340 w 29506"/>
                <a:gd name="connsiteY7" fmla="*/ 22591 h 68234"/>
                <a:gd name="connsiteX8" fmla="*/ 6340 w 29506"/>
                <a:gd name="connsiteY8" fmla="*/ 51175 h 68234"/>
                <a:gd name="connsiteX9" fmla="*/ 17289 w 29506"/>
                <a:gd name="connsiteY9" fmla="*/ 62125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40" y="68234"/>
                    <a:pt x="0" y="63508"/>
                    <a:pt x="0" y="50715"/>
                  </a:cubicBezTo>
                  <a:lnTo>
                    <a:pt x="0" y="0"/>
                  </a:lnTo>
                  <a:lnTo>
                    <a:pt x="6340" y="0"/>
                  </a:lnTo>
                  <a:lnTo>
                    <a:pt x="6340" y="16597"/>
                  </a:lnTo>
                  <a:lnTo>
                    <a:pt x="28700" y="16597"/>
                  </a:lnTo>
                  <a:lnTo>
                    <a:pt x="28700" y="22591"/>
                  </a:lnTo>
                  <a:lnTo>
                    <a:pt x="6340" y="22591"/>
                  </a:lnTo>
                  <a:lnTo>
                    <a:pt x="6340" y="51175"/>
                  </a:lnTo>
                  <a:cubicBezTo>
                    <a:pt x="6340" y="58898"/>
                    <a:pt x="10950" y="62125"/>
                    <a:pt x="17289" y="62125"/>
                  </a:cubicBezTo>
                  <a:cubicBezTo>
                    <a:pt x="21208" y="62125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1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D4B53C10-1C1C-46BA-A7E5-A6B02C761B51}"/>
                </a:ext>
              </a:extLst>
            </p:cNvPr>
            <p:cNvSpPr/>
            <p:nvPr/>
          </p:nvSpPr>
          <p:spPr>
            <a:xfrm>
              <a:off x="5908253" y="4956086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3 w 45412"/>
                <a:gd name="connsiteY6" fmla="*/ 48755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4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3" y="31120"/>
                    <a:pt x="16713" y="26164"/>
                    <a:pt x="25242" y="26164"/>
                  </a:cubicBezTo>
                  <a:cubicBezTo>
                    <a:pt x="38728" y="26164"/>
                    <a:pt x="45413" y="35615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7" y="32388"/>
                    <a:pt x="23744" y="32388"/>
                  </a:cubicBezTo>
                  <a:cubicBezTo>
                    <a:pt x="13831" y="32388"/>
                    <a:pt x="6570" y="41148"/>
                    <a:pt x="6570" y="52444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C733EBEA-E785-43EA-8F6F-3F4716FEE1B7}"/>
                </a:ext>
              </a:extLst>
            </p:cNvPr>
            <p:cNvSpPr/>
            <p:nvPr/>
          </p:nvSpPr>
          <p:spPr>
            <a:xfrm>
              <a:off x="5966460" y="4982135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7 w 52097"/>
                <a:gd name="connsiteY6" fmla="*/ 807 h 52558"/>
                <a:gd name="connsiteX7" fmla="*/ 52097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8 w 52097"/>
                <a:gd name="connsiteY11" fmla="*/ 46565 h 52558"/>
                <a:gd name="connsiteX12" fmla="*/ 45643 w 52097"/>
                <a:gd name="connsiteY12" fmla="*/ 26395 h 52558"/>
                <a:gd name="connsiteX13" fmla="*/ 26048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8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7" y="807"/>
                  </a:lnTo>
                  <a:lnTo>
                    <a:pt x="52097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6"/>
                    <a:pt x="14638" y="46565"/>
                    <a:pt x="26048" y="46565"/>
                  </a:cubicBezTo>
                  <a:cubicBezTo>
                    <a:pt x="37460" y="46565"/>
                    <a:pt x="45643" y="38036"/>
                    <a:pt x="45643" y="26395"/>
                  </a:cubicBezTo>
                  <a:cubicBezTo>
                    <a:pt x="45643" y="14753"/>
                    <a:pt x="37460" y="6109"/>
                    <a:pt x="26048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40212101-7611-4272-8508-D65260C3DC8F}"/>
                </a:ext>
              </a:extLst>
            </p:cNvPr>
            <p:cNvSpPr/>
            <p:nvPr/>
          </p:nvSpPr>
          <p:spPr>
            <a:xfrm>
              <a:off x="6035961" y="4966459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7 h 68234"/>
                <a:gd name="connsiteX5" fmla="*/ 28700 w 29506"/>
                <a:gd name="connsiteY5" fmla="*/ 16597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5 h 68234"/>
                <a:gd name="connsiteX9" fmla="*/ 17289 w 29506"/>
                <a:gd name="connsiteY9" fmla="*/ 62125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8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7"/>
                  </a:lnTo>
                  <a:lnTo>
                    <a:pt x="28700" y="16597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5"/>
                  </a:lnTo>
                  <a:cubicBezTo>
                    <a:pt x="6339" y="58898"/>
                    <a:pt x="10950" y="62125"/>
                    <a:pt x="17289" y="62125"/>
                  </a:cubicBezTo>
                  <a:cubicBezTo>
                    <a:pt x="21208" y="62125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1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F56B3E60-B8D0-499E-B5AD-D6DC0CA30F11}"/>
                </a:ext>
              </a:extLst>
            </p:cNvPr>
            <p:cNvSpPr/>
            <p:nvPr/>
          </p:nvSpPr>
          <p:spPr>
            <a:xfrm>
              <a:off x="6099931" y="4966459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40 w 29506"/>
                <a:gd name="connsiteY3" fmla="*/ 0 h 68234"/>
                <a:gd name="connsiteX4" fmla="*/ 6340 w 29506"/>
                <a:gd name="connsiteY4" fmla="*/ 16597 h 68234"/>
                <a:gd name="connsiteX5" fmla="*/ 28700 w 29506"/>
                <a:gd name="connsiteY5" fmla="*/ 16597 h 68234"/>
                <a:gd name="connsiteX6" fmla="*/ 28700 w 29506"/>
                <a:gd name="connsiteY6" fmla="*/ 22591 h 68234"/>
                <a:gd name="connsiteX7" fmla="*/ 6340 w 29506"/>
                <a:gd name="connsiteY7" fmla="*/ 22591 h 68234"/>
                <a:gd name="connsiteX8" fmla="*/ 6340 w 29506"/>
                <a:gd name="connsiteY8" fmla="*/ 51175 h 68234"/>
                <a:gd name="connsiteX9" fmla="*/ 17289 w 29506"/>
                <a:gd name="connsiteY9" fmla="*/ 62125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40" y="68234"/>
                    <a:pt x="0" y="63508"/>
                    <a:pt x="0" y="50715"/>
                  </a:cubicBezTo>
                  <a:lnTo>
                    <a:pt x="0" y="0"/>
                  </a:lnTo>
                  <a:lnTo>
                    <a:pt x="6340" y="0"/>
                  </a:lnTo>
                  <a:lnTo>
                    <a:pt x="6340" y="16597"/>
                  </a:lnTo>
                  <a:lnTo>
                    <a:pt x="28700" y="16597"/>
                  </a:lnTo>
                  <a:lnTo>
                    <a:pt x="28700" y="22591"/>
                  </a:lnTo>
                  <a:lnTo>
                    <a:pt x="6340" y="22591"/>
                  </a:lnTo>
                  <a:lnTo>
                    <a:pt x="6340" y="51175"/>
                  </a:lnTo>
                  <a:cubicBezTo>
                    <a:pt x="6340" y="58898"/>
                    <a:pt x="10950" y="62125"/>
                    <a:pt x="17289" y="62125"/>
                  </a:cubicBezTo>
                  <a:cubicBezTo>
                    <a:pt x="21208" y="62125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1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7663E387-4AB7-4BB5-B67B-C3C77346EBE8}"/>
                </a:ext>
              </a:extLst>
            </p:cNvPr>
            <p:cNvSpPr/>
            <p:nvPr/>
          </p:nvSpPr>
          <p:spPr>
            <a:xfrm>
              <a:off x="6140042" y="4956086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3 w 45412"/>
                <a:gd name="connsiteY6" fmla="*/ 48755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4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2" y="31120"/>
                    <a:pt x="16712" y="26164"/>
                    <a:pt x="25242" y="26164"/>
                  </a:cubicBezTo>
                  <a:cubicBezTo>
                    <a:pt x="38727" y="26164"/>
                    <a:pt x="45413" y="35615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4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8C95C90A-F487-4815-8E2B-713EF5247166}"/>
                </a:ext>
              </a:extLst>
            </p:cNvPr>
            <p:cNvSpPr/>
            <p:nvPr/>
          </p:nvSpPr>
          <p:spPr>
            <a:xfrm>
              <a:off x="6198018" y="4982250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1 w 49216"/>
                <a:gd name="connsiteY4" fmla="*/ 28700 h 52443"/>
                <a:gd name="connsiteX5" fmla="*/ 27087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7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1" y="28700"/>
                  </a:lnTo>
                  <a:cubicBezTo>
                    <a:pt x="7838" y="39189"/>
                    <a:pt x="15675" y="46565"/>
                    <a:pt x="27087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7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4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619A2B1D-C469-48B2-B1A2-BDB8CED1F5A9}"/>
                </a:ext>
              </a:extLst>
            </p:cNvPr>
            <p:cNvSpPr/>
            <p:nvPr/>
          </p:nvSpPr>
          <p:spPr>
            <a:xfrm>
              <a:off x="6252421" y="4983057"/>
              <a:ext cx="50368" cy="76763"/>
            </a:xfrm>
            <a:custGeom>
              <a:avLst/>
              <a:gdLst>
                <a:gd name="connsiteX0" fmla="*/ 13024 w 50368"/>
                <a:gd name="connsiteY0" fmla="*/ 76764 h 76763"/>
                <a:gd name="connsiteX1" fmla="*/ 6339 w 50368"/>
                <a:gd name="connsiteY1" fmla="*/ 76764 h 76763"/>
                <a:gd name="connsiteX2" fmla="*/ 22475 w 50368"/>
                <a:gd name="connsiteY2" fmla="*/ 43338 h 76763"/>
                <a:gd name="connsiteX3" fmla="*/ 0 w 50368"/>
                <a:gd name="connsiteY3" fmla="*/ 0 h 76763"/>
                <a:gd name="connsiteX4" fmla="*/ 7607 w 50368"/>
                <a:gd name="connsiteY4" fmla="*/ 0 h 76763"/>
                <a:gd name="connsiteX5" fmla="*/ 26048 w 50368"/>
                <a:gd name="connsiteY5" fmla="*/ 36077 h 76763"/>
                <a:gd name="connsiteX6" fmla="*/ 43568 w 50368"/>
                <a:gd name="connsiteY6" fmla="*/ 0 h 76763"/>
                <a:gd name="connsiteX7" fmla="*/ 50369 w 50368"/>
                <a:gd name="connsiteY7" fmla="*/ 0 h 76763"/>
                <a:gd name="connsiteX8" fmla="*/ 13255 w 50368"/>
                <a:gd name="connsiteY8" fmla="*/ 76764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68" h="76763">
                  <a:moveTo>
                    <a:pt x="13024" y="76764"/>
                  </a:moveTo>
                  <a:lnTo>
                    <a:pt x="6339" y="76764"/>
                  </a:lnTo>
                  <a:lnTo>
                    <a:pt x="22475" y="43338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8" y="36077"/>
                  </a:lnTo>
                  <a:lnTo>
                    <a:pt x="43568" y="0"/>
                  </a:lnTo>
                  <a:lnTo>
                    <a:pt x="50369" y="0"/>
                  </a:lnTo>
                  <a:lnTo>
                    <a:pt x="13255" y="7676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CF1B82B8-B715-47B5-BB9B-DB8EBC928AF2}"/>
                </a:ext>
              </a:extLst>
            </p:cNvPr>
            <p:cNvSpPr/>
            <p:nvPr/>
          </p:nvSpPr>
          <p:spPr>
            <a:xfrm>
              <a:off x="3569387" y="5079299"/>
              <a:ext cx="2472337" cy="105002"/>
            </a:xfrm>
            <a:custGeom>
              <a:avLst/>
              <a:gdLst>
                <a:gd name="connsiteX0" fmla="*/ 26856 w 2472337"/>
                <a:gd name="connsiteY0" fmla="*/ 73882 h 105002"/>
                <a:gd name="connsiteX1" fmla="*/ 43684 w 2472337"/>
                <a:gd name="connsiteY1" fmla="*/ 67889 h 105002"/>
                <a:gd name="connsiteX2" fmla="*/ 43684 w 2472337"/>
                <a:gd name="connsiteY2" fmla="*/ 74574 h 105002"/>
                <a:gd name="connsiteX3" fmla="*/ 26395 w 2472337"/>
                <a:gd name="connsiteY3" fmla="*/ 79991 h 105002"/>
                <a:gd name="connsiteX4" fmla="*/ 0 w 2472337"/>
                <a:gd name="connsiteY4" fmla="*/ 53711 h 105002"/>
                <a:gd name="connsiteX5" fmla="*/ 26279 w 2472337"/>
                <a:gd name="connsiteY5" fmla="*/ 27432 h 105002"/>
                <a:gd name="connsiteX6" fmla="*/ 43223 w 2472337"/>
                <a:gd name="connsiteY6" fmla="*/ 33195 h 105002"/>
                <a:gd name="connsiteX7" fmla="*/ 43223 w 2472337"/>
                <a:gd name="connsiteY7" fmla="*/ 40341 h 105002"/>
                <a:gd name="connsiteX8" fmla="*/ 26741 w 2472337"/>
                <a:gd name="connsiteY8" fmla="*/ 33541 h 105002"/>
                <a:gd name="connsiteX9" fmla="*/ 6685 w 2472337"/>
                <a:gd name="connsiteY9" fmla="*/ 53711 h 105002"/>
                <a:gd name="connsiteX10" fmla="*/ 26971 w 2472337"/>
                <a:gd name="connsiteY10" fmla="*/ 73997 h 105002"/>
                <a:gd name="connsiteX11" fmla="*/ 99124 w 2472337"/>
                <a:gd name="connsiteY11" fmla="*/ 67312 h 105002"/>
                <a:gd name="connsiteX12" fmla="*/ 78838 w 2472337"/>
                <a:gd name="connsiteY12" fmla="*/ 79875 h 105002"/>
                <a:gd name="connsiteX13" fmla="*/ 53366 w 2472337"/>
                <a:gd name="connsiteY13" fmla="*/ 53827 h 105002"/>
                <a:gd name="connsiteX14" fmla="*/ 78838 w 2472337"/>
                <a:gd name="connsiteY14" fmla="*/ 27317 h 105002"/>
                <a:gd name="connsiteX15" fmla="*/ 99124 w 2472337"/>
                <a:gd name="connsiteY15" fmla="*/ 39995 h 105002"/>
                <a:gd name="connsiteX16" fmla="*/ 99124 w 2472337"/>
                <a:gd name="connsiteY16" fmla="*/ 28124 h 105002"/>
                <a:gd name="connsiteX17" fmla="*/ 105579 w 2472337"/>
                <a:gd name="connsiteY17" fmla="*/ 28124 h 105002"/>
                <a:gd name="connsiteX18" fmla="*/ 105579 w 2472337"/>
                <a:gd name="connsiteY18" fmla="*/ 78954 h 105002"/>
                <a:gd name="connsiteX19" fmla="*/ 99124 w 2472337"/>
                <a:gd name="connsiteY19" fmla="*/ 78954 h 105002"/>
                <a:gd name="connsiteX20" fmla="*/ 99124 w 2472337"/>
                <a:gd name="connsiteY20" fmla="*/ 67197 h 105002"/>
                <a:gd name="connsiteX21" fmla="*/ 60051 w 2472337"/>
                <a:gd name="connsiteY21" fmla="*/ 53711 h 105002"/>
                <a:gd name="connsiteX22" fmla="*/ 79415 w 2472337"/>
                <a:gd name="connsiteY22" fmla="*/ 73882 h 105002"/>
                <a:gd name="connsiteX23" fmla="*/ 99009 w 2472337"/>
                <a:gd name="connsiteY23" fmla="*/ 53711 h 105002"/>
                <a:gd name="connsiteX24" fmla="*/ 79415 w 2472337"/>
                <a:gd name="connsiteY24" fmla="*/ 33425 h 105002"/>
                <a:gd name="connsiteX25" fmla="*/ 60051 w 2472337"/>
                <a:gd name="connsiteY25" fmla="*/ 53711 h 105002"/>
                <a:gd name="connsiteX26" fmla="*/ 130014 w 2472337"/>
                <a:gd name="connsiteY26" fmla="*/ 79069 h 105002"/>
                <a:gd name="connsiteX27" fmla="*/ 123559 w 2472337"/>
                <a:gd name="connsiteY27" fmla="*/ 79069 h 105002"/>
                <a:gd name="connsiteX28" fmla="*/ 123559 w 2472337"/>
                <a:gd name="connsiteY28" fmla="*/ 28239 h 105002"/>
                <a:gd name="connsiteX29" fmla="*/ 130014 w 2472337"/>
                <a:gd name="connsiteY29" fmla="*/ 28239 h 105002"/>
                <a:gd name="connsiteX30" fmla="*/ 130014 w 2472337"/>
                <a:gd name="connsiteY30" fmla="*/ 39880 h 105002"/>
                <a:gd name="connsiteX31" fmla="*/ 148801 w 2472337"/>
                <a:gd name="connsiteY31" fmla="*/ 27432 h 105002"/>
                <a:gd name="connsiteX32" fmla="*/ 168972 w 2472337"/>
                <a:gd name="connsiteY32" fmla="*/ 50023 h 105002"/>
                <a:gd name="connsiteX33" fmla="*/ 168972 w 2472337"/>
                <a:gd name="connsiteY33" fmla="*/ 79069 h 105002"/>
                <a:gd name="connsiteX34" fmla="*/ 162517 w 2472337"/>
                <a:gd name="connsiteY34" fmla="*/ 79069 h 105002"/>
                <a:gd name="connsiteX35" fmla="*/ 162517 w 2472337"/>
                <a:gd name="connsiteY35" fmla="*/ 50945 h 105002"/>
                <a:gd name="connsiteX36" fmla="*/ 147303 w 2472337"/>
                <a:gd name="connsiteY36" fmla="*/ 33656 h 105002"/>
                <a:gd name="connsiteX37" fmla="*/ 130129 w 2472337"/>
                <a:gd name="connsiteY37" fmla="*/ 53711 h 105002"/>
                <a:gd name="connsiteX38" fmla="*/ 130129 w 2472337"/>
                <a:gd name="connsiteY38" fmla="*/ 79184 h 105002"/>
                <a:gd name="connsiteX39" fmla="*/ 252075 w 2472337"/>
                <a:gd name="connsiteY39" fmla="*/ 67312 h 105002"/>
                <a:gd name="connsiteX40" fmla="*/ 231789 w 2472337"/>
                <a:gd name="connsiteY40" fmla="*/ 79875 h 105002"/>
                <a:gd name="connsiteX41" fmla="*/ 206316 w 2472337"/>
                <a:gd name="connsiteY41" fmla="*/ 53827 h 105002"/>
                <a:gd name="connsiteX42" fmla="*/ 231789 w 2472337"/>
                <a:gd name="connsiteY42" fmla="*/ 27317 h 105002"/>
                <a:gd name="connsiteX43" fmla="*/ 252075 w 2472337"/>
                <a:gd name="connsiteY43" fmla="*/ 39995 h 105002"/>
                <a:gd name="connsiteX44" fmla="*/ 252075 w 2472337"/>
                <a:gd name="connsiteY44" fmla="*/ 28124 h 105002"/>
                <a:gd name="connsiteX45" fmla="*/ 258529 w 2472337"/>
                <a:gd name="connsiteY45" fmla="*/ 28124 h 105002"/>
                <a:gd name="connsiteX46" fmla="*/ 258529 w 2472337"/>
                <a:gd name="connsiteY46" fmla="*/ 78954 h 105002"/>
                <a:gd name="connsiteX47" fmla="*/ 252075 w 2472337"/>
                <a:gd name="connsiteY47" fmla="*/ 78954 h 105002"/>
                <a:gd name="connsiteX48" fmla="*/ 252075 w 2472337"/>
                <a:gd name="connsiteY48" fmla="*/ 67197 h 105002"/>
                <a:gd name="connsiteX49" fmla="*/ 213002 w 2472337"/>
                <a:gd name="connsiteY49" fmla="*/ 53711 h 105002"/>
                <a:gd name="connsiteX50" fmla="*/ 232365 w 2472337"/>
                <a:gd name="connsiteY50" fmla="*/ 73882 h 105002"/>
                <a:gd name="connsiteX51" fmla="*/ 251960 w 2472337"/>
                <a:gd name="connsiteY51" fmla="*/ 53711 h 105002"/>
                <a:gd name="connsiteX52" fmla="*/ 232365 w 2472337"/>
                <a:gd name="connsiteY52" fmla="*/ 33425 h 105002"/>
                <a:gd name="connsiteX53" fmla="*/ 213002 w 2472337"/>
                <a:gd name="connsiteY53" fmla="*/ 53711 h 105002"/>
                <a:gd name="connsiteX54" fmla="*/ 276510 w 2472337"/>
                <a:gd name="connsiteY54" fmla="*/ 1153 h 105002"/>
                <a:gd name="connsiteX55" fmla="*/ 282965 w 2472337"/>
                <a:gd name="connsiteY55" fmla="*/ 1153 h 105002"/>
                <a:gd name="connsiteX56" fmla="*/ 282965 w 2472337"/>
                <a:gd name="connsiteY56" fmla="*/ 78954 h 105002"/>
                <a:gd name="connsiteX57" fmla="*/ 276510 w 2472337"/>
                <a:gd name="connsiteY57" fmla="*/ 78954 h 105002"/>
                <a:gd name="connsiteX58" fmla="*/ 276510 w 2472337"/>
                <a:gd name="connsiteY58" fmla="*/ 1153 h 105002"/>
                <a:gd name="connsiteX59" fmla="*/ 353619 w 2472337"/>
                <a:gd name="connsiteY59" fmla="*/ 80567 h 105002"/>
                <a:gd name="connsiteX60" fmla="*/ 334947 w 2472337"/>
                <a:gd name="connsiteY60" fmla="*/ 39650 h 105002"/>
                <a:gd name="connsiteX61" fmla="*/ 316044 w 2472337"/>
                <a:gd name="connsiteY61" fmla="*/ 80567 h 105002"/>
                <a:gd name="connsiteX62" fmla="*/ 293569 w 2472337"/>
                <a:gd name="connsiteY62" fmla="*/ 28124 h 105002"/>
                <a:gd name="connsiteX63" fmla="*/ 300945 w 2472337"/>
                <a:gd name="connsiteY63" fmla="*/ 28124 h 105002"/>
                <a:gd name="connsiteX64" fmla="*/ 316851 w 2472337"/>
                <a:gd name="connsiteY64" fmla="*/ 66275 h 105002"/>
                <a:gd name="connsiteX65" fmla="*/ 335062 w 2472337"/>
                <a:gd name="connsiteY65" fmla="*/ 26510 h 105002"/>
                <a:gd name="connsiteX66" fmla="*/ 353158 w 2472337"/>
                <a:gd name="connsiteY66" fmla="*/ 66275 h 105002"/>
                <a:gd name="connsiteX67" fmla="*/ 369064 w 2472337"/>
                <a:gd name="connsiteY67" fmla="*/ 28124 h 105002"/>
                <a:gd name="connsiteX68" fmla="*/ 375865 w 2472337"/>
                <a:gd name="connsiteY68" fmla="*/ 28124 h 105002"/>
                <a:gd name="connsiteX69" fmla="*/ 353850 w 2472337"/>
                <a:gd name="connsiteY69" fmla="*/ 80567 h 105002"/>
                <a:gd name="connsiteX70" fmla="*/ 426464 w 2472337"/>
                <a:gd name="connsiteY70" fmla="*/ 67312 h 105002"/>
                <a:gd name="connsiteX71" fmla="*/ 406178 w 2472337"/>
                <a:gd name="connsiteY71" fmla="*/ 79875 h 105002"/>
                <a:gd name="connsiteX72" fmla="*/ 380705 w 2472337"/>
                <a:gd name="connsiteY72" fmla="*/ 53827 h 105002"/>
                <a:gd name="connsiteX73" fmla="*/ 406178 w 2472337"/>
                <a:gd name="connsiteY73" fmla="*/ 27317 h 105002"/>
                <a:gd name="connsiteX74" fmla="*/ 426464 w 2472337"/>
                <a:gd name="connsiteY74" fmla="*/ 39995 h 105002"/>
                <a:gd name="connsiteX75" fmla="*/ 426464 w 2472337"/>
                <a:gd name="connsiteY75" fmla="*/ 28124 h 105002"/>
                <a:gd name="connsiteX76" fmla="*/ 432918 w 2472337"/>
                <a:gd name="connsiteY76" fmla="*/ 28124 h 105002"/>
                <a:gd name="connsiteX77" fmla="*/ 432918 w 2472337"/>
                <a:gd name="connsiteY77" fmla="*/ 78954 h 105002"/>
                <a:gd name="connsiteX78" fmla="*/ 426464 w 2472337"/>
                <a:gd name="connsiteY78" fmla="*/ 78954 h 105002"/>
                <a:gd name="connsiteX79" fmla="*/ 426464 w 2472337"/>
                <a:gd name="connsiteY79" fmla="*/ 67197 h 105002"/>
                <a:gd name="connsiteX80" fmla="*/ 387391 w 2472337"/>
                <a:gd name="connsiteY80" fmla="*/ 53711 h 105002"/>
                <a:gd name="connsiteX81" fmla="*/ 406754 w 2472337"/>
                <a:gd name="connsiteY81" fmla="*/ 73882 h 105002"/>
                <a:gd name="connsiteX82" fmla="*/ 426349 w 2472337"/>
                <a:gd name="connsiteY82" fmla="*/ 53711 h 105002"/>
                <a:gd name="connsiteX83" fmla="*/ 406754 w 2472337"/>
                <a:gd name="connsiteY83" fmla="*/ 33425 h 105002"/>
                <a:gd name="connsiteX84" fmla="*/ 387391 w 2472337"/>
                <a:gd name="connsiteY84" fmla="*/ 53711 h 105002"/>
                <a:gd name="connsiteX85" fmla="*/ 456201 w 2472337"/>
                <a:gd name="connsiteY85" fmla="*/ 105003 h 105002"/>
                <a:gd name="connsiteX86" fmla="*/ 449401 w 2472337"/>
                <a:gd name="connsiteY86" fmla="*/ 105003 h 105002"/>
                <a:gd name="connsiteX87" fmla="*/ 465537 w 2472337"/>
                <a:gd name="connsiteY87" fmla="*/ 71577 h 105002"/>
                <a:gd name="connsiteX88" fmla="*/ 443061 w 2472337"/>
                <a:gd name="connsiteY88" fmla="*/ 28239 h 105002"/>
                <a:gd name="connsiteX89" fmla="*/ 450669 w 2472337"/>
                <a:gd name="connsiteY89" fmla="*/ 28239 h 105002"/>
                <a:gd name="connsiteX90" fmla="*/ 469110 w 2472337"/>
                <a:gd name="connsiteY90" fmla="*/ 64316 h 105002"/>
                <a:gd name="connsiteX91" fmla="*/ 486630 w 2472337"/>
                <a:gd name="connsiteY91" fmla="*/ 28239 h 105002"/>
                <a:gd name="connsiteX92" fmla="*/ 493430 w 2472337"/>
                <a:gd name="connsiteY92" fmla="*/ 28239 h 105002"/>
                <a:gd name="connsiteX93" fmla="*/ 456316 w 2472337"/>
                <a:gd name="connsiteY93" fmla="*/ 105003 h 105002"/>
                <a:gd name="connsiteX94" fmla="*/ 517059 w 2472337"/>
                <a:gd name="connsiteY94" fmla="*/ 74574 h 105002"/>
                <a:gd name="connsiteX95" fmla="*/ 529046 w 2472337"/>
                <a:gd name="connsiteY95" fmla="*/ 65929 h 105002"/>
                <a:gd name="connsiteX96" fmla="*/ 522937 w 2472337"/>
                <a:gd name="connsiteY96" fmla="*/ 58437 h 105002"/>
                <a:gd name="connsiteX97" fmla="*/ 509913 w 2472337"/>
                <a:gd name="connsiteY97" fmla="*/ 53366 h 105002"/>
                <a:gd name="connsiteX98" fmla="*/ 500576 w 2472337"/>
                <a:gd name="connsiteY98" fmla="*/ 41263 h 105002"/>
                <a:gd name="connsiteX99" fmla="*/ 517750 w 2472337"/>
                <a:gd name="connsiteY99" fmla="*/ 27317 h 105002"/>
                <a:gd name="connsiteX100" fmla="*/ 533195 w 2472337"/>
                <a:gd name="connsiteY100" fmla="*/ 32158 h 105002"/>
                <a:gd name="connsiteX101" fmla="*/ 533195 w 2472337"/>
                <a:gd name="connsiteY101" fmla="*/ 38958 h 105002"/>
                <a:gd name="connsiteX102" fmla="*/ 517865 w 2472337"/>
                <a:gd name="connsiteY102" fmla="*/ 32619 h 105002"/>
                <a:gd name="connsiteX103" fmla="*/ 507031 w 2472337"/>
                <a:gd name="connsiteY103" fmla="*/ 40572 h 105002"/>
                <a:gd name="connsiteX104" fmla="*/ 513025 w 2472337"/>
                <a:gd name="connsiteY104" fmla="*/ 47833 h 105002"/>
                <a:gd name="connsiteX105" fmla="*/ 526049 w 2472337"/>
                <a:gd name="connsiteY105" fmla="*/ 52905 h 105002"/>
                <a:gd name="connsiteX106" fmla="*/ 535385 w 2472337"/>
                <a:gd name="connsiteY106" fmla="*/ 64776 h 105002"/>
                <a:gd name="connsiteX107" fmla="*/ 516943 w 2472337"/>
                <a:gd name="connsiteY107" fmla="*/ 79875 h 105002"/>
                <a:gd name="connsiteX108" fmla="*/ 499539 w 2472337"/>
                <a:gd name="connsiteY108" fmla="*/ 74459 h 105002"/>
                <a:gd name="connsiteX109" fmla="*/ 499539 w 2472337"/>
                <a:gd name="connsiteY109" fmla="*/ 67427 h 105002"/>
                <a:gd name="connsiteX110" fmla="*/ 517059 w 2472337"/>
                <a:gd name="connsiteY110" fmla="*/ 74574 h 105002"/>
                <a:gd name="connsiteX111" fmla="*/ 596473 w 2472337"/>
                <a:gd name="connsiteY111" fmla="*/ 73882 h 105002"/>
                <a:gd name="connsiteX112" fmla="*/ 613301 w 2472337"/>
                <a:gd name="connsiteY112" fmla="*/ 67889 h 105002"/>
                <a:gd name="connsiteX113" fmla="*/ 613301 w 2472337"/>
                <a:gd name="connsiteY113" fmla="*/ 74574 h 105002"/>
                <a:gd name="connsiteX114" fmla="*/ 596012 w 2472337"/>
                <a:gd name="connsiteY114" fmla="*/ 79991 h 105002"/>
                <a:gd name="connsiteX115" fmla="*/ 569618 w 2472337"/>
                <a:gd name="connsiteY115" fmla="*/ 53711 h 105002"/>
                <a:gd name="connsiteX116" fmla="*/ 595897 w 2472337"/>
                <a:gd name="connsiteY116" fmla="*/ 27432 h 105002"/>
                <a:gd name="connsiteX117" fmla="*/ 612840 w 2472337"/>
                <a:gd name="connsiteY117" fmla="*/ 33195 h 105002"/>
                <a:gd name="connsiteX118" fmla="*/ 612840 w 2472337"/>
                <a:gd name="connsiteY118" fmla="*/ 40341 h 105002"/>
                <a:gd name="connsiteX119" fmla="*/ 596358 w 2472337"/>
                <a:gd name="connsiteY119" fmla="*/ 33541 h 105002"/>
                <a:gd name="connsiteX120" fmla="*/ 576303 w 2472337"/>
                <a:gd name="connsiteY120" fmla="*/ 53711 h 105002"/>
                <a:gd name="connsiteX121" fmla="*/ 596589 w 2472337"/>
                <a:gd name="connsiteY121" fmla="*/ 73997 h 105002"/>
                <a:gd name="connsiteX122" fmla="*/ 623098 w 2472337"/>
                <a:gd name="connsiteY122" fmla="*/ 53596 h 105002"/>
                <a:gd name="connsiteX123" fmla="*/ 649493 w 2472337"/>
                <a:gd name="connsiteY123" fmla="*/ 27432 h 105002"/>
                <a:gd name="connsiteX124" fmla="*/ 675542 w 2472337"/>
                <a:gd name="connsiteY124" fmla="*/ 53596 h 105002"/>
                <a:gd name="connsiteX125" fmla="*/ 649493 w 2472337"/>
                <a:gd name="connsiteY125" fmla="*/ 79991 h 105002"/>
                <a:gd name="connsiteX126" fmla="*/ 623098 w 2472337"/>
                <a:gd name="connsiteY126" fmla="*/ 53596 h 105002"/>
                <a:gd name="connsiteX127" fmla="*/ 649378 w 2472337"/>
                <a:gd name="connsiteY127" fmla="*/ 33541 h 105002"/>
                <a:gd name="connsiteX128" fmla="*/ 629784 w 2472337"/>
                <a:gd name="connsiteY128" fmla="*/ 53711 h 105002"/>
                <a:gd name="connsiteX129" fmla="*/ 649378 w 2472337"/>
                <a:gd name="connsiteY129" fmla="*/ 73997 h 105002"/>
                <a:gd name="connsiteX130" fmla="*/ 668857 w 2472337"/>
                <a:gd name="connsiteY130" fmla="*/ 53711 h 105002"/>
                <a:gd name="connsiteX131" fmla="*/ 649378 w 2472337"/>
                <a:gd name="connsiteY131" fmla="*/ 33541 h 105002"/>
                <a:gd name="connsiteX132" fmla="*/ 696173 w 2472337"/>
                <a:gd name="connsiteY132" fmla="*/ 79069 h 105002"/>
                <a:gd name="connsiteX133" fmla="*/ 689719 w 2472337"/>
                <a:gd name="connsiteY133" fmla="*/ 79069 h 105002"/>
                <a:gd name="connsiteX134" fmla="*/ 689719 w 2472337"/>
                <a:gd name="connsiteY134" fmla="*/ 28239 h 105002"/>
                <a:gd name="connsiteX135" fmla="*/ 696173 w 2472337"/>
                <a:gd name="connsiteY135" fmla="*/ 28239 h 105002"/>
                <a:gd name="connsiteX136" fmla="*/ 696173 w 2472337"/>
                <a:gd name="connsiteY136" fmla="*/ 39650 h 105002"/>
                <a:gd name="connsiteX137" fmla="*/ 714039 w 2472337"/>
                <a:gd name="connsiteY137" fmla="*/ 27432 h 105002"/>
                <a:gd name="connsiteX138" fmla="*/ 730406 w 2472337"/>
                <a:gd name="connsiteY138" fmla="*/ 40457 h 105002"/>
                <a:gd name="connsiteX139" fmla="*/ 749309 w 2472337"/>
                <a:gd name="connsiteY139" fmla="*/ 27432 h 105002"/>
                <a:gd name="connsiteX140" fmla="*/ 768096 w 2472337"/>
                <a:gd name="connsiteY140" fmla="*/ 50023 h 105002"/>
                <a:gd name="connsiteX141" fmla="*/ 768096 w 2472337"/>
                <a:gd name="connsiteY141" fmla="*/ 79069 h 105002"/>
                <a:gd name="connsiteX142" fmla="*/ 761642 w 2472337"/>
                <a:gd name="connsiteY142" fmla="*/ 79069 h 105002"/>
                <a:gd name="connsiteX143" fmla="*/ 761642 w 2472337"/>
                <a:gd name="connsiteY143" fmla="*/ 50945 h 105002"/>
                <a:gd name="connsiteX144" fmla="*/ 748041 w 2472337"/>
                <a:gd name="connsiteY144" fmla="*/ 33656 h 105002"/>
                <a:gd name="connsiteX145" fmla="*/ 732135 w 2472337"/>
                <a:gd name="connsiteY145" fmla="*/ 52674 h 105002"/>
                <a:gd name="connsiteX146" fmla="*/ 732135 w 2472337"/>
                <a:gd name="connsiteY146" fmla="*/ 79184 h 105002"/>
                <a:gd name="connsiteX147" fmla="*/ 725680 w 2472337"/>
                <a:gd name="connsiteY147" fmla="*/ 79184 h 105002"/>
                <a:gd name="connsiteX148" fmla="*/ 725680 w 2472337"/>
                <a:gd name="connsiteY148" fmla="*/ 51060 h 105002"/>
                <a:gd name="connsiteX149" fmla="*/ 712079 w 2472337"/>
                <a:gd name="connsiteY149" fmla="*/ 33771 h 105002"/>
                <a:gd name="connsiteX150" fmla="*/ 696058 w 2472337"/>
                <a:gd name="connsiteY150" fmla="*/ 53827 h 105002"/>
                <a:gd name="connsiteX151" fmla="*/ 696058 w 2472337"/>
                <a:gd name="connsiteY151" fmla="*/ 79299 h 105002"/>
                <a:gd name="connsiteX152" fmla="*/ 780775 w 2472337"/>
                <a:gd name="connsiteY152" fmla="*/ 53942 h 105002"/>
                <a:gd name="connsiteX153" fmla="*/ 805786 w 2472337"/>
                <a:gd name="connsiteY153" fmla="*/ 27432 h 105002"/>
                <a:gd name="connsiteX154" fmla="*/ 829876 w 2472337"/>
                <a:gd name="connsiteY154" fmla="*/ 53020 h 105002"/>
                <a:gd name="connsiteX155" fmla="*/ 829645 w 2472337"/>
                <a:gd name="connsiteY155" fmla="*/ 56132 h 105002"/>
                <a:gd name="connsiteX156" fmla="*/ 787460 w 2472337"/>
                <a:gd name="connsiteY156" fmla="*/ 56132 h 105002"/>
                <a:gd name="connsiteX157" fmla="*/ 807746 w 2472337"/>
                <a:gd name="connsiteY157" fmla="*/ 73997 h 105002"/>
                <a:gd name="connsiteX158" fmla="*/ 826303 w 2472337"/>
                <a:gd name="connsiteY158" fmla="*/ 67773 h 105002"/>
                <a:gd name="connsiteX159" fmla="*/ 826303 w 2472337"/>
                <a:gd name="connsiteY159" fmla="*/ 74112 h 105002"/>
                <a:gd name="connsiteX160" fmla="*/ 807746 w 2472337"/>
                <a:gd name="connsiteY160" fmla="*/ 79875 h 105002"/>
                <a:gd name="connsiteX161" fmla="*/ 780660 w 2472337"/>
                <a:gd name="connsiteY161" fmla="*/ 53942 h 105002"/>
                <a:gd name="connsiteX162" fmla="*/ 823075 w 2472337"/>
                <a:gd name="connsiteY162" fmla="*/ 50830 h 105002"/>
                <a:gd name="connsiteX163" fmla="*/ 805786 w 2472337"/>
                <a:gd name="connsiteY163" fmla="*/ 33310 h 105002"/>
                <a:gd name="connsiteX164" fmla="*/ 787575 w 2472337"/>
                <a:gd name="connsiteY164" fmla="*/ 50830 h 105002"/>
                <a:gd name="connsiteX165" fmla="*/ 823075 w 2472337"/>
                <a:gd name="connsiteY165" fmla="*/ 50830 h 105002"/>
                <a:gd name="connsiteX166" fmla="*/ 884279 w 2472337"/>
                <a:gd name="connsiteY166" fmla="*/ 79875 h 105002"/>
                <a:gd name="connsiteX167" fmla="*/ 867681 w 2472337"/>
                <a:gd name="connsiteY167" fmla="*/ 62356 h 105002"/>
                <a:gd name="connsiteX168" fmla="*/ 867681 w 2472337"/>
                <a:gd name="connsiteY168" fmla="*/ 11641 h 105002"/>
                <a:gd name="connsiteX169" fmla="*/ 874021 w 2472337"/>
                <a:gd name="connsiteY169" fmla="*/ 11641 h 105002"/>
                <a:gd name="connsiteX170" fmla="*/ 874021 w 2472337"/>
                <a:gd name="connsiteY170" fmla="*/ 28239 h 105002"/>
                <a:gd name="connsiteX171" fmla="*/ 896381 w 2472337"/>
                <a:gd name="connsiteY171" fmla="*/ 28239 h 105002"/>
                <a:gd name="connsiteX172" fmla="*/ 896381 w 2472337"/>
                <a:gd name="connsiteY172" fmla="*/ 34232 h 105002"/>
                <a:gd name="connsiteX173" fmla="*/ 874021 w 2472337"/>
                <a:gd name="connsiteY173" fmla="*/ 34232 h 105002"/>
                <a:gd name="connsiteX174" fmla="*/ 874021 w 2472337"/>
                <a:gd name="connsiteY174" fmla="*/ 62817 h 105002"/>
                <a:gd name="connsiteX175" fmla="*/ 884970 w 2472337"/>
                <a:gd name="connsiteY175" fmla="*/ 73767 h 105002"/>
                <a:gd name="connsiteX176" fmla="*/ 897188 w 2472337"/>
                <a:gd name="connsiteY176" fmla="*/ 69963 h 105002"/>
                <a:gd name="connsiteX177" fmla="*/ 897188 w 2472337"/>
                <a:gd name="connsiteY177" fmla="*/ 76187 h 105002"/>
                <a:gd name="connsiteX178" fmla="*/ 884279 w 2472337"/>
                <a:gd name="connsiteY178" fmla="*/ 79875 h 105002"/>
                <a:gd name="connsiteX179" fmla="*/ 903988 w 2472337"/>
                <a:gd name="connsiteY179" fmla="*/ 53481 h 105002"/>
                <a:gd name="connsiteX180" fmla="*/ 930383 w 2472337"/>
                <a:gd name="connsiteY180" fmla="*/ 27317 h 105002"/>
                <a:gd name="connsiteX181" fmla="*/ 956432 w 2472337"/>
                <a:gd name="connsiteY181" fmla="*/ 53481 h 105002"/>
                <a:gd name="connsiteX182" fmla="*/ 930383 w 2472337"/>
                <a:gd name="connsiteY182" fmla="*/ 79875 h 105002"/>
                <a:gd name="connsiteX183" fmla="*/ 903988 w 2472337"/>
                <a:gd name="connsiteY183" fmla="*/ 53481 h 105002"/>
                <a:gd name="connsiteX184" fmla="*/ 930268 w 2472337"/>
                <a:gd name="connsiteY184" fmla="*/ 33425 h 105002"/>
                <a:gd name="connsiteX185" fmla="*/ 910673 w 2472337"/>
                <a:gd name="connsiteY185" fmla="*/ 53596 h 105002"/>
                <a:gd name="connsiteX186" fmla="*/ 930268 w 2472337"/>
                <a:gd name="connsiteY186" fmla="*/ 73882 h 105002"/>
                <a:gd name="connsiteX187" fmla="*/ 949747 w 2472337"/>
                <a:gd name="connsiteY187" fmla="*/ 53596 h 105002"/>
                <a:gd name="connsiteX188" fmla="*/ 930268 w 2472337"/>
                <a:gd name="connsiteY188" fmla="*/ 33425 h 105002"/>
                <a:gd name="connsiteX189" fmla="*/ 1000231 w 2472337"/>
                <a:gd name="connsiteY189" fmla="*/ 104887 h 105002"/>
                <a:gd name="connsiteX190" fmla="*/ 993430 w 2472337"/>
                <a:gd name="connsiteY190" fmla="*/ 104887 h 105002"/>
                <a:gd name="connsiteX191" fmla="*/ 1009567 w 2472337"/>
                <a:gd name="connsiteY191" fmla="*/ 71462 h 105002"/>
                <a:gd name="connsiteX192" fmla="*/ 987091 w 2472337"/>
                <a:gd name="connsiteY192" fmla="*/ 28124 h 105002"/>
                <a:gd name="connsiteX193" fmla="*/ 994698 w 2472337"/>
                <a:gd name="connsiteY193" fmla="*/ 28124 h 105002"/>
                <a:gd name="connsiteX194" fmla="*/ 1013140 w 2472337"/>
                <a:gd name="connsiteY194" fmla="*/ 64200 h 105002"/>
                <a:gd name="connsiteX195" fmla="*/ 1030660 w 2472337"/>
                <a:gd name="connsiteY195" fmla="*/ 28124 h 105002"/>
                <a:gd name="connsiteX196" fmla="*/ 1037460 w 2472337"/>
                <a:gd name="connsiteY196" fmla="*/ 28124 h 105002"/>
                <a:gd name="connsiteX197" fmla="*/ 1000346 w 2472337"/>
                <a:gd name="connsiteY197" fmla="*/ 104887 h 105002"/>
                <a:gd name="connsiteX198" fmla="*/ 1042186 w 2472337"/>
                <a:gd name="connsiteY198" fmla="*/ 53366 h 105002"/>
                <a:gd name="connsiteX199" fmla="*/ 1068580 w 2472337"/>
                <a:gd name="connsiteY199" fmla="*/ 27202 h 105002"/>
                <a:gd name="connsiteX200" fmla="*/ 1094629 w 2472337"/>
                <a:gd name="connsiteY200" fmla="*/ 53366 h 105002"/>
                <a:gd name="connsiteX201" fmla="*/ 1068580 w 2472337"/>
                <a:gd name="connsiteY201" fmla="*/ 79760 h 105002"/>
                <a:gd name="connsiteX202" fmla="*/ 1042186 w 2472337"/>
                <a:gd name="connsiteY202" fmla="*/ 53366 h 105002"/>
                <a:gd name="connsiteX203" fmla="*/ 1068465 w 2472337"/>
                <a:gd name="connsiteY203" fmla="*/ 33310 h 105002"/>
                <a:gd name="connsiteX204" fmla="*/ 1048871 w 2472337"/>
                <a:gd name="connsiteY204" fmla="*/ 53481 h 105002"/>
                <a:gd name="connsiteX205" fmla="*/ 1068465 w 2472337"/>
                <a:gd name="connsiteY205" fmla="*/ 73767 h 105002"/>
                <a:gd name="connsiteX206" fmla="*/ 1087944 w 2472337"/>
                <a:gd name="connsiteY206" fmla="*/ 53481 h 105002"/>
                <a:gd name="connsiteX207" fmla="*/ 1068465 w 2472337"/>
                <a:gd name="connsiteY207" fmla="*/ 33310 h 105002"/>
                <a:gd name="connsiteX208" fmla="*/ 1144883 w 2472337"/>
                <a:gd name="connsiteY208" fmla="*/ 28008 h 105002"/>
                <a:gd name="connsiteX209" fmla="*/ 1151337 w 2472337"/>
                <a:gd name="connsiteY209" fmla="*/ 28008 h 105002"/>
                <a:gd name="connsiteX210" fmla="*/ 1151337 w 2472337"/>
                <a:gd name="connsiteY210" fmla="*/ 56593 h 105002"/>
                <a:gd name="connsiteX211" fmla="*/ 1129092 w 2472337"/>
                <a:gd name="connsiteY211" fmla="*/ 79645 h 105002"/>
                <a:gd name="connsiteX212" fmla="*/ 1106732 w 2472337"/>
                <a:gd name="connsiteY212" fmla="*/ 56593 h 105002"/>
                <a:gd name="connsiteX213" fmla="*/ 1106732 w 2472337"/>
                <a:gd name="connsiteY213" fmla="*/ 28008 h 105002"/>
                <a:gd name="connsiteX214" fmla="*/ 1113186 w 2472337"/>
                <a:gd name="connsiteY214" fmla="*/ 28008 h 105002"/>
                <a:gd name="connsiteX215" fmla="*/ 1113186 w 2472337"/>
                <a:gd name="connsiteY215" fmla="*/ 57284 h 105002"/>
                <a:gd name="connsiteX216" fmla="*/ 1129092 w 2472337"/>
                <a:gd name="connsiteY216" fmla="*/ 73652 h 105002"/>
                <a:gd name="connsiteX217" fmla="*/ 1144883 w 2472337"/>
                <a:gd name="connsiteY217" fmla="*/ 57284 h 105002"/>
                <a:gd name="connsiteX218" fmla="*/ 1144883 w 2472337"/>
                <a:gd name="connsiteY218" fmla="*/ 28008 h 105002"/>
                <a:gd name="connsiteX219" fmla="*/ 1208276 w 2472337"/>
                <a:gd name="connsiteY219" fmla="*/ 79645 h 105002"/>
                <a:gd name="connsiteX220" fmla="*/ 1191679 w 2472337"/>
                <a:gd name="connsiteY220" fmla="*/ 62126 h 105002"/>
                <a:gd name="connsiteX221" fmla="*/ 1191679 w 2472337"/>
                <a:gd name="connsiteY221" fmla="*/ 11411 h 105002"/>
                <a:gd name="connsiteX222" fmla="*/ 1198018 w 2472337"/>
                <a:gd name="connsiteY222" fmla="*/ 11411 h 105002"/>
                <a:gd name="connsiteX223" fmla="*/ 1198018 w 2472337"/>
                <a:gd name="connsiteY223" fmla="*/ 28008 h 105002"/>
                <a:gd name="connsiteX224" fmla="*/ 1220378 w 2472337"/>
                <a:gd name="connsiteY224" fmla="*/ 28008 h 105002"/>
                <a:gd name="connsiteX225" fmla="*/ 1220378 w 2472337"/>
                <a:gd name="connsiteY225" fmla="*/ 34002 h 105002"/>
                <a:gd name="connsiteX226" fmla="*/ 1198018 w 2472337"/>
                <a:gd name="connsiteY226" fmla="*/ 34002 h 105002"/>
                <a:gd name="connsiteX227" fmla="*/ 1198018 w 2472337"/>
                <a:gd name="connsiteY227" fmla="*/ 62586 h 105002"/>
                <a:gd name="connsiteX228" fmla="*/ 1208968 w 2472337"/>
                <a:gd name="connsiteY228" fmla="*/ 73536 h 105002"/>
                <a:gd name="connsiteX229" fmla="*/ 1221185 w 2472337"/>
                <a:gd name="connsiteY229" fmla="*/ 69733 h 105002"/>
                <a:gd name="connsiteX230" fmla="*/ 1221185 w 2472337"/>
                <a:gd name="connsiteY230" fmla="*/ 75957 h 105002"/>
                <a:gd name="connsiteX231" fmla="*/ 1208276 w 2472337"/>
                <a:gd name="connsiteY231" fmla="*/ 79645 h 105002"/>
                <a:gd name="connsiteX232" fmla="*/ 1227986 w 2472337"/>
                <a:gd name="connsiteY232" fmla="*/ 53250 h 105002"/>
                <a:gd name="connsiteX233" fmla="*/ 1254380 w 2472337"/>
                <a:gd name="connsiteY233" fmla="*/ 27086 h 105002"/>
                <a:gd name="connsiteX234" fmla="*/ 1280429 w 2472337"/>
                <a:gd name="connsiteY234" fmla="*/ 53250 h 105002"/>
                <a:gd name="connsiteX235" fmla="*/ 1254380 w 2472337"/>
                <a:gd name="connsiteY235" fmla="*/ 79645 h 105002"/>
                <a:gd name="connsiteX236" fmla="*/ 1227986 w 2472337"/>
                <a:gd name="connsiteY236" fmla="*/ 53250 h 105002"/>
                <a:gd name="connsiteX237" fmla="*/ 1254265 w 2472337"/>
                <a:gd name="connsiteY237" fmla="*/ 33195 h 105002"/>
                <a:gd name="connsiteX238" fmla="*/ 1234671 w 2472337"/>
                <a:gd name="connsiteY238" fmla="*/ 53366 h 105002"/>
                <a:gd name="connsiteX239" fmla="*/ 1254265 w 2472337"/>
                <a:gd name="connsiteY239" fmla="*/ 73652 h 105002"/>
                <a:gd name="connsiteX240" fmla="*/ 1273744 w 2472337"/>
                <a:gd name="connsiteY240" fmla="*/ 53366 h 105002"/>
                <a:gd name="connsiteX241" fmla="*/ 1254265 w 2472337"/>
                <a:gd name="connsiteY241" fmla="*/ 33195 h 105002"/>
                <a:gd name="connsiteX242" fmla="*/ 1341978 w 2472337"/>
                <a:gd name="connsiteY242" fmla="*/ 73536 h 105002"/>
                <a:gd name="connsiteX243" fmla="*/ 1358806 w 2472337"/>
                <a:gd name="connsiteY243" fmla="*/ 67543 h 105002"/>
                <a:gd name="connsiteX244" fmla="*/ 1358806 w 2472337"/>
                <a:gd name="connsiteY244" fmla="*/ 74228 h 105002"/>
                <a:gd name="connsiteX245" fmla="*/ 1341517 w 2472337"/>
                <a:gd name="connsiteY245" fmla="*/ 79645 h 105002"/>
                <a:gd name="connsiteX246" fmla="*/ 1315122 w 2472337"/>
                <a:gd name="connsiteY246" fmla="*/ 53366 h 105002"/>
                <a:gd name="connsiteX247" fmla="*/ 1341402 w 2472337"/>
                <a:gd name="connsiteY247" fmla="*/ 27086 h 105002"/>
                <a:gd name="connsiteX248" fmla="*/ 1358345 w 2472337"/>
                <a:gd name="connsiteY248" fmla="*/ 32849 h 105002"/>
                <a:gd name="connsiteX249" fmla="*/ 1358345 w 2472337"/>
                <a:gd name="connsiteY249" fmla="*/ 39995 h 105002"/>
                <a:gd name="connsiteX250" fmla="*/ 1341863 w 2472337"/>
                <a:gd name="connsiteY250" fmla="*/ 33195 h 105002"/>
                <a:gd name="connsiteX251" fmla="*/ 1321807 w 2472337"/>
                <a:gd name="connsiteY251" fmla="*/ 53366 h 105002"/>
                <a:gd name="connsiteX252" fmla="*/ 1342093 w 2472337"/>
                <a:gd name="connsiteY252" fmla="*/ 73652 h 105002"/>
                <a:gd name="connsiteX253" fmla="*/ 1368604 w 2472337"/>
                <a:gd name="connsiteY253" fmla="*/ 53250 h 105002"/>
                <a:gd name="connsiteX254" fmla="*/ 1394998 w 2472337"/>
                <a:gd name="connsiteY254" fmla="*/ 27086 h 105002"/>
                <a:gd name="connsiteX255" fmla="*/ 1421047 w 2472337"/>
                <a:gd name="connsiteY255" fmla="*/ 53250 h 105002"/>
                <a:gd name="connsiteX256" fmla="*/ 1394998 w 2472337"/>
                <a:gd name="connsiteY256" fmla="*/ 79645 h 105002"/>
                <a:gd name="connsiteX257" fmla="*/ 1368604 w 2472337"/>
                <a:gd name="connsiteY257" fmla="*/ 53250 h 105002"/>
                <a:gd name="connsiteX258" fmla="*/ 1394883 w 2472337"/>
                <a:gd name="connsiteY258" fmla="*/ 33195 h 105002"/>
                <a:gd name="connsiteX259" fmla="*/ 1375288 w 2472337"/>
                <a:gd name="connsiteY259" fmla="*/ 53366 h 105002"/>
                <a:gd name="connsiteX260" fmla="*/ 1394883 w 2472337"/>
                <a:gd name="connsiteY260" fmla="*/ 73652 h 105002"/>
                <a:gd name="connsiteX261" fmla="*/ 1414362 w 2472337"/>
                <a:gd name="connsiteY261" fmla="*/ 53366 h 105002"/>
                <a:gd name="connsiteX262" fmla="*/ 1394883 w 2472337"/>
                <a:gd name="connsiteY262" fmla="*/ 33195 h 105002"/>
                <a:gd name="connsiteX263" fmla="*/ 1441679 w 2472337"/>
                <a:gd name="connsiteY263" fmla="*/ 78723 h 105002"/>
                <a:gd name="connsiteX264" fmla="*/ 1435224 w 2472337"/>
                <a:gd name="connsiteY264" fmla="*/ 78723 h 105002"/>
                <a:gd name="connsiteX265" fmla="*/ 1435224 w 2472337"/>
                <a:gd name="connsiteY265" fmla="*/ 27893 h 105002"/>
                <a:gd name="connsiteX266" fmla="*/ 1441679 w 2472337"/>
                <a:gd name="connsiteY266" fmla="*/ 27893 h 105002"/>
                <a:gd name="connsiteX267" fmla="*/ 1441679 w 2472337"/>
                <a:gd name="connsiteY267" fmla="*/ 39534 h 105002"/>
                <a:gd name="connsiteX268" fmla="*/ 1460466 w 2472337"/>
                <a:gd name="connsiteY268" fmla="*/ 27086 h 105002"/>
                <a:gd name="connsiteX269" fmla="*/ 1480637 w 2472337"/>
                <a:gd name="connsiteY269" fmla="*/ 49677 h 105002"/>
                <a:gd name="connsiteX270" fmla="*/ 1480637 w 2472337"/>
                <a:gd name="connsiteY270" fmla="*/ 78723 h 105002"/>
                <a:gd name="connsiteX271" fmla="*/ 1474182 w 2472337"/>
                <a:gd name="connsiteY271" fmla="*/ 78723 h 105002"/>
                <a:gd name="connsiteX272" fmla="*/ 1474182 w 2472337"/>
                <a:gd name="connsiteY272" fmla="*/ 50600 h 105002"/>
                <a:gd name="connsiteX273" fmla="*/ 1458968 w 2472337"/>
                <a:gd name="connsiteY273" fmla="*/ 33310 h 105002"/>
                <a:gd name="connsiteX274" fmla="*/ 1441794 w 2472337"/>
                <a:gd name="connsiteY274" fmla="*/ 53366 h 105002"/>
                <a:gd name="connsiteX275" fmla="*/ 1441794 w 2472337"/>
                <a:gd name="connsiteY275" fmla="*/ 78838 h 105002"/>
                <a:gd name="connsiteX276" fmla="*/ 1496082 w 2472337"/>
                <a:gd name="connsiteY276" fmla="*/ 78723 h 105002"/>
                <a:gd name="connsiteX277" fmla="*/ 1496082 w 2472337"/>
                <a:gd name="connsiteY277" fmla="*/ 17866 h 105002"/>
                <a:gd name="connsiteX278" fmla="*/ 1513486 w 2472337"/>
                <a:gd name="connsiteY278" fmla="*/ 0 h 105002"/>
                <a:gd name="connsiteX279" fmla="*/ 1523053 w 2472337"/>
                <a:gd name="connsiteY279" fmla="*/ 2536 h 105002"/>
                <a:gd name="connsiteX280" fmla="*/ 1523053 w 2472337"/>
                <a:gd name="connsiteY280" fmla="*/ 8875 h 105002"/>
                <a:gd name="connsiteX281" fmla="*/ 1514062 w 2472337"/>
                <a:gd name="connsiteY281" fmla="*/ 6224 h 105002"/>
                <a:gd name="connsiteX282" fmla="*/ 1502536 w 2472337"/>
                <a:gd name="connsiteY282" fmla="*/ 17750 h 105002"/>
                <a:gd name="connsiteX283" fmla="*/ 1502536 w 2472337"/>
                <a:gd name="connsiteY283" fmla="*/ 27893 h 105002"/>
                <a:gd name="connsiteX284" fmla="*/ 1521208 w 2472337"/>
                <a:gd name="connsiteY284" fmla="*/ 27893 h 105002"/>
                <a:gd name="connsiteX285" fmla="*/ 1521208 w 2472337"/>
                <a:gd name="connsiteY285" fmla="*/ 33887 h 105002"/>
                <a:gd name="connsiteX286" fmla="*/ 1502536 w 2472337"/>
                <a:gd name="connsiteY286" fmla="*/ 33887 h 105002"/>
                <a:gd name="connsiteX287" fmla="*/ 1502536 w 2472337"/>
                <a:gd name="connsiteY287" fmla="*/ 78723 h 105002"/>
                <a:gd name="connsiteX288" fmla="*/ 1496082 w 2472337"/>
                <a:gd name="connsiteY288" fmla="*/ 78723 h 105002"/>
                <a:gd name="connsiteX289" fmla="*/ 1529968 w 2472337"/>
                <a:gd name="connsiteY289" fmla="*/ 12679 h 105002"/>
                <a:gd name="connsiteX290" fmla="*/ 1534348 w 2472337"/>
                <a:gd name="connsiteY290" fmla="*/ 8068 h 105002"/>
                <a:gd name="connsiteX291" fmla="*/ 1537345 w 2472337"/>
                <a:gd name="connsiteY291" fmla="*/ 8990 h 105002"/>
                <a:gd name="connsiteX292" fmla="*/ 1542301 w 2472337"/>
                <a:gd name="connsiteY292" fmla="*/ 12563 h 105002"/>
                <a:gd name="connsiteX293" fmla="*/ 1537345 w 2472337"/>
                <a:gd name="connsiteY293" fmla="*/ 16136 h 105002"/>
                <a:gd name="connsiteX294" fmla="*/ 1534348 w 2472337"/>
                <a:gd name="connsiteY294" fmla="*/ 17174 h 105002"/>
                <a:gd name="connsiteX295" fmla="*/ 1529968 w 2472337"/>
                <a:gd name="connsiteY295" fmla="*/ 12679 h 105002"/>
                <a:gd name="connsiteX296" fmla="*/ 1531351 w 2472337"/>
                <a:gd name="connsiteY296" fmla="*/ 78723 h 105002"/>
                <a:gd name="connsiteX297" fmla="*/ 1531351 w 2472337"/>
                <a:gd name="connsiteY297" fmla="*/ 27893 h 105002"/>
                <a:gd name="connsiteX298" fmla="*/ 1537806 w 2472337"/>
                <a:gd name="connsiteY298" fmla="*/ 27893 h 105002"/>
                <a:gd name="connsiteX299" fmla="*/ 1537806 w 2472337"/>
                <a:gd name="connsiteY299" fmla="*/ 78723 h 105002"/>
                <a:gd name="connsiteX300" fmla="*/ 1531351 w 2472337"/>
                <a:gd name="connsiteY300" fmla="*/ 78723 h 105002"/>
                <a:gd name="connsiteX301" fmla="*/ 1562241 w 2472337"/>
                <a:gd name="connsiteY301" fmla="*/ 78723 h 105002"/>
                <a:gd name="connsiteX302" fmla="*/ 1555786 w 2472337"/>
                <a:gd name="connsiteY302" fmla="*/ 78723 h 105002"/>
                <a:gd name="connsiteX303" fmla="*/ 1555786 w 2472337"/>
                <a:gd name="connsiteY303" fmla="*/ 27893 h 105002"/>
                <a:gd name="connsiteX304" fmla="*/ 1562241 w 2472337"/>
                <a:gd name="connsiteY304" fmla="*/ 27893 h 105002"/>
                <a:gd name="connsiteX305" fmla="*/ 1562241 w 2472337"/>
                <a:gd name="connsiteY305" fmla="*/ 40918 h 105002"/>
                <a:gd name="connsiteX306" fmla="*/ 1581374 w 2472337"/>
                <a:gd name="connsiteY306" fmla="*/ 26971 h 105002"/>
                <a:gd name="connsiteX307" fmla="*/ 1581374 w 2472337"/>
                <a:gd name="connsiteY307" fmla="*/ 34232 h 105002"/>
                <a:gd name="connsiteX308" fmla="*/ 1562241 w 2472337"/>
                <a:gd name="connsiteY308" fmla="*/ 54173 h 105002"/>
                <a:gd name="connsiteX309" fmla="*/ 1562241 w 2472337"/>
                <a:gd name="connsiteY309" fmla="*/ 78608 h 105002"/>
                <a:gd name="connsiteX310" fmla="*/ 1597395 w 2472337"/>
                <a:gd name="connsiteY310" fmla="*/ 78723 h 105002"/>
                <a:gd name="connsiteX311" fmla="*/ 1590941 w 2472337"/>
                <a:gd name="connsiteY311" fmla="*/ 78723 h 105002"/>
                <a:gd name="connsiteX312" fmla="*/ 1590941 w 2472337"/>
                <a:gd name="connsiteY312" fmla="*/ 27893 h 105002"/>
                <a:gd name="connsiteX313" fmla="*/ 1597395 w 2472337"/>
                <a:gd name="connsiteY313" fmla="*/ 27893 h 105002"/>
                <a:gd name="connsiteX314" fmla="*/ 1597395 w 2472337"/>
                <a:gd name="connsiteY314" fmla="*/ 39304 h 105002"/>
                <a:gd name="connsiteX315" fmla="*/ 1615261 w 2472337"/>
                <a:gd name="connsiteY315" fmla="*/ 27086 h 105002"/>
                <a:gd name="connsiteX316" fmla="*/ 1631628 w 2472337"/>
                <a:gd name="connsiteY316" fmla="*/ 40111 h 105002"/>
                <a:gd name="connsiteX317" fmla="*/ 1650531 w 2472337"/>
                <a:gd name="connsiteY317" fmla="*/ 27086 h 105002"/>
                <a:gd name="connsiteX318" fmla="*/ 1669318 w 2472337"/>
                <a:gd name="connsiteY318" fmla="*/ 49677 h 105002"/>
                <a:gd name="connsiteX319" fmla="*/ 1669318 w 2472337"/>
                <a:gd name="connsiteY319" fmla="*/ 78723 h 105002"/>
                <a:gd name="connsiteX320" fmla="*/ 1662864 w 2472337"/>
                <a:gd name="connsiteY320" fmla="*/ 78723 h 105002"/>
                <a:gd name="connsiteX321" fmla="*/ 1662864 w 2472337"/>
                <a:gd name="connsiteY321" fmla="*/ 50600 h 105002"/>
                <a:gd name="connsiteX322" fmla="*/ 1649263 w 2472337"/>
                <a:gd name="connsiteY322" fmla="*/ 33310 h 105002"/>
                <a:gd name="connsiteX323" fmla="*/ 1633357 w 2472337"/>
                <a:gd name="connsiteY323" fmla="*/ 52328 h 105002"/>
                <a:gd name="connsiteX324" fmla="*/ 1633357 w 2472337"/>
                <a:gd name="connsiteY324" fmla="*/ 78838 h 105002"/>
                <a:gd name="connsiteX325" fmla="*/ 1626902 w 2472337"/>
                <a:gd name="connsiteY325" fmla="*/ 78838 h 105002"/>
                <a:gd name="connsiteX326" fmla="*/ 1626902 w 2472337"/>
                <a:gd name="connsiteY326" fmla="*/ 50715 h 105002"/>
                <a:gd name="connsiteX327" fmla="*/ 1613301 w 2472337"/>
                <a:gd name="connsiteY327" fmla="*/ 33425 h 105002"/>
                <a:gd name="connsiteX328" fmla="*/ 1597280 w 2472337"/>
                <a:gd name="connsiteY328" fmla="*/ 53481 h 105002"/>
                <a:gd name="connsiteX329" fmla="*/ 1597280 w 2472337"/>
                <a:gd name="connsiteY329" fmla="*/ 78954 h 105002"/>
                <a:gd name="connsiteX330" fmla="*/ 1726603 w 2472337"/>
                <a:gd name="connsiteY330" fmla="*/ 79530 h 105002"/>
                <a:gd name="connsiteX331" fmla="*/ 1710005 w 2472337"/>
                <a:gd name="connsiteY331" fmla="*/ 62010 h 105002"/>
                <a:gd name="connsiteX332" fmla="*/ 1710005 w 2472337"/>
                <a:gd name="connsiteY332" fmla="*/ 11296 h 105002"/>
                <a:gd name="connsiteX333" fmla="*/ 1716344 w 2472337"/>
                <a:gd name="connsiteY333" fmla="*/ 11296 h 105002"/>
                <a:gd name="connsiteX334" fmla="*/ 1716344 w 2472337"/>
                <a:gd name="connsiteY334" fmla="*/ 27893 h 105002"/>
                <a:gd name="connsiteX335" fmla="*/ 1738705 w 2472337"/>
                <a:gd name="connsiteY335" fmla="*/ 27893 h 105002"/>
                <a:gd name="connsiteX336" fmla="*/ 1738705 w 2472337"/>
                <a:gd name="connsiteY336" fmla="*/ 33887 h 105002"/>
                <a:gd name="connsiteX337" fmla="*/ 1716344 w 2472337"/>
                <a:gd name="connsiteY337" fmla="*/ 33887 h 105002"/>
                <a:gd name="connsiteX338" fmla="*/ 1716344 w 2472337"/>
                <a:gd name="connsiteY338" fmla="*/ 62471 h 105002"/>
                <a:gd name="connsiteX339" fmla="*/ 1727294 w 2472337"/>
                <a:gd name="connsiteY339" fmla="*/ 73421 h 105002"/>
                <a:gd name="connsiteX340" fmla="*/ 1739512 w 2472337"/>
                <a:gd name="connsiteY340" fmla="*/ 69617 h 105002"/>
                <a:gd name="connsiteX341" fmla="*/ 1739512 w 2472337"/>
                <a:gd name="connsiteY341" fmla="*/ 75842 h 105002"/>
                <a:gd name="connsiteX342" fmla="*/ 1726603 w 2472337"/>
                <a:gd name="connsiteY342" fmla="*/ 79530 h 105002"/>
                <a:gd name="connsiteX343" fmla="*/ 1756570 w 2472337"/>
                <a:gd name="connsiteY343" fmla="*/ 78723 h 105002"/>
                <a:gd name="connsiteX344" fmla="*/ 1750116 w 2472337"/>
                <a:gd name="connsiteY344" fmla="*/ 78723 h 105002"/>
                <a:gd name="connsiteX345" fmla="*/ 1750116 w 2472337"/>
                <a:gd name="connsiteY345" fmla="*/ 922 h 105002"/>
                <a:gd name="connsiteX346" fmla="*/ 1756570 w 2472337"/>
                <a:gd name="connsiteY346" fmla="*/ 922 h 105002"/>
                <a:gd name="connsiteX347" fmla="*/ 1756570 w 2472337"/>
                <a:gd name="connsiteY347" fmla="*/ 39534 h 105002"/>
                <a:gd name="connsiteX348" fmla="*/ 1775358 w 2472337"/>
                <a:gd name="connsiteY348" fmla="*/ 27086 h 105002"/>
                <a:gd name="connsiteX349" fmla="*/ 1795528 w 2472337"/>
                <a:gd name="connsiteY349" fmla="*/ 49677 h 105002"/>
                <a:gd name="connsiteX350" fmla="*/ 1795528 w 2472337"/>
                <a:gd name="connsiteY350" fmla="*/ 78723 h 105002"/>
                <a:gd name="connsiteX351" fmla="*/ 1789074 w 2472337"/>
                <a:gd name="connsiteY351" fmla="*/ 78723 h 105002"/>
                <a:gd name="connsiteX352" fmla="*/ 1789074 w 2472337"/>
                <a:gd name="connsiteY352" fmla="*/ 50600 h 105002"/>
                <a:gd name="connsiteX353" fmla="*/ 1773859 w 2472337"/>
                <a:gd name="connsiteY353" fmla="*/ 33310 h 105002"/>
                <a:gd name="connsiteX354" fmla="*/ 1756685 w 2472337"/>
                <a:gd name="connsiteY354" fmla="*/ 53366 h 105002"/>
                <a:gd name="connsiteX355" fmla="*/ 1756685 w 2472337"/>
                <a:gd name="connsiteY355" fmla="*/ 78838 h 105002"/>
                <a:gd name="connsiteX356" fmla="*/ 1808207 w 2472337"/>
                <a:gd name="connsiteY356" fmla="*/ 53596 h 105002"/>
                <a:gd name="connsiteX357" fmla="*/ 1833219 w 2472337"/>
                <a:gd name="connsiteY357" fmla="*/ 27086 h 105002"/>
                <a:gd name="connsiteX358" fmla="*/ 1857308 w 2472337"/>
                <a:gd name="connsiteY358" fmla="*/ 52674 h 105002"/>
                <a:gd name="connsiteX359" fmla="*/ 1857077 w 2472337"/>
                <a:gd name="connsiteY359" fmla="*/ 55786 h 105002"/>
                <a:gd name="connsiteX360" fmla="*/ 1814892 w 2472337"/>
                <a:gd name="connsiteY360" fmla="*/ 55786 h 105002"/>
                <a:gd name="connsiteX361" fmla="*/ 1835178 w 2472337"/>
                <a:gd name="connsiteY361" fmla="*/ 73652 h 105002"/>
                <a:gd name="connsiteX362" fmla="*/ 1853735 w 2472337"/>
                <a:gd name="connsiteY362" fmla="*/ 67427 h 105002"/>
                <a:gd name="connsiteX363" fmla="*/ 1853735 w 2472337"/>
                <a:gd name="connsiteY363" fmla="*/ 73767 h 105002"/>
                <a:gd name="connsiteX364" fmla="*/ 1835178 w 2472337"/>
                <a:gd name="connsiteY364" fmla="*/ 79530 h 105002"/>
                <a:gd name="connsiteX365" fmla="*/ 1808092 w 2472337"/>
                <a:gd name="connsiteY365" fmla="*/ 53596 h 105002"/>
                <a:gd name="connsiteX366" fmla="*/ 1850508 w 2472337"/>
                <a:gd name="connsiteY366" fmla="*/ 50484 h 105002"/>
                <a:gd name="connsiteX367" fmla="*/ 1833219 w 2472337"/>
                <a:gd name="connsiteY367" fmla="*/ 32965 h 105002"/>
                <a:gd name="connsiteX368" fmla="*/ 1815007 w 2472337"/>
                <a:gd name="connsiteY368" fmla="*/ 50484 h 105002"/>
                <a:gd name="connsiteX369" fmla="*/ 1850508 w 2472337"/>
                <a:gd name="connsiteY369" fmla="*/ 50484 h 105002"/>
                <a:gd name="connsiteX370" fmla="*/ 1894191 w 2472337"/>
                <a:gd name="connsiteY370" fmla="*/ 12563 h 105002"/>
                <a:gd name="connsiteX371" fmla="*/ 1898571 w 2472337"/>
                <a:gd name="connsiteY371" fmla="*/ 7953 h 105002"/>
                <a:gd name="connsiteX372" fmla="*/ 1901568 w 2472337"/>
                <a:gd name="connsiteY372" fmla="*/ 8875 h 105002"/>
                <a:gd name="connsiteX373" fmla="*/ 1906524 w 2472337"/>
                <a:gd name="connsiteY373" fmla="*/ 12448 h 105002"/>
                <a:gd name="connsiteX374" fmla="*/ 1901568 w 2472337"/>
                <a:gd name="connsiteY374" fmla="*/ 16021 h 105002"/>
                <a:gd name="connsiteX375" fmla="*/ 1898571 w 2472337"/>
                <a:gd name="connsiteY375" fmla="*/ 17059 h 105002"/>
                <a:gd name="connsiteX376" fmla="*/ 1894191 w 2472337"/>
                <a:gd name="connsiteY376" fmla="*/ 12563 h 105002"/>
                <a:gd name="connsiteX377" fmla="*/ 1895805 w 2472337"/>
                <a:gd name="connsiteY377" fmla="*/ 27778 h 105002"/>
                <a:gd name="connsiteX378" fmla="*/ 1902375 w 2472337"/>
                <a:gd name="connsiteY378" fmla="*/ 27778 h 105002"/>
                <a:gd name="connsiteX379" fmla="*/ 1902375 w 2472337"/>
                <a:gd name="connsiteY379" fmla="*/ 78608 h 105002"/>
                <a:gd name="connsiteX380" fmla="*/ 1895805 w 2472337"/>
                <a:gd name="connsiteY380" fmla="*/ 78608 h 105002"/>
                <a:gd name="connsiteX381" fmla="*/ 1895805 w 2472337"/>
                <a:gd name="connsiteY381" fmla="*/ 27778 h 105002"/>
                <a:gd name="connsiteX382" fmla="*/ 1926695 w 2472337"/>
                <a:gd name="connsiteY382" fmla="*/ 78608 h 105002"/>
                <a:gd name="connsiteX383" fmla="*/ 1920240 w 2472337"/>
                <a:gd name="connsiteY383" fmla="*/ 78608 h 105002"/>
                <a:gd name="connsiteX384" fmla="*/ 1920240 w 2472337"/>
                <a:gd name="connsiteY384" fmla="*/ 27778 h 105002"/>
                <a:gd name="connsiteX385" fmla="*/ 1926695 w 2472337"/>
                <a:gd name="connsiteY385" fmla="*/ 27778 h 105002"/>
                <a:gd name="connsiteX386" fmla="*/ 1926695 w 2472337"/>
                <a:gd name="connsiteY386" fmla="*/ 39419 h 105002"/>
                <a:gd name="connsiteX387" fmla="*/ 1945482 w 2472337"/>
                <a:gd name="connsiteY387" fmla="*/ 26971 h 105002"/>
                <a:gd name="connsiteX388" fmla="*/ 1965653 w 2472337"/>
                <a:gd name="connsiteY388" fmla="*/ 49562 h 105002"/>
                <a:gd name="connsiteX389" fmla="*/ 1965653 w 2472337"/>
                <a:gd name="connsiteY389" fmla="*/ 78608 h 105002"/>
                <a:gd name="connsiteX390" fmla="*/ 1959198 w 2472337"/>
                <a:gd name="connsiteY390" fmla="*/ 78608 h 105002"/>
                <a:gd name="connsiteX391" fmla="*/ 1959198 w 2472337"/>
                <a:gd name="connsiteY391" fmla="*/ 50484 h 105002"/>
                <a:gd name="connsiteX392" fmla="*/ 1943984 w 2472337"/>
                <a:gd name="connsiteY392" fmla="*/ 33195 h 105002"/>
                <a:gd name="connsiteX393" fmla="*/ 1926810 w 2472337"/>
                <a:gd name="connsiteY393" fmla="*/ 53250 h 105002"/>
                <a:gd name="connsiteX394" fmla="*/ 1926810 w 2472337"/>
                <a:gd name="connsiteY394" fmla="*/ 78723 h 105002"/>
                <a:gd name="connsiteX395" fmla="*/ 1987552 w 2472337"/>
                <a:gd name="connsiteY395" fmla="*/ 33771 h 105002"/>
                <a:gd name="connsiteX396" fmla="*/ 1987552 w 2472337"/>
                <a:gd name="connsiteY396" fmla="*/ 78608 h 105002"/>
                <a:gd name="connsiteX397" fmla="*/ 1981098 w 2472337"/>
                <a:gd name="connsiteY397" fmla="*/ 78608 h 105002"/>
                <a:gd name="connsiteX398" fmla="*/ 1981098 w 2472337"/>
                <a:gd name="connsiteY398" fmla="*/ 17289 h 105002"/>
                <a:gd name="connsiteX399" fmla="*/ 1998041 w 2472337"/>
                <a:gd name="connsiteY399" fmla="*/ 0 h 105002"/>
                <a:gd name="connsiteX400" fmla="*/ 2010374 w 2472337"/>
                <a:gd name="connsiteY400" fmla="*/ 3804 h 105002"/>
                <a:gd name="connsiteX401" fmla="*/ 2010374 w 2472337"/>
                <a:gd name="connsiteY401" fmla="*/ 10258 h 105002"/>
                <a:gd name="connsiteX402" fmla="*/ 1998387 w 2472337"/>
                <a:gd name="connsiteY402" fmla="*/ 6109 h 105002"/>
                <a:gd name="connsiteX403" fmla="*/ 1987437 w 2472337"/>
                <a:gd name="connsiteY403" fmla="*/ 17059 h 105002"/>
                <a:gd name="connsiteX404" fmla="*/ 1987437 w 2472337"/>
                <a:gd name="connsiteY404" fmla="*/ 27893 h 105002"/>
                <a:gd name="connsiteX405" fmla="*/ 2008530 w 2472337"/>
                <a:gd name="connsiteY405" fmla="*/ 27893 h 105002"/>
                <a:gd name="connsiteX406" fmla="*/ 2008530 w 2472337"/>
                <a:gd name="connsiteY406" fmla="*/ 33887 h 105002"/>
                <a:gd name="connsiteX407" fmla="*/ 1987437 w 2472337"/>
                <a:gd name="connsiteY407" fmla="*/ 33887 h 105002"/>
                <a:gd name="connsiteX408" fmla="*/ 2013717 w 2472337"/>
                <a:gd name="connsiteY408" fmla="*/ 53020 h 105002"/>
                <a:gd name="connsiteX409" fmla="*/ 2040111 w 2472337"/>
                <a:gd name="connsiteY409" fmla="*/ 26856 h 105002"/>
                <a:gd name="connsiteX410" fmla="*/ 2066160 w 2472337"/>
                <a:gd name="connsiteY410" fmla="*/ 53020 h 105002"/>
                <a:gd name="connsiteX411" fmla="*/ 2040111 w 2472337"/>
                <a:gd name="connsiteY411" fmla="*/ 79415 h 105002"/>
                <a:gd name="connsiteX412" fmla="*/ 2013717 w 2472337"/>
                <a:gd name="connsiteY412" fmla="*/ 53020 h 105002"/>
                <a:gd name="connsiteX413" fmla="*/ 2039996 w 2472337"/>
                <a:gd name="connsiteY413" fmla="*/ 32965 h 105002"/>
                <a:gd name="connsiteX414" fmla="*/ 2020402 w 2472337"/>
                <a:gd name="connsiteY414" fmla="*/ 53135 h 105002"/>
                <a:gd name="connsiteX415" fmla="*/ 2039996 w 2472337"/>
                <a:gd name="connsiteY415" fmla="*/ 73421 h 105002"/>
                <a:gd name="connsiteX416" fmla="*/ 2059475 w 2472337"/>
                <a:gd name="connsiteY416" fmla="*/ 53135 h 105002"/>
                <a:gd name="connsiteX417" fmla="*/ 2039996 w 2472337"/>
                <a:gd name="connsiteY417" fmla="*/ 32965 h 105002"/>
                <a:gd name="connsiteX418" fmla="*/ 2086792 w 2472337"/>
                <a:gd name="connsiteY418" fmla="*/ 78492 h 105002"/>
                <a:gd name="connsiteX419" fmla="*/ 2080337 w 2472337"/>
                <a:gd name="connsiteY419" fmla="*/ 78492 h 105002"/>
                <a:gd name="connsiteX420" fmla="*/ 2080337 w 2472337"/>
                <a:gd name="connsiteY420" fmla="*/ 27662 h 105002"/>
                <a:gd name="connsiteX421" fmla="*/ 2086792 w 2472337"/>
                <a:gd name="connsiteY421" fmla="*/ 27662 h 105002"/>
                <a:gd name="connsiteX422" fmla="*/ 2086792 w 2472337"/>
                <a:gd name="connsiteY422" fmla="*/ 40687 h 105002"/>
                <a:gd name="connsiteX423" fmla="*/ 2105925 w 2472337"/>
                <a:gd name="connsiteY423" fmla="*/ 26741 h 105002"/>
                <a:gd name="connsiteX424" fmla="*/ 2105925 w 2472337"/>
                <a:gd name="connsiteY424" fmla="*/ 34002 h 105002"/>
                <a:gd name="connsiteX425" fmla="*/ 2086792 w 2472337"/>
                <a:gd name="connsiteY425" fmla="*/ 53942 h 105002"/>
                <a:gd name="connsiteX426" fmla="*/ 2086792 w 2472337"/>
                <a:gd name="connsiteY426" fmla="*/ 78377 h 105002"/>
                <a:gd name="connsiteX427" fmla="*/ 2121946 w 2472337"/>
                <a:gd name="connsiteY427" fmla="*/ 78492 h 105002"/>
                <a:gd name="connsiteX428" fmla="*/ 2115492 w 2472337"/>
                <a:gd name="connsiteY428" fmla="*/ 78492 h 105002"/>
                <a:gd name="connsiteX429" fmla="*/ 2115492 w 2472337"/>
                <a:gd name="connsiteY429" fmla="*/ 27662 h 105002"/>
                <a:gd name="connsiteX430" fmla="*/ 2121946 w 2472337"/>
                <a:gd name="connsiteY430" fmla="*/ 27662 h 105002"/>
                <a:gd name="connsiteX431" fmla="*/ 2121946 w 2472337"/>
                <a:gd name="connsiteY431" fmla="*/ 39073 h 105002"/>
                <a:gd name="connsiteX432" fmla="*/ 2139811 w 2472337"/>
                <a:gd name="connsiteY432" fmla="*/ 26856 h 105002"/>
                <a:gd name="connsiteX433" fmla="*/ 2156178 w 2472337"/>
                <a:gd name="connsiteY433" fmla="*/ 39880 h 105002"/>
                <a:gd name="connsiteX434" fmla="*/ 2175081 w 2472337"/>
                <a:gd name="connsiteY434" fmla="*/ 26856 h 105002"/>
                <a:gd name="connsiteX435" fmla="*/ 2193869 w 2472337"/>
                <a:gd name="connsiteY435" fmla="*/ 49447 h 105002"/>
                <a:gd name="connsiteX436" fmla="*/ 2193869 w 2472337"/>
                <a:gd name="connsiteY436" fmla="*/ 78492 h 105002"/>
                <a:gd name="connsiteX437" fmla="*/ 2187414 w 2472337"/>
                <a:gd name="connsiteY437" fmla="*/ 78492 h 105002"/>
                <a:gd name="connsiteX438" fmla="*/ 2187414 w 2472337"/>
                <a:gd name="connsiteY438" fmla="*/ 50369 h 105002"/>
                <a:gd name="connsiteX439" fmla="*/ 2173813 w 2472337"/>
                <a:gd name="connsiteY439" fmla="*/ 33080 h 105002"/>
                <a:gd name="connsiteX440" fmla="*/ 2157907 w 2472337"/>
                <a:gd name="connsiteY440" fmla="*/ 52098 h 105002"/>
                <a:gd name="connsiteX441" fmla="*/ 2157907 w 2472337"/>
                <a:gd name="connsiteY441" fmla="*/ 78608 h 105002"/>
                <a:gd name="connsiteX442" fmla="*/ 2151453 w 2472337"/>
                <a:gd name="connsiteY442" fmla="*/ 78608 h 105002"/>
                <a:gd name="connsiteX443" fmla="*/ 2151453 w 2472337"/>
                <a:gd name="connsiteY443" fmla="*/ 50484 h 105002"/>
                <a:gd name="connsiteX444" fmla="*/ 2137852 w 2472337"/>
                <a:gd name="connsiteY444" fmla="*/ 33195 h 105002"/>
                <a:gd name="connsiteX445" fmla="*/ 2121831 w 2472337"/>
                <a:gd name="connsiteY445" fmla="*/ 53250 h 105002"/>
                <a:gd name="connsiteX446" fmla="*/ 2121831 w 2472337"/>
                <a:gd name="connsiteY446" fmla="*/ 78723 h 105002"/>
                <a:gd name="connsiteX447" fmla="*/ 2252190 w 2472337"/>
                <a:gd name="connsiteY447" fmla="*/ 66736 h 105002"/>
                <a:gd name="connsiteX448" fmla="*/ 2231905 w 2472337"/>
                <a:gd name="connsiteY448" fmla="*/ 79299 h 105002"/>
                <a:gd name="connsiteX449" fmla="*/ 2206432 w 2472337"/>
                <a:gd name="connsiteY449" fmla="*/ 53250 h 105002"/>
                <a:gd name="connsiteX450" fmla="*/ 2231905 w 2472337"/>
                <a:gd name="connsiteY450" fmla="*/ 26741 h 105002"/>
                <a:gd name="connsiteX451" fmla="*/ 2252190 w 2472337"/>
                <a:gd name="connsiteY451" fmla="*/ 39419 h 105002"/>
                <a:gd name="connsiteX452" fmla="*/ 2252190 w 2472337"/>
                <a:gd name="connsiteY452" fmla="*/ 27547 h 105002"/>
                <a:gd name="connsiteX453" fmla="*/ 2258645 w 2472337"/>
                <a:gd name="connsiteY453" fmla="*/ 27547 h 105002"/>
                <a:gd name="connsiteX454" fmla="*/ 2258645 w 2472337"/>
                <a:gd name="connsiteY454" fmla="*/ 78377 h 105002"/>
                <a:gd name="connsiteX455" fmla="*/ 2252190 w 2472337"/>
                <a:gd name="connsiteY455" fmla="*/ 78377 h 105002"/>
                <a:gd name="connsiteX456" fmla="*/ 2252190 w 2472337"/>
                <a:gd name="connsiteY456" fmla="*/ 66621 h 105002"/>
                <a:gd name="connsiteX457" fmla="*/ 2213117 w 2472337"/>
                <a:gd name="connsiteY457" fmla="*/ 53135 h 105002"/>
                <a:gd name="connsiteX458" fmla="*/ 2232481 w 2472337"/>
                <a:gd name="connsiteY458" fmla="*/ 73306 h 105002"/>
                <a:gd name="connsiteX459" fmla="*/ 2252075 w 2472337"/>
                <a:gd name="connsiteY459" fmla="*/ 53135 h 105002"/>
                <a:gd name="connsiteX460" fmla="*/ 2232481 w 2472337"/>
                <a:gd name="connsiteY460" fmla="*/ 32849 h 105002"/>
                <a:gd name="connsiteX461" fmla="*/ 2213117 w 2472337"/>
                <a:gd name="connsiteY461" fmla="*/ 53135 h 105002"/>
                <a:gd name="connsiteX462" fmla="*/ 2292531 w 2472337"/>
                <a:gd name="connsiteY462" fmla="*/ 79299 h 105002"/>
                <a:gd name="connsiteX463" fmla="*/ 2275934 w 2472337"/>
                <a:gd name="connsiteY463" fmla="*/ 61780 h 105002"/>
                <a:gd name="connsiteX464" fmla="*/ 2275934 w 2472337"/>
                <a:gd name="connsiteY464" fmla="*/ 11065 h 105002"/>
                <a:gd name="connsiteX465" fmla="*/ 2282273 w 2472337"/>
                <a:gd name="connsiteY465" fmla="*/ 11065 h 105002"/>
                <a:gd name="connsiteX466" fmla="*/ 2282273 w 2472337"/>
                <a:gd name="connsiteY466" fmla="*/ 27662 h 105002"/>
                <a:gd name="connsiteX467" fmla="*/ 2304634 w 2472337"/>
                <a:gd name="connsiteY467" fmla="*/ 27662 h 105002"/>
                <a:gd name="connsiteX468" fmla="*/ 2304634 w 2472337"/>
                <a:gd name="connsiteY468" fmla="*/ 33656 h 105002"/>
                <a:gd name="connsiteX469" fmla="*/ 2282273 w 2472337"/>
                <a:gd name="connsiteY469" fmla="*/ 33656 h 105002"/>
                <a:gd name="connsiteX470" fmla="*/ 2282273 w 2472337"/>
                <a:gd name="connsiteY470" fmla="*/ 62241 h 105002"/>
                <a:gd name="connsiteX471" fmla="*/ 2293223 w 2472337"/>
                <a:gd name="connsiteY471" fmla="*/ 73190 h 105002"/>
                <a:gd name="connsiteX472" fmla="*/ 2305441 w 2472337"/>
                <a:gd name="connsiteY472" fmla="*/ 69387 h 105002"/>
                <a:gd name="connsiteX473" fmla="*/ 2305441 w 2472337"/>
                <a:gd name="connsiteY473" fmla="*/ 75611 h 105002"/>
                <a:gd name="connsiteX474" fmla="*/ 2292531 w 2472337"/>
                <a:gd name="connsiteY474" fmla="*/ 79299 h 105002"/>
                <a:gd name="connsiteX475" fmla="*/ 2316852 w 2472337"/>
                <a:gd name="connsiteY475" fmla="*/ 15791 h 105002"/>
                <a:gd name="connsiteX476" fmla="*/ 2311896 w 2472337"/>
                <a:gd name="connsiteY476" fmla="*/ 12218 h 105002"/>
                <a:gd name="connsiteX477" fmla="*/ 2316852 w 2472337"/>
                <a:gd name="connsiteY477" fmla="*/ 8645 h 105002"/>
                <a:gd name="connsiteX478" fmla="*/ 2319849 w 2472337"/>
                <a:gd name="connsiteY478" fmla="*/ 7723 h 105002"/>
                <a:gd name="connsiteX479" fmla="*/ 2324228 w 2472337"/>
                <a:gd name="connsiteY479" fmla="*/ 12333 h 105002"/>
                <a:gd name="connsiteX480" fmla="*/ 2319849 w 2472337"/>
                <a:gd name="connsiteY480" fmla="*/ 16828 h 105002"/>
                <a:gd name="connsiteX481" fmla="*/ 2316852 w 2472337"/>
                <a:gd name="connsiteY481" fmla="*/ 15791 h 105002"/>
                <a:gd name="connsiteX482" fmla="*/ 2316160 w 2472337"/>
                <a:gd name="connsiteY482" fmla="*/ 27662 h 105002"/>
                <a:gd name="connsiteX483" fmla="*/ 2322730 w 2472337"/>
                <a:gd name="connsiteY483" fmla="*/ 27662 h 105002"/>
                <a:gd name="connsiteX484" fmla="*/ 2322730 w 2472337"/>
                <a:gd name="connsiteY484" fmla="*/ 78492 h 105002"/>
                <a:gd name="connsiteX485" fmla="*/ 2316160 w 2472337"/>
                <a:gd name="connsiteY485" fmla="*/ 78492 h 105002"/>
                <a:gd name="connsiteX486" fmla="*/ 2316160 w 2472337"/>
                <a:gd name="connsiteY486" fmla="*/ 27662 h 105002"/>
                <a:gd name="connsiteX487" fmla="*/ 2336791 w 2472337"/>
                <a:gd name="connsiteY487" fmla="*/ 53020 h 105002"/>
                <a:gd name="connsiteX488" fmla="*/ 2363187 w 2472337"/>
                <a:gd name="connsiteY488" fmla="*/ 26856 h 105002"/>
                <a:gd name="connsiteX489" fmla="*/ 2389235 w 2472337"/>
                <a:gd name="connsiteY489" fmla="*/ 53020 h 105002"/>
                <a:gd name="connsiteX490" fmla="*/ 2363187 w 2472337"/>
                <a:gd name="connsiteY490" fmla="*/ 79415 h 105002"/>
                <a:gd name="connsiteX491" fmla="*/ 2336791 w 2472337"/>
                <a:gd name="connsiteY491" fmla="*/ 53020 h 105002"/>
                <a:gd name="connsiteX492" fmla="*/ 2363071 w 2472337"/>
                <a:gd name="connsiteY492" fmla="*/ 32965 h 105002"/>
                <a:gd name="connsiteX493" fmla="*/ 2343477 w 2472337"/>
                <a:gd name="connsiteY493" fmla="*/ 53135 h 105002"/>
                <a:gd name="connsiteX494" fmla="*/ 2363071 w 2472337"/>
                <a:gd name="connsiteY494" fmla="*/ 73421 h 105002"/>
                <a:gd name="connsiteX495" fmla="*/ 2382550 w 2472337"/>
                <a:gd name="connsiteY495" fmla="*/ 53135 h 105002"/>
                <a:gd name="connsiteX496" fmla="*/ 2363071 w 2472337"/>
                <a:gd name="connsiteY496" fmla="*/ 32965 h 105002"/>
                <a:gd name="connsiteX497" fmla="*/ 2409867 w 2472337"/>
                <a:gd name="connsiteY497" fmla="*/ 78492 h 105002"/>
                <a:gd name="connsiteX498" fmla="*/ 2403412 w 2472337"/>
                <a:gd name="connsiteY498" fmla="*/ 78492 h 105002"/>
                <a:gd name="connsiteX499" fmla="*/ 2403412 w 2472337"/>
                <a:gd name="connsiteY499" fmla="*/ 27662 h 105002"/>
                <a:gd name="connsiteX500" fmla="*/ 2409867 w 2472337"/>
                <a:gd name="connsiteY500" fmla="*/ 27662 h 105002"/>
                <a:gd name="connsiteX501" fmla="*/ 2409867 w 2472337"/>
                <a:gd name="connsiteY501" fmla="*/ 39304 h 105002"/>
                <a:gd name="connsiteX502" fmla="*/ 2428654 w 2472337"/>
                <a:gd name="connsiteY502" fmla="*/ 26856 h 105002"/>
                <a:gd name="connsiteX503" fmla="*/ 2448825 w 2472337"/>
                <a:gd name="connsiteY503" fmla="*/ 49447 h 105002"/>
                <a:gd name="connsiteX504" fmla="*/ 2448825 w 2472337"/>
                <a:gd name="connsiteY504" fmla="*/ 78492 h 105002"/>
                <a:gd name="connsiteX505" fmla="*/ 2442370 w 2472337"/>
                <a:gd name="connsiteY505" fmla="*/ 78492 h 105002"/>
                <a:gd name="connsiteX506" fmla="*/ 2442370 w 2472337"/>
                <a:gd name="connsiteY506" fmla="*/ 50369 h 105002"/>
                <a:gd name="connsiteX507" fmla="*/ 2427156 w 2472337"/>
                <a:gd name="connsiteY507" fmla="*/ 33080 h 105002"/>
                <a:gd name="connsiteX508" fmla="*/ 2409982 w 2472337"/>
                <a:gd name="connsiteY508" fmla="*/ 53135 h 105002"/>
                <a:gd name="connsiteX509" fmla="*/ 2409982 w 2472337"/>
                <a:gd name="connsiteY509" fmla="*/ 78608 h 105002"/>
                <a:gd name="connsiteX510" fmla="*/ 2462426 w 2472337"/>
                <a:gd name="connsiteY510" fmla="*/ 74459 h 105002"/>
                <a:gd name="connsiteX511" fmla="*/ 2467382 w 2472337"/>
                <a:gd name="connsiteY511" fmla="*/ 69617 h 105002"/>
                <a:gd name="connsiteX512" fmla="*/ 2472338 w 2472337"/>
                <a:gd name="connsiteY512" fmla="*/ 74459 h 105002"/>
                <a:gd name="connsiteX513" fmla="*/ 2467382 w 2472337"/>
                <a:gd name="connsiteY513" fmla="*/ 79299 h 105002"/>
                <a:gd name="connsiteX514" fmla="*/ 2462426 w 2472337"/>
                <a:gd name="connsiteY514" fmla="*/ 74459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</a:cxnLst>
              <a:rect l="l" t="t" r="r" b="b"/>
              <a:pathLst>
                <a:path w="2472337" h="105002">
                  <a:moveTo>
                    <a:pt x="26856" y="73882"/>
                  </a:moveTo>
                  <a:cubicBezTo>
                    <a:pt x="33310" y="73882"/>
                    <a:pt x="39073" y="71923"/>
                    <a:pt x="43684" y="67889"/>
                  </a:cubicBezTo>
                  <a:lnTo>
                    <a:pt x="43684" y="74574"/>
                  </a:lnTo>
                  <a:cubicBezTo>
                    <a:pt x="38728" y="78262"/>
                    <a:pt x="32734" y="79991"/>
                    <a:pt x="26395" y="79991"/>
                  </a:cubicBezTo>
                  <a:cubicBezTo>
                    <a:pt x="10835" y="79991"/>
                    <a:pt x="0" y="69041"/>
                    <a:pt x="0" y="53711"/>
                  </a:cubicBezTo>
                  <a:cubicBezTo>
                    <a:pt x="0" y="38382"/>
                    <a:pt x="10950" y="27432"/>
                    <a:pt x="26279" y="27432"/>
                  </a:cubicBezTo>
                  <a:cubicBezTo>
                    <a:pt x="32965" y="27432"/>
                    <a:pt x="38728" y="29392"/>
                    <a:pt x="43223" y="33195"/>
                  </a:cubicBezTo>
                  <a:lnTo>
                    <a:pt x="43223" y="40341"/>
                  </a:lnTo>
                  <a:cubicBezTo>
                    <a:pt x="39189" y="35846"/>
                    <a:pt x="33310" y="33541"/>
                    <a:pt x="26741" y="33541"/>
                  </a:cubicBezTo>
                  <a:cubicBezTo>
                    <a:pt x="14984" y="33541"/>
                    <a:pt x="6685" y="41840"/>
                    <a:pt x="6685" y="53711"/>
                  </a:cubicBezTo>
                  <a:cubicBezTo>
                    <a:pt x="6685" y="65583"/>
                    <a:pt x="14984" y="73997"/>
                    <a:pt x="26971" y="73997"/>
                  </a:cubicBezTo>
                  <a:close/>
                  <a:moveTo>
                    <a:pt x="99124" y="67312"/>
                  </a:moveTo>
                  <a:cubicBezTo>
                    <a:pt x="95436" y="75035"/>
                    <a:pt x="88174" y="79875"/>
                    <a:pt x="78838" y="79875"/>
                  </a:cubicBezTo>
                  <a:cubicBezTo>
                    <a:pt x="63970" y="79875"/>
                    <a:pt x="53366" y="68926"/>
                    <a:pt x="53366" y="53827"/>
                  </a:cubicBezTo>
                  <a:cubicBezTo>
                    <a:pt x="53366" y="38728"/>
                    <a:pt x="63970" y="27317"/>
                    <a:pt x="78838" y="27317"/>
                  </a:cubicBezTo>
                  <a:cubicBezTo>
                    <a:pt x="88174" y="27317"/>
                    <a:pt x="95436" y="32273"/>
                    <a:pt x="99124" y="39995"/>
                  </a:cubicBezTo>
                  <a:lnTo>
                    <a:pt x="99124" y="28124"/>
                  </a:lnTo>
                  <a:lnTo>
                    <a:pt x="105579" y="28124"/>
                  </a:lnTo>
                  <a:lnTo>
                    <a:pt x="105579" y="78954"/>
                  </a:lnTo>
                  <a:lnTo>
                    <a:pt x="99124" y="78954"/>
                  </a:lnTo>
                  <a:lnTo>
                    <a:pt x="99124" y="67197"/>
                  </a:lnTo>
                  <a:close/>
                  <a:moveTo>
                    <a:pt x="60051" y="53711"/>
                  </a:moveTo>
                  <a:cubicBezTo>
                    <a:pt x="60051" y="65353"/>
                    <a:pt x="68004" y="73882"/>
                    <a:pt x="79415" y="73882"/>
                  </a:cubicBezTo>
                  <a:cubicBezTo>
                    <a:pt x="90825" y="73882"/>
                    <a:pt x="99009" y="65353"/>
                    <a:pt x="99009" y="53711"/>
                  </a:cubicBezTo>
                  <a:cubicBezTo>
                    <a:pt x="99009" y="42070"/>
                    <a:pt x="90825" y="33425"/>
                    <a:pt x="79415" y="33425"/>
                  </a:cubicBezTo>
                  <a:cubicBezTo>
                    <a:pt x="68004" y="33425"/>
                    <a:pt x="60051" y="41955"/>
                    <a:pt x="60051" y="53711"/>
                  </a:cubicBezTo>
                  <a:close/>
                  <a:moveTo>
                    <a:pt x="130014" y="79069"/>
                  </a:moveTo>
                  <a:lnTo>
                    <a:pt x="123559" y="79069"/>
                  </a:lnTo>
                  <a:lnTo>
                    <a:pt x="123559" y="28239"/>
                  </a:lnTo>
                  <a:lnTo>
                    <a:pt x="130014" y="28239"/>
                  </a:lnTo>
                  <a:lnTo>
                    <a:pt x="130014" y="39880"/>
                  </a:lnTo>
                  <a:cubicBezTo>
                    <a:pt x="133472" y="32388"/>
                    <a:pt x="140272" y="27432"/>
                    <a:pt x="148801" y="27432"/>
                  </a:cubicBezTo>
                  <a:cubicBezTo>
                    <a:pt x="162287" y="27432"/>
                    <a:pt x="168972" y="36884"/>
                    <a:pt x="168972" y="50023"/>
                  </a:cubicBezTo>
                  <a:lnTo>
                    <a:pt x="168972" y="79069"/>
                  </a:lnTo>
                  <a:lnTo>
                    <a:pt x="162517" y="79069"/>
                  </a:lnTo>
                  <a:lnTo>
                    <a:pt x="162517" y="50945"/>
                  </a:lnTo>
                  <a:cubicBezTo>
                    <a:pt x="162517" y="39419"/>
                    <a:pt x="157216" y="33656"/>
                    <a:pt x="147303" y="33656"/>
                  </a:cubicBezTo>
                  <a:cubicBezTo>
                    <a:pt x="137391" y="33656"/>
                    <a:pt x="130129" y="42416"/>
                    <a:pt x="130129" y="53711"/>
                  </a:cubicBezTo>
                  <a:lnTo>
                    <a:pt x="130129" y="79184"/>
                  </a:lnTo>
                  <a:close/>
                  <a:moveTo>
                    <a:pt x="252075" y="67312"/>
                  </a:moveTo>
                  <a:cubicBezTo>
                    <a:pt x="248387" y="75035"/>
                    <a:pt x="241125" y="79875"/>
                    <a:pt x="231789" y="79875"/>
                  </a:cubicBezTo>
                  <a:cubicBezTo>
                    <a:pt x="216920" y="79875"/>
                    <a:pt x="206316" y="68926"/>
                    <a:pt x="206316" y="53827"/>
                  </a:cubicBezTo>
                  <a:cubicBezTo>
                    <a:pt x="206316" y="38728"/>
                    <a:pt x="216920" y="27317"/>
                    <a:pt x="231789" y="27317"/>
                  </a:cubicBezTo>
                  <a:cubicBezTo>
                    <a:pt x="241125" y="27317"/>
                    <a:pt x="248387" y="32273"/>
                    <a:pt x="252075" y="39995"/>
                  </a:cubicBezTo>
                  <a:lnTo>
                    <a:pt x="252075" y="28124"/>
                  </a:lnTo>
                  <a:lnTo>
                    <a:pt x="258529" y="28124"/>
                  </a:lnTo>
                  <a:lnTo>
                    <a:pt x="258529" y="78954"/>
                  </a:lnTo>
                  <a:lnTo>
                    <a:pt x="252075" y="78954"/>
                  </a:lnTo>
                  <a:lnTo>
                    <a:pt x="252075" y="67197"/>
                  </a:lnTo>
                  <a:close/>
                  <a:moveTo>
                    <a:pt x="213002" y="53711"/>
                  </a:moveTo>
                  <a:cubicBezTo>
                    <a:pt x="213002" y="65353"/>
                    <a:pt x="220955" y="73882"/>
                    <a:pt x="232365" y="73882"/>
                  </a:cubicBezTo>
                  <a:cubicBezTo>
                    <a:pt x="243776" y="73882"/>
                    <a:pt x="251960" y="65353"/>
                    <a:pt x="251960" y="53711"/>
                  </a:cubicBezTo>
                  <a:cubicBezTo>
                    <a:pt x="251960" y="42070"/>
                    <a:pt x="243776" y="33425"/>
                    <a:pt x="232365" y="33425"/>
                  </a:cubicBezTo>
                  <a:cubicBezTo>
                    <a:pt x="220955" y="33425"/>
                    <a:pt x="213002" y="41955"/>
                    <a:pt x="213002" y="53711"/>
                  </a:cubicBezTo>
                  <a:close/>
                  <a:moveTo>
                    <a:pt x="276510" y="1153"/>
                  </a:moveTo>
                  <a:lnTo>
                    <a:pt x="282965" y="1153"/>
                  </a:lnTo>
                  <a:lnTo>
                    <a:pt x="282965" y="78954"/>
                  </a:lnTo>
                  <a:lnTo>
                    <a:pt x="276510" y="78954"/>
                  </a:lnTo>
                  <a:lnTo>
                    <a:pt x="276510" y="1153"/>
                  </a:lnTo>
                  <a:close/>
                  <a:moveTo>
                    <a:pt x="353619" y="80567"/>
                  </a:moveTo>
                  <a:lnTo>
                    <a:pt x="334947" y="39650"/>
                  </a:lnTo>
                  <a:lnTo>
                    <a:pt x="316044" y="80567"/>
                  </a:lnTo>
                  <a:lnTo>
                    <a:pt x="293569" y="28124"/>
                  </a:lnTo>
                  <a:lnTo>
                    <a:pt x="300945" y="28124"/>
                  </a:lnTo>
                  <a:lnTo>
                    <a:pt x="316851" y="66275"/>
                  </a:lnTo>
                  <a:lnTo>
                    <a:pt x="335062" y="26510"/>
                  </a:lnTo>
                  <a:lnTo>
                    <a:pt x="353158" y="66275"/>
                  </a:lnTo>
                  <a:lnTo>
                    <a:pt x="369064" y="28124"/>
                  </a:lnTo>
                  <a:lnTo>
                    <a:pt x="375865" y="28124"/>
                  </a:lnTo>
                  <a:lnTo>
                    <a:pt x="353850" y="80567"/>
                  </a:lnTo>
                  <a:close/>
                  <a:moveTo>
                    <a:pt x="426464" y="67312"/>
                  </a:moveTo>
                  <a:cubicBezTo>
                    <a:pt x="422775" y="75035"/>
                    <a:pt x="415514" y="79875"/>
                    <a:pt x="406178" y="79875"/>
                  </a:cubicBezTo>
                  <a:cubicBezTo>
                    <a:pt x="391310" y="79875"/>
                    <a:pt x="380705" y="68926"/>
                    <a:pt x="380705" y="53827"/>
                  </a:cubicBezTo>
                  <a:cubicBezTo>
                    <a:pt x="380705" y="38728"/>
                    <a:pt x="391310" y="27317"/>
                    <a:pt x="406178" y="27317"/>
                  </a:cubicBezTo>
                  <a:cubicBezTo>
                    <a:pt x="415514" y="27317"/>
                    <a:pt x="422775" y="32273"/>
                    <a:pt x="426464" y="39995"/>
                  </a:cubicBezTo>
                  <a:lnTo>
                    <a:pt x="426464" y="28124"/>
                  </a:lnTo>
                  <a:lnTo>
                    <a:pt x="432918" y="28124"/>
                  </a:lnTo>
                  <a:lnTo>
                    <a:pt x="432918" y="78954"/>
                  </a:lnTo>
                  <a:lnTo>
                    <a:pt x="426464" y="78954"/>
                  </a:lnTo>
                  <a:lnTo>
                    <a:pt x="426464" y="67197"/>
                  </a:lnTo>
                  <a:close/>
                  <a:moveTo>
                    <a:pt x="387391" y="53711"/>
                  </a:moveTo>
                  <a:cubicBezTo>
                    <a:pt x="387391" y="65353"/>
                    <a:pt x="395344" y="73882"/>
                    <a:pt x="406754" y="73882"/>
                  </a:cubicBezTo>
                  <a:cubicBezTo>
                    <a:pt x="418165" y="73882"/>
                    <a:pt x="426349" y="65353"/>
                    <a:pt x="426349" y="53711"/>
                  </a:cubicBezTo>
                  <a:cubicBezTo>
                    <a:pt x="426349" y="42070"/>
                    <a:pt x="418165" y="33425"/>
                    <a:pt x="406754" y="33425"/>
                  </a:cubicBezTo>
                  <a:cubicBezTo>
                    <a:pt x="395344" y="33425"/>
                    <a:pt x="387391" y="41955"/>
                    <a:pt x="387391" y="53711"/>
                  </a:cubicBezTo>
                  <a:close/>
                  <a:moveTo>
                    <a:pt x="456201" y="105003"/>
                  </a:moveTo>
                  <a:lnTo>
                    <a:pt x="449401" y="105003"/>
                  </a:lnTo>
                  <a:lnTo>
                    <a:pt x="465537" y="71577"/>
                  </a:lnTo>
                  <a:lnTo>
                    <a:pt x="443061" y="28239"/>
                  </a:lnTo>
                  <a:lnTo>
                    <a:pt x="450669" y="28239"/>
                  </a:lnTo>
                  <a:lnTo>
                    <a:pt x="469110" y="64316"/>
                  </a:lnTo>
                  <a:lnTo>
                    <a:pt x="486630" y="28239"/>
                  </a:lnTo>
                  <a:lnTo>
                    <a:pt x="493430" y="28239"/>
                  </a:lnTo>
                  <a:lnTo>
                    <a:pt x="456316" y="105003"/>
                  </a:lnTo>
                  <a:close/>
                  <a:moveTo>
                    <a:pt x="517059" y="74574"/>
                  </a:moveTo>
                  <a:cubicBezTo>
                    <a:pt x="523859" y="74574"/>
                    <a:pt x="529046" y="71577"/>
                    <a:pt x="529046" y="65929"/>
                  </a:cubicBezTo>
                  <a:cubicBezTo>
                    <a:pt x="529046" y="62702"/>
                    <a:pt x="527317" y="60166"/>
                    <a:pt x="522937" y="58437"/>
                  </a:cubicBezTo>
                  <a:lnTo>
                    <a:pt x="509913" y="53366"/>
                  </a:lnTo>
                  <a:cubicBezTo>
                    <a:pt x="503804" y="50830"/>
                    <a:pt x="500576" y="47372"/>
                    <a:pt x="500576" y="41263"/>
                  </a:cubicBezTo>
                  <a:cubicBezTo>
                    <a:pt x="500576" y="32619"/>
                    <a:pt x="507723" y="27317"/>
                    <a:pt x="517750" y="27317"/>
                  </a:cubicBezTo>
                  <a:cubicBezTo>
                    <a:pt x="523628" y="27317"/>
                    <a:pt x="529276" y="28930"/>
                    <a:pt x="533195" y="32158"/>
                  </a:cubicBezTo>
                  <a:lnTo>
                    <a:pt x="533195" y="38958"/>
                  </a:lnTo>
                  <a:cubicBezTo>
                    <a:pt x="528700" y="34924"/>
                    <a:pt x="523168" y="32619"/>
                    <a:pt x="517865" y="32619"/>
                  </a:cubicBezTo>
                  <a:cubicBezTo>
                    <a:pt x="511642" y="32619"/>
                    <a:pt x="507031" y="35500"/>
                    <a:pt x="507031" y="40572"/>
                  </a:cubicBezTo>
                  <a:cubicBezTo>
                    <a:pt x="507031" y="44030"/>
                    <a:pt x="508645" y="46220"/>
                    <a:pt x="513025" y="47833"/>
                  </a:cubicBezTo>
                  <a:lnTo>
                    <a:pt x="526049" y="52905"/>
                  </a:lnTo>
                  <a:cubicBezTo>
                    <a:pt x="532504" y="55556"/>
                    <a:pt x="535385" y="59474"/>
                    <a:pt x="535385" y="64776"/>
                  </a:cubicBezTo>
                  <a:cubicBezTo>
                    <a:pt x="535385" y="74228"/>
                    <a:pt x="527548" y="79875"/>
                    <a:pt x="516943" y="79875"/>
                  </a:cubicBezTo>
                  <a:cubicBezTo>
                    <a:pt x="510143" y="79875"/>
                    <a:pt x="504034" y="78147"/>
                    <a:pt x="499539" y="74459"/>
                  </a:cubicBezTo>
                  <a:lnTo>
                    <a:pt x="499539" y="67427"/>
                  </a:lnTo>
                  <a:cubicBezTo>
                    <a:pt x="504841" y="72384"/>
                    <a:pt x="510950" y="74574"/>
                    <a:pt x="517059" y="74574"/>
                  </a:cubicBezTo>
                  <a:close/>
                  <a:moveTo>
                    <a:pt x="596473" y="73882"/>
                  </a:moveTo>
                  <a:cubicBezTo>
                    <a:pt x="602928" y="73882"/>
                    <a:pt x="608691" y="71923"/>
                    <a:pt x="613301" y="67889"/>
                  </a:cubicBezTo>
                  <a:lnTo>
                    <a:pt x="613301" y="74574"/>
                  </a:lnTo>
                  <a:cubicBezTo>
                    <a:pt x="608345" y="78262"/>
                    <a:pt x="602352" y="79991"/>
                    <a:pt x="596012" y="79991"/>
                  </a:cubicBezTo>
                  <a:cubicBezTo>
                    <a:pt x="580452" y="79991"/>
                    <a:pt x="569618" y="69041"/>
                    <a:pt x="569618" y="53711"/>
                  </a:cubicBezTo>
                  <a:cubicBezTo>
                    <a:pt x="569618" y="38382"/>
                    <a:pt x="580567" y="27432"/>
                    <a:pt x="595897" y="27432"/>
                  </a:cubicBezTo>
                  <a:cubicBezTo>
                    <a:pt x="602582" y="27432"/>
                    <a:pt x="608345" y="29392"/>
                    <a:pt x="612840" y="33195"/>
                  </a:cubicBezTo>
                  <a:lnTo>
                    <a:pt x="612840" y="40341"/>
                  </a:lnTo>
                  <a:cubicBezTo>
                    <a:pt x="608806" y="35846"/>
                    <a:pt x="602928" y="33541"/>
                    <a:pt x="596358" y="33541"/>
                  </a:cubicBezTo>
                  <a:cubicBezTo>
                    <a:pt x="584601" y="33541"/>
                    <a:pt x="576303" y="41840"/>
                    <a:pt x="576303" y="53711"/>
                  </a:cubicBezTo>
                  <a:cubicBezTo>
                    <a:pt x="576303" y="65583"/>
                    <a:pt x="584601" y="73997"/>
                    <a:pt x="596589" y="73997"/>
                  </a:cubicBezTo>
                  <a:close/>
                  <a:moveTo>
                    <a:pt x="623098" y="53596"/>
                  </a:moveTo>
                  <a:cubicBezTo>
                    <a:pt x="623098" y="38497"/>
                    <a:pt x="634048" y="27432"/>
                    <a:pt x="649493" y="27432"/>
                  </a:cubicBezTo>
                  <a:cubicBezTo>
                    <a:pt x="664938" y="27432"/>
                    <a:pt x="675542" y="38382"/>
                    <a:pt x="675542" y="53596"/>
                  </a:cubicBezTo>
                  <a:cubicBezTo>
                    <a:pt x="675542" y="68811"/>
                    <a:pt x="664708" y="79991"/>
                    <a:pt x="649493" y="79991"/>
                  </a:cubicBezTo>
                  <a:cubicBezTo>
                    <a:pt x="634279" y="79991"/>
                    <a:pt x="623098" y="68926"/>
                    <a:pt x="623098" y="53596"/>
                  </a:cubicBezTo>
                  <a:close/>
                  <a:moveTo>
                    <a:pt x="649378" y="33541"/>
                  </a:moveTo>
                  <a:cubicBezTo>
                    <a:pt x="637852" y="33541"/>
                    <a:pt x="629784" y="42070"/>
                    <a:pt x="629784" y="53711"/>
                  </a:cubicBezTo>
                  <a:cubicBezTo>
                    <a:pt x="629784" y="65353"/>
                    <a:pt x="637852" y="73997"/>
                    <a:pt x="649378" y="73997"/>
                  </a:cubicBezTo>
                  <a:cubicBezTo>
                    <a:pt x="660904" y="73997"/>
                    <a:pt x="668857" y="65468"/>
                    <a:pt x="668857" y="53711"/>
                  </a:cubicBezTo>
                  <a:cubicBezTo>
                    <a:pt x="668857" y="41955"/>
                    <a:pt x="660789" y="33541"/>
                    <a:pt x="649378" y="33541"/>
                  </a:cubicBezTo>
                  <a:close/>
                  <a:moveTo>
                    <a:pt x="696173" y="79069"/>
                  </a:moveTo>
                  <a:lnTo>
                    <a:pt x="689719" y="79069"/>
                  </a:lnTo>
                  <a:lnTo>
                    <a:pt x="689719" y="28239"/>
                  </a:lnTo>
                  <a:lnTo>
                    <a:pt x="696173" y="28239"/>
                  </a:lnTo>
                  <a:lnTo>
                    <a:pt x="696173" y="39650"/>
                  </a:lnTo>
                  <a:cubicBezTo>
                    <a:pt x="699401" y="32273"/>
                    <a:pt x="706086" y="27432"/>
                    <a:pt x="714039" y="27432"/>
                  </a:cubicBezTo>
                  <a:cubicBezTo>
                    <a:pt x="722914" y="27432"/>
                    <a:pt x="728101" y="32504"/>
                    <a:pt x="730406" y="40457"/>
                  </a:cubicBezTo>
                  <a:cubicBezTo>
                    <a:pt x="733518" y="32734"/>
                    <a:pt x="740549" y="27432"/>
                    <a:pt x="749309" y="27432"/>
                  </a:cubicBezTo>
                  <a:cubicBezTo>
                    <a:pt x="761872" y="27432"/>
                    <a:pt x="768096" y="36884"/>
                    <a:pt x="768096" y="50023"/>
                  </a:cubicBezTo>
                  <a:lnTo>
                    <a:pt x="768096" y="79069"/>
                  </a:lnTo>
                  <a:lnTo>
                    <a:pt x="761642" y="79069"/>
                  </a:lnTo>
                  <a:lnTo>
                    <a:pt x="761642" y="50945"/>
                  </a:lnTo>
                  <a:cubicBezTo>
                    <a:pt x="761642" y="39419"/>
                    <a:pt x="757031" y="33656"/>
                    <a:pt x="748041" y="33656"/>
                  </a:cubicBezTo>
                  <a:cubicBezTo>
                    <a:pt x="739050" y="33656"/>
                    <a:pt x="732135" y="41955"/>
                    <a:pt x="732135" y="52674"/>
                  </a:cubicBezTo>
                  <a:lnTo>
                    <a:pt x="732135" y="79184"/>
                  </a:lnTo>
                  <a:lnTo>
                    <a:pt x="725680" y="79184"/>
                  </a:lnTo>
                  <a:lnTo>
                    <a:pt x="725680" y="51060"/>
                  </a:lnTo>
                  <a:cubicBezTo>
                    <a:pt x="725680" y="39534"/>
                    <a:pt x="721070" y="33771"/>
                    <a:pt x="712079" y="33771"/>
                  </a:cubicBezTo>
                  <a:cubicBezTo>
                    <a:pt x="703089" y="33771"/>
                    <a:pt x="696058" y="42531"/>
                    <a:pt x="696058" y="53827"/>
                  </a:cubicBezTo>
                  <a:lnTo>
                    <a:pt x="696058" y="79299"/>
                  </a:lnTo>
                  <a:close/>
                  <a:moveTo>
                    <a:pt x="780775" y="53942"/>
                  </a:moveTo>
                  <a:cubicBezTo>
                    <a:pt x="780775" y="38843"/>
                    <a:pt x="790341" y="27432"/>
                    <a:pt x="805786" y="27432"/>
                  </a:cubicBezTo>
                  <a:cubicBezTo>
                    <a:pt x="821231" y="27432"/>
                    <a:pt x="829876" y="38382"/>
                    <a:pt x="829876" y="53020"/>
                  </a:cubicBezTo>
                  <a:cubicBezTo>
                    <a:pt x="829876" y="54057"/>
                    <a:pt x="829876" y="55095"/>
                    <a:pt x="829645" y="56132"/>
                  </a:cubicBezTo>
                  <a:lnTo>
                    <a:pt x="787460" y="56132"/>
                  </a:lnTo>
                  <a:cubicBezTo>
                    <a:pt x="788497" y="66621"/>
                    <a:pt x="796335" y="73997"/>
                    <a:pt x="807746" y="73997"/>
                  </a:cubicBezTo>
                  <a:cubicBezTo>
                    <a:pt x="814546" y="73997"/>
                    <a:pt x="820885" y="71923"/>
                    <a:pt x="826303" y="67773"/>
                  </a:cubicBezTo>
                  <a:lnTo>
                    <a:pt x="826303" y="74112"/>
                  </a:lnTo>
                  <a:cubicBezTo>
                    <a:pt x="820885" y="78032"/>
                    <a:pt x="814431" y="79875"/>
                    <a:pt x="807746" y="79875"/>
                  </a:cubicBezTo>
                  <a:cubicBezTo>
                    <a:pt x="791724" y="79875"/>
                    <a:pt x="780660" y="69272"/>
                    <a:pt x="780660" y="53942"/>
                  </a:cubicBezTo>
                  <a:close/>
                  <a:moveTo>
                    <a:pt x="823075" y="50830"/>
                  </a:moveTo>
                  <a:cubicBezTo>
                    <a:pt x="822499" y="40918"/>
                    <a:pt x="816160" y="33310"/>
                    <a:pt x="805786" y="33310"/>
                  </a:cubicBezTo>
                  <a:cubicBezTo>
                    <a:pt x="795413" y="33310"/>
                    <a:pt x="788613" y="40918"/>
                    <a:pt x="787575" y="50830"/>
                  </a:cubicBezTo>
                  <a:lnTo>
                    <a:pt x="823075" y="50830"/>
                  </a:lnTo>
                  <a:close/>
                  <a:moveTo>
                    <a:pt x="884279" y="79875"/>
                  </a:moveTo>
                  <a:cubicBezTo>
                    <a:pt x="874021" y="79875"/>
                    <a:pt x="867681" y="75150"/>
                    <a:pt x="867681" y="62356"/>
                  </a:cubicBezTo>
                  <a:lnTo>
                    <a:pt x="867681" y="11641"/>
                  </a:lnTo>
                  <a:lnTo>
                    <a:pt x="874021" y="11641"/>
                  </a:lnTo>
                  <a:lnTo>
                    <a:pt x="874021" y="28239"/>
                  </a:lnTo>
                  <a:lnTo>
                    <a:pt x="896381" y="28239"/>
                  </a:lnTo>
                  <a:lnTo>
                    <a:pt x="896381" y="34232"/>
                  </a:lnTo>
                  <a:lnTo>
                    <a:pt x="874021" y="34232"/>
                  </a:lnTo>
                  <a:lnTo>
                    <a:pt x="874021" y="62817"/>
                  </a:lnTo>
                  <a:cubicBezTo>
                    <a:pt x="874021" y="70655"/>
                    <a:pt x="878631" y="73767"/>
                    <a:pt x="884970" y="73767"/>
                  </a:cubicBezTo>
                  <a:cubicBezTo>
                    <a:pt x="888889" y="73767"/>
                    <a:pt x="893500" y="72614"/>
                    <a:pt x="897188" y="69963"/>
                  </a:cubicBezTo>
                  <a:lnTo>
                    <a:pt x="897188" y="76187"/>
                  </a:lnTo>
                  <a:cubicBezTo>
                    <a:pt x="893500" y="78838"/>
                    <a:pt x="888428" y="79875"/>
                    <a:pt x="884279" y="79875"/>
                  </a:cubicBezTo>
                  <a:close/>
                  <a:moveTo>
                    <a:pt x="903988" y="53481"/>
                  </a:moveTo>
                  <a:cubicBezTo>
                    <a:pt x="903988" y="38382"/>
                    <a:pt x="914938" y="27317"/>
                    <a:pt x="930383" y="27317"/>
                  </a:cubicBezTo>
                  <a:cubicBezTo>
                    <a:pt x="945828" y="27317"/>
                    <a:pt x="956432" y="38267"/>
                    <a:pt x="956432" y="53481"/>
                  </a:cubicBezTo>
                  <a:cubicBezTo>
                    <a:pt x="956432" y="68696"/>
                    <a:pt x="945597" y="79875"/>
                    <a:pt x="930383" y="79875"/>
                  </a:cubicBezTo>
                  <a:cubicBezTo>
                    <a:pt x="915168" y="79875"/>
                    <a:pt x="903988" y="68811"/>
                    <a:pt x="903988" y="53481"/>
                  </a:cubicBezTo>
                  <a:close/>
                  <a:moveTo>
                    <a:pt x="930268" y="33425"/>
                  </a:moveTo>
                  <a:cubicBezTo>
                    <a:pt x="918742" y="33425"/>
                    <a:pt x="910673" y="41955"/>
                    <a:pt x="910673" y="53596"/>
                  </a:cubicBezTo>
                  <a:cubicBezTo>
                    <a:pt x="910673" y="65237"/>
                    <a:pt x="918742" y="73882"/>
                    <a:pt x="930268" y="73882"/>
                  </a:cubicBezTo>
                  <a:cubicBezTo>
                    <a:pt x="941794" y="73882"/>
                    <a:pt x="949747" y="65353"/>
                    <a:pt x="949747" y="53596"/>
                  </a:cubicBezTo>
                  <a:cubicBezTo>
                    <a:pt x="949747" y="41840"/>
                    <a:pt x="941678" y="33425"/>
                    <a:pt x="930268" y="33425"/>
                  </a:cubicBezTo>
                  <a:close/>
                  <a:moveTo>
                    <a:pt x="1000231" y="104887"/>
                  </a:moveTo>
                  <a:lnTo>
                    <a:pt x="993430" y="104887"/>
                  </a:lnTo>
                  <a:lnTo>
                    <a:pt x="1009567" y="71462"/>
                  </a:lnTo>
                  <a:lnTo>
                    <a:pt x="987091" y="28124"/>
                  </a:lnTo>
                  <a:lnTo>
                    <a:pt x="994698" y="28124"/>
                  </a:lnTo>
                  <a:lnTo>
                    <a:pt x="1013140" y="64200"/>
                  </a:lnTo>
                  <a:lnTo>
                    <a:pt x="1030660" y="28124"/>
                  </a:lnTo>
                  <a:lnTo>
                    <a:pt x="1037460" y="28124"/>
                  </a:lnTo>
                  <a:lnTo>
                    <a:pt x="1000346" y="104887"/>
                  </a:lnTo>
                  <a:close/>
                  <a:moveTo>
                    <a:pt x="1042186" y="53366"/>
                  </a:moveTo>
                  <a:cubicBezTo>
                    <a:pt x="1042186" y="38267"/>
                    <a:pt x="1053135" y="27202"/>
                    <a:pt x="1068580" y="27202"/>
                  </a:cubicBezTo>
                  <a:cubicBezTo>
                    <a:pt x="1084025" y="27202"/>
                    <a:pt x="1094629" y="38151"/>
                    <a:pt x="1094629" y="53366"/>
                  </a:cubicBezTo>
                  <a:cubicBezTo>
                    <a:pt x="1094629" y="68580"/>
                    <a:pt x="1083795" y="79760"/>
                    <a:pt x="1068580" y="79760"/>
                  </a:cubicBezTo>
                  <a:cubicBezTo>
                    <a:pt x="1053366" y="79760"/>
                    <a:pt x="1042186" y="68696"/>
                    <a:pt x="1042186" y="53366"/>
                  </a:cubicBezTo>
                  <a:close/>
                  <a:moveTo>
                    <a:pt x="1068465" y="33310"/>
                  </a:moveTo>
                  <a:cubicBezTo>
                    <a:pt x="1056939" y="33310"/>
                    <a:pt x="1048871" y="41840"/>
                    <a:pt x="1048871" y="53481"/>
                  </a:cubicBezTo>
                  <a:cubicBezTo>
                    <a:pt x="1048871" y="65122"/>
                    <a:pt x="1056939" y="73767"/>
                    <a:pt x="1068465" y="73767"/>
                  </a:cubicBezTo>
                  <a:cubicBezTo>
                    <a:pt x="1079991" y="73767"/>
                    <a:pt x="1087944" y="65237"/>
                    <a:pt x="1087944" y="53481"/>
                  </a:cubicBezTo>
                  <a:cubicBezTo>
                    <a:pt x="1087944" y="41724"/>
                    <a:pt x="1079876" y="33310"/>
                    <a:pt x="1068465" y="33310"/>
                  </a:cubicBezTo>
                  <a:close/>
                  <a:moveTo>
                    <a:pt x="1144883" y="28008"/>
                  </a:moveTo>
                  <a:lnTo>
                    <a:pt x="1151337" y="28008"/>
                  </a:lnTo>
                  <a:lnTo>
                    <a:pt x="1151337" y="56593"/>
                  </a:lnTo>
                  <a:cubicBezTo>
                    <a:pt x="1151337" y="71001"/>
                    <a:pt x="1142577" y="79645"/>
                    <a:pt x="1129092" y="79645"/>
                  </a:cubicBezTo>
                  <a:cubicBezTo>
                    <a:pt x="1115607" y="79645"/>
                    <a:pt x="1106732" y="71001"/>
                    <a:pt x="1106732" y="56593"/>
                  </a:cubicBezTo>
                  <a:lnTo>
                    <a:pt x="1106732" y="28008"/>
                  </a:lnTo>
                  <a:lnTo>
                    <a:pt x="1113186" y="28008"/>
                  </a:lnTo>
                  <a:lnTo>
                    <a:pt x="1113186" y="57284"/>
                  </a:lnTo>
                  <a:cubicBezTo>
                    <a:pt x="1113186" y="68119"/>
                    <a:pt x="1119641" y="73652"/>
                    <a:pt x="1129092" y="73652"/>
                  </a:cubicBezTo>
                  <a:cubicBezTo>
                    <a:pt x="1138543" y="73652"/>
                    <a:pt x="1144883" y="68004"/>
                    <a:pt x="1144883" y="57284"/>
                  </a:cubicBezTo>
                  <a:lnTo>
                    <a:pt x="1144883" y="28008"/>
                  </a:lnTo>
                  <a:close/>
                  <a:moveTo>
                    <a:pt x="1208276" y="79645"/>
                  </a:moveTo>
                  <a:cubicBezTo>
                    <a:pt x="1198018" y="79645"/>
                    <a:pt x="1191679" y="74919"/>
                    <a:pt x="1191679" y="62126"/>
                  </a:cubicBezTo>
                  <a:lnTo>
                    <a:pt x="1191679" y="11411"/>
                  </a:lnTo>
                  <a:lnTo>
                    <a:pt x="1198018" y="11411"/>
                  </a:lnTo>
                  <a:lnTo>
                    <a:pt x="1198018" y="28008"/>
                  </a:lnTo>
                  <a:lnTo>
                    <a:pt x="1220378" y="28008"/>
                  </a:lnTo>
                  <a:lnTo>
                    <a:pt x="1220378" y="34002"/>
                  </a:lnTo>
                  <a:lnTo>
                    <a:pt x="1198018" y="34002"/>
                  </a:lnTo>
                  <a:lnTo>
                    <a:pt x="1198018" y="62586"/>
                  </a:lnTo>
                  <a:cubicBezTo>
                    <a:pt x="1198018" y="70424"/>
                    <a:pt x="1202628" y="73536"/>
                    <a:pt x="1208968" y="73536"/>
                  </a:cubicBezTo>
                  <a:cubicBezTo>
                    <a:pt x="1212886" y="73536"/>
                    <a:pt x="1217497" y="72384"/>
                    <a:pt x="1221185" y="69733"/>
                  </a:cubicBezTo>
                  <a:lnTo>
                    <a:pt x="1221185" y="75957"/>
                  </a:lnTo>
                  <a:cubicBezTo>
                    <a:pt x="1217497" y="78608"/>
                    <a:pt x="1212425" y="79645"/>
                    <a:pt x="1208276" y="79645"/>
                  </a:cubicBezTo>
                  <a:close/>
                  <a:moveTo>
                    <a:pt x="1227986" y="53250"/>
                  </a:moveTo>
                  <a:cubicBezTo>
                    <a:pt x="1227986" y="38151"/>
                    <a:pt x="1238935" y="27086"/>
                    <a:pt x="1254380" y="27086"/>
                  </a:cubicBezTo>
                  <a:cubicBezTo>
                    <a:pt x="1269825" y="27086"/>
                    <a:pt x="1280429" y="38036"/>
                    <a:pt x="1280429" y="53250"/>
                  </a:cubicBezTo>
                  <a:cubicBezTo>
                    <a:pt x="1280429" y="68465"/>
                    <a:pt x="1269594" y="79645"/>
                    <a:pt x="1254380" y="79645"/>
                  </a:cubicBezTo>
                  <a:cubicBezTo>
                    <a:pt x="1239166" y="79645"/>
                    <a:pt x="1227986" y="68580"/>
                    <a:pt x="1227986" y="53250"/>
                  </a:cubicBezTo>
                  <a:close/>
                  <a:moveTo>
                    <a:pt x="1254265" y="33195"/>
                  </a:moveTo>
                  <a:cubicBezTo>
                    <a:pt x="1242739" y="33195"/>
                    <a:pt x="1234671" y="41724"/>
                    <a:pt x="1234671" y="53366"/>
                  </a:cubicBezTo>
                  <a:cubicBezTo>
                    <a:pt x="1234671" y="65007"/>
                    <a:pt x="1242739" y="73652"/>
                    <a:pt x="1254265" y="73652"/>
                  </a:cubicBezTo>
                  <a:cubicBezTo>
                    <a:pt x="1265791" y="73652"/>
                    <a:pt x="1273744" y="65122"/>
                    <a:pt x="1273744" y="53366"/>
                  </a:cubicBezTo>
                  <a:cubicBezTo>
                    <a:pt x="1273744" y="41609"/>
                    <a:pt x="1265676" y="33195"/>
                    <a:pt x="1254265" y="33195"/>
                  </a:cubicBezTo>
                  <a:close/>
                  <a:moveTo>
                    <a:pt x="1341978" y="73536"/>
                  </a:moveTo>
                  <a:cubicBezTo>
                    <a:pt x="1348433" y="73536"/>
                    <a:pt x="1354196" y="71577"/>
                    <a:pt x="1358806" y="67543"/>
                  </a:cubicBezTo>
                  <a:lnTo>
                    <a:pt x="1358806" y="74228"/>
                  </a:lnTo>
                  <a:cubicBezTo>
                    <a:pt x="1353850" y="77916"/>
                    <a:pt x="1347856" y="79645"/>
                    <a:pt x="1341517" y="79645"/>
                  </a:cubicBezTo>
                  <a:cubicBezTo>
                    <a:pt x="1325957" y="79645"/>
                    <a:pt x="1315122" y="68696"/>
                    <a:pt x="1315122" y="53366"/>
                  </a:cubicBezTo>
                  <a:cubicBezTo>
                    <a:pt x="1315122" y="38036"/>
                    <a:pt x="1326072" y="27086"/>
                    <a:pt x="1341402" y="27086"/>
                  </a:cubicBezTo>
                  <a:cubicBezTo>
                    <a:pt x="1348087" y="27086"/>
                    <a:pt x="1353850" y="29046"/>
                    <a:pt x="1358345" y="32849"/>
                  </a:cubicBezTo>
                  <a:lnTo>
                    <a:pt x="1358345" y="39995"/>
                  </a:lnTo>
                  <a:cubicBezTo>
                    <a:pt x="1354311" y="35500"/>
                    <a:pt x="1348433" y="33195"/>
                    <a:pt x="1341863" y="33195"/>
                  </a:cubicBezTo>
                  <a:cubicBezTo>
                    <a:pt x="1330106" y="33195"/>
                    <a:pt x="1321807" y="41494"/>
                    <a:pt x="1321807" y="53366"/>
                  </a:cubicBezTo>
                  <a:cubicBezTo>
                    <a:pt x="1321807" y="65237"/>
                    <a:pt x="1330106" y="73652"/>
                    <a:pt x="1342093" y="73652"/>
                  </a:cubicBezTo>
                  <a:close/>
                  <a:moveTo>
                    <a:pt x="1368604" y="53250"/>
                  </a:moveTo>
                  <a:cubicBezTo>
                    <a:pt x="1368604" y="38151"/>
                    <a:pt x="1379553" y="27086"/>
                    <a:pt x="1394998" y="27086"/>
                  </a:cubicBezTo>
                  <a:cubicBezTo>
                    <a:pt x="1410443" y="27086"/>
                    <a:pt x="1421047" y="38036"/>
                    <a:pt x="1421047" y="53250"/>
                  </a:cubicBezTo>
                  <a:cubicBezTo>
                    <a:pt x="1421047" y="68465"/>
                    <a:pt x="1410212" y="79645"/>
                    <a:pt x="1394998" y="79645"/>
                  </a:cubicBezTo>
                  <a:cubicBezTo>
                    <a:pt x="1379784" y="79645"/>
                    <a:pt x="1368604" y="68580"/>
                    <a:pt x="1368604" y="53250"/>
                  </a:cubicBezTo>
                  <a:close/>
                  <a:moveTo>
                    <a:pt x="1394883" y="33195"/>
                  </a:moveTo>
                  <a:cubicBezTo>
                    <a:pt x="1383357" y="33195"/>
                    <a:pt x="1375288" y="41724"/>
                    <a:pt x="1375288" y="53366"/>
                  </a:cubicBezTo>
                  <a:cubicBezTo>
                    <a:pt x="1375288" y="65007"/>
                    <a:pt x="1383357" y="73652"/>
                    <a:pt x="1394883" y="73652"/>
                  </a:cubicBezTo>
                  <a:cubicBezTo>
                    <a:pt x="1406409" y="73652"/>
                    <a:pt x="1414362" y="65122"/>
                    <a:pt x="1414362" y="53366"/>
                  </a:cubicBezTo>
                  <a:cubicBezTo>
                    <a:pt x="1414362" y="41609"/>
                    <a:pt x="1406294" y="33195"/>
                    <a:pt x="1394883" y="33195"/>
                  </a:cubicBezTo>
                  <a:close/>
                  <a:moveTo>
                    <a:pt x="1441679" y="78723"/>
                  </a:moveTo>
                  <a:lnTo>
                    <a:pt x="1435224" y="78723"/>
                  </a:lnTo>
                  <a:lnTo>
                    <a:pt x="1435224" y="27893"/>
                  </a:lnTo>
                  <a:lnTo>
                    <a:pt x="1441679" y="27893"/>
                  </a:lnTo>
                  <a:lnTo>
                    <a:pt x="1441679" y="39534"/>
                  </a:lnTo>
                  <a:cubicBezTo>
                    <a:pt x="1445136" y="32042"/>
                    <a:pt x="1451937" y="27086"/>
                    <a:pt x="1460466" y="27086"/>
                  </a:cubicBezTo>
                  <a:cubicBezTo>
                    <a:pt x="1473951" y="27086"/>
                    <a:pt x="1480637" y="36538"/>
                    <a:pt x="1480637" y="49677"/>
                  </a:cubicBezTo>
                  <a:lnTo>
                    <a:pt x="1480637" y="78723"/>
                  </a:lnTo>
                  <a:lnTo>
                    <a:pt x="1474182" y="78723"/>
                  </a:lnTo>
                  <a:lnTo>
                    <a:pt x="1474182" y="50600"/>
                  </a:lnTo>
                  <a:cubicBezTo>
                    <a:pt x="1474182" y="39073"/>
                    <a:pt x="1468880" y="33310"/>
                    <a:pt x="1458968" y="33310"/>
                  </a:cubicBezTo>
                  <a:cubicBezTo>
                    <a:pt x="1449055" y="33310"/>
                    <a:pt x="1441794" y="42070"/>
                    <a:pt x="1441794" y="53366"/>
                  </a:cubicBezTo>
                  <a:lnTo>
                    <a:pt x="1441794" y="78838"/>
                  </a:lnTo>
                  <a:close/>
                  <a:moveTo>
                    <a:pt x="1496082" y="78723"/>
                  </a:moveTo>
                  <a:lnTo>
                    <a:pt x="1496082" y="17866"/>
                  </a:lnTo>
                  <a:cubicBezTo>
                    <a:pt x="1496082" y="7492"/>
                    <a:pt x="1502767" y="0"/>
                    <a:pt x="1513486" y="0"/>
                  </a:cubicBezTo>
                  <a:cubicBezTo>
                    <a:pt x="1516828" y="0"/>
                    <a:pt x="1519940" y="577"/>
                    <a:pt x="1523053" y="2536"/>
                  </a:cubicBezTo>
                  <a:lnTo>
                    <a:pt x="1523053" y="8875"/>
                  </a:lnTo>
                  <a:cubicBezTo>
                    <a:pt x="1520056" y="6800"/>
                    <a:pt x="1517290" y="6224"/>
                    <a:pt x="1514062" y="6224"/>
                  </a:cubicBezTo>
                  <a:cubicBezTo>
                    <a:pt x="1507031" y="6224"/>
                    <a:pt x="1502536" y="10950"/>
                    <a:pt x="1502536" y="17750"/>
                  </a:cubicBezTo>
                  <a:lnTo>
                    <a:pt x="1502536" y="27893"/>
                  </a:lnTo>
                  <a:lnTo>
                    <a:pt x="1521208" y="27893"/>
                  </a:lnTo>
                  <a:lnTo>
                    <a:pt x="1521208" y="33887"/>
                  </a:lnTo>
                  <a:lnTo>
                    <a:pt x="1502536" y="33887"/>
                  </a:lnTo>
                  <a:lnTo>
                    <a:pt x="1502536" y="78723"/>
                  </a:lnTo>
                  <a:lnTo>
                    <a:pt x="1496082" y="78723"/>
                  </a:lnTo>
                  <a:close/>
                  <a:moveTo>
                    <a:pt x="1529968" y="12679"/>
                  </a:moveTo>
                  <a:cubicBezTo>
                    <a:pt x="1529968" y="10143"/>
                    <a:pt x="1531812" y="8068"/>
                    <a:pt x="1534348" y="8068"/>
                  </a:cubicBezTo>
                  <a:cubicBezTo>
                    <a:pt x="1535501" y="8068"/>
                    <a:pt x="1536423" y="8414"/>
                    <a:pt x="1537345" y="8990"/>
                  </a:cubicBezTo>
                  <a:lnTo>
                    <a:pt x="1542301" y="12563"/>
                  </a:lnTo>
                  <a:lnTo>
                    <a:pt x="1537345" y="16136"/>
                  </a:lnTo>
                  <a:cubicBezTo>
                    <a:pt x="1536423" y="16713"/>
                    <a:pt x="1535501" y="17174"/>
                    <a:pt x="1534348" y="17174"/>
                  </a:cubicBezTo>
                  <a:cubicBezTo>
                    <a:pt x="1531812" y="17174"/>
                    <a:pt x="1529968" y="15099"/>
                    <a:pt x="1529968" y="12679"/>
                  </a:cubicBezTo>
                  <a:close/>
                  <a:moveTo>
                    <a:pt x="1531351" y="78723"/>
                  </a:moveTo>
                  <a:lnTo>
                    <a:pt x="1531351" y="27893"/>
                  </a:lnTo>
                  <a:lnTo>
                    <a:pt x="1537806" y="27893"/>
                  </a:lnTo>
                  <a:lnTo>
                    <a:pt x="1537806" y="78723"/>
                  </a:lnTo>
                  <a:lnTo>
                    <a:pt x="1531351" y="78723"/>
                  </a:lnTo>
                  <a:close/>
                  <a:moveTo>
                    <a:pt x="1562241" y="78723"/>
                  </a:moveTo>
                  <a:lnTo>
                    <a:pt x="1555786" y="78723"/>
                  </a:lnTo>
                  <a:lnTo>
                    <a:pt x="1555786" y="27893"/>
                  </a:lnTo>
                  <a:lnTo>
                    <a:pt x="1562241" y="27893"/>
                  </a:lnTo>
                  <a:lnTo>
                    <a:pt x="1562241" y="40918"/>
                  </a:lnTo>
                  <a:cubicBezTo>
                    <a:pt x="1565814" y="32273"/>
                    <a:pt x="1572845" y="26971"/>
                    <a:pt x="1581374" y="26971"/>
                  </a:cubicBezTo>
                  <a:lnTo>
                    <a:pt x="1581374" y="34232"/>
                  </a:lnTo>
                  <a:cubicBezTo>
                    <a:pt x="1571231" y="33195"/>
                    <a:pt x="1562241" y="41033"/>
                    <a:pt x="1562241" y="54173"/>
                  </a:cubicBezTo>
                  <a:lnTo>
                    <a:pt x="1562241" y="78608"/>
                  </a:lnTo>
                  <a:close/>
                  <a:moveTo>
                    <a:pt x="1597395" y="78723"/>
                  </a:moveTo>
                  <a:lnTo>
                    <a:pt x="1590941" y="78723"/>
                  </a:lnTo>
                  <a:lnTo>
                    <a:pt x="1590941" y="27893"/>
                  </a:lnTo>
                  <a:lnTo>
                    <a:pt x="1597395" y="27893"/>
                  </a:lnTo>
                  <a:lnTo>
                    <a:pt x="1597395" y="39304"/>
                  </a:lnTo>
                  <a:cubicBezTo>
                    <a:pt x="1600623" y="31927"/>
                    <a:pt x="1607308" y="27086"/>
                    <a:pt x="1615261" y="27086"/>
                  </a:cubicBezTo>
                  <a:cubicBezTo>
                    <a:pt x="1624136" y="27086"/>
                    <a:pt x="1629323" y="32158"/>
                    <a:pt x="1631628" y="40111"/>
                  </a:cubicBezTo>
                  <a:cubicBezTo>
                    <a:pt x="1634740" y="32388"/>
                    <a:pt x="1641771" y="27086"/>
                    <a:pt x="1650531" y="27086"/>
                  </a:cubicBezTo>
                  <a:cubicBezTo>
                    <a:pt x="1663094" y="27086"/>
                    <a:pt x="1669318" y="36538"/>
                    <a:pt x="1669318" y="49677"/>
                  </a:cubicBezTo>
                  <a:lnTo>
                    <a:pt x="1669318" y="78723"/>
                  </a:lnTo>
                  <a:lnTo>
                    <a:pt x="1662864" y="78723"/>
                  </a:lnTo>
                  <a:lnTo>
                    <a:pt x="1662864" y="50600"/>
                  </a:lnTo>
                  <a:cubicBezTo>
                    <a:pt x="1662864" y="39073"/>
                    <a:pt x="1658253" y="33310"/>
                    <a:pt x="1649263" y="33310"/>
                  </a:cubicBezTo>
                  <a:cubicBezTo>
                    <a:pt x="1640272" y="33310"/>
                    <a:pt x="1633357" y="41609"/>
                    <a:pt x="1633357" y="52328"/>
                  </a:cubicBezTo>
                  <a:lnTo>
                    <a:pt x="1633357" y="78838"/>
                  </a:lnTo>
                  <a:lnTo>
                    <a:pt x="1626902" y="78838"/>
                  </a:lnTo>
                  <a:lnTo>
                    <a:pt x="1626902" y="50715"/>
                  </a:lnTo>
                  <a:cubicBezTo>
                    <a:pt x="1626902" y="39189"/>
                    <a:pt x="1622292" y="33425"/>
                    <a:pt x="1613301" y="33425"/>
                  </a:cubicBezTo>
                  <a:cubicBezTo>
                    <a:pt x="1604311" y="33425"/>
                    <a:pt x="1597280" y="42185"/>
                    <a:pt x="1597280" y="53481"/>
                  </a:cubicBezTo>
                  <a:lnTo>
                    <a:pt x="1597280" y="78954"/>
                  </a:lnTo>
                  <a:close/>
                  <a:moveTo>
                    <a:pt x="1726603" y="79530"/>
                  </a:moveTo>
                  <a:cubicBezTo>
                    <a:pt x="1716344" y="79530"/>
                    <a:pt x="1710005" y="74804"/>
                    <a:pt x="1710005" y="62010"/>
                  </a:cubicBezTo>
                  <a:lnTo>
                    <a:pt x="1710005" y="11296"/>
                  </a:lnTo>
                  <a:lnTo>
                    <a:pt x="1716344" y="11296"/>
                  </a:lnTo>
                  <a:lnTo>
                    <a:pt x="1716344" y="27893"/>
                  </a:lnTo>
                  <a:lnTo>
                    <a:pt x="1738705" y="27893"/>
                  </a:lnTo>
                  <a:lnTo>
                    <a:pt x="1738705" y="33887"/>
                  </a:lnTo>
                  <a:lnTo>
                    <a:pt x="1716344" y="33887"/>
                  </a:lnTo>
                  <a:lnTo>
                    <a:pt x="1716344" y="62471"/>
                  </a:lnTo>
                  <a:cubicBezTo>
                    <a:pt x="1716344" y="70309"/>
                    <a:pt x="1720955" y="73421"/>
                    <a:pt x="1727294" y="73421"/>
                  </a:cubicBezTo>
                  <a:cubicBezTo>
                    <a:pt x="1731213" y="73421"/>
                    <a:pt x="1735823" y="72269"/>
                    <a:pt x="1739512" y="69617"/>
                  </a:cubicBezTo>
                  <a:lnTo>
                    <a:pt x="1739512" y="75842"/>
                  </a:lnTo>
                  <a:cubicBezTo>
                    <a:pt x="1735823" y="78492"/>
                    <a:pt x="1730752" y="79530"/>
                    <a:pt x="1726603" y="79530"/>
                  </a:cubicBezTo>
                  <a:close/>
                  <a:moveTo>
                    <a:pt x="1756570" y="78723"/>
                  </a:moveTo>
                  <a:lnTo>
                    <a:pt x="1750116" y="78723"/>
                  </a:lnTo>
                  <a:lnTo>
                    <a:pt x="1750116" y="922"/>
                  </a:lnTo>
                  <a:lnTo>
                    <a:pt x="1756570" y="922"/>
                  </a:lnTo>
                  <a:lnTo>
                    <a:pt x="1756570" y="39534"/>
                  </a:lnTo>
                  <a:cubicBezTo>
                    <a:pt x="1760028" y="32042"/>
                    <a:pt x="1766828" y="27086"/>
                    <a:pt x="1775358" y="27086"/>
                  </a:cubicBezTo>
                  <a:cubicBezTo>
                    <a:pt x="1788843" y="27086"/>
                    <a:pt x="1795528" y="36538"/>
                    <a:pt x="1795528" y="49677"/>
                  </a:cubicBezTo>
                  <a:lnTo>
                    <a:pt x="1795528" y="78723"/>
                  </a:lnTo>
                  <a:lnTo>
                    <a:pt x="1789074" y="78723"/>
                  </a:lnTo>
                  <a:lnTo>
                    <a:pt x="1789074" y="50600"/>
                  </a:lnTo>
                  <a:cubicBezTo>
                    <a:pt x="1789074" y="39073"/>
                    <a:pt x="1783772" y="33310"/>
                    <a:pt x="1773859" y="33310"/>
                  </a:cubicBezTo>
                  <a:cubicBezTo>
                    <a:pt x="1763947" y="33310"/>
                    <a:pt x="1756685" y="42070"/>
                    <a:pt x="1756685" y="53366"/>
                  </a:cubicBezTo>
                  <a:lnTo>
                    <a:pt x="1756685" y="78838"/>
                  </a:lnTo>
                  <a:close/>
                  <a:moveTo>
                    <a:pt x="1808207" y="53596"/>
                  </a:moveTo>
                  <a:cubicBezTo>
                    <a:pt x="1808207" y="38497"/>
                    <a:pt x="1817774" y="27086"/>
                    <a:pt x="1833219" y="27086"/>
                  </a:cubicBezTo>
                  <a:cubicBezTo>
                    <a:pt x="1848663" y="27086"/>
                    <a:pt x="1857308" y="38036"/>
                    <a:pt x="1857308" y="52674"/>
                  </a:cubicBezTo>
                  <a:cubicBezTo>
                    <a:pt x="1857308" y="53711"/>
                    <a:pt x="1857308" y="54749"/>
                    <a:pt x="1857077" y="55786"/>
                  </a:cubicBezTo>
                  <a:lnTo>
                    <a:pt x="1814892" y="55786"/>
                  </a:lnTo>
                  <a:cubicBezTo>
                    <a:pt x="1815930" y="66275"/>
                    <a:pt x="1823767" y="73652"/>
                    <a:pt x="1835178" y="73652"/>
                  </a:cubicBezTo>
                  <a:cubicBezTo>
                    <a:pt x="1841978" y="73652"/>
                    <a:pt x="1848318" y="71577"/>
                    <a:pt x="1853735" y="67427"/>
                  </a:cubicBezTo>
                  <a:lnTo>
                    <a:pt x="1853735" y="73767"/>
                  </a:lnTo>
                  <a:cubicBezTo>
                    <a:pt x="1848318" y="77686"/>
                    <a:pt x="1841863" y="79530"/>
                    <a:pt x="1835178" y="79530"/>
                  </a:cubicBezTo>
                  <a:cubicBezTo>
                    <a:pt x="1819157" y="79530"/>
                    <a:pt x="1808092" y="68926"/>
                    <a:pt x="1808092" y="53596"/>
                  </a:cubicBezTo>
                  <a:close/>
                  <a:moveTo>
                    <a:pt x="1850508" y="50484"/>
                  </a:moveTo>
                  <a:cubicBezTo>
                    <a:pt x="1849931" y="40572"/>
                    <a:pt x="1843592" y="32965"/>
                    <a:pt x="1833219" y="32965"/>
                  </a:cubicBezTo>
                  <a:cubicBezTo>
                    <a:pt x="1822845" y="32965"/>
                    <a:pt x="1816045" y="40572"/>
                    <a:pt x="1815007" y="50484"/>
                  </a:cubicBezTo>
                  <a:lnTo>
                    <a:pt x="1850508" y="50484"/>
                  </a:lnTo>
                  <a:close/>
                  <a:moveTo>
                    <a:pt x="1894191" y="12563"/>
                  </a:moveTo>
                  <a:cubicBezTo>
                    <a:pt x="1894191" y="10028"/>
                    <a:pt x="1896035" y="7953"/>
                    <a:pt x="1898571" y="7953"/>
                  </a:cubicBezTo>
                  <a:cubicBezTo>
                    <a:pt x="1899724" y="7953"/>
                    <a:pt x="1900646" y="8299"/>
                    <a:pt x="1901568" y="8875"/>
                  </a:cubicBezTo>
                  <a:lnTo>
                    <a:pt x="1906524" y="12448"/>
                  </a:lnTo>
                  <a:lnTo>
                    <a:pt x="1901568" y="16021"/>
                  </a:lnTo>
                  <a:cubicBezTo>
                    <a:pt x="1900646" y="16598"/>
                    <a:pt x="1899724" y="17059"/>
                    <a:pt x="1898571" y="17059"/>
                  </a:cubicBezTo>
                  <a:cubicBezTo>
                    <a:pt x="1896035" y="17059"/>
                    <a:pt x="1894191" y="14984"/>
                    <a:pt x="1894191" y="12563"/>
                  </a:cubicBezTo>
                  <a:close/>
                  <a:moveTo>
                    <a:pt x="1895805" y="27778"/>
                  </a:moveTo>
                  <a:lnTo>
                    <a:pt x="1902375" y="27778"/>
                  </a:lnTo>
                  <a:lnTo>
                    <a:pt x="1902375" y="78608"/>
                  </a:lnTo>
                  <a:lnTo>
                    <a:pt x="1895805" y="78608"/>
                  </a:lnTo>
                  <a:lnTo>
                    <a:pt x="1895805" y="27778"/>
                  </a:lnTo>
                  <a:close/>
                  <a:moveTo>
                    <a:pt x="1926695" y="78608"/>
                  </a:moveTo>
                  <a:lnTo>
                    <a:pt x="1920240" y="78608"/>
                  </a:lnTo>
                  <a:lnTo>
                    <a:pt x="1920240" y="27778"/>
                  </a:lnTo>
                  <a:lnTo>
                    <a:pt x="1926695" y="27778"/>
                  </a:lnTo>
                  <a:lnTo>
                    <a:pt x="1926695" y="39419"/>
                  </a:lnTo>
                  <a:cubicBezTo>
                    <a:pt x="1930153" y="31927"/>
                    <a:pt x="1936953" y="26971"/>
                    <a:pt x="1945482" y="26971"/>
                  </a:cubicBezTo>
                  <a:cubicBezTo>
                    <a:pt x="1958968" y="26971"/>
                    <a:pt x="1965653" y="36422"/>
                    <a:pt x="1965653" y="49562"/>
                  </a:cubicBezTo>
                  <a:lnTo>
                    <a:pt x="1965653" y="78608"/>
                  </a:lnTo>
                  <a:lnTo>
                    <a:pt x="1959198" y="78608"/>
                  </a:lnTo>
                  <a:lnTo>
                    <a:pt x="1959198" y="50484"/>
                  </a:lnTo>
                  <a:cubicBezTo>
                    <a:pt x="1959198" y="38958"/>
                    <a:pt x="1953896" y="33195"/>
                    <a:pt x="1943984" y="33195"/>
                  </a:cubicBezTo>
                  <a:cubicBezTo>
                    <a:pt x="1934072" y="33195"/>
                    <a:pt x="1926810" y="41955"/>
                    <a:pt x="1926810" y="53250"/>
                  </a:cubicBezTo>
                  <a:lnTo>
                    <a:pt x="1926810" y="78723"/>
                  </a:lnTo>
                  <a:close/>
                  <a:moveTo>
                    <a:pt x="1987552" y="33771"/>
                  </a:moveTo>
                  <a:lnTo>
                    <a:pt x="1987552" y="78608"/>
                  </a:lnTo>
                  <a:lnTo>
                    <a:pt x="1981098" y="78608"/>
                  </a:lnTo>
                  <a:lnTo>
                    <a:pt x="1981098" y="17289"/>
                  </a:lnTo>
                  <a:cubicBezTo>
                    <a:pt x="1981098" y="7261"/>
                    <a:pt x="1987552" y="0"/>
                    <a:pt x="1998041" y="0"/>
                  </a:cubicBezTo>
                  <a:cubicBezTo>
                    <a:pt x="2002421" y="0"/>
                    <a:pt x="2006455" y="922"/>
                    <a:pt x="2010374" y="3804"/>
                  </a:cubicBezTo>
                  <a:lnTo>
                    <a:pt x="2010374" y="10258"/>
                  </a:lnTo>
                  <a:cubicBezTo>
                    <a:pt x="2006686" y="7146"/>
                    <a:pt x="2002651" y="6109"/>
                    <a:pt x="1998387" y="6109"/>
                  </a:cubicBezTo>
                  <a:cubicBezTo>
                    <a:pt x="1991702" y="6109"/>
                    <a:pt x="1987437" y="10719"/>
                    <a:pt x="1987437" y="17059"/>
                  </a:cubicBezTo>
                  <a:lnTo>
                    <a:pt x="1987437" y="27893"/>
                  </a:lnTo>
                  <a:lnTo>
                    <a:pt x="2008530" y="27893"/>
                  </a:lnTo>
                  <a:lnTo>
                    <a:pt x="2008530" y="33887"/>
                  </a:lnTo>
                  <a:lnTo>
                    <a:pt x="1987437" y="33887"/>
                  </a:lnTo>
                  <a:close/>
                  <a:moveTo>
                    <a:pt x="2013717" y="53020"/>
                  </a:moveTo>
                  <a:cubicBezTo>
                    <a:pt x="2013717" y="37921"/>
                    <a:pt x="2024666" y="26856"/>
                    <a:pt x="2040111" y="26856"/>
                  </a:cubicBezTo>
                  <a:cubicBezTo>
                    <a:pt x="2055556" y="26856"/>
                    <a:pt x="2066160" y="37805"/>
                    <a:pt x="2066160" y="53020"/>
                  </a:cubicBezTo>
                  <a:cubicBezTo>
                    <a:pt x="2066160" y="68234"/>
                    <a:pt x="2055325" y="79415"/>
                    <a:pt x="2040111" y="79415"/>
                  </a:cubicBezTo>
                  <a:cubicBezTo>
                    <a:pt x="2024897" y="79415"/>
                    <a:pt x="2013717" y="68349"/>
                    <a:pt x="2013717" y="53020"/>
                  </a:cubicBezTo>
                  <a:close/>
                  <a:moveTo>
                    <a:pt x="2039996" y="32965"/>
                  </a:moveTo>
                  <a:cubicBezTo>
                    <a:pt x="2028470" y="32965"/>
                    <a:pt x="2020402" y="41494"/>
                    <a:pt x="2020402" y="53135"/>
                  </a:cubicBezTo>
                  <a:cubicBezTo>
                    <a:pt x="2020402" y="64776"/>
                    <a:pt x="2028470" y="73421"/>
                    <a:pt x="2039996" y="73421"/>
                  </a:cubicBezTo>
                  <a:cubicBezTo>
                    <a:pt x="2051522" y="73421"/>
                    <a:pt x="2059475" y="64892"/>
                    <a:pt x="2059475" y="53135"/>
                  </a:cubicBezTo>
                  <a:cubicBezTo>
                    <a:pt x="2059475" y="41378"/>
                    <a:pt x="2051407" y="32965"/>
                    <a:pt x="2039996" y="32965"/>
                  </a:cubicBezTo>
                  <a:close/>
                  <a:moveTo>
                    <a:pt x="2086792" y="78492"/>
                  </a:moveTo>
                  <a:lnTo>
                    <a:pt x="2080337" y="78492"/>
                  </a:lnTo>
                  <a:lnTo>
                    <a:pt x="2080337" y="27662"/>
                  </a:lnTo>
                  <a:lnTo>
                    <a:pt x="2086792" y="27662"/>
                  </a:lnTo>
                  <a:lnTo>
                    <a:pt x="2086792" y="40687"/>
                  </a:lnTo>
                  <a:cubicBezTo>
                    <a:pt x="2090365" y="32042"/>
                    <a:pt x="2097396" y="26741"/>
                    <a:pt x="2105925" y="26741"/>
                  </a:cubicBezTo>
                  <a:lnTo>
                    <a:pt x="2105925" y="34002"/>
                  </a:lnTo>
                  <a:cubicBezTo>
                    <a:pt x="2095782" y="32965"/>
                    <a:pt x="2086792" y="40802"/>
                    <a:pt x="2086792" y="53942"/>
                  </a:cubicBezTo>
                  <a:lnTo>
                    <a:pt x="2086792" y="78377"/>
                  </a:lnTo>
                  <a:close/>
                  <a:moveTo>
                    <a:pt x="2121946" y="78492"/>
                  </a:moveTo>
                  <a:lnTo>
                    <a:pt x="2115492" y="78492"/>
                  </a:lnTo>
                  <a:lnTo>
                    <a:pt x="2115492" y="27662"/>
                  </a:lnTo>
                  <a:lnTo>
                    <a:pt x="2121946" y="27662"/>
                  </a:lnTo>
                  <a:lnTo>
                    <a:pt x="2121946" y="39073"/>
                  </a:lnTo>
                  <a:cubicBezTo>
                    <a:pt x="2125173" y="31697"/>
                    <a:pt x="2131859" y="26856"/>
                    <a:pt x="2139811" y="26856"/>
                  </a:cubicBezTo>
                  <a:cubicBezTo>
                    <a:pt x="2148687" y="26856"/>
                    <a:pt x="2153873" y="31927"/>
                    <a:pt x="2156178" y="39880"/>
                  </a:cubicBezTo>
                  <a:cubicBezTo>
                    <a:pt x="2159290" y="32158"/>
                    <a:pt x="2166321" y="26856"/>
                    <a:pt x="2175081" y="26856"/>
                  </a:cubicBezTo>
                  <a:cubicBezTo>
                    <a:pt x="2187645" y="26856"/>
                    <a:pt x="2193869" y="36307"/>
                    <a:pt x="2193869" y="49447"/>
                  </a:cubicBezTo>
                  <a:lnTo>
                    <a:pt x="2193869" y="78492"/>
                  </a:lnTo>
                  <a:lnTo>
                    <a:pt x="2187414" y="78492"/>
                  </a:lnTo>
                  <a:lnTo>
                    <a:pt x="2187414" y="50369"/>
                  </a:lnTo>
                  <a:cubicBezTo>
                    <a:pt x="2187414" y="38843"/>
                    <a:pt x="2182804" y="33080"/>
                    <a:pt x="2173813" y="33080"/>
                  </a:cubicBezTo>
                  <a:cubicBezTo>
                    <a:pt x="2164823" y="33080"/>
                    <a:pt x="2157907" y="41378"/>
                    <a:pt x="2157907" y="52098"/>
                  </a:cubicBezTo>
                  <a:lnTo>
                    <a:pt x="2157907" y="78608"/>
                  </a:lnTo>
                  <a:lnTo>
                    <a:pt x="2151453" y="78608"/>
                  </a:lnTo>
                  <a:lnTo>
                    <a:pt x="2151453" y="50484"/>
                  </a:lnTo>
                  <a:cubicBezTo>
                    <a:pt x="2151453" y="38958"/>
                    <a:pt x="2146842" y="33195"/>
                    <a:pt x="2137852" y="33195"/>
                  </a:cubicBezTo>
                  <a:cubicBezTo>
                    <a:pt x="2128862" y="33195"/>
                    <a:pt x="2121831" y="41955"/>
                    <a:pt x="2121831" y="53250"/>
                  </a:cubicBezTo>
                  <a:lnTo>
                    <a:pt x="2121831" y="78723"/>
                  </a:lnTo>
                  <a:close/>
                  <a:moveTo>
                    <a:pt x="2252190" y="66736"/>
                  </a:moveTo>
                  <a:cubicBezTo>
                    <a:pt x="2248502" y="74459"/>
                    <a:pt x="2241241" y="79299"/>
                    <a:pt x="2231905" y="79299"/>
                  </a:cubicBezTo>
                  <a:cubicBezTo>
                    <a:pt x="2217036" y="79299"/>
                    <a:pt x="2206432" y="68349"/>
                    <a:pt x="2206432" y="53250"/>
                  </a:cubicBezTo>
                  <a:cubicBezTo>
                    <a:pt x="2206432" y="38151"/>
                    <a:pt x="2217036" y="26741"/>
                    <a:pt x="2231905" y="26741"/>
                  </a:cubicBezTo>
                  <a:cubicBezTo>
                    <a:pt x="2241241" y="26741"/>
                    <a:pt x="2248502" y="31697"/>
                    <a:pt x="2252190" y="39419"/>
                  </a:cubicBezTo>
                  <a:lnTo>
                    <a:pt x="2252190" y="27547"/>
                  </a:lnTo>
                  <a:lnTo>
                    <a:pt x="2258645" y="27547"/>
                  </a:lnTo>
                  <a:lnTo>
                    <a:pt x="2258645" y="78377"/>
                  </a:lnTo>
                  <a:lnTo>
                    <a:pt x="2252190" y="78377"/>
                  </a:lnTo>
                  <a:lnTo>
                    <a:pt x="2252190" y="66621"/>
                  </a:lnTo>
                  <a:close/>
                  <a:moveTo>
                    <a:pt x="2213117" y="53135"/>
                  </a:moveTo>
                  <a:cubicBezTo>
                    <a:pt x="2213117" y="64776"/>
                    <a:pt x="2221070" y="73306"/>
                    <a:pt x="2232481" y="73306"/>
                  </a:cubicBezTo>
                  <a:cubicBezTo>
                    <a:pt x="2243892" y="73306"/>
                    <a:pt x="2252075" y="64776"/>
                    <a:pt x="2252075" y="53135"/>
                  </a:cubicBezTo>
                  <a:cubicBezTo>
                    <a:pt x="2252075" y="41494"/>
                    <a:pt x="2243892" y="32849"/>
                    <a:pt x="2232481" y="32849"/>
                  </a:cubicBezTo>
                  <a:cubicBezTo>
                    <a:pt x="2221070" y="32849"/>
                    <a:pt x="2213117" y="41378"/>
                    <a:pt x="2213117" y="53135"/>
                  </a:cubicBezTo>
                  <a:close/>
                  <a:moveTo>
                    <a:pt x="2292531" y="79299"/>
                  </a:moveTo>
                  <a:cubicBezTo>
                    <a:pt x="2282273" y="79299"/>
                    <a:pt x="2275934" y="74574"/>
                    <a:pt x="2275934" y="61780"/>
                  </a:cubicBezTo>
                  <a:lnTo>
                    <a:pt x="2275934" y="11065"/>
                  </a:lnTo>
                  <a:lnTo>
                    <a:pt x="2282273" y="11065"/>
                  </a:lnTo>
                  <a:lnTo>
                    <a:pt x="2282273" y="27662"/>
                  </a:lnTo>
                  <a:lnTo>
                    <a:pt x="2304634" y="27662"/>
                  </a:lnTo>
                  <a:lnTo>
                    <a:pt x="2304634" y="33656"/>
                  </a:lnTo>
                  <a:lnTo>
                    <a:pt x="2282273" y="33656"/>
                  </a:lnTo>
                  <a:lnTo>
                    <a:pt x="2282273" y="62241"/>
                  </a:lnTo>
                  <a:cubicBezTo>
                    <a:pt x="2282273" y="70079"/>
                    <a:pt x="2286884" y="73190"/>
                    <a:pt x="2293223" y="73190"/>
                  </a:cubicBezTo>
                  <a:cubicBezTo>
                    <a:pt x="2297142" y="73190"/>
                    <a:pt x="2301753" y="72038"/>
                    <a:pt x="2305441" y="69387"/>
                  </a:cubicBezTo>
                  <a:lnTo>
                    <a:pt x="2305441" y="75611"/>
                  </a:lnTo>
                  <a:cubicBezTo>
                    <a:pt x="2301753" y="78262"/>
                    <a:pt x="2296681" y="79299"/>
                    <a:pt x="2292531" y="79299"/>
                  </a:cubicBezTo>
                  <a:close/>
                  <a:moveTo>
                    <a:pt x="2316852" y="15791"/>
                  </a:moveTo>
                  <a:lnTo>
                    <a:pt x="2311896" y="12218"/>
                  </a:lnTo>
                  <a:lnTo>
                    <a:pt x="2316852" y="8645"/>
                  </a:lnTo>
                  <a:cubicBezTo>
                    <a:pt x="2317774" y="8068"/>
                    <a:pt x="2318696" y="7723"/>
                    <a:pt x="2319849" y="7723"/>
                  </a:cubicBezTo>
                  <a:cubicBezTo>
                    <a:pt x="2322384" y="7723"/>
                    <a:pt x="2324228" y="9797"/>
                    <a:pt x="2324228" y="12333"/>
                  </a:cubicBezTo>
                  <a:cubicBezTo>
                    <a:pt x="2324228" y="14869"/>
                    <a:pt x="2322384" y="16828"/>
                    <a:pt x="2319849" y="16828"/>
                  </a:cubicBezTo>
                  <a:cubicBezTo>
                    <a:pt x="2318696" y="16828"/>
                    <a:pt x="2317774" y="16367"/>
                    <a:pt x="2316852" y="15791"/>
                  </a:cubicBezTo>
                  <a:close/>
                  <a:moveTo>
                    <a:pt x="2316160" y="27662"/>
                  </a:moveTo>
                  <a:lnTo>
                    <a:pt x="2322730" y="27662"/>
                  </a:lnTo>
                  <a:lnTo>
                    <a:pt x="2322730" y="78492"/>
                  </a:lnTo>
                  <a:lnTo>
                    <a:pt x="2316160" y="78492"/>
                  </a:lnTo>
                  <a:lnTo>
                    <a:pt x="2316160" y="27662"/>
                  </a:lnTo>
                  <a:close/>
                  <a:moveTo>
                    <a:pt x="2336791" y="53020"/>
                  </a:moveTo>
                  <a:cubicBezTo>
                    <a:pt x="2336791" y="37921"/>
                    <a:pt x="2347741" y="26856"/>
                    <a:pt x="2363187" y="26856"/>
                  </a:cubicBezTo>
                  <a:cubicBezTo>
                    <a:pt x="2378631" y="26856"/>
                    <a:pt x="2389235" y="37805"/>
                    <a:pt x="2389235" y="53020"/>
                  </a:cubicBezTo>
                  <a:cubicBezTo>
                    <a:pt x="2389235" y="68234"/>
                    <a:pt x="2378401" y="79415"/>
                    <a:pt x="2363187" y="79415"/>
                  </a:cubicBezTo>
                  <a:cubicBezTo>
                    <a:pt x="2347972" y="79415"/>
                    <a:pt x="2336791" y="68349"/>
                    <a:pt x="2336791" y="53020"/>
                  </a:cubicBezTo>
                  <a:close/>
                  <a:moveTo>
                    <a:pt x="2363071" y="32965"/>
                  </a:moveTo>
                  <a:cubicBezTo>
                    <a:pt x="2351545" y="32965"/>
                    <a:pt x="2343477" y="41494"/>
                    <a:pt x="2343477" y="53135"/>
                  </a:cubicBezTo>
                  <a:cubicBezTo>
                    <a:pt x="2343477" y="64776"/>
                    <a:pt x="2351545" y="73421"/>
                    <a:pt x="2363071" y="73421"/>
                  </a:cubicBezTo>
                  <a:cubicBezTo>
                    <a:pt x="2374597" y="73421"/>
                    <a:pt x="2382550" y="64892"/>
                    <a:pt x="2382550" y="53135"/>
                  </a:cubicBezTo>
                  <a:cubicBezTo>
                    <a:pt x="2382550" y="41378"/>
                    <a:pt x="2374482" y="32965"/>
                    <a:pt x="2363071" y="32965"/>
                  </a:cubicBezTo>
                  <a:close/>
                  <a:moveTo>
                    <a:pt x="2409867" y="78492"/>
                  </a:moveTo>
                  <a:lnTo>
                    <a:pt x="2403412" y="78492"/>
                  </a:lnTo>
                  <a:lnTo>
                    <a:pt x="2403412" y="27662"/>
                  </a:lnTo>
                  <a:lnTo>
                    <a:pt x="2409867" y="27662"/>
                  </a:lnTo>
                  <a:lnTo>
                    <a:pt x="2409867" y="39304"/>
                  </a:lnTo>
                  <a:cubicBezTo>
                    <a:pt x="2413325" y="31812"/>
                    <a:pt x="2420125" y="26856"/>
                    <a:pt x="2428654" y="26856"/>
                  </a:cubicBezTo>
                  <a:cubicBezTo>
                    <a:pt x="2442140" y="26856"/>
                    <a:pt x="2448825" y="36307"/>
                    <a:pt x="2448825" y="49447"/>
                  </a:cubicBezTo>
                  <a:lnTo>
                    <a:pt x="2448825" y="78492"/>
                  </a:lnTo>
                  <a:lnTo>
                    <a:pt x="2442370" y="78492"/>
                  </a:lnTo>
                  <a:lnTo>
                    <a:pt x="2442370" y="50369"/>
                  </a:lnTo>
                  <a:cubicBezTo>
                    <a:pt x="2442370" y="38843"/>
                    <a:pt x="2437068" y="33080"/>
                    <a:pt x="2427156" y="33080"/>
                  </a:cubicBezTo>
                  <a:cubicBezTo>
                    <a:pt x="2417244" y="33080"/>
                    <a:pt x="2409982" y="41840"/>
                    <a:pt x="2409982" y="53135"/>
                  </a:cubicBezTo>
                  <a:lnTo>
                    <a:pt x="2409982" y="78608"/>
                  </a:lnTo>
                  <a:close/>
                  <a:moveTo>
                    <a:pt x="2462426" y="74459"/>
                  </a:moveTo>
                  <a:cubicBezTo>
                    <a:pt x="2462426" y="71577"/>
                    <a:pt x="2464500" y="69617"/>
                    <a:pt x="2467382" y="69617"/>
                  </a:cubicBezTo>
                  <a:cubicBezTo>
                    <a:pt x="2470263" y="69617"/>
                    <a:pt x="2472338" y="71577"/>
                    <a:pt x="2472338" y="74459"/>
                  </a:cubicBezTo>
                  <a:cubicBezTo>
                    <a:pt x="2472338" y="77340"/>
                    <a:pt x="2470263" y="79299"/>
                    <a:pt x="2467382" y="79299"/>
                  </a:cubicBezTo>
                  <a:cubicBezTo>
                    <a:pt x="2464500" y="79299"/>
                    <a:pt x="2462426" y="77340"/>
                    <a:pt x="2462426" y="744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4AD1C840-1732-4517-8EF8-5137E983D9D3}"/>
                </a:ext>
              </a:extLst>
            </p:cNvPr>
            <p:cNvSpPr/>
            <p:nvPr/>
          </p:nvSpPr>
          <p:spPr>
            <a:xfrm>
              <a:off x="665053" y="5444560"/>
              <a:ext cx="259336" cy="259451"/>
            </a:xfrm>
            <a:custGeom>
              <a:avLst/>
              <a:gdLst>
                <a:gd name="connsiteX0" fmla="*/ 226372 w 259336"/>
                <a:gd name="connsiteY0" fmla="*/ 95205 h 259451"/>
                <a:gd name="connsiteX1" fmla="*/ 186491 w 259336"/>
                <a:gd name="connsiteY1" fmla="*/ 69502 h 259451"/>
                <a:gd name="connsiteX2" fmla="*/ 142462 w 259336"/>
                <a:gd name="connsiteY2" fmla="*/ 87022 h 259451"/>
                <a:gd name="connsiteX3" fmla="*/ 181535 w 259336"/>
                <a:gd name="connsiteY3" fmla="*/ 60627 h 259451"/>
                <a:gd name="connsiteX4" fmla="*/ 211734 w 259336"/>
                <a:gd name="connsiteY4" fmla="*/ 30429 h 259451"/>
                <a:gd name="connsiteX5" fmla="*/ 181535 w 259336"/>
                <a:gd name="connsiteY5" fmla="*/ 231 h 259451"/>
                <a:gd name="connsiteX6" fmla="*/ 151337 w 259336"/>
                <a:gd name="connsiteY6" fmla="*/ 30429 h 259451"/>
                <a:gd name="connsiteX7" fmla="*/ 181535 w 259336"/>
                <a:gd name="connsiteY7" fmla="*/ 60627 h 259451"/>
                <a:gd name="connsiteX8" fmla="*/ 69156 w 259336"/>
                <a:gd name="connsiteY8" fmla="*/ 77916 h 259451"/>
                <a:gd name="connsiteX9" fmla="*/ 108114 w 259336"/>
                <a:gd name="connsiteY9" fmla="*/ 38958 h 259451"/>
                <a:gd name="connsiteX10" fmla="*/ 69156 w 259336"/>
                <a:gd name="connsiteY10" fmla="*/ 0 h 259451"/>
                <a:gd name="connsiteX11" fmla="*/ 30198 w 259336"/>
                <a:gd name="connsiteY11" fmla="*/ 38958 h 259451"/>
                <a:gd name="connsiteX12" fmla="*/ 69156 w 259336"/>
                <a:gd name="connsiteY12" fmla="*/ 77916 h 259451"/>
                <a:gd name="connsiteX13" fmla="*/ 115606 w 259336"/>
                <a:gd name="connsiteY13" fmla="*/ 112610 h 259451"/>
                <a:gd name="connsiteX14" fmla="*/ 69156 w 259336"/>
                <a:gd name="connsiteY14" fmla="*/ 95205 h 259451"/>
                <a:gd name="connsiteX15" fmla="*/ 0 w 259336"/>
                <a:gd name="connsiteY15" fmla="*/ 155717 h 259451"/>
                <a:gd name="connsiteX16" fmla="*/ 259336 w 259336"/>
                <a:gd name="connsiteY16" fmla="*/ 138428 h 259451"/>
                <a:gd name="connsiteX17" fmla="*/ 196289 w 259336"/>
                <a:gd name="connsiteY17" fmla="*/ 201475 h 259451"/>
                <a:gd name="connsiteX18" fmla="*/ 190180 w 259336"/>
                <a:gd name="connsiteY18" fmla="*/ 204011 h 259451"/>
                <a:gd name="connsiteX19" fmla="*/ 184071 w 259336"/>
                <a:gd name="connsiteY19" fmla="*/ 201475 h 259451"/>
                <a:gd name="connsiteX20" fmla="*/ 164246 w 259336"/>
                <a:gd name="connsiteY20" fmla="*/ 181651 h 259451"/>
                <a:gd name="connsiteX21" fmla="*/ 259336 w 259336"/>
                <a:gd name="connsiteY21" fmla="*/ 190295 h 259451"/>
                <a:gd name="connsiteX22" fmla="*/ 190180 w 259336"/>
                <a:gd name="connsiteY22" fmla="*/ 259452 h 259451"/>
                <a:gd name="connsiteX23" fmla="*/ 121023 w 259336"/>
                <a:gd name="connsiteY23" fmla="*/ 190295 h 259451"/>
                <a:gd name="connsiteX24" fmla="*/ 190180 w 259336"/>
                <a:gd name="connsiteY24" fmla="*/ 121139 h 25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9336" h="259451">
                  <a:moveTo>
                    <a:pt x="226372" y="95205"/>
                  </a:moveTo>
                  <a:cubicBezTo>
                    <a:pt x="217958" y="80682"/>
                    <a:pt x="203204" y="71116"/>
                    <a:pt x="186491" y="69502"/>
                  </a:cubicBezTo>
                  <a:cubicBezTo>
                    <a:pt x="169894" y="67889"/>
                    <a:pt x="153412" y="74343"/>
                    <a:pt x="142462" y="87022"/>
                  </a:cubicBezTo>
                  <a:moveTo>
                    <a:pt x="181535" y="60627"/>
                  </a:moveTo>
                  <a:cubicBezTo>
                    <a:pt x="198248" y="60627"/>
                    <a:pt x="211734" y="47142"/>
                    <a:pt x="211734" y="30429"/>
                  </a:cubicBezTo>
                  <a:cubicBezTo>
                    <a:pt x="211734" y="13716"/>
                    <a:pt x="198133" y="231"/>
                    <a:pt x="181535" y="231"/>
                  </a:cubicBezTo>
                  <a:cubicBezTo>
                    <a:pt x="164938" y="231"/>
                    <a:pt x="151337" y="13831"/>
                    <a:pt x="151337" y="30429"/>
                  </a:cubicBezTo>
                  <a:cubicBezTo>
                    <a:pt x="151337" y="47026"/>
                    <a:pt x="164823" y="60627"/>
                    <a:pt x="181535" y="60627"/>
                  </a:cubicBezTo>
                  <a:close/>
                  <a:moveTo>
                    <a:pt x="69156" y="77916"/>
                  </a:moveTo>
                  <a:cubicBezTo>
                    <a:pt x="90595" y="77916"/>
                    <a:pt x="108114" y="60512"/>
                    <a:pt x="108114" y="38958"/>
                  </a:cubicBezTo>
                  <a:cubicBezTo>
                    <a:pt x="108114" y="17404"/>
                    <a:pt x="90710" y="0"/>
                    <a:pt x="69156" y="0"/>
                  </a:cubicBezTo>
                  <a:cubicBezTo>
                    <a:pt x="47603" y="0"/>
                    <a:pt x="30198" y="17404"/>
                    <a:pt x="30198" y="38958"/>
                  </a:cubicBezTo>
                  <a:cubicBezTo>
                    <a:pt x="30198" y="60512"/>
                    <a:pt x="47603" y="77916"/>
                    <a:pt x="69156" y="77916"/>
                  </a:cubicBezTo>
                  <a:close/>
                  <a:moveTo>
                    <a:pt x="115606" y="112610"/>
                  </a:moveTo>
                  <a:cubicBezTo>
                    <a:pt x="102812" y="101314"/>
                    <a:pt x="86215" y="95090"/>
                    <a:pt x="69156" y="95205"/>
                  </a:cubicBezTo>
                  <a:cubicBezTo>
                    <a:pt x="34117" y="94975"/>
                    <a:pt x="4380" y="120908"/>
                    <a:pt x="0" y="155717"/>
                  </a:cubicBezTo>
                  <a:moveTo>
                    <a:pt x="259336" y="138428"/>
                  </a:moveTo>
                  <a:lnTo>
                    <a:pt x="196289" y="201475"/>
                  </a:lnTo>
                  <a:cubicBezTo>
                    <a:pt x="194675" y="203089"/>
                    <a:pt x="192485" y="204011"/>
                    <a:pt x="190180" y="204011"/>
                  </a:cubicBezTo>
                  <a:cubicBezTo>
                    <a:pt x="187875" y="204011"/>
                    <a:pt x="185685" y="203089"/>
                    <a:pt x="184071" y="201475"/>
                  </a:cubicBezTo>
                  <a:lnTo>
                    <a:pt x="164246" y="181651"/>
                  </a:lnTo>
                  <a:moveTo>
                    <a:pt x="259336" y="190295"/>
                  </a:moveTo>
                  <a:cubicBezTo>
                    <a:pt x="259336" y="228446"/>
                    <a:pt x="228331" y="259452"/>
                    <a:pt x="190180" y="259452"/>
                  </a:cubicBezTo>
                  <a:cubicBezTo>
                    <a:pt x="152029" y="259452"/>
                    <a:pt x="121023" y="228446"/>
                    <a:pt x="121023" y="190295"/>
                  </a:cubicBezTo>
                  <a:cubicBezTo>
                    <a:pt x="121023" y="152144"/>
                    <a:pt x="152029" y="121139"/>
                    <a:pt x="190180" y="121139"/>
                  </a:cubicBezTo>
                </a:path>
              </a:pathLst>
            </a:custGeom>
            <a:noFill/>
            <a:ln w="17289" cap="rnd">
              <a:solidFill>
                <a:srgbClr val="0473E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52FE1D2E-B754-4F7D-8C9E-BC88465AC148}"/>
                </a:ext>
              </a:extLst>
            </p:cNvPr>
            <p:cNvSpPr/>
            <p:nvPr/>
          </p:nvSpPr>
          <p:spPr>
            <a:xfrm>
              <a:off x="3572845" y="5444675"/>
              <a:ext cx="259163" cy="259336"/>
            </a:xfrm>
            <a:custGeom>
              <a:avLst/>
              <a:gdLst>
                <a:gd name="connsiteX0" fmla="*/ 51867 w 259163"/>
                <a:gd name="connsiteY0" fmla="*/ 155602 h 259336"/>
                <a:gd name="connsiteX1" fmla="*/ 138313 w 259163"/>
                <a:gd name="connsiteY1" fmla="*/ 155602 h 259336"/>
                <a:gd name="connsiteX2" fmla="*/ 51867 w 259163"/>
                <a:gd name="connsiteY2" fmla="*/ 103734 h 259336"/>
                <a:gd name="connsiteX3" fmla="*/ 155602 w 259163"/>
                <a:gd name="connsiteY3" fmla="*/ 103734 h 259336"/>
                <a:gd name="connsiteX4" fmla="*/ 86445 w 259163"/>
                <a:gd name="connsiteY4" fmla="*/ 51867 h 259336"/>
                <a:gd name="connsiteX5" fmla="*/ 155602 w 259163"/>
                <a:gd name="connsiteY5" fmla="*/ 51867 h 259336"/>
                <a:gd name="connsiteX6" fmla="*/ 86445 w 259163"/>
                <a:gd name="connsiteY6" fmla="*/ 224758 h 259336"/>
                <a:gd name="connsiteX7" fmla="*/ 17289 w 259163"/>
                <a:gd name="connsiteY7" fmla="*/ 224758 h 259336"/>
                <a:gd name="connsiteX8" fmla="*/ 0 w 259163"/>
                <a:gd name="connsiteY8" fmla="*/ 207469 h 259336"/>
                <a:gd name="connsiteX9" fmla="*/ 0 w 259163"/>
                <a:gd name="connsiteY9" fmla="*/ 17289 h 259336"/>
                <a:gd name="connsiteX10" fmla="*/ 17289 w 259163"/>
                <a:gd name="connsiteY10" fmla="*/ 0 h 259336"/>
                <a:gd name="connsiteX11" fmla="*/ 190180 w 259163"/>
                <a:gd name="connsiteY11" fmla="*/ 0 h 259336"/>
                <a:gd name="connsiteX12" fmla="*/ 207469 w 259163"/>
                <a:gd name="connsiteY12" fmla="*/ 17289 h 259336"/>
                <a:gd name="connsiteX13" fmla="*/ 207469 w 259163"/>
                <a:gd name="connsiteY13" fmla="*/ 95090 h 259336"/>
                <a:gd name="connsiteX14" fmla="*/ 252190 w 259163"/>
                <a:gd name="connsiteY14" fmla="*/ 162748 h 259336"/>
                <a:gd name="connsiteX15" fmla="*/ 164246 w 259163"/>
                <a:gd name="connsiteY15" fmla="*/ 250692 h 259336"/>
                <a:gd name="connsiteX16" fmla="*/ 121024 w 259163"/>
                <a:gd name="connsiteY16" fmla="*/ 259336 h 259336"/>
                <a:gd name="connsiteX17" fmla="*/ 129668 w 259163"/>
                <a:gd name="connsiteY17" fmla="*/ 216113 h 259336"/>
                <a:gd name="connsiteX18" fmla="*/ 217612 w 259163"/>
                <a:gd name="connsiteY18" fmla="*/ 128170 h 259336"/>
                <a:gd name="connsiteX19" fmla="*/ 234786 w 259163"/>
                <a:gd name="connsiteY19" fmla="*/ 121024 h 259336"/>
                <a:gd name="connsiteX20" fmla="*/ 252075 w 259163"/>
                <a:gd name="connsiteY20" fmla="*/ 128170 h 259336"/>
                <a:gd name="connsiteX21" fmla="*/ 252075 w 259163"/>
                <a:gd name="connsiteY21" fmla="*/ 128170 h 259336"/>
                <a:gd name="connsiteX22" fmla="*/ 252075 w 259163"/>
                <a:gd name="connsiteY22" fmla="*/ 162748 h 259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9163" h="259336">
                  <a:moveTo>
                    <a:pt x="51867" y="155602"/>
                  </a:moveTo>
                  <a:lnTo>
                    <a:pt x="138313" y="155602"/>
                  </a:lnTo>
                  <a:moveTo>
                    <a:pt x="51867" y="103734"/>
                  </a:moveTo>
                  <a:lnTo>
                    <a:pt x="155602" y="103734"/>
                  </a:lnTo>
                  <a:moveTo>
                    <a:pt x="86445" y="51867"/>
                  </a:moveTo>
                  <a:lnTo>
                    <a:pt x="155602" y="51867"/>
                  </a:lnTo>
                  <a:moveTo>
                    <a:pt x="86445" y="224758"/>
                  </a:moveTo>
                  <a:lnTo>
                    <a:pt x="17289" y="224758"/>
                  </a:lnTo>
                  <a:cubicBezTo>
                    <a:pt x="7722" y="224758"/>
                    <a:pt x="0" y="217035"/>
                    <a:pt x="0" y="207469"/>
                  </a:cubicBezTo>
                  <a:lnTo>
                    <a:pt x="0" y="17289"/>
                  </a:lnTo>
                  <a:cubicBezTo>
                    <a:pt x="0" y="7722"/>
                    <a:pt x="7722" y="0"/>
                    <a:pt x="17289" y="0"/>
                  </a:cubicBezTo>
                  <a:lnTo>
                    <a:pt x="190180" y="0"/>
                  </a:lnTo>
                  <a:cubicBezTo>
                    <a:pt x="199746" y="0"/>
                    <a:pt x="207469" y="7722"/>
                    <a:pt x="207469" y="17289"/>
                  </a:cubicBezTo>
                  <a:lnTo>
                    <a:pt x="207469" y="95090"/>
                  </a:lnTo>
                  <a:moveTo>
                    <a:pt x="252190" y="162748"/>
                  </a:moveTo>
                  <a:lnTo>
                    <a:pt x="164246" y="250692"/>
                  </a:lnTo>
                  <a:lnTo>
                    <a:pt x="121024" y="259336"/>
                  </a:lnTo>
                  <a:lnTo>
                    <a:pt x="129668" y="216113"/>
                  </a:lnTo>
                  <a:lnTo>
                    <a:pt x="217612" y="128170"/>
                  </a:lnTo>
                  <a:cubicBezTo>
                    <a:pt x="222222" y="123559"/>
                    <a:pt x="228331" y="121024"/>
                    <a:pt x="234786" y="121024"/>
                  </a:cubicBezTo>
                  <a:cubicBezTo>
                    <a:pt x="241240" y="121024"/>
                    <a:pt x="247464" y="123559"/>
                    <a:pt x="252075" y="128170"/>
                  </a:cubicBezTo>
                  <a:lnTo>
                    <a:pt x="252075" y="128170"/>
                  </a:lnTo>
                  <a:cubicBezTo>
                    <a:pt x="261526" y="137851"/>
                    <a:pt x="261526" y="153296"/>
                    <a:pt x="252075" y="162748"/>
                  </a:cubicBezTo>
                  <a:close/>
                </a:path>
              </a:pathLst>
            </a:custGeom>
            <a:noFill/>
            <a:ln w="17289" cap="rnd">
              <a:solidFill>
                <a:srgbClr val="0473E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BD8AC8D5-75A6-443B-89AB-74AC17D04FFD}"/>
                </a:ext>
              </a:extLst>
            </p:cNvPr>
            <p:cNvSpPr/>
            <p:nvPr/>
          </p:nvSpPr>
          <p:spPr>
            <a:xfrm>
              <a:off x="656869" y="5775127"/>
              <a:ext cx="103734" cy="106615"/>
            </a:xfrm>
            <a:custGeom>
              <a:avLst/>
              <a:gdLst>
                <a:gd name="connsiteX0" fmla="*/ 73421 w 103734"/>
                <a:gd name="connsiteY0" fmla="*/ 90595 h 106615"/>
                <a:gd name="connsiteX1" fmla="*/ 29161 w 103734"/>
                <a:gd name="connsiteY1" fmla="*/ 90595 h 106615"/>
                <a:gd name="connsiteX2" fmla="*/ 22015 w 103734"/>
                <a:gd name="connsiteY2" fmla="*/ 106616 h 106615"/>
                <a:gd name="connsiteX3" fmla="*/ 0 w 103734"/>
                <a:gd name="connsiteY3" fmla="*/ 106616 h 106615"/>
                <a:gd name="connsiteX4" fmla="*/ 51291 w 103734"/>
                <a:gd name="connsiteY4" fmla="*/ 0 h 106615"/>
                <a:gd name="connsiteX5" fmla="*/ 103734 w 103734"/>
                <a:gd name="connsiteY5" fmla="*/ 106616 h 106615"/>
                <a:gd name="connsiteX6" fmla="*/ 80682 w 103734"/>
                <a:gd name="connsiteY6" fmla="*/ 106616 h 106615"/>
                <a:gd name="connsiteX7" fmla="*/ 73536 w 103734"/>
                <a:gd name="connsiteY7" fmla="*/ 90595 h 106615"/>
                <a:gd name="connsiteX8" fmla="*/ 66160 w 103734"/>
                <a:gd name="connsiteY8" fmla="*/ 74689 h 106615"/>
                <a:gd name="connsiteX9" fmla="*/ 51176 w 103734"/>
                <a:gd name="connsiteY9" fmla="*/ 41840 h 106615"/>
                <a:gd name="connsiteX10" fmla="*/ 36422 w 103734"/>
                <a:gd name="connsiteY10" fmla="*/ 74689 h 106615"/>
                <a:gd name="connsiteX11" fmla="*/ 66160 w 103734"/>
                <a:gd name="connsiteY11" fmla="*/ 74689 h 10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734" h="106615">
                  <a:moveTo>
                    <a:pt x="73421" y="90595"/>
                  </a:moveTo>
                  <a:lnTo>
                    <a:pt x="29161" y="90595"/>
                  </a:lnTo>
                  <a:lnTo>
                    <a:pt x="22015" y="106616"/>
                  </a:lnTo>
                  <a:lnTo>
                    <a:pt x="0" y="106616"/>
                  </a:lnTo>
                  <a:lnTo>
                    <a:pt x="51291" y="0"/>
                  </a:lnTo>
                  <a:lnTo>
                    <a:pt x="103734" y="106616"/>
                  </a:lnTo>
                  <a:lnTo>
                    <a:pt x="80682" y="106616"/>
                  </a:lnTo>
                  <a:lnTo>
                    <a:pt x="73536" y="90595"/>
                  </a:lnTo>
                  <a:close/>
                  <a:moveTo>
                    <a:pt x="66160" y="74689"/>
                  </a:moveTo>
                  <a:lnTo>
                    <a:pt x="51176" y="41840"/>
                  </a:lnTo>
                  <a:lnTo>
                    <a:pt x="36422" y="74689"/>
                  </a:lnTo>
                  <a:lnTo>
                    <a:pt x="66160" y="74689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94DF792C-399E-4F83-922C-BA4E69C5904D}"/>
                </a:ext>
              </a:extLst>
            </p:cNvPr>
            <p:cNvSpPr/>
            <p:nvPr/>
          </p:nvSpPr>
          <p:spPr>
            <a:xfrm>
              <a:off x="763139" y="5810743"/>
              <a:ext cx="74688" cy="107076"/>
            </a:xfrm>
            <a:custGeom>
              <a:avLst/>
              <a:gdLst>
                <a:gd name="connsiteX0" fmla="*/ 36422 w 74688"/>
                <a:gd name="connsiteY0" fmla="*/ 106961 h 107076"/>
                <a:gd name="connsiteX1" fmla="*/ 8414 w 74688"/>
                <a:gd name="connsiteY1" fmla="*/ 99239 h 107076"/>
                <a:gd name="connsiteX2" fmla="*/ 8414 w 74688"/>
                <a:gd name="connsiteY2" fmla="*/ 80336 h 107076"/>
                <a:gd name="connsiteX3" fmla="*/ 35270 w 74688"/>
                <a:gd name="connsiteY3" fmla="*/ 89903 h 107076"/>
                <a:gd name="connsiteX4" fmla="*/ 55325 w 74688"/>
                <a:gd name="connsiteY4" fmla="*/ 71346 h 107076"/>
                <a:gd name="connsiteX5" fmla="*/ 55325 w 74688"/>
                <a:gd name="connsiteY5" fmla="*/ 63278 h 107076"/>
                <a:gd name="connsiteX6" fmla="*/ 34693 w 74688"/>
                <a:gd name="connsiteY6" fmla="*/ 72384 h 107076"/>
                <a:gd name="connsiteX7" fmla="*/ 0 w 74688"/>
                <a:gd name="connsiteY7" fmla="*/ 36307 h 107076"/>
                <a:gd name="connsiteX8" fmla="*/ 34693 w 74688"/>
                <a:gd name="connsiteY8" fmla="*/ 0 h 107076"/>
                <a:gd name="connsiteX9" fmla="*/ 55325 w 74688"/>
                <a:gd name="connsiteY9" fmla="*/ 9221 h 107076"/>
                <a:gd name="connsiteX10" fmla="*/ 55325 w 74688"/>
                <a:gd name="connsiteY10" fmla="*/ 1383 h 107076"/>
                <a:gd name="connsiteX11" fmla="*/ 74689 w 74688"/>
                <a:gd name="connsiteY11" fmla="*/ 1383 h 107076"/>
                <a:gd name="connsiteX12" fmla="*/ 74689 w 74688"/>
                <a:gd name="connsiteY12" fmla="*/ 70424 h 107076"/>
                <a:gd name="connsiteX13" fmla="*/ 36538 w 74688"/>
                <a:gd name="connsiteY13" fmla="*/ 107077 h 107076"/>
                <a:gd name="connsiteX14" fmla="*/ 37229 w 74688"/>
                <a:gd name="connsiteY14" fmla="*/ 17750 h 107076"/>
                <a:gd name="connsiteX15" fmla="*/ 19710 w 74688"/>
                <a:gd name="connsiteY15" fmla="*/ 36422 h 107076"/>
                <a:gd name="connsiteX16" fmla="*/ 37229 w 74688"/>
                <a:gd name="connsiteY16" fmla="*/ 54518 h 107076"/>
                <a:gd name="connsiteX17" fmla="*/ 55210 w 74688"/>
                <a:gd name="connsiteY17" fmla="*/ 36422 h 107076"/>
                <a:gd name="connsiteX18" fmla="*/ 37229 w 74688"/>
                <a:gd name="connsiteY18" fmla="*/ 17750 h 10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688" h="107076">
                  <a:moveTo>
                    <a:pt x="36422" y="106961"/>
                  </a:moveTo>
                  <a:cubicBezTo>
                    <a:pt x="26510" y="106961"/>
                    <a:pt x="17174" y="104426"/>
                    <a:pt x="8414" y="99239"/>
                  </a:cubicBezTo>
                  <a:lnTo>
                    <a:pt x="8414" y="80336"/>
                  </a:lnTo>
                  <a:cubicBezTo>
                    <a:pt x="16713" y="86791"/>
                    <a:pt x="26510" y="89903"/>
                    <a:pt x="35270" y="89903"/>
                  </a:cubicBezTo>
                  <a:cubicBezTo>
                    <a:pt x="47833" y="89903"/>
                    <a:pt x="55325" y="83448"/>
                    <a:pt x="55325" y="71346"/>
                  </a:cubicBezTo>
                  <a:lnTo>
                    <a:pt x="55325" y="63278"/>
                  </a:lnTo>
                  <a:cubicBezTo>
                    <a:pt x="50254" y="68926"/>
                    <a:pt x="42992" y="72384"/>
                    <a:pt x="34693" y="72384"/>
                  </a:cubicBezTo>
                  <a:cubicBezTo>
                    <a:pt x="14408" y="72384"/>
                    <a:pt x="0" y="57054"/>
                    <a:pt x="0" y="36307"/>
                  </a:cubicBezTo>
                  <a:cubicBezTo>
                    <a:pt x="0" y="15560"/>
                    <a:pt x="14408" y="0"/>
                    <a:pt x="34693" y="0"/>
                  </a:cubicBezTo>
                  <a:cubicBezTo>
                    <a:pt x="42992" y="0"/>
                    <a:pt x="50138" y="3458"/>
                    <a:pt x="55325" y="9221"/>
                  </a:cubicBezTo>
                  <a:lnTo>
                    <a:pt x="55325" y="1383"/>
                  </a:lnTo>
                  <a:lnTo>
                    <a:pt x="74689" y="1383"/>
                  </a:lnTo>
                  <a:lnTo>
                    <a:pt x="74689" y="70424"/>
                  </a:lnTo>
                  <a:cubicBezTo>
                    <a:pt x="74689" y="93591"/>
                    <a:pt x="59936" y="107077"/>
                    <a:pt x="36538" y="107077"/>
                  </a:cubicBezTo>
                  <a:close/>
                  <a:moveTo>
                    <a:pt x="37229" y="17750"/>
                  </a:moveTo>
                  <a:cubicBezTo>
                    <a:pt x="27086" y="17750"/>
                    <a:pt x="19710" y="25587"/>
                    <a:pt x="19710" y="36422"/>
                  </a:cubicBezTo>
                  <a:cubicBezTo>
                    <a:pt x="19710" y="47257"/>
                    <a:pt x="27201" y="54518"/>
                    <a:pt x="37229" y="54518"/>
                  </a:cubicBezTo>
                  <a:cubicBezTo>
                    <a:pt x="47257" y="54518"/>
                    <a:pt x="55210" y="47026"/>
                    <a:pt x="55210" y="36422"/>
                  </a:cubicBezTo>
                  <a:cubicBezTo>
                    <a:pt x="55210" y="25818"/>
                    <a:pt x="47603" y="17750"/>
                    <a:pt x="37229" y="17750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2D089A82-62A9-4B81-9ED1-5E84B305AD80}"/>
                </a:ext>
              </a:extLst>
            </p:cNvPr>
            <p:cNvSpPr/>
            <p:nvPr/>
          </p:nvSpPr>
          <p:spPr>
            <a:xfrm>
              <a:off x="856385" y="5810743"/>
              <a:ext cx="43337" cy="71000"/>
            </a:xfrm>
            <a:custGeom>
              <a:avLst/>
              <a:gdLst>
                <a:gd name="connsiteX0" fmla="*/ 19133 w 43337"/>
                <a:gd name="connsiteY0" fmla="*/ 71000 h 71000"/>
                <a:gd name="connsiteX1" fmla="*/ 0 w 43337"/>
                <a:gd name="connsiteY1" fmla="*/ 71000 h 71000"/>
                <a:gd name="connsiteX2" fmla="*/ 0 w 43337"/>
                <a:gd name="connsiteY2" fmla="*/ 1383 h 71000"/>
                <a:gd name="connsiteX3" fmla="*/ 19133 w 43337"/>
                <a:gd name="connsiteY3" fmla="*/ 1383 h 71000"/>
                <a:gd name="connsiteX4" fmla="*/ 19133 w 43337"/>
                <a:gd name="connsiteY4" fmla="*/ 13946 h 71000"/>
                <a:gd name="connsiteX5" fmla="*/ 43338 w 43337"/>
                <a:gd name="connsiteY5" fmla="*/ 0 h 71000"/>
                <a:gd name="connsiteX6" fmla="*/ 43338 w 43337"/>
                <a:gd name="connsiteY6" fmla="*/ 21093 h 71000"/>
                <a:gd name="connsiteX7" fmla="*/ 19133 w 43337"/>
                <a:gd name="connsiteY7" fmla="*/ 40572 h 71000"/>
                <a:gd name="connsiteX8" fmla="*/ 19133 w 43337"/>
                <a:gd name="connsiteY8" fmla="*/ 71000 h 7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37" h="71000">
                  <a:moveTo>
                    <a:pt x="19133" y="71000"/>
                  </a:moveTo>
                  <a:lnTo>
                    <a:pt x="0" y="71000"/>
                  </a:lnTo>
                  <a:lnTo>
                    <a:pt x="0" y="1383"/>
                  </a:lnTo>
                  <a:lnTo>
                    <a:pt x="19133" y="1383"/>
                  </a:lnTo>
                  <a:lnTo>
                    <a:pt x="19133" y="13946"/>
                  </a:lnTo>
                  <a:cubicBezTo>
                    <a:pt x="24781" y="4956"/>
                    <a:pt x="32965" y="0"/>
                    <a:pt x="43338" y="0"/>
                  </a:cubicBezTo>
                  <a:lnTo>
                    <a:pt x="43338" y="21093"/>
                  </a:lnTo>
                  <a:cubicBezTo>
                    <a:pt x="30890" y="18441"/>
                    <a:pt x="19133" y="25818"/>
                    <a:pt x="19133" y="40572"/>
                  </a:cubicBezTo>
                  <a:lnTo>
                    <a:pt x="19133" y="7100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FD70C1F9-3C2B-4AB6-AD7F-E910BC3A45EE}"/>
                </a:ext>
              </a:extLst>
            </p:cNvPr>
            <p:cNvSpPr/>
            <p:nvPr/>
          </p:nvSpPr>
          <p:spPr>
            <a:xfrm>
              <a:off x="904564" y="5810743"/>
              <a:ext cx="69847" cy="72498"/>
            </a:xfrm>
            <a:custGeom>
              <a:avLst/>
              <a:gdLst>
                <a:gd name="connsiteX0" fmla="*/ 115 w 69847"/>
                <a:gd name="connsiteY0" fmla="*/ 36883 h 72498"/>
                <a:gd name="connsiteX1" fmla="*/ 35731 w 69847"/>
                <a:gd name="connsiteY1" fmla="*/ 0 h 72498"/>
                <a:gd name="connsiteX2" fmla="*/ 69848 w 69847"/>
                <a:gd name="connsiteY2" fmla="*/ 34463 h 72498"/>
                <a:gd name="connsiteX3" fmla="*/ 69387 w 69847"/>
                <a:gd name="connsiteY3" fmla="*/ 42531 h 72498"/>
                <a:gd name="connsiteX4" fmla="*/ 20747 w 69847"/>
                <a:gd name="connsiteY4" fmla="*/ 42531 h 72498"/>
                <a:gd name="connsiteX5" fmla="*/ 41033 w 69847"/>
                <a:gd name="connsiteY5" fmla="*/ 56362 h 72498"/>
                <a:gd name="connsiteX6" fmla="*/ 64085 w 69847"/>
                <a:gd name="connsiteY6" fmla="*/ 50023 h 72498"/>
                <a:gd name="connsiteX7" fmla="*/ 64085 w 69847"/>
                <a:gd name="connsiteY7" fmla="*/ 66044 h 72498"/>
                <a:gd name="connsiteX8" fmla="*/ 38958 w 69847"/>
                <a:gd name="connsiteY8" fmla="*/ 72499 h 72498"/>
                <a:gd name="connsiteX9" fmla="*/ 0 w 69847"/>
                <a:gd name="connsiteY9" fmla="*/ 36999 h 72498"/>
                <a:gd name="connsiteX10" fmla="*/ 50254 w 69847"/>
                <a:gd name="connsiteY10" fmla="*/ 29507 h 72498"/>
                <a:gd name="connsiteX11" fmla="*/ 35731 w 69847"/>
                <a:gd name="connsiteY11" fmla="*/ 15099 h 72498"/>
                <a:gd name="connsiteX12" fmla="*/ 20286 w 69847"/>
                <a:gd name="connsiteY12" fmla="*/ 29507 h 72498"/>
                <a:gd name="connsiteX13" fmla="*/ 50254 w 69847"/>
                <a:gd name="connsiteY13" fmla="*/ 29507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847" h="72498">
                  <a:moveTo>
                    <a:pt x="115" y="36883"/>
                  </a:moveTo>
                  <a:cubicBezTo>
                    <a:pt x="115" y="15560"/>
                    <a:pt x="14408" y="0"/>
                    <a:pt x="35731" y="0"/>
                  </a:cubicBezTo>
                  <a:cubicBezTo>
                    <a:pt x="55901" y="0"/>
                    <a:pt x="69848" y="14408"/>
                    <a:pt x="69848" y="34463"/>
                  </a:cubicBezTo>
                  <a:cubicBezTo>
                    <a:pt x="69848" y="37229"/>
                    <a:pt x="69733" y="39880"/>
                    <a:pt x="69387" y="42531"/>
                  </a:cubicBezTo>
                  <a:lnTo>
                    <a:pt x="20747" y="42531"/>
                  </a:lnTo>
                  <a:cubicBezTo>
                    <a:pt x="23283" y="51060"/>
                    <a:pt x="30890" y="56362"/>
                    <a:pt x="41033" y="56362"/>
                  </a:cubicBezTo>
                  <a:cubicBezTo>
                    <a:pt x="49101" y="56362"/>
                    <a:pt x="56823" y="54288"/>
                    <a:pt x="64085" y="50023"/>
                  </a:cubicBezTo>
                  <a:lnTo>
                    <a:pt x="64085" y="66044"/>
                  </a:lnTo>
                  <a:cubicBezTo>
                    <a:pt x="56362" y="70424"/>
                    <a:pt x="47718" y="72499"/>
                    <a:pt x="38958" y="72499"/>
                  </a:cubicBezTo>
                  <a:cubicBezTo>
                    <a:pt x="16943" y="72499"/>
                    <a:pt x="0" y="58898"/>
                    <a:pt x="0" y="36999"/>
                  </a:cubicBezTo>
                  <a:close/>
                  <a:moveTo>
                    <a:pt x="50254" y="29507"/>
                  </a:moveTo>
                  <a:cubicBezTo>
                    <a:pt x="49331" y="21323"/>
                    <a:pt x="44260" y="15099"/>
                    <a:pt x="35731" y="15099"/>
                  </a:cubicBezTo>
                  <a:cubicBezTo>
                    <a:pt x="27201" y="15099"/>
                    <a:pt x="21899" y="21208"/>
                    <a:pt x="20286" y="29507"/>
                  </a:cubicBezTo>
                  <a:lnTo>
                    <a:pt x="50254" y="2950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7C0A6CFE-7155-4FA5-925F-BF18B7165529}"/>
                </a:ext>
              </a:extLst>
            </p:cNvPr>
            <p:cNvSpPr/>
            <p:nvPr/>
          </p:nvSpPr>
          <p:spPr>
            <a:xfrm>
              <a:off x="983402" y="5810743"/>
              <a:ext cx="69847" cy="72498"/>
            </a:xfrm>
            <a:custGeom>
              <a:avLst/>
              <a:gdLst>
                <a:gd name="connsiteX0" fmla="*/ 115 w 69847"/>
                <a:gd name="connsiteY0" fmla="*/ 36883 h 72498"/>
                <a:gd name="connsiteX1" fmla="*/ 35731 w 69847"/>
                <a:gd name="connsiteY1" fmla="*/ 0 h 72498"/>
                <a:gd name="connsiteX2" fmla="*/ 69848 w 69847"/>
                <a:gd name="connsiteY2" fmla="*/ 34463 h 72498"/>
                <a:gd name="connsiteX3" fmla="*/ 69387 w 69847"/>
                <a:gd name="connsiteY3" fmla="*/ 42531 h 72498"/>
                <a:gd name="connsiteX4" fmla="*/ 20747 w 69847"/>
                <a:gd name="connsiteY4" fmla="*/ 42531 h 72498"/>
                <a:gd name="connsiteX5" fmla="*/ 41033 w 69847"/>
                <a:gd name="connsiteY5" fmla="*/ 56362 h 72498"/>
                <a:gd name="connsiteX6" fmla="*/ 64085 w 69847"/>
                <a:gd name="connsiteY6" fmla="*/ 50023 h 72498"/>
                <a:gd name="connsiteX7" fmla="*/ 64085 w 69847"/>
                <a:gd name="connsiteY7" fmla="*/ 66044 h 72498"/>
                <a:gd name="connsiteX8" fmla="*/ 38958 w 69847"/>
                <a:gd name="connsiteY8" fmla="*/ 72499 h 72498"/>
                <a:gd name="connsiteX9" fmla="*/ 0 w 69847"/>
                <a:gd name="connsiteY9" fmla="*/ 36999 h 72498"/>
                <a:gd name="connsiteX10" fmla="*/ 50254 w 69847"/>
                <a:gd name="connsiteY10" fmla="*/ 29507 h 72498"/>
                <a:gd name="connsiteX11" fmla="*/ 35731 w 69847"/>
                <a:gd name="connsiteY11" fmla="*/ 15099 h 72498"/>
                <a:gd name="connsiteX12" fmla="*/ 20286 w 69847"/>
                <a:gd name="connsiteY12" fmla="*/ 29507 h 72498"/>
                <a:gd name="connsiteX13" fmla="*/ 50254 w 69847"/>
                <a:gd name="connsiteY13" fmla="*/ 29507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847" h="72498">
                  <a:moveTo>
                    <a:pt x="115" y="36883"/>
                  </a:moveTo>
                  <a:cubicBezTo>
                    <a:pt x="115" y="15560"/>
                    <a:pt x="14408" y="0"/>
                    <a:pt x="35731" y="0"/>
                  </a:cubicBezTo>
                  <a:cubicBezTo>
                    <a:pt x="55901" y="0"/>
                    <a:pt x="69848" y="14408"/>
                    <a:pt x="69848" y="34463"/>
                  </a:cubicBezTo>
                  <a:cubicBezTo>
                    <a:pt x="69848" y="37229"/>
                    <a:pt x="69733" y="39880"/>
                    <a:pt x="69387" y="42531"/>
                  </a:cubicBezTo>
                  <a:lnTo>
                    <a:pt x="20747" y="42531"/>
                  </a:lnTo>
                  <a:cubicBezTo>
                    <a:pt x="23283" y="51060"/>
                    <a:pt x="30890" y="56362"/>
                    <a:pt x="41033" y="56362"/>
                  </a:cubicBezTo>
                  <a:cubicBezTo>
                    <a:pt x="49101" y="56362"/>
                    <a:pt x="56823" y="54288"/>
                    <a:pt x="64085" y="50023"/>
                  </a:cubicBezTo>
                  <a:lnTo>
                    <a:pt x="64085" y="66044"/>
                  </a:lnTo>
                  <a:cubicBezTo>
                    <a:pt x="56362" y="70424"/>
                    <a:pt x="47718" y="72499"/>
                    <a:pt x="38958" y="72499"/>
                  </a:cubicBezTo>
                  <a:cubicBezTo>
                    <a:pt x="16943" y="72499"/>
                    <a:pt x="0" y="58898"/>
                    <a:pt x="0" y="36999"/>
                  </a:cubicBezTo>
                  <a:close/>
                  <a:moveTo>
                    <a:pt x="50254" y="29507"/>
                  </a:moveTo>
                  <a:cubicBezTo>
                    <a:pt x="49331" y="21323"/>
                    <a:pt x="44260" y="15099"/>
                    <a:pt x="35731" y="15099"/>
                  </a:cubicBezTo>
                  <a:cubicBezTo>
                    <a:pt x="27201" y="15099"/>
                    <a:pt x="21900" y="21208"/>
                    <a:pt x="20286" y="29507"/>
                  </a:cubicBezTo>
                  <a:lnTo>
                    <a:pt x="50254" y="2950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0D4503C-CC10-429D-8682-3716099354C3}"/>
                </a:ext>
              </a:extLst>
            </p:cNvPr>
            <p:cNvSpPr/>
            <p:nvPr/>
          </p:nvSpPr>
          <p:spPr>
            <a:xfrm>
              <a:off x="1097971" y="5778008"/>
              <a:ext cx="74573" cy="105117"/>
            </a:xfrm>
            <a:custGeom>
              <a:avLst/>
              <a:gdLst>
                <a:gd name="connsiteX0" fmla="*/ 39880 w 74573"/>
                <a:gd name="connsiteY0" fmla="*/ 105118 h 105117"/>
                <a:gd name="connsiteX1" fmla="*/ 19133 w 74573"/>
                <a:gd name="connsiteY1" fmla="*/ 95897 h 105117"/>
                <a:gd name="connsiteX2" fmla="*/ 19133 w 74573"/>
                <a:gd name="connsiteY2" fmla="*/ 103734 h 105117"/>
                <a:gd name="connsiteX3" fmla="*/ 0 w 74573"/>
                <a:gd name="connsiteY3" fmla="*/ 103734 h 105117"/>
                <a:gd name="connsiteX4" fmla="*/ 0 w 74573"/>
                <a:gd name="connsiteY4" fmla="*/ 0 h 105117"/>
                <a:gd name="connsiteX5" fmla="*/ 19133 w 74573"/>
                <a:gd name="connsiteY5" fmla="*/ 0 h 105117"/>
                <a:gd name="connsiteX6" fmla="*/ 19133 w 74573"/>
                <a:gd name="connsiteY6" fmla="*/ 41840 h 105117"/>
                <a:gd name="connsiteX7" fmla="*/ 39880 w 74573"/>
                <a:gd name="connsiteY7" fmla="*/ 32619 h 105117"/>
                <a:gd name="connsiteX8" fmla="*/ 74574 w 74573"/>
                <a:gd name="connsiteY8" fmla="*/ 68580 h 105117"/>
                <a:gd name="connsiteX9" fmla="*/ 39880 w 74573"/>
                <a:gd name="connsiteY9" fmla="*/ 105118 h 105117"/>
                <a:gd name="connsiteX10" fmla="*/ 54979 w 74573"/>
                <a:gd name="connsiteY10" fmla="*/ 68580 h 105117"/>
                <a:gd name="connsiteX11" fmla="*/ 37229 w 74573"/>
                <a:gd name="connsiteY11" fmla="*/ 50484 h 105117"/>
                <a:gd name="connsiteX12" fmla="*/ 19133 w 74573"/>
                <a:gd name="connsiteY12" fmla="*/ 68580 h 105117"/>
                <a:gd name="connsiteX13" fmla="*/ 37229 w 74573"/>
                <a:gd name="connsiteY13" fmla="*/ 87252 h 105117"/>
                <a:gd name="connsiteX14" fmla="*/ 54979 w 74573"/>
                <a:gd name="connsiteY14" fmla="*/ 68580 h 10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573" h="105117">
                  <a:moveTo>
                    <a:pt x="39880" y="105118"/>
                  </a:moveTo>
                  <a:cubicBezTo>
                    <a:pt x="31466" y="105118"/>
                    <a:pt x="24435" y="101660"/>
                    <a:pt x="19133" y="95897"/>
                  </a:cubicBezTo>
                  <a:lnTo>
                    <a:pt x="19133" y="103734"/>
                  </a:lnTo>
                  <a:lnTo>
                    <a:pt x="0" y="103734"/>
                  </a:lnTo>
                  <a:lnTo>
                    <a:pt x="0" y="0"/>
                  </a:lnTo>
                  <a:lnTo>
                    <a:pt x="19133" y="0"/>
                  </a:lnTo>
                  <a:lnTo>
                    <a:pt x="19133" y="41840"/>
                  </a:lnTo>
                  <a:cubicBezTo>
                    <a:pt x="24435" y="36077"/>
                    <a:pt x="31466" y="32619"/>
                    <a:pt x="39880" y="32619"/>
                  </a:cubicBezTo>
                  <a:cubicBezTo>
                    <a:pt x="60051" y="32619"/>
                    <a:pt x="74574" y="47833"/>
                    <a:pt x="74574" y="68580"/>
                  </a:cubicBezTo>
                  <a:cubicBezTo>
                    <a:pt x="74574" y="89327"/>
                    <a:pt x="60166" y="105118"/>
                    <a:pt x="39880" y="105118"/>
                  </a:cubicBezTo>
                  <a:close/>
                  <a:moveTo>
                    <a:pt x="54979" y="68580"/>
                  </a:moveTo>
                  <a:cubicBezTo>
                    <a:pt x="54979" y="58091"/>
                    <a:pt x="47372" y="50484"/>
                    <a:pt x="37229" y="50484"/>
                  </a:cubicBezTo>
                  <a:cubicBezTo>
                    <a:pt x="27086" y="50484"/>
                    <a:pt x="19133" y="58091"/>
                    <a:pt x="19133" y="68580"/>
                  </a:cubicBezTo>
                  <a:cubicBezTo>
                    <a:pt x="19133" y="79069"/>
                    <a:pt x="26856" y="87252"/>
                    <a:pt x="37229" y="87252"/>
                  </a:cubicBezTo>
                  <a:cubicBezTo>
                    <a:pt x="47603" y="87252"/>
                    <a:pt x="54979" y="79530"/>
                    <a:pt x="54979" y="68580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951FB23A-F5A9-4101-ABFE-EB9022FB38AA}"/>
                </a:ext>
              </a:extLst>
            </p:cNvPr>
            <p:cNvSpPr/>
            <p:nvPr/>
          </p:nvSpPr>
          <p:spPr>
            <a:xfrm>
              <a:off x="1181535" y="5810743"/>
              <a:ext cx="75034" cy="72498"/>
            </a:xfrm>
            <a:custGeom>
              <a:avLst/>
              <a:gdLst>
                <a:gd name="connsiteX0" fmla="*/ 0 w 75034"/>
                <a:gd name="connsiteY0" fmla="*/ 35846 h 72498"/>
                <a:gd name="connsiteX1" fmla="*/ 38036 w 75034"/>
                <a:gd name="connsiteY1" fmla="*/ 0 h 72498"/>
                <a:gd name="connsiteX2" fmla="*/ 75035 w 75034"/>
                <a:gd name="connsiteY2" fmla="*/ 35846 h 72498"/>
                <a:gd name="connsiteX3" fmla="*/ 38036 w 75034"/>
                <a:gd name="connsiteY3" fmla="*/ 72499 h 72498"/>
                <a:gd name="connsiteX4" fmla="*/ 0 w 75034"/>
                <a:gd name="connsiteY4" fmla="*/ 35846 h 72498"/>
                <a:gd name="connsiteX5" fmla="*/ 37690 w 75034"/>
                <a:gd name="connsiteY5" fmla="*/ 17865 h 72498"/>
                <a:gd name="connsiteX6" fmla="*/ 19710 w 75034"/>
                <a:gd name="connsiteY6" fmla="*/ 36076 h 72498"/>
                <a:gd name="connsiteX7" fmla="*/ 37690 w 75034"/>
                <a:gd name="connsiteY7" fmla="*/ 54633 h 72498"/>
                <a:gd name="connsiteX8" fmla="*/ 55440 w 75034"/>
                <a:gd name="connsiteY8" fmla="*/ 36076 h 72498"/>
                <a:gd name="connsiteX9" fmla="*/ 37690 w 75034"/>
                <a:gd name="connsiteY9" fmla="*/ 17865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034" h="72498">
                  <a:moveTo>
                    <a:pt x="0" y="35846"/>
                  </a:moveTo>
                  <a:cubicBezTo>
                    <a:pt x="0" y="14753"/>
                    <a:pt x="16367" y="0"/>
                    <a:pt x="38036" y="0"/>
                  </a:cubicBezTo>
                  <a:cubicBezTo>
                    <a:pt x="59705" y="0"/>
                    <a:pt x="75035" y="14753"/>
                    <a:pt x="75035" y="35846"/>
                  </a:cubicBezTo>
                  <a:cubicBezTo>
                    <a:pt x="75035" y="56938"/>
                    <a:pt x="59244" y="72499"/>
                    <a:pt x="38036" y="72499"/>
                  </a:cubicBezTo>
                  <a:cubicBezTo>
                    <a:pt x="16828" y="72499"/>
                    <a:pt x="0" y="57400"/>
                    <a:pt x="0" y="35846"/>
                  </a:cubicBezTo>
                  <a:close/>
                  <a:moveTo>
                    <a:pt x="37690" y="17865"/>
                  </a:moveTo>
                  <a:cubicBezTo>
                    <a:pt x="27201" y="17865"/>
                    <a:pt x="19710" y="25472"/>
                    <a:pt x="19710" y="36076"/>
                  </a:cubicBezTo>
                  <a:cubicBezTo>
                    <a:pt x="19710" y="46680"/>
                    <a:pt x="27201" y="54633"/>
                    <a:pt x="37690" y="54633"/>
                  </a:cubicBezTo>
                  <a:cubicBezTo>
                    <a:pt x="48179" y="54633"/>
                    <a:pt x="55440" y="46911"/>
                    <a:pt x="55440" y="36076"/>
                  </a:cubicBezTo>
                  <a:cubicBezTo>
                    <a:pt x="55440" y="25242"/>
                    <a:pt x="47948" y="17865"/>
                    <a:pt x="37690" y="178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BA05A4B2-9C1C-4645-ADA1-CEA9EC55A34D}"/>
                </a:ext>
              </a:extLst>
            </p:cNvPr>
            <p:cNvSpPr/>
            <p:nvPr/>
          </p:nvSpPr>
          <p:spPr>
            <a:xfrm>
              <a:off x="1268096" y="5812126"/>
              <a:ext cx="65237" cy="71000"/>
            </a:xfrm>
            <a:custGeom>
              <a:avLst/>
              <a:gdLst>
                <a:gd name="connsiteX0" fmla="*/ 45989 w 65237"/>
                <a:gd name="connsiteY0" fmla="*/ 0 h 71000"/>
                <a:gd name="connsiteX1" fmla="*/ 65237 w 65237"/>
                <a:gd name="connsiteY1" fmla="*/ 0 h 71000"/>
                <a:gd name="connsiteX2" fmla="*/ 65237 w 65237"/>
                <a:gd name="connsiteY2" fmla="*/ 39073 h 71000"/>
                <a:gd name="connsiteX3" fmla="*/ 32619 w 65237"/>
                <a:gd name="connsiteY3" fmla="*/ 71001 h 71000"/>
                <a:gd name="connsiteX4" fmla="*/ 0 w 65237"/>
                <a:gd name="connsiteY4" fmla="*/ 39073 h 71000"/>
                <a:gd name="connsiteX5" fmla="*/ 0 w 65237"/>
                <a:gd name="connsiteY5" fmla="*/ 0 h 71000"/>
                <a:gd name="connsiteX6" fmla="*/ 19249 w 65237"/>
                <a:gd name="connsiteY6" fmla="*/ 0 h 71000"/>
                <a:gd name="connsiteX7" fmla="*/ 19249 w 65237"/>
                <a:gd name="connsiteY7" fmla="*/ 39304 h 71000"/>
                <a:gd name="connsiteX8" fmla="*/ 32619 w 65237"/>
                <a:gd name="connsiteY8" fmla="*/ 53250 h 71000"/>
                <a:gd name="connsiteX9" fmla="*/ 45989 w 65237"/>
                <a:gd name="connsiteY9" fmla="*/ 39304 h 71000"/>
                <a:gd name="connsiteX10" fmla="*/ 45989 w 65237"/>
                <a:gd name="connsiteY10" fmla="*/ 0 h 7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237" h="71000">
                  <a:moveTo>
                    <a:pt x="45989" y="0"/>
                  </a:moveTo>
                  <a:lnTo>
                    <a:pt x="65237" y="0"/>
                  </a:lnTo>
                  <a:lnTo>
                    <a:pt x="65237" y="39073"/>
                  </a:lnTo>
                  <a:cubicBezTo>
                    <a:pt x="65237" y="58668"/>
                    <a:pt x="51983" y="71001"/>
                    <a:pt x="32619" y="71001"/>
                  </a:cubicBezTo>
                  <a:cubicBezTo>
                    <a:pt x="13255" y="71001"/>
                    <a:pt x="0" y="58668"/>
                    <a:pt x="0" y="39073"/>
                  </a:cubicBezTo>
                  <a:lnTo>
                    <a:pt x="0" y="0"/>
                  </a:lnTo>
                  <a:lnTo>
                    <a:pt x="19249" y="0"/>
                  </a:lnTo>
                  <a:lnTo>
                    <a:pt x="19249" y="39304"/>
                  </a:lnTo>
                  <a:cubicBezTo>
                    <a:pt x="19249" y="48409"/>
                    <a:pt x="24781" y="53250"/>
                    <a:pt x="32619" y="53250"/>
                  </a:cubicBezTo>
                  <a:cubicBezTo>
                    <a:pt x="40456" y="53250"/>
                    <a:pt x="45989" y="48409"/>
                    <a:pt x="45989" y="39304"/>
                  </a:cubicBezTo>
                  <a:lnTo>
                    <a:pt x="45989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2517310F-076F-4A1C-AA65-EBEED014C408}"/>
                </a:ext>
              </a:extLst>
            </p:cNvPr>
            <p:cNvSpPr/>
            <p:nvPr/>
          </p:nvSpPr>
          <p:spPr>
            <a:xfrm>
              <a:off x="1350276" y="5810743"/>
              <a:ext cx="66044" cy="71000"/>
            </a:xfrm>
            <a:custGeom>
              <a:avLst/>
              <a:gdLst>
                <a:gd name="connsiteX0" fmla="*/ 19133 w 66044"/>
                <a:gd name="connsiteY0" fmla="*/ 71000 h 71000"/>
                <a:gd name="connsiteX1" fmla="*/ 0 w 66044"/>
                <a:gd name="connsiteY1" fmla="*/ 71000 h 71000"/>
                <a:gd name="connsiteX2" fmla="*/ 0 w 66044"/>
                <a:gd name="connsiteY2" fmla="*/ 1383 h 71000"/>
                <a:gd name="connsiteX3" fmla="*/ 19133 w 66044"/>
                <a:gd name="connsiteY3" fmla="*/ 1383 h 71000"/>
                <a:gd name="connsiteX4" fmla="*/ 19133 w 66044"/>
                <a:gd name="connsiteY4" fmla="*/ 9682 h 71000"/>
                <a:gd name="connsiteX5" fmla="*/ 40226 w 66044"/>
                <a:gd name="connsiteY5" fmla="*/ 0 h 71000"/>
                <a:gd name="connsiteX6" fmla="*/ 66044 w 66044"/>
                <a:gd name="connsiteY6" fmla="*/ 28469 h 71000"/>
                <a:gd name="connsiteX7" fmla="*/ 66044 w 66044"/>
                <a:gd name="connsiteY7" fmla="*/ 71000 h 71000"/>
                <a:gd name="connsiteX8" fmla="*/ 46680 w 66044"/>
                <a:gd name="connsiteY8" fmla="*/ 71000 h 71000"/>
                <a:gd name="connsiteX9" fmla="*/ 46680 w 66044"/>
                <a:gd name="connsiteY9" fmla="*/ 33080 h 71000"/>
                <a:gd name="connsiteX10" fmla="*/ 34348 w 66044"/>
                <a:gd name="connsiteY10" fmla="*/ 18326 h 71000"/>
                <a:gd name="connsiteX11" fmla="*/ 19018 w 66044"/>
                <a:gd name="connsiteY11" fmla="*/ 35846 h 71000"/>
                <a:gd name="connsiteX12" fmla="*/ 19018 w 66044"/>
                <a:gd name="connsiteY12" fmla="*/ 71000 h 7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044" h="71000">
                  <a:moveTo>
                    <a:pt x="19133" y="71000"/>
                  </a:moveTo>
                  <a:lnTo>
                    <a:pt x="0" y="71000"/>
                  </a:lnTo>
                  <a:lnTo>
                    <a:pt x="0" y="1383"/>
                  </a:lnTo>
                  <a:lnTo>
                    <a:pt x="19133" y="1383"/>
                  </a:lnTo>
                  <a:lnTo>
                    <a:pt x="19133" y="9682"/>
                  </a:lnTo>
                  <a:cubicBezTo>
                    <a:pt x="24205" y="3688"/>
                    <a:pt x="31351" y="0"/>
                    <a:pt x="40226" y="0"/>
                  </a:cubicBezTo>
                  <a:cubicBezTo>
                    <a:pt x="56362" y="0"/>
                    <a:pt x="66044" y="12333"/>
                    <a:pt x="66044" y="28469"/>
                  </a:cubicBezTo>
                  <a:lnTo>
                    <a:pt x="66044" y="71000"/>
                  </a:lnTo>
                  <a:lnTo>
                    <a:pt x="46680" y="71000"/>
                  </a:lnTo>
                  <a:lnTo>
                    <a:pt x="46680" y="33080"/>
                  </a:lnTo>
                  <a:cubicBezTo>
                    <a:pt x="46680" y="23859"/>
                    <a:pt x="42762" y="18326"/>
                    <a:pt x="34348" y="18326"/>
                  </a:cubicBezTo>
                  <a:cubicBezTo>
                    <a:pt x="24896" y="18326"/>
                    <a:pt x="19018" y="26164"/>
                    <a:pt x="19018" y="35846"/>
                  </a:cubicBezTo>
                  <a:lnTo>
                    <a:pt x="19018" y="7100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C6656FA2-EB5C-4C31-BBD1-8CA324D0D980}"/>
                </a:ext>
              </a:extLst>
            </p:cNvPr>
            <p:cNvSpPr/>
            <p:nvPr/>
          </p:nvSpPr>
          <p:spPr>
            <a:xfrm>
              <a:off x="1428653" y="5778008"/>
              <a:ext cx="74688" cy="105117"/>
            </a:xfrm>
            <a:custGeom>
              <a:avLst/>
              <a:gdLst>
                <a:gd name="connsiteX0" fmla="*/ 55325 w 74688"/>
                <a:gd name="connsiteY0" fmla="*/ 95897 h 105117"/>
                <a:gd name="connsiteX1" fmla="*/ 34693 w 74688"/>
                <a:gd name="connsiteY1" fmla="*/ 105118 h 105117"/>
                <a:gd name="connsiteX2" fmla="*/ 0 w 74688"/>
                <a:gd name="connsiteY2" fmla="*/ 69156 h 105117"/>
                <a:gd name="connsiteX3" fmla="*/ 34693 w 74688"/>
                <a:gd name="connsiteY3" fmla="*/ 32619 h 105117"/>
                <a:gd name="connsiteX4" fmla="*/ 55325 w 74688"/>
                <a:gd name="connsiteY4" fmla="*/ 42070 h 105117"/>
                <a:gd name="connsiteX5" fmla="*/ 55325 w 74688"/>
                <a:gd name="connsiteY5" fmla="*/ 0 h 105117"/>
                <a:gd name="connsiteX6" fmla="*/ 74689 w 74688"/>
                <a:gd name="connsiteY6" fmla="*/ 0 h 105117"/>
                <a:gd name="connsiteX7" fmla="*/ 74689 w 74688"/>
                <a:gd name="connsiteY7" fmla="*/ 103734 h 105117"/>
                <a:gd name="connsiteX8" fmla="*/ 55325 w 74688"/>
                <a:gd name="connsiteY8" fmla="*/ 103734 h 105117"/>
                <a:gd name="connsiteX9" fmla="*/ 55325 w 74688"/>
                <a:gd name="connsiteY9" fmla="*/ 95897 h 105117"/>
                <a:gd name="connsiteX10" fmla="*/ 19825 w 74688"/>
                <a:gd name="connsiteY10" fmla="*/ 69272 h 105117"/>
                <a:gd name="connsiteX11" fmla="*/ 37344 w 74688"/>
                <a:gd name="connsiteY11" fmla="*/ 87368 h 105117"/>
                <a:gd name="connsiteX12" fmla="*/ 55325 w 74688"/>
                <a:gd name="connsiteY12" fmla="*/ 69272 h 105117"/>
                <a:gd name="connsiteX13" fmla="*/ 37344 w 74688"/>
                <a:gd name="connsiteY13" fmla="*/ 50600 h 105117"/>
                <a:gd name="connsiteX14" fmla="*/ 19825 w 74688"/>
                <a:gd name="connsiteY14" fmla="*/ 69272 h 10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688" h="105117">
                  <a:moveTo>
                    <a:pt x="55325" y="95897"/>
                  </a:moveTo>
                  <a:cubicBezTo>
                    <a:pt x="50254" y="101660"/>
                    <a:pt x="43223" y="105118"/>
                    <a:pt x="34693" y="105118"/>
                  </a:cubicBezTo>
                  <a:cubicBezTo>
                    <a:pt x="14408" y="105118"/>
                    <a:pt x="0" y="89903"/>
                    <a:pt x="0" y="69156"/>
                  </a:cubicBezTo>
                  <a:cubicBezTo>
                    <a:pt x="0" y="48410"/>
                    <a:pt x="14408" y="32619"/>
                    <a:pt x="34693" y="32619"/>
                  </a:cubicBezTo>
                  <a:cubicBezTo>
                    <a:pt x="43107" y="32619"/>
                    <a:pt x="50138" y="36077"/>
                    <a:pt x="55325" y="42070"/>
                  </a:cubicBezTo>
                  <a:lnTo>
                    <a:pt x="55325" y="0"/>
                  </a:lnTo>
                  <a:lnTo>
                    <a:pt x="74689" y="0"/>
                  </a:lnTo>
                  <a:lnTo>
                    <a:pt x="74689" y="103734"/>
                  </a:lnTo>
                  <a:lnTo>
                    <a:pt x="55325" y="103734"/>
                  </a:lnTo>
                  <a:lnTo>
                    <a:pt x="55325" y="95897"/>
                  </a:lnTo>
                  <a:close/>
                  <a:moveTo>
                    <a:pt x="19825" y="69272"/>
                  </a:moveTo>
                  <a:cubicBezTo>
                    <a:pt x="19825" y="79760"/>
                    <a:pt x="27317" y="87368"/>
                    <a:pt x="37344" y="87368"/>
                  </a:cubicBezTo>
                  <a:cubicBezTo>
                    <a:pt x="47372" y="87368"/>
                    <a:pt x="55325" y="79876"/>
                    <a:pt x="55325" y="69272"/>
                  </a:cubicBezTo>
                  <a:cubicBezTo>
                    <a:pt x="55325" y="58668"/>
                    <a:pt x="47718" y="50600"/>
                    <a:pt x="37344" y="50600"/>
                  </a:cubicBezTo>
                  <a:cubicBezTo>
                    <a:pt x="26971" y="50600"/>
                    <a:pt x="19825" y="58437"/>
                    <a:pt x="19825" y="69272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2A94DF6C-118F-4A4D-9B20-5A9091561EA9}"/>
                </a:ext>
              </a:extLst>
            </p:cNvPr>
            <p:cNvSpPr/>
            <p:nvPr/>
          </p:nvSpPr>
          <p:spPr>
            <a:xfrm>
              <a:off x="1516943" y="5810627"/>
              <a:ext cx="74688" cy="72498"/>
            </a:xfrm>
            <a:custGeom>
              <a:avLst/>
              <a:gdLst>
                <a:gd name="connsiteX0" fmla="*/ 55325 w 74688"/>
                <a:gd name="connsiteY0" fmla="*/ 63278 h 72498"/>
                <a:gd name="connsiteX1" fmla="*/ 34693 w 74688"/>
                <a:gd name="connsiteY1" fmla="*/ 72499 h 72498"/>
                <a:gd name="connsiteX2" fmla="*/ 0 w 74688"/>
                <a:gd name="connsiteY2" fmla="*/ 36537 h 72498"/>
                <a:gd name="connsiteX3" fmla="*/ 34693 w 74688"/>
                <a:gd name="connsiteY3" fmla="*/ 0 h 72498"/>
                <a:gd name="connsiteX4" fmla="*/ 55325 w 74688"/>
                <a:gd name="connsiteY4" fmla="*/ 9451 h 72498"/>
                <a:gd name="connsiteX5" fmla="*/ 55325 w 74688"/>
                <a:gd name="connsiteY5" fmla="*/ 1383 h 72498"/>
                <a:gd name="connsiteX6" fmla="*/ 74689 w 74688"/>
                <a:gd name="connsiteY6" fmla="*/ 1383 h 72498"/>
                <a:gd name="connsiteX7" fmla="*/ 74689 w 74688"/>
                <a:gd name="connsiteY7" fmla="*/ 71001 h 72498"/>
                <a:gd name="connsiteX8" fmla="*/ 55325 w 74688"/>
                <a:gd name="connsiteY8" fmla="*/ 71001 h 72498"/>
                <a:gd name="connsiteX9" fmla="*/ 55325 w 74688"/>
                <a:gd name="connsiteY9" fmla="*/ 63163 h 72498"/>
                <a:gd name="connsiteX10" fmla="*/ 19825 w 74688"/>
                <a:gd name="connsiteY10" fmla="*/ 36653 h 72498"/>
                <a:gd name="connsiteX11" fmla="*/ 37344 w 74688"/>
                <a:gd name="connsiteY11" fmla="*/ 54749 h 72498"/>
                <a:gd name="connsiteX12" fmla="*/ 55325 w 74688"/>
                <a:gd name="connsiteY12" fmla="*/ 36653 h 72498"/>
                <a:gd name="connsiteX13" fmla="*/ 37344 w 74688"/>
                <a:gd name="connsiteY13" fmla="*/ 17981 h 72498"/>
                <a:gd name="connsiteX14" fmla="*/ 19825 w 74688"/>
                <a:gd name="connsiteY14" fmla="*/ 36653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688" h="72498">
                  <a:moveTo>
                    <a:pt x="55325" y="63278"/>
                  </a:moveTo>
                  <a:cubicBezTo>
                    <a:pt x="50369" y="69041"/>
                    <a:pt x="43223" y="72499"/>
                    <a:pt x="34693" y="72499"/>
                  </a:cubicBezTo>
                  <a:cubicBezTo>
                    <a:pt x="14408" y="72499"/>
                    <a:pt x="0" y="57284"/>
                    <a:pt x="0" y="36537"/>
                  </a:cubicBezTo>
                  <a:cubicBezTo>
                    <a:pt x="0" y="15791"/>
                    <a:pt x="14292" y="0"/>
                    <a:pt x="34693" y="0"/>
                  </a:cubicBezTo>
                  <a:cubicBezTo>
                    <a:pt x="43107" y="0"/>
                    <a:pt x="50254" y="3458"/>
                    <a:pt x="55325" y="9451"/>
                  </a:cubicBezTo>
                  <a:lnTo>
                    <a:pt x="55325" y="1383"/>
                  </a:lnTo>
                  <a:lnTo>
                    <a:pt x="74689" y="1383"/>
                  </a:lnTo>
                  <a:lnTo>
                    <a:pt x="74689" y="71001"/>
                  </a:lnTo>
                  <a:lnTo>
                    <a:pt x="55325" y="71001"/>
                  </a:lnTo>
                  <a:lnTo>
                    <a:pt x="55325" y="63163"/>
                  </a:lnTo>
                  <a:close/>
                  <a:moveTo>
                    <a:pt x="19825" y="36653"/>
                  </a:moveTo>
                  <a:cubicBezTo>
                    <a:pt x="19825" y="47142"/>
                    <a:pt x="27317" y="54749"/>
                    <a:pt x="37344" y="54749"/>
                  </a:cubicBezTo>
                  <a:cubicBezTo>
                    <a:pt x="47372" y="54749"/>
                    <a:pt x="55325" y="47257"/>
                    <a:pt x="55325" y="36653"/>
                  </a:cubicBezTo>
                  <a:cubicBezTo>
                    <a:pt x="55325" y="26049"/>
                    <a:pt x="47718" y="17981"/>
                    <a:pt x="37344" y="17981"/>
                  </a:cubicBezTo>
                  <a:cubicBezTo>
                    <a:pt x="26971" y="17981"/>
                    <a:pt x="19825" y="25818"/>
                    <a:pt x="19825" y="3665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7C17C973-C807-4DCA-B721-BBCC4A3EEA89}"/>
                </a:ext>
              </a:extLst>
            </p:cNvPr>
            <p:cNvSpPr/>
            <p:nvPr/>
          </p:nvSpPr>
          <p:spPr>
            <a:xfrm>
              <a:off x="1610304" y="5810743"/>
              <a:ext cx="43337" cy="71000"/>
            </a:xfrm>
            <a:custGeom>
              <a:avLst/>
              <a:gdLst>
                <a:gd name="connsiteX0" fmla="*/ 19133 w 43337"/>
                <a:gd name="connsiteY0" fmla="*/ 71000 h 71000"/>
                <a:gd name="connsiteX1" fmla="*/ 0 w 43337"/>
                <a:gd name="connsiteY1" fmla="*/ 71000 h 71000"/>
                <a:gd name="connsiteX2" fmla="*/ 0 w 43337"/>
                <a:gd name="connsiteY2" fmla="*/ 1383 h 71000"/>
                <a:gd name="connsiteX3" fmla="*/ 19133 w 43337"/>
                <a:gd name="connsiteY3" fmla="*/ 1383 h 71000"/>
                <a:gd name="connsiteX4" fmla="*/ 19133 w 43337"/>
                <a:gd name="connsiteY4" fmla="*/ 13946 h 71000"/>
                <a:gd name="connsiteX5" fmla="*/ 43338 w 43337"/>
                <a:gd name="connsiteY5" fmla="*/ 0 h 71000"/>
                <a:gd name="connsiteX6" fmla="*/ 43338 w 43337"/>
                <a:gd name="connsiteY6" fmla="*/ 21093 h 71000"/>
                <a:gd name="connsiteX7" fmla="*/ 19133 w 43337"/>
                <a:gd name="connsiteY7" fmla="*/ 40572 h 71000"/>
                <a:gd name="connsiteX8" fmla="*/ 19133 w 43337"/>
                <a:gd name="connsiteY8" fmla="*/ 71000 h 7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37" h="71000">
                  <a:moveTo>
                    <a:pt x="19133" y="71000"/>
                  </a:moveTo>
                  <a:lnTo>
                    <a:pt x="0" y="71000"/>
                  </a:lnTo>
                  <a:lnTo>
                    <a:pt x="0" y="1383"/>
                  </a:lnTo>
                  <a:lnTo>
                    <a:pt x="19133" y="1383"/>
                  </a:lnTo>
                  <a:lnTo>
                    <a:pt x="19133" y="13946"/>
                  </a:lnTo>
                  <a:cubicBezTo>
                    <a:pt x="24781" y="4956"/>
                    <a:pt x="32965" y="0"/>
                    <a:pt x="43338" y="0"/>
                  </a:cubicBezTo>
                  <a:lnTo>
                    <a:pt x="43338" y="21093"/>
                  </a:lnTo>
                  <a:cubicBezTo>
                    <a:pt x="30890" y="18441"/>
                    <a:pt x="19133" y="25818"/>
                    <a:pt x="19133" y="40572"/>
                  </a:cubicBezTo>
                  <a:lnTo>
                    <a:pt x="19133" y="7100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D355DB52-C44E-4C57-BDB8-C9E20C7BD859}"/>
                </a:ext>
              </a:extLst>
            </p:cNvPr>
            <p:cNvSpPr/>
            <p:nvPr/>
          </p:nvSpPr>
          <p:spPr>
            <a:xfrm>
              <a:off x="1661019" y="5780544"/>
              <a:ext cx="28354" cy="101198"/>
            </a:xfrm>
            <a:custGeom>
              <a:avLst/>
              <a:gdLst>
                <a:gd name="connsiteX0" fmla="*/ 115 w 28354"/>
                <a:gd name="connsiteY0" fmla="*/ 10950 h 101198"/>
                <a:gd name="connsiteX1" fmla="*/ 10719 w 28354"/>
                <a:gd name="connsiteY1" fmla="*/ 0 h 101198"/>
                <a:gd name="connsiteX2" fmla="*/ 17865 w 28354"/>
                <a:gd name="connsiteY2" fmla="*/ 2651 h 101198"/>
                <a:gd name="connsiteX3" fmla="*/ 28354 w 28354"/>
                <a:gd name="connsiteY3" fmla="*/ 10719 h 101198"/>
                <a:gd name="connsiteX4" fmla="*/ 17981 w 28354"/>
                <a:gd name="connsiteY4" fmla="*/ 18903 h 101198"/>
                <a:gd name="connsiteX5" fmla="*/ 10604 w 28354"/>
                <a:gd name="connsiteY5" fmla="*/ 21554 h 101198"/>
                <a:gd name="connsiteX6" fmla="*/ 0 w 28354"/>
                <a:gd name="connsiteY6" fmla="*/ 11065 h 101198"/>
                <a:gd name="connsiteX7" fmla="*/ 2766 w 28354"/>
                <a:gd name="connsiteY7" fmla="*/ 31582 h 101198"/>
                <a:gd name="connsiteX8" fmla="*/ 22015 w 28354"/>
                <a:gd name="connsiteY8" fmla="*/ 31582 h 101198"/>
                <a:gd name="connsiteX9" fmla="*/ 22015 w 28354"/>
                <a:gd name="connsiteY9" fmla="*/ 101199 h 101198"/>
                <a:gd name="connsiteX10" fmla="*/ 2766 w 28354"/>
                <a:gd name="connsiteY10" fmla="*/ 101199 h 101198"/>
                <a:gd name="connsiteX11" fmla="*/ 2766 w 28354"/>
                <a:gd name="connsiteY11" fmla="*/ 31582 h 10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354" h="101198">
                  <a:moveTo>
                    <a:pt x="115" y="10950"/>
                  </a:moveTo>
                  <a:cubicBezTo>
                    <a:pt x="115" y="4956"/>
                    <a:pt x="4841" y="0"/>
                    <a:pt x="10719" y="0"/>
                  </a:cubicBezTo>
                  <a:cubicBezTo>
                    <a:pt x="13485" y="0"/>
                    <a:pt x="15675" y="807"/>
                    <a:pt x="17865" y="2651"/>
                  </a:cubicBezTo>
                  <a:lnTo>
                    <a:pt x="28354" y="10719"/>
                  </a:lnTo>
                  <a:lnTo>
                    <a:pt x="17981" y="18903"/>
                  </a:lnTo>
                  <a:cubicBezTo>
                    <a:pt x="15791" y="20516"/>
                    <a:pt x="13370" y="21554"/>
                    <a:pt x="10604" y="21554"/>
                  </a:cubicBezTo>
                  <a:cubicBezTo>
                    <a:pt x="4610" y="21554"/>
                    <a:pt x="0" y="16828"/>
                    <a:pt x="0" y="11065"/>
                  </a:cubicBezTo>
                  <a:close/>
                  <a:moveTo>
                    <a:pt x="2766" y="31582"/>
                  </a:moveTo>
                  <a:lnTo>
                    <a:pt x="22015" y="31582"/>
                  </a:lnTo>
                  <a:lnTo>
                    <a:pt x="22015" y="101199"/>
                  </a:lnTo>
                  <a:lnTo>
                    <a:pt x="2766" y="101199"/>
                  </a:lnTo>
                  <a:lnTo>
                    <a:pt x="2766" y="3158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956C8633-F0AA-45F2-915E-994883F42A06}"/>
                </a:ext>
              </a:extLst>
            </p:cNvPr>
            <p:cNvSpPr/>
            <p:nvPr/>
          </p:nvSpPr>
          <p:spPr>
            <a:xfrm>
              <a:off x="1696634" y="5810743"/>
              <a:ext cx="69847" cy="72498"/>
            </a:xfrm>
            <a:custGeom>
              <a:avLst/>
              <a:gdLst>
                <a:gd name="connsiteX0" fmla="*/ 115 w 69847"/>
                <a:gd name="connsiteY0" fmla="*/ 36883 h 72498"/>
                <a:gd name="connsiteX1" fmla="*/ 35731 w 69847"/>
                <a:gd name="connsiteY1" fmla="*/ 0 h 72498"/>
                <a:gd name="connsiteX2" fmla="*/ 69848 w 69847"/>
                <a:gd name="connsiteY2" fmla="*/ 34463 h 72498"/>
                <a:gd name="connsiteX3" fmla="*/ 69387 w 69847"/>
                <a:gd name="connsiteY3" fmla="*/ 42531 h 72498"/>
                <a:gd name="connsiteX4" fmla="*/ 20747 w 69847"/>
                <a:gd name="connsiteY4" fmla="*/ 42531 h 72498"/>
                <a:gd name="connsiteX5" fmla="*/ 41033 w 69847"/>
                <a:gd name="connsiteY5" fmla="*/ 56362 h 72498"/>
                <a:gd name="connsiteX6" fmla="*/ 64085 w 69847"/>
                <a:gd name="connsiteY6" fmla="*/ 50023 h 72498"/>
                <a:gd name="connsiteX7" fmla="*/ 64085 w 69847"/>
                <a:gd name="connsiteY7" fmla="*/ 66044 h 72498"/>
                <a:gd name="connsiteX8" fmla="*/ 38958 w 69847"/>
                <a:gd name="connsiteY8" fmla="*/ 72499 h 72498"/>
                <a:gd name="connsiteX9" fmla="*/ 0 w 69847"/>
                <a:gd name="connsiteY9" fmla="*/ 36999 h 72498"/>
                <a:gd name="connsiteX10" fmla="*/ 50254 w 69847"/>
                <a:gd name="connsiteY10" fmla="*/ 29507 h 72498"/>
                <a:gd name="connsiteX11" fmla="*/ 35731 w 69847"/>
                <a:gd name="connsiteY11" fmla="*/ 15099 h 72498"/>
                <a:gd name="connsiteX12" fmla="*/ 20286 w 69847"/>
                <a:gd name="connsiteY12" fmla="*/ 29507 h 72498"/>
                <a:gd name="connsiteX13" fmla="*/ 50254 w 69847"/>
                <a:gd name="connsiteY13" fmla="*/ 29507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847" h="72498">
                  <a:moveTo>
                    <a:pt x="115" y="36883"/>
                  </a:moveTo>
                  <a:cubicBezTo>
                    <a:pt x="115" y="15560"/>
                    <a:pt x="14408" y="0"/>
                    <a:pt x="35731" y="0"/>
                  </a:cubicBezTo>
                  <a:cubicBezTo>
                    <a:pt x="55901" y="0"/>
                    <a:pt x="69848" y="14408"/>
                    <a:pt x="69848" y="34463"/>
                  </a:cubicBezTo>
                  <a:cubicBezTo>
                    <a:pt x="69848" y="37229"/>
                    <a:pt x="69733" y="39880"/>
                    <a:pt x="69387" y="42531"/>
                  </a:cubicBezTo>
                  <a:lnTo>
                    <a:pt x="20747" y="42531"/>
                  </a:lnTo>
                  <a:cubicBezTo>
                    <a:pt x="23283" y="51060"/>
                    <a:pt x="30890" y="56362"/>
                    <a:pt x="41033" y="56362"/>
                  </a:cubicBezTo>
                  <a:cubicBezTo>
                    <a:pt x="49101" y="56362"/>
                    <a:pt x="56824" y="54288"/>
                    <a:pt x="64085" y="50023"/>
                  </a:cubicBezTo>
                  <a:lnTo>
                    <a:pt x="64085" y="66044"/>
                  </a:lnTo>
                  <a:cubicBezTo>
                    <a:pt x="56362" y="70424"/>
                    <a:pt x="47718" y="72499"/>
                    <a:pt x="38958" y="72499"/>
                  </a:cubicBezTo>
                  <a:cubicBezTo>
                    <a:pt x="16943" y="72499"/>
                    <a:pt x="0" y="58898"/>
                    <a:pt x="0" y="36999"/>
                  </a:cubicBezTo>
                  <a:close/>
                  <a:moveTo>
                    <a:pt x="50254" y="29507"/>
                  </a:moveTo>
                  <a:cubicBezTo>
                    <a:pt x="49331" y="21323"/>
                    <a:pt x="44260" y="15099"/>
                    <a:pt x="35731" y="15099"/>
                  </a:cubicBezTo>
                  <a:cubicBezTo>
                    <a:pt x="27201" y="15099"/>
                    <a:pt x="21900" y="21208"/>
                    <a:pt x="20286" y="29507"/>
                  </a:cubicBezTo>
                  <a:lnTo>
                    <a:pt x="50254" y="2950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3AC4D1C1-E00D-43A1-9871-5F0657766C70}"/>
                </a:ext>
              </a:extLst>
            </p:cNvPr>
            <p:cNvSpPr/>
            <p:nvPr/>
          </p:nvSpPr>
          <p:spPr>
            <a:xfrm>
              <a:off x="1776510" y="5810627"/>
              <a:ext cx="52673" cy="72268"/>
            </a:xfrm>
            <a:custGeom>
              <a:avLst/>
              <a:gdLst>
                <a:gd name="connsiteX0" fmla="*/ 24320 w 52673"/>
                <a:gd name="connsiteY0" fmla="*/ 58437 h 72268"/>
                <a:gd name="connsiteX1" fmla="*/ 33425 w 52673"/>
                <a:gd name="connsiteY1" fmla="*/ 52328 h 72268"/>
                <a:gd name="connsiteX2" fmla="*/ 28585 w 52673"/>
                <a:gd name="connsiteY2" fmla="*/ 46335 h 72268"/>
                <a:gd name="connsiteX3" fmla="*/ 15560 w 52673"/>
                <a:gd name="connsiteY3" fmla="*/ 40917 h 72268"/>
                <a:gd name="connsiteX4" fmla="*/ 115 w 52673"/>
                <a:gd name="connsiteY4" fmla="*/ 21323 h 72268"/>
                <a:gd name="connsiteX5" fmla="*/ 26510 w 52673"/>
                <a:gd name="connsiteY5" fmla="*/ 0 h 72268"/>
                <a:gd name="connsiteX6" fmla="*/ 48640 w 52673"/>
                <a:gd name="connsiteY6" fmla="*/ 5648 h 72268"/>
                <a:gd name="connsiteX7" fmla="*/ 48640 w 52673"/>
                <a:gd name="connsiteY7" fmla="*/ 23167 h 72268"/>
                <a:gd name="connsiteX8" fmla="*/ 27547 w 52673"/>
                <a:gd name="connsiteY8" fmla="*/ 13601 h 72268"/>
                <a:gd name="connsiteX9" fmla="*/ 19133 w 52673"/>
                <a:gd name="connsiteY9" fmla="*/ 19364 h 72268"/>
                <a:gd name="connsiteX10" fmla="*/ 24550 w 52673"/>
                <a:gd name="connsiteY10" fmla="*/ 25357 h 72268"/>
                <a:gd name="connsiteX11" fmla="*/ 38036 w 52673"/>
                <a:gd name="connsiteY11" fmla="*/ 31120 h 72268"/>
                <a:gd name="connsiteX12" fmla="*/ 52674 w 52673"/>
                <a:gd name="connsiteY12" fmla="*/ 49216 h 72268"/>
                <a:gd name="connsiteX13" fmla="*/ 23974 w 52673"/>
                <a:gd name="connsiteY13" fmla="*/ 72268 h 72268"/>
                <a:gd name="connsiteX14" fmla="*/ 0 w 52673"/>
                <a:gd name="connsiteY14" fmla="*/ 65583 h 72268"/>
                <a:gd name="connsiteX15" fmla="*/ 0 w 52673"/>
                <a:gd name="connsiteY15" fmla="*/ 47372 h 72268"/>
                <a:gd name="connsiteX16" fmla="*/ 24320 w 52673"/>
                <a:gd name="connsiteY16" fmla="*/ 58206 h 7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673" h="72268">
                  <a:moveTo>
                    <a:pt x="24320" y="58437"/>
                  </a:moveTo>
                  <a:cubicBezTo>
                    <a:pt x="29968" y="58437"/>
                    <a:pt x="33425" y="56132"/>
                    <a:pt x="33425" y="52328"/>
                  </a:cubicBezTo>
                  <a:cubicBezTo>
                    <a:pt x="33425" y="49793"/>
                    <a:pt x="32273" y="48063"/>
                    <a:pt x="28585" y="46335"/>
                  </a:cubicBezTo>
                  <a:lnTo>
                    <a:pt x="15560" y="40917"/>
                  </a:lnTo>
                  <a:cubicBezTo>
                    <a:pt x="6109" y="36883"/>
                    <a:pt x="115" y="31927"/>
                    <a:pt x="115" y="21323"/>
                  </a:cubicBezTo>
                  <a:cubicBezTo>
                    <a:pt x="115" y="8068"/>
                    <a:pt x="10604" y="0"/>
                    <a:pt x="26510" y="0"/>
                  </a:cubicBezTo>
                  <a:cubicBezTo>
                    <a:pt x="34809" y="0"/>
                    <a:pt x="42531" y="1959"/>
                    <a:pt x="48640" y="5648"/>
                  </a:cubicBezTo>
                  <a:lnTo>
                    <a:pt x="48640" y="23167"/>
                  </a:lnTo>
                  <a:cubicBezTo>
                    <a:pt x="41839" y="17174"/>
                    <a:pt x="33887" y="13601"/>
                    <a:pt x="27547" y="13601"/>
                  </a:cubicBezTo>
                  <a:cubicBezTo>
                    <a:pt x="22245" y="13601"/>
                    <a:pt x="19133" y="15791"/>
                    <a:pt x="19133" y="19364"/>
                  </a:cubicBezTo>
                  <a:cubicBezTo>
                    <a:pt x="19133" y="22245"/>
                    <a:pt x="20516" y="23744"/>
                    <a:pt x="24550" y="25357"/>
                  </a:cubicBezTo>
                  <a:lnTo>
                    <a:pt x="38036" y="31120"/>
                  </a:lnTo>
                  <a:cubicBezTo>
                    <a:pt x="47948" y="35385"/>
                    <a:pt x="52674" y="40687"/>
                    <a:pt x="52674" y="49216"/>
                  </a:cubicBezTo>
                  <a:cubicBezTo>
                    <a:pt x="52674" y="63854"/>
                    <a:pt x="40341" y="72268"/>
                    <a:pt x="23974" y="72268"/>
                  </a:cubicBezTo>
                  <a:cubicBezTo>
                    <a:pt x="14869" y="72268"/>
                    <a:pt x="6224" y="69732"/>
                    <a:pt x="0" y="65583"/>
                  </a:cubicBezTo>
                  <a:lnTo>
                    <a:pt x="0" y="47372"/>
                  </a:lnTo>
                  <a:cubicBezTo>
                    <a:pt x="7607" y="54518"/>
                    <a:pt x="16367" y="58206"/>
                    <a:pt x="24320" y="5820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70668799-2E5B-46C5-95C0-A9B50F2DF1DD}"/>
                </a:ext>
              </a:extLst>
            </p:cNvPr>
            <p:cNvSpPr/>
            <p:nvPr/>
          </p:nvSpPr>
          <p:spPr>
            <a:xfrm>
              <a:off x="665398" y="5961157"/>
              <a:ext cx="48985" cy="77800"/>
            </a:xfrm>
            <a:custGeom>
              <a:avLst/>
              <a:gdLst>
                <a:gd name="connsiteX0" fmla="*/ 0 w 48985"/>
                <a:gd name="connsiteY0" fmla="*/ 0 h 77800"/>
                <a:gd name="connsiteX1" fmla="*/ 22361 w 48985"/>
                <a:gd name="connsiteY1" fmla="*/ 0 h 77800"/>
                <a:gd name="connsiteX2" fmla="*/ 44375 w 48985"/>
                <a:gd name="connsiteY2" fmla="*/ 20171 h 77800"/>
                <a:gd name="connsiteX3" fmla="*/ 33426 w 48985"/>
                <a:gd name="connsiteY3" fmla="*/ 36422 h 77800"/>
                <a:gd name="connsiteX4" fmla="*/ 48986 w 48985"/>
                <a:gd name="connsiteY4" fmla="*/ 56132 h 77800"/>
                <a:gd name="connsiteX5" fmla="*/ 24551 w 48985"/>
                <a:gd name="connsiteY5" fmla="*/ 77801 h 77800"/>
                <a:gd name="connsiteX6" fmla="*/ 115 w 48985"/>
                <a:gd name="connsiteY6" fmla="*/ 77801 h 77800"/>
                <a:gd name="connsiteX7" fmla="*/ 115 w 48985"/>
                <a:gd name="connsiteY7" fmla="*/ 0 h 77800"/>
                <a:gd name="connsiteX8" fmla="*/ 6685 w 48985"/>
                <a:gd name="connsiteY8" fmla="*/ 6108 h 77800"/>
                <a:gd name="connsiteX9" fmla="*/ 6685 w 48985"/>
                <a:gd name="connsiteY9" fmla="*/ 34232 h 77800"/>
                <a:gd name="connsiteX10" fmla="*/ 22822 w 48985"/>
                <a:gd name="connsiteY10" fmla="*/ 34232 h 77800"/>
                <a:gd name="connsiteX11" fmla="*/ 37344 w 48985"/>
                <a:gd name="connsiteY11" fmla="*/ 20171 h 77800"/>
                <a:gd name="connsiteX12" fmla="*/ 21669 w 48985"/>
                <a:gd name="connsiteY12" fmla="*/ 6224 h 77800"/>
                <a:gd name="connsiteX13" fmla="*/ 6570 w 48985"/>
                <a:gd name="connsiteY13" fmla="*/ 6224 h 77800"/>
                <a:gd name="connsiteX14" fmla="*/ 6685 w 48985"/>
                <a:gd name="connsiteY14" fmla="*/ 40341 h 77800"/>
                <a:gd name="connsiteX15" fmla="*/ 6685 w 48985"/>
                <a:gd name="connsiteY15" fmla="*/ 71692 h 77800"/>
                <a:gd name="connsiteX16" fmla="*/ 24896 w 48985"/>
                <a:gd name="connsiteY16" fmla="*/ 71692 h 77800"/>
                <a:gd name="connsiteX17" fmla="*/ 42070 w 48985"/>
                <a:gd name="connsiteY17" fmla="*/ 56132 h 77800"/>
                <a:gd name="connsiteX18" fmla="*/ 24896 w 48985"/>
                <a:gd name="connsiteY18" fmla="*/ 40341 h 77800"/>
                <a:gd name="connsiteX19" fmla="*/ 6685 w 48985"/>
                <a:gd name="connsiteY19" fmla="*/ 40341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985" h="77800">
                  <a:moveTo>
                    <a:pt x="0" y="0"/>
                  </a:moveTo>
                  <a:lnTo>
                    <a:pt x="22361" y="0"/>
                  </a:lnTo>
                  <a:cubicBezTo>
                    <a:pt x="34693" y="0"/>
                    <a:pt x="44375" y="7492"/>
                    <a:pt x="44375" y="20171"/>
                  </a:cubicBezTo>
                  <a:cubicBezTo>
                    <a:pt x="44375" y="28124"/>
                    <a:pt x="39995" y="33887"/>
                    <a:pt x="33426" y="36422"/>
                  </a:cubicBezTo>
                  <a:cubicBezTo>
                    <a:pt x="42646" y="38958"/>
                    <a:pt x="48986" y="45989"/>
                    <a:pt x="48986" y="56132"/>
                  </a:cubicBezTo>
                  <a:cubicBezTo>
                    <a:pt x="48986" y="70079"/>
                    <a:pt x="38036" y="77801"/>
                    <a:pt x="24551" y="77801"/>
                  </a:cubicBezTo>
                  <a:lnTo>
                    <a:pt x="115" y="77801"/>
                  </a:lnTo>
                  <a:lnTo>
                    <a:pt x="115" y="0"/>
                  </a:lnTo>
                  <a:close/>
                  <a:moveTo>
                    <a:pt x="6685" y="6108"/>
                  </a:moveTo>
                  <a:lnTo>
                    <a:pt x="6685" y="34232"/>
                  </a:lnTo>
                  <a:lnTo>
                    <a:pt x="22822" y="34232"/>
                  </a:lnTo>
                  <a:cubicBezTo>
                    <a:pt x="31581" y="34232"/>
                    <a:pt x="37344" y="28584"/>
                    <a:pt x="37344" y="20171"/>
                  </a:cubicBezTo>
                  <a:cubicBezTo>
                    <a:pt x="37344" y="11757"/>
                    <a:pt x="30659" y="6224"/>
                    <a:pt x="21669" y="6224"/>
                  </a:cubicBezTo>
                  <a:lnTo>
                    <a:pt x="6570" y="6224"/>
                  </a:lnTo>
                  <a:close/>
                  <a:moveTo>
                    <a:pt x="6685" y="40341"/>
                  </a:moveTo>
                  <a:lnTo>
                    <a:pt x="6685" y="71692"/>
                  </a:lnTo>
                  <a:lnTo>
                    <a:pt x="24896" y="71692"/>
                  </a:lnTo>
                  <a:cubicBezTo>
                    <a:pt x="34924" y="71692"/>
                    <a:pt x="42070" y="66044"/>
                    <a:pt x="42070" y="56132"/>
                  </a:cubicBezTo>
                  <a:cubicBezTo>
                    <a:pt x="42070" y="46220"/>
                    <a:pt x="35270" y="40341"/>
                    <a:pt x="24896" y="40341"/>
                  </a:cubicBezTo>
                  <a:lnTo>
                    <a:pt x="6685" y="4034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C4FD867A-7014-46EC-AF03-DF7F59B20363}"/>
                </a:ext>
              </a:extLst>
            </p:cNvPr>
            <p:cNvSpPr/>
            <p:nvPr/>
          </p:nvSpPr>
          <p:spPr>
            <a:xfrm>
              <a:off x="723951" y="5987322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49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8D0B849F-2623-4C61-842D-23BEA5805E18}"/>
                </a:ext>
              </a:extLst>
            </p:cNvPr>
            <p:cNvSpPr/>
            <p:nvPr/>
          </p:nvSpPr>
          <p:spPr>
            <a:xfrm>
              <a:off x="807745" y="5987322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6 h 52558"/>
                <a:gd name="connsiteX2" fmla="*/ 43684 w 43683"/>
                <a:gd name="connsiteY2" fmla="*/ 47141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0 w 43683"/>
                <a:gd name="connsiteY8" fmla="*/ 6108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6"/>
                  </a:cubicBezTo>
                  <a:lnTo>
                    <a:pt x="43684" y="47141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4" y="52559"/>
                    <a:pt x="0" y="41609"/>
                    <a:pt x="0" y="26279"/>
                  </a:cubicBezTo>
                  <a:cubicBezTo>
                    <a:pt x="0" y="10949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8"/>
                    <a:pt x="26740" y="6108"/>
                  </a:cubicBezTo>
                  <a:cubicBezTo>
                    <a:pt x="14984" y="6108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36D67664-8EF4-4821-9A7F-E8D50FCF0D2F}"/>
                </a:ext>
              </a:extLst>
            </p:cNvPr>
            <p:cNvSpPr/>
            <p:nvPr/>
          </p:nvSpPr>
          <p:spPr>
            <a:xfrm>
              <a:off x="865145" y="5961157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DD22AF0-8A58-4952-B377-9083A3DF43A8}"/>
                </a:ext>
              </a:extLst>
            </p:cNvPr>
            <p:cNvSpPr/>
            <p:nvPr/>
          </p:nvSpPr>
          <p:spPr>
            <a:xfrm>
              <a:off x="885776" y="5987322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49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DB9AE2C2-E855-423C-8BC2-1E4693D4CF41}"/>
                </a:ext>
              </a:extLst>
            </p:cNvPr>
            <p:cNvSpPr/>
            <p:nvPr/>
          </p:nvSpPr>
          <p:spPr>
            <a:xfrm>
              <a:off x="945251" y="5987206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8520D729-6D1E-4EB9-8282-B311237F7E6B}"/>
                </a:ext>
              </a:extLst>
            </p:cNvPr>
            <p:cNvSpPr/>
            <p:nvPr/>
          </p:nvSpPr>
          <p:spPr>
            <a:xfrm>
              <a:off x="1015329" y="5987206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446C28BC-176C-45AD-8D42-2F5CAE602905}"/>
                </a:ext>
              </a:extLst>
            </p:cNvPr>
            <p:cNvSpPr/>
            <p:nvPr/>
          </p:nvSpPr>
          <p:spPr>
            <a:xfrm>
              <a:off x="1071000" y="5987206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8052F26E-8E19-4BFA-81AD-739B3136CD18}"/>
                </a:ext>
              </a:extLst>
            </p:cNvPr>
            <p:cNvSpPr/>
            <p:nvPr/>
          </p:nvSpPr>
          <p:spPr>
            <a:xfrm>
              <a:off x="1137621" y="5987322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8C151CCF-AB54-406E-B3C2-37A7AEE534AA}"/>
                </a:ext>
              </a:extLst>
            </p:cNvPr>
            <p:cNvSpPr/>
            <p:nvPr/>
          </p:nvSpPr>
          <p:spPr>
            <a:xfrm>
              <a:off x="1216805" y="5986399"/>
              <a:ext cx="82180" cy="54057"/>
            </a:xfrm>
            <a:custGeom>
              <a:avLst/>
              <a:gdLst>
                <a:gd name="connsiteX0" fmla="*/ 60051 w 82180"/>
                <a:gd name="connsiteY0" fmla="*/ 54057 h 54057"/>
                <a:gd name="connsiteX1" fmla="*/ 41379 w 82180"/>
                <a:gd name="connsiteY1" fmla="*/ 13140 h 54057"/>
                <a:gd name="connsiteX2" fmla="*/ 22476 w 82180"/>
                <a:gd name="connsiteY2" fmla="*/ 54057 h 54057"/>
                <a:gd name="connsiteX3" fmla="*/ 0 w 82180"/>
                <a:gd name="connsiteY3" fmla="*/ 1614 h 54057"/>
                <a:gd name="connsiteX4" fmla="*/ 7377 w 82180"/>
                <a:gd name="connsiteY4" fmla="*/ 1614 h 54057"/>
                <a:gd name="connsiteX5" fmla="*/ 23283 w 82180"/>
                <a:gd name="connsiteY5" fmla="*/ 39765 h 54057"/>
                <a:gd name="connsiteX6" fmla="*/ 41494 w 82180"/>
                <a:gd name="connsiteY6" fmla="*/ 0 h 54057"/>
                <a:gd name="connsiteX7" fmla="*/ 59590 w 82180"/>
                <a:gd name="connsiteY7" fmla="*/ 39765 h 54057"/>
                <a:gd name="connsiteX8" fmla="*/ 75496 w 82180"/>
                <a:gd name="connsiteY8" fmla="*/ 1614 h 54057"/>
                <a:gd name="connsiteX9" fmla="*/ 82181 w 82180"/>
                <a:gd name="connsiteY9" fmla="*/ 1614 h 54057"/>
                <a:gd name="connsiteX10" fmla="*/ 60166 w 82180"/>
                <a:gd name="connsiteY10" fmla="*/ 54057 h 5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80" h="54057">
                  <a:moveTo>
                    <a:pt x="60051" y="54057"/>
                  </a:moveTo>
                  <a:lnTo>
                    <a:pt x="41379" y="13140"/>
                  </a:lnTo>
                  <a:lnTo>
                    <a:pt x="22476" y="54057"/>
                  </a:lnTo>
                  <a:lnTo>
                    <a:pt x="0" y="1614"/>
                  </a:lnTo>
                  <a:lnTo>
                    <a:pt x="7377" y="1614"/>
                  </a:lnTo>
                  <a:lnTo>
                    <a:pt x="23283" y="39765"/>
                  </a:lnTo>
                  <a:lnTo>
                    <a:pt x="41494" y="0"/>
                  </a:lnTo>
                  <a:lnTo>
                    <a:pt x="59590" y="39765"/>
                  </a:lnTo>
                  <a:lnTo>
                    <a:pt x="75496" y="1614"/>
                  </a:lnTo>
                  <a:lnTo>
                    <a:pt x="82181" y="1614"/>
                  </a:lnTo>
                  <a:lnTo>
                    <a:pt x="60166" y="5405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409669E5-CBF1-42A3-931A-9673D988E169}"/>
                </a:ext>
              </a:extLst>
            </p:cNvPr>
            <p:cNvSpPr/>
            <p:nvPr/>
          </p:nvSpPr>
          <p:spPr>
            <a:xfrm>
              <a:off x="1309359" y="5961157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3 w 45412"/>
                <a:gd name="connsiteY6" fmla="*/ 48755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8" y="26164"/>
                    <a:pt x="45413" y="35616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B90D6CA2-959D-485D-8388-BB422DFF9AD3}"/>
                </a:ext>
              </a:extLst>
            </p:cNvPr>
            <p:cNvSpPr/>
            <p:nvPr/>
          </p:nvSpPr>
          <p:spPr>
            <a:xfrm>
              <a:off x="1367565" y="5987206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E3122545-B609-4DD4-9B42-1286CBE820E5}"/>
                </a:ext>
              </a:extLst>
            </p:cNvPr>
            <p:cNvSpPr/>
            <p:nvPr/>
          </p:nvSpPr>
          <p:spPr>
            <a:xfrm>
              <a:off x="1437067" y="5971531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4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0 h 68349"/>
                <a:gd name="connsiteX9" fmla="*/ 17289 w 29506"/>
                <a:gd name="connsiteY9" fmla="*/ 62240 h 68349"/>
                <a:gd name="connsiteX10" fmla="*/ 29507 w 29506"/>
                <a:gd name="connsiteY10" fmla="*/ 58436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8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0"/>
                  </a:lnTo>
                  <a:cubicBezTo>
                    <a:pt x="6339" y="59013"/>
                    <a:pt x="10950" y="62240"/>
                    <a:pt x="17289" y="62240"/>
                  </a:cubicBezTo>
                  <a:cubicBezTo>
                    <a:pt x="21208" y="62240"/>
                    <a:pt x="25818" y="61088"/>
                    <a:pt x="29507" y="58436"/>
                  </a:cubicBezTo>
                  <a:lnTo>
                    <a:pt x="29507" y="64661"/>
                  </a:lnTo>
                  <a:cubicBezTo>
                    <a:pt x="25818" y="67196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08DA5DE7-C0D2-4C44-8E1D-763414735017}"/>
                </a:ext>
              </a:extLst>
            </p:cNvPr>
            <p:cNvSpPr/>
            <p:nvPr/>
          </p:nvSpPr>
          <p:spPr>
            <a:xfrm>
              <a:off x="1493776" y="5988129"/>
              <a:ext cx="50253" cy="76763"/>
            </a:xfrm>
            <a:custGeom>
              <a:avLst/>
              <a:gdLst>
                <a:gd name="connsiteX0" fmla="*/ 13024 w 50253"/>
                <a:gd name="connsiteY0" fmla="*/ 76763 h 76763"/>
                <a:gd name="connsiteX1" fmla="*/ 6339 w 50253"/>
                <a:gd name="connsiteY1" fmla="*/ 76763 h 76763"/>
                <a:gd name="connsiteX2" fmla="*/ 22476 w 50253"/>
                <a:gd name="connsiteY2" fmla="*/ 43337 h 76763"/>
                <a:gd name="connsiteX3" fmla="*/ 0 w 50253"/>
                <a:gd name="connsiteY3" fmla="*/ 0 h 76763"/>
                <a:gd name="connsiteX4" fmla="*/ 7607 w 50253"/>
                <a:gd name="connsiteY4" fmla="*/ 0 h 76763"/>
                <a:gd name="connsiteX5" fmla="*/ 26049 w 50253"/>
                <a:gd name="connsiteY5" fmla="*/ 36076 h 76763"/>
                <a:gd name="connsiteX6" fmla="*/ 43568 w 50253"/>
                <a:gd name="connsiteY6" fmla="*/ 0 h 76763"/>
                <a:gd name="connsiteX7" fmla="*/ 50254 w 50253"/>
                <a:gd name="connsiteY7" fmla="*/ 0 h 76763"/>
                <a:gd name="connsiteX8" fmla="*/ 13140 w 50253"/>
                <a:gd name="connsiteY8" fmla="*/ 76763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253" h="76763">
                  <a:moveTo>
                    <a:pt x="13024" y="76763"/>
                  </a:moveTo>
                  <a:lnTo>
                    <a:pt x="6339" y="76763"/>
                  </a:lnTo>
                  <a:lnTo>
                    <a:pt x="22476" y="43337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6"/>
                  </a:lnTo>
                  <a:lnTo>
                    <a:pt x="43568" y="0"/>
                  </a:lnTo>
                  <a:lnTo>
                    <a:pt x="50254" y="0"/>
                  </a:lnTo>
                  <a:lnTo>
                    <a:pt x="13140" y="7676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EA5E9160-1667-4EE2-8BDD-29F9169F79E7}"/>
                </a:ext>
              </a:extLst>
            </p:cNvPr>
            <p:cNvSpPr/>
            <p:nvPr/>
          </p:nvSpPr>
          <p:spPr>
            <a:xfrm>
              <a:off x="1548870" y="5987206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3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39" y="0"/>
                    <a:pt x="52443" y="10950"/>
                    <a:pt x="52443" y="26164"/>
                  </a:cubicBezTo>
                  <a:cubicBezTo>
                    <a:pt x="52443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A507C2C2-4708-466B-B96A-8D573E18AE5C}"/>
                </a:ext>
              </a:extLst>
            </p:cNvPr>
            <p:cNvSpPr/>
            <p:nvPr/>
          </p:nvSpPr>
          <p:spPr>
            <a:xfrm>
              <a:off x="1613531" y="5988129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0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0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0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0"/>
                    <a:pt x="12909" y="45643"/>
                    <a:pt x="22360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81B8E7A5-C4EE-4AD5-8ECB-1235BC4E4B57}"/>
                </a:ext>
              </a:extLst>
            </p:cNvPr>
            <p:cNvSpPr/>
            <p:nvPr/>
          </p:nvSpPr>
          <p:spPr>
            <a:xfrm>
              <a:off x="1674619" y="5987206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94974350-A308-471E-B0B4-3056A00827B5}"/>
                </a:ext>
              </a:extLst>
            </p:cNvPr>
            <p:cNvSpPr/>
            <p:nvPr/>
          </p:nvSpPr>
          <p:spPr>
            <a:xfrm>
              <a:off x="1730406" y="5987322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6 h 52558"/>
                <a:gd name="connsiteX2" fmla="*/ 43684 w 43683"/>
                <a:gd name="connsiteY2" fmla="*/ 47141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0 w 43683"/>
                <a:gd name="connsiteY8" fmla="*/ 6108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6"/>
                  </a:cubicBezTo>
                  <a:lnTo>
                    <a:pt x="43684" y="47141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79"/>
                  </a:cubicBezTo>
                  <a:cubicBezTo>
                    <a:pt x="0" y="10949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8"/>
                    <a:pt x="26740" y="6108"/>
                  </a:cubicBezTo>
                  <a:cubicBezTo>
                    <a:pt x="14984" y="6108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259711B0-5624-4E8D-B18A-572D42917C68}"/>
                </a:ext>
              </a:extLst>
            </p:cNvPr>
            <p:cNvSpPr/>
            <p:nvPr/>
          </p:nvSpPr>
          <p:spPr>
            <a:xfrm>
              <a:off x="1787690" y="5961157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2 w 45412"/>
                <a:gd name="connsiteY6" fmla="*/ 48755 h 77916"/>
                <a:gd name="connsiteX7" fmla="*/ 45412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8" y="26164"/>
                    <a:pt x="45412" y="35616"/>
                    <a:pt x="45412" y="48755"/>
                  </a:cubicBezTo>
                  <a:lnTo>
                    <a:pt x="45412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D70D50F0-535F-4D0C-8DC0-A4BA0CD40607}"/>
                </a:ext>
              </a:extLst>
            </p:cNvPr>
            <p:cNvSpPr/>
            <p:nvPr/>
          </p:nvSpPr>
          <p:spPr>
            <a:xfrm>
              <a:off x="1848548" y="5968188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1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2" y="9106"/>
                    <a:pt x="4380" y="9106"/>
                  </a:cubicBezTo>
                  <a:cubicBezTo>
                    <a:pt x="1844" y="9106"/>
                    <a:pt x="0" y="7031"/>
                    <a:pt x="0" y="4611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1D1A18C6-96E7-48F6-AB4C-87C25559B739}"/>
                </a:ext>
              </a:extLst>
            </p:cNvPr>
            <p:cNvSpPr/>
            <p:nvPr/>
          </p:nvSpPr>
          <p:spPr>
            <a:xfrm>
              <a:off x="1874596" y="5961157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7524D35-E6A4-4B98-9C16-73020D86488B}"/>
                </a:ext>
              </a:extLst>
            </p:cNvPr>
            <p:cNvSpPr/>
            <p:nvPr/>
          </p:nvSpPr>
          <p:spPr>
            <a:xfrm>
              <a:off x="1895343" y="5961042"/>
              <a:ext cx="52097" cy="78723"/>
            </a:xfrm>
            <a:custGeom>
              <a:avLst/>
              <a:gdLst>
                <a:gd name="connsiteX0" fmla="*/ 45643 w 52097"/>
                <a:gd name="connsiteY0" fmla="*/ 66159 h 78723"/>
                <a:gd name="connsiteX1" fmla="*/ 25472 w 52097"/>
                <a:gd name="connsiteY1" fmla="*/ 78723 h 78723"/>
                <a:gd name="connsiteX2" fmla="*/ 0 w 52097"/>
                <a:gd name="connsiteY2" fmla="*/ 52674 h 78723"/>
                <a:gd name="connsiteX3" fmla="*/ 25472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4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3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59"/>
                  </a:moveTo>
                  <a:cubicBezTo>
                    <a:pt x="42070" y="73767"/>
                    <a:pt x="34693" y="78723"/>
                    <a:pt x="25472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9E406B65-2BB4-4196-B9A0-EFCFC60CA3D5}"/>
                </a:ext>
              </a:extLst>
            </p:cNvPr>
            <p:cNvSpPr/>
            <p:nvPr/>
          </p:nvSpPr>
          <p:spPr>
            <a:xfrm>
              <a:off x="1986053" y="5987322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6 h 52558"/>
                <a:gd name="connsiteX2" fmla="*/ 43684 w 43683"/>
                <a:gd name="connsiteY2" fmla="*/ 47141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1 w 43683"/>
                <a:gd name="connsiteY8" fmla="*/ 6108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6"/>
                  </a:cubicBezTo>
                  <a:lnTo>
                    <a:pt x="43684" y="47141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79"/>
                  </a:cubicBezTo>
                  <a:cubicBezTo>
                    <a:pt x="0" y="10949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8"/>
                    <a:pt x="26741" y="6108"/>
                  </a:cubicBezTo>
                  <a:cubicBezTo>
                    <a:pt x="14984" y="6108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F1B44A84-BB8C-453F-A55C-8B72F4C3E596}"/>
                </a:ext>
              </a:extLst>
            </p:cNvPr>
            <p:cNvSpPr/>
            <p:nvPr/>
          </p:nvSpPr>
          <p:spPr>
            <a:xfrm>
              <a:off x="2039534" y="5987206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4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5E2C464C-464C-4D52-B72F-3C04893A59F6}"/>
                </a:ext>
              </a:extLst>
            </p:cNvPr>
            <p:cNvSpPr/>
            <p:nvPr/>
          </p:nvSpPr>
          <p:spPr>
            <a:xfrm>
              <a:off x="2109612" y="5987322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2B82A4D7-A388-4ACD-8561-BC78E3B77CEC}"/>
                </a:ext>
              </a:extLst>
            </p:cNvPr>
            <p:cNvSpPr/>
            <p:nvPr/>
          </p:nvSpPr>
          <p:spPr>
            <a:xfrm>
              <a:off x="2192485" y="5987206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8DBCA833-1859-4A39-9E58-9C77AFAABF99}"/>
                </a:ext>
              </a:extLst>
            </p:cNvPr>
            <p:cNvSpPr/>
            <p:nvPr/>
          </p:nvSpPr>
          <p:spPr>
            <a:xfrm>
              <a:off x="2259105" y="5987206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716AE316-7251-4CC5-820F-41009E00394B}"/>
                </a:ext>
              </a:extLst>
            </p:cNvPr>
            <p:cNvSpPr/>
            <p:nvPr/>
          </p:nvSpPr>
          <p:spPr>
            <a:xfrm>
              <a:off x="2314776" y="5987322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6 h 52558"/>
                <a:gd name="connsiteX2" fmla="*/ 43684 w 43683"/>
                <a:gd name="connsiteY2" fmla="*/ 47141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0 w 43683"/>
                <a:gd name="connsiteY8" fmla="*/ 6108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6"/>
                  </a:cubicBezTo>
                  <a:lnTo>
                    <a:pt x="43684" y="47141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79"/>
                  </a:cubicBezTo>
                  <a:cubicBezTo>
                    <a:pt x="0" y="10949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8"/>
                    <a:pt x="26740" y="6108"/>
                  </a:cubicBezTo>
                  <a:cubicBezTo>
                    <a:pt x="14984" y="6108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0D7A5B8-7780-4AB4-818A-F18F7E0FA557}"/>
                </a:ext>
              </a:extLst>
            </p:cNvPr>
            <p:cNvSpPr/>
            <p:nvPr/>
          </p:nvSpPr>
          <p:spPr>
            <a:xfrm>
              <a:off x="2368372" y="5987206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4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99F035AE-CDD6-445E-9F5F-9A48601F1279}"/>
                </a:ext>
              </a:extLst>
            </p:cNvPr>
            <p:cNvSpPr/>
            <p:nvPr/>
          </p:nvSpPr>
          <p:spPr>
            <a:xfrm>
              <a:off x="2438451" y="5987322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78A58F40-9FD3-49EB-9D19-DA1F42616B01}"/>
                </a:ext>
              </a:extLst>
            </p:cNvPr>
            <p:cNvSpPr/>
            <p:nvPr/>
          </p:nvSpPr>
          <p:spPr>
            <a:xfrm>
              <a:off x="2492623" y="5960235"/>
              <a:ext cx="12909" cy="22822"/>
            </a:xfrm>
            <a:custGeom>
              <a:avLst/>
              <a:gdLst>
                <a:gd name="connsiteX0" fmla="*/ 0 w 12909"/>
                <a:gd name="connsiteY0" fmla="*/ 22822 h 22822"/>
                <a:gd name="connsiteX1" fmla="*/ 6685 w 12909"/>
                <a:gd name="connsiteY1" fmla="*/ 9451 h 22822"/>
                <a:gd name="connsiteX2" fmla="*/ 2882 w 12909"/>
                <a:gd name="connsiteY2" fmla="*/ 4726 h 22822"/>
                <a:gd name="connsiteX3" fmla="*/ 7838 w 12909"/>
                <a:gd name="connsiteY3" fmla="*/ 0 h 22822"/>
                <a:gd name="connsiteX4" fmla="*/ 12909 w 12909"/>
                <a:gd name="connsiteY4" fmla="*/ 4956 h 22822"/>
                <a:gd name="connsiteX5" fmla="*/ 11411 w 12909"/>
                <a:gd name="connsiteY5" fmla="*/ 9912 h 22822"/>
                <a:gd name="connsiteX6" fmla="*/ 4611 w 12909"/>
                <a:gd name="connsiteY6" fmla="*/ 22822 h 22822"/>
                <a:gd name="connsiteX7" fmla="*/ 0 w 12909"/>
                <a:gd name="connsiteY7" fmla="*/ 22822 h 2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09" h="22822">
                  <a:moveTo>
                    <a:pt x="0" y="22822"/>
                  </a:moveTo>
                  <a:lnTo>
                    <a:pt x="6685" y="9451"/>
                  </a:lnTo>
                  <a:cubicBezTo>
                    <a:pt x="4495" y="8760"/>
                    <a:pt x="2882" y="7146"/>
                    <a:pt x="2882" y="4726"/>
                  </a:cubicBezTo>
                  <a:cubicBezTo>
                    <a:pt x="2882" y="1845"/>
                    <a:pt x="5071" y="0"/>
                    <a:pt x="7838" y="0"/>
                  </a:cubicBezTo>
                  <a:cubicBezTo>
                    <a:pt x="10835" y="0"/>
                    <a:pt x="12909" y="1960"/>
                    <a:pt x="12909" y="4956"/>
                  </a:cubicBezTo>
                  <a:cubicBezTo>
                    <a:pt x="12909" y="6570"/>
                    <a:pt x="12218" y="8299"/>
                    <a:pt x="11411" y="9912"/>
                  </a:cubicBezTo>
                  <a:lnTo>
                    <a:pt x="4611" y="22822"/>
                  </a:lnTo>
                  <a:lnTo>
                    <a:pt x="0" y="2282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477DFC6C-E09E-4E08-8C73-B5BA124B1697}"/>
                </a:ext>
              </a:extLst>
            </p:cNvPr>
            <p:cNvSpPr/>
            <p:nvPr/>
          </p:nvSpPr>
          <p:spPr>
            <a:xfrm>
              <a:off x="2516597" y="5971531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4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0 h 68349"/>
                <a:gd name="connsiteX9" fmla="*/ 17289 w 29506"/>
                <a:gd name="connsiteY9" fmla="*/ 62240 h 68349"/>
                <a:gd name="connsiteX10" fmla="*/ 29507 w 29506"/>
                <a:gd name="connsiteY10" fmla="*/ 58436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8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0"/>
                  </a:lnTo>
                  <a:cubicBezTo>
                    <a:pt x="6339" y="59013"/>
                    <a:pt x="10950" y="62240"/>
                    <a:pt x="17289" y="62240"/>
                  </a:cubicBezTo>
                  <a:cubicBezTo>
                    <a:pt x="21208" y="62240"/>
                    <a:pt x="25818" y="61088"/>
                    <a:pt x="29507" y="58436"/>
                  </a:cubicBezTo>
                  <a:lnTo>
                    <a:pt x="29507" y="64661"/>
                  </a:lnTo>
                  <a:cubicBezTo>
                    <a:pt x="25818" y="67196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F1D19FC0-05E2-401F-843C-01E3F33F03E7}"/>
                </a:ext>
              </a:extLst>
            </p:cNvPr>
            <p:cNvSpPr/>
            <p:nvPr/>
          </p:nvSpPr>
          <p:spPr>
            <a:xfrm>
              <a:off x="2577224" y="5961042"/>
              <a:ext cx="52097" cy="78723"/>
            </a:xfrm>
            <a:custGeom>
              <a:avLst/>
              <a:gdLst>
                <a:gd name="connsiteX0" fmla="*/ 45643 w 52097"/>
                <a:gd name="connsiteY0" fmla="*/ 66159 h 78723"/>
                <a:gd name="connsiteX1" fmla="*/ 25472 w 52097"/>
                <a:gd name="connsiteY1" fmla="*/ 78723 h 78723"/>
                <a:gd name="connsiteX2" fmla="*/ 0 w 52097"/>
                <a:gd name="connsiteY2" fmla="*/ 52674 h 78723"/>
                <a:gd name="connsiteX3" fmla="*/ 25472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4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3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59"/>
                  </a:moveTo>
                  <a:cubicBezTo>
                    <a:pt x="42070" y="73767"/>
                    <a:pt x="34693" y="78723"/>
                    <a:pt x="25472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16958900-3708-4C85-BBE0-BE14F425CF35}"/>
                </a:ext>
              </a:extLst>
            </p:cNvPr>
            <p:cNvSpPr/>
            <p:nvPr/>
          </p:nvSpPr>
          <p:spPr>
            <a:xfrm>
              <a:off x="2643499" y="5987206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3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39" y="0"/>
                    <a:pt x="52443" y="10950"/>
                    <a:pt x="52443" y="26164"/>
                  </a:cubicBezTo>
                  <a:cubicBezTo>
                    <a:pt x="52443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7FB9BED9-A7B2-4DCD-BB53-3D0288A75FE8}"/>
                </a:ext>
              </a:extLst>
            </p:cNvPr>
            <p:cNvSpPr/>
            <p:nvPr/>
          </p:nvSpPr>
          <p:spPr>
            <a:xfrm>
              <a:off x="2730636" y="5987206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39" y="0"/>
                    <a:pt x="52444" y="10950"/>
                    <a:pt x="52444" y="26164"/>
                  </a:cubicBezTo>
                  <a:cubicBezTo>
                    <a:pt x="52444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541C369E-EA19-477A-9ADC-CF082CD93C52}"/>
                </a:ext>
              </a:extLst>
            </p:cNvPr>
            <p:cNvSpPr/>
            <p:nvPr/>
          </p:nvSpPr>
          <p:spPr>
            <a:xfrm>
              <a:off x="2797257" y="5987322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CE54AF51-289E-47DC-AA2E-AE539D973C8B}"/>
                </a:ext>
              </a:extLst>
            </p:cNvPr>
            <p:cNvSpPr/>
            <p:nvPr/>
          </p:nvSpPr>
          <p:spPr>
            <a:xfrm>
              <a:off x="2859613" y="5961157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18FF595D-FC16-4B04-B506-84C2429FE64B}"/>
                </a:ext>
              </a:extLst>
            </p:cNvPr>
            <p:cNvSpPr/>
            <p:nvPr/>
          </p:nvSpPr>
          <p:spPr>
            <a:xfrm>
              <a:off x="2882665" y="5968188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1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2" y="9106"/>
                    <a:pt x="4380" y="9106"/>
                  </a:cubicBezTo>
                  <a:cubicBezTo>
                    <a:pt x="1844" y="9106"/>
                    <a:pt x="0" y="7031"/>
                    <a:pt x="0" y="4611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B00DA21C-B647-40A2-A04C-6C464FC1677D}"/>
                </a:ext>
              </a:extLst>
            </p:cNvPr>
            <p:cNvSpPr/>
            <p:nvPr/>
          </p:nvSpPr>
          <p:spPr>
            <a:xfrm>
              <a:off x="2908714" y="5987322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2 w 45412"/>
                <a:gd name="connsiteY6" fmla="*/ 22591 h 51751"/>
                <a:gd name="connsiteX7" fmla="*/ 45412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2" y="9451"/>
                    <a:pt x="45412" y="22591"/>
                  </a:cubicBezTo>
                  <a:lnTo>
                    <a:pt x="45412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6B8BDC7B-C183-43FE-8FE3-36BD44B7DBD7}"/>
                </a:ext>
              </a:extLst>
            </p:cNvPr>
            <p:cNvSpPr/>
            <p:nvPr/>
          </p:nvSpPr>
          <p:spPr>
            <a:xfrm>
              <a:off x="2966690" y="5987322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5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49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5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A996D8F5-8DC6-4B4C-BABD-A672F2ABE776}"/>
                </a:ext>
              </a:extLst>
            </p:cNvPr>
            <p:cNvSpPr/>
            <p:nvPr/>
          </p:nvSpPr>
          <p:spPr>
            <a:xfrm>
              <a:off x="3025703" y="6030083"/>
              <a:ext cx="9912" cy="9682"/>
            </a:xfrm>
            <a:custGeom>
              <a:avLst/>
              <a:gdLst>
                <a:gd name="connsiteX0" fmla="*/ 0 w 9912"/>
                <a:gd name="connsiteY0" fmla="*/ 4841 h 9682"/>
                <a:gd name="connsiteX1" fmla="*/ 4956 w 9912"/>
                <a:gd name="connsiteY1" fmla="*/ 0 h 9682"/>
                <a:gd name="connsiteX2" fmla="*/ 9912 w 9912"/>
                <a:gd name="connsiteY2" fmla="*/ 4841 h 9682"/>
                <a:gd name="connsiteX3" fmla="*/ 4956 w 9912"/>
                <a:gd name="connsiteY3" fmla="*/ 9682 h 9682"/>
                <a:gd name="connsiteX4" fmla="*/ 0 w 9912"/>
                <a:gd name="connsiteY4" fmla="*/ 4841 h 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2" h="9682">
                  <a:moveTo>
                    <a:pt x="0" y="4841"/>
                  </a:moveTo>
                  <a:cubicBezTo>
                    <a:pt x="0" y="1960"/>
                    <a:pt x="2075" y="0"/>
                    <a:pt x="4956" y="0"/>
                  </a:cubicBezTo>
                  <a:cubicBezTo>
                    <a:pt x="7838" y="0"/>
                    <a:pt x="9912" y="1960"/>
                    <a:pt x="9912" y="4841"/>
                  </a:cubicBezTo>
                  <a:cubicBezTo>
                    <a:pt x="9912" y="7723"/>
                    <a:pt x="7838" y="9682"/>
                    <a:pt x="4956" y="9682"/>
                  </a:cubicBezTo>
                  <a:cubicBezTo>
                    <a:pt x="2075" y="9682"/>
                    <a:pt x="0" y="7723"/>
                    <a:pt x="0" y="4841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0DB9E502-E78C-40C3-A002-BDE47841FE0F}"/>
                </a:ext>
              </a:extLst>
            </p:cNvPr>
            <p:cNvSpPr/>
            <p:nvPr/>
          </p:nvSpPr>
          <p:spPr>
            <a:xfrm>
              <a:off x="665398" y="6085523"/>
              <a:ext cx="2463578" cy="103965"/>
            </a:xfrm>
            <a:custGeom>
              <a:avLst/>
              <a:gdLst>
                <a:gd name="connsiteX0" fmla="*/ 0 w 2463578"/>
                <a:gd name="connsiteY0" fmla="*/ 115 h 103965"/>
                <a:gd name="connsiteX1" fmla="*/ 45067 w 2463578"/>
                <a:gd name="connsiteY1" fmla="*/ 115 h 103965"/>
                <a:gd name="connsiteX2" fmla="*/ 45067 w 2463578"/>
                <a:gd name="connsiteY2" fmla="*/ 6225 h 103965"/>
                <a:gd name="connsiteX3" fmla="*/ 6800 w 2463578"/>
                <a:gd name="connsiteY3" fmla="*/ 6225 h 103965"/>
                <a:gd name="connsiteX4" fmla="*/ 6800 w 2463578"/>
                <a:gd name="connsiteY4" fmla="*/ 35385 h 103965"/>
                <a:gd name="connsiteX5" fmla="*/ 40687 w 2463578"/>
                <a:gd name="connsiteY5" fmla="*/ 35385 h 103965"/>
                <a:gd name="connsiteX6" fmla="*/ 40687 w 2463578"/>
                <a:gd name="connsiteY6" fmla="*/ 41494 h 103965"/>
                <a:gd name="connsiteX7" fmla="*/ 6800 w 2463578"/>
                <a:gd name="connsiteY7" fmla="*/ 41494 h 103965"/>
                <a:gd name="connsiteX8" fmla="*/ 6800 w 2463578"/>
                <a:gd name="connsiteY8" fmla="*/ 71808 h 103965"/>
                <a:gd name="connsiteX9" fmla="*/ 46219 w 2463578"/>
                <a:gd name="connsiteY9" fmla="*/ 71808 h 103965"/>
                <a:gd name="connsiteX10" fmla="*/ 46219 w 2463578"/>
                <a:gd name="connsiteY10" fmla="*/ 77916 h 103965"/>
                <a:gd name="connsiteX11" fmla="*/ 0 w 2463578"/>
                <a:gd name="connsiteY11" fmla="*/ 77916 h 103965"/>
                <a:gd name="connsiteX12" fmla="*/ 0 w 2463578"/>
                <a:gd name="connsiteY12" fmla="*/ 115 h 103965"/>
                <a:gd name="connsiteX13" fmla="*/ 74574 w 2463578"/>
                <a:gd name="connsiteY13" fmla="*/ 56363 h 103965"/>
                <a:gd name="connsiteX14" fmla="*/ 57630 w 2463578"/>
                <a:gd name="connsiteY14" fmla="*/ 77916 h 103965"/>
                <a:gd name="connsiteX15" fmla="*/ 50138 w 2463578"/>
                <a:gd name="connsiteY15" fmla="*/ 77916 h 103965"/>
                <a:gd name="connsiteX16" fmla="*/ 70655 w 2463578"/>
                <a:gd name="connsiteY16" fmla="*/ 51406 h 103965"/>
                <a:gd name="connsiteX17" fmla="*/ 51176 w 2463578"/>
                <a:gd name="connsiteY17" fmla="*/ 27087 h 103965"/>
                <a:gd name="connsiteX18" fmla="*/ 59129 w 2463578"/>
                <a:gd name="connsiteY18" fmla="*/ 27087 h 103965"/>
                <a:gd name="connsiteX19" fmla="*/ 74804 w 2463578"/>
                <a:gd name="connsiteY19" fmla="*/ 46335 h 103965"/>
                <a:gd name="connsiteX20" fmla="*/ 89903 w 2463578"/>
                <a:gd name="connsiteY20" fmla="*/ 27087 h 103965"/>
                <a:gd name="connsiteX21" fmla="*/ 97395 w 2463578"/>
                <a:gd name="connsiteY21" fmla="*/ 27087 h 103965"/>
                <a:gd name="connsiteX22" fmla="*/ 78723 w 2463578"/>
                <a:gd name="connsiteY22" fmla="*/ 51522 h 103965"/>
                <a:gd name="connsiteX23" fmla="*/ 100046 w 2463578"/>
                <a:gd name="connsiteY23" fmla="*/ 78032 h 103965"/>
                <a:gd name="connsiteX24" fmla="*/ 92093 w 2463578"/>
                <a:gd name="connsiteY24" fmla="*/ 78032 h 103965"/>
                <a:gd name="connsiteX25" fmla="*/ 74574 w 2463578"/>
                <a:gd name="connsiteY25" fmla="*/ 56478 h 103965"/>
                <a:gd name="connsiteX26" fmla="*/ 117105 w 2463578"/>
                <a:gd name="connsiteY26" fmla="*/ 66159 h 103965"/>
                <a:gd name="connsiteX27" fmla="*/ 117105 w 2463578"/>
                <a:gd name="connsiteY27" fmla="*/ 103965 h 103965"/>
                <a:gd name="connsiteX28" fmla="*/ 110650 w 2463578"/>
                <a:gd name="connsiteY28" fmla="*/ 103965 h 103965"/>
                <a:gd name="connsiteX29" fmla="*/ 110650 w 2463578"/>
                <a:gd name="connsiteY29" fmla="*/ 27202 h 103965"/>
                <a:gd name="connsiteX30" fmla="*/ 117105 w 2463578"/>
                <a:gd name="connsiteY30" fmla="*/ 27202 h 103965"/>
                <a:gd name="connsiteX31" fmla="*/ 117105 w 2463578"/>
                <a:gd name="connsiteY31" fmla="*/ 39073 h 103965"/>
                <a:gd name="connsiteX32" fmla="*/ 137391 w 2463578"/>
                <a:gd name="connsiteY32" fmla="*/ 26395 h 103965"/>
                <a:gd name="connsiteX33" fmla="*/ 162863 w 2463578"/>
                <a:gd name="connsiteY33" fmla="*/ 52559 h 103965"/>
                <a:gd name="connsiteX34" fmla="*/ 137391 w 2463578"/>
                <a:gd name="connsiteY34" fmla="*/ 78954 h 103965"/>
                <a:gd name="connsiteX35" fmla="*/ 117105 w 2463578"/>
                <a:gd name="connsiteY35" fmla="*/ 66275 h 103965"/>
                <a:gd name="connsiteX36" fmla="*/ 136699 w 2463578"/>
                <a:gd name="connsiteY36" fmla="*/ 32388 h 103965"/>
                <a:gd name="connsiteX37" fmla="*/ 117105 w 2463578"/>
                <a:gd name="connsiteY37" fmla="*/ 52559 h 103965"/>
                <a:gd name="connsiteX38" fmla="*/ 136699 w 2463578"/>
                <a:gd name="connsiteY38" fmla="*/ 72845 h 103965"/>
                <a:gd name="connsiteX39" fmla="*/ 156063 w 2463578"/>
                <a:gd name="connsiteY39" fmla="*/ 52559 h 103965"/>
                <a:gd name="connsiteX40" fmla="*/ 136699 w 2463578"/>
                <a:gd name="connsiteY40" fmla="*/ 32388 h 103965"/>
                <a:gd name="connsiteX41" fmla="*/ 176925 w 2463578"/>
                <a:gd name="connsiteY41" fmla="*/ 115 h 103965"/>
                <a:gd name="connsiteX42" fmla="*/ 183379 w 2463578"/>
                <a:gd name="connsiteY42" fmla="*/ 115 h 103965"/>
                <a:gd name="connsiteX43" fmla="*/ 183379 w 2463578"/>
                <a:gd name="connsiteY43" fmla="*/ 77916 h 103965"/>
                <a:gd name="connsiteX44" fmla="*/ 176925 w 2463578"/>
                <a:gd name="connsiteY44" fmla="*/ 77916 h 103965"/>
                <a:gd name="connsiteX45" fmla="*/ 176925 w 2463578"/>
                <a:gd name="connsiteY45" fmla="*/ 115 h 103965"/>
                <a:gd name="connsiteX46" fmla="*/ 243315 w 2463578"/>
                <a:gd name="connsiteY46" fmla="*/ 66159 h 103965"/>
                <a:gd name="connsiteX47" fmla="*/ 223029 w 2463578"/>
                <a:gd name="connsiteY47" fmla="*/ 78723 h 103965"/>
                <a:gd name="connsiteX48" fmla="*/ 197557 w 2463578"/>
                <a:gd name="connsiteY48" fmla="*/ 52674 h 103965"/>
                <a:gd name="connsiteX49" fmla="*/ 223029 w 2463578"/>
                <a:gd name="connsiteY49" fmla="*/ 26164 h 103965"/>
                <a:gd name="connsiteX50" fmla="*/ 243315 w 2463578"/>
                <a:gd name="connsiteY50" fmla="*/ 38843 h 103965"/>
                <a:gd name="connsiteX51" fmla="*/ 243315 w 2463578"/>
                <a:gd name="connsiteY51" fmla="*/ 26971 h 103965"/>
                <a:gd name="connsiteX52" fmla="*/ 249770 w 2463578"/>
                <a:gd name="connsiteY52" fmla="*/ 26971 h 103965"/>
                <a:gd name="connsiteX53" fmla="*/ 249770 w 2463578"/>
                <a:gd name="connsiteY53" fmla="*/ 77801 h 103965"/>
                <a:gd name="connsiteX54" fmla="*/ 243315 w 2463578"/>
                <a:gd name="connsiteY54" fmla="*/ 77801 h 103965"/>
                <a:gd name="connsiteX55" fmla="*/ 243315 w 2463578"/>
                <a:gd name="connsiteY55" fmla="*/ 66045 h 103965"/>
                <a:gd name="connsiteX56" fmla="*/ 204242 w 2463578"/>
                <a:gd name="connsiteY56" fmla="*/ 52559 h 103965"/>
                <a:gd name="connsiteX57" fmla="*/ 223605 w 2463578"/>
                <a:gd name="connsiteY57" fmla="*/ 72729 h 103965"/>
                <a:gd name="connsiteX58" fmla="*/ 243200 w 2463578"/>
                <a:gd name="connsiteY58" fmla="*/ 52559 h 103965"/>
                <a:gd name="connsiteX59" fmla="*/ 223605 w 2463578"/>
                <a:gd name="connsiteY59" fmla="*/ 32274 h 103965"/>
                <a:gd name="connsiteX60" fmla="*/ 204242 w 2463578"/>
                <a:gd name="connsiteY60" fmla="*/ 52559 h 103965"/>
                <a:gd name="connsiteX61" fmla="*/ 266137 w 2463578"/>
                <a:gd name="connsiteY61" fmla="*/ 11757 h 103965"/>
                <a:gd name="connsiteX62" fmla="*/ 270516 w 2463578"/>
                <a:gd name="connsiteY62" fmla="*/ 7146 h 103965"/>
                <a:gd name="connsiteX63" fmla="*/ 273513 w 2463578"/>
                <a:gd name="connsiteY63" fmla="*/ 8068 h 103965"/>
                <a:gd name="connsiteX64" fmla="*/ 278469 w 2463578"/>
                <a:gd name="connsiteY64" fmla="*/ 11641 h 103965"/>
                <a:gd name="connsiteX65" fmla="*/ 273513 w 2463578"/>
                <a:gd name="connsiteY65" fmla="*/ 15214 h 103965"/>
                <a:gd name="connsiteX66" fmla="*/ 270516 w 2463578"/>
                <a:gd name="connsiteY66" fmla="*/ 16252 h 103965"/>
                <a:gd name="connsiteX67" fmla="*/ 266137 w 2463578"/>
                <a:gd name="connsiteY67" fmla="*/ 11757 h 103965"/>
                <a:gd name="connsiteX68" fmla="*/ 267750 w 2463578"/>
                <a:gd name="connsiteY68" fmla="*/ 26971 h 103965"/>
                <a:gd name="connsiteX69" fmla="*/ 274320 w 2463578"/>
                <a:gd name="connsiteY69" fmla="*/ 26971 h 103965"/>
                <a:gd name="connsiteX70" fmla="*/ 274320 w 2463578"/>
                <a:gd name="connsiteY70" fmla="*/ 77801 h 103965"/>
                <a:gd name="connsiteX71" fmla="*/ 267750 w 2463578"/>
                <a:gd name="connsiteY71" fmla="*/ 77801 h 103965"/>
                <a:gd name="connsiteX72" fmla="*/ 267750 w 2463578"/>
                <a:gd name="connsiteY72" fmla="*/ 26971 h 103965"/>
                <a:gd name="connsiteX73" fmla="*/ 298640 w 2463578"/>
                <a:gd name="connsiteY73" fmla="*/ 77801 h 103965"/>
                <a:gd name="connsiteX74" fmla="*/ 292185 w 2463578"/>
                <a:gd name="connsiteY74" fmla="*/ 77801 h 103965"/>
                <a:gd name="connsiteX75" fmla="*/ 292185 w 2463578"/>
                <a:gd name="connsiteY75" fmla="*/ 26971 h 103965"/>
                <a:gd name="connsiteX76" fmla="*/ 298640 w 2463578"/>
                <a:gd name="connsiteY76" fmla="*/ 26971 h 103965"/>
                <a:gd name="connsiteX77" fmla="*/ 298640 w 2463578"/>
                <a:gd name="connsiteY77" fmla="*/ 38613 h 103965"/>
                <a:gd name="connsiteX78" fmla="*/ 317427 w 2463578"/>
                <a:gd name="connsiteY78" fmla="*/ 26164 h 103965"/>
                <a:gd name="connsiteX79" fmla="*/ 337598 w 2463578"/>
                <a:gd name="connsiteY79" fmla="*/ 48756 h 103965"/>
                <a:gd name="connsiteX80" fmla="*/ 337598 w 2463578"/>
                <a:gd name="connsiteY80" fmla="*/ 77801 h 103965"/>
                <a:gd name="connsiteX81" fmla="*/ 331143 w 2463578"/>
                <a:gd name="connsiteY81" fmla="*/ 77801 h 103965"/>
                <a:gd name="connsiteX82" fmla="*/ 331143 w 2463578"/>
                <a:gd name="connsiteY82" fmla="*/ 49677 h 103965"/>
                <a:gd name="connsiteX83" fmla="*/ 315929 w 2463578"/>
                <a:gd name="connsiteY83" fmla="*/ 32388 h 103965"/>
                <a:gd name="connsiteX84" fmla="*/ 298755 w 2463578"/>
                <a:gd name="connsiteY84" fmla="*/ 52444 h 103965"/>
                <a:gd name="connsiteX85" fmla="*/ 298755 w 2463578"/>
                <a:gd name="connsiteY85" fmla="*/ 77916 h 103965"/>
                <a:gd name="connsiteX86" fmla="*/ 431420 w 2463578"/>
                <a:gd name="connsiteY86" fmla="*/ 79415 h 103965"/>
                <a:gd name="connsiteX87" fmla="*/ 412748 w 2463578"/>
                <a:gd name="connsiteY87" fmla="*/ 38497 h 103965"/>
                <a:gd name="connsiteX88" fmla="*/ 393845 w 2463578"/>
                <a:gd name="connsiteY88" fmla="*/ 79415 h 103965"/>
                <a:gd name="connsiteX89" fmla="*/ 371369 w 2463578"/>
                <a:gd name="connsiteY89" fmla="*/ 26971 h 103965"/>
                <a:gd name="connsiteX90" fmla="*/ 378746 w 2463578"/>
                <a:gd name="connsiteY90" fmla="*/ 26971 h 103965"/>
                <a:gd name="connsiteX91" fmla="*/ 394652 w 2463578"/>
                <a:gd name="connsiteY91" fmla="*/ 65122 h 103965"/>
                <a:gd name="connsiteX92" fmla="*/ 412863 w 2463578"/>
                <a:gd name="connsiteY92" fmla="*/ 25357 h 103965"/>
                <a:gd name="connsiteX93" fmla="*/ 430959 w 2463578"/>
                <a:gd name="connsiteY93" fmla="*/ 65122 h 103965"/>
                <a:gd name="connsiteX94" fmla="*/ 446865 w 2463578"/>
                <a:gd name="connsiteY94" fmla="*/ 26971 h 103965"/>
                <a:gd name="connsiteX95" fmla="*/ 453665 w 2463578"/>
                <a:gd name="connsiteY95" fmla="*/ 26971 h 103965"/>
                <a:gd name="connsiteX96" fmla="*/ 431651 w 2463578"/>
                <a:gd name="connsiteY96" fmla="*/ 79415 h 103965"/>
                <a:gd name="connsiteX97" fmla="*/ 470378 w 2463578"/>
                <a:gd name="connsiteY97" fmla="*/ 77801 h 103965"/>
                <a:gd name="connsiteX98" fmla="*/ 463924 w 2463578"/>
                <a:gd name="connsiteY98" fmla="*/ 77801 h 103965"/>
                <a:gd name="connsiteX99" fmla="*/ 463924 w 2463578"/>
                <a:gd name="connsiteY99" fmla="*/ 0 h 103965"/>
                <a:gd name="connsiteX100" fmla="*/ 470378 w 2463578"/>
                <a:gd name="connsiteY100" fmla="*/ 0 h 103965"/>
                <a:gd name="connsiteX101" fmla="*/ 470378 w 2463578"/>
                <a:gd name="connsiteY101" fmla="*/ 38613 h 103965"/>
                <a:gd name="connsiteX102" fmla="*/ 489166 w 2463578"/>
                <a:gd name="connsiteY102" fmla="*/ 26164 h 103965"/>
                <a:gd name="connsiteX103" fmla="*/ 509336 w 2463578"/>
                <a:gd name="connsiteY103" fmla="*/ 48756 h 103965"/>
                <a:gd name="connsiteX104" fmla="*/ 509336 w 2463578"/>
                <a:gd name="connsiteY104" fmla="*/ 77801 h 103965"/>
                <a:gd name="connsiteX105" fmla="*/ 502882 w 2463578"/>
                <a:gd name="connsiteY105" fmla="*/ 77801 h 103965"/>
                <a:gd name="connsiteX106" fmla="*/ 502882 w 2463578"/>
                <a:gd name="connsiteY106" fmla="*/ 49677 h 103965"/>
                <a:gd name="connsiteX107" fmla="*/ 487667 w 2463578"/>
                <a:gd name="connsiteY107" fmla="*/ 32388 h 103965"/>
                <a:gd name="connsiteX108" fmla="*/ 470493 w 2463578"/>
                <a:gd name="connsiteY108" fmla="*/ 52444 h 103965"/>
                <a:gd name="connsiteX109" fmla="*/ 470493 w 2463578"/>
                <a:gd name="connsiteY109" fmla="*/ 77916 h 103965"/>
                <a:gd name="connsiteX110" fmla="*/ 529276 w 2463578"/>
                <a:gd name="connsiteY110" fmla="*/ 103734 h 103965"/>
                <a:gd name="connsiteX111" fmla="*/ 522476 w 2463578"/>
                <a:gd name="connsiteY111" fmla="*/ 103734 h 103965"/>
                <a:gd name="connsiteX112" fmla="*/ 538612 w 2463578"/>
                <a:gd name="connsiteY112" fmla="*/ 70309 h 103965"/>
                <a:gd name="connsiteX113" fmla="*/ 516137 w 2463578"/>
                <a:gd name="connsiteY113" fmla="*/ 26971 h 103965"/>
                <a:gd name="connsiteX114" fmla="*/ 523744 w 2463578"/>
                <a:gd name="connsiteY114" fmla="*/ 26971 h 103965"/>
                <a:gd name="connsiteX115" fmla="*/ 542185 w 2463578"/>
                <a:gd name="connsiteY115" fmla="*/ 63048 h 103965"/>
                <a:gd name="connsiteX116" fmla="*/ 559705 w 2463578"/>
                <a:gd name="connsiteY116" fmla="*/ 26971 h 103965"/>
                <a:gd name="connsiteX117" fmla="*/ 566505 w 2463578"/>
                <a:gd name="connsiteY117" fmla="*/ 26971 h 103965"/>
                <a:gd name="connsiteX118" fmla="*/ 529392 w 2463578"/>
                <a:gd name="connsiteY118" fmla="*/ 103734 h 103965"/>
                <a:gd name="connsiteX119" fmla="*/ 616990 w 2463578"/>
                <a:gd name="connsiteY119" fmla="*/ 78608 h 103965"/>
                <a:gd name="connsiteX120" fmla="*/ 600392 w 2463578"/>
                <a:gd name="connsiteY120" fmla="*/ 61089 h 103965"/>
                <a:gd name="connsiteX121" fmla="*/ 600392 w 2463578"/>
                <a:gd name="connsiteY121" fmla="*/ 10374 h 103965"/>
                <a:gd name="connsiteX122" fmla="*/ 606731 w 2463578"/>
                <a:gd name="connsiteY122" fmla="*/ 10374 h 103965"/>
                <a:gd name="connsiteX123" fmla="*/ 606731 w 2463578"/>
                <a:gd name="connsiteY123" fmla="*/ 26971 h 103965"/>
                <a:gd name="connsiteX124" fmla="*/ 629092 w 2463578"/>
                <a:gd name="connsiteY124" fmla="*/ 26971 h 103965"/>
                <a:gd name="connsiteX125" fmla="*/ 629092 w 2463578"/>
                <a:gd name="connsiteY125" fmla="*/ 32965 h 103965"/>
                <a:gd name="connsiteX126" fmla="*/ 606731 w 2463578"/>
                <a:gd name="connsiteY126" fmla="*/ 32965 h 103965"/>
                <a:gd name="connsiteX127" fmla="*/ 606731 w 2463578"/>
                <a:gd name="connsiteY127" fmla="*/ 61549 h 103965"/>
                <a:gd name="connsiteX128" fmla="*/ 617681 w 2463578"/>
                <a:gd name="connsiteY128" fmla="*/ 72499 h 103965"/>
                <a:gd name="connsiteX129" fmla="*/ 629899 w 2463578"/>
                <a:gd name="connsiteY129" fmla="*/ 68696 h 103965"/>
                <a:gd name="connsiteX130" fmla="*/ 629899 w 2463578"/>
                <a:gd name="connsiteY130" fmla="*/ 74919 h 103965"/>
                <a:gd name="connsiteX131" fmla="*/ 616990 w 2463578"/>
                <a:gd name="connsiteY131" fmla="*/ 78608 h 103965"/>
                <a:gd name="connsiteX132" fmla="*/ 646957 w 2463578"/>
                <a:gd name="connsiteY132" fmla="*/ 77801 h 103965"/>
                <a:gd name="connsiteX133" fmla="*/ 640503 w 2463578"/>
                <a:gd name="connsiteY133" fmla="*/ 77801 h 103965"/>
                <a:gd name="connsiteX134" fmla="*/ 640503 w 2463578"/>
                <a:gd name="connsiteY134" fmla="*/ 0 h 103965"/>
                <a:gd name="connsiteX135" fmla="*/ 646957 w 2463578"/>
                <a:gd name="connsiteY135" fmla="*/ 0 h 103965"/>
                <a:gd name="connsiteX136" fmla="*/ 646957 w 2463578"/>
                <a:gd name="connsiteY136" fmla="*/ 38613 h 103965"/>
                <a:gd name="connsiteX137" fmla="*/ 665745 w 2463578"/>
                <a:gd name="connsiteY137" fmla="*/ 26164 h 103965"/>
                <a:gd name="connsiteX138" fmla="*/ 685915 w 2463578"/>
                <a:gd name="connsiteY138" fmla="*/ 48756 h 103965"/>
                <a:gd name="connsiteX139" fmla="*/ 685915 w 2463578"/>
                <a:gd name="connsiteY139" fmla="*/ 77801 h 103965"/>
                <a:gd name="connsiteX140" fmla="*/ 679461 w 2463578"/>
                <a:gd name="connsiteY140" fmla="*/ 77801 h 103965"/>
                <a:gd name="connsiteX141" fmla="*/ 679461 w 2463578"/>
                <a:gd name="connsiteY141" fmla="*/ 49677 h 103965"/>
                <a:gd name="connsiteX142" fmla="*/ 664246 w 2463578"/>
                <a:gd name="connsiteY142" fmla="*/ 32388 h 103965"/>
                <a:gd name="connsiteX143" fmla="*/ 647073 w 2463578"/>
                <a:gd name="connsiteY143" fmla="*/ 52444 h 103965"/>
                <a:gd name="connsiteX144" fmla="*/ 647073 w 2463578"/>
                <a:gd name="connsiteY144" fmla="*/ 77916 h 103965"/>
                <a:gd name="connsiteX145" fmla="*/ 698594 w 2463578"/>
                <a:gd name="connsiteY145" fmla="*/ 52674 h 103965"/>
                <a:gd name="connsiteX146" fmla="*/ 723606 w 2463578"/>
                <a:gd name="connsiteY146" fmla="*/ 26164 h 103965"/>
                <a:gd name="connsiteX147" fmla="*/ 747695 w 2463578"/>
                <a:gd name="connsiteY147" fmla="*/ 51752 h 103965"/>
                <a:gd name="connsiteX148" fmla="*/ 747464 w 2463578"/>
                <a:gd name="connsiteY148" fmla="*/ 54864 h 103965"/>
                <a:gd name="connsiteX149" fmla="*/ 705279 w 2463578"/>
                <a:gd name="connsiteY149" fmla="*/ 54864 h 103965"/>
                <a:gd name="connsiteX150" fmla="*/ 725565 w 2463578"/>
                <a:gd name="connsiteY150" fmla="*/ 72729 h 103965"/>
                <a:gd name="connsiteX151" fmla="*/ 744122 w 2463578"/>
                <a:gd name="connsiteY151" fmla="*/ 66506 h 103965"/>
                <a:gd name="connsiteX152" fmla="*/ 744122 w 2463578"/>
                <a:gd name="connsiteY152" fmla="*/ 72845 h 103965"/>
                <a:gd name="connsiteX153" fmla="*/ 725565 w 2463578"/>
                <a:gd name="connsiteY153" fmla="*/ 78608 h 103965"/>
                <a:gd name="connsiteX154" fmla="*/ 698479 w 2463578"/>
                <a:gd name="connsiteY154" fmla="*/ 52674 h 103965"/>
                <a:gd name="connsiteX155" fmla="*/ 740895 w 2463578"/>
                <a:gd name="connsiteY155" fmla="*/ 49563 h 103965"/>
                <a:gd name="connsiteX156" fmla="*/ 723606 w 2463578"/>
                <a:gd name="connsiteY156" fmla="*/ 32043 h 103965"/>
                <a:gd name="connsiteX157" fmla="*/ 705394 w 2463578"/>
                <a:gd name="connsiteY157" fmla="*/ 49563 h 103965"/>
                <a:gd name="connsiteX158" fmla="*/ 740895 w 2463578"/>
                <a:gd name="connsiteY158" fmla="*/ 49563 h 103965"/>
                <a:gd name="connsiteX159" fmla="*/ 768211 w 2463578"/>
                <a:gd name="connsiteY159" fmla="*/ 77801 h 103965"/>
                <a:gd name="connsiteX160" fmla="*/ 761757 w 2463578"/>
                <a:gd name="connsiteY160" fmla="*/ 77801 h 103965"/>
                <a:gd name="connsiteX161" fmla="*/ 761757 w 2463578"/>
                <a:gd name="connsiteY161" fmla="*/ 26971 h 103965"/>
                <a:gd name="connsiteX162" fmla="*/ 768211 w 2463578"/>
                <a:gd name="connsiteY162" fmla="*/ 26971 h 103965"/>
                <a:gd name="connsiteX163" fmla="*/ 768211 w 2463578"/>
                <a:gd name="connsiteY163" fmla="*/ 39996 h 103965"/>
                <a:gd name="connsiteX164" fmla="*/ 787345 w 2463578"/>
                <a:gd name="connsiteY164" fmla="*/ 26049 h 103965"/>
                <a:gd name="connsiteX165" fmla="*/ 787345 w 2463578"/>
                <a:gd name="connsiteY165" fmla="*/ 33310 h 103965"/>
                <a:gd name="connsiteX166" fmla="*/ 768211 w 2463578"/>
                <a:gd name="connsiteY166" fmla="*/ 53250 h 103965"/>
                <a:gd name="connsiteX167" fmla="*/ 768211 w 2463578"/>
                <a:gd name="connsiteY167" fmla="*/ 77685 h 103965"/>
                <a:gd name="connsiteX168" fmla="*/ 792647 w 2463578"/>
                <a:gd name="connsiteY168" fmla="*/ 52674 h 103965"/>
                <a:gd name="connsiteX169" fmla="*/ 817658 w 2463578"/>
                <a:gd name="connsiteY169" fmla="*/ 26164 h 103965"/>
                <a:gd name="connsiteX170" fmla="*/ 841747 w 2463578"/>
                <a:gd name="connsiteY170" fmla="*/ 51752 h 103965"/>
                <a:gd name="connsiteX171" fmla="*/ 841517 w 2463578"/>
                <a:gd name="connsiteY171" fmla="*/ 54864 h 103965"/>
                <a:gd name="connsiteX172" fmla="*/ 799332 w 2463578"/>
                <a:gd name="connsiteY172" fmla="*/ 54864 h 103965"/>
                <a:gd name="connsiteX173" fmla="*/ 819617 w 2463578"/>
                <a:gd name="connsiteY173" fmla="*/ 72729 h 103965"/>
                <a:gd name="connsiteX174" fmla="*/ 838174 w 2463578"/>
                <a:gd name="connsiteY174" fmla="*/ 66506 h 103965"/>
                <a:gd name="connsiteX175" fmla="*/ 838174 w 2463578"/>
                <a:gd name="connsiteY175" fmla="*/ 72845 h 103965"/>
                <a:gd name="connsiteX176" fmla="*/ 819617 w 2463578"/>
                <a:gd name="connsiteY176" fmla="*/ 78608 h 103965"/>
                <a:gd name="connsiteX177" fmla="*/ 792531 w 2463578"/>
                <a:gd name="connsiteY177" fmla="*/ 52674 h 103965"/>
                <a:gd name="connsiteX178" fmla="*/ 834947 w 2463578"/>
                <a:gd name="connsiteY178" fmla="*/ 49563 h 103965"/>
                <a:gd name="connsiteX179" fmla="*/ 817658 w 2463578"/>
                <a:gd name="connsiteY179" fmla="*/ 32043 h 103965"/>
                <a:gd name="connsiteX180" fmla="*/ 799447 w 2463578"/>
                <a:gd name="connsiteY180" fmla="*/ 49563 h 103965"/>
                <a:gd name="connsiteX181" fmla="*/ 834947 w 2463578"/>
                <a:gd name="connsiteY181" fmla="*/ 49563 h 103965"/>
                <a:gd name="connsiteX182" fmla="*/ 921969 w 2463578"/>
                <a:gd name="connsiteY182" fmla="*/ 66045 h 103965"/>
                <a:gd name="connsiteX183" fmla="*/ 901683 w 2463578"/>
                <a:gd name="connsiteY183" fmla="*/ 78608 h 103965"/>
                <a:gd name="connsiteX184" fmla="*/ 876210 w 2463578"/>
                <a:gd name="connsiteY184" fmla="*/ 52559 h 103965"/>
                <a:gd name="connsiteX185" fmla="*/ 901683 w 2463578"/>
                <a:gd name="connsiteY185" fmla="*/ 26049 h 103965"/>
                <a:gd name="connsiteX186" fmla="*/ 921969 w 2463578"/>
                <a:gd name="connsiteY186" fmla="*/ 38728 h 103965"/>
                <a:gd name="connsiteX187" fmla="*/ 921969 w 2463578"/>
                <a:gd name="connsiteY187" fmla="*/ 26856 h 103965"/>
                <a:gd name="connsiteX188" fmla="*/ 928423 w 2463578"/>
                <a:gd name="connsiteY188" fmla="*/ 26856 h 103965"/>
                <a:gd name="connsiteX189" fmla="*/ 928423 w 2463578"/>
                <a:gd name="connsiteY189" fmla="*/ 77685 h 103965"/>
                <a:gd name="connsiteX190" fmla="*/ 921969 w 2463578"/>
                <a:gd name="connsiteY190" fmla="*/ 77685 h 103965"/>
                <a:gd name="connsiteX191" fmla="*/ 921969 w 2463578"/>
                <a:gd name="connsiteY191" fmla="*/ 65929 h 103965"/>
                <a:gd name="connsiteX192" fmla="*/ 882896 w 2463578"/>
                <a:gd name="connsiteY192" fmla="*/ 52444 h 103965"/>
                <a:gd name="connsiteX193" fmla="*/ 902259 w 2463578"/>
                <a:gd name="connsiteY193" fmla="*/ 72615 h 103965"/>
                <a:gd name="connsiteX194" fmla="*/ 921854 w 2463578"/>
                <a:gd name="connsiteY194" fmla="*/ 52444 h 103965"/>
                <a:gd name="connsiteX195" fmla="*/ 902259 w 2463578"/>
                <a:gd name="connsiteY195" fmla="*/ 32158 h 103965"/>
                <a:gd name="connsiteX196" fmla="*/ 882896 w 2463578"/>
                <a:gd name="connsiteY196" fmla="*/ 52444 h 103965"/>
                <a:gd name="connsiteX197" fmla="*/ 952859 w 2463578"/>
                <a:gd name="connsiteY197" fmla="*/ 77801 h 103965"/>
                <a:gd name="connsiteX198" fmla="*/ 946404 w 2463578"/>
                <a:gd name="connsiteY198" fmla="*/ 77801 h 103965"/>
                <a:gd name="connsiteX199" fmla="*/ 946404 w 2463578"/>
                <a:gd name="connsiteY199" fmla="*/ 26971 h 103965"/>
                <a:gd name="connsiteX200" fmla="*/ 952859 w 2463578"/>
                <a:gd name="connsiteY200" fmla="*/ 26971 h 103965"/>
                <a:gd name="connsiteX201" fmla="*/ 952859 w 2463578"/>
                <a:gd name="connsiteY201" fmla="*/ 39996 h 103965"/>
                <a:gd name="connsiteX202" fmla="*/ 971992 w 2463578"/>
                <a:gd name="connsiteY202" fmla="*/ 26049 h 103965"/>
                <a:gd name="connsiteX203" fmla="*/ 971992 w 2463578"/>
                <a:gd name="connsiteY203" fmla="*/ 33310 h 103965"/>
                <a:gd name="connsiteX204" fmla="*/ 952859 w 2463578"/>
                <a:gd name="connsiteY204" fmla="*/ 53250 h 103965"/>
                <a:gd name="connsiteX205" fmla="*/ 952859 w 2463578"/>
                <a:gd name="connsiteY205" fmla="*/ 77685 h 103965"/>
                <a:gd name="connsiteX206" fmla="*/ 977294 w 2463578"/>
                <a:gd name="connsiteY206" fmla="*/ 52674 h 103965"/>
                <a:gd name="connsiteX207" fmla="*/ 1002305 w 2463578"/>
                <a:gd name="connsiteY207" fmla="*/ 26164 h 103965"/>
                <a:gd name="connsiteX208" fmla="*/ 1026395 w 2463578"/>
                <a:gd name="connsiteY208" fmla="*/ 51752 h 103965"/>
                <a:gd name="connsiteX209" fmla="*/ 1026164 w 2463578"/>
                <a:gd name="connsiteY209" fmla="*/ 54864 h 103965"/>
                <a:gd name="connsiteX210" fmla="*/ 983979 w 2463578"/>
                <a:gd name="connsiteY210" fmla="*/ 54864 h 103965"/>
                <a:gd name="connsiteX211" fmla="*/ 1004265 w 2463578"/>
                <a:gd name="connsiteY211" fmla="*/ 72729 h 103965"/>
                <a:gd name="connsiteX212" fmla="*/ 1022822 w 2463578"/>
                <a:gd name="connsiteY212" fmla="*/ 66506 h 103965"/>
                <a:gd name="connsiteX213" fmla="*/ 1022822 w 2463578"/>
                <a:gd name="connsiteY213" fmla="*/ 72845 h 103965"/>
                <a:gd name="connsiteX214" fmla="*/ 1004265 w 2463578"/>
                <a:gd name="connsiteY214" fmla="*/ 78608 h 103965"/>
                <a:gd name="connsiteX215" fmla="*/ 977179 w 2463578"/>
                <a:gd name="connsiteY215" fmla="*/ 52674 h 103965"/>
                <a:gd name="connsiteX216" fmla="*/ 1019594 w 2463578"/>
                <a:gd name="connsiteY216" fmla="*/ 49563 h 103965"/>
                <a:gd name="connsiteX217" fmla="*/ 1002305 w 2463578"/>
                <a:gd name="connsiteY217" fmla="*/ 32043 h 103965"/>
                <a:gd name="connsiteX218" fmla="*/ 984094 w 2463578"/>
                <a:gd name="connsiteY218" fmla="*/ 49563 h 103965"/>
                <a:gd name="connsiteX219" fmla="*/ 1019594 w 2463578"/>
                <a:gd name="connsiteY219" fmla="*/ 49563 h 103965"/>
                <a:gd name="connsiteX220" fmla="*/ 1071231 w 2463578"/>
                <a:gd name="connsiteY220" fmla="*/ 77801 h 103965"/>
                <a:gd name="connsiteX221" fmla="*/ 1064777 w 2463578"/>
                <a:gd name="connsiteY221" fmla="*/ 77801 h 103965"/>
                <a:gd name="connsiteX222" fmla="*/ 1064777 w 2463578"/>
                <a:gd name="connsiteY222" fmla="*/ 26971 h 103965"/>
                <a:gd name="connsiteX223" fmla="*/ 1071231 w 2463578"/>
                <a:gd name="connsiteY223" fmla="*/ 26971 h 103965"/>
                <a:gd name="connsiteX224" fmla="*/ 1071231 w 2463578"/>
                <a:gd name="connsiteY224" fmla="*/ 39996 h 103965"/>
                <a:gd name="connsiteX225" fmla="*/ 1090364 w 2463578"/>
                <a:gd name="connsiteY225" fmla="*/ 26049 h 103965"/>
                <a:gd name="connsiteX226" fmla="*/ 1090364 w 2463578"/>
                <a:gd name="connsiteY226" fmla="*/ 33310 h 103965"/>
                <a:gd name="connsiteX227" fmla="*/ 1071231 w 2463578"/>
                <a:gd name="connsiteY227" fmla="*/ 53250 h 103965"/>
                <a:gd name="connsiteX228" fmla="*/ 1071231 w 2463578"/>
                <a:gd name="connsiteY228" fmla="*/ 77685 h 103965"/>
                <a:gd name="connsiteX229" fmla="*/ 1095666 w 2463578"/>
                <a:gd name="connsiteY229" fmla="*/ 52674 h 103965"/>
                <a:gd name="connsiteX230" fmla="*/ 1120678 w 2463578"/>
                <a:gd name="connsiteY230" fmla="*/ 26164 h 103965"/>
                <a:gd name="connsiteX231" fmla="*/ 1144767 w 2463578"/>
                <a:gd name="connsiteY231" fmla="*/ 51752 h 103965"/>
                <a:gd name="connsiteX232" fmla="*/ 1144537 w 2463578"/>
                <a:gd name="connsiteY232" fmla="*/ 54864 h 103965"/>
                <a:gd name="connsiteX233" fmla="*/ 1102351 w 2463578"/>
                <a:gd name="connsiteY233" fmla="*/ 54864 h 103965"/>
                <a:gd name="connsiteX234" fmla="*/ 1122637 w 2463578"/>
                <a:gd name="connsiteY234" fmla="*/ 72729 h 103965"/>
                <a:gd name="connsiteX235" fmla="*/ 1141194 w 2463578"/>
                <a:gd name="connsiteY235" fmla="*/ 66506 h 103965"/>
                <a:gd name="connsiteX236" fmla="*/ 1141194 w 2463578"/>
                <a:gd name="connsiteY236" fmla="*/ 72845 h 103965"/>
                <a:gd name="connsiteX237" fmla="*/ 1122637 w 2463578"/>
                <a:gd name="connsiteY237" fmla="*/ 78608 h 103965"/>
                <a:gd name="connsiteX238" fmla="*/ 1095551 w 2463578"/>
                <a:gd name="connsiteY238" fmla="*/ 52674 h 103965"/>
                <a:gd name="connsiteX239" fmla="*/ 1137967 w 2463578"/>
                <a:gd name="connsiteY239" fmla="*/ 49563 h 103965"/>
                <a:gd name="connsiteX240" fmla="*/ 1120678 w 2463578"/>
                <a:gd name="connsiteY240" fmla="*/ 32043 h 103965"/>
                <a:gd name="connsiteX241" fmla="*/ 1102467 w 2463578"/>
                <a:gd name="connsiteY241" fmla="*/ 49563 h 103965"/>
                <a:gd name="connsiteX242" fmla="*/ 1137967 w 2463578"/>
                <a:gd name="connsiteY242" fmla="*/ 49563 h 103965"/>
                <a:gd name="connsiteX243" fmla="*/ 1172315 w 2463578"/>
                <a:gd name="connsiteY243" fmla="*/ 73306 h 103965"/>
                <a:gd name="connsiteX244" fmla="*/ 1184302 w 2463578"/>
                <a:gd name="connsiteY244" fmla="*/ 64662 h 103965"/>
                <a:gd name="connsiteX245" fmla="*/ 1178193 w 2463578"/>
                <a:gd name="connsiteY245" fmla="*/ 57169 h 103965"/>
                <a:gd name="connsiteX246" fmla="*/ 1165169 w 2463578"/>
                <a:gd name="connsiteY246" fmla="*/ 52098 h 103965"/>
                <a:gd name="connsiteX247" fmla="*/ 1155832 w 2463578"/>
                <a:gd name="connsiteY247" fmla="*/ 39996 h 103965"/>
                <a:gd name="connsiteX248" fmla="*/ 1173006 w 2463578"/>
                <a:gd name="connsiteY248" fmla="*/ 26049 h 103965"/>
                <a:gd name="connsiteX249" fmla="*/ 1188451 w 2463578"/>
                <a:gd name="connsiteY249" fmla="*/ 30890 h 103965"/>
                <a:gd name="connsiteX250" fmla="*/ 1188451 w 2463578"/>
                <a:gd name="connsiteY250" fmla="*/ 37690 h 103965"/>
                <a:gd name="connsiteX251" fmla="*/ 1173121 w 2463578"/>
                <a:gd name="connsiteY251" fmla="*/ 31351 h 103965"/>
                <a:gd name="connsiteX252" fmla="*/ 1162287 w 2463578"/>
                <a:gd name="connsiteY252" fmla="*/ 39304 h 103965"/>
                <a:gd name="connsiteX253" fmla="*/ 1168280 w 2463578"/>
                <a:gd name="connsiteY253" fmla="*/ 46566 h 103965"/>
                <a:gd name="connsiteX254" fmla="*/ 1181305 w 2463578"/>
                <a:gd name="connsiteY254" fmla="*/ 51637 h 103965"/>
                <a:gd name="connsiteX255" fmla="*/ 1190641 w 2463578"/>
                <a:gd name="connsiteY255" fmla="*/ 63509 h 103965"/>
                <a:gd name="connsiteX256" fmla="*/ 1172199 w 2463578"/>
                <a:gd name="connsiteY256" fmla="*/ 78608 h 103965"/>
                <a:gd name="connsiteX257" fmla="*/ 1154795 w 2463578"/>
                <a:gd name="connsiteY257" fmla="*/ 73191 h 103965"/>
                <a:gd name="connsiteX258" fmla="*/ 1154795 w 2463578"/>
                <a:gd name="connsiteY258" fmla="*/ 66159 h 103965"/>
                <a:gd name="connsiteX259" fmla="*/ 1172315 w 2463578"/>
                <a:gd name="connsiteY259" fmla="*/ 73306 h 103965"/>
                <a:gd name="connsiteX260" fmla="*/ 1219802 w 2463578"/>
                <a:gd name="connsiteY260" fmla="*/ 78608 h 103965"/>
                <a:gd name="connsiteX261" fmla="*/ 1203204 w 2463578"/>
                <a:gd name="connsiteY261" fmla="*/ 61089 h 103965"/>
                <a:gd name="connsiteX262" fmla="*/ 1203204 w 2463578"/>
                <a:gd name="connsiteY262" fmla="*/ 10374 h 103965"/>
                <a:gd name="connsiteX263" fmla="*/ 1209544 w 2463578"/>
                <a:gd name="connsiteY263" fmla="*/ 10374 h 103965"/>
                <a:gd name="connsiteX264" fmla="*/ 1209544 w 2463578"/>
                <a:gd name="connsiteY264" fmla="*/ 26971 h 103965"/>
                <a:gd name="connsiteX265" fmla="*/ 1231904 w 2463578"/>
                <a:gd name="connsiteY265" fmla="*/ 26971 h 103965"/>
                <a:gd name="connsiteX266" fmla="*/ 1231904 w 2463578"/>
                <a:gd name="connsiteY266" fmla="*/ 32965 h 103965"/>
                <a:gd name="connsiteX267" fmla="*/ 1209544 w 2463578"/>
                <a:gd name="connsiteY267" fmla="*/ 32965 h 103965"/>
                <a:gd name="connsiteX268" fmla="*/ 1209544 w 2463578"/>
                <a:gd name="connsiteY268" fmla="*/ 61549 h 103965"/>
                <a:gd name="connsiteX269" fmla="*/ 1220493 w 2463578"/>
                <a:gd name="connsiteY269" fmla="*/ 72499 h 103965"/>
                <a:gd name="connsiteX270" fmla="*/ 1232711 w 2463578"/>
                <a:gd name="connsiteY270" fmla="*/ 68696 h 103965"/>
                <a:gd name="connsiteX271" fmla="*/ 1232711 w 2463578"/>
                <a:gd name="connsiteY271" fmla="*/ 74919 h 103965"/>
                <a:gd name="connsiteX272" fmla="*/ 1219802 w 2463578"/>
                <a:gd name="connsiteY272" fmla="*/ 78608 h 103965"/>
                <a:gd name="connsiteX273" fmla="*/ 1249770 w 2463578"/>
                <a:gd name="connsiteY273" fmla="*/ 77801 h 103965"/>
                <a:gd name="connsiteX274" fmla="*/ 1243315 w 2463578"/>
                <a:gd name="connsiteY274" fmla="*/ 77801 h 103965"/>
                <a:gd name="connsiteX275" fmla="*/ 1243315 w 2463578"/>
                <a:gd name="connsiteY275" fmla="*/ 26971 h 103965"/>
                <a:gd name="connsiteX276" fmla="*/ 1249770 w 2463578"/>
                <a:gd name="connsiteY276" fmla="*/ 26971 h 103965"/>
                <a:gd name="connsiteX277" fmla="*/ 1249770 w 2463578"/>
                <a:gd name="connsiteY277" fmla="*/ 39996 h 103965"/>
                <a:gd name="connsiteX278" fmla="*/ 1268903 w 2463578"/>
                <a:gd name="connsiteY278" fmla="*/ 26049 h 103965"/>
                <a:gd name="connsiteX279" fmla="*/ 1268903 w 2463578"/>
                <a:gd name="connsiteY279" fmla="*/ 33310 h 103965"/>
                <a:gd name="connsiteX280" fmla="*/ 1249770 w 2463578"/>
                <a:gd name="connsiteY280" fmla="*/ 53250 h 103965"/>
                <a:gd name="connsiteX281" fmla="*/ 1249770 w 2463578"/>
                <a:gd name="connsiteY281" fmla="*/ 77685 h 103965"/>
                <a:gd name="connsiteX282" fmla="*/ 1276971 w 2463578"/>
                <a:gd name="connsiteY282" fmla="*/ 11757 h 103965"/>
                <a:gd name="connsiteX283" fmla="*/ 1281351 w 2463578"/>
                <a:gd name="connsiteY283" fmla="*/ 7146 h 103965"/>
                <a:gd name="connsiteX284" fmla="*/ 1284348 w 2463578"/>
                <a:gd name="connsiteY284" fmla="*/ 8068 h 103965"/>
                <a:gd name="connsiteX285" fmla="*/ 1289304 w 2463578"/>
                <a:gd name="connsiteY285" fmla="*/ 11641 h 103965"/>
                <a:gd name="connsiteX286" fmla="*/ 1284348 w 2463578"/>
                <a:gd name="connsiteY286" fmla="*/ 15214 h 103965"/>
                <a:gd name="connsiteX287" fmla="*/ 1281351 w 2463578"/>
                <a:gd name="connsiteY287" fmla="*/ 16252 h 103965"/>
                <a:gd name="connsiteX288" fmla="*/ 1276971 w 2463578"/>
                <a:gd name="connsiteY288" fmla="*/ 11757 h 103965"/>
                <a:gd name="connsiteX289" fmla="*/ 1278585 w 2463578"/>
                <a:gd name="connsiteY289" fmla="*/ 26971 h 103965"/>
                <a:gd name="connsiteX290" fmla="*/ 1285155 w 2463578"/>
                <a:gd name="connsiteY290" fmla="*/ 26971 h 103965"/>
                <a:gd name="connsiteX291" fmla="*/ 1285155 w 2463578"/>
                <a:gd name="connsiteY291" fmla="*/ 77801 h 103965"/>
                <a:gd name="connsiteX292" fmla="*/ 1278585 w 2463578"/>
                <a:gd name="connsiteY292" fmla="*/ 77801 h 103965"/>
                <a:gd name="connsiteX293" fmla="*/ 1278585 w 2463578"/>
                <a:gd name="connsiteY293" fmla="*/ 26971 h 103965"/>
                <a:gd name="connsiteX294" fmla="*/ 1326072 w 2463578"/>
                <a:gd name="connsiteY294" fmla="*/ 72615 h 103965"/>
                <a:gd name="connsiteX295" fmla="*/ 1342900 w 2463578"/>
                <a:gd name="connsiteY295" fmla="*/ 66621 h 103965"/>
                <a:gd name="connsiteX296" fmla="*/ 1342900 w 2463578"/>
                <a:gd name="connsiteY296" fmla="*/ 73306 h 103965"/>
                <a:gd name="connsiteX297" fmla="*/ 1325611 w 2463578"/>
                <a:gd name="connsiteY297" fmla="*/ 78723 h 103965"/>
                <a:gd name="connsiteX298" fmla="*/ 1299216 w 2463578"/>
                <a:gd name="connsiteY298" fmla="*/ 52444 h 103965"/>
                <a:gd name="connsiteX299" fmla="*/ 1325496 w 2463578"/>
                <a:gd name="connsiteY299" fmla="*/ 26164 h 103965"/>
                <a:gd name="connsiteX300" fmla="*/ 1342439 w 2463578"/>
                <a:gd name="connsiteY300" fmla="*/ 31927 h 103965"/>
                <a:gd name="connsiteX301" fmla="*/ 1342439 w 2463578"/>
                <a:gd name="connsiteY301" fmla="*/ 39073 h 103965"/>
                <a:gd name="connsiteX302" fmla="*/ 1325957 w 2463578"/>
                <a:gd name="connsiteY302" fmla="*/ 32274 h 103965"/>
                <a:gd name="connsiteX303" fmla="*/ 1305902 w 2463578"/>
                <a:gd name="connsiteY303" fmla="*/ 52444 h 103965"/>
                <a:gd name="connsiteX304" fmla="*/ 1326187 w 2463578"/>
                <a:gd name="connsiteY304" fmla="*/ 72729 h 103965"/>
                <a:gd name="connsiteX305" fmla="*/ 1372522 w 2463578"/>
                <a:gd name="connsiteY305" fmla="*/ 78608 h 103965"/>
                <a:gd name="connsiteX306" fmla="*/ 1355925 w 2463578"/>
                <a:gd name="connsiteY306" fmla="*/ 61089 h 103965"/>
                <a:gd name="connsiteX307" fmla="*/ 1355925 w 2463578"/>
                <a:gd name="connsiteY307" fmla="*/ 10374 h 103965"/>
                <a:gd name="connsiteX308" fmla="*/ 1362264 w 2463578"/>
                <a:gd name="connsiteY308" fmla="*/ 10374 h 103965"/>
                <a:gd name="connsiteX309" fmla="*/ 1362264 w 2463578"/>
                <a:gd name="connsiteY309" fmla="*/ 26971 h 103965"/>
                <a:gd name="connsiteX310" fmla="*/ 1384625 w 2463578"/>
                <a:gd name="connsiteY310" fmla="*/ 26971 h 103965"/>
                <a:gd name="connsiteX311" fmla="*/ 1384625 w 2463578"/>
                <a:gd name="connsiteY311" fmla="*/ 32965 h 103965"/>
                <a:gd name="connsiteX312" fmla="*/ 1362264 w 2463578"/>
                <a:gd name="connsiteY312" fmla="*/ 32965 h 103965"/>
                <a:gd name="connsiteX313" fmla="*/ 1362264 w 2463578"/>
                <a:gd name="connsiteY313" fmla="*/ 61549 h 103965"/>
                <a:gd name="connsiteX314" fmla="*/ 1373214 w 2463578"/>
                <a:gd name="connsiteY314" fmla="*/ 72499 h 103965"/>
                <a:gd name="connsiteX315" fmla="*/ 1385431 w 2463578"/>
                <a:gd name="connsiteY315" fmla="*/ 68696 h 103965"/>
                <a:gd name="connsiteX316" fmla="*/ 1385431 w 2463578"/>
                <a:gd name="connsiteY316" fmla="*/ 74919 h 103965"/>
                <a:gd name="connsiteX317" fmla="*/ 1372522 w 2463578"/>
                <a:gd name="connsiteY317" fmla="*/ 78608 h 103965"/>
                <a:gd name="connsiteX318" fmla="*/ 1396842 w 2463578"/>
                <a:gd name="connsiteY318" fmla="*/ 15099 h 103965"/>
                <a:gd name="connsiteX319" fmla="*/ 1391886 w 2463578"/>
                <a:gd name="connsiteY319" fmla="*/ 11526 h 103965"/>
                <a:gd name="connsiteX320" fmla="*/ 1396842 w 2463578"/>
                <a:gd name="connsiteY320" fmla="*/ 7953 h 103965"/>
                <a:gd name="connsiteX321" fmla="*/ 1399839 w 2463578"/>
                <a:gd name="connsiteY321" fmla="*/ 7031 h 103965"/>
                <a:gd name="connsiteX322" fmla="*/ 1404219 w 2463578"/>
                <a:gd name="connsiteY322" fmla="*/ 11641 h 103965"/>
                <a:gd name="connsiteX323" fmla="*/ 1399839 w 2463578"/>
                <a:gd name="connsiteY323" fmla="*/ 16137 h 103965"/>
                <a:gd name="connsiteX324" fmla="*/ 1396842 w 2463578"/>
                <a:gd name="connsiteY324" fmla="*/ 15099 h 103965"/>
                <a:gd name="connsiteX325" fmla="*/ 1396151 w 2463578"/>
                <a:gd name="connsiteY325" fmla="*/ 26971 h 103965"/>
                <a:gd name="connsiteX326" fmla="*/ 1402720 w 2463578"/>
                <a:gd name="connsiteY326" fmla="*/ 26971 h 103965"/>
                <a:gd name="connsiteX327" fmla="*/ 1402720 w 2463578"/>
                <a:gd name="connsiteY327" fmla="*/ 77801 h 103965"/>
                <a:gd name="connsiteX328" fmla="*/ 1396151 w 2463578"/>
                <a:gd name="connsiteY328" fmla="*/ 77801 h 103965"/>
                <a:gd name="connsiteX329" fmla="*/ 1396151 w 2463578"/>
                <a:gd name="connsiteY329" fmla="*/ 26971 h 103965"/>
                <a:gd name="connsiteX330" fmla="*/ 1416782 w 2463578"/>
                <a:gd name="connsiteY330" fmla="*/ 52329 h 103965"/>
                <a:gd name="connsiteX331" fmla="*/ 1443177 w 2463578"/>
                <a:gd name="connsiteY331" fmla="*/ 26164 h 103965"/>
                <a:gd name="connsiteX332" fmla="*/ 1469226 w 2463578"/>
                <a:gd name="connsiteY332" fmla="*/ 52329 h 103965"/>
                <a:gd name="connsiteX333" fmla="*/ 1443177 w 2463578"/>
                <a:gd name="connsiteY333" fmla="*/ 78723 h 103965"/>
                <a:gd name="connsiteX334" fmla="*/ 1416782 w 2463578"/>
                <a:gd name="connsiteY334" fmla="*/ 52329 h 103965"/>
                <a:gd name="connsiteX335" fmla="*/ 1443061 w 2463578"/>
                <a:gd name="connsiteY335" fmla="*/ 32274 h 103965"/>
                <a:gd name="connsiteX336" fmla="*/ 1423467 w 2463578"/>
                <a:gd name="connsiteY336" fmla="*/ 52444 h 103965"/>
                <a:gd name="connsiteX337" fmla="*/ 1443061 w 2463578"/>
                <a:gd name="connsiteY337" fmla="*/ 72729 h 103965"/>
                <a:gd name="connsiteX338" fmla="*/ 1462541 w 2463578"/>
                <a:gd name="connsiteY338" fmla="*/ 52444 h 103965"/>
                <a:gd name="connsiteX339" fmla="*/ 1443061 w 2463578"/>
                <a:gd name="connsiteY339" fmla="*/ 32274 h 103965"/>
                <a:gd name="connsiteX340" fmla="*/ 1489857 w 2463578"/>
                <a:gd name="connsiteY340" fmla="*/ 77801 h 103965"/>
                <a:gd name="connsiteX341" fmla="*/ 1483403 w 2463578"/>
                <a:gd name="connsiteY341" fmla="*/ 77801 h 103965"/>
                <a:gd name="connsiteX342" fmla="*/ 1483403 w 2463578"/>
                <a:gd name="connsiteY342" fmla="*/ 26971 h 103965"/>
                <a:gd name="connsiteX343" fmla="*/ 1489857 w 2463578"/>
                <a:gd name="connsiteY343" fmla="*/ 26971 h 103965"/>
                <a:gd name="connsiteX344" fmla="*/ 1489857 w 2463578"/>
                <a:gd name="connsiteY344" fmla="*/ 38613 h 103965"/>
                <a:gd name="connsiteX345" fmla="*/ 1508645 w 2463578"/>
                <a:gd name="connsiteY345" fmla="*/ 26164 h 103965"/>
                <a:gd name="connsiteX346" fmla="*/ 1528815 w 2463578"/>
                <a:gd name="connsiteY346" fmla="*/ 48756 h 103965"/>
                <a:gd name="connsiteX347" fmla="*/ 1528815 w 2463578"/>
                <a:gd name="connsiteY347" fmla="*/ 77801 h 103965"/>
                <a:gd name="connsiteX348" fmla="*/ 1522361 w 2463578"/>
                <a:gd name="connsiteY348" fmla="*/ 77801 h 103965"/>
                <a:gd name="connsiteX349" fmla="*/ 1522361 w 2463578"/>
                <a:gd name="connsiteY349" fmla="*/ 49677 h 103965"/>
                <a:gd name="connsiteX350" fmla="*/ 1507146 w 2463578"/>
                <a:gd name="connsiteY350" fmla="*/ 32388 h 103965"/>
                <a:gd name="connsiteX351" fmla="*/ 1489973 w 2463578"/>
                <a:gd name="connsiteY351" fmla="*/ 52444 h 103965"/>
                <a:gd name="connsiteX352" fmla="*/ 1489973 w 2463578"/>
                <a:gd name="connsiteY352" fmla="*/ 77916 h 103965"/>
                <a:gd name="connsiteX353" fmla="*/ 1559244 w 2463578"/>
                <a:gd name="connsiteY353" fmla="*/ 73306 h 103965"/>
                <a:gd name="connsiteX354" fmla="*/ 1571231 w 2463578"/>
                <a:gd name="connsiteY354" fmla="*/ 64662 h 103965"/>
                <a:gd name="connsiteX355" fmla="*/ 1565123 w 2463578"/>
                <a:gd name="connsiteY355" fmla="*/ 57169 h 103965"/>
                <a:gd name="connsiteX356" fmla="*/ 1552098 w 2463578"/>
                <a:gd name="connsiteY356" fmla="*/ 52098 h 103965"/>
                <a:gd name="connsiteX357" fmla="*/ 1542762 w 2463578"/>
                <a:gd name="connsiteY357" fmla="*/ 39996 h 103965"/>
                <a:gd name="connsiteX358" fmla="*/ 1559936 w 2463578"/>
                <a:gd name="connsiteY358" fmla="*/ 26049 h 103965"/>
                <a:gd name="connsiteX359" fmla="*/ 1575381 w 2463578"/>
                <a:gd name="connsiteY359" fmla="*/ 30890 h 103965"/>
                <a:gd name="connsiteX360" fmla="*/ 1575381 w 2463578"/>
                <a:gd name="connsiteY360" fmla="*/ 37690 h 103965"/>
                <a:gd name="connsiteX361" fmla="*/ 1560051 w 2463578"/>
                <a:gd name="connsiteY361" fmla="*/ 31351 h 103965"/>
                <a:gd name="connsiteX362" fmla="*/ 1549216 w 2463578"/>
                <a:gd name="connsiteY362" fmla="*/ 39304 h 103965"/>
                <a:gd name="connsiteX363" fmla="*/ 1555210 w 2463578"/>
                <a:gd name="connsiteY363" fmla="*/ 46566 h 103965"/>
                <a:gd name="connsiteX364" fmla="*/ 1568234 w 2463578"/>
                <a:gd name="connsiteY364" fmla="*/ 51637 h 103965"/>
                <a:gd name="connsiteX365" fmla="*/ 1577571 w 2463578"/>
                <a:gd name="connsiteY365" fmla="*/ 63509 h 103965"/>
                <a:gd name="connsiteX366" fmla="*/ 1559129 w 2463578"/>
                <a:gd name="connsiteY366" fmla="*/ 78608 h 103965"/>
                <a:gd name="connsiteX367" fmla="*/ 1541725 w 2463578"/>
                <a:gd name="connsiteY367" fmla="*/ 73191 h 103965"/>
                <a:gd name="connsiteX368" fmla="*/ 1541725 w 2463578"/>
                <a:gd name="connsiteY368" fmla="*/ 66159 h 103965"/>
                <a:gd name="connsiteX369" fmla="*/ 1559244 w 2463578"/>
                <a:gd name="connsiteY369" fmla="*/ 73306 h 103965"/>
                <a:gd name="connsiteX370" fmla="*/ 1631512 w 2463578"/>
                <a:gd name="connsiteY370" fmla="*/ 78608 h 103965"/>
                <a:gd name="connsiteX371" fmla="*/ 1614915 w 2463578"/>
                <a:gd name="connsiteY371" fmla="*/ 61089 h 103965"/>
                <a:gd name="connsiteX372" fmla="*/ 1614915 w 2463578"/>
                <a:gd name="connsiteY372" fmla="*/ 10374 h 103965"/>
                <a:gd name="connsiteX373" fmla="*/ 1621254 w 2463578"/>
                <a:gd name="connsiteY373" fmla="*/ 10374 h 103965"/>
                <a:gd name="connsiteX374" fmla="*/ 1621254 w 2463578"/>
                <a:gd name="connsiteY374" fmla="*/ 26971 h 103965"/>
                <a:gd name="connsiteX375" fmla="*/ 1643615 w 2463578"/>
                <a:gd name="connsiteY375" fmla="*/ 26971 h 103965"/>
                <a:gd name="connsiteX376" fmla="*/ 1643615 w 2463578"/>
                <a:gd name="connsiteY376" fmla="*/ 32965 h 103965"/>
                <a:gd name="connsiteX377" fmla="*/ 1621254 w 2463578"/>
                <a:gd name="connsiteY377" fmla="*/ 32965 h 103965"/>
                <a:gd name="connsiteX378" fmla="*/ 1621254 w 2463578"/>
                <a:gd name="connsiteY378" fmla="*/ 61549 h 103965"/>
                <a:gd name="connsiteX379" fmla="*/ 1632204 w 2463578"/>
                <a:gd name="connsiteY379" fmla="*/ 72499 h 103965"/>
                <a:gd name="connsiteX380" fmla="*/ 1644422 w 2463578"/>
                <a:gd name="connsiteY380" fmla="*/ 68696 h 103965"/>
                <a:gd name="connsiteX381" fmla="*/ 1644422 w 2463578"/>
                <a:gd name="connsiteY381" fmla="*/ 74919 h 103965"/>
                <a:gd name="connsiteX382" fmla="*/ 1631512 w 2463578"/>
                <a:gd name="connsiteY382" fmla="*/ 78608 h 103965"/>
                <a:gd name="connsiteX383" fmla="*/ 1651222 w 2463578"/>
                <a:gd name="connsiteY383" fmla="*/ 52213 h 103965"/>
                <a:gd name="connsiteX384" fmla="*/ 1677617 w 2463578"/>
                <a:gd name="connsiteY384" fmla="*/ 26049 h 103965"/>
                <a:gd name="connsiteX385" fmla="*/ 1703666 w 2463578"/>
                <a:gd name="connsiteY385" fmla="*/ 52213 h 103965"/>
                <a:gd name="connsiteX386" fmla="*/ 1677617 w 2463578"/>
                <a:gd name="connsiteY386" fmla="*/ 78608 h 103965"/>
                <a:gd name="connsiteX387" fmla="*/ 1651222 w 2463578"/>
                <a:gd name="connsiteY387" fmla="*/ 52213 h 103965"/>
                <a:gd name="connsiteX388" fmla="*/ 1677501 w 2463578"/>
                <a:gd name="connsiteY388" fmla="*/ 32158 h 103965"/>
                <a:gd name="connsiteX389" fmla="*/ 1657907 w 2463578"/>
                <a:gd name="connsiteY389" fmla="*/ 52329 h 103965"/>
                <a:gd name="connsiteX390" fmla="*/ 1677501 w 2463578"/>
                <a:gd name="connsiteY390" fmla="*/ 72615 h 103965"/>
                <a:gd name="connsiteX391" fmla="*/ 1696981 w 2463578"/>
                <a:gd name="connsiteY391" fmla="*/ 52329 h 103965"/>
                <a:gd name="connsiteX392" fmla="*/ 1677501 w 2463578"/>
                <a:gd name="connsiteY392" fmla="*/ 32158 h 103965"/>
                <a:gd name="connsiteX393" fmla="*/ 1765215 w 2463578"/>
                <a:gd name="connsiteY393" fmla="*/ 72499 h 103965"/>
                <a:gd name="connsiteX394" fmla="*/ 1782043 w 2463578"/>
                <a:gd name="connsiteY394" fmla="*/ 66506 h 103965"/>
                <a:gd name="connsiteX395" fmla="*/ 1782043 w 2463578"/>
                <a:gd name="connsiteY395" fmla="*/ 73191 h 103965"/>
                <a:gd name="connsiteX396" fmla="*/ 1764754 w 2463578"/>
                <a:gd name="connsiteY396" fmla="*/ 78608 h 103965"/>
                <a:gd name="connsiteX397" fmla="*/ 1738359 w 2463578"/>
                <a:gd name="connsiteY397" fmla="*/ 52329 h 103965"/>
                <a:gd name="connsiteX398" fmla="*/ 1764638 w 2463578"/>
                <a:gd name="connsiteY398" fmla="*/ 26049 h 103965"/>
                <a:gd name="connsiteX399" fmla="*/ 1781582 w 2463578"/>
                <a:gd name="connsiteY399" fmla="*/ 31812 h 103965"/>
                <a:gd name="connsiteX400" fmla="*/ 1781582 w 2463578"/>
                <a:gd name="connsiteY400" fmla="*/ 38958 h 103965"/>
                <a:gd name="connsiteX401" fmla="*/ 1765099 w 2463578"/>
                <a:gd name="connsiteY401" fmla="*/ 32158 h 103965"/>
                <a:gd name="connsiteX402" fmla="*/ 1745044 w 2463578"/>
                <a:gd name="connsiteY402" fmla="*/ 52329 h 103965"/>
                <a:gd name="connsiteX403" fmla="*/ 1765330 w 2463578"/>
                <a:gd name="connsiteY403" fmla="*/ 72615 h 103965"/>
                <a:gd name="connsiteX404" fmla="*/ 1791840 w 2463578"/>
                <a:gd name="connsiteY404" fmla="*/ 52559 h 103965"/>
                <a:gd name="connsiteX405" fmla="*/ 1816851 w 2463578"/>
                <a:gd name="connsiteY405" fmla="*/ 26049 h 103965"/>
                <a:gd name="connsiteX406" fmla="*/ 1840941 w 2463578"/>
                <a:gd name="connsiteY406" fmla="*/ 51637 h 103965"/>
                <a:gd name="connsiteX407" fmla="*/ 1840710 w 2463578"/>
                <a:gd name="connsiteY407" fmla="*/ 54749 h 103965"/>
                <a:gd name="connsiteX408" fmla="*/ 1798525 w 2463578"/>
                <a:gd name="connsiteY408" fmla="*/ 54749 h 103965"/>
                <a:gd name="connsiteX409" fmla="*/ 1818811 w 2463578"/>
                <a:gd name="connsiteY409" fmla="*/ 72615 h 103965"/>
                <a:gd name="connsiteX410" fmla="*/ 1837368 w 2463578"/>
                <a:gd name="connsiteY410" fmla="*/ 66390 h 103965"/>
                <a:gd name="connsiteX411" fmla="*/ 1837368 w 2463578"/>
                <a:gd name="connsiteY411" fmla="*/ 72729 h 103965"/>
                <a:gd name="connsiteX412" fmla="*/ 1818811 w 2463578"/>
                <a:gd name="connsiteY412" fmla="*/ 78492 h 103965"/>
                <a:gd name="connsiteX413" fmla="*/ 1791725 w 2463578"/>
                <a:gd name="connsiteY413" fmla="*/ 52559 h 103965"/>
                <a:gd name="connsiteX414" fmla="*/ 1834140 w 2463578"/>
                <a:gd name="connsiteY414" fmla="*/ 49447 h 103965"/>
                <a:gd name="connsiteX415" fmla="*/ 1816851 w 2463578"/>
                <a:gd name="connsiteY415" fmla="*/ 31927 h 103965"/>
                <a:gd name="connsiteX416" fmla="*/ 1798640 w 2463578"/>
                <a:gd name="connsiteY416" fmla="*/ 49447 h 103965"/>
                <a:gd name="connsiteX417" fmla="*/ 1834140 w 2463578"/>
                <a:gd name="connsiteY417" fmla="*/ 49447 h 103965"/>
                <a:gd name="connsiteX418" fmla="*/ 1861457 w 2463578"/>
                <a:gd name="connsiteY418" fmla="*/ 77685 h 103965"/>
                <a:gd name="connsiteX419" fmla="*/ 1855003 w 2463578"/>
                <a:gd name="connsiteY419" fmla="*/ 77685 h 103965"/>
                <a:gd name="connsiteX420" fmla="*/ 1855003 w 2463578"/>
                <a:gd name="connsiteY420" fmla="*/ 26856 h 103965"/>
                <a:gd name="connsiteX421" fmla="*/ 1861457 w 2463578"/>
                <a:gd name="connsiteY421" fmla="*/ 26856 h 103965"/>
                <a:gd name="connsiteX422" fmla="*/ 1861457 w 2463578"/>
                <a:gd name="connsiteY422" fmla="*/ 39880 h 103965"/>
                <a:gd name="connsiteX423" fmla="*/ 1880590 w 2463578"/>
                <a:gd name="connsiteY423" fmla="*/ 25934 h 103965"/>
                <a:gd name="connsiteX424" fmla="*/ 1880590 w 2463578"/>
                <a:gd name="connsiteY424" fmla="*/ 33195 h 103965"/>
                <a:gd name="connsiteX425" fmla="*/ 1861457 w 2463578"/>
                <a:gd name="connsiteY425" fmla="*/ 53136 h 103965"/>
                <a:gd name="connsiteX426" fmla="*/ 1861457 w 2463578"/>
                <a:gd name="connsiteY426" fmla="*/ 77571 h 103965"/>
                <a:gd name="connsiteX427" fmla="*/ 1906178 w 2463578"/>
                <a:gd name="connsiteY427" fmla="*/ 78492 h 103965"/>
                <a:gd name="connsiteX428" fmla="*/ 1889581 w 2463578"/>
                <a:gd name="connsiteY428" fmla="*/ 60973 h 103965"/>
                <a:gd name="connsiteX429" fmla="*/ 1889581 w 2463578"/>
                <a:gd name="connsiteY429" fmla="*/ 10258 h 103965"/>
                <a:gd name="connsiteX430" fmla="*/ 1895920 w 2463578"/>
                <a:gd name="connsiteY430" fmla="*/ 10258 h 103965"/>
                <a:gd name="connsiteX431" fmla="*/ 1895920 w 2463578"/>
                <a:gd name="connsiteY431" fmla="*/ 26856 h 103965"/>
                <a:gd name="connsiteX432" fmla="*/ 1918281 w 2463578"/>
                <a:gd name="connsiteY432" fmla="*/ 26856 h 103965"/>
                <a:gd name="connsiteX433" fmla="*/ 1918281 w 2463578"/>
                <a:gd name="connsiteY433" fmla="*/ 32850 h 103965"/>
                <a:gd name="connsiteX434" fmla="*/ 1895920 w 2463578"/>
                <a:gd name="connsiteY434" fmla="*/ 32850 h 103965"/>
                <a:gd name="connsiteX435" fmla="*/ 1895920 w 2463578"/>
                <a:gd name="connsiteY435" fmla="*/ 61434 h 103965"/>
                <a:gd name="connsiteX436" fmla="*/ 1906870 w 2463578"/>
                <a:gd name="connsiteY436" fmla="*/ 72384 h 103965"/>
                <a:gd name="connsiteX437" fmla="*/ 1919087 w 2463578"/>
                <a:gd name="connsiteY437" fmla="*/ 68580 h 103965"/>
                <a:gd name="connsiteX438" fmla="*/ 1919087 w 2463578"/>
                <a:gd name="connsiteY438" fmla="*/ 74804 h 103965"/>
                <a:gd name="connsiteX439" fmla="*/ 1906178 w 2463578"/>
                <a:gd name="connsiteY439" fmla="*/ 78492 h 103965"/>
                <a:gd name="connsiteX440" fmla="*/ 1971531 w 2463578"/>
                <a:gd name="connsiteY440" fmla="*/ 65929 h 103965"/>
                <a:gd name="connsiteX441" fmla="*/ 1951245 w 2463578"/>
                <a:gd name="connsiteY441" fmla="*/ 78492 h 103965"/>
                <a:gd name="connsiteX442" fmla="*/ 1925773 w 2463578"/>
                <a:gd name="connsiteY442" fmla="*/ 52444 h 103965"/>
                <a:gd name="connsiteX443" fmla="*/ 1951245 w 2463578"/>
                <a:gd name="connsiteY443" fmla="*/ 25934 h 103965"/>
                <a:gd name="connsiteX444" fmla="*/ 1971531 w 2463578"/>
                <a:gd name="connsiteY444" fmla="*/ 38613 h 103965"/>
                <a:gd name="connsiteX445" fmla="*/ 1971531 w 2463578"/>
                <a:gd name="connsiteY445" fmla="*/ 26741 h 103965"/>
                <a:gd name="connsiteX446" fmla="*/ 1977986 w 2463578"/>
                <a:gd name="connsiteY446" fmla="*/ 26741 h 103965"/>
                <a:gd name="connsiteX447" fmla="*/ 1977986 w 2463578"/>
                <a:gd name="connsiteY447" fmla="*/ 77571 h 103965"/>
                <a:gd name="connsiteX448" fmla="*/ 1971531 w 2463578"/>
                <a:gd name="connsiteY448" fmla="*/ 77571 h 103965"/>
                <a:gd name="connsiteX449" fmla="*/ 1971531 w 2463578"/>
                <a:gd name="connsiteY449" fmla="*/ 65814 h 103965"/>
                <a:gd name="connsiteX450" fmla="*/ 1932458 w 2463578"/>
                <a:gd name="connsiteY450" fmla="*/ 52329 h 103965"/>
                <a:gd name="connsiteX451" fmla="*/ 1951822 w 2463578"/>
                <a:gd name="connsiteY451" fmla="*/ 72499 h 103965"/>
                <a:gd name="connsiteX452" fmla="*/ 1971416 w 2463578"/>
                <a:gd name="connsiteY452" fmla="*/ 52329 h 103965"/>
                <a:gd name="connsiteX453" fmla="*/ 1951822 w 2463578"/>
                <a:gd name="connsiteY453" fmla="*/ 32043 h 103965"/>
                <a:gd name="connsiteX454" fmla="*/ 1932458 w 2463578"/>
                <a:gd name="connsiteY454" fmla="*/ 52329 h 103965"/>
                <a:gd name="connsiteX455" fmla="*/ 1994353 w 2463578"/>
                <a:gd name="connsiteY455" fmla="*/ 11526 h 103965"/>
                <a:gd name="connsiteX456" fmla="*/ 1998732 w 2463578"/>
                <a:gd name="connsiteY456" fmla="*/ 6916 h 103965"/>
                <a:gd name="connsiteX457" fmla="*/ 2001729 w 2463578"/>
                <a:gd name="connsiteY457" fmla="*/ 7838 h 103965"/>
                <a:gd name="connsiteX458" fmla="*/ 2006685 w 2463578"/>
                <a:gd name="connsiteY458" fmla="*/ 11411 h 103965"/>
                <a:gd name="connsiteX459" fmla="*/ 2001729 w 2463578"/>
                <a:gd name="connsiteY459" fmla="*/ 14984 h 103965"/>
                <a:gd name="connsiteX460" fmla="*/ 1998732 w 2463578"/>
                <a:gd name="connsiteY460" fmla="*/ 16021 h 103965"/>
                <a:gd name="connsiteX461" fmla="*/ 1994353 w 2463578"/>
                <a:gd name="connsiteY461" fmla="*/ 11526 h 103965"/>
                <a:gd name="connsiteX462" fmla="*/ 1995966 w 2463578"/>
                <a:gd name="connsiteY462" fmla="*/ 26741 h 103965"/>
                <a:gd name="connsiteX463" fmla="*/ 2002536 w 2463578"/>
                <a:gd name="connsiteY463" fmla="*/ 26741 h 103965"/>
                <a:gd name="connsiteX464" fmla="*/ 2002536 w 2463578"/>
                <a:gd name="connsiteY464" fmla="*/ 77571 h 103965"/>
                <a:gd name="connsiteX465" fmla="*/ 1995966 w 2463578"/>
                <a:gd name="connsiteY465" fmla="*/ 77571 h 103965"/>
                <a:gd name="connsiteX466" fmla="*/ 1995966 w 2463578"/>
                <a:gd name="connsiteY466" fmla="*/ 26741 h 103965"/>
                <a:gd name="connsiteX467" fmla="*/ 2026856 w 2463578"/>
                <a:gd name="connsiteY467" fmla="*/ 77571 h 103965"/>
                <a:gd name="connsiteX468" fmla="*/ 2020401 w 2463578"/>
                <a:gd name="connsiteY468" fmla="*/ 77571 h 103965"/>
                <a:gd name="connsiteX469" fmla="*/ 2020401 w 2463578"/>
                <a:gd name="connsiteY469" fmla="*/ 26741 h 103965"/>
                <a:gd name="connsiteX470" fmla="*/ 2026856 w 2463578"/>
                <a:gd name="connsiteY470" fmla="*/ 26741 h 103965"/>
                <a:gd name="connsiteX471" fmla="*/ 2026856 w 2463578"/>
                <a:gd name="connsiteY471" fmla="*/ 38382 h 103965"/>
                <a:gd name="connsiteX472" fmla="*/ 2045644 w 2463578"/>
                <a:gd name="connsiteY472" fmla="*/ 25934 h 103965"/>
                <a:gd name="connsiteX473" fmla="*/ 2065814 w 2463578"/>
                <a:gd name="connsiteY473" fmla="*/ 48525 h 103965"/>
                <a:gd name="connsiteX474" fmla="*/ 2065814 w 2463578"/>
                <a:gd name="connsiteY474" fmla="*/ 77571 h 103965"/>
                <a:gd name="connsiteX475" fmla="*/ 2059359 w 2463578"/>
                <a:gd name="connsiteY475" fmla="*/ 77571 h 103965"/>
                <a:gd name="connsiteX476" fmla="*/ 2059359 w 2463578"/>
                <a:gd name="connsiteY476" fmla="*/ 49447 h 103965"/>
                <a:gd name="connsiteX477" fmla="*/ 2044145 w 2463578"/>
                <a:gd name="connsiteY477" fmla="*/ 32158 h 103965"/>
                <a:gd name="connsiteX478" fmla="*/ 2026971 w 2463578"/>
                <a:gd name="connsiteY478" fmla="*/ 52213 h 103965"/>
                <a:gd name="connsiteX479" fmla="*/ 2026971 w 2463578"/>
                <a:gd name="connsiteY479" fmla="*/ 77685 h 103965"/>
                <a:gd name="connsiteX480" fmla="*/ 2148917 w 2463578"/>
                <a:gd name="connsiteY480" fmla="*/ 65814 h 103965"/>
                <a:gd name="connsiteX481" fmla="*/ 2128631 w 2463578"/>
                <a:gd name="connsiteY481" fmla="*/ 78378 h 103965"/>
                <a:gd name="connsiteX482" fmla="*/ 2103159 w 2463578"/>
                <a:gd name="connsiteY482" fmla="*/ 52329 h 103965"/>
                <a:gd name="connsiteX483" fmla="*/ 2128631 w 2463578"/>
                <a:gd name="connsiteY483" fmla="*/ 25818 h 103965"/>
                <a:gd name="connsiteX484" fmla="*/ 2148917 w 2463578"/>
                <a:gd name="connsiteY484" fmla="*/ 38497 h 103965"/>
                <a:gd name="connsiteX485" fmla="*/ 2148917 w 2463578"/>
                <a:gd name="connsiteY485" fmla="*/ 26625 h 103965"/>
                <a:gd name="connsiteX486" fmla="*/ 2155372 w 2463578"/>
                <a:gd name="connsiteY486" fmla="*/ 26625 h 103965"/>
                <a:gd name="connsiteX487" fmla="*/ 2155372 w 2463578"/>
                <a:gd name="connsiteY487" fmla="*/ 77455 h 103965"/>
                <a:gd name="connsiteX488" fmla="*/ 2148917 w 2463578"/>
                <a:gd name="connsiteY488" fmla="*/ 77455 h 103965"/>
                <a:gd name="connsiteX489" fmla="*/ 2148917 w 2463578"/>
                <a:gd name="connsiteY489" fmla="*/ 65699 h 103965"/>
                <a:gd name="connsiteX490" fmla="*/ 2109844 w 2463578"/>
                <a:gd name="connsiteY490" fmla="*/ 52213 h 103965"/>
                <a:gd name="connsiteX491" fmla="*/ 2129208 w 2463578"/>
                <a:gd name="connsiteY491" fmla="*/ 72384 h 103965"/>
                <a:gd name="connsiteX492" fmla="*/ 2148802 w 2463578"/>
                <a:gd name="connsiteY492" fmla="*/ 52213 h 103965"/>
                <a:gd name="connsiteX493" fmla="*/ 2129208 w 2463578"/>
                <a:gd name="connsiteY493" fmla="*/ 31927 h 103965"/>
                <a:gd name="connsiteX494" fmla="*/ 2109844 w 2463578"/>
                <a:gd name="connsiteY494" fmla="*/ 52213 h 103965"/>
                <a:gd name="connsiteX495" fmla="*/ 2179807 w 2463578"/>
                <a:gd name="connsiteY495" fmla="*/ 65699 h 103965"/>
                <a:gd name="connsiteX496" fmla="*/ 2179807 w 2463578"/>
                <a:gd name="connsiteY496" fmla="*/ 103504 h 103965"/>
                <a:gd name="connsiteX497" fmla="*/ 2173352 w 2463578"/>
                <a:gd name="connsiteY497" fmla="*/ 103504 h 103965"/>
                <a:gd name="connsiteX498" fmla="*/ 2173352 w 2463578"/>
                <a:gd name="connsiteY498" fmla="*/ 26741 h 103965"/>
                <a:gd name="connsiteX499" fmla="*/ 2179807 w 2463578"/>
                <a:gd name="connsiteY499" fmla="*/ 26741 h 103965"/>
                <a:gd name="connsiteX500" fmla="*/ 2179807 w 2463578"/>
                <a:gd name="connsiteY500" fmla="*/ 38613 h 103965"/>
                <a:gd name="connsiteX501" fmla="*/ 2200093 w 2463578"/>
                <a:gd name="connsiteY501" fmla="*/ 25934 h 103965"/>
                <a:gd name="connsiteX502" fmla="*/ 2225565 w 2463578"/>
                <a:gd name="connsiteY502" fmla="*/ 52098 h 103965"/>
                <a:gd name="connsiteX503" fmla="*/ 2200093 w 2463578"/>
                <a:gd name="connsiteY503" fmla="*/ 78492 h 103965"/>
                <a:gd name="connsiteX504" fmla="*/ 2179807 w 2463578"/>
                <a:gd name="connsiteY504" fmla="*/ 65814 h 103965"/>
                <a:gd name="connsiteX505" fmla="*/ 2199401 w 2463578"/>
                <a:gd name="connsiteY505" fmla="*/ 31927 h 103965"/>
                <a:gd name="connsiteX506" fmla="*/ 2179807 w 2463578"/>
                <a:gd name="connsiteY506" fmla="*/ 52098 h 103965"/>
                <a:gd name="connsiteX507" fmla="*/ 2199401 w 2463578"/>
                <a:gd name="connsiteY507" fmla="*/ 72384 h 103965"/>
                <a:gd name="connsiteX508" fmla="*/ 2218765 w 2463578"/>
                <a:gd name="connsiteY508" fmla="*/ 52098 h 103965"/>
                <a:gd name="connsiteX509" fmla="*/ 2199401 w 2463578"/>
                <a:gd name="connsiteY509" fmla="*/ 31927 h 103965"/>
                <a:gd name="connsiteX510" fmla="*/ 2246082 w 2463578"/>
                <a:gd name="connsiteY510" fmla="*/ 65699 h 103965"/>
                <a:gd name="connsiteX511" fmla="*/ 2246082 w 2463578"/>
                <a:gd name="connsiteY511" fmla="*/ 103504 h 103965"/>
                <a:gd name="connsiteX512" fmla="*/ 2239627 w 2463578"/>
                <a:gd name="connsiteY512" fmla="*/ 103504 h 103965"/>
                <a:gd name="connsiteX513" fmla="*/ 2239627 w 2463578"/>
                <a:gd name="connsiteY513" fmla="*/ 26741 h 103965"/>
                <a:gd name="connsiteX514" fmla="*/ 2246082 w 2463578"/>
                <a:gd name="connsiteY514" fmla="*/ 26741 h 103965"/>
                <a:gd name="connsiteX515" fmla="*/ 2246082 w 2463578"/>
                <a:gd name="connsiteY515" fmla="*/ 38613 h 103965"/>
                <a:gd name="connsiteX516" fmla="*/ 2266367 w 2463578"/>
                <a:gd name="connsiteY516" fmla="*/ 25934 h 103965"/>
                <a:gd name="connsiteX517" fmla="*/ 2291840 w 2463578"/>
                <a:gd name="connsiteY517" fmla="*/ 52098 h 103965"/>
                <a:gd name="connsiteX518" fmla="*/ 2266367 w 2463578"/>
                <a:gd name="connsiteY518" fmla="*/ 78492 h 103965"/>
                <a:gd name="connsiteX519" fmla="*/ 2246082 w 2463578"/>
                <a:gd name="connsiteY519" fmla="*/ 65814 h 103965"/>
                <a:gd name="connsiteX520" fmla="*/ 2265676 w 2463578"/>
                <a:gd name="connsiteY520" fmla="*/ 31927 h 103965"/>
                <a:gd name="connsiteX521" fmla="*/ 2246082 w 2463578"/>
                <a:gd name="connsiteY521" fmla="*/ 52098 h 103965"/>
                <a:gd name="connsiteX522" fmla="*/ 2265676 w 2463578"/>
                <a:gd name="connsiteY522" fmla="*/ 72384 h 103965"/>
                <a:gd name="connsiteX523" fmla="*/ 2285040 w 2463578"/>
                <a:gd name="connsiteY523" fmla="*/ 52098 h 103965"/>
                <a:gd name="connsiteX524" fmla="*/ 2265676 w 2463578"/>
                <a:gd name="connsiteY524" fmla="*/ 31927 h 103965"/>
                <a:gd name="connsiteX525" fmla="*/ 2318926 w 2463578"/>
                <a:gd name="connsiteY525" fmla="*/ 73075 h 103965"/>
                <a:gd name="connsiteX526" fmla="*/ 2330913 w 2463578"/>
                <a:gd name="connsiteY526" fmla="*/ 64431 h 103965"/>
                <a:gd name="connsiteX527" fmla="*/ 2324804 w 2463578"/>
                <a:gd name="connsiteY527" fmla="*/ 56939 h 103965"/>
                <a:gd name="connsiteX528" fmla="*/ 2311780 w 2463578"/>
                <a:gd name="connsiteY528" fmla="*/ 51867 h 103965"/>
                <a:gd name="connsiteX529" fmla="*/ 2302444 w 2463578"/>
                <a:gd name="connsiteY529" fmla="*/ 39765 h 103965"/>
                <a:gd name="connsiteX530" fmla="*/ 2319618 w 2463578"/>
                <a:gd name="connsiteY530" fmla="*/ 25818 h 103965"/>
                <a:gd name="connsiteX531" fmla="*/ 2335063 w 2463578"/>
                <a:gd name="connsiteY531" fmla="*/ 30660 h 103965"/>
                <a:gd name="connsiteX532" fmla="*/ 2335063 w 2463578"/>
                <a:gd name="connsiteY532" fmla="*/ 37460 h 103965"/>
                <a:gd name="connsiteX533" fmla="*/ 2319733 w 2463578"/>
                <a:gd name="connsiteY533" fmla="*/ 31120 h 103965"/>
                <a:gd name="connsiteX534" fmla="*/ 2308898 w 2463578"/>
                <a:gd name="connsiteY534" fmla="*/ 39073 h 103965"/>
                <a:gd name="connsiteX535" fmla="*/ 2314892 w 2463578"/>
                <a:gd name="connsiteY535" fmla="*/ 46335 h 103965"/>
                <a:gd name="connsiteX536" fmla="*/ 2327917 w 2463578"/>
                <a:gd name="connsiteY536" fmla="*/ 51406 h 103965"/>
                <a:gd name="connsiteX537" fmla="*/ 2337253 w 2463578"/>
                <a:gd name="connsiteY537" fmla="*/ 63278 h 103965"/>
                <a:gd name="connsiteX538" fmla="*/ 2318811 w 2463578"/>
                <a:gd name="connsiteY538" fmla="*/ 78378 h 103965"/>
                <a:gd name="connsiteX539" fmla="*/ 2301407 w 2463578"/>
                <a:gd name="connsiteY539" fmla="*/ 72960 h 103965"/>
                <a:gd name="connsiteX540" fmla="*/ 2301407 w 2463578"/>
                <a:gd name="connsiteY540" fmla="*/ 65929 h 103965"/>
                <a:gd name="connsiteX541" fmla="*/ 2318926 w 2463578"/>
                <a:gd name="connsiteY541" fmla="*/ 73075 h 103965"/>
                <a:gd name="connsiteX542" fmla="*/ 2371370 w 2463578"/>
                <a:gd name="connsiteY542" fmla="*/ 51983 h 103965"/>
                <a:gd name="connsiteX543" fmla="*/ 2397765 w 2463578"/>
                <a:gd name="connsiteY543" fmla="*/ 25818 h 103965"/>
                <a:gd name="connsiteX544" fmla="*/ 2423813 w 2463578"/>
                <a:gd name="connsiteY544" fmla="*/ 51983 h 103965"/>
                <a:gd name="connsiteX545" fmla="*/ 2397765 w 2463578"/>
                <a:gd name="connsiteY545" fmla="*/ 78378 h 103965"/>
                <a:gd name="connsiteX546" fmla="*/ 2371370 w 2463578"/>
                <a:gd name="connsiteY546" fmla="*/ 51983 h 103965"/>
                <a:gd name="connsiteX547" fmla="*/ 2397649 w 2463578"/>
                <a:gd name="connsiteY547" fmla="*/ 31927 h 103965"/>
                <a:gd name="connsiteX548" fmla="*/ 2378055 w 2463578"/>
                <a:gd name="connsiteY548" fmla="*/ 52098 h 103965"/>
                <a:gd name="connsiteX549" fmla="*/ 2397649 w 2463578"/>
                <a:gd name="connsiteY549" fmla="*/ 72384 h 103965"/>
                <a:gd name="connsiteX550" fmla="*/ 2417128 w 2463578"/>
                <a:gd name="connsiteY550" fmla="*/ 52098 h 103965"/>
                <a:gd name="connsiteX551" fmla="*/ 2397649 w 2463578"/>
                <a:gd name="connsiteY551" fmla="*/ 31927 h 103965"/>
                <a:gd name="connsiteX552" fmla="*/ 2444445 w 2463578"/>
                <a:gd name="connsiteY552" fmla="*/ 77455 h 103965"/>
                <a:gd name="connsiteX553" fmla="*/ 2437990 w 2463578"/>
                <a:gd name="connsiteY553" fmla="*/ 77455 h 103965"/>
                <a:gd name="connsiteX554" fmla="*/ 2437990 w 2463578"/>
                <a:gd name="connsiteY554" fmla="*/ 26625 h 103965"/>
                <a:gd name="connsiteX555" fmla="*/ 2444445 w 2463578"/>
                <a:gd name="connsiteY555" fmla="*/ 26625 h 103965"/>
                <a:gd name="connsiteX556" fmla="*/ 2444445 w 2463578"/>
                <a:gd name="connsiteY556" fmla="*/ 39650 h 103965"/>
                <a:gd name="connsiteX557" fmla="*/ 2463578 w 2463578"/>
                <a:gd name="connsiteY557" fmla="*/ 25704 h 103965"/>
                <a:gd name="connsiteX558" fmla="*/ 2463578 w 2463578"/>
                <a:gd name="connsiteY558" fmla="*/ 32965 h 103965"/>
                <a:gd name="connsiteX559" fmla="*/ 2444445 w 2463578"/>
                <a:gd name="connsiteY559" fmla="*/ 52905 h 103965"/>
                <a:gd name="connsiteX560" fmla="*/ 2444445 w 2463578"/>
                <a:gd name="connsiteY560" fmla="*/ 77340 h 10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</a:cxnLst>
              <a:rect l="l" t="t" r="r" b="b"/>
              <a:pathLst>
                <a:path w="2463578" h="103965">
                  <a:moveTo>
                    <a:pt x="0" y="115"/>
                  </a:moveTo>
                  <a:lnTo>
                    <a:pt x="45067" y="115"/>
                  </a:lnTo>
                  <a:lnTo>
                    <a:pt x="45067" y="6225"/>
                  </a:lnTo>
                  <a:lnTo>
                    <a:pt x="6800" y="6225"/>
                  </a:lnTo>
                  <a:lnTo>
                    <a:pt x="6800" y="35385"/>
                  </a:lnTo>
                  <a:lnTo>
                    <a:pt x="40687" y="35385"/>
                  </a:lnTo>
                  <a:lnTo>
                    <a:pt x="40687" y="41494"/>
                  </a:lnTo>
                  <a:lnTo>
                    <a:pt x="6800" y="41494"/>
                  </a:lnTo>
                  <a:lnTo>
                    <a:pt x="6800" y="71808"/>
                  </a:lnTo>
                  <a:lnTo>
                    <a:pt x="46219" y="71808"/>
                  </a:lnTo>
                  <a:lnTo>
                    <a:pt x="46219" y="77916"/>
                  </a:lnTo>
                  <a:lnTo>
                    <a:pt x="0" y="77916"/>
                  </a:lnTo>
                  <a:lnTo>
                    <a:pt x="0" y="115"/>
                  </a:lnTo>
                  <a:close/>
                  <a:moveTo>
                    <a:pt x="74574" y="56363"/>
                  </a:moveTo>
                  <a:lnTo>
                    <a:pt x="57630" y="77916"/>
                  </a:lnTo>
                  <a:lnTo>
                    <a:pt x="50138" y="77916"/>
                  </a:lnTo>
                  <a:lnTo>
                    <a:pt x="70655" y="51406"/>
                  </a:lnTo>
                  <a:lnTo>
                    <a:pt x="51176" y="27087"/>
                  </a:lnTo>
                  <a:lnTo>
                    <a:pt x="59129" y="27087"/>
                  </a:lnTo>
                  <a:lnTo>
                    <a:pt x="74804" y="46335"/>
                  </a:lnTo>
                  <a:lnTo>
                    <a:pt x="89903" y="27087"/>
                  </a:lnTo>
                  <a:lnTo>
                    <a:pt x="97395" y="27087"/>
                  </a:lnTo>
                  <a:lnTo>
                    <a:pt x="78723" y="51522"/>
                  </a:lnTo>
                  <a:lnTo>
                    <a:pt x="100046" y="78032"/>
                  </a:lnTo>
                  <a:lnTo>
                    <a:pt x="92093" y="78032"/>
                  </a:lnTo>
                  <a:lnTo>
                    <a:pt x="74574" y="56478"/>
                  </a:lnTo>
                  <a:close/>
                  <a:moveTo>
                    <a:pt x="117105" y="66159"/>
                  </a:moveTo>
                  <a:lnTo>
                    <a:pt x="117105" y="103965"/>
                  </a:lnTo>
                  <a:lnTo>
                    <a:pt x="110650" y="103965"/>
                  </a:lnTo>
                  <a:lnTo>
                    <a:pt x="110650" y="27202"/>
                  </a:lnTo>
                  <a:lnTo>
                    <a:pt x="117105" y="27202"/>
                  </a:lnTo>
                  <a:lnTo>
                    <a:pt x="117105" y="39073"/>
                  </a:lnTo>
                  <a:cubicBezTo>
                    <a:pt x="120678" y="31351"/>
                    <a:pt x="128054" y="26395"/>
                    <a:pt x="137391" y="26395"/>
                  </a:cubicBezTo>
                  <a:cubicBezTo>
                    <a:pt x="152144" y="26395"/>
                    <a:pt x="162863" y="37460"/>
                    <a:pt x="162863" y="52559"/>
                  </a:cubicBezTo>
                  <a:cubicBezTo>
                    <a:pt x="162863" y="67658"/>
                    <a:pt x="152144" y="78954"/>
                    <a:pt x="137391" y="78954"/>
                  </a:cubicBezTo>
                  <a:cubicBezTo>
                    <a:pt x="128054" y="78954"/>
                    <a:pt x="120678" y="73998"/>
                    <a:pt x="117105" y="66275"/>
                  </a:cubicBezTo>
                  <a:close/>
                  <a:moveTo>
                    <a:pt x="136699" y="32388"/>
                  </a:moveTo>
                  <a:cubicBezTo>
                    <a:pt x="125288" y="32388"/>
                    <a:pt x="117105" y="40918"/>
                    <a:pt x="117105" y="52559"/>
                  </a:cubicBezTo>
                  <a:cubicBezTo>
                    <a:pt x="117105" y="64200"/>
                    <a:pt x="125288" y="72845"/>
                    <a:pt x="136699" y="72845"/>
                  </a:cubicBezTo>
                  <a:cubicBezTo>
                    <a:pt x="148110" y="72845"/>
                    <a:pt x="156063" y="64316"/>
                    <a:pt x="156063" y="52559"/>
                  </a:cubicBezTo>
                  <a:cubicBezTo>
                    <a:pt x="156063" y="40803"/>
                    <a:pt x="148110" y="32388"/>
                    <a:pt x="136699" y="32388"/>
                  </a:cubicBezTo>
                  <a:close/>
                  <a:moveTo>
                    <a:pt x="176925" y="115"/>
                  </a:moveTo>
                  <a:lnTo>
                    <a:pt x="183379" y="115"/>
                  </a:lnTo>
                  <a:lnTo>
                    <a:pt x="183379" y="77916"/>
                  </a:lnTo>
                  <a:lnTo>
                    <a:pt x="176925" y="77916"/>
                  </a:lnTo>
                  <a:lnTo>
                    <a:pt x="176925" y="115"/>
                  </a:lnTo>
                  <a:close/>
                  <a:moveTo>
                    <a:pt x="243315" y="66159"/>
                  </a:moveTo>
                  <a:cubicBezTo>
                    <a:pt x="239627" y="73882"/>
                    <a:pt x="232365" y="78723"/>
                    <a:pt x="223029" y="78723"/>
                  </a:cubicBezTo>
                  <a:cubicBezTo>
                    <a:pt x="208160" y="78723"/>
                    <a:pt x="197557" y="67773"/>
                    <a:pt x="197557" y="52674"/>
                  </a:cubicBezTo>
                  <a:cubicBezTo>
                    <a:pt x="197557" y="37575"/>
                    <a:pt x="208160" y="26164"/>
                    <a:pt x="223029" y="26164"/>
                  </a:cubicBezTo>
                  <a:cubicBezTo>
                    <a:pt x="232365" y="26164"/>
                    <a:pt x="239627" y="31120"/>
                    <a:pt x="243315" y="38843"/>
                  </a:cubicBezTo>
                  <a:lnTo>
                    <a:pt x="243315" y="26971"/>
                  </a:lnTo>
                  <a:lnTo>
                    <a:pt x="249770" y="26971"/>
                  </a:lnTo>
                  <a:lnTo>
                    <a:pt x="249770" y="77801"/>
                  </a:lnTo>
                  <a:lnTo>
                    <a:pt x="243315" y="77801"/>
                  </a:lnTo>
                  <a:lnTo>
                    <a:pt x="243315" y="66045"/>
                  </a:lnTo>
                  <a:close/>
                  <a:moveTo>
                    <a:pt x="204242" y="52559"/>
                  </a:moveTo>
                  <a:cubicBezTo>
                    <a:pt x="204242" y="64200"/>
                    <a:pt x="212195" y="72729"/>
                    <a:pt x="223605" y="72729"/>
                  </a:cubicBezTo>
                  <a:cubicBezTo>
                    <a:pt x="235016" y="72729"/>
                    <a:pt x="243200" y="64200"/>
                    <a:pt x="243200" y="52559"/>
                  </a:cubicBezTo>
                  <a:cubicBezTo>
                    <a:pt x="243200" y="40918"/>
                    <a:pt x="235016" y="32274"/>
                    <a:pt x="223605" y="32274"/>
                  </a:cubicBezTo>
                  <a:cubicBezTo>
                    <a:pt x="212195" y="32274"/>
                    <a:pt x="204242" y="40803"/>
                    <a:pt x="204242" y="52559"/>
                  </a:cubicBezTo>
                  <a:close/>
                  <a:moveTo>
                    <a:pt x="266137" y="11757"/>
                  </a:moveTo>
                  <a:cubicBezTo>
                    <a:pt x="266137" y="9221"/>
                    <a:pt x="267981" y="7146"/>
                    <a:pt x="270516" y="7146"/>
                  </a:cubicBezTo>
                  <a:cubicBezTo>
                    <a:pt x="271669" y="7146"/>
                    <a:pt x="272591" y="7492"/>
                    <a:pt x="273513" y="8068"/>
                  </a:cubicBezTo>
                  <a:lnTo>
                    <a:pt x="278469" y="11641"/>
                  </a:lnTo>
                  <a:lnTo>
                    <a:pt x="273513" y="15214"/>
                  </a:lnTo>
                  <a:cubicBezTo>
                    <a:pt x="272591" y="15791"/>
                    <a:pt x="271669" y="16252"/>
                    <a:pt x="270516" y="16252"/>
                  </a:cubicBezTo>
                  <a:cubicBezTo>
                    <a:pt x="267981" y="16252"/>
                    <a:pt x="266137" y="14178"/>
                    <a:pt x="266137" y="11757"/>
                  </a:cubicBezTo>
                  <a:close/>
                  <a:moveTo>
                    <a:pt x="267750" y="26971"/>
                  </a:moveTo>
                  <a:lnTo>
                    <a:pt x="274320" y="26971"/>
                  </a:lnTo>
                  <a:lnTo>
                    <a:pt x="274320" y="77801"/>
                  </a:lnTo>
                  <a:lnTo>
                    <a:pt x="267750" y="77801"/>
                  </a:lnTo>
                  <a:lnTo>
                    <a:pt x="267750" y="26971"/>
                  </a:lnTo>
                  <a:close/>
                  <a:moveTo>
                    <a:pt x="298640" y="77801"/>
                  </a:moveTo>
                  <a:lnTo>
                    <a:pt x="292185" y="77801"/>
                  </a:lnTo>
                  <a:lnTo>
                    <a:pt x="292185" y="26971"/>
                  </a:lnTo>
                  <a:lnTo>
                    <a:pt x="298640" y="26971"/>
                  </a:lnTo>
                  <a:lnTo>
                    <a:pt x="298640" y="38613"/>
                  </a:lnTo>
                  <a:cubicBezTo>
                    <a:pt x="302098" y="31120"/>
                    <a:pt x="308898" y="26164"/>
                    <a:pt x="317427" y="26164"/>
                  </a:cubicBezTo>
                  <a:cubicBezTo>
                    <a:pt x="330913" y="26164"/>
                    <a:pt x="337598" y="35616"/>
                    <a:pt x="337598" y="48756"/>
                  </a:cubicBezTo>
                  <a:lnTo>
                    <a:pt x="337598" y="77801"/>
                  </a:lnTo>
                  <a:lnTo>
                    <a:pt x="331143" y="77801"/>
                  </a:lnTo>
                  <a:lnTo>
                    <a:pt x="331143" y="49677"/>
                  </a:lnTo>
                  <a:cubicBezTo>
                    <a:pt x="331143" y="38151"/>
                    <a:pt x="325841" y="32388"/>
                    <a:pt x="315929" y="32388"/>
                  </a:cubicBezTo>
                  <a:cubicBezTo>
                    <a:pt x="306017" y="32388"/>
                    <a:pt x="298755" y="41148"/>
                    <a:pt x="298755" y="52444"/>
                  </a:cubicBezTo>
                  <a:lnTo>
                    <a:pt x="298755" y="77916"/>
                  </a:lnTo>
                  <a:close/>
                  <a:moveTo>
                    <a:pt x="431420" y="79415"/>
                  </a:moveTo>
                  <a:lnTo>
                    <a:pt x="412748" y="38497"/>
                  </a:lnTo>
                  <a:lnTo>
                    <a:pt x="393845" y="79415"/>
                  </a:lnTo>
                  <a:lnTo>
                    <a:pt x="371369" y="26971"/>
                  </a:lnTo>
                  <a:lnTo>
                    <a:pt x="378746" y="26971"/>
                  </a:lnTo>
                  <a:lnTo>
                    <a:pt x="394652" y="65122"/>
                  </a:lnTo>
                  <a:lnTo>
                    <a:pt x="412863" y="25357"/>
                  </a:lnTo>
                  <a:lnTo>
                    <a:pt x="430959" y="65122"/>
                  </a:lnTo>
                  <a:lnTo>
                    <a:pt x="446865" y="26971"/>
                  </a:lnTo>
                  <a:lnTo>
                    <a:pt x="453665" y="26971"/>
                  </a:lnTo>
                  <a:lnTo>
                    <a:pt x="431651" y="79415"/>
                  </a:lnTo>
                  <a:close/>
                  <a:moveTo>
                    <a:pt x="470378" y="77801"/>
                  </a:moveTo>
                  <a:lnTo>
                    <a:pt x="463924" y="77801"/>
                  </a:lnTo>
                  <a:lnTo>
                    <a:pt x="463924" y="0"/>
                  </a:lnTo>
                  <a:lnTo>
                    <a:pt x="470378" y="0"/>
                  </a:lnTo>
                  <a:lnTo>
                    <a:pt x="470378" y="38613"/>
                  </a:lnTo>
                  <a:cubicBezTo>
                    <a:pt x="473836" y="31120"/>
                    <a:pt x="480636" y="26164"/>
                    <a:pt x="489166" y="26164"/>
                  </a:cubicBezTo>
                  <a:cubicBezTo>
                    <a:pt x="502651" y="26164"/>
                    <a:pt x="509336" y="35616"/>
                    <a:pt x="509336" y="48756"/>
                  </a:cubicBezTo>
                  <a:lnTo>
                    <a:pt x="509336" y="77801"/>
                  </a:lnTo>
                  <a:lnTo>
                    <a:pt x="502882" y="77801"/>
                  </a:lnTo>
                  <a:lnTo>
                    <a:pt x="502882" y="49677"/>
                  </a:lnTo>
                  <a:cubicBezTo>
                    <a:pt x="502882" y="38151"/>
                    <a:pt x="497580" y="32388"/>
                    <a:pt x="487667" y="32388"/>
                  </a:cubicBezTo>
                  <a:cubicBezTo>
                    <a:pt x="477755" y="32388"/>
                    <a:pt x="470493" y="41148"/>
                    <a:pt x="470493" y="52444"/>
                  </a:cubicBezTo>
                  <a:lnTo>
                    <a:pt x="470493" y="77916"/>
                  </a:lnTo>
                  <a:close/>
                  <a:moveTo>
                    <a:pt x="529276" y="103734"/>
                  </a:moveTo>
                  <a:lnTo>
                    <a:pt x="522476" y="103734"/>
                  </a:lnTo>
                  <a:lnTo>
                    <a:pt x="538612" y="70309"/>
                  </a:lnTo>
                  <a:lnTo>
                    <a:pt x="516137" y="26971"/>
                  </a:lnTo>
                  <a:lnTo>
                    <a:pt x="523744" y="26971"/>
                  </a:lnTo>
                  <a:lnTo>
                    <a:pt x="542185" y="63048"/>
                  </a:lnTo>
                  <a:lnTo>
                    <a:pt x="559705" y="26971"/>
                  </a:lnTo>
                  <a:lnTo>
                    <a:pt x="566505" y="26971"/>
                  </a:lnTo>
                  <a:lnTo>
                    <a:pt x="529392" y="103734"/>
                  </a:lnTo>
                  <a:close/>
                  <a:moveTo>
                    <a:pt x="616990" y="78608"/>
                  </a:moveTo>
                  <a:cubicBezTo>
                    <a:pt x="606731" y="78608"/>
                    <a:pt x="600392" y="73882"/>
                    <a:pt x="600392" y="61089"/>
                  </a:cubicBezTo>
                  <a:lnTo>
                    <a:pt x="600392" y="10374"/>
                  </a:lnTo>
                  <a:lnTo>
                    <a:pt x="606731" y="10374"/>
                  </a:lnTo>
                  <a:lnTo>
                    <a:pt x="606731" y="26971"/>
                  </a:lnTo>
                  <a:lnTo>
                    <a:pt x="629092" y="26971"/>
                  </a:lnTo>
                  <a:lnTo>
                    <a:pt x="629092" y="32965"/>
                  </a:lnTo>
                  <a:lnTo>
                    <a:pt x="606731" y="32965"/>
                  </a:lnTo>
                  <a:lnTo>
                    <a:pt x="606731" y="61549"/>
                  </a:lnTo>
                  <a:cubicBezTo>
                    <a:pt x="606731" y="69387"/>
                    <a:pt x="611342" y="72499"/>
                    <a:pt x="617681" y="72499"/>
                  </a:cubicBezTo>
                  <a:cubicBezTo>
                    <a:pt x="621600" y="72499"/>
                    <a:pt x="626210" y="71346"/>
                    <a:pt x="629899" y="68696"/>
                  </a:cubicBezTo>
                  <a:lnTo>
                    <a:pt x="629899" y="74919"/>
                  </a:lnTo>
                  <a:cubicBezTo>
                    <a:pt x="626210" y="77571"/>
                    <a:pt x="621139" y="78608"/>
                    <a:pt x="616990" y="78608"/>
                  </a:cubicBezTo>
                  <a:close/>
                  <a:moveTo>
                    <a:pt x="646957" y="77801"/>
                  </a:moveTo>
                  <a:lnTo>
                    <a:pt x="640503" y="77801"/>
                  </a:lnTo>
                  <a:lnTo>
                    <a:pt x="640503" y="0"/>
                  </a:lnTo>
                  <a:lnTo>
                    <a:pt x="646957" y="0"/>
                  </a:lnTo>
                  <a:lnTo>
                    <a:pt x="646957" y="38613"/>
                  </a:lnTo>
                  <a:cubicBezTo>
                    <a:pt x="650415" y="31120"/>
                    <a:pt x="657215" y="26164"/>
                    <a:pt x="665745" y="26164"/>
                  </a:cubicBezTo>
                  <a:cubicBezTo>
                    <a:pt x="679230" y="26164"/>
                    <a:pt x="685915" y="35616"/>
                    <a:pt x="685915" y="48756"/>
                  </a:cubicBezTo>
                  <a:lnTo>
                    <a:pt x="685915" y="77801"/>
                  </a:lnTo>
                  <a:lnTo>
                    <a:pt x="679461" y="77801"/>
                  </a:lnTo>
                  <a:lnTo>
                    <a:pt x="679461" y="49677"/>
                  </a:lnTo>
                  <a:cubicBezTo>
                    <a:pt x="679461" y="38151"/>
                    <a:pt x="674159" y="32388"/>
                    <a:pt x="664246" y="32388"/>
                  </a:cubicBezTo>
                  <a:cubicBezTo>
                    <a:pt x="654334" y="32388"/>
                    <a:pt x="647073" y="41148"/>
                    <a:pt x="647073" y="52444"/>
                  </a:cubicBezTo>
                  <a:lnTo>
                    <a:pt x="647073" y="77916"/>
                  </a:lnTo>
                  <a:close/>
                  <a:moveTo>
                    <a:pt x="698594" y="52674"/>
                  </a:moveTo>
                  <a:cubicBezTo>
                    <a:pt x="698594" y="37575"/>
                    <a:pt x="708161" y="26164"/>
                    <a:pt x="723606" y="26164"/>
                  </a:cubicBezTo>
                  <a:cubicBezTo>
                    <a:pt x="739050" y="26164"/>
                    <a:pt x="747695" y="37114"/>
                    <a:pt x="747695" y="51752"/>
                  </a:cubicBezTo>
                  <a:cubicBezTo>
                    <a:pt x="747695" y="52790"/>
                    <a:pt x="747695" y="53827"/>
                    <a:pt x="747464" y="54864"/>
                  </a:cubicBezTo>
                  <a:lnTo>
                    <a:pt x="705279" y="54864"/>
                  </a:lnTo>
                  <a:cubicBezTo>
                    <a:pt x="706316" y="65353"/>
                    <a:pt x="714154" y="72729"/>
                    <a:pt x="725565" y="72729"/>
                  </a:cubicBezTo>
                  <a:cubicBezTo>
                    <a:pt x="732365" y="72729"/>
                    <a:pt x="738705" y="70655"/>
                    <a:pt x="744122" y="66506"/>
                  </a:cubicBezTo>
                  <a:lnTo>
                    <a:pt x="744122" y="72845"/>
                  </a:lnTo>
                  <a:cubicBezTo>
                    <a:pt x="738705" y="76764"/>
                    <a:pt x="732250" y="78608"/>
                    <a:pt x="725565" y="78608"/>
                  </a:cubicBezTo>
                  <a:cubicBezTo>
                    <a:pt x="709544" y="78608"/>
                    <a:pt x="698479" y="68004"/>
                    <a:pt x="698479" y="52674"/>
                  </a:cubicBezTo>
                  <a:close/>
                  <a:moveTo>
                    <a:pt x="740895" y="49563"/>
                  </a:moveTo>
                  <a:cubicBezTo>
                    <a:pt x="740318" y="39650"/>
                    <a:pt x="733979" y="32043"/>
                    <a:pt x="723606" y="32043"/>
                  </a:cubicBezTo>
                  <a:cubicBezTo>
                    <a:pt x="713232" y="32043"/>
                    <a:pt x="706432" y="39650"/>
                    <a:pt x="705394" y="49563"/>
                  </a:cubicBezTo>
                  <a:lnTo>
                    <a:pt x="740895" y="49563"/>
                  </a:lnTo>
                  <a:close/>
                  <a:moveTo>
                    <a:pt x="768211" y="77801"/>
                  </a:moveTo>
                  <a:lnTo>
                    <a:pt x="761757" y="77801"/>
                  </a:lnTo>
                  <a:lnTo>
                    <a:pt x="761757" y="26971"/>
                  </a:lnTo>
                  <a:lnTo>
                    <a:pt x="768211" y="26971"/>
                  </a:lnTo>
                  <a:lnTo>
                    <a:pt x="768211" y="39996"/>
                  </a:lnTo>
                  <a:cubicBezTo>
                    <a:pt x="771784" y="31351"/>
                    <a:pt x="778815" y="26049"/>
                    <a:pt x="787345" y="26049"/>
                  </a:cubicBezTo>
                  <a:lnTo>
                    <a:pt x="787345" y="33310"/>
                  </a:lnTo>
                  <a:cubicBezTo>
                    <a:pt x="777202" y="32274"/>
                    <a:pt x="768211" y="40111"/>
                    <a:pt x="768211" y="53250"/>
                  </a:cubicBezTo>
                  <a:lnTo>
                    <a:pt x="768211" y="77685"/>
                  </a:lnTo>
                  <a:close/>
                  <a:moveTo>
                    <a:pt x="792647" y="52674"/>
                  </a:moveTo>
                  <a:cubicBezTo>
                    <a:pt x="792647" y="37575"/>
                    <a:pt x="802213" y="26164"/>
                    <a:pt x="817658" y="26164"/>
                  </a:cubicBezTo>
                  <a:cubicBezTo>
                    <a:pt x="833103" y="26164"/>
                    <a:pt x="841747" y="37114"/>
                    <a:pt x="841747" y="51752"/>
                  </a:cubicBezTo>
                  <a:cubicBezTo>
                    <a:pt x="841747" y="52790"/>
                    <a:pt x="841747" y="53827"/>
                    <a:pt x="841517" y="54864"/>
                  </a:cubicBezTo>
                  <a:lnTo>
                    <a:pt x="799332" y="54864"/>
                  </a:lnTo>
                  <a:cubicBezTo>
                    <a:pt x="800369" y="65353"/>
                    <a:pt x="808207" y="72729"/>
                    <a:pt x="819617" y="72729"/>
                  </a:cubicBezTo>
                  <a:cubicBezTo>
                    <a:pt x="826418" y="72729"/>
                    <a:pt x="832757" y="70655"/>
                    <a:pt x="838174" y="66506"/>
                  </a:cubicBezTo>
                  <a:lnTo>
                    <a:pt x="838174" y="72845"/>
                  </a:lnTo>
                  <a:cubicBezTo>
                    <a:pt x="832757" y="76764"/>
                    <a:pt x="826303" y="78608"/>
                    <a:pt x="819617" y="78608"/>
                  </a:cubicBezTo>
                  <a:cubicBezTo>
                    <a:pt x="803596" y="78608"/>
                    <a:pt x="792531" y="68004"/>
                    <a:pt x="792531" y="52674"/>
                  </a:cubicBezTo>
                  <a:close/>
                  <a:moveTo>
                    <a:pt x="834947" y="49563"/>
                  </a:moveTo>
                  <a:cubicBezTo>
                    <a:pt x="834371" y="39650"/>
                    <a:pt x="828032" y="32043"/>
                    <a:pt x="817658" y="32043"/>
                  </a:cubicBezTo>
                  <a:cubicBezTo>
                    <a:pt x="807285" y="32043"/>
                    <a:pt x="800484" y="39650"/>
                    <a:pt x="799447" y="49563"/>
                  </a:cubicBezTo>
                  <a:lnTo>
                    <a:pt x="834947" y="49563"/>
                  </a:lnTo>
                  <a:close/>
                  <a:moveTo>
                    <a:pt x="921969" y="66045"/>
                  </a:moveTo>
                  <a:cubicBezTo>
                    <a:pt x="918280" y="73767"/>
                    <a:pt x="911019" y="78608"/>
                    <a:pt x="901683" y="78608"/>
                  </a:cubicBezTo>
                  <a:cubicBezTo>
                    <a:pt x="886814" y="78608"/>
                    <a:pt x="876210" y="67658"/>
                    <a:pt x="876210" y="52559"/>
                  </a:cubicBezTo>
                  <a:cubicBezTo>
                    <a:pt x="876210" y="37460"/>
                    <a:pt x="886814" y="26049"/>
                    <a:pt x="901683" y="26049"/>
                  </a:cubicBezTo>
                  <a:cubicBezTo>
                    <a:pt x="911019" y="26049"/>
                    <a:pt x="918280" y="31005"/>
                    <a:pt x="921969" y="38728"/>
                  </a:cubicBezTo>
                  <a:lnTo>
                    <a:pt x="921969" y="26856"/>
                  </a:lnTo>
                  <a:lnTo>
                    <a:pt x="928423" y="26856"/>
                  </a:lnTo>
                  <a:lnTo>
                    <a:pt x="928423" y="77685"/>
                  </a:lnTo>
                  <a:lnTo>
                    <a:pt x="921969" y="77685"/>
                  </a:lnTo>
                  <a:lnTo>
                    <a:pt x="921969" y="65929"/>
                  </a:lnTo>
                  <a:close/>
                  <a:moveTo>
                    <a:pt x="882896" y="52444"/>
                  </a:moveTo>
                  <a:cubicBezTo>
                    <a:pt x="882896" y="64085"/>
                    <a:pt x="890849" y="72615"/>
                    <a:pt x="902259" y="72615"/>
                  </a:cubicBezTo>
                  <a:cubicBezTo>
                    <a:pt x="913670" y="72615"/>
                    <a:pt x="921854" y="64085"/>
                    <a:pt x="921854" y="52444"/>
                  </a:cubicBezTo>
                  <a:cubicBezTo>
                    <a:pt x="921854" y="40803"/>
                    <a:pt x="913670" y="32158"/>
                    <a:pt x="902259" y="32158"/>
                  </a:cubicBezTo>
                  <a:cubicBezTo>
                    <a:pt x="890849" y="32158"/>
                    <a:pt x="882896" y="40687"/>
                    <a:pt x="882896" y="52444"/>
                  </a:cubicBezTo>
                  <a:close/>
                  <a:moveTo>
                    <a:pt x="952859" y="77801"/>
                  </a:moveTo>
                  <a:lnTo>
                    <a:pt x="946404" y="77801"/>
                  </a:lnTo>
                  <a:lnTo>
                    <a:pt x="946404" y="26971"/>
                  </a:lnTo>
                  <a:lnTo>
                    <a:pt x="952859" y="26971"/>
                  </a:lnTo>
                  <a:lnTo>
                    <a:pt x="952859" y="39996"/>
                  </a:lnTo>
                  <a:cubicBezTo>
                    <a:pt x="956432" y="31351"/>
                    <a:pt x="963463" y="26049"/>
                    <a:pt x="971992" y="26049"/>
                  </a:cubicBezTo>
                  <a:lnTo>
                    <a:pt x="971992" y="33310"/>
                  </a:lnTo>
                  <a:cubicBezTo>
                    <a:pt x="961849" y="32274"/>
                    <a:pt x="952859" y="40111"/>
                    <a:pt x="952859" y="53250"/>
                  </a:cubicBezTo>
                  <a:lnTo>
                    <a:pt x="952859" y="77685"/>
                  </a:lnTo>
                  <a:close/>
                  <a:moveTo>
                    <a:pt x="977294" y="52674"/>
                  </a:moveTo>
                  <a:cubicBezTo>
                    <a:pt x="977294" y="37575"/>
                    <a:pt x="986861" y="26164"/>
                    <a:pt x="1002305" y="26164"/>
                  </a:cubicBezTo>
                  <a:cubicBezTo>
                    <a:pt x="1017750" y="26164"/>
                    <a:pt x="1026395" y="37114"/>
                    <a:pt x="1026395" y="51752"/>
                  </a:cubicBezTo>
                  <a:cubicBezTo>
                    <a:pt x="1026395" y="52790"/>
                    <a:pt x="1026395" y="53827"/>
                    <a:pt x="1026164" y="54864"/>
                  </a:cubicBezTo>
                  <a:lnTo>
                    <a:pt x="983979" y="54864"/>
                  </a:lnTo>
                  <a:cubicBezTo>
                    <a:pt x="985016" y="65353"/>
                    <a:pt x="992854" y="72729"/>
                    <a:pt x="1004265" y="72729"/>
                  </a:cubicBezTo>
                  <a:cubicBezTo>
                    <a:pt x="1011065" y="72729"/>
                    <a:pt x="1017405" y="70655"/>
                    <a:pt x="1022822" y="66506"/>
                  </a:cubicBezTo>
                  <a:lnTo>
                    <a:pt x="1022822" y="72845"/>
                  </a:lnTo>
                  <a:cubicBezTo>
                    <a:pt x="1017405" y="76764"/>
                    <a:pt x="1010950" y="78608"/>
                    <a:pt x="1004265" y="78608"/>
                  </a:cubicBezTo>
                  <a:cubicBezTo>
                    <a:pt x="988244" y="78608"/>
                    <a:pt x="977179" y="68004"/>
                    <a:pt x="977179" y="52674"/>
                  </a:cubicBezTo>
                  <a:close/>
                  <a:moveTo>
                    <a:pt x="1019594" y="49563"/>
                  </a:moveTo>
                  <a:cubicBezTo>
                    <a:pt x="1019018" y="39650"/>
                    <a:pt x="1012679" y="32043"/>
                    <a:pt x="1002305" y="32043"/>
                  </a:cubicBezTo>
                  <a:cubicBezTo>
                    <a:pt x="991932" y="32043"/>
                    <a:pt x="985132" y="39650"/>
                    <a:pt x="984094" y="49563"/>
                  </a:cubicBezTo>
                  <a:lnTo>
                    <a:pt x="1019594" y="49563"/>
                  </a:lnTo>
                  <a:close/>
                  <a:moveTo>
                    <a:pt x="1071231" y="77801"/>
                  </a:moveTo>
                  <a:lnTo>
                    <a:pt x="1064777" y="77801"/>
                  </a:lnTo>
                  <a:lnTo>
                    <a:pt x="1064777" y="26971"/>
                  </a:lnTo>
                  <a:lnTo>
                    <a:pt x="1071231" y="26971"/>
                  </a:lnTo>
                  <a:lnTo>
                    <a:pt x="1071231" y="39996"/>
                  </a:lnTo>
                  <a:cubicBezTo>
                    <a:pt x="1074804" y="31351"/>
                    <a:pt x="1081835" y="26049"/>
                    <a:pt x="1090364" y="26049"/>
                  </a:cubicBezTo>
                  <a:lnTo>
                    <a:pt x="1090364" y="33310"/>
                  </a:lnTo>
                  <a:cubicBezTo>
                    <a:pt x="1080221" y="32274"/>
                    <a:pt x="1071231" y="40111"/>
                    <a:pt x="1071231" y="53250"/>
                  </a:cubicBezTo>
                  <a:lnTo>
                    <a:pt x="1071231" y="77685"/>
                  </a:lnTo>
                  <a:close/>
                  <a:moveTo>
                    <a:pt x="1095666" y="52674"/>
                  </a:moveTo>
                  <a:cubicBezTo>
                    <a:pt x="1095666" y="37575"/>
                    <a:pt x="1105233" y="26164"/>
                    <a:pt x="1120678" y="26164"/>
                  </a:cubicBezTo>
                  <a:cubicBezTo>
                    <a:pt x="1136123" y="26164"/>
                    <a:pt x="1144767" y="37114"/>
                    <a:pt x="1144767" y="51752"/>
                  </a:cubicBezTo>
                  <a:cubicBezTo>
                    <a:pt x="1144767" y="52790"/>
                    <a:pt x="1144767" y="53827"/>
                    <a:pt x="1144537" y="54864"/>
                  </a:cubicBezTo>
                  <a:lnTo>
                    <a:pt x="1102351" y="54864"/>
                  </a:lnTo>
                  <a:cubicBezTo>
                    <a:pt x="1103389" y="65353"/>
                    <a:pt x="1111227" y="72729"/>
                    <a:pt x="1122637" y="72729"/>
                  </a:cubicBezTo>
                  <a:cubicBezTo>
                    <a:pt x="1129438" y="72729"/>
                    <a:pt x="1135777" y="70655"/>
                    <a:pt x="1141194" y="66506"/>
                  </a:cubicBezTo>
                  <a:lnTo>
                    <a:pt x="1141194" y="72845"/>
                  </a:lnTo>
                  <a:cubicBezTo>
                    <a:pt x="1135777" y="76764"/>
                    <a:pt x="1129323" y="78608"/>
                    <a:pt x="1122637" y="78608"/>
                  </a:cubicBezTo>
                  <a:cubicBezTo>
                    <a:pt x="1106616" y="78608"/>
                    <a:pt x="1095551" y="68004"/>
                    <a:pt x="1095551" y="52674"/>
                  </a:cubicBezTo>
                  <a:close/>
                  <a:moveTo>
                    <a:pt x="1137967" y="49563"/>
                  </a:moveTo>
                  <a:cubicBezTo>
                    <a:pt x="1137391" y="39650"/>
                    <a:pt x="1131051" y="32043"/>
                    <a:pt x="1120678" y="32043"/>
                  </a:cubicBezTo>
                  <a:cubicBezTo>
                    <a:pt x="1110304" y="32043"/>
                    <a:pt x="1103504" y="39650"/>
                    <a:pt x="1102467" y="49563"/>
                  </a:cubicBezTo>
                  <a:lnTo>
                    <a:pt x="1137967" y="49563"/>
                  </a:lnTo>
                  <a:close/>
                  <a:moveTo>
                    <a:pt x="1172315" y="73306"/>
                  </a:moveTo>
                  <a:cubicBezTo>
                    <a:pt x="1179115" y="73306"/>
                    <a:pt x="1184302" y="70309"/>
                    <a:pt x="1184302" y="64662"/>
                  </a:cubicBezTo>
                  <a:cubicBezTo>
                    <a:pt x="1184302" y="61434"/>
                    <a:pt x="1182573" y="58899"/>
                    <a:pt x="1178193" y="57169"/>
                  </a:cubicBezTo>
                  <a:lnTo>
                    <a:pt x="1165169" y="52098"/>
                  </a:lnTo>
                  <a:cubicBezTo>
                    <a:pt x="1159060" y="49563"/>
                    <a:pt x="1155832" y="46104"/>
                    <a:pt x="1155832" y="39996"/>
                  </a:cubicBezTo>
                  <a:cubicBezTo>
                    <a:pt x="1155832" y="31351"/>
                    <a:pt x="1162979" y="26049"/>
                    <a:pt x="1173006" y="26049"/>
                  </a:cubicBezTo>
                  <a:cubicBezTo>
                    <a:pt x="1178884" y="26049"/>
                    <a:pt x="1184532" y="27663"/>
                    <a:pt x="1188451" y="30890"/>
                  </a:cubicBezTo>
                  <a:lnTo>
                    <a:pt x="1188451" y="37690"/>
                  </a:lnTo>
                  <a:cubicBezTo>
                    <a:pt x="1183956" y="33657"/>
                    <a:pt x="1178423" y="31351"/>
                    <a:pt x="1173121" y="31351"/>
                  </a:cubicBezTo>
                  <a:cubicBezTo>
                    <a:pt x="1166897" y="31351"/>
                    <a:pt x="1162287" y="34233"/>
                    <a:pt x="1162287" y="39304"/>
                  </a:cubicBezTo>
                  <a:cubicBezTo>
                    <a:pt x="1162287" y="42762"/>
                    <a:pt x="1163901" y="44952"/>
                    <a:pt x="1168280" y="46566"/>
                  </a:cubicBezTo>
                  <a:lnTo>
                    <a:pt x="1181305" y="51637"/>
                  </a:lnTo>
                  <a:cubicBezTo>
                    <a:pt x="1187760" y="54288"/>
                    <a:pt x="1190641" y="58207"/>
                    <a:pt x="1190641" y="63509"/>
                  </a:cubicBezTo>
                  <a:cubicBezTo>
                    <a:pt x="1190641" y="72960"/>
                    <a:pt x="1182803" y="78608"/>
                    <a:pt x="1172199" y="78608"/>
                  </a:cubicBezTo>
                  <a:cubicBezTo>
                    <a:pt x="1165399" y="78608"/>
                    <a:pt x="1159290" y="76879"/>
                    <a:pt x="1154795" y="73191"/>
                  </a:cubicBezTo>
                  <a:lnTo>
                    <a:pt x="1154795" y="66159"/>
                  </a:lnTo>
                  <a:cubicBezTo>
                    <a:pt x="1160097" y="71116"/>
                    <a:pt x="1166206" y="73306"/>
                    <a:pt x="1172315" y="73306"/>
                  </a:cubicBezTo>
                  <a:close/>
                  <a:moveTo>
                    <a:pt x="1219802" y="78608"/>
                  </a:moveTo>
                  <a:cubicBezTo>
                    <a:pt x="1209544" y="78608"/>
                    <a:pt x="1203204" y="73882"/>
                    <a:pt x="1203204" y="61089"/>
                  </a:cubicBezTo>
                  <a:lnTo>
                    <a:pt x="1203204" y="10374"/>
                  </a:lnTo>
                  <a:lnTo>
                    <a:pt x="1209544" y="10374"/>
                  </a:lnTo>
                  <a:lnTo>
                    <a:pt x="1209544" y="26971"/>
                  </a:lnTo>
                  <a:lnTo>
                    <a:pt x="1231904" y="26971"/>
                  </a:lnTo>
                  <a:lnTo>
                    <a:pt x="1231904" y="32965"/>
                  </a:lnTo>
                  <a:lnTo>
                    <a:pt x="1209544" y="32965"/>
                  </a:lnTo>
                  <a:lnTo>
                    <a:pt x="1209544" y="61549"/>
                  </a:lnTo>
                  <a:cubicBezTo>
                    <a:pt x="1209544" y="69387"/>
                    <a:pt x="1214154" y="72499"/>
                    <a:pt x="1220493" y="72499"/>
                  </a:cubicBezTo>
                  <a:cubicBezTo>
                    <a:pt x="1224412" y="72499"/>
                    <a:pt x="1229023" y="71346"/>
                    <a:pt x="1232711" y="68696"/>
                  </a:cubicBezTo>
                  <a:lnTo>
                    <a:pt x="1232711" y="74919"/>
                  </a:lnTo>
                  <a:cubicBezTo>
                    <a:pt x="1229023" y="77571"/>
                    <a:pt x="1223951" y="78608"/>
                    <a:pt x="1219802" y="78608"/>
                  </a:cubicBezTo>
                  <a:close/>
                  <a:moveTo>
                    <a:pt x="1249770" y="77801"/>
                  </a:moveTo>
                  <a:lnTo>
                    <a:pt x="1243315" y="77801"/>
                  </a:lnTo>
                  <a:lnTo>
                    <a:pt x="1243315" y="26971"/>
                  </a:lnTo>
                  <a:lnTo>
                    <a:pt x="1249770" y="26971"/>
                  </a:lnTo>
                  <a:lnTo>
                    <a:pt x="1249770" y="39996"/>
                  </a:lnTo>
                  <a:cubicBezTo>
                    <a:pt x="1253343" y="31351"/>
                    <a:pt x="1260374" y="26049"/>
                    <a:pt x="1268903" y="26049"/>
                  </a:cubicBezTo>
                  <a:lnTo>
                    <a:pt x="1268903" y="33310"/>
                  </a:lnTo>
                  <a:cubicBezTo>
                    <a:pt x="1258760" y="32274"/>
                    <a:pt x="1249770" y="40111"/>
                    <a:pt x="1249770" y="53250"/>
                  </a:cubicBezTo>
                  <a:lnTo>
                    <a:pt x="1249770" y="77685"/>
                  </a:lnTo>
                  <a:close/>
                  <a:moveTo>
                    <a:pt x="1276971" y="11757"/>
                  </a:moveTo>
                  <a:cubicBezTo>
                    <a:pt x="1276971" y="9221"/>
                    <a:pt x="1278815" y="7146"/>
                    <a:pt x="1281351" y="7146"/>
                  </a:cubicBezTo>
                  <a:cubicBezTo>
                    <a:pt x="1282504" y="7146"/>
                    <a:pt x="1283426" y="7492"/>
                    <a:pt x="1284348" y="8068"/>
                  </a:cubicBezTo>
                  <a:lnTo>
                    <a:pt x="1289304" y="11641"/>
                  </a:lnTo>
                  <a:lnTo>
                    <a:pt x="1284348" y="15214"/>
                  </a:lnTo>
                  <a:cubicBezTo>
                    <a:pt x="1283426" y="15791"/>
                    <a:pt x="1282504" y="16252"/>
                    <a:pt x="1281351" y="16252"/>
                  </a:cubicBezTo>
                  <a:cubicBezTo>
                    <a:pt x="1278815" y="16252"/>
                    <a:pt x="1276971" y="14178"/>
                    <a:pt x="1276971" y="11757"/>
                  </a:cubicBezTo>
                  <a:close/>
                  <a:moveTo>
                    <a:pt x="1278585" y="26971"/>
                  </a:moveTo>
                  <a:lnTo>
                    <a:pt x="1285155" y="26971"/>
                  </a:lnTo>
                  <a:lnTo>
                    <a:pt x="1285155" y="77801"/>
                  </a:lnTo>
                  <a:lnTo>
                    <a:pt x="1278585" y="77801"/>
                  </a:lnTo>
                  <a:lnTo>
                    <a:pt x="1278585" y="26971"/>
                  </a:lnTo>
                  <a:close/>
                  <a:moveTo>
                    <a:pt x="1326072" y="72615"/>
                  </a:moveTo>
                  <a:cubicBezTo>
                    <a:pt x="1332527" y="72615"/>
                    <a:pt x="1338290" y="70655"/>
                    <a:pt x="1342900" y="66621"/>
                  </a:cubicBezTo>
                  <a:lnTo>
                    <a:pt x="1342900" y="73306"/>
                  </a:lnTo>
                  <a:cubicBezTo>
                    <a:pt x="1337944" y="76994"/>
                    <a:pt x="1331950" y="78723"/>
                    <a:pt x="1325611" y="78723"/>
                  </a:cubicBezTo>
                  <a:cubicBezTo>
                    <a:pt x="1310051" y="78723"/>
                    <a:pt x="1299216" y="67773"/>
                    <a:pt x="1299216" y="52444"/>
                  </a:cubicBezTo>
                  <a:cubicBezTo>
                    <a:pt x="1299216" y="37114"/>
                    <a:pt x="1310166" y="26164"/>
                    <a:pt x="1325496" y="26164"/>
                  </a:cubicBezTo>
                  <a:cubicBezTo>
                    <a:pt x="1332181" y="26164"/>
                    <a:pt x="1337944" y="28124"/>
                    <a:pt x="1342439" y="31927"/>
                  </a:cubicBezTo>
                  <a:lnTo>
                    <a:pt x="1342439" y="39073"/>
                  </a:lnTo>
                  <a:cubicBezTo>
                    <a:pt x="1338405" y="34578"/>
                    <a:pt x="1332527" y="32274"/>
                    <a:pt x="1325957" y="32274"/>
                  </a:cubicBezTo>
                  <a:cubicBezTo>
                    <a:pt x="1314200" y="32274"/>
                    <a:pt x="1305902" y="40572"/>
                    <a:pt x="1305902" y="52444"/>
                  </a:cubicBezTo>
                  <a:cubicBezTo>
                    <a:pt x="1305902" y="64316"/>
                    <a:pt x="1314200" y="72729"/>
                    <a:pt x="1326187" y="72729"/>
                  </a:cubicBezTo>
                  <a:close/>
                  <a:moveTo>
                    <a:pt x="1372522" y="78608"/>
                  </a:moveTo>
                  <a:cubicBezTo>
                    <a:pt x="1362264" y="78608"/>
                    <a:pt x="1355925" y="73882"/>
                    <a:pt x="1355925" y="61089"/>
                  </a:cubicBezTo>
                  <a:lnTo>
                    <a:pt x="1355925" y="10374"/>
                  </a:lnTo>
                  <a:lnTo>
                    <a:pt x="1362264" y="10374"/>
                  </a:lnTo>
                  <a:lnTo>
                    <a:pt x="1362264" y="26971"/>
                  </a:lnTo>
                  <a:lnTo>
                    <a:pt x="1384625" y="26971"/>
                  </a:lnTo>
                  <a:lnTo>
                    <a:pt x="1384625" y="32965"/>
                  </a:lnTo>
                  <a:lnTo>
                    <a:pt x="1362264" y="32965"/>
                  </a:lnTo>
                  <a:lnTo>
                    <a:pt x="1362264" y="61549"/>
                  </a:lnTo>
                  <a:cubicBezTo>
                    <a:pt x="1362264" y="69387"/>
                    <a:pt x="1366874" y="72499"/>
                    <a:pt x="1373214" y="72499"/>
                  </a:cubicBezTo>
                  <a:cubicBezTo>
                    <a:pt x="1377133" y="72499"/>
                    <a:pt x="1381743" y="71346"/>
                    <a:pt x="1385431" y="68696"/>
                  </a:cubicBezTo>
                  <a:lnTo>
                    <a:pt x="1385431" y="74919"/>
                  </a:lnTo>
                  <a:cubicBezTo>
                    <a:pt x="1381743" y="77571"/>
                    <a:pt x="1376672" y="78608"/>
                    <a:pt x="1372522" y="78608"/>
                  </a:cubicBezTo>
                  <a:close/>
                  <a:moveTo>
                    <a:pt x="1396842" y="15099"/>
                  </a:moveTo>
                  <a:lnTo>
                    <a:pt x="1391886" y="11526"/>
                  </a:lnTo>
                  <a:lnTo>
                    <a:pt x="1396842" y="7953"/>
                  </a:lnTo>
                  <a:cubicBezTo>
                    <a:pt x="1397764" y="7377"/>
                    <a:pt x="1398686" y="7031"/>
                    <a:pt x="1399839" y="7031"/>
                  </a:cubicBezTo>
                  <a:cubicBezTo>
                    <a:pt x="1402375" y="7031"/>
                    <a:pt x="1404219" y="9106"/>
                    <a:pt x="1404219" y="11641"/>
                  </a:cubicBezTo>
                  <a:cubicBezTo>
                    <a:pt x="1404219" y="14178"/>
                    <a:pt x="1402375" y="16137"/>
                    <a:pt x="1399839" y="16137"/>
                  </a:cubicBezTo>
                  <a:cubicBezTo>
                    <a:pt x="1398686" y="16137"/>
                    <a:pt x="1397764" y="15676"/>
                    <a:pt x="1396842" y="15099"/>
                  </a:cubicBezTo>
                  <a:close/>
                  <a:moveTo>
                    <a:pt x="1396151" y="26971"/>
                  </a:moveTo>
                  <a:lnTo>
                    <a:pt x="1402720" y="26971"/>
                  </a:lnTo>
                  <a:lnTo>
                    <a:pt x="1402720" y="77801"/>
                  </a:lnTo>
                  <a:lnTo>
                    <a:pt x="1396151" y="77801"/>
                  </a:lnTo>
                  <a:lnTo>
                    <a:pt x="1396151" y="26971"/>
                  </a:lnTo>
                  <a:close/>
                  <a:moveTo>
                    <a:pt x="1416782" y="52329"/>
                  </a:moveTo>
                  <a:cubicBezTo>
                    <a:pt x="1416782" y="37230"/>
                    <a:pt x="1427732" y="26164"/>
                    <a:pt x="1443177" y="26164"/>
                  </a:cubicBezTo>
                  <a:cubicBezTo>
                    <a:pt x="1458622" y="26164"/>
                    <a:pt x="1469226" y="37114"/>
                    <a:pt x="1469226" y="52329"/>
                  </a:cubicBezTo>
                  <a:cubicBezTo>
                    <a:pt x="1469226" y="67543"/>
                    <a:pt x="1458391" y="78723"/>
                    <a:pt x="1443177" y="78723"/>
                  </a:cubicBezTo>
                  <a:cubicBezTo>
                    <a:pt x="1427962" y="78723"/>
                    <a:pt x="1416782" y="67658"/>
                    <a:pt x="1416782" y="52329"/>
                  </a:cubicBezTo>
                  <a:close/>
                  <a:moveTo>
                    <a:pt x="1443061" y="32274"/>
                  </a:moveTo>
                  <a:cubicBezTo>
                    <a:pt x="1431535" y="32274"/>
                    <a:pt x="1423467" y="40803"/>
                    <a:pt x="1423467" y="52444"/>
                  </a:cubicBezTo>
                  <a:cubicBezTo>
                    <a:pt x="1423467" y="64085"/>
                    <a:pt x="1431535" y="72729"/>
                    <a:pt x="1443061" y="72729"/>
                  </a:cubicBezTo>
                  <a:cubicBezTo>
                    <a:pt x="1454588" y="72729"/>
                    <a:pt x="1462541" y="64200"/>
                    <a:pt x="1462541" y="52444"/>
                  </a:cubicBezTo>
                  <a:cubicBezTo>
                    <a:pt x="1462541" y="40687"/>
                    <a:pt x="1454472" y="32274"/>
                    <a:pt x="1443061" y="32274"/>
                  </a:cubicBezTo>
                  <a:close/>
                  <a:moveTo>
                    <a:pt x="1489857" y="77801"/>
                  </a:moveTo>
                  <a:lnTo>
                    <a:pt x="1483403" y="77801"/>
                  </a:lnTo>
                  <a:lnTo>
                    <a:pt x="1483403" y="26971"/>
                  </a:lnTo>
                  <a:lnTo>
                    <a:pt x="1489857" y="26971"/>
                  </a:lnTo>
                  <a:lnTo>
                    <a:pt x="1489857" y="38613"/>
                  </a:lnTo>
                  <a:cubicBezTo>
                    <a:pt x="1493315" y="31120"/>
                    <a:pt x="1500116" y="26164"/>
                    <a:pt x="1508645" y="26164"/>
                  </a:cubicBezTo>
                  <a:cubicBezTo>
                    <a:pt x="1522130" y="26164"/>
                    <a:pt x="1528815" y="35616"/>
                    <a:pt x="1528815" y="48756"/>
                  </a:cubicBezTo>
                  <a:lnTo>
                    <a:pt x="1528815" y="77801"/>
                  </a:lnTo>
                  <a:lnTo>
                    <a:pt x="1522361" y="77801"/>
                  </a:lnTo>
                  <a:lnTo>
                    <a:pt x="1522361" y="49677"/>
                  </a:lnTo>
                  <a:cubicBezTo>
                    <a:pt x="1522361" y="38151"/>
                    <a:pt x="1517059" y="32388"/>
                    <a:pt x="1507146" y="32388"/>
                  </a:cubicBezTo>
                  <a:cubicBezTo>
                    <a:pt x="1497234" y="32388"/>
                    <a:pt x="1489973" y="41148"/>
                    <a:pt x="1489973" y="52444"/>
                  </a:cubicBezTo>
                  <a:lnTo>
                    <a:pt x="1489973" y="77916"/>
                  </a:lnTo>
                  <a:close/>
                  <a:moveTo>
                    <a:pt x="1559244" y="73306"/>
                  </a:moveTo>
                  <a:cubicBezTo>
                    <a:pt x="1566045" y="73306"/>
                    <a:pt x="1571231" y="70309"/>
                    <a:pt x="1571231" y="64662"/>
                  </a:cubicBezTo>
                  <a:cubicBezTo>
                    <a:pt x="1571231" y="61434"/>
                    <a:pt x="1569502" y="58899"/>
                    <a:pt x="1565123" y="57169"/>
                  </a:cubicBezTo>
                  <a:lnTo>
                    <a:pt x="1552098" y="52098"/>
                  </a:lnTo>
                  <a:cubicBezTo>
                    <a:pt x="1545989" y="49563"/>
                    <a:pt x="1542762" y="46104"/>
                    <a:pt x="1542762" y="39996"/>
                  </a:cubicBezTo>
                  <a:cubicBezTo>
                    <a:pt x="1542762" y="31351"/>
                    <a:pt x="1549908" y="26049"/>
                    <a:pt x="1559936" y="26049"/>
                  </a:cubicBezTo>
                  <a:cubicBezTo>
                    <a:pt x="1565814" y="26049"/>
                    <a:pt x="1571462" y="27663"/>
                    <a:pt x="1575381" y="30890"/>
                  </a:cubicBezTo>
                  <a:lnTo>
                    <a:pt x="1575381" y="37690"/>
                  </a:lnTo>
                  <a:cubicBezTo>
                    <a:pt x="1570886" y="33657"/>
                    <a:pt x="1565353" y="31351"/>
                    <a:pt x="1560051" y="31351"/>
                  </a:cubicBezTo>
                  <a:cubicBezTo>
                    <a:pt x="1553827" y="31351"/>
                    <a:pt x="1549216" y="34233"/>
                    <a:pt x="1549216" y="39304"/>
                  </a:cubicBezTo>
                  <a:cubicBezTo>
                    <a:pt x="1549216" y="42762"/>
                    <a:pt x="1550830" y="44952"/>
                    <a:pt x="1555210" y="46566"/>
                  </a:cubicBezTo>
                  <a:lnTo>
                    <a:pt x="1568234" y="51637"/>
                  </a:lnTo>
                  <a:cubicBezTo>
                    <a:pt x="1574689" y="54288"/>
                    <a:pt x="1577571" y="58207"/>
                    <a:pt x="1577571" y="63509"/>
                  </a:cubicBezTo>
                  <a:cubicBezTo>
                    <a:pt x="1577571" y="72960"/>
                    <a:pt x="1569733" y="78608"/>
                    <a:pt x="1559129" y="78608"/>
                  </a:cubicBezTo>
                  <a:cubicBezTo>
                    <a:pt x="1552329" y="78608"/>
                    <a:pt x="1546220" y="76879"/>
                    <a:pt x="1541725" y="73191"/>
                  </a:cubicBezTo>
                  <a:lnTo>
                    <a:pt x="1541725" y="66159"/>
                  </a:lnTo>
                  <a:cubicBezTo>
                    <a:pt x="1547027" y="71116"/>
                    <a:pt x="1553135" y="73306"/>
                    <a:pt x="1559244" y="73306"/>
                  </a:cubicBezTo>
                  <a:close/>
                  <a:moveTo>
                    <a:pt x="1631512" y="78608"/>
                  </a:moveTo>
                  <a:cubicBezTo>
                    <a:pt x="1621254" y="78608"/>
                    <a:pt x="1614915" y="73882"/>
                    <a:pt x="1614915" y="61089"/>
                  </a:cubicBezTo>
                  <a:lnTo>
                    <a:pt x="1614915" y="10374"/>
                  </a:lnTo>
                  <a:lnTo>
                    <a:pt x="1621254" y="10374"/>
                  </a:lnTo>
                  <a:lnTo>
                    <a:pt x="1621254" y="26971"/>
                  </a:lnTo>
                  <a:lnTo>
                    <a:pt x="1643615" y="26971"/>
                  </a:lnTo>
                  <a:lnTo>
                    <a:pt x="1643615" y="32965"/>
                  </a:lnTo>
                  <a:lnTo>
                    <a:pt x="1621254" y="32965"/>
                  </a:lnTo>
                  <a:lnTo>
                    <a:pt x="1621254" y="61549"/>
                  </a:lnTo>
                  <a:cubicBezTo>
                    <a:pt x="1621254" y="69387"/>
                    <a:pt x="1625865" y="72499"/>
                    <a:pt x="1632204" y="72499"/>
                  </a:cubicBezTo>
                  <a:cubicBezTo>
                    <a:pt x="1636123" y="72499"/>
                    <a:pt x="1640733" y="71346"/>
                    <a:pt x="1644422" y="68696"/>
                  </a:cubicBezTo>
                  <a:lnTo>
                    <a:pt x="1644422" y="74919"/>
                  </a:lnTo>
                  <a:cubicBezTo>
                    <a:pt x="1640733" y="77571"/>
                    <a:pt x="1635662" y="78608"/>
                    <a:pt x="1631512" y="78608"/>
                  </a:cubicBezTo>
                  <a:close/>
                  <a:moveTo>
                    <a:pt x="1651222" y="52213"/>
                  </a:moveTo>
                  <a:cubicBezTo>
                    <a:pt x="1651222" y="37114"/>
                    <a:pt x="1662172" y="26049"/>
                    <a:pt x="1677617" y="26049"/>
                  </a:cubicBezTo>
                  <a:cubicBezTo>
                    <a:pt x="1693062" y="26049"/>
                    <a:pt x="1703666" y="36999"/>
                    <a:pt x="1703666" y="52213"/>
                  </a:cubicBezTo>
                  <a:cubicBezTo>
                    <a:pt x="1703666" y="67428"/>
                    <a:pt x="1692831" y="78608"/>
                    <a:pt x="1677617" y="78608"/>
                  </a:cubicBezTo>
                  <a:cubicBezTo>
                    <a:pt x="1662402" y="78608"/>
                    <a:pt x="1651222" y="67543"/>
                    <a:pt x="1651222" y="52213"/>
                  </a:cubicBezTo>
                  <a:close/>
                  <a:moveTo>
                    <a:pt x="1677501" y="32158"/>
                  </a:moveTo>
                  <a:cubicBezTo>
                    <a:pt x="1665975" y="32158"/>
                    <a:pt x="1657907" y="40687"/>
                    <a:pt x="1657907" y="52329"/>
                  </a:cubicBezTo>
                  <a:cubicBezTo>
                    <a:pt x="1657907" y="63970"/>
                    <a:pt x="1665975" y="72615"/>
                    <a:pt x="1677501" y="72615"/>
                  </a:cubicBezTo>
                  <a:cubicBezTo>
                    <a:pt x="1689028" y="72615"/>
                    <a:pt x="1696981" y="64085"/>
                    <a:pt x="1696981" y="52329"/>
                  </a:cubicBezTo>
                  <a:cubicBezTo>
                    <a:pt x="1696981" y="40572"/>
                    <a:pt x="1688912" y="32158"/>
                    <a:pt x="1677501" y="32158"/>
                  </a:cubicBezTo>
                  <a:close/>
                  <a:moveTo>
                    <a:pt x="1765215" y="72499"/>
                  </a:moveTo>
                  <a:cubicBezTo>
                    <a:pt x="1771669" y="72499"/>
                    <a:pt x="1777432" y="70539"/>
                    <a:pt x="1782043" y="66506"/>
                  </a:cubicBezTo>
                  <a:lnTo>
                    <a:pt x="1782043" y="73191"/>
                  </a:lnTo>
                  <a:cubicBezTo>
                    <a:pt x="1777087" y="76879"/>
                    <a:pt x="1771093" y="78608"/>
                    <a:pt x="1764754" y="78608"/>
                  </a:cubicBezTo>
                  <a:cubicBezTo>
                    <a:pt x="1749194" y="78608"/>
                    <a:pt x="1738359" y="67658"/>
                    <a:pt x="1738359" y="52329"/>
                  </a:cubicBezTo>
                  <a:cubicBezTo>
                    <a:pt x="1738359" y="36999"/>
                    <a:pt x="1749309" y="26049"/>
                    <a:pt x="1764638" y="26049"/>
                  </a:cubicBezTo>
                  <a:cubicBezTo>
                    <a:pt x="1771324" y="26049"/>
                    <a:pt x="1777087" y="28008"/>
                    <a:pt x="1781582" y="31812"/>
                  </a:cubicBezTo>
                  <a:lnTo>
                    <a:pt x="1781582" y="38958"/>
                  </a:lnTo>
                  <a:cubicBezTo>
                    <a:pt x="1777548" y="34463"/>
                    <a:pt x="1771669" y="32158"/>
                    <a:pt x="1765099" y="32158"/>
                  </a:cubicBezTo>
                  <a:cubicBezTo>
                    <a:pt x="1753343" y="32158"/>
                    <a:pt x="1745044" y="40457"/>
                    <a:pt x="1745044" y="52329"/>
                  </a:cubicBezTo>
                  <a:cubicBezTo>
                    <a:pt x="1745044" y="64200"/>
                    <a:pt x="1753343" y="72615"/>
                    <a:pt x="1765330" y="72615"/>
                  </a:cubicBezTo>
                  <a:close/>
                  <a:moveTo>
                    <a:pt x="1791840" y="52559"/>
                  </a:moveTo>
                  <a:cubicBezTo>
                    <a:pt x="1791840" y="37460"/>
                    <a:pt x="1801407" y="26049"/>
                    <a:pt x="1816851" y="26049"/>
                  </a:cubicBezTo>
                  <a:cubicBezTo>
                    <a:pt x="1832296" y="26049"/>
                    <a:pt x="1840941" y="36999"/>
                    <a:pt x="1840941" y="51637"/>
                  </a:cubicBezTo>
                  <a:cubicBezTo>
                    <a:pt x="1840941" y="52674"/>
                    <a:pt x="1840941" y="53712"/>
                    <a:pt x="1840710" y="54749"/>
                  </a:cubicBezTo>
                  <a:lnTo>
                    <a:pt x="1798525" y="54749"/>
                  </a:lnTo>
                  <a:cubicBezTo>
                    <a:pt x="1799562" y="65238"/>
                    <a:pt x="1807400" y="72615"/>
                    <a:pt x="1818811" y="72615"/>
                  </a:cubicBezTo>
                  <a:cubicBezTo>
                    <a:pt x="1825611" y="72615"/>
                    <a:pt x="1831951" y="70539"/>
                    <a:pt x="1837368" y="66390"/>
                  </a:cubicBezTo>
                  <a:lnTo>
                    <a:pt x="1837368" y="72729"/>
                  </a:lnTo>
                  <a:cubicBezTo>
                    <a:pt x="1831951" y="76649"/>
                    <a:pt x="1825496" y="78492"/>
                    <a:pt x="1818811" y="78492"/>
                  </a:cubicBezTo>
                  <a:cubicBezTo>
                    <a:pt x="1802790" y="78492"/>
                    <a:pt x="1791725" y="67889"/>
                    <a:pt x="1791725" y="52559"/>
                  </a:cubicBezTo>
                  <a:close/>
                  <a:moveTo>
                    <a:pt x="1834140" y="49447"/>
                  </a:moveTo>
                  <a:cubicBezTo>
                    <a:pt x="1833564" y="39534"/>
                    <a:pt x="1827225" y="31927"/>
                    <a:pt x="1816851" y="31927"/>
                  </a:cubicBezTo>
                  <a:cubicBezTo>
                    <a:pt x="1806478" y="31927"/>
                    <a:pt x="1799678" y="39534"/>
                    <a:pt x="1798640" y="49447"/>
                  </a:cubicBezTo>
                  <a:lnTo>
                    <a:pt x="1834140" y="49447"/>
                  </a:lnTo>
                  <a:close/>
                  <a:moveTo>
                    <a:pt x="1861457" y="77685"/>
                  </a:moveTo>
                  <a:lnTo>
                    <a:pt x="1855003" y="77685"/>
                  </a:lnTo>
                  <a:lnTo>
                    <a:pt x="1855003" y="26856"/>
                  </a:lnTo>
                  <a:lnTo>
                    <a:pt x="1861457" y="26856"/>
                  </a:lnTo>
                  <a:lnTo>
                    <a:pt x="1861457" y="39880"/>
                  </a:lnTo>
                  <a:cubicBezTo>
                    <a:pt x="1865030" y="31236"/>
                    <a:pt x="1872061" y="25934"/>
                    <a:pt x="1880590" y="25934"/>
                  </a:cubicBezTo>
                  <a:lnTo>
                    <a:pt x="1880590" y="33195"/>
                  </a:lnTo>
                  <a:cubicBezTo>
                    <a:pt x="1870447" y="32158"/>
                    <a:pt x="1861457" y="39996"/>
                    <a:pt x="1861457" y="53136"/>
                  </a:cubicBezTo>
                  <a:lnTo>
                    <a:pt x="1861457" y="77571"/>
                  </a:lnTo>
                  <a:close/>
                  <a:moveTo>
                    <a:pt x="1906178" y="78492"/>
                  </a:moveTo>
                  <a:cubicBezTo>
                    <a:pt x="1895920" y="78492"/>
                    <a:pt x="1889581" y="73767"/>
                    <a:pt x="1889581" y="60973"/>
                  </a:cubicBezTo>
                  <a:lnTo>
                    <a:pt x="1889581" y="10258"/>
                  </a:lnTo>
                  <a:lnTo>
                    <a:pt x="1895920" y="10258"/>
                  </a:lnTo>
                  <a:lnTo>
                    <a:pt x="1895920" y="26856"/>
                  </a:lnTo>
                  <a:lnTo>
                    <a:pt x="1918281" y="26856"/>
                  </a:lnTo>
                  <a:lnTo>
                    <a:pt x="1918281" y="32850"/>
                  </a:lnTo>
                  <a:lnTo>
                    <a:pt x="1895920" y="32850"/>
                  </a:lnTo>
                  <a:lnTo>
                    <a:pt x="1895920" y="61434"/>
                  </a:lnTo>
                  <a:cubicBezTo>
                    <a:pt x="1895920" y="69272"/>
                    <a:pt x="1900530" y="72384"/>
                    <a:pt x="1906870" y="72384"/>
                  </a:cubicBezTo>
                  <a:cubicBezTo>
                    <a:pt x="1910789" y="72384"/>
                    <a:pt x="1915399" y="71231"/>
                    <a:pt x="1919087" y="68580"/>
                  </a:cubicBezTo>
                  <a:lnTo>
                    <a:pt x="1919087" y="74804"/>
                  </a:lnTo>
                  <a:cubicBezTo>
                    <a:pt x="1915399" y="77455"/>
                    <a:pt x="1910328" y="78492"/>
                    <a:pt x="1906178" y="78492"/>
                  </a:cubicBezTo>
                  <a:close/>
                  <a:moveTo>
                    <a:pt x="1971531" y="65929"/>
                  </a:moveTo>
                  <a:cubicBezTo>
                    <a:pt x="1967843" y="73652"/>
                    <a:pt x="1960581" y="78492"/>
                    <a:pt x="1951245" y="78492"/>
                  </a:cubicBezTo>
                  <a:cubicBezTo>
                    <a:pt x="1936376" y="78492"/>
                    <a:pt x="1925773" y="67543"/>
                    <a:pt x="1925773" y="52444"/>
                  </a:cubicBezTo>
                  <a:cubicBezTo>
                    <a:pt x="1925773" y="37344"/>
                    <a:pt x="1936376" y="25934"/>
                    <a:pt x="1951245" y="25934"/>
                  </a:cubicBezTo>
                  <a:cubicBezTo>
                    <a:pt x="1960581" y="25934"/>
                    <a:pt x="1967843" y="30890"/>
                    <a:pt x="1971531" y="38613"/>
                  </a:cubicBezTo>
                  <a:lnTo>
                    <a:pt x="1971531" y="26741"/>
                  </a:lnTo>
                  <a:lnTo>
                    <a:pt x="1977986" y="26741"/>
                  </a:lnTo>
                  <a:lnTo>
                    <a:pt x="1977986" y="77571"/>
                  </a:lnTo>
                  <a:lnTo>
                    <a:pt x="1971531" y="77571"/>
                  </a:lnTo>
                  <a:lnTo>
                    <a:pt x="1971531" y="65814"/>
                  </a:lnTo>
                  <a:close/>
                  <a:moveTo>
                    <a:pt x="1932458" y="52329"/>
                  </a:moveTo>
                  <a:cubicBezTo>
                    <a:pt x="1932458" y="63970"/>
                    <a:pt x="1940411" y="72499"/>
                    <a:pt x="1951822" y="72499"/>
                  </a:cubicBezTo>
                  <a:cubicBezTo>
                    <a:pt x="1963232" y="72499"/>
                    <a:pt x="1971416" y="63970"/>
                    <a:pt x="1971416" y="52329"/>
                  </a:cubicBezTo>
                  <a:cubicBezTo>
                    <a:pt x="1971416" y="40687"/>
                    <a:pt x="1963232" y="32043"/>
                    <a:pt x="1951822" y="32043"/>
                  </a:cubicBezTo>
                  <a:cubicBezTo>
                    <a:pt x="1940411" y="32043"/>
                    <a:pt x="1932458" y="40572"/>
                    <a:pt x="1932458" y="52329"/>
                  </a:cubicBezTo>
                  <a:close/>
                  <a:moveTo>
                    <a:pt x="1994353" y="11526"/>
                  </a:moveTo>
                  <a:cubicBezTo>
                    <a:pt x="1994353" y="8991"/>
                    <a:pt x="1996197" y="6916"/>
                    <a:pt x="1998732" y="6916"/>
                  </a:cubicBezTo>
                  <a:cubicBezTo>
                    <a:pt x="1999885" y="6916"/>
                    <a:pt x="2000807" y="7261"/>
                    <a:pt x="2001729" y="7838"/>
                  </a:cubicBezTo>
                  <a:lnTo>
                    <a:pt x="2006685" y="11411"/>
                  </a:lnTo>
                  <a:lnTo>
                    <a:pt x="2001729" y="14984"/>
                  </a:lnTo>
                  <a:cubicBezTo>
                    <a:pt x="2000807" y="15561"/>
                    <a:pt x="1999885" y="16021"/>
                    <a:pt x="1998732" y="16021"/>
                  </a:cubicBezTo>
                  <a:cubicBezTo>
                    <a:pt x="1996197" y="16021"/>
                    <a:pt x="1994353" y="13947"/>
                    <a:pt x="1994353" y="11526"/>
                  </a:cubicBezTo>
                  <a:close/>
                  <a:moveTo>
                    <a:pt x="1995966" y="26741"/>
                  </a:moveTo>
                  <a:lnTo>
                    <a:pt x="2002536" y="26741"/>
                  </a:lnTo>
                  <a:lnTo>
                    <a:pt x="2002536" y="77571"/>
                  </a:lnTo>
                  <a:lnTo>
                    <a:pt x="1995966" y="77571"/>
                  </a:lnTo>
                  <a:lnTo>
                    <a:pt x="1995966" y="26741"/>
                  </a:lnTo>
                  <a:close/>
                  <a:moveTo>
                    <a:pt x="2026856" y="77571"/>
                  </a:moveTo>
                  <a:lnTo>
                    <a:pt x="2020401" y="77571"/>
                  </a:lnTo>
                  <a:lnTo>
                    <a:pt x="2020401" y="26741"/>
                  </a:lnTo>
                  <a:lnTo>
                    <a:pt x="2026856" y="26741"/>
                  </a:lnTo>
                  <a:lnTo>
                    <a:pt x="2026856" y="38382"/>
                  </a:lnTo>
                  <a:cubicBezTo>
                    <a:pt x="2030314" y="30890"/>
                    <a:pt x="2037114" y="25934"/>
                    <a:pt x="2045644" y="25934"/>
                  </a:cubicBezTo>
                  <a:cubicBezTo>
                    <a:pt x="2059129" y="25934"/>
                    <a:pt x="2065814" y="35385"/>
                    <a:pt x="2065814" y="48525"/>
                  </a:cubicBezTo>
                  <a:lnTo>
                    <a:pt x="2065814" y="77571"/>
                  </a:lnTo>
                  <a:lnTo>
                    <a:pt x="2059359" y="77571"/>
                  </a:lnTo>
                  <a:lnTo>
                    <a:pt x="2059359" y="49447"/>
                  </a:lnTo>
                  <a:cubicBezTo>
                    <a:pt x="2059359" y="37921"/>
                    <a:pt x="2054058" y="32158"/>
                    <a:pt x="2044145" y="32158"/>
                  </a:cubicBezTo>
                  <a:cubicBezTo>
                    <a:pt x="2034233" y="32158"/>
                    <a:pt x="2026971" y="40918"/>
                    <a:pt x="2026971" y="52213"/>
                  </a:cubicBezTo>
                  <a:lnTo>
                    <a:pt x="2026971" y="77685"/>
                  </a:lnTo>
                  <a:close/>
                  <a:moveTo>
                    <a:pt x="2148917" y="65814"/>
                  </a:moveTo>
                  <a:cubicBezTo>
                    <a:pt x="2145229" y="73536"/>
                    <a:pt x="2137967" y="78378"/>
                    <a:pt x="2128631" y="78378"/>
                  </a:cubicBezTo>
                  <a:cubicBezTo>
                    <a:pt x="2113762" y="78378"/>
                    <a:pt x="2103159" y="67428"/>
                    <a:pt x="2103159" y="52329"/>
                  </a:cubicBezTo>
                  <a:cubicBezTo>
                    <a:pt x="2103159" y="37230"/>
                    <a:pt x="2113762" y="25818"/>
                    <a:pt x="2128631" y="25818"/>
                  </a:cubicBezTo>
                  <a:cubicBezTo>
                    <a:pt x="2137967" y="25818"/>
                    <a:pt x="2145229" y="30775"/>
                    <a:pt x="2148917" y="38497"/>
                  </a:cubicBezTo>
                  <a:lnTo>
                    <a:pt x="2148917" y="26625"/>
                  </a:lnTo>
                  <a:lnTo>
                    <a:pt x="2155372" y="26625"/>
                  </a:lnTo>
                  <a:lnTo>
                    <a:pt x="2155372" y="77455"/>
                  </a:lnTo>
                  <a:lnTo>
                    <a:pt x="2148917" y="77455"/>
                  </a:lnTo>
                  <a:lnTo>
                    <a:pt x="2148917" y="65699"/>
                  </a:lnTo>
                  <a:close/>
                  <a:moveTo>
                    <a:pt x="2109844" y="52213"/>
                  </a:moveTo>
                  <a:cubicBezTo>
                    <a:pt x="2109844" y="63855"/>
                    <a:pt x="2117797" y="72384"/>
                    <a:pt x="2129208" y="72384"/>
                  </a:cubicBezTo>
                  <a:cubicBezTo>
                    <a:pt x="2140618" y="72384"/>
                    <a:pt x="2148802" y="63855"/>
                    <a:pt x="2148802" y="52213"/>
                  </a:cubicBezTo>
                  <a:cubicBezTo>
                    <a:pt x="2148802" y="40572"/>
                    <a:pt x="2140618" y="31927"/>
                    <a:pt x="2129208" y="31927"/>
                  </a:cubicBezTo>
                  <a:cubicBezTo>
                    <a:pt x="2117797" y="31927"/>
                    <a:pt x="2109844" y="40457"/>
                    <a:pt x="2109844" y="52213"/>
                  </a:cubicBezTo>
                  <a:close/>
                  <a:moveTo>
                    <a:pt x="2179807" y="65699"/>
                  </a:moveTo>
                  <a:lnTo>
                    <a:pt x="2179807" y="103504"/>
                  </a:lnTo>
                  <a:lnTo>
                    <a:pt x="2173352" y="103504"/>
                  </a:lnTo>
                  <a:lnTo>
                    <a:pt x="2173352" y="26741"/>
                  </a:lnTo>
                  <a:lnTo>
                    <a:pt x="2179807" y="26741"/>
                  </a:lnTo>
                  <a:lnTo>
                    <a:pt x="2179807" y="38613"/>
                  </a:lnTo>
                  <a:cubicBezTo>
                    <a:pt x="2183380" y="30890"/>
                    <a:pt x="2190757" y="25934"/>
                    <a:pt x="2200093" y="25934"/>
                  </a:cubicBezTo>
                  <a:cubicBezTo>
                    <a:pt x="2214846" y="25934"/>
                    <a:pt x="2225565" y="36999"/>
                    <a:pt x="2225565" y="52098"/>
                  </a:cubicBezTo>
                  <a:cubicBezTo>
                    <a:pt x="2225565" y="67197"/>
                    <a:pt x="2214846" y="78492"/>
                    <a:pt x="2200093" y="78492"/>
                  </a:cubicBezTo>
                  <a:cubicBezTo>
                    <a:pt x="2190757" y="78492"/>
                    <a:pt x="2183380" y="73536"/>
                    <a:pt x="2179807" y="65814"/>
                  </a:cubicBezTo>
                  <a:close/>
                  <a:moveTo>
                    <a:pt x="2199401" y="31927"/>
                  </a:moveTo>
                  <a:cubicBezTo>
                    <a:pt x="2187990" y="31927"/>
                    <a:pt x="2179807" y="40457"/>
                    <a:pt x="2179807" y="52098"/>
                  </a:cubicBezTo>
                  <a:cubicBezTo>
                    <a:pt x="2179807" y="63739"/>
                    <a:pt x="2187990" y="72384"/>
                    <a:pt x="2199401" y="72384"/>
                  </a:cubicBezTo>
                  <a:cubicBezTo>
                    <a:pt x="2210812" y="72384"/>
                    <a:pt x="2218765" y="63855"/>
                    <a:pt x="2218765" y="52098"/>
                  </a:cubicBezTo>
                  <a:cubicBezTo>
                    <a:pt x="2218765" y="40341"/>
                    <a:pt x="2210812" y="31927"/>
                    <a:pt x="2199401" y="31927"/>
                  </a:cubicBezTo>
                  <a:close/>
                  <a:moveTo>
                    <a:pt x="2246082" y="65699"/>
                  </a:moveTo>
                  <a:lnTo>
                    <a:pt x="2246082" y="103504"/>
                  </a:lnTo>
                  <a:lnTo>
                    <a:pt x="2239627" y="103504"/>
                  </a:lnTo>
                  <a:lnTo>
                    <a:pt x="2239627" y="26741"/>
                  </a:lnTo>
                  <a:lnTo>
                    <a:pt x="2246082" y="26741"/>
                  </a:lnTo>
                  <a:lnTo>
                    <a:pt x="2246082" y="38613"/>
                  </a:lnTo>
                  <a:cubicBezTo>
                    <a:pt x="2249655" y="30890"/>
                    <a:pt x="2257031" y="25934"/>
                    <a:pt x="2266367" y="25934"/>
                  </a:cubicBezTo>
                  <a:cubicBezTo>
                    <a:pt x="2281121" y="25934"/>
                    <a:pt x="2291840" y="36999"/>
                    <a:pt x="2291840" y="52098"/>
                  </a:cubicBezTo>
                  <a:cubicBezTo>
                    <a:pt x="2291840" y="67197"/>
                    <a:pt x="2281121" y="78492"/>
                    <a:pt x="2266367" y="78492"/>
                  </a:cubicBezTo>
                  <a:cubicBezTo>
                    <a:pt x="2257031" y="78492"/>
                    <a:pt x="2249655" y="73536"/>
                    <a:pt x="2246082" y="65814"/>
                  </a:cubicBezTo>
                  <a:close/>
                  <a:moveTo>
                    <a:pt x="2265676" y="31927"/>
                  </a:moveTo>
                  <a:cubicBezTo>
                    <a:pt x="2254265" y="31927"/>
                    <a:pt x="2246082" y="40457"/>
                    <a:pt x="2246082" y="52098"/>
                  </a:cubicBezTo>
                  <a:cubicBezTo>
                    <a:pt x="2246082" y="63739"/>
                    <a:pt x="2254265" y="72384"/>
                    <a:pt x="2265676" y="72384"/>
                  </a:cubicBezTo>
                  <a:cubicBezTo>
                    <a:pt x="2277087" y="72384"/>
                    <a:pt x="2285040" y="63855"/>
                    <a:pt x="2285040" y="52098"/>
                  </a:cubicBezTo>
                  <a:cubicBezTo>
                    <a:pt x="2285040" y="40341"/>
                    <a:pt x="2277087" y="31927"/>
                    <a:pt x="2265676" y="31927"/>
                  </a:cubicBezTo>
                  <a:close/>
                  <a:moveTo>
                    <a:pt x="2318926" y="73075"/>
                  </a:moveTo>
                  <a:cubicBezTo>
                    <a:pt x="2325727" y="73075"/>
                    <a:pt x="2330913" y="70079"/>
                    <a:pt x="2330913" y="64431"/>
                  </a:cubicBezTo>
                  <a:cubicBezTo>
                    <a:pt x="2330913" y="61203"/>
                    <a:pt x="2329184" y="58668"/>
                    <a:pt x="2324804" y="56939"/>
                  </a:cubicBezTo>
                  <a:lnTo>
                    <a:pt x="2311780" y="51867"/>
                  </a:lnTo>
                  <a:cubicBezTo>
                    <a:pt x="2305671" y="49332"/>
                    <a:pt x="2302444" y="45874"/>
                    <a:pt x="2302444" y="39765"/>
                  </a:cubicBezTo>
                  <a:cubicBezTo>
                    <a:pt x="2302444" y="31120"/>
                    <a:pt x="2309590" y="25818"/>
                    <a:pt x="2319618" y="25818"/>
                  </a:cubicBezTo>
                  <a:cubicBezTo>
                    <a:pt x="2325496" y="25818"/>
                    <a:pt x="2331144" y="27432"/>
                    <a:pt x="2335063" y="30660"/>
                  </a:cubicBezTo>
                  <a:lnTo>
                    <a:pt x="2335063" y="37460"/>
                  </a:lnTo>
                  <a:cubicBezTo>
                    <a:pt x="2330567" y="33426"/>
                    <a:pt x="2325035" y="31120"/>
                    <a:pt x="2319733" y="31120"/>
                  </a:cubicBezTo>
                  <a:cubicBezTo>
                    <a:pt x="2313509" y="31120"/>
                    <a:pt x="2308898" y="34002"/>
                    <a:pt x="2308898" y="39073"/>
                  </a:cubicBezTo>
                  <a:cubicBezTo>
                    <a:pt x="2308898" y="42531"/>
                    <a:pt x="2310512" y="44721"/>
                    <a:pt x="2314892" y="46335"/>
                  </a:cubicBezTo>
                  <a:lnTo>
                    <a:pt x="2327917" y="51406"/>
                  </a:lnTo>
                  <a:cubicBezTo>
                    <a:pt x="2334371" y="54057"/>
                    <a:pt x="2337253" y="57976"/>
                    <a:pt x="2337253" y="63278"/>
                  </a:cubicBezTo>
                  <a:cubicBezTo>
                    <a:pt x="2337253" y="72729"/>
                    <a:pt x="2329415" y="78378"/>
                    <a:pt x="2318811" y="78378"/>
                  </a:cubicBezTo>
                  <a:cubicBezTo>
                    <a:pt x="2312011" y="78378"/>
                    <a:pt x="2305902" y="76649"/>
                    <a:pt x="2301407" y="72960"/>
                  </a:cubicBezTo>
                  <a:lnTo>
                    <a:pt x="2301407" y="65929"/>
                  </a:lnTo>
                  <a:cubicBezTo>
                    <a:pt x="2306708" y="70885"/>
                    <a:pt x="2312818" y="73075"/>
                    <a:pt x="2318926" y="73075"/>
                  </a:cubicBezTo>
                  <a:close/>
                  <a:moveTo>
                    <a:pt x="2371370" y="51983"/>
                  </a:moveTo>
                  <a:cubicBezTo>
                    <a:pt x="2371370" y="36884"/>
                    <a:pt x="2382320" y="25818"/>
                    <a:pt x="2397765" y="25818"/>
                  </a:cubicBezTo>
                  <a:cubicBezTo>
                    <a:pt x="2413209" y="25818"/>
                    <a:pt x="2423813" y="36768"/>
                    <a:pt x="2423813" y="51983"/>
                  </a:cubicBezTo>
                  <a:cubicBezTo>
                    <a:pt x="2423813" y="67197"/>
                    <a:pt x="2412979" y="78378"/>
                    <a:pt x="2397765" y="78378"/>
                  </a:cubicBezTo>
                  <a:cubicBezTo>
                    <a:pt x="2382550" y="78378"/>
                    <a:pt x="2371370" y="67312"/>
                    <a:pt x="2371370" y="51983"/>
                  </a:cubicBezTo>
                  <a:close/>
                  <a:moveTo>
                    <a:pt x="2397649" y="31927"/>
                  </a:moveTo>
                  <a:cubicBezTo>
                    <a:pt x="2386123" y="31927"/>
                    <a:pt x="2378055" y="40457"/>
                    <a:pt x="2378055" y="52098"/>
                  </a:cubicBezTo>
                  <a:cubicBezTo>
                    <a:pt x="2378055" y="63739"/>
                    <a:pt x="2386123" y="72384"/>
                    <a:pt x="2397649" y="72384"/>
                  </a:cubicBezTo>
                  <a:cubicBezTo>
                    <a:pt x="2409175" y="72384"/>
                    <a:pt x="2417128" y="63855"/>
                    <a:pt x="2417128" y="52098"/>
                  </a:cubicBezTo>
                  <a:cubicBezTo>
                    <a:pt x="2417128" y="40341"/>
                    <a:pt x="2409060" y="31927"/>
                    <a:pt x="2397649" y="31927"/>
                  </a:cubicBezTo>
                  <a:close/>
                  <a:moveTo>
                    <a:pt x="2444445" y="77455"/>
                  </a:moveTo>
                  <a:lnTo>
                    <a:pt x="2437990" y="77455"/>
                  </a:lnTo>
                  <a:lnTo>
                    <a:pt x="2437990" y="26625"/>
                  </a:lnTo>
                  <a:lnTo>
                    <a:pt x="2444445" y="26625"/>
                  </a:lnTo>
                  <a:lnTo>
                    <a:pt x="2444445" y="39650"/>
                  </a:lnTo>
                  <a:cubicBezTo>
                    <a:pt x="2448018" y="31005"/>
                    <a:pt x="2455049" y="25704"/>
                    <a:pt x="2463578" y="25704"/>
                  </a:cubicBezTo>
                  <a:lnTo>
                    <a:pt x="2463578" y="32965"/>
                  </a:lnTo>
                  <a:cubicBezTo>
                    <a:pt x="2453435" y="31927"/>
                    <a:pt x="2444445" y="39765"/>
                    <a:pt x="2444445" y="52905"/>
                  </a:cubicBezTo>
                  <a:lnTo>
                    <a:pt x="2444445" y="7734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8F493487-53DB-413F-A123-A617B4157338}"/>
                </a:ext>
              </a:extLst>
            </p:cNvPr>
            <p:cNvSpPr/>
            <p:nvPr/>
          </p:nvSpPr>
          <p:spPr>
            <a:xfrm>
              <a:off x="657791" y="6208621"/>
              <a:ext cx="2197902" cy="105002"/>
            </a:xfrm>
            <a:custGeom>
              <a:avLst/>
              <a:gdLst>
                <a:gd name="connsiteX0" fmla="*/ 60051 w 2197902"/>
                <a:gd name="connsiteY0" fmla="*/ 80798 h 105002"/>
                <a:gd name="connsiteX1" fmla="*/ 41379 w 2197902"/>
                <a:gd name="connsiteY1" fmla="*/ 39880 h 105002"/>
                <a:gd name="connsiteX2" fmla="*/ 22476 w 2197902"/>
                <a:gd name="connsiteY2" fmla="*/ 80798 h 105002"/>
                <a:gd name="connsiteX3" fmla="*/ 0 w 2197902"/>
                <a:gd name="connsiteY3" fmla="*/ 28354 h 105002"/>
                <a:gd name="connsiteX4" fmla="*/ 7377 w 2197902"/>
                <a:gd name="connsiteY4" fmla="*/ 28354 h 105002"/>
                <a:gd name="connsiteX5" fmla="*/ 23283 w 2197902"/>
                <a:gd name="connsiteY5" fmla="*/ 66506 h 105002"/>
                <a:gd name="connsiteX6" fmla="*/ 41494 w 2197902"/>
                <a:gd name="connsiteY6" fmla="*/ 26741 h 105002"/>
                <a:gd name="connsiteX7" fmla="*/ 59590 w 2197902"/>
                <a:gd name="connsiteY7" fmla="*/ 66506 h 105002"/>
                <a:gd name="connsiteX8" fmla="*/ 75496 w 2197902"/>
                <a:gd name="connsiteY8" fmla="*/ 28354 h 105002"/>
                <a:gd name="connsiteX9" fmla="*/ 82296 w 2197902"/>
                <a:gd name="connsiteY9" fmla="*/ 28354 h 105002"/>
                <a:gd name="connsiteX10" fmla="*/ 60281 w 2197902"/>
                <a:gd name="connsiteY10" fmla="*/ 80798 h 105002"/>
                <a:gd name="connsiteX11" fmla="*/ 87252 w 2197902"/>
                <a:gd name="connsiteY11" fmla="*/ 54173 h 105002"/>
                <a:gd name="connsiteX12" fmla="*/ 112264 w 2197902"/>
                <a:gd name="connsiteY12" fmla="*/ 27663 h 105002"/>
                <a:gd name="connsiteX13" fmla="*/ 136353 w 2197902"/>
                <a:gd name="connsiteY13" fmla="*/ 53251 h 105002"/>
                <a:gd name="connsiteX14" fmla="*/ 136123 w 2197902"/>
                <a:gd name="connsiteY14" fmla="*/ 56363 h 105002"/>
                <a:gd name="connsiteX15" fmla="*/ 93937 w 2197902"/>
                <a:gd name="connsiteY15" fmla="*/ 56363 h 105002"/>
                <a:gd name="connsiteX16" fmla="*/ 114223 w 2197902"/>
                <a:gd name="connsiteY16" fmla="*/ 74228 h 105002"/>
                <a:gd name="connsiteX17" fmla="*/ 132780 w 2197902"/>
                <a:gd name="connsiteY17" fmla="*/ 68004 h 105002"/>
                <a:gd name="connsiteX18" fmla="*/ 132780 w 2197902"/>
                <a:gd name="connsiteY18" fmla="*/ 74343 h 105002"/>
                <a:gd name="connsiteX19" fmla="*/ 114223 w 2197902"/>
                <a:gd name="connsiteY19" fmla="*/ 80106 h 105002"/>
                <a:gd name="connsiteX20" fmla="*/ 87137 w 2197902"/>
                <a:gd name="connsiteY20" fmla="*/ 54173 h 105002"/>
                <a:gd name="connsiteX21" fmla="*/ 129553 w 2197902"/>
                <a:gd name="connsiteY21" fmla="*/ 51061 h 105002"/>
                <a:gd name="connsiteX22" fmla="*/ 112264 w 2197902"/>
                <a:gd name="connsiteY22" fmla="*/ 33541 h 105002"/>
                <a:gd name="connsiteX23" fmla="*/ 94053 w 2197902"/>
                <a:gd name="connsiteY23" fmla="*/ 51061 h 105002"/>
                <a:gd name="connsiteX24" fmla="*/ 129553 w 2197902"/>
                <a:gd name="connsiteY24" fmla="*/ 51061 h 105002"/>
                <a:gd name="connsiteX25" fmla="*/ 177040 w 2197902"/>
                <a:gd name="connsiteY25" fmla="*/ 80106 h 105002"/>
                <a:gd name="connsiteX26" fmla="*/ 156754 w 2197902"/>
                <a:gd name="connsiteY26" fmla="*/ 67428 h 105002"/>
                <a:gd name="connsiteX27" fmla="*/ 156754 w 2197902"/>
                <a:gd name="connsiteY27" fmla="*/ 79299 h 105002"/>
                <a:gd name="connsiteX28" fmla="*/ 150300 w 2197902"/>
                <a:gd name="connsiteY28" fmla="*/ 79299 h 105002"/>
                <a:gd name="connsiteX29" fmla="*/ 150300 w 2197902"/>
                <a:gd name="connsiteY29" fmla="*/ 1498 h 105002"/>
                <a:gd name="connsiteX30" fmla="*/ 156754 w 2197902"/>
                <a:gd name="connsiteY30" fmla="*/ 1498 h 105002"/>
                <a:gd name="connsiteX31" fmla="*/ 156754 w 2197902"/>
                <a:gd name="connsiteY31" fmla="*/ 40341 h 105002"/>
                <a:gd name="connsiteX32" fmla="*/ 177040 w 2197902"/>
                <a:gd name="connsiteY32" fmla="*/ 27663 h 105002"/>
                <a:gd name="connsiteX33" fmla="*/ 202513 w 2197902"/>
                <a:gd name="connsiteY33" fmla="*/ 53827 h 105002"/>
                <a:gd name="connsiteX34" fmla="*/ 177040 w 2197902"/>
                <a:gd name="connsiteY34" fmla="*/ 80222 h 105002"/>
                <a:gd name="connsiteX35" fmla="*/ 195828 w 2197902"/>
                <a:gd name="connsiteY35" fmla="*/ 53827 h 105002"/>
                <a:gd name="connsiteX36" fmla="*/ 176464 w 2197902"/>
                <a:gd name="connsiteY36" fmla="*/ 33657 h 105002"/>
                <a:gd name="connsiteX37" fmla="*/ 156870 w 2197902"/>
                <a:gd name="connsiteY37" fmla="*/ 53827 h 105002"/>
                <a:gd name="connsiteX38" fmla="*/ 176464 w 2197902"/>
                <a:gd name="connsiteY38" fmla="*/ 74113 h 105002"/>
                <a:gd name="connsiteX39" fmla="*/ 195828 w 2197902"/>
                <a:gd name="connsiteY39" fmla="*/ 53827 h 105002"/>
                <a:gd name="connsiteX40" fmla="*/ 229714 w 2197902"/>
                <a:gd name="connsiteY40" fmla="*/ 74805 h 105002"/>
                <a:gd name="connsiteX41" fmla="*/ 241701 w 2197902"/>
                <a:gd name="connsiteY41" fmla="*/ 66160 h 105002"/>
                <a:gd name="connsiteX42" fmla="*/ 235593 w 2197902"/>
                <a:gd name="connsiteY42" fmla="*/ 58668 h 105002"/>
                <a:gd name="connsiteX43" fmla="*/ 222568 w 2197902"/>
                <a:gd name="connsiteY43" fmla="*/ 53596 h 105002"/>
                <a:gd name="connsiteX44" fmla="*/ 213232 w 2197902"/>
                <a:gd name="connsiteY44" fmla="*/ 41494 h 105002"/>
                <a:gd name="connsiteX45" fmla="*/ 230406 w 2197902"/>
                <a:gd name="connsiteY45" fmla="*/ 27547 h 105002"/>
                <a:gd name="connsiteX46" fmla="*/ 245851 w 2197902"/>
                <a:gd name="connsiteY46" fmla="*/ 32388 h 105002"/>
                <a:gd name="connsiteX47" fmla="*/ 245851 w 2197902"/>
                <a:gd name="connsiteY47" fmla="*/ 39189 h 105002"/>
                <a:gd name="connsiteX48" fmla="*/ 230521 w 2197902"/>
                <a:gd name="connsiteY48" fmla="*/ 32850 h 105002"/>
                <a:gd name="connsiteX49" fmla="*/ 219687 w 2197902"/>
                <a:gd name="connsiteY49" fmla="*/ 40803 h 105002"/>
                <a:gd name="connsiteX50" fmla="*/ 225680 w 2197902"/>
                <a:gd name="connsiteY50" fmla="*/ 48064 h 105002"/>
                <a:gd name="connsiteX51" fmla="*/ 238705 w 2197902"/>
                <a:gd name="connsiteY51" fmla="*/ 53136 h 105002"/>
                <a:gd name="connsiteX52" fmla="*/ 248041 w 2197902"/>
                <a:gd name="connsiteY52" fmla="*/ 65007 h 105002"/>
                <a:gd name="connsiteX53" fmla="*/ 229599 w 2197902"/>
                <a:gd name="connsiteY53" fmla="*/ 80106 h 105002"/>
                <a:gd name="connsiteX54" fmla="*/ 212195 w 2197902"/>
                <a:gd name="connsiteY54" fmla="*/ 74689 h 105002"/>
                <a:gd name="connsiteX55" fmla="*/ 212195 w 2197902"/>
                <a:gd name="connsiteY55" fmla="*/ 67659 h 105002"/>
                <a:gd name="connsiteX56" fmla="*/ 229714 w 2197902"/>
                <a:gd name="connsiteY56" fmla="*/ 74805 h 105002"/>
                <a:gd name="connsiteX57" fmla="*/ 260143 w 2197902"/>
                <a:gd name="connsiteY57" fmla="*/ 13140 h 105002"/>
                <a:gd name="connsiteX58" fmla="*/ 264523 w 2197902"/>
                <a:gd name="connsiteY58" fmla="*/ 8530 h 105002"/>
                <a:gd name="connsiteX59" fmla="*/ 267520 w 2197902"/>
                <a:gd name="connsiteY59" fmla="*/ 9451 h 105002"/>
                <a:gd name="connsiteX60" fmla="*/ 272476 w 2197902"/>
                <a:gd name="connsiteY60" fmla="*/ 13024 h 105002"/>
                <a:gd name="connsiteX61" fmla="*/ 267520 w 2197902"/>
                <a:gd name="connsiteY61" fmla="*/ 16598 h 105002"/>
                <a:gd name="connsiteX62" fmla="*/ 264523 w 2197902"/>
                <a:gd name="connsiteY62" fmla="*/ 17635 h 105002"/>
                <a:gd name="connsiteX63" fmla="*/ 260143 w 2197902"/>
                <a:gd name="connsiteY63" fmla="*/ 13140 h 105002"/>
                <a:gd name="connsiteX64" fmla="*/ 261757 w 2197902"/>
                <a:gd name="connsiteY64" fmla="*/ 28354 h 105002"/>
                <a:gd name="connsiteX65" fmla="*/ 268326 w 2197902"/>
                <a:gd name="connsiteY65" fmla="*/ 28354 h 105002"/>
                <a:gd name="connsiteX66" fmla="*/ 268326 w 2197902"/>
                <a:gd name="connsiteY66" fmla="*/ 79185 h 105002"/>
                <a:gd name="connsiteX67" fmla="*/ 261757 w 2197902"/>
                <a:gd name="connsiteY67" fmla="*/ 79185 h 105002"/>
                <a:gd name="connsiteX68" fmla="*/ 261757 w 2197902"/>
                <a:gd name="connsiteY68" fmla="*/ 28354 h 105002"/>
                <a:gd name="connsiteX69" fmla="*/ 302213 w 2197902"/>
                <a:gd name="connsiteY69" fmla="*/ 79991 h 105002"/>
                <a:gd name="connsiteX70" fmla="*/ 285616 w 2197902"/>
                <a:gd name="connsiteY70" fmla="*/ 62472 h 105002"/>
                <a:gd name="connsiteX71" fmla="*/ 285616 w 2197902"/>
                <a:gd name="connsiteY71" fmla="*/ 11757 h 105002"/>
                <a:gd name="connsiteX72" fmla="*/ 291955 w 2197902"/>
                <a:gd name="connsiteY72" fmla="*/ 11757 h 105002"/>
                <a:gd name="connsiteX73" fmla="*/ 291955 w 2197902"/>
                <a:gd name="connsiteY73" fmla="*/ 28354 h 105002"/>
                <a:gd name="connsiteX74" fmla="*/ 314315 w 2197902"/>
                <a:gd name="connsiteY74" fmla="*/ 28354 h 105002"/>
                <a:gd name="connsiteX75" fmla="*/ 314315 w 2197902"/>
                <a:gd name="connsiteY75" fmla="*/ 34348 h 105002"/>
                <a:gd name="connsiteX76" fmla="*/ 291955 w 2197902"/>
                <a:gd name="connsiteY76" fmla="*/ 34348 h 105002"/>
                <a:gd name="connsiteX77" fmla="*/ 291955 w 2197902"/>
                <a:gd name="connsiteY77" fmla="*/ 62932 h 105002"/>
                <a:gd name="connsiteX78" fmla="*/ 302905 w 2197902"/>
                <a:gd name="connsiteY78" fmla="*/ 73882 h 105002"/>
                <a:gd name="connsiteX79" fmla="*/ 315122 w 2197902"/>
                <a:gd name="connsiteY79" fmla="*/ 70079 h 105002"/>
                <a:gd name="connsiteX80" fmla="*/ 315122 w 2197902"/>
                <a:gd name="connsiteY80" fmla="*/ 76303 h 105002"/>
                <a:gd name="connsiteX81" fmla="*/ 302213 w 2197902"/>
                <a:gd name="connsiteY81" fmla="*/ 79991 h 105002"/>
                <a:gd name="connsiteX82" fmla="*/ 321923 w 2197902"/>
                <a:gd name="connsiteY82" fmla="*/ 54057 h 105002"/>
                <a:gd name="connsiteX83" fmla="*/ 346934 w 2197902"/>
                <a:gd name="connsiteY83" fmla="*/ 27547 h 105002"/>
                <a:gd name="connsiteX84" fmla="*/ 371024 w 2197902"/>
                <a:gd name="connsiteY84" fmla="*/ 53136 h 105002"/>
                <a:gd name="connsiteX85" fmla="*/ 370793 w 2197902"/>
                <a:gd name="connsiteY85" fmla="*/ 56247 h 105002"/>
                <a:gd name="connsiteX86" fmla="*/ 328608 w 2197902"/>
                <a:gd name="connsiteY86" fmla="*/ 56247 h 105002"/>
                <a:gd name="connsiteX87" fmla="*/ 348894 w 2197902"/>
                <a:gd name="connsiteY87" fmla="*/ 74113 h 105002"/>
                <a:gd name="connsiteX88" fmla="*/ 367450 w 2197902"/>
                <a:gd name="connsiteY88" fmla="*/ 67889 h 105002"/>
                <a:gd name="connsiteX89" fmla="*/ 367450 w 2197902"/>
                <a:gd name="connsiteY89" fmla="*/ 74228 h 105002"/>
                <a:gd name="connsiteX90" fmla="*/ 348894 w 2197902"/>
                <a:gd name="connsiteY90" fmla="*/ 79991 h 105002"/>
                <a:gd name="connsiteX91" fmla="*/ 321807 w 2197902"/>
                <a:gd name="connsiteY91" fmla="*/ 54057 h 105002"/>
                <a:gd name="connsiteX92" fmla="*/ 364223 w 2197902"/>
                <a:gd name="connsiteY92" fmla="*/ 50946 h 105002"/>
                <a:gd name="connsiteX93" fmla="*/ 346934 w 2197902"/>
                <a:gd name="connsiteY93" fmla="*/ 33426 h 105002"/>
                <a:gd name="connsiteX94" fmla="*/ 328723 w 2197902"/>
                <a:gd name="connsiteY94" fmla="*/ 50946 h 105002"/>
                <a:gd name="connsiteX95" fmla="*/ 364223 w 2197902"/>
                <a:gd name="connsiteY95" fmla="*/ 50946 h 105002"/>
                <a:gd name="connsiteX96" fmla="*/ 398571 w 2197902"/>
                <a:gd name="connsiteY96" fmla="*/ 74689 h 105002"/>
                <a:gd name="connsiteX97" fmla="*/ 410558 w 2197902"/>
                <a:gd name="connsiteY97" fmla="*/ 66045 h 105002"/>
                <a:gd name="connsiteX98" fmla="*/ 404449 w 2197902"/>
                <a:gd name="connsiteY98" fmla="*/ 58553 h 105002"/>
                <a:gd name="connsiteX99" fmla="*/ 391425 w 2197902"/>
                <a:gd name="connsiteY99" fmla="*/ 53481 h 105002"/>
                <a:gd name="connsiteX100" fmla="*/ 382089 w 2197902"/>
                <a:gd name="connsiteY100" fmla="*/ 41379 h 105002"/>
                <a:gd name="connsiteX101" fmla="*/ 399262 w 2197902"/>
                <a:gd name="connsiteY101" fmla="*/ 27432 h 105002"/>
                <a:gd name="connsiteX102" fmla="*/ 414707 w 2197902"/>
                <a:gd name="connsiteY102" fmla="*/ 32274 h 105002"/>
                <a:gd name="connsiteX103" fmla="*/ 414707 w 2197902"/>
                <a:gd name="connsiteY103" fmla="*/ 39073 h 105002"/>
                <a:gd name="connsiteX104" fmla="*/ 399378 w 2197902"/>
                <a:gd name="connsiteY104" fmla="*/ 32734 h 105002"/>
                <a:gd name="connsiteX105" fmla="*/ 388543 w 2197902"/>
                <a:gd name="connsiteY105" fmla="*/ 40687 h 105002"/>
                <a:gd name="connsiteX106" fmla="*/ 394537 w 2197902"/>
                <a:gd name="connsiteY106" fmla="*/ 47949 h 105002"/>
                <a:gd name="connsiteX107" fmla="*/ 407561 w 2197902"/>
                <a:gd name="connsiteY107" fmla="*/ 53020 h 105002"/>
                <a:gd name="connsiteX108" fmla="*/ 416897 w 2197902"/>
                <a:gd name="connsiteY108" fmla="*/ 64892 h 105002"/>
                <a:gd name="connsiteX109" fmla="*/ 398456 w 2197902"/>
                <a:gd name="connsiteY109" fmla="*/ 79991 h 105002"/>
                <a:gd name="connsiteX110" fmla="*/ 381051 w 2197902"/>
                <a:gd name="connsiteY110" fmla="*/ 74574 h 105002"/>
                <a:gd name="connsiteX111" fmla="*/ 381051 w 2197902"/>
                <a:gd name="connsiteY111" fmla="*/ 67543 h 105002"/>
                <a:gd name="connsiteX112" fmla="*/ 398571 w 2197902"/>
                <a:gd name="connsiteY112" fmla="*/ 74689 h 105002"/>
                <a:gd name="connsiteX113" fmla="*/ 496658 w 2197902"/>
                <a:gd name="connsiteY113" fmla="*/ 67428 h 105002"/>
                <a:gd name="connsiteX114" fmla="*/ 476372 w 2197902"/>
                <a:gd name="connsiteY114" fmla="*/ 79991 h 105002"/>
                <a:gd name="connsiteX115" fmla="*/ 450899 w 2197902"/>
                <a:gd name="connsiteY115" fmla="*/ 53943 h 105002"/>
                <a:gd name="connsiteX116" fmla="*/ 476372 w 2197902"/>
                <a:gd name="connsiteY116" fmla="*/ 27432 h 105002"/>
                <a:gd name="connsiteX117" fmla="*/ 496658 w 2197902"/>
                <a:gd name="connsiteY117" fmla="*/ 40111 h 105002"/>
                <a:gd name="connsiteX118" fmla="*/ 496658 w 2197902"/>
                <a:gd name="connsiteY118" fmla="*/ 28239 h 105002"/>
                <a:gd name="connsiteX119" fmla="*/ 503112 w 2197902"/>
                <a:gd name="connsiteY119" fmla="*/ 28239 h 105002"/>
                <a:gd name="connsiteX120" fmla="*/ 503112 w 2197902"/>
                <a:gd name="connsiteY120" fmla="*/ 79069 h 105002"/>
                <a:gd name="connsiteX121" fmla="*/ 496658 w 2197902"/>
                <a:gd name="connsiteY121" fmla="*/ 79069 h 105002"/>
                <a:gd name="connsiteX122" fmla="*/ 496658 w 2197902"/>
                <a:gd name="connsiteY122" fmla="*/ 67312 h 105002"/>
                <a:gd name="connsiteX123" fmla="*/ 457584 w 2197902"/>
                <a:gd name="connsiteY123" fmla="*/ 53827 h 105002"/>
                <a:gd name="connsiteX124" fmla="*/ 476948 w 2197902"/>
                <a:gd name="connsiteY124" fmla="*/ 73998 h 105002"/>
                <a:gd name="connsiteX125" fmla="*/ 496542 w 2197902"/>
                <a:gd name="connsiteY125" fmla="*/ 53827 h 105002"/>
                <a:gd name="connsiteX126" fmla="*/ 476948 w 2197902"/>
                <a:gd name="connsiteY126" fmla="*/ 33541 h 105002"/>
                <a:gd name="connsiteX127" fmla="*/ 457584 w 2197902"/>
                <a:gd name="connsiteY127" fmla="*/ 53827 h 105002"/>
                <a:gd name="connsiteX128" fmla="*/ 527547 w 2197902"/>
                <a:gd name="connsiteY128" fmla="*/ 79185 h 105002"/>
                <a:gd name="connsiteX129" fmla="*/ 521093 w 2197902"/>
                <a:gd name="connsiteY129" fmla="*/ 79185 h 105002"/>
                <a:gd name="connsiteX130" fmla="*/ 521093 w 2197902"/>
                <a:gd name="connsiteY130" fmla="*/ 28354 h 105002"/>
                <a:gd name="connsiteX131" fmla="*/ 527547 w 2197902"/>
                <a:gd name="connsiteY131" fmla="*/ 28354 h 105002"/>
                <a:gd name="connsiteX132" fmla="*/ 527547 w 2197902"/>
                <a:gd name="connsiteY132" fmla="*/ 39996 h 105002"/>
                <a:gd name="connsiteX133" fmla="*/ 546335 w 2197902"/>
                <a:gd name="connsiteY133" fmla="*/ 27547 h 105002"/>
                <a:gd name="connsiteX134" fmla="*/ 566505 w 2197902"/>
                <a:gd name="connsiteY134" fmla="*/ 50139 h 105002"/>
                <a:gd name="connsiteX135" fmla="*/ 566505 w 2197902"/>
                <a:gd name="connsiteY135" fmla="*/ 79185 h 105002"/>
                <a:gd name="connsiteX136" fmla="*/ 560051 w 2197902"/>
                <a:gd name="connsiteY136" fmla="*/ 79185 h 105002"/>
                <a:gd name="connsiteX137" fmla="*/ 560051 w 2197902"/>
                <a:gd name="connsiteY137" fmla="*/ 51061 h 105002"/>
                <a:gd name="connsiteX138" fmla="*/ 544836 w 2197902"/>
                <a:gd name="connsiteY138" fmla="*/ 33772 h 105002"/>
                <a:gd name="connsiteX139" fmla="*/ 527663 w 2197902"/>
                <a:gd name="connsiteY139" fmla="*/ 53827 h 105002"/>
                <a:gd name="connsiteX140" fmla="*/ 527663 w 2197902"/>
                <a:gd name="connsiteY140" fmla="*/ 79299 h 105002"/>
                <a:gd name="connsiteX141" fmla="*/ 624827 w 2197902"/>
                <a:gd name="connsiteY141" fmla="*/ 67428 h 105002"/>
                <a:gd name="connsiteX142" fmla="*/ 604541 w 2197902"/>
                <a:gd name="connsiteY142" fmla="*/ 79991 h 105002"/>
                <a:gd name="connsiteX143" fmla="*/ 579069 w 2197902"/>
                <a:gd name="connsiteY143" fmla="*/ 53943 h 105002"/>
                <a:gd name="connsiteX144" fmla="*/ 604541 w 2197902"/>
                <a:gd name="connsiteY144" fmla="*/ 27432 h 105002"/>
                <a:gd name="connsiteX145" fmla="*/ 624827 w 2197902"/>
                <a:gd name="connsiteY145" fmla="*/ 40111 h 105002"/>
                <a:gd name="connsiteX146" fmla="*/ 624827 w 2197902"/>
                <a:gd name="connsiteY146" fmla="*/ 1268 h 105002"/>
                <a:gd name="connsiteX147" fmla="*/ 631282 w 2197902"/>
                <a:gd name="connsiteY147" fmla="*/ 1268 h 105002"/>
                <a:gd name="connsiteX148" fmla="*/ 631282 w 2197902"/>
                <a:gd name="connsiteY148" fmla="*/ 79069 h 105002"/>
                <a:gd name="connsiteX149" fmla="*/ 624827 w 2197902"/>
                <a:gd name="connsiteY149" fmla="*/ 79069 h 105002"/>
                <a:gd name="connsiteX150" fmla="*/ 624827 w 2197902"/>
                <a:gd name="connsiteY150" fmla="*/ 67312 h 105002"/>
                <a:gd name="connsiteX151" fmla="*/ 585754 w 2197902"/>
                <a:gd name="connsiteY151" fmla="*/ 53827 h 105002"/>
                <a:gd name="connsiteX152" fmla="*/ 605118 w 2197902"/>
                <a:gd name="connsiteY152" fmla="*/ 73998 h 105002"/>
                <a:gd name="connsiteX153" fmla="*/ 624712 w 2197902"/>
                <a:gd name="connsiteY153" fmla="*/ 53827 h 105002"/>
                <a:gd name="connsiteX154" fmla="*/ 605118 w 2197902"/>
                <a:gd name="connsiteY154" fmla="*/ 33541 h 105002"/>
                <a:gd name="connsiteX155" fmla="*/ 585754 w 2197902"/>
                <a:gd name="connsiteY155" fmla="*/ 53827 h 105002"/>
                <a:gd name="connsiteX156" fmla="*/ 726141 w 2197902"/>
                <a:gd name="connsiteY156" fmla="*/ 80682 h 105002"/>
                <a:gd name="connsiteX157" fmla="*/ 707469 w 2197902"/>
                <a:gd name="connsiteY157" fmla="*/ 39765 h 105002"/>
                <a:gd name="connsiteX158" fmla="*/ 688566 w 2197902"/>
                <a:gd name="connsiteY158" fmla="*/ 80682 h 105002"/>
                <a:gd name="connsiteX159" fmla="*/ 666090 w 2197902"/>
                <a:gd name="connsiteY159" fmla="*/ 28239 h 105002"/>
                <a:gd name="connsiteX160" fmla="*/ 673467 w 2197902"/>
                <a:gd name="connsiteY160" fmla="*/ 28239 h 105002"/>
                <a:gd name="connsiteX161" fmla="*/ 689373 w 2197902"/>
                <a:gd name="connsiteY161" fmla="*/ 66390 h 105002"/>
                <a:gd name="connsiteX162" fmla="*/ 707584 w 2197902"/>
                <a:gd name="connsiteY162" fmla="*/ 26625 h 105002"/>
                <a:gd name="connsiteX163" fmla="*/ 725680 w 2197902"/>
                <a:gd name="connsiteY163" fmla="*/ 66390 h 105002"/>
                <a:gd name="connsiteX164" fmla="*/ 741586 w 2197902"/>
                <a:gd name="connsiteY164" fmla="*/ 28239 h 105002"/>
                <a:gd name="connsiteX165" fmla="*/ 748386 w 2197902"/>
                <a:gd name="connsiteY165" fmla="*/ 28239 h 105002"/>
                <a:gd name="connsiteX166" fmla="*/ 726372 w 2197902"/>
                <a:gd name="connsiteY166" fmla="*/ 80682 h 105002"/>
                <a:gd name="connsiteX167" fmla="*/ 765099 w 2197902"/>
                <a:gd name="connsiteY167" fmla="*/ 79069 h 105002"/>
                <a:gd name="connsiteX168" fmla="*/ 758645 w 2197902"/>
                <a:gd name="connsiteY168" fmla="*/ 79069 h 105002"/>
                <a:gd name="connsiteX169" fmla="*/ 758645 w 2197902"/>
                <a:gd name="connsiteY169" fmla="*/ 1268 h 105002"/>
                <a:gd name="connsiteX170" fmla="*/ 765099 w 2197902"/>
                <a:gd name="connsiteY170" fmla="*/ 1268 h 105002"/>
                <a:gd name="connsiteX171" fmla="*/ 765099 w 2197902"/>
                <a:gd name="connsiteY171" fmla="*/ 39880 h 105002"/>
                <a:gd name="connsiteX172" fmla="*/ 783887 w 2197902"/>
                <a:gd name="connsiteY172" fmla="*/ 27432 h 105002"/>
                <a:gd name="connsiteX173" fmla="*/ 804057 w 2197902"/>
                <a:gd name="connsiteY173" fmla="*/ 50023 h 105002"/>
                <a:gd name="connsiteX174" fmla="*/ 804057 w 2197902"/>
                <a:gd name="connsiteY174" fmla="*/ 79069 h 105002"/>
                <a:gd name="connsiteX175" fmla="*/ 797603 w 2197902"/>
                <a:gd name="connsiteY175" fmla="*/ 79069 h 105002"/>
                <a:gd name="connsiteX176" fmla="*/ 797603 w 2197902"/>
                <a:gd name="connsiteY176" fmla="*/ 50946 h 105002"/>
                <a:gd name="connsiteX177" fmla="*/ 782388 w 2197902"/>
                <a:gd name="connsiteY177" fmla="*/ 33657 h 105002"/>
                <a:gd name="connsiteX178" fmla="*/ 765215 w 2197902"/>
                <a:gd name="connsiteY178" fmla="*/ 53712 h 105002"/>
                <a:gd name="connsiteX179" fmla="*/ 765215 w 2197902"/>
                <a:gd name="connsiteY179" fmla="*/ 79185 h 105002"/>
                <a:gd name="connsiteX180" fmla="*/ 823997 w 2197902"/>
                <a:gd name="connsiteY180" fmla="*/ 105003 h 105002"/>
                <a:gd name="connsiteX181" fmla="*/ 817197 w 2197902"/>
                <a:gd name="connsiteY181" fmla="*/ 105003 h 105002"/>
                <a:gd name="connsiteX182" fmla="*/ 833333 w 2197902"/>
                <a:gd name="connsiteY182" fmla="*/ 71577 h 105002"/>
                <a:gd name="connsiteX183" fmla="*/ 810858 w 2197902"/>
                <a:gd name="connsiteY183" fmla="*/ 28239 h 105002"/>
                <a:gd name="connsiteX184" fmla="*/ 818465 w 2197902"/>
                <a:gd name="connsiteY184" fmla="*/ 28239 h 105002"/>
                <a:gd name="connsiteX185" fmla="*/ 836906 w 2197902"/>
                <a:gd name="connsiteY185" fmla="*/ 64316 h 105002"/>
                <a:gd name="connsiteX186" fmla="*/ 854426 w 2197902"/>
                <a:gd name="connsiteY186" fmla="*/ 28239 h 105002"/>
                <a:gd name="connsiteX187" fmla="*/ 861226 w 2197902"/>
                <a:gd name="connsiteY187" fmla="*/ 28239 h 105002"/>
                <a:gd name="connsiteX188" fmla="*/ 824113 w 2197902"/>
                <a:gd name="connsiteY188" fmla="*/ 105003 h 105002"/>
                <a:gd name="connsiteX189" fmla="*/ 894191 w 2197902"/>
                <a:gd name="connsiteY189" fmla="*/ 12910 h 105002"/>
                <a:gd name="connsiteX190" fmla="*/ 898571 w 2197902"/>
                <a:gd name="connsiteY190" fmla="*/ 8299 h 105002"/>
                <a:gd name="connsiteX191" fmla="*/ 901568 w 2197902"/>
                <a:gd name="connsiteY191" fmla="*/ 9221 h 105002"/>
                <a:gd name="connsiteX192" fmla="*/ 906524 w 2197902"/>
                <a:gd name="connsiteY192" fmla="*/ 12794 h 105002"/>
                <a:gd name="connsiteX193" fmla="*/ 901568 w 2197902"/>
                <a:gd name="connsiteY193" fmla="*/ 16367 h 105002"/>
                <a:gd name="connsiteX194" fmla="*/ 898571 w 2197902"/>
                <a:gd name="connsiteY194" fmla="*/ 17404 h 105002"/>
                <a:gd name="connsiteX195" fmla="*/ 894191 w 2197902"/>
                <a:gd name="connsiteY195" fmla="*/ 12910 h 105002"/>
                <a:gd name="connsiteX196" fmla="*/ 895805 w 2197902"/>
                <a:gd name="connsiteY196" fmla="*/ 28124 h 105002"/>
                <a:gd name="connsiteX197" fmla="*/ 902375 w 2197902"/>
                <a:gd name="connsiteY197" fmla="*/ 28124 h 105002"/>
                <a:gd name="connsiteX198" fmla="*/ 902375 w 2197902"/>
                <a:gd name="connsiteY198" fmla="*/ 78954 h 105002"/>
                <a:gd name="connsiteX199" fmla="*/ 895805 w 2197902"/>
                <a:gd name="connsiteY199" fmla="*/ 78954 h 105002"/>
                <a:gd name="connsiteX200" fmla="*/ 895805 w 2197902"/>
                <a:gd name="connsiteY200" fmla="*/ 28124 h 105002"/>
                <a:gd name="connsiteX201" fmla="*/ 936261 w 2197902"/>
                <a:gd name="connsiteY201" fmla="*/ 79761 h 105002"/>
                <a:gd name="connsiteX202" fmla="*/ 919664 w 2197902"/>
                <a:gd name="connsiteY202" fmla="*/ 62241 h 105002"/>
                <a:gd name="connsiteX203" fmla="*/ 919664 w 2197902"/>
                <a:gd name="connsiteY203" fmla="*/ 11526 h 105002"/>
                <a:gd name="connsiteX204" fmla="*/ 926003 w 2197902"/>
                <a:gd name="connsiteY204" fmla="*/ 11526 h 105002"/>
                <a:gd name="connsiteX205" fmla="*/ 926003 w 2197902"/>
                <a:gd name="connsiteY205" fmla="*/ 28124 h 105002"/>
                <a:gd name="connsiteX206" fmla="*/ 948364 w 2197902"/>
                <a:gd name="connsiteY206" fmla="*/ 28124 h 105002"/>
                <a:gd name="connsiteX207" fmla="*/ 948364 w 2197902"/>
                <a:gd name="connsiteY207" fmla="*/ 34117 h 105002"/>
                <a:gd name="connsiteX208" fmla="*/ 926003 w 2197902"/>
                <a:gd name="connsiteY208" fmla="*/ 34117 h 105002"/>
                <a:gd name="connsiteX209" fmla="*/ 926003 w 2197902"/>
                <a:gd name="connsiteY209" fmla="*/ 62702 h 105002"/>
                <a:gd name="connsiteX210" fmla="*/ 936953 w 2197902"/>
                <a:gd name="connsiteY210" fmla="*/ 73652 h 105002"/>
                <a:gd name="connsiteX211" fmla="*/ 949170 w 2197902"/>
                <a:gd name="connsiteY211" fmla="*/ 69848 h 105002"/>
                <a:gd name="connsiteX212" fmla="*/ 949170 w 2197902"/>
                <a:gd name="connsiteY212" fmla="*/ 76072 h 105002"/>
                <a:gd name="connsiteX213" fmla="*/ 936261 w 2197902"/>
                <a:gd name="connsiteY213" fmla="*/ 79761 h 105002"/>
                <a:gd name="connsiteX214" fmla="*/ 982596 w 2197902"/>
                <a:gd name="connsiteY214" fmla="*/ 12794 h 105002"/>
                <a:gd name="connsiteX215" fmla="*/ 986976 w 2197902"/>
                <a:gd name="connsiteY215" fmla="*/ 8184 h 105002"/>
                <a:gd name="connsiteX216" fmla="*/ 989973 w 2197902"/>
                <a:gd name="connsiteY216" fmla="*/ 9106 h 105002"/>
                <a:gd name="connsiteX217" fmla="*/ 994929 w 2197902"/>
                <a:gd name="connsiteY217" fmla="*/ 12679 h 105002"/>
                <a:gd name="connsiteX218" fmla="*/ 989973 w 2197902"/>
                <a:gd name="connsiteY218" fmla="*/ 16252 h 105002"/>
                <a:gd name="connsiteX219" fmla="*/ 986976 w 2197902"/>
                <a:gd name="connsiteY219" fmla="*/ 17289 h 105002"/>
                <a:gd name="connsiteX220" fmla="*/ 982596 w 2197902"/>
                <a:gd name="connsiteY220" fmla="*/ 12794 h 105002"/>
                <a:gd name="connsiteX221" fmla="*/ 984210 w 2197902"/>
                <a:gd name="connsiteY221" fmla="*/ 28009 h 105002"/>
                <a:gd name="connsiteX222" fmla="*/ 990779 w 2197902"/>
                <a:gd name="connsiteY222" fmla="*/ 28009 h 105002"/>
                <a:gd name="connsiteX223" fmla="*/ 990779 w 2197902"/>
                <a:gd name="connsiteY223" fmla="*/ 78838 h 105002"/>
                <a:gd name="connsiteX224" fmla="*/ 984210 w 2197902"/>
                <a:gd name="connsiteY224" fmla="*/ 78838 h 105002"/>
                <a:gd name="connsiteX225" fmla="*/ 984210 w 2197902"/>
                <a:gd name="connsiteY225" fmla="*/ 28009 h 105002"/>
                <a:gd name="connsiteX226" fmla="*/ 1022130 w 2197902"/>
                <a:gd name="connsiteY226" fmla="*/ 74343 h 105002"/>
                <a:gd name="connsiteX227" fmla="*/ 1034117 w 2197902"/>
                <a:gd name="connsiteY227" fmla="*/ 65699 h 105002"/>
                <a:gd name="connsiteX228" fmla="*/ 1028008 w 2197902"/>
                <a:gd name="connsiteY228" fmla="*/ 58207 h 105002"/>
                <a:gd name="connsiteX229" fmla="*/ 1014984 w 2197902"/>
                <a:gd name="connsiteY229" fmla="*/ 53136 h 105002"/>
                <a:gd name="connsiteX230" fmla="*/ 1005648 w 2197902"/>
                <a:gd name="connsiteY230" fmla="*/ 41033 h 105002"/>
                <a:gd name="connsiteX231" fmla="*/ 1022822 w 2197902"/>
                <a:gd name="connsiteY231" fmla="*/ 27087 h 105002"/>
                <a:gd name="connsiteX232" fmla="*/ 1038267 w 2197902"/>
                <a:gd name="connsiteY232" fmla="*/ 31927 h 105002"/>
                <a:gd name="connsiteX233" fmla="*/ 1038267 w 2197902"/>
                <a:gd name="connsiteY233" fmla="*/ 38728 h 105002"/>
                <a:gd name="connsiteX234" fmla="*/ 1022937 w 2197902"/>
                <a:gd name="connsiteY234" fmla="*/ 32388 h 105002"/>
                <a:gd name="connsiteX235" fmla="*/ 1012103 w 2197902"/>
                <a:gd name="connsiteY235" fmla="*/ 40341 h 105002"/>
                <a:gd name="connsiteX236" fmla="*/ 1018096 w 2197902"/>
                <a:gd name="connsiteY236" fmla="*/ 47603 h 105002"/>
                <a:gd name="connsiteX237" fmla="*/ 1031120 w 2197902"/>
                <a:gd name="connsiteY237" fmla="*/ 52674 h 105002"/>
                <a:gd name="connsiteX238" fmla="*/ 1040457 w 2197902"/>
                <a:gd name="connsiteY238" fmla="*/ 64546 h 105002"/>
                <a:gd name="connsiteX239" fmla="*/ 1022015 w 2197902"/>
                <a:gd name="connsiteY239" fmla="*/ 79645 h 105002"/>
                <a:gd name="connsiteX240" fmla="*/ 1004611 w 2197902"/>
                <a:gd name="connsiteY240" fmla="*/ 74228 h 105002"/>
                <a:gd name="connsiteX241" fmla="*/ 1004611 w 2197902"/>
                <a:gd name="connsiteY241" fmla="*/ 67197 h 105002"/>
                <a:gd name="connsiteX242" fmla="*/ 1022130 w 2197902"/>
                <a:gd name="connsiteY242" fmla="*/ 74343 h 105002"/>
                <a:gd name="connsiteX243" fmla="*/ 1076879 w 2197902"/>
                <a:gd name="connsiteY243" fmla="*/ 12679 h 105002"/>
                <a:gd name="connsiteX244" fmla="*/ 1081259 w 2197902"/>
                <a:gd name="connsiteY244" fmla="*/ 8068 h 105002"/>
                <a:gd name="connsiteX245" fmla="*/ 1084256 w 2197902"/>
                <a:gd name="connsiteY245" fmla="*/ 8991 h 105002"/>
                <a:gd name="connsiteX246" fmla="*/ 1089212 w 2197902"/>
                <a:gd name="connsiteY246" fmla="*/ 12564 h 105002"/>
                <a:gd name="connsiteX247" fmla="*/ 1084256 w 2197902"/>
                <a:gd name="connsiteY247" fmla="*/ 16137 h 105002"/>
                <a:gd name="connsiteX248" fmla="*/ 1081259 w 2197902"/>
                <a:gd name="connsiteY248" fmla="*/ 17174 h 105002"/>
                <a:gd name="connsiteX249" fmla="*/ 1076879 w 2197902"/>
                <a:gd name="connsiteY249" fmla="*/ 12679 h 105002"/>
                <a:gd name="connsiteX250" fmla="*/ 1078493 w 2197902"/>
                <a:gd name="connsiteY250" fmla="*/ 27894 h 105002"/>
                <a:gd name="connsiteX251" fmla="*/ 1085063 w 2197902"/>
                <a:gd name="connsiteY251" fmla="*/ 27894 h 105002"/>
                <a:gd name="connsiteX252" fmla="*/ 1085063 w 2197902"/>
                <a:gd name="connsiteY252" fmla="*/ 78723 h 105002"/>
                <a:gd name="connsiteX253" fmla="*/ 1078493 w 2197902"/>
                <a:gd name="connsiteY253" fmla="*/ 78723 h 105002"/>
                <a:gd name="connsiteX254" fmla="*/ 1078493 w 2197902"/>
                <a:gd name="connsiteY254" fmla="*/ 27894 h 105002"/>
                <a:gd name="connsiteX255" fmla="*/ 1109383 w 2197902"/>
                <a:gd name="connsiteY255" fmla="*/ 78723 h 105002"/>
                <a:gd name="connsiteX256" fmla="*/ 1102928 w 2197902"/>
                <a:gd name="connsiteY256" fmla="*/ 78723 h 105002"/>
                <a:gd name="connsiteX257" fmla="*/ 1102928 w 2197902"/>
                <a:gd name="connsiteY257" fmla="*/ 27894 h 105002"/>
                <a:gd name="connsiteX258" fmla="*/ 1109383 w 2197902"/>
                <a:gd name="connsiteY258" fmla="*/ 27894 h 105002"/>
                <a:gd name="connsiteX259" fmla="*/ 1109383 w 2197902"/>
                <a:gd name="connsiteY259" fmla="*/ 39535 h 105002"/>
                <a:gd name="connsiteX260" fmla="*/ 1128170 w 2197902"/>
                <a:gd name="connsiteY260" fmla="*/ 27087 h 105002"/>
                <a:gd name="connsiteX261" fmla="*/ 1148340 w 2197902"/>
                <a:gd name="connsiteY261" fmla="*/ 49677 h 105002"/>
                <a:gd name="connsiteX262" fmla="*/ 1148340 w 2197902"/>
                <a:gd name="connsiteY262" fmla="*/ 78723 h 105002"/>
                <a:gd name="connsiteX263" fmla="*/ 1141886 w 2197902"/>
                <a:gd name="connsiteY263" fmla="*/ 78723 h 105002"/>
                <a:gd name="connsiteX264" fmla="*/ 1141886 w 2197902"/>
                <a:gd name="connsiteY264" fmla="*/ 50600 h 105002"/>
                <a:gd name="connsiteX265" fmla="*/ 1126672 w 2197902"/>
                <a:gd name="connsiteY265" fmla="*/ 33310 h 105002"/>
                <a:gd name="connsiteX266" fmla="*/ 1109498 w 2197902"/>
                <a:gd name="connsiteY266" fmla="*/ 53366 h 105002"/>
                <a:gd name="connsiteX267" fmla="*/ 1109498 w 2197902"/>
                <a:gd name="connsiteY267" fmla="*/ 78838 h 105002"/>
                <a:gd name="connsiteX268" fmla="*/ 1206662 w 2197902"/>
                <a:gd name="connsiteY268" fmla="*/ 66966 h 105002"/>
                <a:gd name="connsiteX269" fmla="*/ 1186376 w 2197902"/>
                <a:gd name="connsiteY269" fmla="*/ 79530 h 105002"/>
                <a:gd name="connsiteX270" fmla="*/ 1160904 w 2197902"/>
                <a:gd name="connsiteY270" fmla="*/ 53481 h 105002"/>
                <a:gd name="connsiteX271" fmla="*/ 1186376 w 2197902"/>
                <a:gd name="connsiteY271" fmla="*/ 26971 h 105002"/>
                <a:gd name="connsiteX272" fmla="*/ 1206662 w 2197902"/>
                <a:gd name="connsiteY272" fmla="*/ 39650 h 105002"/>
                <a:gd name="connsiteX273" fmla="*/ 1206662 w 2197902"/>
                <a:gd name="connsiteY273" fmla="*/ 27778 h 105002"/>
                <a:gd name="connsiteX274" fmla="*/ 1213117 w 2197902"/>
                <a:gd name="connsiteY274" fmla="*/ 27778 h 105002"/>
                <a:gd name="connsiteX275" fmla="*/ 1213117 w 2197902"/>
                <a:gd name="connsiteY275" fmla="*/ 78608 h 105002"/>
                <a:gd name="connsiteX276" fmla="*/ 1206662 w 2197902"/>
                <a:gd name="connsiteY276" fmla="*/ 78608 h 105002"/>
                <a:gd name="connsiteX277" fmla="*/ 1206662 w 2197902"/>
                <a:gd name="connsiteY277" fmla="*/ 66852 h 105002"/>
                <a:gd name="connsiteX278" fmla="*/ 1167589 w 2197902"/>
                <a:gd name="connsiteY278" fmla="*/ 53366 h 105002"/>
                <a:gd name="connsiteX279" fmla="*/ 1186953 w 2197902"/>
                <a:gd name="connsiteY279" fmla="*/ 73536 h 105002"/>
                <a:gd name="connsiteX280" fmla="*/ 1206547 w 2197902"/>
                <a:gd name="connsiteY280" fmla="*/ 53366 h 105002"/>
                <a:gd name="connsiteX281" fmla="*/ 1186953 w 2197902"/>
                <a:gd name="connsiteY281" fmla="*/ 33080 h 105002"/>
                <a:gd name="connsiteX282" fmla="*/ 1167589 w 2197902"/>
                <a:gd name="connsiteY282" fmla="*/ 53366 h 105002"/>
                <a:gd name="connsiteX283" fmla="*/ 1237552 w 2197902"/>
                <a:gd name="connsiteY283" fmla="*/ 66852 h 105002"/>
                <a:gd name="connsiteX284" fmla="*/ 1237552 w 2197902"/>
                <a:gd name="connsiteY284" fmla="*/ 104657 h 105002"/>
                <a:gd name="connsiteX285" fmla="*/ 1231098 w 2197902"/>
                <a:gd name="connsiteY285" fmla="*/ 104657 h 105002"/>
                <a:gd name="connsiteX286" fmla="*/ 1231098 w 2197902"/>
                <a:gd name="connsiteY286" fmla="*/ 27894 h 105002"/>
                <a:gd name="connsiteX287" fmla="*/ 1237552 w 2197902"/>
                <a:gd name="connsiteY287" fmla="*/ 27894 h 105002"/>
                <a:gd name="connsiteX288" fmla="*/ 1237552 w 2197902"/>
                <a:gd name="connsiteY288" fmla="*/ 39765 h 105002"/>
                <a:gd name="connsiteX289" fmla="*/ 1257838 w 2197902"/>
                <a:gd name="connsiteY289" fmla="*/ 27087 h 105002"/>
                <a:gd name="connsiteX290" fmla="*/ 1283311 w 2197902"/>
                <a:gd name="connsiteY290" fmla="*/ 53251 h 105002"/>
                <a:gd name="connsiteX291" fmla="*/ 1257838 w 2197902"/>
                <a:gd name="connsiteY291" fmla="*/ 79645 h 105002"/>
                <a:gd name="connsiteX292" fmla="*/ 1237552 w 2197902"/>
                <a:gd name="connsiteY292" fmla="*/ 66966 h 105002"/>
                <a:gd name="connsiteX293" fmla="*/ 1257146 w 2197902"/>
                <a:gd name="connsiteY293" fmla="*/ 33080 h 105002"/>
                <a:gd name="connsiteX294" fmla="*/ 1237552 w 2197902"/>
                <a:gd name="connsiteY294" fmla="*/ 53251 h 105002"/>
                <a:gd name="connsiteX295" fmla="*/ 1257146 w 2197902"/>
                <a:gd name="connsiteY295" fmla="*/ 73536 h 105002"/>
                <a:gd name="connsiteX296" fmla="*/ 1276510 w 2197902"/>
                <a:gd name="connsiteY296" fmla="*/ 53251 h 105002"/>
                <a:gd name="connsiteX297" fmla="*/ 1257146 w 2197902"/>
                <a:gd name="connsiteY297" fmla="*/ 33080 h 105002"/>
                <a:gd name="connsiteX298" fmla="*/ 1303827 w 2197902"/>
                <a:gd name="connsiteY298" fmla="*/ 66852 h 105002"/>
                <a:gd name="connsiteX299" fmla="*/ 1303827 w 2197902"/>
                <a:gd name="connsiteY299" fmla="*/ 104657 h 105002"/>
                <a:gd name="connsiteX300" fmla="*/ 1297372 w 2197902"/>
                <a:gd name="connsiteY300" fmla="*/ 104657 h 105002"/>
                <a:gd name="connsiteX301" fmla="*/ 1297372 w 2197902"/>
                <a:gd name="connsiteY301" fmla="*/ 27894 h 105002"/>
                <a:gd name="connsiteX302" fmla="*/ 1303827 w 2197902"/>
                <a:gd name="connsiteY302" fmla="*/ 27894 h 105002"/>
                <a:gd name="connsiteX303" fmla="*/ 1303827 w 2197902"/>
                <a:gd name="connsiteY303" fmla="*/ 39765 h 105002"/>
                <a:gd name="connsiteX304" fmla="*/ 1324113 w 2197902"/>
                <a:gd name="connsiteY304" fmla="*/ 27087 h 105002"/>
                <a:gd name="connsiteX305" fmla="*/ 1349585 w 2197902"/>
                <a:gd name="connsiteY305" fmla="*/ 53251 h 105002"/>
                <a:gd name="connsiteX306" fmla="*/ 1324113 w 2197902"/>
                <a:gd name="connsiteY306" fmla="*/ 79645 h 105002"/>
                <a:gd name="connsiteX307" fmla="*/ 1303827 w 2197902"/>
                <a:gd name="connsiteY307" fmla="*/ 66966 h 105002"/>
                <a:gd name="connsiteX308" fmla="*/ 1323421 w 2197902"/>
                <a:gd name="connsiteY308" fmla="*/ 33080 h 105002"/>
                <a:gd name="connsiteX309" fmla="*/ 1303827 w 2197902"/>
                <a:gd name="connsiteY309" fmla="*/ 53251 h 105002"/>
                <a:gd name="connsiteX310" fmla="*/ 1323421 w 2197902"/>
                <a:gd name="connsiteY310" fmla="*/ 73536 h 105002"/>
                <a:gd name="connsiteX311" fmla="*/ 1342785 w 2197902"/>
                <a:gd name="connsiteY311" fmla="*/ 53251 h 105002"/>
                <a:gd name="connsiteX312" fmla="*/ 1323421 w 2197902"/>
                <a:gd name="connsiteY312" fmla="*/ 33080 h 105002"/>
                <a:gd name="connsiteX313" fmla="*/ 1370102 w 2197902"/>
                <a:gd name="connsiteY313" fmla="*/ 78608 h 105002"/>
                <a:gd name="connsiteX314" fmla="*/ 1363647 w 2197902"/>
                <a:gd name="connsiteY314" fmla="*/ 78608 h 105002"/>
                <a:gd name="connsiteX315" fmla="*/ 1363647 w 2197902"/>
                <a:gd name="connsiteY315" fmla="*/ 27778 h 105002"/>
                <a:gd name="connsiteX316" fmla="*/ 1370102 w 2197902"/>
                <a:gd name="connsiteY316" fmla="*/ 27778 h 105002"/>
                <a:gd name="connsiteX317" fmla="*/ 1370102 w 2197902"/>
                <a:gd name="connsiteY317" fmla="*/ 40803 h 105002"/>
                <a:gd name="connsiteX318" fmla="*/ 1389235 w 2197902"/>
                <a:gd name="connsiteY318" fmla="*/ 26856 h 105002"/>
                <a:gd name="connsiteX319" fmla="*/ 1389235 w 2197902"/>
                <a:gd name="connsiteY319" fmla="*/ 34117 h 105002"/>
                <a:gd name="connsiteX320" fmla="*/ 1370102 w 2197902"/>
                <a:gd name="connsiteY320" fmla="*/ 54057 h 105002"/>
                <a:gd name="connsiteX321" fmla="*/ 1370102 w 2197902"/>
                <a:gd name="connsiteY321" fmla="*/ 78492 h 105002"/>
                <a:gd name="connsiteX322" fmla="*/ 1394537 w 2197902"/>
                <a:gd name="connsiteY322" fmla="*/ 53136 h 105002"/>
                <a:gd name="connsiteX323" fmla="*/ 1420932 w 2197902"/>
                <a:gd name="connsiteY323" fmla="*/ 26971 h 105002"/>
                <a:gd name="connsiteX324" fmla="*/ 1446980 w 2197902"/>
                <a:gd name="connsiteY324" fmla="*/ 53136 h 105002"/>
                <a:gd name="connsiteX325" fmla="*/ 1420932 w 2197902"/>
                <a:gd name="connsiteY325" fmla="*/ 79530 h 105002"/>
                <a:gd name="connsiteX326" fmla="*/ 1394537 w 2197902"/>
                <a:gd name="connsiteY326" fmla="*/ 53136 h 105002"/>
                <a:gd name="connsiteX327" fmla="*/ 1420816 w 2197902"/>
                <a:gd name="connsiteY327" fmla="*/ 33080 h 105002"/>
                <a:gd name="connsiteX328" fmla="*/ 1401222 w 2197902"/>
                <a:gd name="connsiteY328" fmla="*/ 53251 h 105002"/>
                <a:gd name="connsiteX329" fmla="*/ 1420816 w 2197902"/>
                <a:gd name="connsiteY329" fmla="*/ 73536 h 105002"/>
                <a:gd name="connsiteX330" fmla="*/ 1440295 w 2197902"/>
                <a:gd name="connsiteY330" fmla="*/ 53251 h 105002"/>
                <a:gd name="connsiteX331" fmla="*/ 1420816 w 2197902"/>
                <a:gd name="connsiteY331" fmla="*/ 33080 h 105002"/>
                <a:gd name="connsiteX332" fmla="*/ 1467612 w 2197902"/>
                <a:gd name="connsiteY332" fmla="*/ 66852 h 105002"/>
                <a:gd name="connsiteX333" fmla="*/ 1467612 w 2197902"/>
                <a:gd name="connsiteY333" fmla="*/ 104657 h 105002"/>
                <a:gd name="connsiteX334" fmla="*/ 1461157 w 2197902"/>
                <a:gd name="connsiteY334" fmla="*/ 104657 h 105002"/>
                <a:gd name="connsiteX335" fmla="*/ 1461157 w 2197902"/>
                <a:gd name="connsiteY335" fmla="*/ 27894 h 105002"/>
                <a:gd name="connsiteX336" fmla="*/ 1467612 w 2197902"/>
                <a:gd name="connsiteY336" fmla="*/ 27894 h 105002"/>
                <a:gd name="connsiteX337" fmla="*/ 1467612 w 2197902"/>
                <a:gd name="connsiteY337" fmla="*/ 39765 h 105002"/>
                <a:gd name="connsiteX338" fmla="*/ 1487898 w 2197902"/>
                <a:gd name="connsiteY338" fmla="*/ 27087 h 105002"/>
                <a:gd name="connsiteX339" fmla="*/ 1513370 w 2197902"/>
                <a:gd name="connsiteY339" fmla="*/ 53251 h 105002"/>
                <a:gd name="connsiteX340" fmla="*/ 1487898 w 2197902"/>
                <a:gd name="connsiteY340" fmla="*/ 79645 h 105002"/>
                <a:gd name="connsiteX341" fmla="*/ 1467612 w 2197902"/>
                <a:gd name="connsiteY341" fmla="*/ 66966 h 105002"/>
                <a:gd name="connsiteX342" fmla="*/ 1487206 w 2197902"/>
                <a:gd name="connsiteY342" fmla="*/ 33080 h 105002"/>
                <a:gd name="connsiteX343" fmla="*/ 1467612 w 2197902"/>
                <a:gd name="connsiteY343" fmla="*/ 53251 h 105002"/>
                <a:gd name="connsiteX344" fmla="*/ 1487206 w 2197902"/>
                <a:gd name="connsiteY344" fmla="*/ 73536 h 105002"/>
                <a:gd name="connsiteX345" fmla="*/ 1506570 w 2197902"/>
                <a:gd name="connsiteY345" fmla="*/ 53251 h 105002"/>
                <a:gd name="connsiteX346" fmla="*/ 1487206 w 2197902"/>
                <a:gd name="connsiteY346" fmla="*/ 33080 h 105002"/>
                <a:gd name="connsiteX347" fmla="*/ 1533887 w 2197902"/>
                <a:gd name="connsiteY347" fmla="*/ 78608 h 105002"/>
                <a:gd name="connsiteX348" fmla="*/ 1527432 w 2197902"/>
                <a:gd name="connsiteY348" fmla="*/ 78608 h 105002"/>
                <a:gd name="connsiteX349" fmla="*/ 1527432 w 2197902"/>
                <a:gd name="connsiteY349" fmla="*/ 27778 h 105002"/>
                <a:gd name="connsiteX350" fmla="*/ 1533887 w 2197902"/>
                <a:gd name="connsiteY350" fmla="*/ 27778 h 105002"/>
                <a:gd name="connsiteX351" fmla="*/ 1533887 w 2197902"/>
                <a:gd name="connsiteY351" fmla="*/ 40803 h 105002"/>
                <a:gd name="connsiteX352" fmla="*/ 1553020 w 2197902"/>
                <a:gd name="connsiteY352" fmla="*/ 26856 h 105002"/>
                <a:gd name="connsiteX353" fmla="*/ 1553020 w 2197902"/>
                <a:gd name="connsiteY353" fmla="*/ 34117 h 105002"/>
                <a:gd name="connsiteX354" fmla="*/ 1533887 w 2197902"/>
                <a:gd name="connsiteY354" fmla="*/ 54057 h 105002"/>
                <a:gd name="connsiteX355" fmla="*/ 1533887 w 2197902"/>
                <a:gd name="connsiteY355" fmla="*/ 78492 h 105002"/>
                <a:gd name="connsiteX356" fmla="*/ 1563394 w 2197902"/>
                <a:gd name="connsiteY356" fmla="*/ 15906 h 105002"/>
                <a:gd name="connsiteX357" fmla="*/ 1558437 w 2197902"/>
                <a:gd name="connsiteY357" fmla="*/ 12333 h 105002"/>
                <a:gd name="connsiteX358" fmla="*/ 1563394 w 2197902"/>
                <a:gd name="connsiteY358" fmla="*/ 8760 h 105002"/>
                <a:gd name="connsiteX359" fmla="*/ 1566390 w 2197902"/>
                <a:gd name="connsiteY359" fmla="*/ 7838 h 105002"/>
                <a:gd name="connsiteX360" fmla="*/ 1570770 w 2197902"/>
                <a:gd name="connsiteY360" fmla="*/ 12448 h 105002"/>
                <a:gd name="connsiteX361" fmla="*/ 1566390 w 2197902"/>
                <a:gd name="connsiteY361" fmla="*/ 16944 h 105002"/>
                <a:gd name="connsiteX362" fmla="*/ 1563394 w 2197902"/>
                <a:gd name="connsiteY362" fmla="*/ 15906 h 105002"/>
                <a:gd name="connsiteX363" fmla="*/ 1562702 w 2197902"/>
                <a:gd name="connsiteY363" fmla="*/ 27778 h 105002"/>
                <a:gd name="connsiteX364" fmla="*/ 1569272 w 2197902"/>
                <a:gd name="connsiteY364" fmla="*/ 27778 h 105002"/>
                <a:gd name="connsiteX365" fmla="*/ 1569272 w 2197902"/>
                <a:gd name="connsiteY365" fmla="*/ 78608 h 105002"/>
                <a:gd name="connsiteX366" fmla="*/ 1562702 w 2197902"/>
                <a:gd name="connsiteY366" fmla="*/ 78608 h 105002"/>
                <a:gd name="connsiteX367" fmla="*/ 1562702 w 2197902"/>
                <a:gd name="connsiteY367" fmla="*/ 27778 h 105002"/>
                <a:gd name="connsiteX368" fmla="*/ 1628977 w 2197902"/>
                <a:gd name="connsiteY368" fmla="*/ 66852 h 105002"/>
                <a:gd name="connsiteX369" fmla="*/ 1608691 w 2197902"/>
                <a:gd name="connsiteY369" fmla="*/ 79415 h 105002"/>
                <a:gd name="connsiteX370" fmla="*/ 1583218 w 2197902"/>
                <a:gd name="connsiteY370" fmla="*/ 53366 h 105002"/>
                <a:gd name="connsiteX371" fmla="*/ 1608691 w 2197902"/>
                <a:gd name="connsiteY371" fmla="*/ 26856 h 105002"/>
                <a:gd name="connsiteX372" fmla="*/ 1628977 w 2197902"/>
                <a:gd name="connsiteY372" fmla="*/ 39535 h 105002"/>
                <a:gd name="connsiteX373" fmla="*/ 1628977 w 2197902"/>
                <a:gd name="connsiteY373" fmla="*/ 27663 h 105002"/>
                <a:gd name="connsiteX374" fmla="*/ 1635431 w 2197902"/>
                <a:gd name="connsiteY374" fmla="*/ 27663 h 105002"/>
                <a:gd name="connsiteX375" fmla="*/ 1635431 w 2197902"/>
                <a:gd name="connsiteY375" fmla="*/ 78492 h 105002"/>
                <a:gd name="connsiteX376" fmla="*/ 1628977 w 2197902"/>
                <a:gd name="connsiteY376" fmla="*/ 78492 h 105002"/>
                <a:gd name="connsiteX377" fmla="*/ 1628977 w 2197902"/>
                <a:gd name="connsiteY377" fmla="*/ 66736 h 105002"/>
                <a:gd name="connsiteX378" fmla="*/ 1589903 w 2197902"/>
                <a:gd name="connsiteY378" fmla="*/ 53251 h 105002"/>
                <a:gd name="connsiteX379" fmla="*/ 1609267 w 2197902"/>
                <a:gd name="connsiteY379" fmla="*/ 73422 h 105002"/>
                <a:gd name="connsiteX380" fmla="*/ 1628862 w 2197902"/>
                <a:gd name="connsiteY380" fmla="*/ 53251 h 105002"/>
                <a:gd name="connsiteX381" fmla="*/ 1609267 w 2197902"/>
                <a:gd name="connsiteY381" fmla="*/ 32965 h 105002"/>
                <a:gd name="connsiteX382" fmla="*/ 1589903 w 2197902"/>
                <a:gd name="connsiteY382" fmla="*/ 53251 h 105002"/>
                <a:gd name="connsiteX383" fmla="*/ 1669318 w 2197902"/>
                <a:gd name="connsiteY383" fmla="*/ 79415 h 105002"/>
                <a:gd name="connsiteX384" fmla="*/ 1652721 w 2197902"/>
                <a:gd name="connsiteY384" fmla="*/ 61896 h 105002"/>
                <a:gd name="connsiteX385" fmla="*/ 1652721 w 2197902"/>
                <a:gd name="connsiteY385" fmla="*/ 11181 h 105002"/>
                <a:gd name="connsiteX386" fmla="*/ 1659060 w 2197902"/>
                <a:gd name="connsiteY386" fmla="*/ 11181 h 105002"/>
                <a:gd name="connsiteX387" fmla="*/ 1659060 w 2197902"/>
                <a:gd name="connsiteY387" fmla="*/ 27778 h 105002"/>
                <a:gd name="connsiteX388" fmla="*/ 1681420 w 2197902"/>
                <a:gd name="connsiteY388" fmla="*/ 27778 h 105002"/>
                <a:gd name="connsiteX389" fmla="*/ 1681420 w 2197902"/>
                <a:gd name="connsiteY389" fmla="*/ 33772 h 105002"/>
                <a:gd name="connsiteX390" fmla="*/ 1659060 w 2197902"/>
                <a:gd name="connsiteY390" fmla="*/ 33772 h 105002"/>
                <a:gd name="connsiteX391" fmla="*/ 1659060 w 2197902"/>
                <a:gd name="connsiteY391" fmla="*/ 62356 h 105002"/>
                <a:gd name="connsiteX392" fmla="*/ 1670010 w 2197902"/>
                <a:gd name="connsiteY392" fmla="*/ 73306 h 105002"/>
                <a:gd name="connsiteX393" fmla="*/ 1682227 w 2197902"/>
                <a:gd name="connsiteY393" fmla="*/ 69502 h 105002"/>
                <a:gd name="connsiteX394" fmla="*/ 1682227 w 2197902"/>
                <a:gd name="connsiteY394" fmla="*/ 75726 h 105002"/>
                <a:gd name="connsiteX395" fmla="*/ 1669318 w 2197902"/>
                <a:gd name="connsiteY395" fmla="*/ 79415 h 105002"/>
                <a:gd name="connsiteX396" fmla="*/ 1689028 w 2197902"/>
                <a:gd name="connsiteY396" fmla="*/ 53481 h 105002"/>
                <a:gd name="connsiteX397" fmla="*/ 1714039 w 2197902"/>
                <a:gd name="connsiteY397" fmla="*/ 26971 h 105002"/>
                <a:gd name="connsiteX398" fmla="*/ 1738128 w 2197902"/>
                <a:gd name="connsiteY398" fmla="*/ 52559 h 105002"/>
                <a:gd name="connsiteX399" fmla="*/ 1737898 w 2197902"/>
                <a:gd name="connsiteY399" fmla="*/ 55671 h 105002"/>
                <a:gd name="connsiteX400" fmla="*/ 1695713 w 2197902"/>
                <a:gd name="connsiteY400" fmla="*/ 55671 h 105002"/>
                <a:gd name="connsiteX401" fmla="*/ 1715998 w 2197902"/>
                <a:gd name="connsiteY401" fmla="*/ 73536 h 105002"/>
                <a:gd name="connsiteX402" fmla="*/ 1734555 w 2197902"/>
                <a:gd name="connsiteY402" fmla="*/ 67312 h 105002"/>
                <a:gd name="connsiteX403" fmla="*/ 1734555 w 2197902"/>
                <a:gd name="connsiteY403" fmla="*/ 73652 h 105002"/>
                <a:gd name="connsiteX404" fmla="*/ 1715998 w 2197902"/>
                <a:gd name="connsiteY404" fmla="*/ 79415 h 105002"/>
                <a:gd name="connsiteX405" fmla="*/ 1688912 w 2197902"/>
                <a:gd name="connsiteY405" fmla="*/ 53481 h 105002"/>
                <a:gd name="connsiteX406" fmla="*/ 1731328 w 2197902"/>
                <a:gd name="connsiteY406" fmla="*/ 50369 h 105002"/>
                <a:gd name="connsiteX407" fmla="*/ 1714039 w 2197902"/>
                <a:gd name="connsiteY407" fmla="*/ 32850 h 105002"/>
                <a:gd name="connsiteX408" fmla="*/ 1695828 w 2197902"/>
                <a:gd name="connsiteY408" fmla="*/ 50369 h 105002"/>
                <a:gd name="connsiteX409" fmla="*/ 1731328 w 2197902"/>
                <a:gd name="connsiteY409" fmla="*/ 50369 h 105002"/>
                <a:gd name="connsiteX410" fmla="*/ 1782965 w 2197902"/>
                <a:gd name="connsiteY410" fmla="*/ 33772 h 105002"/>
                <a:gd name="connsiteX411" fmla="*/ 1782965 w 2197902"/>
                <a:gd name="connsiteY411" fmla="*/ 78608 h 105002"/>
                <a:gd name="connsiteX412" fmla="*/ 1776510 w 2197902"/>
                <a:gd name="connsiteY412" fmla="*/ 78608 h 105002"/>
                <a:gd name="connsiteX413" fmla="*/ 1776510 w 2197902"/>
                <a:gd name="connsiteY413" fmla="*/ 17289 h 105002"/>
                <a:gd name="connsiteX414" fmla="*/ 1793453 w 2197902"/>
                <a:gd name="connsiteY414" fmla="*/ 0 h 105002"/>
                <a:gd name="connsiteX415" fmla="*/ 1805786 w 2197902"/>
                <a:gd name="connsiteY415" fmla="*/ 3804 h 105002"/>
                <a:gd name="connsiteX416" fmla="*/ 1805786 w 2197902"/>
                <a:gd name="connsiteY416" fmla="*/ 10258 h 105002"/>
                <a:gd name="connsiteX417" fmla="*/ 1793799 w 2197902"/>
                <a:gd name="connsiteY417" fmla="*/ 6109 h 105002"/>
                <a:gd name="connsiteX418" fmla="*/ 1782850 w 2197902"/>
                <a:gd name="connsiteY418" fmla="*/ 17059 h 105002"/>
                <a:gd name="connsiteX419" fmla="*/ 1782850 w 2197902"/>
                <a:gd name="connsiteY419" fmla="*/ 27894 h 105002"/>
                <a:gd name="connsiteX420" fmla="*/ 1803942 w 2197902"/>
                <a:gd name="connsiteY420" fmla="*/ 27894 h 105002"/>
                <a:gd name="connsiteX421" fmla="*/ 1803942 w 2197902"/>
                <a:gd name="connsiteY421" fmla="*/ 33887 h 105002"/>
                <a:gd name="connsiteX422" fmla="*/ 1782850 w 2197902"/>
                <a:gd name="connsiteY422" fmla="*/ 33887 h 105002"/>
                <a:gd name="connsiteX423" fmla="*/ 1809129 w 2197902"/>
                <a:gd name="connsiteY423" fmla="*/ 53020 h 105002"/>
                <a:gd name="connsiteX424" fmla="*/ 1835524 w 2197902"/>
                <a:gd name="connsiteY424" fmla="*/ 26856 h 105002"/>
                <a:gd name="connsiteX425" fmla="*/ 1861572 w 2197902"/>
                <a:gd name="connsiteY425" fmla="*/ 53020 h 105002"/>
                <a:gd name="connsiteX426" fmla="*/ 1835524 w 2197902"/>
                <a:gd name="connsiteY426" fmla="*/ 79415 h 105002"/>
                <a:gd name="connsiteX427" fmla="*/ 1809129 w 2197902"/>
                <a:gd name="connsiteY427" fmla="*/ 53020 h 105002"/>
                <a:gd name="connsiteX428" fmla="*/ 1835408 w 2197902"/>
                <a:gd name="connsiteY428" fmla="*/ 32965 h 105002"/>
                <a:gd name="connsiteX429" fmla="*/ 1815814 w 2197902"/>
                <a:gd name="connsiteY429" fmla="*/ 53136 h 105002"/>
                <a:gd name="connsiteX430" fmla="*/ 1835408 w 2197902"/>
                <a:gd name="connsiteY430" fmla="*/ 73422 h 105002"/>
                <a:gd name="connsiteX431" fmla="*/ 1854887 w 2197902"/>
                <a:gd name="connsiteY431" fmla="*/ 53136 h 105002"/>
                <a:gd name="connsiteX432" fmla="*/ 1835408 w 2197902"/>
                <a:gd name="connsiteY432" fmla="*/ 32965 h 105002"/>
                <a:gd name="connsiteX433" fmla="*/ 1882204 w 2197902"/>
                <a:gd name="connsiteY433" fmla="*/ 78492 h 105002"/>
                <a:gd name="connsiteX434" fmla="*/ 1875749 w 2197902"/>
                <a:gd name="connsiteY434" fmla="*/ 78492 h 105002"/>
                <a:gd name="connsiteX435" fmla="*/ 1875749 w 2197902"/>
                <a:gd name="connsiteY435" fmla="*/ 27663 h 105002"/>
                <a:gd name="connsiteX436" fmla="*/ 1882204 w 2197902"/>
                <a:gd name="connsiteY436" fmla="*/ 27663 h 105002"/>
                <a:gd name="connsiteX437" fmla="*/ 1882204 w 2197902"/>
                <a:gd name="connsiteY437" fmla="*/ 40687 h 105002"/>
                <a:gd name="connsiteX438" fmla="*/ 1901337 w 2197902"/>
                <a:gd name="connsiteY438" fmla="*/ 26741 h 105002"/>
                <a:gd name="connsiteX439" fmla="*/ 1901337 w 2197902"/>
                <a:gd name="connsiteY439" fmla="*/ 34002 h 105002"/>
                <a:gd name="connsiteX440" fmla="*/ 1882204 w 2197902"/>
                <a:gd name="connsiteY440" fmla="*/ 53943 h 105002"/>
                <a:gd name="connsiteX441" fmla="*/ 1882204 w 2197902"/>
                <a:gd name="connsiteY441" fmla="*/ 78378 h 105002"/>
                <a:gd name="connsiteX442" fmla="*/ 1951245 w 2197902"/>
                <a:gd name="connsiteY442" fmla="*/ 79299 h 105002"/>
                <a:gd name="connsiteX443" fmla="*/ 1934648 w 2197902"/>
                <a:gd name="connsiteY443" fmla="*/ 61780 h 105002"/>
                <a:gd name="connsiteX444" fmla="*/ 1934648 w 2197902"/>
                <a:gd name="connsiteY444" fmla="*/ 11065 h 105002"/>
                <a:gd name="connsiteX445" fmla="*/ 1940987 w 2197902"/>
                <a:gd name="connsiteY445" fmla="*/ 11065 h 105002"/>
                <a:gd name="connsiteX446" fmla="*/ 1940987 w 2197902"/>
                <a:gd name="connsiteY446" fmla="*/ 27663 h 105002"/>
                <a:gd name="connsiteX447" fmla="*/ 1963348 w 2197902"/>
                <a:gd name="connsiteY447" fmla="*/ 27663 h 105002"/>
                <a:gd name="connsiteX448" fmla="*/ 1963348 w 2197902"/>
                <a:gd name="connsiteY448" fmla="*/ 33657 h 105002"/>
                <a:gd name="connsiteX449" fmla="*/ 1940987 w 2197902"/>
                <a:gd name="connsiteY449" fmla="*/ 33657 h 105002"/>
                <a:gd name="connsiteX450" fmla="*/ 1940987 w 2197902"/>
                <a:gd name="connsiteY450" fmla="*/ 62241 h 105002"/>
                <a:gd name="connsiteX451" fmla="*/ 1951937 w 2197902"/>
                <a:gd name="connsiteY451" fmla="*/ 73191 h 105002"/>
                <a:gd name="connsiteX452" fmla="*/ 1964154 w 2197902"/>
                <a:gd name="connsiteY452" fmla="*/ 69387 h 105002"/>
                <a:gd name="connsiteX453" fmla="*/ 1964154 w 2197902"/>
                <a:gd name="connsiteY453" fmla="*/ 75611 h 105002"/>
                <a:gd name="connsiteX454" fmla="*/ 1951245 w 2197902"/>
                <a:gd name="connsiteY454" fmla="*/ 79299 h 105002"/>
                <a:gd name="connsiteX455" fmla="*/ 1981213 w 2197902"/>
                <a:gd name="connsiteY455" fmla="*/ 78492 h 105002"/>
                <a:gd name="connsiteX456" fmla="*/ 1974758 w 2197902"/>
                <a:gd name="connsiteY456" fmla="*/ 78492 h 105002"/>
                <a:gd name="connsiteX457" fmla="*/ 1974758 w 2197902"/>
                <a:gd name="connsiteY457" fmla="*/ 692 h 105002"/>
                <a:gd name="connsiteX458" fmla="*/ 1981213 w 2197902"/>
                <a:gd name="connsiteY458" fmla="*/ 692 h 105002"/>
                <a:gd name="connsiteX459" fmla="*/ 1981213 w 2197902"/>
                <a:gd name="connsiteY459" fmla="*/ 39304 h 105002"/>
                <a:gd name="connsiteX460" fmla="*/ 2000000 w 2197902"/>
                <a:gd name="connsiteY460" fmla="*/ 26856 h 105002"/>
                <a:gd name="connsiteX461" fmla="*/ 2020171 w 2197902"/>
                <a:gd name="connsiteY461" fmla="*/ 49447 h 105002"/>
                <a:gd name="connsiteX462" fmla="*/ 2020171 w 2197902"/>
                <a:gd name="connsiteY462" fmla="*/ 78492 h 105002"/>
                <a:gd name="connsiteX463" fmla="*/ 2013716 w 2197902"/>
                <a:gd name="connsiteY463" fmla="*/ 78492 h 105002"/>
                <a:gd name="connsiteX464" fmla="*/ 2013716 w 2197902"/>
                <a:gd name="connsiteY464" fmla="*/ 50369 h 105002"/>
                <a:gd name="connsiteX465" fmla="*/ 1998502 w 2197902"/>
                <a:gd name="connsiteY465" fmla="*/ 33080 h 105002"/>
                <a:gd name="connsiteX466" fmla="*/ 1981328 w 2197902"/>
                <a:gd name="connsiteY466" fmla="*/ 53136 h 105002"/>
                <a:gd name="connsiteX467" fmla="*/ 1981328 w 2197902"/>
                <a:gd name="connsiteY467" fmla="*/ 78608 h 105002"/>
                <a:gd name="connsiteX468" fmla="*/ 2032850 w 2197902"/>
                <a:gd name="connsiteY468" fmla="*/ 53366 h 105002"/>
                <a:gd name="connsiteX469" fmla="*/ 2057861 w 2197902"/>
                <a:gd name="connsiteY469" fmla="*/ 26856 h 105002"/>
                <a:gd name="connsiteX470" fmla="*/ 2081951 w 2197902"/>
                <a:gd name="connsiteY470" fmla="*/ 52444 h 105002"/>
                <a:gd name="connsiteX471" fmla="*/ 2081720 w 2197902"/>
                <a:gd name="connsiteY471" fmla="*/ 55556 h 105002"/>
                <a:gd name="connsiteX472" fmla="*/ 2039535 w 2197902"/>
                <a:gd name="connsiteY472" fmla="*/ 55556 h 105002"/>
                <a:gd name="connsiteX473" fmla="*/ 2059821 w 2197902"/>
                <a:gd name="connsiteY473" fmla="*/ 73422 h 105002"/>
                <a:gd name="connsiteX474" fmla="*/ 2078377 w 2197902"/>
                <a:gd name="connsiteY474" fmla="*/ 67197 h 105002"/>
                <a:gd name="connsiteX475" fmla="*/ 2078377 w 2197902"/>
                <a:gd name="connsiteY475" fmla="*/ 73536 h 105002"/>
                <a:gd name="connsiteX476" fmla="*/ 2059821 w 2197902"/>
                <a:gd name="connsiteY476" fmla="*/ 79299 h 105002"/>
                <a:gd name="connsiteX477" fmla="*/ 2032734 w 2197902"/>
                <a:gd name="connsiteY477" fmla="*/ 53366 h 105002"/>
                <a:gd name="connsiteX478" fmla="*/ 2075150 w 2197902"/>
                <a:gd name="connsiteY478" fmla="*/ 50254 h 105002"/>
                <a:gd name="connsiteX479" fmla="*/ 2057861 w 2197902"/>
                <a:gd name="connsiteY479" fmla="*/ 32734 h 105002"/>
                <a:gd name="connsiteX480" fmla="*/ 2039650 w 2197902"/>
                <a:gd name="connsiteY480" fmla="*/ 50254 h 105002"/>
                <a:gd name="connsiteX481" fmla="*/ 2075150 w 2197902"/>
                <a:gd name="connsiteY481" fmla="*/ 50254 h 105002"/>
                <a:gd name="connsiteX482" fmla="*/ 2102467 w 2197902"/>
                <a:gd name="connsiteY482" fmla="*/ 78492 h 105002"/>
                <a:gd name="connsiteX483" fmla="*/ 2096012 w 2197902"/>
                <a:gd name="connsiteY483" fmla="*/ 78492 h 105002"/>
                <a:gd name="connsiteX484" fmla="*/ 2096012 w 2197902"/>
                <a:gd name="connsiteY484" fmla="*/ 27663 h 105002"/>
                <a:gd name="connsiteX485" fmla="*/ 2102467 w 2197902"/>
                <a:gd name="connsiteY485" fmla="*/ 27663 h 105002"/>
                <a:gd name="connsiteX486" fmla="*/ 2102467 w 2197902"/>
                <a:gd name="connsiteY486" fmla="*/ 39073 h 105002"/>
                <a:gd name="connsiteX487" fmla="*/ 2120332 w 2197902"/>
                <a:gd name="connsiteY487" fmla="*/ 26856 h 105002"/>
                <a:gd name="connsiteX488" fmla="*/ 2136699 w 2197902"/>
                <a:gd name="connsiteY488" fmla="*/ 39880 h 105002"/>
                <a:gd name="connsiteX489" fmla="*/ 2155602 w 2197902"/>
                <a:gd name="connsiteY489" fmla="*/ 26856 h 105002"/>
                <a:gd name="connsiteX490" fmla="*/ 2174390 w 2197902"/>
                <a:gd name="connsiteY490" fmla="*/ 49447 h 105002"/>
                <a:gd name="connsiteX491" fmla="*/ 2174390 w 2197902"/>
                <a:gd name="connsiteY491" fmla="*/ 78492 h 105002"/>
                <a:gd name="connsiteX492" fmla="*/ 2167935 w 2197902"/>
                <a:gd name="connsiteY492" fmla="*/ 78492 h 105002"/>
                <a:gd name="connsiteX493" fmla="*/ 2167935 w 2197902"/>
                <a:gd name="connsiteY493" fmla="*/ 50369 h 105002"/>
                <a:gd name="connsiteX494" fmla="*/ 2154334 w 2197902"/>
                <a:gd name="connsiteY494" fmla="*/ 33080 h 105002"/>
                <a:gd name="connsiteX495" fmla="*/ 2138428 w 2197902"/>
                <a:gd name="connsiteY495" fmla="*/ 52098 h 105002"/>
                <a:gd name="connsiteX496" fmla="*/ 2138428 w 2197902"/>
                <a:gd name="connsiteY496" fmla="*/ 78608 h 105002"/>
                <a:gd name="connsiteX497" fmla="*/ 2131974 w 2197902"/>
                <a:gd name="connsiteY497" fmla="*/ 78608 h 105002"/>
                <a:gd name="connsiteX498" fmla="*/ 2131974 w 2197902"/>
                <a:gd name="connsiteY498" fmla="*/ 50484 h 105002"/>
                <a:gd name="connsiteX499" fmla="*/ 2118373 w 2197902"/>
                <a:gd name="connsiteY499" fmla="*/ 33195 h 105002"/>
                <a:gd name="connsiteX500" fmla="*/ 2102352 w 2197902"/>
                <a:gd name="connsiteY500" fmla="*/ 53251 h 105002"/>
                <a:gd name="connsiteX501" fmla="*/ 2102352 w 2197902"/>
                <a:gd name="connsiteY501" fmla="*/ 78723 h 105002"/>
                <a:gd name="connsiteX502" fmla="*/ 2187990 w 2197902"/>
                <a:gd name="connsiteY502" fmla="*/ 74459 h 105002"/>
                <a:gd name="connsiteX503" fmla="*/ 2192947 w 2197902"/>
                <a:gd name="connsiteY503" fmla="*/ 69618 h 105002"/>
                <a:gd name="connsiteX504" fmla="*/ 2197903 w 2197902"/>
                <a:gd name="connsiteY504" fmla="*/ 74459 h 105002"/>
                <a:gd name="connsiteX505" fmla="*/ 2192947 w 2197902"/>
                <a:gd name="connsiteY505" fmla="*/ 79299 h 105002"/>
                <a:gd name="connsiteX506" fmla="*/ 2187990 w 2197902"/>
                <a:gd name="connsiteY506" fmla="*/ 74459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</a:cxnLst>
              <a:rect l="l" t="t" r="r" b="b"/>
              <a:pathLst>
                <a:path w="2197902" h="105002">
                  <a:moveTo>
                    <a:pt x="60051" y="80798"/>
                  </a:moveTo>
                  <a:lnTo>
                    <a:pt x="41379" y="39880"/>
                  </a:lnTo>
                  <a:lnTo>
                    <a:pt x="22476" y="80798"/>
                  </a:lnTo>
                  <a:lnTo>
                    <a:pt x="0" y="28354"/>
                  </a:lnTo>
                  <a:lnTo>
                    <a:pt x="7377" y="28354"/>
                  </a:lnTo>
                  <a:lnTo>
                    <a:pt x="23283" y="66506"/>
                  </a:lnTo>
                  <a:lnTo>
                    <a:pt x="41494" y="26741"/>
                  </a:lnTo>
                  <a:lnTo>
                    <a:pt x="59590" y="66506"/>
                  </a:lnTo>
                  <a:lnTo>
                    <a:pt x="75496" y="28354"/>
                  </a:lnTo>
                  <a:lnTo>
                    <a:pt x="82296" y="28354"/>
                  </a:lnTo>
                  <a:lnTo>
                    <a:pt x="60281" y="80798"/>
                  </a:lnTo>
                  <a:close/>
                  <a:moveTo>
                    <a:pt x="87252" y="54173"/>
                  </a:moveTo>
                  <a:cubicBezTo>
                    <a:pt x="87252" y="39073"/>
                    <a:pt x="96819" y="27663"/>
                    <a:pt x="112264" y="27663"/>
                  </a:cubicBezTo>
                  <a:cubicBezTo>
                    <a:pt x="127709" y="27663"/>
                    <a:pt x="136353" y="38613"/>
                    <a:pt x="136353" y="53251"/>
                  </a:cubicBezTo>
                  <a:cubicBezTo>
                    <a:pt x="136353" y="54288"/>
                    <a:pt x="136353" y="55326"/>
                    <a:pt x="136123" y="56363"/>
                  </a:cubicBezTo>
                  <a:lnTo>
                    <a:pt x="93937" y="56363"/>
                  </a:lnTo>
                  <a:cubicBezTo>
                    <a:pt x="94975" y="66852"/>
                    <a:pt x="102812" y="74228"/>
                    <a:pt x="114223" y="74228"/>
                  </a:cubicBezTo>
                  <a:cubicBezTo>
                    <a:pt x="121024" y="74228"/>
                    <a:pt x="127363" y="72153"/>
                    <a:pt x="132780" y="68004"/>
                  </a:cubicBezTo>
                  <a:lnTo>
                    <a:pt x="132780" y="74343"/>
                  </a:lnTo>
                  <a:cubicBezTo>
                    <a:pt x="127363" y="78262"/>
                    <a:pt x="120908" y="80106"/>
                    <a:pt x="114223" y="80106"/>
                  </a:cubicBezTo>
                  <a:cubicBezTo>
                    <a:pt x="98202" y="80106"/>
                    <a:pt x="87137" y="69502"/>
                    <a:pt x="87137" y="54173"/>
                  </a:cubicBezTo>
                  <a:close/>
                  <a:moveTo>
                    <a:pt x="129553" y="51061"/>
                  </a:moveTo>
                  <a:cubicBezTo>
                    <a:pt x="128977" y="41148"/>
                    <a:pt x="122637" y="33541"/>
                    <a:pt x="112264" y="33541"/>
                  </a:cubicBezTo>
                  <a:cubicBezTo>
                    <a:pt x="101890" y="33541"/>
                    <a:pt x="95090" y="41148"/>
                    <a:pt x="94053" y="51061"/>
                  </a:cubicBezTo>
                  <a:lnTo>
                    <a:pt x="129553" y="51061"/>
                  </a:lnTo>
                  <a:close/>
                  <a:moveTo>
                    <a:pt x="177040" y="80106"/>
                  </a:moveTo>
                  <a:cubicBezTo>
                    <a:pt x="167704" y="80106"/>
                    <a:pt x="160327" y="75150"/>
                    <a:pt x="156754" y="67428"/>
                  </a:cubicBezTo>
                  <a:lnTo>
                    <a:pt x="156754" y="79299"/>
                  </a:lnTo>
                  <a:lnTo>
                    <a:pt x="150300" y="79299"/>
                  </a:lnTo>
                  <a:lnTo>
                    <a:pt x="150300" y="1498"/>
                  </a:lnTo>
                  <a:lnTo>
                    <a:pt x="156754" y="1498"/>
                  </a:lnTo>
                  <a:lnTo>
                    <a:pt x="156754" y="40341"/>
                  </a:lnTo>
                  <a:cubicBezTo>
                    <a:pt x="160327" y="32619"/>
                    <a:pt x="167704" y="27663"/>
                    <a:pt x="177040" y="27663"/>
                  </a:cubicBezTo>
                  <a:cubicBezTo>
                    <a:pt x="191909" y="27663"/>
                    <a:pt x="202513" y="38613"/>
                    <a:pt x="202513" y="53827"/>
                  </a:cubicBezTo>
                  <a:cubicBezTo>
                    <a:pt x="202513" y="69042"/>
                    <a:pt x="191909" y="80222"/>
                    <a:pt x="177040" y="80222"/>
                  </a:cubicBezTo>
                  <a:close/>
                  <a:moveTo>
                    <a:pt x="195828" y="53827"/>
                  </a:moveTo>
                  <a:cubicBezTo>
                    <a:pt x="195828" y="42186"/>
                    <a:pt x="187875" y="33657"/>
                    <a:pt x="176464" y="33657"/>
                  </a:cubicBezTo>
                  <a:cubicBezTo>
                    <a:pt x="165053" y="33657"/>
                    <a:pt x="156870" y="42186"/>
                    <a:pt x="156870" y="53827"/>
                  </a:cubicBezTo>
                  <a:cubicBezTo>
                    <a:pt x="156870" y="65469"/>
                    <a:pt x="165053" y="74113"/>
                    <a:pt x="176464" y="74113"/>
                  </a:cubicBezTo>
                  <a:cubicBezTo>
                    <a:pt x="187875" y="74113"/>
                    <a:pt x="195828" y="65583"/>
                    <a:pt x="195828" y="53827"/>
                  </a:cubicBezTo>
                  <a:close/>
                  <a:moveTo>
                    <a:pt x="229714" y="74805"/>
                  </a:moveTo>
                  <a:cubicBezTo>
                    <a:pt x="236515" y="74805"/>
                    <a:pt x="241701" y="71808"/>
                    <a:pt x="241701" y="66160"/>
                  </a:cubicBezTo>
                  <a:cubicBezTo>
                    <a:pt x="241701" y="62932"/>
                    <a:pt x="239972" y="60397"/>
                    <a:pt x="235593" y="58668"/>
                  </a:cubicBezTo>
                  <a:lnTo>
                    <a:pt x="222568" y="53596"/>
                  </a:lnTo>
                  <a:cubicBezTo>
                    <a:pt x="216459" y="51061"/>
                    <a:pt x="213232" y="47603"/>
                    <a:pt x="213232" y="41494"/>
                  </a:cubicBezTo>
                  <a:cubicBezTo>
                    <a:pt x="213232" y="32850"/>
                    <a:pt x="220378" y="27547"/>
                    <a:pt x="230406" y="27547"/>
                  </a:cubicBezTo>
                  <a:cubicBezTo>
                    <a:pt x="236284" y="27547"/>
                    <a:pt x="241932" y="29161"/>
                    <a:pt x="245851" y="32388"/>
                  </a:cubicBezTo>
                  <a:lnTo>
                    <a:pt x="245851" y="39189"/>
                  </a:lnTo>
                  <a:cubicBezTo>
                    <a:pt x="241356" y="35155"/>
                    <a:pt x="235823" y="32850"/>
                    <a:pt x="230521" y="32850"/>
                  </a:cubicBezTo>
                  <a:cubicBezTo>
                    <a:pt x="224297" y="32850"/>
                    <a:pt x="219687" y="35731"/>
                    <a:pt x="219687" y="40803"/>
                  </a:cubicBezTo>
                  <a:cubicBezTo>
                    <a:pt x="219687" y="44260"/>
                    <a:pt x="221300" y="46450"/>
                    <a:pt x="225680" y="48064"/>
                  </a:cubicBezTo>
                  <a:lnTo>
                    <a:pt x="238705" y="53136"/>
                  </a:lnTo>
                  <a:cubicBezTo>
                    <a:pt x="245159" y="55786"/>
                    <a:pt x="248041" y="59706"/>
                    <a:pt x="248041" y="65007"/>
                  </a:cubicBezTo>
                  <a:cubicBezTo>
                    <a:pt x="248041" y="74459"/>
                    <a:pt x="240203" y="80106"/>
                    <a:pt x="229599" y="80106"/>
                  </a:cubicBezTo>
                  <a:cubicBezTo>
                    <a:pt x="222799" y="80106"/>
                    <a:pt x="216690" y="78378"/>
                    <a:pt x="212195" y="74689"/>
                  </a:cubicBezTo>
                  <a:lnTo>
                    <a:pt x="212195" y="67659"/>
                  </a:lnTo>
                  <a:cubicBezTo>
                    <a:pt x="217497" y="72615"/>
                    <a:pt x="223605" y="74805"/>
                    <a:pt x="229714" y="74805"/>
                  </a:cubicBezTo>
                  <a:close/>
                  <a:moveTo>
                    <a:pt x="260143" y="13140"/>
                  </a:moveTo>
                  <a:cubicBezTo>
                    <a:pt x="260143" y="10604"/>
                    <a:pt x="261987" y="8530"/>
                    <a:pt x="264523" y="8530"/>
                  </a:cubicBezTo>
                  <a:cubicBezTo>
                    <a:pt x="265676" y="8530"/>
                    <a:pt x="266598" y="8875"/>
                    <a:pt x="267520" y="9451"/>
                  </a:cubicBezTo>
                  <a:lnTo>
                    <a:pt x="272476" y="13024"/>
                  </a:lnTo>
                  <a:lnTo>
                    <a:pt x="267520" y="16598"/>
                  </a:lnTo>
                  <a:cubicBezTo>
                    <a:pt x="266598" y="17174"/>
                    <a:pt x="265676" y="17635"/>
                    <a:pt x="264523" y="17635"/>
                  </a:cubicBezTo>
                  <a:cubicBezTo>
                    <a:pt x="261987" y="17635"/>
                    <a:pt x="260143" y="15561"/>
                    <a:pt x="260143" y="13140"/>
                  </a:cubicBezTo>
                  <a:close/>
                  <a:moveTo>
                    <a:pt x="261757" y="28354"/>
                  </a:moveTo>
                  <a:lnTo>
                    <a:pt x="268326" y="28354"/>
                  </a:lnTo>
                  <a:lnTo>
                    <a:pt x="268326" y="79185"/>
                  </a:lnTo>
                  <a:lnTo>
                    <a:pt x="261757" y="79185"/>
                  </a:lnTo>
                  <a:lnTo>
                    <a:pt x="261757" y="28354"/>
                  </a:lnTo>
                  <a:close/>
                  <a:moveTo>
                    <a:pt x="302213" y="79991"/>
                  </a:moveTo>
                  <a:cubicBezTo>
                    <a:pt x="291955" y="79991"/>
                    <a:pt x="285616" y="75265"/>
                    <a:pt x="285616" y="62472"/>
                  </a:cubicBezTo>
                  <a:lnTo>
                    <a:pt x="285616" y="11757"/>
                  </a:lnTo>
                  <a:lnTo>
                    <a:pt x="291955" y="11757"/>
                  </a:lnTo>
                  <a:lnTo>
                    <a:pt x="291955" y="28354"/>
                  </a:lnTo>
                  <a:lnTo>
                    <a:pt x="314315" y="28354"/>
                  </a:lnTo>
                  <a:lnTo>
                    <a:pt x="314315" y="34348"/>
                  </a:lnTo>
                  <a:lnTo>
                    <a:pt x="291955" y="34348"/>
                  </a:lnTo>
                  <a:lnTo>
                    <a:pt x="291955" y="62932"/>
                  </a:lnTo>
                  <a:cubicBezTo>
                    <a:pt x="291955" y="70770"/>
                    <a:pt x="296565" y="73882"/>
                    <a:pt x="302905" y="73882"/>
                  </a:cubicBezTo>
                  <a:cubicBezTo>
                    <a:pt x="306824" y="73882"/>
                    <a:pt x="311434" y="72729"/>
                    <a:pt x="315122" y="70079"/>
                  </a:cubicBezTo>
                  <a:lnTo>
                    <a:pt x="315122" y="76303"/>
                  </a:lnTo>
                  <a:cubicBezTo>
                    <a:pt x="311434" y="78954"/>
                    <a:pt x="306362" y="79991"/>
                    <a:pt x="302213" y="79991"/>
                  </a:cubicBezTo>
                  <a:close/>
                  <a:moveTo>
                    <a:pt x="321923" y="54057"/>
                  </a:moveTo>
                  <a:cubicBezTo>
                    <a:pt x="321923" y="38958"/>
                    <a:pt x="331489" y="27547"/>
                    <a:pt x="346934" y="27547"/>
                  </a:cubicBezTo>
                  <a:cubicBezTo>
                    <a:pt x="362379" y="27547"/>
                    <a:pt x="371024" y="38497"/>
                    <a:pt x="371024" y="53136"/>
                  </a:cubicBezTo>
                  <a:cubicBezTo>
                    <a:pt x="371024" y="54173"/>
                    <a:pt x="371024" y="55210"/>
                    <a:pt x="370793" y="56247"/>
                  </a:cubicBezTo>
                  <a:lnTo>
                    <a:pt x="328608" y="56247"/>
                  </a:lnTo>
                  <a:cubicBezTo>
                    <a:pt x="329645" y="66736"/>
                    <a:pt x="337483" y="74113"/>
                    <a:pt x="348894" y="74113"/>
                  </a:cubicBezTo>
                  <a:cubicBezTo>
                    <a:pt x="355694" y="74113"/>
                    <a:pt x="362033" y="72038"/>
                    <a:pt x="367450" y="67889"/>
                  </a:cubicBezTo>
                  <a:lnTo>
                    <a:pt x="367450" y="74228"/>
                  </a:lnTo>
                  <a:cubicBezTo>
                    <a:pt x="362033" y="78147"/>
                    <a:pt x="355579" y="79991"/>
                    <a:pt x="348894" y="79991"/>
                  </a:cubicBezTo>
                  <a:cubicBezTo>
                    <a:pt x="332872" y="79991"/>
                    <a:pt x="321807" y="69387"/>
                    <a:pt x="321807" y="54057"/>
                  </a:cubicBezTo>
                  <a:close/>
                  <a:moveTo>
                    <a:pt x="364223" y="50946"/>
                  </a:moveTo>
                  <a:cubicBezTo>
                    <a:pt x="363647" y="41033"/>
                    <a:pt x="357308" y="33426"/>
                    <a:pt x="346934" y="33426"/>
                  </a:cubicBezTo>
                  <a:cubicBezTo>
                    <a:pt x="336561" y="33426"/>
                    <a:pt x="329760" y="41033"/>
                    <a:pt x="328723" y="50946"/>
                  </a:cubicBezTo>
                  <a:lnTo>
                    <a:pt x="364223" y="50946"/>
                  </a:lnTo>
                  <a:close/>
                  <a:moveTo>
                    <a:pt x="398571" y="74689"/>
                  </a:moveTo>
                  <a:cubicBezTo>
                    <a:pt x="405371" y="74689"/>
                    <a:pt x="410558" y="71692"/>
                    <a:pt x="410558" y="66045"/>
                  </a:cubicBezTo>
                  <a:cubicBezTo>
                    <a:pt x="410558" y="62817"/>
                    <a:pt x="408829" y="60282"/>
                    <a:pt x="404449" y="58553"/>
                  </a:cubicBezTo>
                  <a:lnTo>
                    <a:pt x="391425" y="53481"/>
                  </a:lnTo>
                  <a:cubicBezTo>
                    <a:pt x="385316" y="50946"/>
                    <a:pt x="382089" y="47488"/>
                    <a:pt x="382089" y="41379"/>
                  </a:cubicBezTo>
                  <a:cubicBezTo>
                    <a:pt x="382089" y="32734"/>
                    <a:pt x="389235" y="27432"/>
                    <a:pt x="399262" y="27432"/>
                  </a:cubicBezTo>
                  <a:cubicBezTo>
                    <a:pt x="405141" y="27432"/>
                    <a:pt x="410788" y="29046"/>
                    <a:pt x="414707" y="32274"/>
                  </a:cubicBezTo>
                  <a:lnTo>
                    <a:pt x="414707" y="39073"/>
                  </a:lnTo>
                  <a:cubicBezTo>
                    <a:pt x="410212" y="35040"/>
                    <a:pt x="404680" y="32734"/>
                    <a:pt x="399378" y="32734"/>
                  </a:cubicBezTo>
                  <a:cubicBezTo>
                    <a:pt x="393154" y="32734"/>
                    <a:pt x="388543" y="35616"/>
                    <a:pt x="388543" y="40687"/>
                  </a:cubicBezTo>
                  <a:cubicBezTo>
                    <a:pt x="388543" y="44145"/>
                    <a:pt x="390157" y="46335"/>
                    <a:pt x="394537" y="47949"/>
                  </a:cubicBezTo>
                  <a:lnTo>
                    <a:pt x="407561" y="53020"/>
                  </a:lnTo>
                  <a:cubicBezTo>
                    <a:pt x="414016" y="55671"/>
                    <a:pt x="416897" y="59590"/>
                    <a:pt x="416897" y="64892"/>
                  </a:cubicBezTo>
                  <a:cubicBezTo>
                    <a:pt x="416897" y="74343"/>
                    <a:pt x="409060" y="79991"/>
                    <a:pt x="398456" y="79991"/>
                  </a:cubicBezTo>
                  <a:cubicBezTo>
                    <a:pt x="391655" y="79991"/>
                    <a:pt x="385546" y="78262"/>
                    <a:pt x="381051" y="74574"/>
                  </a:cubicBezTo>
                  <a:lnTo>
                    <a:pt x="381051" y="67543"/>
                  </a:lnTo>
                  <a:cubicBezTo>
                    <a:pt x="386353" y="72499"/>
                    <a:pt x="392462" y="74689"/>
                    <a:pt x="398571" y="74689"/>
                  </a:cubicBezTo>
                  <a:close/>
                  <a:moveTo>
                    <a:pt x="496658" y="67428"/>
                  </a:moveTo>
                  <a:cubicBezTo>
                    <a:pt x="492969" y="75150"/>
                    <a:pt x="485708" y="79991"/>
                    <a:pt x="476372" y="79991"/>
                  </a:cubicBezTo>
                  <a:cubicBezTo>
                    <a:pt x="461503" y="79991"/>
                    <a:pt x="450899" y="69042"/>
                    <a:pt x="450899" y="53943"/>
                  </a:cubicBezTo>
                  <a:cubicBezTo>
                    <a:pt x="450899" y="38843"/>
                    <a:pt x="461503" y="27432"/>
                    <a:pt x="476372" y="27432"/>
                  </a:cubicBezTo>
                  <a:cubicBezTo>
                    <a:pt x="485708" y="27432"/>
                    <a:pt x="492969" y="32388"/>
                    <a:pt x="496658" y="40111"/>
                  </a:cubicBezTo>
                  <a:lnTo>
                    <a:pt x="496658" y="28239"/>
                  </a:lnTo>
                  <a:lnTo>
                    <a:pt x="503112" y="28239"/>
                  </a:lnTo>
                  <a:lnTo>
                    <a:pt x="503112" y="79069"/>
                  </a:lnTo>
                  <a:lnTo>
                    <a:pt x="496658" y="79069"/>
                  </a:lnTo>
                  <a:lnTo>
                    <a:pt x="496658" y="67312"/>
                  </a:lnTo>
                  <a:close/>
                  <a:moveTo>
                    <a:pt x="457584" y="53827"/>
                  </a:moveTo>
                  <a:cubicBezTo>
                    <a:pt x="457584" y="65469"/>
                    <a:pt x="465537" y="73998"/>
                    <a:pt x="476948" y="73998"/>
                  </a:cubicBezTo>
                  <a:cubicBezTo>
                    <a:pt x="488359" y="73998"/>
                    <a:pt x="496542" y="65469"/>
                    <a:pt x="496542" y="53827"/>
                  </a:cubicBezTo>
                  <a:cubicBezTo>
                    <a:pt x="496542" y="42186"/>
                    <a:pt x="488359" y="33541"/>
                    <a:pt x="476948" y="33541"/>
                  </a:cubicBezTo>
                  <a:cubicBezTo>
                    <a:pt x="465537" y="33541"/>
                    <a:pt x="457584" y="42070"/>
                    <a:pt x="457584" y="53827"/>
                  </a:cubicBezTo>
                  <a:close/>
                  <a:moveTo>
                    <a:pt x="527547" y="79185"/>
                  </a:moveTo>
                  <a:lnTo>
                    <a:pt x="521093" y="79185"/>
                  </a:lnTo>
                  <a:lnTo>
                    <a:pt x="521093" y="28354"/>
                  </a:lnTo>
                  <a:lnTo>
                    <a:pt x="527547" y="28354"/>
                  </a:lnTo>
                  <a:lnTo>
                    <a:pt x="527547" y="39996"/>
                  </a:lnTo>
                  <a:cubicBezTo>
                    <a:pt x="531005" y="32504"/>
                    <a:pt x="537806" y="27547"/>
                    <a:pt x="546335" y="27547"/>
                  </a:cubicBezTo>
                  <a:cubicBezTo>
                    <a:pt x="559820" y="27547"/>
                    <a:pt x="566505" y="36999"/>
                    <a:pt x="566505" y="50139"/>
                  </a:cubicBezTo>
                  <a:lnTo>
                    <a:pt x="566505" y="79185"/>
                  </a:lnTo>
                  <a:lnTo>
                    <a:pt x="560051" y="79185"/>
                  </a:lnTo>
                  <a:lnTo>
                    <a:pt x="560051" y="51061"/>
                  </a:lnTo>
                  <a:cubicBezTo>
                    <a:pt x="560051" y="39535"/>
                    <a:pt x="554749" y="33772"/>
                    <a:pt x="544836" y="33772"/>
                  </a:cubicBezTo>
                  <a:cubicBezTo>
                    <a:pt x="534924" y="33772"/>
                    <a:pt x="527663" y="42531"/>
                    <a:pt x="527663" y="53827"/>
                  </a:cubicBezTo>
                  <a:lnTo>
                    <a:pt x="527663" y="79299"/>
                  </a:lnTo>
                  <a:close/>
                  <a:moveTo>
                    <a:pt x="624827" y="67428"/>
                  </a:moveTo>
                  <a:cubicBezTo>
                    <a:pt x="621139" y="75035"/>
                    <a:pt x="613878" y="79991"/>
                    <a:pt x="604541" y="79991"/>
                  </a:cubicBezTo>
                  <a:cubicBezTo>
                    <a:pt x="589673" y="79991"/>
                    <a:pt x="579069" y="69042"/>
                    <a:pt x="579069" y="53943"/>
                  </a:cubicBezTo>
                  <a:cubicBezTo>
                    <a:pt x="579069" y="38843"/>
                    <a:pt x="589673" y="27432"/>
                    <a:pt x="604541" y="27432"/>
                  </a:cubicBezTo>
                  <a:cubicBezTo>
                    <a:pt x="613878" y="27432"/>
                    <a:pt x="621139" y="32388"/>
                    <a:pt x="624827" y="40111"/>
                  </a:cubicBezTo>
                  <a:lnTo>
                    <a:pt x="624827" y="1268"/>
                  </a:lnTo>
                  <a:lnTo>
                    <a:pt x="631282" y="1268"/>
                  </a:lnTo>
                  <a:lnTo>
                    <a:pt x="631282" y="79069"/>
                  </a:lnTo>
                  <a:lnTo>
                    <a:pt x="624827" y="79069"/>
                  </a:lnTo>
                  <a:lnTo>
                    <a:pt x="624827" y="67312"/>
                  </a:lnTo>
                  <a:close/>
                  <a:moveTo>
                    <a:pt x="585754" y="53827"/>
                  </a:moveTo>
                  <a:cubicBezTo>
                    <a:pt x="585754" y="65469"/>
                    <a:pt x="593707" y="73998"/>
                    <a:pt x="605118" y="73998"/>
                  </a:cubicBezTo>
                  <a:cubicBezTo>
                    <a:pt x="616528" y="73998"/>
                    <a:pt x="624712" y="65469"/>
                    <a:pt x="624712" y="53827"/>
                  </a:cubicBezTo>
                  <a:cubicBezTo>
                    <a:pt x="624712" y="42186"/>
                    <a:pt x="616528" y="33541"/>
                    <a:pt x="605118" y="33541"/>
                  </a:cubicBezTo>
                  <a:cubicBezTo>
                    <a:pt x="593707" y="33541"/>
                    <a:pt x="585754" y="42070"/>
                    <a:pt x="585754" y="53827"/>
                  </a:cubicBezTo>
                  <a:close/>
                  <a:moveTo>
                    <a:pt x="726141" y="80682"/>
                  </a:moveTo>
                  <a:lnTo>
                    <a:pt x="707469" y="39765"/>
                  </a:lnTo>
                  <a:lnTo>
                    <a:pt x="688566" y="80682"/>
                  </a:lnTo>
                  <a:lnTo>
                    <a:pt x="666090" y="28239"/>
                  </a:lnTo>
                  <a:lnTo>
                    <a:pt x="673467" y="28239"/>
                  </a:lnTo>
                  <a:lnTo>
                    <a:pt x="689373" y="66390"/>
                  </a:lnTo>
                  <a:lnTo>
                    <a:pt x="707584" y="26625"/>
                  </a:lnTo>
                  <a:lnTo>
                    <a:pt x="725680" y="66390"/>
                  </a:lnTo>
                  <a:lnTo>
                    <a:pt x="741586" y="28239"/>
                  </a:lnTo>
                  <a:lnTo>
                    <a:pt x="748386" y="28239"/>
                  </a:lnTo>
                  <a:lnTo>
                    <a:pt x="726372" y="80682"/>
                  </a:lnTo>
                  <a:close/>
                  <a:moveTo>
                    <a:pt x="765099" y="79069"/>
                  </a:moveTo>
                  <a:lnTo>
                    <a:pt x="758645" y="79069"/>
                  </a:lnTo>
                  <a:lnTo>
                    <a:pt x="758645" y="1268"/>
                  </a:lnTo>
                  <a:lnTo>
                    <a:pt x="765099" y="1268"/>
                  </a:lnTo>
                  <a:lnTo>
                    <a:pt x="765099" y="39880"/>
                  </a:lnTo>
                  <a:cubicBezTo>
                    <a:pt x="768557" y="32388"/>
                    <a:pt x="775357" y="27432"/>
                    <a:pt x="783887" y="27432"/>
                  </a:cubicBezTo>
                  <a:cubicBezTo>
                    <a:pt x="797372" y="27432"/>
                    <a:pt x="804057" y="36884"/>
                    <a:pt x="804057" y="50023"/>
                  </a:cubicBezTo>
                  <a:lnTo>
                    <a:pt x="804057" y="79069"/>
                  </a:lnTo>
                  <a:lnTo>
                    <a:pt x="797603" y="79069"/>
                  </a:lnTo>
                  <a:lnTo>
                    <a:pt x="797603" y="50946"/>
                  </a:lnTo>
                  <a:cubicBezTo>
                    <a:pt x="797603" y="39420"/>
                    <a:pt x="792301" y="33657"/>
                    <a:pt x="782388" y="33657"/>
                  </a:cubicBezTo>
                  <a:cubicBezTo>
                    <a:pt x="772476" y="33657"/>
                    <a:pt x="765215" y="42416"/>
                    <a:pt x="765215" y="53712"/>
                  </a:cubicBezTo>
                  <a:lnTo>
                    <a:pt x="765215" y="79185"/>
                  </a:lnTo>
                  <a:close/>
                  <a:moveTo>
                    <a:pt x="823997" y="105003"/>
                  </a:moveTo>
                  <a:lnTo>
                    <a:pt x="817197" y="105003"/>
                  </a:lnTo>
                  <a:lnTo>
                    <a:pt x="833333" y="71577"/>
                  </a:lnTo>
                  <a:lnTo>
                    <a:pt x="810858" y="28239"/>
                  </a:lnTo>
                  <a:lnTo>
                    <a:pt x="818465" y="28239"/>
                  </a:lnTo>
                  <a:lnTo>
                    <a:pt x="836906" y="64316"/>
                  </a:lnTo>
                  <a:lnTo>
                    <a:pt x="854426" y="28239"/>
                  </a:lnTo>
                  <a:lnTo>
                    <a:pt x="861226" y="28239"/>
                  </a:lnTo>
                  <a:lnTo>
                    <a:pt x="824113" y="105003"/>
                  </a:lnTo>
                  <a:close/>
                  <a:moveTo>
                    <a:pt x="894191" y="12910"/>
                  </a:moveTo>
                  <a:cubicBezTo>
                    <a:pt x="894191" y="10374"/>
                    <a:pt x="896035" y="8299"/>
                    <a:pt x="898571" y="8299"/>
                  </a:cubicBezTo>
                  <a:cubicBezTo>
                    <a:pt x="899724" y="8299"/>
                    <a:pt x="900646" y="8645"/>
                    <a:pt x="901568" y="9221"/>
                  </a:cubicBezTo>
                  <a:lnTo>
                    <a:pt x="906524" y="12794"/>
                  </a:lnTo>
                  <a:lnTo>
                    <a:pt x="901568" y="16367"/>
                  </a:lnTo>
                  <a:cubicBezTo>
                    <a:pt x="900646" y="16944"/>
                    <a:pt x="899724" y="17404"/>
                    <a:pt x="898571" y="17404"/>
                  </a:cubicBezTo>
                  <a:cubicBezTo>
                    <a:pt x="896035" y="17404"/>
                    <a:pt x="894191" y="15330"/>
                    <a:pt x="894191" y="12910"/>
                  </a:cubicBezTo>
                  <a:close/>
                  <a:moveTo>
                    <a:pt x="895805" y="28124"/>
                  </a:moveTo>
                  <a:lnTo>
                    <a:pt x="902375" y="28124"/>
                  </a:lnTo>
                  <a:lnTo>
                    <a:pt x="902375" y="78954"/>
                  </a:lnTo>
                  <a:lnTo>
                    <a:pt x="895805" y="78954"/>
                  </a:lnTo>
                  <a:lnTo>
                    <a:pt x="895805" y="28124"/>
                  </a:lnTo>
                  <a:close/>
                  <a:moveTo>
                    <a:pt x="936261" y="79761"/>
                  </a:moveTo>
                  <a:cubicBezTo>
                    <a:pt x="926003" y="79761"/>
                    <a:pt x="919664" y="75035"/>
                    <a:pt x="919664" y="62241"/>
                  </a:cubicBezTo>
                  <a:lnTo>
                    <a:pt x="919664" y="11526"/>
                  </a:lnTo>
                  <a:lnTo>
                    <a:pt x="926003" y="11526"/>
                  </a:lnTo>
                  <a:lnTo>
                    <a:pt x="926003" y="28124"/>
                  </a:lnTo>
                  <a:lnTo>
                    <a:pt x="948364" y="28124"/>
                  </a:lnTo>
                  <a:lnTo>
                    <a:pt x="948364" y="34117"/>
                  </a:lnTo>
                  <a:lnTo>
                    <a:pt x="926003" y="34117"/>
                  </a:lnTo>
                  <a:lnTo>
                    <a:pt x="926003" y="62702"/>
                  </a:lnTo>
                  <a:cubicBezTo>
                    <a:pt x="926003" y="70540"/>
                    <a:pt x="930613" y="73652"/>
                    <a:pt x="936953" y="73652"/>
                  </a:cubicBezTo>
                  <a:cubicBezTo>
                    <a:pt x="940871" y="73652"/>
                    <a:pt x="945482" y="72499"/>
                    <a:pt x="949170" y="69848"/>
                  </a:cubicBezTo>
                  <a:lnTo>
                    <a:pt x="949170" y="76072"/>
                  </a:lnTo>
                  <a:cubicBezTo>
                    <a:pt x="945482" y="78723"/>
                    <a:pt x="940411" y="79761"/>
                    <a:pt x="936261" y="79761"/>
                  </a:cubicBezTo>
                  <a:close/>
                  <a:moveTo>
                    <a:pt x="982596" y="12794"/>
                  </a:moveTo>
                  <a:cubicBezTo>
                    <a:pt x="982596" y="10258"/>
                    <a:pt x="984440" y="8184"/>
                    <a:pt x="986976" y="8184"/>
                  </a:cubicBezTo>
                  <a:cubicBezTo>
                    <a:pt x="988128" y="8184"/>
                    <a:pt x="989050" y="8530"/>
                    <a:pt x="989973" y="9106"/>
                  </a:cubicBezTo>
                  <a:lnTo>
                    <a:pt x="994929" y="12679"/>
                  </a:lnTo>
                  <a:lnTo>
                    <a:pt x="989973" y="16252"/>
                  </a:lnTo>
                  <a:cubicBezTo>
                    <a:pt x="989050" y="16828"/>
                    <a:pt x="988128" y="17289"/>
                    <a:pt x="986976" y="17289"/>
                  </a:cubicBezTo>
                  <a:cubicBezTo>
                    <a:pt x="984440" y="17289"/>
                    <a:pt x="982596" y="15214"/>
                    <a:pt x="982596" y="12794"/>
                  </a:cubicBezTo>
                  <a:close/>
                  <a:moveTo>
                    <a:pt x="984210" y="28009"/>
                  </a:moveTo>
                  <a:lnTo>
                    <a:pt x="990779" y="28009"/>
                  </a:lnTo>
                  <a:lnTo>
                    <a:pt x="990779" y="78838"/>
                  </a:lnTo>
                  <a:lnTo>
                    <a:pt x="984210" y="78838"/>
                  </a:lnTo>
                  <a:lnTo>
                    <a:pt x="984210" y="28009"/>
                  </a:lnTo>
                  <a:close/>
                  <a:moveTo>
                    <a:pt x="1022130" y="74343"/>
                  </a:moveTo>
                  <a:cubicBezTo>
                    <a:pt x="1028931" y="74343"/>
                    <a:pt x="1034117" y="71346"/>
                    <a:pt x="1034117" y="65699"/>
                  </a:cubicBezTo>
                  <a:cubicBezTo>
                    <a:pt x="1034117" y="62472"/>
                    <a:pt x="1032388" y="59936"/>
                    <a:pt x="1028008" y="58207"/>
                  </a:cubicBezTo>
                  <a:lnTo>
                    <a:pt x="1014984" y="53136"/>
                  </a:lnTo>
                  <a:cubicBezTo>
                    <a:pt x="1008875" y="50600"/>
                    <a:pt x="1005648" y="47142"/>
                    <a:pt x="1005648" y="41033"/>
                  </a:cubicBezTo>
                  <a:cubicBezTo>
                    <a:pt x="1005648" y="32388"/>
                    <a:pt x="1012794" y="27087"/>
                    <a:pt x="1022822" y="27087"/>
                  </a:cubicBezTo>
                  <a:cubicBezTo>
                    <a:pt x="1028700" y="27087"/>
                    <a:pt x="1034348" y="28700"/>
                    <a:pt x="1038267" y="31927"/>
                  </a:cubicBezTo>
                  <a:lnTo>
                    <a:pt x="1038267" y="38728"/>
                  </a:lnTo>
                  <a:cubicBezTo>
                    <a:pt x="1033771" y="34694"/>
                    <a:pt x="1028239" y="32388"/>
                    <a:pt x="1022937" y="32388"/>
                  </a:cubicBezTo>
                  <a:cubicBezTo>
                    <a:pt x="1016713" y="32388"/>
                    <a:pt x="1012103" y="35270"/>
                    <a:pt x="1012103" y="40341"/>
                  </a:cubicBezTo>
                  <a:cubicBezTo>
                    <a:pt x="1012103" y="43800"/>
                    <a:pt x="1013716" y="45990"/>
                    <a:pt x="1018096" y="47603"/>
                  </a:cubicBezTo>
                  <a:lnTo>
                    <a:pt x="1031120" y="52674"/>
                  </a:lnTo>
                  <a:cubicBezTo>
                    <a:pt x="1037575" y="55326"/>
                    <a:pt x="1040457" y="59244"/>
                    <a:pt x="1040457" y="64546"/>
                  </a:cubicBezTo>
                  <a:cubicBezTo>
                    <a:pt x="1040457" y="73998"/>
                    <a:pt x="1032619" y="79645"/>
                    <a:pt x="1022015" y="79645"/>
                  </a:cubicBezTo>
                  <a:cubicBezTo>
                    <a:pt x="1015214" y="79645"/>
                    <a:pt x="1009106" y="77916"/>
                    <a:pt x="1004611" y="74228"/>
                  </a:cubicBezTo>
                  <a:lnTo>
                    <a:pt x="1004611" y="67197"/>
                  </a:lnTo>
                  <a:cubicBezTo>
                    <a:pt x="1009913" y="72153"/>
                    <a:pt x="1016021" y="74343"/>
                    <a:pt x="1022130" y="74343"/>
                  </a:cubicBezTo>
                  <a:close/>
                  <a:moveTo>
                    <a:pt x="1076879" y="12679"/>
                  </a:moveTo>
                  <a:cubicBezTo>
                    <a:pt x="1076879" y="10143"/>
                    <a:pt x="1078723" y="8068"/>
                    <a:pt x="1081259" y="8068"/>
                  </a:cubicBezTo>
                  <a:cubicBezTo>
                    <a:pt x="1082411" y="8068"/>
                    <a:pt x="1083334" y="8414"/>
                    <a:pt x="1084256" y="8991"/>
                  </a:cubicBezTo>
                  <a:lnTo>
                    <a:pt x="1089212" y="12564"/>
                  </a:lnTo>
                  <a:lnTo>
                    <a:pt x="1084256" y="16137"/>
                  </a:lnTo>
                  <a:cubicBezTo>
                    <a:pt x="1083334" y="16713"/>
                    <a:pt x="1082411" y="17174"/>
                    <a:pt x="1081259" y="17174"/>
                  </a:cubicBezTo>
                  <a:cubicBezTo>
                    <a:pt x="1078723" y="17174"/>
                    <a:pt x="1076879" y="15099"/>
                    <a:pt x="1076879" y="12679"/>
                  </a:cubicBezTo>
                  <a:close/>
                  <a:moveTo>
                    <a:pt x="1078493" y="27894"/>
                  </a:moveTo>
                  <a:lnTo>
                    <a:pt x="1085063" y="27894"/>
                  </a:lnTo>
                  <a:lnTo>
                    <a:pt x="1085063" y="78723"/>
                  </a:lnTo>
                  <a:lnTo>
                    <a:pt x="1078493" y="78723"/>
                  </a:lnTo>
                  <a:lnTo>
                    <a:pt x="1078493" y="27894"/>
                  </a:lnTo>
                  <a:close/>
                  <a:moveTo>
                    <a:pt x="1109383" y="78723"/>
                  </a:moveTo>
                  <a:lnTo>
                    <a:pt x="1102928" y="78723"/>
                  </a:lnTo>
                  <a:lnTo>
                    <a:pt x="1102928" y="27894"/>
                  </a:lnTo>
                  <a:lnTo>
                    <a:pt x="1109383" y="27894"/>
                  </a:lnTo>
                  <a:lnTo>
                    <a:pt x="1109383" y="39535"/>
                  </a:lnTo>
                  <a:cubicBezTo>
                    <a:pt x="1112840" y="32043"/>
                    <a:pt x="1119641" y="27087"/>
                    <a:pt x="1128170" y="27087"/>
                  </a:cubicBezTo>
                  <a:cubicBezTo>
                    <a:pt x="1141655" y="27087"/>
                    <a:pt x="1148340" y="36538"/>
                    <a:pt x="1148340" y="49677"/>
                  </a:cubicBezTo>
                  <a:lnTo>
                    <a:pt x="1148340" y="78723"/>
                  </a:lnTo>
                  <a:lnTo>
                    <a:pt x="1141886" y="78723"/>
                  </a:lnTo>
                  <a:lnTo>
                    <a:pt x="1141886" y="50600"/>
                  </a:lnTo>
                  <a:cubicBezTo>
                    <a:pt x="1141886" y="39073"/>
                    <a:pt x="1136584" y="33310"/>
                    <a:pt x="1126672" y="33310"/>
                  </a:cubicBezTo>
                  <a:cubicBezTo>
                    <a:pt x="1116759" y="33310"/>
                    <a:pt x="1109498" y="42070"/>
                    <a:pt x="1109498" y="53366"/>
                  </a:cubicBezTo>
                  <a:lnTo>
                    <a:pt x="1109498" y="78838"/>
                  </a:lnTo>
                  <a:close/>
                  <a:moveTo>
                    <a:pt x="1206662" y="66966"/>
                  </a:moveTo>
                  <a:cubicBezTo>
                    <a:pt x="1202974" y="74689"/>
                    <a:pt x="1195713" y="79530"/>
                    <a:pt x="1186376" y="79530"/>
                  </a:cubicBezTo>
                  <a:cubicBezTo>
                    <a:pt x="1171508" y="79530"/>
                    <a:pt x="1160904" y="68580"/>
                    <a:pt x="1160904" y="53481"/>
                  </a:cubicBezTo>
                  <a:cubicBezTo>
                    <a:pt x="1160904" y="38382"/>
                    <a:pt x="1171508" y="26971"/>
                    <a:pt x="1186376" y="26971"/>
                  </a:cubicBezTo>
                  <a:cubicBezTo>
                    <a:pt x="1195713" y="26971"/>
                    <a:pt x="1202974" y="31927"/>
                    <a:pt x="1206662" y="39650"/>
                  </a:cubicBezTo>
                  <a:lnTo>
                    <a:pt x="1206662" y="27778"/>
                  </a:lnTo>
                  <a:lnTo>
                    <a:pt x="1213117" y="27778"/>
                  </a:lnTo>
                  <a:lnTo>
                    <a:pt x="1213117" y="78608"/>
                  </a:lnTo>
                  <a:lnTo>
                    <a:pt x="1206662" y="78608"/>
                  </a:lnTo>
                  <a:lnTo>
                    <a:pt x="1206662" y="66852"/>
                  </a:lnTo>
                  <a:close/>
                  <a:moveTo>
                    <a:pt x="1167589" y="53366"/>
                  </a:moveTo>
                  <a:cubicBezTo>
                    <a:pt x="1167589" y="65007"/>
                    <a:pt x="1175542" y="73536"/>
                    <a:pt x="1186953" y="73536"/>
                  </a:cubicBezTo>
                  <a:cubicBezTo>
                    <a:pt x="1198363" y="73536"/>
                    <a:pt x="1206547" y="65007"/>
                    <a:pt x="1206547" y="53366"/>
                  </a:cubicBezTo>
                  <a:cubicBezTo>
                    <a:pt x="1206547" y="41725"/>
                    <a:pt x="1198363" y="33080"/>
                    <a:pt x="1186953" y="33080"/>
                  </a:cubicBezTo>
                  <a:cubicBezTo>
                    <a:pt x="1175542" y="33080"/>
                    <a:pt x="1167589" y="41610"/>
                    <a:pt x="1167589" y="53366"/>
                  </a:cubicBezTo>
                  <a:close/>
                  <a:moveTo>
                    <a:pt x="1237552" y="66852"/>
                  </a:moveTo>
                  <a:lnTo>
                    <a:pt x="1237552" y="104657"/>
                  </a:lnTo>
                  <a:lnTo>
                    <a:pt x="1231098" y="104657"/>
                  </a:lnTo>
                  <a:lnTo>
                    <a:pt x="1231098" y="27894"/>
                  </a:lnTo>
                  <a:lnTo>
                    <a:pt x="1237552" y="27894"/>
                  </a:lnTo>
                  <a:lnTo>
                    <a:pt x="1237552" y="39765"/>
                  </a:lnTo>
                  <a:cubicBezTo>
                    <a:pt x="1241125" y="32043"/>
                    <a:pt x="1248502" y="27087"/>
                    <a:pt x="1257838" y="27087"/>
                  </a:cubicBezTo>
                  <a:cubicBezTo>
                    <a:pt x="1272591" y="27087"/>
                    <a:pt x="1283311" y="38151"/>
                    <a:pt x="1283311" y="53251"/>
                  </a:cubicBezTo>
                  <a:cubicBezTo>
                    <a:pt x="1283311" y="68350"/>
                    <a:pt x="1272591" y="79645"/>
                    <a:pt x="1257838" y="79645"/>
                  </a:cubicBezTo>
                  <a:cubicBezTo>
                    <a:pt x="1248502" y="79645"/>
                    <a:pt x="1241125" y="74689"/>
                    <a:pt x="1237552" y="66966"/>
                  </a:cubicBezTo>
                  <a:close/>
                  <a:moveTo>
                    <a:pt x="1257146" y="33080"/>
                  </a:moveTo>
                  <a:cubicBezTo>
                    <a:pt x="1245736" y="33080"/>
                    <a:pt x="1237552" y="41610"/>
                    <a:pt x="1237552" y="53251"/>
                  </a:cubicBezTo>
                  <a:cubicBezTo>
                    <a:pt x="1237552" y="64892"/>
                    <a:pt x="1245736" y="73536"/>
                    <a:pt x="1257146" y="73536"/>
                  </a:cubicBezTo>
                  <a:cubicBezTo>
                    <a:pt x="1268557" y="73536"/>
                    <a:pt x="1276510" y="65007"/>
                    <a:pt x="1276510" y="53251"/>
                  </a:cubicBezTo>
                  <a:cubicBezTo>
                    <a:pt x="1276510" y="41494"/>
                    <a:pt x="1268557" y="33080"/>
                    <a:pt x="1257146" y="33080"/>
                  </a:cubicBezTo>
                  <a:close/>
                  <a:moveTo>
                    <a:pt x="1303827" y="66852"/>
                  </a:moveTo>
                  <a:lnTo>
                    <a:pt x="1303827" y="104657"/>
                  </a:lnTo>
                  <a:lnTo>
                    <a:pt x="1297372" y="104657"/>
                  </a:lnTo>
                  <a:lnTo>
                    <a:pt x="1297372" y="27894"/>
                  </a:lnTo>
                  <a:lnTo>
                    <a:pt x="1303827" y="27894"/>
                  </a:lnTo>
                  <a:lnTo>
                    <a:pt x="1303827" y="39765"/>
                  </a:lnTo>
                  <a:cubicBezTo>
                    <a:pt x="1307400" y="32043"/>
                    <a:pt x="1314777" y="27087"/>
                    <a:pt x="1324113" y="27087"/>
                  </a:cubicBezTo>
                  <a:cubicBezTo>
                    <a:pt x="1338866" y="27087"/>
                    <a:pt x="1349585" y="38151"/>
                    <a:pt x="1349585" y="53251"/>
                  </a:cubicBezTo>
                  <a:cubicBezTo>
                    <a:pt x="1349585" y="68350"/>
                    <a:pt x="1338866" y="79645"/>
                    <a:pt x="1324113" y="79645"/>
                  </a:cubicBezTo>
                  <a:cubicBezTo>
                    <a:pt x="1314777" y="79645"/>
                    <a:pt x="1307400" y="74689"/>
                    <a:pt x="1303827" y="66966"/>
                  </a:cubicBezTo>
                  <a:close/>
                  <a:moveTo>
                    <a:pt x="1323421" y="33080"/>
                  </a:moveTo>
                  <a:cubicBezTo>
                    <a:pt x="1312010" y="33080"/>
                    <a:pt x="1303827" y="41610"/>
                    <a:pt x="1303827" y="53251"/>
                  </a:cubicBezTo>
                  <a:cubicBezTo>
                    <a:pt x="1303827" y="64892"/>
                    <a:pt x="1312010" y="73536"/>
                    <a:pt x="1323421" y="73536"/>
                  </a:cubicBezTo>
                  <a:cubicBezTo>
                    <a:pt x="1334832" y="73536"/>
                    <a:pt x="1342785" y="65007"/>
                    <a:pt x="1342785" y="53251"/>
                  </a:cubicBezTo>
                  <a:cubicBezTo>
                    <a:pt x="1342785" y="41494"/>
                    <a:pt x="1334832" y="33080"/>
                    <a:pt x="1323421" y="33080"/>
                  </a:cubicBezTo>
                  <a:close/>
                  <a:moveTo>
                    <a:pt x="1370102" y="78608"/>
                  </a:moveTo>
                  <a:lnTo>
                    <a:pt x="1363647" y="78608"/>
                  </a:lnTo>
                  <a:lnTo>
                    <a:pt x="1363647" y="27778"/>
                  </a:lnTo>
                  <a:lnTo>
                    <a:pt x="1370102" y="27778"/>
                  </a:lnTo>
                  <a:lnTo>
                    <a:pt x="1370102" y="40803"/>
                  </a:lnTo>
                  <a:cubicBezTo>
                    <a:pt x="1373675" y="32158"/>
                    <a:pt x="1380706" y="26856"/>
                    <a:pt x="1389235" y="26856"/>
                  </a:cubicBezTo>
                  <a:lnTo>
                    <a:pt x="1389235" y="34117"/>
                  </a:lnTo>
                  <a:cubicBezTo>
                    <a:pt x="1379092" y="33080"/>
                    <a:pt x="1370102" y="40918"/>
                    <a:pt x="1370102" y="54057"/>
                  </a:cubicBezTo>
                  <a:lnTo>
                    <a:pt x="1370102" y="78492"/>
                  </a:lnTo>
                  <a:close/>
                  <a:moveTo>
                    <a:pt x="1394537" y="53136"/>
                  </a:moveTo>
                  <a:cubicBezTo>
                    <a:pt x="1394537" y="38037"/>
                    <a:pt x="1405487" y="26971"/>
                    <a:pt x="1420932" y="26971"/>
                  </a:cubicBezTo>
                  <a:cubicBezTo>
                    <a:pt x="1436376" y="26971"/>
                    <a:pt x="1446980" y="37921"/>
                    <a:pt x="1446980" y="53136"/>
                  </a:cubicBezTo>
                  <a:cubicBezTo>
                    <a:pt x="1446980" y="68350"/>
                    <a:pt x="1436146" y="79530"/>
                    <a:pt x="1420932" y="79530"/>
                  </a:cubicBezTo>
                  <a:cubicBezTo>
                    <a:pt x="1405717" y="79530"/>
                    <a:pt x="1394537" y="68465"/>
                    <a:pt x="1394537" y="53136"/>
                  </a:cubicBezTo>
                  <a:close/>
                  <a:moveTo>
                    <a:pt x="1420816" y="33080"/>
                  </a:moveTo>
                  <a:cubicBezTo>
                    <a:pt x="1409290" y="33080"/>
                    <a:pt x="1401222" y="41610"/>
                    <a:pt x="1401222" y="53251"/>
                  </a:cubicBezTo>
                  <a:cubicBezTo>
                    <a:pt x="1401222" y="64892"/>
                    <a:pt x="1409290" y="73536"/>
                    <a:pt x="1420816" y="73536"/>
                  </a:cubicBezTo>
                  <a:cubicBezTo>
                    <a:pt x="1432342" y="73536"/>
                    <a:pt x="1440295" y="65007"/>
                    <a:pt x="1440295" y="53251"/>
                  </a:cubicBezTo>
                  <a:cubicBezTo>
                    <a:pt x="1440295" y="41494"/>
                    <a:pt x="1432227" y="33080"/>
                    <a:pt x="1420816" y="33080"/>
                  </a:cubicBezTo>
                  <a:close/>
                  <a:moveTo>
                    <a:pt x="1467612" y="66852"/>
                  </a:moveTo>
                  <a:lnTo>
                    <a:pt x="1467612" y="104657"/>
                  </a:lnTo>
                  <a:lnTo>
                    <a:pt x="1461157" y="104657"/>
                  </a:lnTo>
                  <a:lnTo>
                    <a:pt x="1461157" y="27894"/>
                  </a:lnTo>
                  <a:lnTo>
                    <a:pt x="1467612" y="27894"/>
                  </a:lnTo>
                  <a:lnTo>
                    <a:pt x="1467612" y="39765"/>
                  </a:lnTo>
                  <a:cubicBezTo>
                    <a:pt x="1471185" y="32043"/>
                    <a:pt x="1478562" y="27087"/>
                    <a:pt x="1487898" y="27087"/>
                  </a:cubicBezTo>
                  <a:cubicBezTo>
                    <a:pt x="1502651" y="27087"/>
                    <a:pt x="1513370" y="38151"/>
                    <a:pt x="1513370" y="53251"/>
                  </a:cubicBezTo>
                  <a:cubicBezTo>
                    <a:pt x="1513370" y="68350"/>
                    <a:pt x="1502651" y="79645"/>
                    <a:pt x="1487898" y="79645"/>
                  </a:cubicBezTo>
                  <a:cubicBezTo>
                    <a:pt x="1478562" y="79645"/>
                    <a:pt x="1471185" y="74689"/>
                    <a:pt x="1467612" y="66966"/>
                  </a:cubicBezTo>
                  <a:close/>
                  <a:moveTo>
                    <a:pt x="1487206" y="33080"/>
                  </a:moveTo>
                  <a:cubicBezTo>
                    <a:pt x="1475796" y="33080"/>
                    <a:pt x="1467612" y="41610"/>
                    <a:pt x="1467612" y="53251"/>
                  </a:cubicBezTo>
                  <a:cubicBezTo>
                    <a:pt x="1467612" y="64892"/>
                    <a:pt x="1475796" y="73536"/>
                    <a:pt x="1487206" y="73536"/>
                  </a:cubicBezTo>
                  <a:cubicBezTo>
                    <a:pt x="1498617" y="73536"/>
                    <a:pt x="1506570" y="65007"/>
                    <a:pt x="1506570" y="53251"/>
                  </a:cubicBezTo>
                  <a:cubicBezTo>
                    <a:pt x="1506570" y="41494"/>
                    <a:pt x="1498617" y="33080"/>
                    <a:pt x="1487206" y="33080"/>
                  </a:cubicBezTo>
                  <a:close/>
                  <a:moveTo>
                    <a:pt x="1533887" y="78608"/>
                  </a:moveTo>
                  <a:lnTo>
                    <a:pt x="1527432" y="78608"/>
                  </a:lnTo>
                  <a:lnTo>
                    <a:pt x="1527432" y="27778"/>
                  </a:lnTo>
                  <a:lnTo>
                    <a:pt x="1533887" y="27778"/>
                  </a:lnTo>
                  <a:lnTo>
                    <a:pt x="1533887" y="40803"/>
                  </a:lnTo>
                  <a:cubicBezTo>
                    <a:pt x="1537460" y="32158"/>
                    <a:pt x="1544491" y="26856"/>
                    <a:pt x="1553020" y="26856"/>
                  </a:cubicBezTo>
                  <a:lnTo>
                    <a:pt x="1553020" y="34117"/>
                  </a:lnTo>
                  <a:cubicBezTo>
                    <a:pt x="1542877" y="33080"/>
                    <a:pt x="1533887" y="40918"/>
                    <a:pt x="1533887" y="54057"/>
                  </a:cubicBezTo>
                  <a:lnTo>
                    <a:pt x="1533887" y="78492"/>
                  </a:lnTo>
                  <a:close/>
                  <a:moveTo>
                    <a:pt x="1563394" y="15906"/>
                  </a:moveTo>
                  <a:lnTo>
                    <a:pt x="1558437" y="12333"/>
                  </a:lnTo>
                  <a:lnTo>
                    <a:pt x="1563394" y="8760"/>
                  </a:lnTo>
                  <a:cubicBezTo>
                    <a:pt x="1564316" y="8184"/>
                    <a:pt x="1565238" y="7838"/>
                    <a:pt x="1566390" y="7838"/>
                  </a:cubicBezTo>
                  <a:cubicBezTo>
                    <a:pt x="1568926" y="7838"/>
                    <a:pt x="1570770" y="9913"/>
                    <a:pt x="1570770" y="12448"/>
                  </a:cubicBezTo>
                  <a:cubicBezTo>
                    <a:pt x="1570770" y="14984"/>
                    <a:pt x="1568926" y="16944"/>
                    <a:pt x="1566390" y="16944"/>
                  </a:cubicBezTo>
                  <a:cubicBezTo>
                    <a:pt x="1565238" y="16944"/>
                    <a:pt x="1564316" y="16483"/>
                    <a:pt x="1563394" y="15906"/>
                  </a:cubicBezTo>
                  <a:close/>
                  <a:moveTo>
                    <a:pt x="1562702" y="27778"/>
                  </a:moveTo>
                  <a:lnTo>
                    <a:pt x="1569272" y="27778"/>
                  </a:lnTo>
                  <a:lnTo>
                    <a:pt x="1569272" y="78608"/>
                  </a:lnTo>
                  <a:lnTo>
                    <a:pt x="1562702" y="78608"/>
                  </a:lnTo>
                  <a:lnTo>
                    <a:pt x="1562702" y="27778"/>
                  </a:lnTo>
                  <a:close/>
                  <a:moveTo>
                    <a:pt x="1628977" y="66852"/>
                  </a:moveTo>
                  <a:cubicBezTo>
                    <a:pt x="1625288" y="74574"/>
                    <a:pt x="1618027" y="79415"/>
                    <a:pt x="1608691" y="79415"/>
                  </a:cubicBezTo>
                  <a:cubicBezTo>
                    <a:pt x="1593822" y="79415"/>
                    <a:pt x="1583218" y="68465"/>
                    <a:pt x="1583218" y="53366"/>
                  </a:cubicBezTo>
                  <a:cubicBezTo>
                    <a:pt x="1583218" y="38267"/>
                    <a:pt x="1593822" y="26856"/>
                    <a:pt x="1608691" y="26856"/>
                  </a:cubicBezTo>
                  <a:cubicBezTo>
                    <a:pt x="1618027" y="26856"/>
                    <a:pt x="1625288" y="31812"/>
                    <a:pt x="1628977" y="39535"/>
                  </a:cubicBezTo>
                  <a:lnTo>
                    <a:pt x="1628977" y="27663"/>
                  </a:lnTo>
                  <a:lnTo>
                    <a:pt x="1635431" y="27663"/>
                  </a:lnTo>
                  <a:lnTo>
                    <a:pt x="1635431" y="78492"/>
                  </a:lnTo>
                  <a:lnTo>
                    <a:pt x="1628977" y="78492"/>
                  </a:lnTo>
                  <a:lnTo>
                    <a:pt x="1628977" y="66736"/>
                  </a:lnTo>
                  <a:close/>
                  <a:moveTo>
                    <a:pt x="1589903" y="53251"/>
                  </a:moveTo>
                  <a:cubicBezTo>
                    <a:pt x="1589903" y="64892"/>
                    <a:pt x="1597856" y="73422"/>
                    <a:pt x="1609267" y="73422"/>
                  </a:cubicBezTo>
                  <a:cubicBezTo>
                    <a:pt x="1620678" y="73422"/>
                    <a:pt x="1628862" y="64892"/>
                    <a:pt x="1628862" y="53251"/>
                  </a:cubicBezTo>
                  <a:cubicBezTo>
                    <a:pt x="1628862" y="41610"/>
                    <a:pt x="1620678" y="32965"/>
                    <a:pt x="1609267" y="32965"/>
                  </a:cubicBezTo>
                  <a:cubicBezTo>
                    <a:pt x="1597856" y="32965"/>
                    <a:pt x="1589903" y="41494"/>
                    <a:pt x="1589903" y="53251"/>
                  </a:cubicBezTo>
                  <a:close/>
                  <a:moveTo>
                    <a:pt x="1669318" y="79415"/>
                  </a:moveTo>
                  <a:cubicBezTo>
                    <a:pt x="1659060" y="79415"/>
                    <a:pt x="1652721" y="74689"/>
                    <a:pt x="1652721" y="61896"/>
                  </a:cubicBezTo>
                  <a:lnTo>
                    <a:pt x="1652721" y="11181"/>
                  </a:lnTo>
                  <a:lnTo>
                    <a:pt x="1659060" y="11181"/>
                  </a:lnTo>
                  <a:lnTo>
                    <a:pt x="1659060" y="27778"/>
                  </a:lnTo>
                  <a:lnTo>
                    <a:pt x="1681420" y="27778"/>
                  </a:lnTo>
                  <a:lnTo>
                    <a:pt x="1681420" y="33772"/>
                  </a:lnTo>
                  <a:lnTo>
                    <a:pt x="1659060" y="33772"/>
                  </a:lnTo>
                  <a:lnTo>
                    <a:pt x="1659060" y="62356"/>
                  </a:lnTo>
                  <a:cubicBezTo>
                    <a:pt x="1659060" y="70194"/>
                    <a:pt x="1663670" y="73306"/>
                    <a:pt x="1670010" y="73306"/>
                  </a:cubicBezTo>
                  <a:cubicBezTo>
                    <a:pt x="1673928" y="73306"/>
                    <a:pt x="1678539" y="72153"/>
                    <a:pt x="1682227" y="69502"/>
                  </a:cubicBezTo>
                  <a:lnTo>
                    <a:pt x="1682227" y="75726"/>
                  </a:lnTo>
                  <a:cubicBezTo>
                    <a:pt x="1678539" y="78378"/>
                    <a:pt x="1673467" y="79415"/>
                    <a:pt x="1669318" y="79415"/>
                  </a:cubicBezTo>
                  <a:close/>
                  <a:moveTo>
                    <a:pt x="1689028" y="53481"/>
                  </a:moveTo>
                  <a:cubicBezTo>
                    <a:pt x="1689028" y="38382"/>
                    <a:pt x="1698594" y="26971"/>
                    <a:pt x="1714039" y="26971"/>
                  </a:cubicBezTo>
                  <a:cubicBezTo>
                    <a:pt x="1729484" y="26971"/>
                    <a:pt x="1738128" y="37921"/>
                    <a:pt x="1738128" y="52559"/>
                  </a:cubicBezTo>
                  <a:cubicBezTo>
                    <a:pt x="1738128" y="53596"/>
                    <a:pt x="1738128" y="54634"/>
                    <a:pt x="1737898" y="55671"/>
                  </a:cubicBezTo>
                  <a:lnTo>
                    <a:pt x="1695713" y="55671"/>
                  </a:lnTo>
                  <a:cubicBezTo>
                    <a:pt x="1696750" y="66160"/>
                    <a:pt x="1704588" y="73536"/>
                    <a:pt x="1715998" y="73536"/>
                  </a:cubicBezTo>
                  <a:cubicBezTo>
                    <a:pt x="1722799" y="73536"/>
                    <a:pt x="1729138" y="71462"/>
                    <a:pt x="1734555" y="67312"/>
                  </a:cubicBezTo>
                  <a:lnTo>
                    <a:pt x="1734555" y="73652"/>
                  </a:lnTo>
                  <a:cubicBezTo>
                    <a:pt x="1729138" y="77571"/>
                    <a:pt x="1722684" y="79415"/>
                    <a:pt x="1715998" y="79415"/>
                  </a:cubicBezTo>
                  <a:cubicBezTo>
                    <a:pt x="1699977" y="79415"/>
                    <a:pt x="1688912" y="68811"/>
                    <a:pt x="1688912" y="53481"/>
                  </a:cubicBezTo>
                  <a:close/>
                  <a:moveTo>
                    <a:pt x="1731328" y="50369"/>
                  </a:moveTo>
                  <a:cubicBezTo>
                    <a:pt x="1730752" y="40457"/>
                    <a:pt x="1724412" y="32850"/>
                    <a:pt x="1714039" y="32850"/>
                  </a:cubicBezTo>
                  <a:cubicBezTo>
                    <a:pt x="1703666" y="32850"/>
                    <a:pt x="1696865" y="40457"/>
                    <a:pt x="1695828" y="50369"/>
                  </a:cubicBezTo>
                  <a:lnTo>
                    <a:pt x="1731328" y="50369"/>
                  </a:lnTo>
                  <a:close/>
                  <a:moveTo>
                    <a:pt x="1782965" y="33772"/>
                  </a:moveTo>
                  <a:lnTo>
                    <a:pt x="1782965" y="78608"/>
                  </a:lnTo>
                  <a:lnTo>
                    <a:pt x="1776510" y="78608"/>
                  </a:lnTo>
                  <a:lnTo>
                    <a:pt x="1776510" y="17289"/>
                  </a:lnTo>
                  <a:cubicBezTo>
                    <a:pt x="1776510" y="7261"/>
                    <a:pt x="1782965" y="0"/>
                    <a:pt x="1793453" y="0"/>
                  </a:cubicBezTo>
                  <a:cubicBezTo>
                    <a:pt x="1797833" y="0"/>
                    <a:pt x="1801867" y="922"/>
                    <a:pt x="1805786" y="3804"/>
                  </a:cubicBezTo>
                  <a:lnTo>
                    <a:pt x="1805786" y="10258"/>
                  </a:lnTo>
                  <a:cubicBezTo>
                    <a:pt x="1802098" y="7147"/>
                    <a:pt x="1798064" y="6109"/>
                    <a:pt x="1793799" y="6109"/>
                  </a:cubicBezTo>
                  <a:cubicBezTo>
                    <a:pt x="1787114" y="6109"/>
                    <a:pt x="1782850" y="10720"/>
                    <a:pt x="1782850" y="17059"/>
                  </a:cubicBezTo>
                  <a:lnTo>
                    <a:pt x="1782850" y="27894"/>
                  </a:lnTo>
                  <a:lnTo>
                    <a:pt x="1803942" y="27894"/>
                  </a:lnTo>
                  <a:lnTo>
                    <a:pt x="1803942" y="33887"/>
                  </a:lnTo>
                  <a:lnTo>
                    <a:pt x="1782850" y="33887"/>
                  </a:lnTo>
                  <a:close/>
                  <a:moveTo>
                    <a:pt x="1809129" y="53020"/>
                  </a:moveTo>
                  <a:cubicBezTo>
                    <a:pt x="1809129" y="37921"/>
                    <a:pt x="1820079" y="26856"/>
                    <a:pt x="1835524" y="26856"/>
                  </a:cubicBezTo>
                  <a:cubicBezTo>
                    <a:pt x="1850969" y="26856"/>
                    <a:pt x="1861572" y="37806"/>
                    <a:pt x="1861572" y="53020"/>
                  </a:cubicBezTo>
                  <a:cubicBezTo>
                    <a:pt x="1861572" y="68235"/>
                    <a:pt x="1850738" y="79415"/>
                    <a:pt x="1835524" y="79415"/>
                  </a:cubicBezTo>
                  <a:cubicBezTo>
                    <a:pt x="1820309" y="79415"/>
                    <a:pt x="1809129" y="68350"/>
                    <a:pt x="1809129" y="53020"/>
                  </a:cubicBezTo>
                  <a:close/>
                  <a:moveTo>
                    <a:pt x="1835408" y="32965"/>
                  </a:moveTo>
                  <a:cubicBezTo>
                    <a:pt x="1823882" y="32965"/>
                    <a:pt x="1815814" y="41494"/>
                    <a:pt x="1815814" y="53136"/>
                  </a:cubicBezTo>
                  <a:cubicBezTo>
                    <a:pt x="1815814" y="64777"/>
                    <a:pt x="1823882" y="73422"/>
                    <a:pt x="1835408" y="73422"/>
                  </a:cubicBezTo>
                  <a:cubicBezTo>
                    <a:pt x="1846934" y="73422"/>
                    <a:pt x="1854887" y="64892"/>
                    <a:pt x="1854887" y="53136"/>
                  </a:cubicBezTo>
                  <a:cubicBezTo>
                    <a:pt x="1854887" y="41379"/>
                    <a:pt x="1846819" y="32965"/>
                    <a:pt x="1835408" y="32965"/>
                  </a:cubicBezTo>
                  <a:close/>
                  <a:moveTo>
                    <a:pt x="1882204" y="78492"/>
                  </a:moveTo>
                  <a:lnTo>
                    <a:pt x="1875749" y="78492"/>
                  </a:lnTo>
                  <a:lnTo>
                    <a:pt x="1875749" y="27663"/>
                  </a:lnTo>
                  <a:lnTo>
                    <a:pt x="1882204" y="27663"/>
                  </a:lnTo>
                  <a:lnTo>
                    <a:pt x="1882204" y="40687"/>
                  </a:lnTo>
                  <a:cubicBezTo>
                    <a:pt x="1885777" y="32043"/>
                    <a:pt x="1892808" y="26741"/>
                    <a:pt x="1901337" y="26741"/>
                  </a:cubicBezTo>
                  <a:lnTo>
                    <a:pt x="1901337" y="34002"/>
                  </a:lnTo>
                  <a:cubicBezTo>
                    <a:pt x="1891194" y="32965"/>
                    <a:pt x="1882204" y="40803"/>
                    <a:pt x="1882204" y="53943"/>
                  </a:cubicBezTo>
                  <a:lnTo>
                    <a:pt x="1882204" y="78378"/>
                  </a:lnTo>
                  <a:close/>
                  <a:moveTo>
                    <a:pt x="1951245" y="79299"/>
                  </a:moveTo>
                  <a:cubicBezTo>
                    <a:pt x="1940987" y="79299"/>
                    <a:pt x="1934648" y="74574"/>
                    <a:pt x="1934648" y="61780"/>
                  </a:cubicBezTo>
                  <a:lnTo>
                    <a:pt x="1934648" y="11065"/>
                  </a:lnTo>
                  <a:lnTo>
                    <a:pt x="1940987" y="11065"/>
                  </a:lnTo>
                  <a:lnTo>
                    <a:pt x="1940987" y="27663"/>
                  </a:lnTo>
                  <a:lnTo>
                    <a:pt x="1963348" y="27663"/>
                  </a:lnTo>
                  <a:lnTo>
                    <a:pt x="1963348" y="33657"/>
                  </a:lnTo>
                  <a:lnTo>
                    <a:pt x="1940987" y="33657"/>
                  </a:lnTo>
                  <a:lnTo>
                    <a:pt x="1940987" y="62241"/>
                  </a:lnTo>
                  <a:cubicBezTo>
                    <a:pt x="1940987" y="70079"/>
                    <a:pt x="1945597" y="73191"/>
                    <a:pt x="1951937" y="73191"/>
                  </a:cubicBezTo>
                  <a:cubicBezTo>
                    <a:pt x="1955855" y="73191"/>
                    <a:pt x="1960466" y="72038"/>
                    <a:pt x="1964154" y="69387"/>
                  </a:cubicBezTo>
                  <a:lnTo>
                    <a:pt x="1964154" y="75611"/>
                  </a:lnTo>
                  <a:cubicBezTo>
                    <a:pt x="1960466" y="78262"/>
                    <a:pt x="1955395" y="79299"/>
                    <a:pt x="1951245" y="79299"/>
                  </a:cubicBezTo>
                  <a:close/>
                  <a:moveTo>
                    <a:pt x="1981213" y="78492"/>
                  </a:moveTo>
                  <a:lnTo>
                    <a:pt x="1974758" y="78492"/>
                  </a:lnTo>
                  <a:lnTo>
                    <a:pt x="1974758" y="692"/>
                  </a:lnTo>
                  <a:lnTo>
                    <a:pt x="1981213" y="692"/>
                  </a:lnTo>
                  <a:lnTo>
                    <a:pt x="1981213" y="39304"/>
                  </a:lnTo>
                  <a:cubicBezTo>
                    <a:pt x="1984671" y="31812"/>
                    <a:pt x="1991471" y="26856"/>
                    <a:pt x="2000000" y="26856"/>
                  </a:cubicBezTo>
                  <a:cubicBezTo>
                    <a:pt x="2013486" y="26856"/>
                    <a:pt x="2020171" y="36307"/>
                    <a:pt x="2020171" y="49447"/>
                  </a:cubicBezTo>
                  <a:lnTo>
                    <a:pt x="2020171" y="78492"/>
                  </a:lnTo>
                  <a:lnTo>
                    <a:pt x="2013716" y="78492"/>
                  </a:lnTo>
                  <a:lnTo>
                    <a:pt x="2013716" y="50369"/>
                  </a:lnTo>
                  <a:cubicBezTo>
                    <a:pt x="2013716" y="38843"/>
                    <a:pt x="2008414" y="33080"/>
                    <a:pt x="1998502" y="33080"/>
                  </a:cubicBezTo>
                  <a:cubicBezTo>
                    <a:pt x="1988590" y="33080"/>
                    <a:pt x="1981328" y="41840"/>
                    <a:pt x="1981328" y="53136"/>
                  </a:cubicBezTo>
                  <a:lnTo>
                    <a:pt x="1981328" y="78608"/>
                  </a:lnTo>
                  <a:close/>
                  <a:moveTo>
                    <a:pt x="2032850" y="53366"/>
                  </a:moveTo>
                  <a:cubicBezTo>
                    <a:pt x="2032850" y="38267"/>
                    <a:pt x="2042416" y="26856"/>
                    <a:pt x="2057861" y="26856"/>
                  </a:cubicBezTo>
                  <a:cubicBezTo>
                    <a:pt x="2073306" y="26856"/>
                    <a:pt x="2081951" y="37806"/>
                    <a:pt x="2081951" y="52444"/>
                  </a:cubicBezTo>
                  <a:cubicBezTo>
                    <a:pt x="2081951" y="53481"/>
                    <a:pt x="2081951" y="54519"/>
                    <a:pt x="2081720" y="55556"/>
                  </a:cubicBezTo>
                  <a:lnTo>
                    <a:pt x="2039535" y="55556"/>
                  </a:lnTo>
                  <a:cubicBezTo>
                    <a:pt x="2040572" y="66045"/>
                    <a:pt x="2048410" y="73422"/>
                    <a:pt x="2059821" y="73422"/>
                  </a:cubicBezTo>
                  <a:cubicBezTo>
                    <a:pt x="2066621" y="73422"/>
                    <a:pt x="2072960" y="71346"/>
                    <a:pt x="2078377" y="67197"/>
                  </a:cubicBezTo>
                  <a:lnTo>
                    <a:pt x="2078377" y="73536"/>
                  </a:lnTo>
                  <a:cubicBezTo>
                    <a:pt x="2072960" y="77455"/>
                    <a:pt x="2066506" y="79299"/>
                    <a:pt x="2059821" y="79299"/>
                  </a:cubicBezTo>
                  <a:cubicBezTo>
                    <a:pt x="2043799" y="79299"/>
                    <a:pt x="2032734" y="68696"/>
                    <a:pt x="2032734" y="53366"/>
                  </a:cubicBezTo>
                  <a:close/>
                  <a:moveTo>
                    <a:pt x="2075150" y="50254"/>
                  </a:moveTo>
                  <a:cubicBezTo>
                    <a:pt x="2074574" y="40341"/>
                    <a:pt x="2068234" y="32734"/>
                    <a:pt x="2057861" y="32734"/>
                  </a:cubicBezTo>
                  <a:cubicBezTo>
                    <a:pt x="2047488" y="32734"/>
                    <a:pt x="2040687" y="40341"/>
                    <a:pt x="2039650" y="50254"/>
                  </a:cubicBezTo>
                  <a:lnTo>
                    <a:pt x="2075150" y="50254"/>
                  </a:lnTo>
                  <a:close/>
                  <a:moveTo>
                    <a:pt x="2102467" y="78492"/>
                  </a:moveTo>
                  <a:lnTo>
                    <a:pt x="2096012" y="78492"/>
                  </a:lnTo>
                  <a:lnTo>
                    <a:pt x="2096012" y="27663"/>
                  </a:lnTo>
                  <a:lnTo>
                    <a:pt x="2102467" y="27663"/>
                  </a:lnTo>
                  <a:lnTo>
                    <a:pt x="2102467" y="39073"/>
                  </a:lnTo>
                  <a:cubicBezTo>
                    <a:pt x="2105694" y="31697"/>
                    <a:pt x="2112379" y="26856"/>
                    <a:pt x="2120332" y="26856"/>
                  </a:cubicBezTo>
                  <a:cubicBezTo>
                    <a:pt x="2129207" y="26856"/>
                    <a:pt x="2134394" y="31927"/>
                    <a:pt x="2136699" y="39880"/>
                  </a:cubicBezTo>
                  <a:cubicBezTo>
                    <a:pt x="2139811" y="32158"/>
                    <a:pt x="2146842" y="26856"/>
                    <a:pt x="2155602" y="26856"/>
                  </a:cubicBezTo>
                  <a:cubicBezTo>
                    <a:pt x="2168165" y="26856"/>
                    <a:pt x="2174390" y="36307"/>
                    <a:pt x="2174390" y="49447"/>
                  </a:cubicBezTo>
                  <a:lnTo>
                    <a:pt x="2174390" y="78492"/>
                  </a:lnTo>
                  <a:lnTo>
                    <a:pt x="2167935" y="78492"/>
                  </a:lnTo>
                  <a:lnTo>
                    <a:pt x="2167935" y="50369"/>
                  </a:lnTo>
                  <a:cubicBezTo>
                    <a:pt x="2167935" y="38843"/>
                    <a:pt x="2163324" y="33080"/>
                    <a:pt x="2154334" y="33080"/>
                  </a:cubicBezTo>
                  <a:cubicBezTo>
                    <a:pt x="2145344" y="33080"/>
                    <a:pt x="2138428" y="41379"/>
                    <a:pt x="2138428" y="52098"/>
                  </a:cubicBezTo>
                  <a:lnTo>
                    <a:pt x="2138428" y="78608"/>
                  </a:lnTo>
                  <a:lnTo>
                    <a:pt x="2131974" y="78608"/>
                  </a:lnTo>
                  <a:lnTo>
                    <a:pt x="2131974" y="50484"/>
                  </a:lnTo>
                  <a:cubicBezTo>
                    <a:pt x="2131974" y="38958"/>
                    <a:pt x="2127363" y="33195"/>
                    <a:pt x="2118373" y="33195"/>
                  </a:cubicBezTo>
                  <a:cubicBezTo>
                    <a:pt x="2109383" y="33195"/>
                    <a:pt x="2102352" y="41955"/>
                    <a:pt x="2102352" y="53251"/>
                  </a:cubicBezTo>
                  <a:lnTo>
                    <a:pt x="2102352" y="78723"/>
                  </a:lnTo>
                  <a:close/>
                  <a:moveTo>
                    <a:pt x="2187990" y="74459"/>
                  </a:moveTo>
                  <a:cubicBezTo>
                    <a:pt x="2187990" y="71577"/>
                    <a:pt x="2190065" y="69618"/>
                    <a:pt x="2192947" y="69618"/>
                  </a:cubicBezTo>
                  <a:cubicBezTo>
                    <a:pt x="2195828" y="69618"/>
                    <a:pt x="2197903" y="71577"/>
                    <a:pt x="2197903" y="74459"/>
                  </a:cubicBezTo>
                  <a:cubicBezTo>
                    <a:pt x="2197903" y="77340"/>
                    <a:pt x="2195828" y="79299"/>
                    <a:pt x="2192947" y="79299"/>
                  </a:cubicBezTo>
                  <a:cubicBezTo>
                    <a:pt x="2190065" y="79299"/>
                    <a:pt x="2187990" y="77340"/>
                    <a:pt x="2187990" y="744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26CB95A4-70E5-4008-B44B-6A634FAD6C1D}"/>
                </a:ext>
              </a:extLst>
            </p:cNvPr>
            <p:cNvSpPr/>
            <p:nvPr/>
          </p:nvSpPr>
          <p:spPr>
            <a:xfrm>
              <a:off x="3564661" y="5775127"/>
              <a:ext cx="103734" cy="106615"/>
            </a:xfrm>
            <a:custGeom>
              <a:avLst/>
              <a:gdLst>
                <a:gd name="connsiteX0" fmla="*/ 73421 w 103734"/>
                <a:gd name="connsiteY0" fmla="*/ 90595 h 106615"/>
                <a:gd name="connsiteX1" fmla="*/ 29161 w 103734"/>
                <a:gd name="connsiteY1" fmla="*/ 90595 h 106615"/>
                <a:gd name="connsiteX2" fmla="*/ 22015 w 103734"/>
                <a:gd name="connsiteY2" fmla="*/ 106616 h 106615"/>
                <a:gd name="connsiteX3" fmla="*/ 0 w 103734"/>
                <a:gd name="connsiteY3" fmla="*/ 106616 h 106615"/>
                <a:gd name="connsiteX4" fmla="*/ 51291 w 103734"/>
                <a:gd name="connsiteY4" fmla="*/ 0 h 106615"/>
                <a:gd name="connsiteX5" fmla="*/ 103734 w 103734"/>
                <a:gd name="connsiteY5" fmla="*/ 106616 h 106615"/>
                <a:gd name="connsiteX6" fmla="*/ 80682 w 103734"/>
                <a:gd name="connsiteY6" fmla="*/ 106616 h 106615"/>
                <a:gd name="connsiteX7" fmla="*/ 73536 w 103734"/>
                <a:gd name="connsiteY7" fmla="*/ 90595 h 106615"/>
                <a:gd name="connsiteX8" fmla="*/ 66160 w 103734"/>
                <a:gd name="connsiteY8" fmla="*/ 74689 h 106615"/>
                <a:gd name="connsiteX9" fmla="*/ 51176 w 103734"/>
                <a:gd name="connsiteY9" fmla="*/ 41840 h 106615"/>
                <a:gd name="connsiteX10" fmla="*/ 36422 w 103734"/>
                <a:gd name="connsiteY10" fmla="*/ 74689 h 106615"/>
                <a:gd name="connsiteX11" fmla="*/ 66160 w 103734"/>
                <a:gd name="connsiteY11" fmla="*/ 74689 h 10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734" h="106615">
                  <a:moveTo>
                    <a:pt x="73421" y="90595"/>
                  </a:moveTo>
                  <a:lnTo>
                    <a:pt x="29161" y="90595"/>
                  </a:lnTo>
                  <a:lnTo>
                    <a:pt x="22015" y="106616"/>
                  </a:lnTo>
                  <a:lnTo>
                    <a:pt x="0" y="106616"/>
                  </a:lnTo>
                  <a:lnTo>
                    <a:pt x="51291" y="0"/>
                  </a:lnTo>
                  <a:lnTo>
                    <a:pt x="103734" y="106616"/>
                  </a:lnTo>
                  <a:lnTo>
                    <a:pt x="80682" y="106616"/>
                  </a:lnTo>
                  <a:lnTo>
                    <a:pt x="73536" y="90595"/>
                  </a:lnTo>
                  <a:close/>
                  <a:moveTo>
                    <a:pt x="66160" y="74689"/>
                  </a:moveTo>
                  <a:lnTo>
                    <a:pt x="51176" y="41840"/>
                  </a:lnTo>
                  <a:lnTo>
                    <a:pt x="36422" y="74689"/>
                  </a:lnTo>
                  <a:lnTo>
                    <a:pt x="66160" y="74689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1BE95D4E-8928-4992-B73F-39CE12495D43}"/>
                </a:ext>
              </a:extLst>
            </p:cNvPr>
            <p:cNvSpPr/>
            <p:nvPr/>
          </p:nvSpPr>
          <p:spPr>
            <a:xfrm>
              <a:off x="3670931" y="5778008"/>
              <a:ext cx="74688" cy="105117"/>
            </a:xfrm>
            <a:custGeom>
              <a:avLst/>
              <a:gdLst>
                <a:gd name="connsiteX0" fmla="*/ 55325 w 74688"/>
                <a:gd name="connsiteY0" fmla="*/ 95897 h 105117"/>
                <a:gd name="connsiteX1" fmla="*/ 34694 w 74688"/>
                <a:gd name="connsiteY1" fmla="*/ 105118 h 105117"/>
                <a:gd name="connsiteX2" fmla="*/ 0 w 74688"/>
                <a:gd name="connsiteY2" fmla="*/ 69156 h 105117"/>
                <a:gd name="connsiteX3" fmla="*/ 34694 w 74688"/>
                <a:gd name="connsiteY3" fmla="*/ 32619 h 105117"/>
                <a:gd name="connsiteX4" fmla="*/ 55325 w 74688"/>
                <a:gd name="connsiteY4" fmla="*/ 42070 h 105117"/>
                <a:gd name="connsiteX5" fmla="*/ 55325 w 74688"/>
                <a:gd name="connsiteY5" fmla="*/ 0 h 105117"/>
                <a:gd name="connsiteX6" fmla="*/ 74689 w 74688"/>
                <a:gd name="connsiteY6" fmla="*/ 0 h 105117"/>
                <a:gd name="connsiteX7" fmla="*/ 74689 w 74688"/>
                <a:gd name="connsiteY7" fmla="*/ 103734 h 105117"/>
                <a:gd name="connsiteX8" fmla="*/ 55325 w 74688"/>
                <a:gd name="connsiteY8" fmla="*/ 103734 h 105117"/>
                <a:gd name="connsiteX9" fmla="*/ 55325 w 74688"/>
                <a:gd name="connsiteY9" fmla="*/ 95897 h 105117"/>
                <a:gd name="connsiteX10" fmla="*/ 19825 w 74688"/>
                <a:gd name="connsiteY10" fmla="*/ 69272 h 105117"/>
                <a:gd name="connsiteX11" fmla="*/ 37345 w 74688"/>
                <a:gd name="connsiteY11" fmla="*/ 87368 h 105117"/>
                <a:gd name="connsiteX12" fmla="*/ 55325 w 74688"/>
                <a:gd name="connsiteY12" fmla="*/ 69272 h 105117"/>
                <a:gd name="connsiteX13" fmla="*/ 37345 w 74688"/>
                <a:gd name="connsiteY13" fmla="*/ 50600 h 105117"/>
                <a:gd name="connsiteX14" fmla="*/ 19825 w 74688"/>
                <a:gd name="connsiteY14" fmla="*/ 69272 h 10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688" h="105117">
                  <a:moveTo>
                    <a:pt x="55325" y="95897"/>
                  </a:moveTo>
                  <a:cubicBezTo>
                    <a:pt x="50254" y="101660"/>
                    <a:pt x="43108" y="105118"/>
                    <a:pt x="34694" y="105118"/>
                  </a:cubicBezTo>
                  <a:cubicBezTo>
                    <a:pt x="14408" y="105118"/>
                    <a:pt x="0" y="89903"/>
                    <a:pt x="0" y="69156"/>
                  </a:cubicBezTo>
                  <a:cubicBezTo>
                    <a:pt x="0" y="48410"/>
                    <a:pt x="14408" y="32619"/>
                    <a:pt x="34694" y="32619"/>
                  </a:cubicBezTo>
                  <a:cubicBezTo>
                    <a:pt x="43108" y="32619"/>
                    <a:pt x="50138" y="36077"/>
                    <a:pt x="55325" y="42070"/>
                  </a:cubicBezTo>
                  <a:lnTo>
                    <a:pt x="55325" y="0"/>
                  </a:lnTo>
                  <a:lnTo>
                    <a:pt x="74689" y="0"/>
                  </a:lnTo>
                  <a:lnTo>
                    <a:pt x="74689" y="103734"/>
                  </a:lnTo>
                  <a:lnTo>
                    <a:pt x="55325" y="103734"/>
                  </a:lnTo>
                  <a:lnTo>
                    <a:pt x="55325" y="95897"/>
                  </a:lnTo>
                  <a:close/>
                  <a:moveTo>
                    <a:pt x="19825" y="69272"/>
                  </a:moveTo>
                  <a:cubicBezTo>
                    <a:pt x="19825" y="79760"/>
                    <a:pt x="27317" y="87368"/>
                    <a:pt x="37345" y="87368"/>
                  </a:cubicBezTo>
                  <a:cubicBezTo>
                    <a:pt x="47372" y="87368"/>
                    <a:pt x="55325" y="79876"/>
                    <a:pt x="55325" y="69272"/>
                  </a:cubicBezTo>
                  <a:cubicBezTo>
                    <a:pt x="55325" y="58668"/>
                    <a:pt x="47718" y="50600"/>
                    <a:pt x="37345" y="50600"/>
                  </a:cubicBezTo>
                  <a:cubicBezTo>
                    <a:pt x="26971" y="50600"/>
                    <a:pt x="19825" y="58437"/>
                    <a:pt x="19825" y="69272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CCC99FE1-CB39-4B22-B1FC-984D9FED84FC}"/>
                </a:ext>
              </a:extLst>
            </p:cNvPr>
            <p:cNvSpPr/>
            <p:nvPr/>
          </p:nvSpPr>
          <p:spPr>
            <a:xfrm>
              <a:off x="3744929" y="5780659"/>
              <a:ext cx="44836" cy="137044"/>
            </a:xfrm>
            <a:custGeom>
              <a:avLst/>
              <a:gdLst>
                <a:gd name="connsiteX0" fmla="*/ 0 w 44836"/>
                <a:gd name="connsiteY0" fmla="*/ 118027 h 137044"/>
                <a:gd name="connsiteX1" fmla="*/ 9106 w 44836"/>
                <a:gd name="connsiteY1" fmla="*/ 120332 h 137044"/>
                <a:gd name="connsiteX2" fmla="*/ 19364 w 44836"/>
                <a:gd name="connsiteY2" fmla="*/ 110419 h 137044"/>
                <a:gd name="connsiteX3" fmla="*/ 19364 w 44836"/>
                <a:gd name="connsiteY3" fmla="*/ 31466 h 137044"/>
                <a:gd name="connsiteX4" fmla="*/ 38497 w 44836"/>
                <a:gd name="connsiteY4" fmla="*/ 31466 h 137044"/>
                <a:gd name="connsiteX5" fmla="*/ 38497 w 44836"/>
                <a:gd name="connsiteY5" fmla="*/ 110650 h 137044"/>
                <a:gd name="connsiteX6" fmla="*/ 13485 w 44836"/>
                <a:gd name="connsiteY6" fmla="*/ 137045 h 137044"/>
                <a:gd name="connsiteX7" fmla="*/ 115 w 44836"/>
                <a:gd name="connsiteY7" fmla="*/ 134163 h 137044"/>
                <a:gd name="connsiteX8" fmla="*/ 115 w 44836"/>
                <a:gd name="connsiteY8" fmla="*/ 118027 h 137044"/>
                <a:gd name="connsiteX9" fmla="*/ 16598 w 44836"/>
                <a:gd name="connsiteY9" fmla="*/ 10950 h 137044"/>
                <a:gd name="connsiteX10" fmla="*/ 27201 w 44836"/>
                <a:gd name="connsiteY10" fmla="*/ 0 h 137044"/>
                <a:gd name="connsiteX11" fmla="*/ 34348 w 44836"/>
                <a:gd name="connsiteY11" fmla="*/ 2651 h 137044"/>
                <a:gd name="connsiteX12" fmla="*/ 44836 w 44836"/>
                <a:gd name="connsiteY12" fmla="*/ 10719 h 137044"/>
                <a:gd name="connsiteX13" fmla="*/ 34463 w 44836"/>
                <a:gd name="connsiteY13" fmla="*/ 18903 h 137044"/>
                <a:gd name="connsiteX14" fmla="*/ 27086 w 44836"/>
                <a:gd name="connsiteY14" fmla="*/ 21554 h 137044"/>
                <a:gd name="connsiteX15" fmla="*/ 16482 w 44836"/>
                <a:gd name="connsiteY15" fmla="*/ 11065 h 13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836" h="137044">
                  <a:moveTo>
                    <a:pt x="0" y="118027"/>
                  </a:moveTo>
                  <a:cubicBezTo>
                    <a:pt x="2997" y="119525"/>
                    <a:pt x="6109" y="120332"/>
                    <a:pt x="9106" y="120332"/>
                  </a:cubicBezTo>
                  <a:cubicBezTo>
                    <a:pt x="14869" y="120332"/>
                    <a:pt x="19364" y="116644"/>
                    <a:pt x="19364" y="110419"/>
                  </a:cubicBezTo>
                  <a:lnTo>
                    <a:pt x="19364" y="31466"/>
                  </a:lnTo>
                  <a:lnTo>
                    <a:pt x="38497" y="31466"/>
                  </a:lnTo>
                  <a:lnTo>
                    <a:pt x="38497" y="110650"/>
                  </a:lnTo>
                  <a:cubicBezTo>
                    <a:pt x="38497" y="126787"/>
                    <a:pt x="28815" y="137045"/>
                    <a:pt x="13485" y="137045"/>
                  </a:cubicBezTo>
                  <a:cubicBezTo>
                    <a:pt x="8875" y="137045"/>
                    <a:pt x="4380" y="136123"/>
                    <a:pt x="115" y="134163"/>
                  </a:cubicBezTo>
                  <a:lnTo>
                    <a:pt x="115" y="118027"/>
                  </a:lnTo>
                  <a:close/>
                  <a:moveTo>
                    <a:pt x="16598" y="10950"/>
                  </a:moveTo>
                  <a:cubicBezTo>
                    <a:pt x="16598" y="4956"/>
                    <a:pt x="21323" y="0"/>
                    <a:pt x="27201" y="0"/>
                  </a:cubicBezTo>
                  <a:cubicBezTo>
                    <a:pt x="29968" y="0"/>
                    <a:pt x="32158" y="807"/>
                    <a:pt x="34348" y="2651"/>
                  </a:cubicBezTo>
                  <a:lnTo>
                    <a:pt x="44836" y="10719"/>
                  </a:lnTo>
                  <a:lnTo>
                    <a:pt x="34463" y="18903"/>
                  </a:lnTo>
                  <a:cubicBezTo>
                    <a:pt x="32273" y="20516"/>
                    <a:pt x="29852" y="21554"/>
                    <a:pt x="27086" y="21554"/>
                  </a:cubicBezTo>
                  <a:cubicBezTo>
                    <a:pt x="21093" y="21554"/>
                    <a:pt x="16482" y="16828"/>
                    <a:pt x="16482" y="110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60C5F0CA-4D7E-4651-8CAB-984AFD82F649}"/>
                </a:ext>
              </a:extLst>
            </p:cNvPr>
            <p:cNvSpPr/>
            <p:nvPr/>
          </p:nvSpPr>
          <p:spPr>
            <a:xfrm>
              <a:off x="3800138" y="5812126"/>
              <a:ext cx="65237" cy="71000"/>
            </a:xfrm>
            <a:custGeom>
              <a:avLst/>
              <a:gdLst>
                <a:gd name="connsiteX0" fmla="*/ 45989 w 65237"/>
                <a:gd name="connsiteY0" fmla="*/ 0 h 71000"/>
                <a:gd name="connsiteX1" fmla="*/ 65237 w 65237"/>
                <a:gd name="connsiteY1" fmla="*/ 0 h 71000"/>
                <a:gd name="connsiteX2" fmla="*/ 65237 w 65237"/>
                <a:gd name="connsiteY2" fmla="*/ 39073 h 71000"/>
                <a:gd name="connsiteX3" fmla="*/ 32619 w 65237"/>
                <a:gd name="connsiteY3" fmla="*/ 71001 h 71000"/>
                <a:gd name="connsiteX4" fmla="*/ 0 w 65237"/>
                <a:gd name="connsiteY4" fmla="*/ 39073 h 71000"/>
                <a:gd name="connsiteX5" fmla="*/ 0 w 65237"/>
                <a:gd name="connsiteY5" fmla="*/ 0 h 71000"/>
                <a:gd name="connsiteX6" fmla="*/ 19248 w 65237"/>
                <a:gd name="connsiteY6" fmla="*/ 0 h 71000"/>
                <a:gd name="connsiteX7" fmla="*/ 19248 w 65237"/>
                <a:gd name="connsiteY7" fmla="*/ 39304 h 71000"/>
                <a:gd name="connsiteX8" fmla="*/ 32619 w 65237"/>
                <a:gd name="connsiteY8" fmla="*/ 53250 h 71000"/>
                <a:gd name="connsiteX9" fmla="*/ 45989 w 65237"/>
                <a:gd name="connsiteY9" fmla="*/ 39304 h 71000"/>
                <a:gd name="connsiteX10" fmla="*/ 45989 w 65237"/>
                <a:gd name="connsiteY10" fmla="*/ 0 h 7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237" h="71000">
                  <a:moveTo>
                    <a:pt x="45989" y="0"/>
                  </a:moveTo>
                  <a:lnTo>
                    <a:pt x="65237" y="0"/>
                  </a:lnTo>
                  <a:lnTo>
                    <a:pt x="65237" y="39073"/>
                  </a:lnTo>
                  <a:cubicBezTo>
                    <a:pt x="65237" y="58668"/>
                    <a:pt x="51982" y="71001"/>
                    <a:pt x="32619" y="71001"/>
                  </a:cubicBezTo>
                  <a:cubicBezTo>
                    <a:pt x="13255" y="71001"/>
                    <a:pt x="0" y="58668"/>
                    <a:pt x="0" y="39073"/>
                  </a:cubicBezTo>
                  <a:lnTo>
                    <a:pt x="0" y="0"/>
                  </a:lnTo>
                  <a:lnTo>
                    <a:pt x="19248" y="0"/>
                  </a:lnTo>
                  <a:lnTo>
                    <a:pt x="19248" y="39304"/>
                  </a:lnTo>
                  <a:cubicBezTo>
                    <a:pt x="19248" y="48409"/>
                    <a:pt x="24781" y="53250"/>
                    <a:pt x="32619" y="53250"/>
                  </a:cubicBezTo>
                  <a:cubicBezTo>
                    <a:pt x="40456" y="53250"/>
                    <a:pt x="45989" y="48409"/>
                    <a:pt x="45989" y="39304"/>
                  </a:cubicBezTo>
                  <a:lnTo>
                    <a:pt x="45989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CEBD650B-703F-48A7-B166-69339156CC98}"/>
                </a:ext>
              </a:extLst>
            </p:cNvPr>
            <p:cNvSpPr/>
            <p:nvPr/>
          </p:nvSpPr>
          <p:spPr>
            <a:xfrm>
              <a:off x="3878400" y="5810627"/>
              <a:ext cx="52674" cy="72268"/>
            </a:xfrm>
            <a:custGeom>
              <a:avLst/>
              <a:gdLst>
                <a:gd name="connsiteX0" fmla="*/ 24320 w 52674"/>
                <a:gd name="connsiteY0" fmla="*/ 58437 h 72268"/>
                <a:gd name="connsiteX1" fmla="*/ 33426 w 52674"/>
                <a:gd name="connsiteY1" fmla="*/ 52328 h 72268"/>
                <a:gd name="connsiteX2" fmla="*/ 28585 w 52674"/>
                <a:gd name="connsiteY2" fmla="*/ 46335 h 72268"/>
                <a:gd name="connsiteX3" fmla="*/ 15560 w 52674"/>
                <a:gd name="connsiteY3" fmla="*/ 40917 h 72268"/>
                <a:gd name="connsiteX4" fmla="*/ 115 w 52674"/>
                <a:gd name="connsiteY4" fmla="*/ 21323 h 72268"/>
                <a:gd name="connsiteX5" fmla="*/ 26510 w 52674"/>
                <a:gd name="connsiteY5" fmla="*/ 0 h 72268"/>
                <a:gd name="connsiteX6" fmla="*/ 48640 w 52674"/>
                <a:gd name="connsiteY6" fmla="*/ 5648 h 72268"/>
                <a:gd name="connsiteX7" fmla="*/ 48640 w 52674"/>
                <a:gd name="connsiteY7" fmla="*/ 23167 h 72268"/>
                <a:gd name="connsiteX8" fmla="*/ 27547 w 52674"/>
                <a:gd name="connsiteY8" fmla="*/ 13601 h 72268"/>
                <a:gd name="connsiteX9" fmla="*/ 19133 w 52674"/>
                <a:gd name="connsiteY9" fmla="*/ 19364 h 72268"/>
                <a:gd name="connsiteX10" fmla="*/ 24551 w 52674"/>
                <a:gd name="connsiteY10" fmla="*/ 25357 h 72268"/>
                <a:gd name="connsiteX11" fmla="*/ 38036 w 52674"/>
                <a:gd name="connsiteY11" fmla="*/ 31120 h 72268"/>
                <a:gd name="connsiteX12" fmla="*/ 52674 w 52674"/>
                <a:gd name="connsiteY12" fmla="*/ 49216 h 72268"/>
                <a:gd name="connsiteX13" fmla="*/ 23974 w 52674"/>
                <a:gd name="connsiteY13" fmla="*/ 72268 h 72268"/>
                <a:gd name="connsiteX14" fmla="*/ 0 w 52674"/>
                <a:gd name="connsiteY14" fmla="*/ 65583 h 72268"/>
                <a:gd name="connsiteX15" fmla="*/ 0 w 52674"/>
                <a:gd name="connsiteY15" fmla="*/ 47372 h 72268"/>
                <a:gd name="connsiteX16" fmla="*/ 24320 w 52674"/>
                <a:gd name="connsiteY16" fmla="*/ 58206 h 7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674" h="72268">
                  <a:moveTo>
                    <a:pt x="24320" y="58437"/>
                  </a:moveTo>
                  <a:cubicBezTo>
                    <a:pt x="29968" y="58437"/>
                    <a:pt x="33426" y="56132"/>
                    <a:pt x="33426" y="52328"/>
                  </a:cubicBezTo>
                  <a:cubicBezTo>
                    <a:pt x="33426" y="49793"/>
                    <a:pt x="32273" y="48063"/>
                    <a:pt x="28585" y="46335"/>
                  </a:cubicBezTo>
                  <a:lnTo>
                    <a:pt x="15560" y="40917"/>
                  </a:lnTo>
                  <a:cubicBezTo>
                    <a:pt x="6109" y="36883"/>
                    <a:pt x="115" y="31927"/>
                    <a:pt x="115" y="21323"/>
                  </a:cubicBezTo>
                  <a:cubicBezTo>
                    <a:pt x="115" y="8068"/>
                    <a:pt x="10604" y="0"/>
                    <a:pt x="26510" y="0"/>
                  </a:cubicBezTo>
                  <a:cubicBezTo>
                    <a:pt x="34809" y="0"/>
                    <a:pt x="42531" y="1959"/>
                    <a:pt x="48640" y="5648"/>
                  </a:cubicBezTo>
                  <a:lnTo>
                    <a:pt x="48640" y="23167"/>
                  </a:lnTo>
                  <a:cubicBezTo>
                    <a:pt x="41840" y="17174"/>
                    <a:pt x="33887" y="13601"/>
                    <a:pt x="27547" y="13601"/>
                  </a:cubicBezTo>
                  <a:cubicBezTo>
                    <a:pt x="22246" y="13601"/>
                    <a:pt x="19133" y="15791"/>
                    <a:pt x="19133" y="19364"/>
                  </a:cubicBezTo>
                  <a:cubicBezTo>
                    <a:pt x="19133" y="22245"/>
                    <a:pt x="20516" y="23744"/>
                    <a:pt x="24551" y="25357"/>
                  </a:cubicBezTo>
                  <a:lnTo>
                    <a:pt x="38036" y="31120"/>
                  </a:lnTo>
                  <a:cubicBezTo>
                    <a:pt x="47948" y="35385"/>
                    <a:pt x="52674" y="40687"/>
                    <a:pt x="52674" y="49216"/>
                  </a:cubicBezTo>
                  <a:cubicBezTo>
                    <a:pt x="52674" y="63854"/>
                    <a:pt x="40341" y="72268"/>
                    <a:pt x="23974" y="72268"/>
                  </a:cubicBezTo>
                  <a:cubicBezTo>
                    <a:pt x="14869" y="72268"/>
                    <a:pt x="6224" y="69732"/>
                    <a:pt x="0" y="65583"/>
                  </a:cubicBezTo>
                  <a:lnTo>
                    <a:pt x="0" y="47372"/>
                  </a:lnTo>
                  <a:cubicBezTo>
                    <a:pt x="7607" y="54518"/>
                    <a:pt x="16367" y="58206"/>
                    <a:pt x="24320" y="5820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96E38958-961B-4E70-992C-4BC1DB98BAC5}"/>
                </a:ext>
              </a:extLst>
            </p:cNvPr>
            <p:cNvSpPr/>
            <p:nvPr/>
          </p:nvSpPr>
          <p:spPr>
            <a:xfrm>
              <a:off x="3942831" y="5791955"/>
              <a:ext cx="45066" cy="91171"/>
            </a:xfrm>
            <a:custGeom>
              <a:avLst/>
              <a:gdLst>
                <a:gd name="connsiteX0" fmla="*/ 26741 w 45066"/>
                <a:gd name="connsiteY0" fmla="*/ 91171 h 91171"/>
                <a:gd name="connsiteX1" fmla="*/ 0 w 45066"/>
                <a:gd name="connsiteY1" fmla="*/ 63393 h 91171"/>
                <a:gd name="connsiteX2" fmla="*/ 0 w 45066"/>
                <a:gd name="connsiteY2" fmla="*/ 0 h 91171"/>
                <a:gd name="connsiteX3" fmla="*/ 19249 w 45066"/>
                <a:gd name="connsiteY3" fmla="*/ 0 h 91171"/>
                <a:gd name="connsiteX4" fmla="*/ 19249 w 45066"/>
                <a:gd name="connsiteY4" fmla="*/ 20171 h 91171"/>
                <a:gd name="connsiteX5" fmla="*/ 44260 w 45066"/>
                <a:gd name="connsiteY5" fmla="*/ 20171 h 91171"/>
                <a:gd name="connsiteX6" fmla="*/ 44260 w 45066"/>
                <a:gd name="connsiteY6" fmla="*/ 36537 h 91171"/>
                <a:gd name="connsiteX7" fmla="*/ 19249 w 45066"/>
                <a:gd name="connsiteY7" fmla="*/ 36537 h 91171"/>
                <a:gd name="connsiteX8" fmla="*/ 19249 w 45066"/>
                <a:gd name="connsiteY8" fmla="*/ 62471 h 91171"/>
                <a:gd name="connsiteX9" fmla="*/ 30775 w 45066"/>
                <a:gd name="connsiteY9" fmla="*/ 73651 h 91171"/>
                <a:gd name="connsiteX10" fmla="*/ 45067 w 45066"/>
                <a:gd name="connsiteY10" fmla="*/ 69617 h 91171"/>
                <a:gd name="connsiteX11" fmla="*/ 45067 w 45066"/>
                <a:gd name="connsiteY11" fmla="*/ 86330 h 91171"/>
                <a:gd name="connsiteX12" fmla="*/ 26856 w 45066"/>
                <a:gd name="connsiteY12" fmla="*/ 91171 h 9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066" h="91171">
                  <a:moveTo>
                    <a:pt x="26741" y="91171"/>
                  </a:moveTo>
                  <a:cubicBezTo>
                    <a:pt x="10143" y="91171"/>
                    <a:pt x="0" y="83103"/>
                    <a:pt x="0" y="63393"/>
                  </a:cubicBezTo>
                  <a:lnTo>
                    <a:pt x="0" y="0"/>
                  </a:lnTo>
                  <a:lnTo>
                    <a:pt x="19249" y="0"/>
                  </a:lnTo>
                  <a:lnTo>
                    <a:pt x="19249" y="20171"/>
                  </a:lnTo>
                  <a:lnTo>
                    <a:pt x="44260" y="20171"/>
                  </a:lnTo>
                  <a:lnTo>
                    <a:pt x="44260" y="36537"/>
                  </a:lnTo>
                  <a:lnTo>
                    <a:pt x="19249" y="36537"/>
                  </a:lnTo>
                  <a:lnTo>
                    <a:pt x="19249" y="62471"/>
                  </a:lnTo>
                  <a:cubicBezTo>
                    <a:pt x="19249" y="70309"/>
                    <a:pt x="24205" y="73651"/>
                    <a:pt x="30775" y="73651"/>
                  </a:cubicBezTo>
                  <a:cubicBezTo>
                    <a:pt x="35846" y="73651"/>
                    <a:pt x="40687" y="72384"/>
                    <a:pt x="45067" y="69617"/>
                  </a:cubicBezTo>
                  <a:lnTo>
                    <a:pt x="45067" y="86330"/>
                  </a:lnTo>
                  <a:cubicBezTo>
                    <a:pt x="40111" y="89673"/>
                    <a:pt x="33772" y="91171"/>
                    <a:pt x="26856" y="91171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164F0DC2-741D-40A5-AB8A-3B457BF368C0}"/>
                </a:ext>
              </a:extLst>
            </p:cNvPr>
            <p:cNvSpPr/>
            <p:nvPr/>
          </p:nvSpPr>
          <p:spPr>
            <a:xfrm>
              <a:off x="4030774" y="5810743"/>
              <a:ext cx="43338" cy="71000"/>
            </a:xfrm>
            <a:custGeom>
              <a:avLst/>
              <a:gdLst>
                <a:gd name="connsiteX0" fmla="*/ 19133 w 43338"/>
                <a:gd name="connsiteY0" fmla="*/ 71000 h 71000"/>
                <a:gd name="connsiteX1" fmla="*/ 0 w 43338"/>
                <a:gd name="connsiteY1" fmla="*/ 71000 h 71000"/>
                <a:gd name="connsiteX2" fmla="*/ 0 w 43338"/>
                <a:gd name="connsiteY2" fmla="*/ 1383 h 71000"/>
                <a:gd name="connsiteX3" fmla="*/ 19133 w 43338"/>
                <a:gd name="connsiteY3" fmla="*/ 1383 h 71000"/>
                <a:gd name="connsiteX4" fmla="*/ 19133 w 43338"/>
                <a:gd name="connsiteY4" fmla="*/ 13946 h 71000"/>
                <a:gd name="connsiteX5" fmla="*/ 43338 w 43338"/>
                <a:gd name="connsiteY5" fmla="*/ 0 h 71000"/>
                <a:gd name="connsiteX6" fmla="*/ 43338 w 43338"/>
                <a:gd name="connsiteY6" fmla="*/ 21093 h 71000"/>
                <a:gd name="connsiteX7" fmla="*/ 19133 w 43338"/>
                <a:gd name="connsiteY7" fmla="*/ 40572 h 71000"/>
                <a:gd name="connsiteX8" fmla="*/ 19133 w 43338"/>
                <a:gd name="connsiteY8" fmla="*/ 71000 h 7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38" h="71000">
                  <a:moveTo>
                    <a:pt x="19133" y="71000"/>
                  </a:moveTo>
                  <a:lnTo>
                    <a:pt x="0" y="71000"/>
                  </a:lnTo>
                  <a:lnTo>
                    <a:pt x="0" y="1383"/>
                  </a:lnTo>
                  <a:lnTo>
                    <a:pt x="19133" y="1383"/>
                  </a:lnTo>
                  <a:lnTo>
                    <a:pt x="19133" y="13946"/>
                  </a:lnTo>
                  <a:cubicBezTo>
                    <a:pt x="24781" y="4956"/>
                    <a:pt x="32965" y="0"/>
                    <a:pt x="43338" y="0"/>
                  </a:cubicBezTo>
                  <a:lnTo>
                    <a:pt x="43338" y="21093"/>
                  </a:lnTo>
                  <a:cubicBezTo>
                    <a:pt x="30890" y="18441"/>
                    <a:pt x="19133" y="25818"/>
                    <a:pt x="19133" y="40572"/>
                  </a:cubicBezTo>
                  <a:lnTo>
                    <a:pt x="19133" y="7100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B9AF37D0-C0D3-43AD-9484-542A272C54FA}"/>
                </a:ext>
              </a:extLst>
            </p:cNvPr>
            <p:cNvSpPr/>
            <p:nvPr/>
          </p:nvSpPr>
          <p:spPr>
            <a:xfrm>
              <a:off x="4082411" y="5812126"/>
              <a:ext cx="65237" cy="71000"/>
            </a:xfrm>
            <a:custGeom>
              <a:avLst/>
              <a:gdLst>
                <a:gd name="connsiteX0" fmla="*/ 45989 w 65237"/>
                <a:gd name="connsiteY0" fmla="*/ 0 h 71000"/>
                <a:gd name="connsiteX1" fmla="*/ 65237 w 65237"/>
                <a:gd name="connsiteY1" fmla="*/ 0 h 71000"/>
                <a:gd name="connsiteX2" fmla="*/ 65237 w 65237"/>
                <a:gd name="connsiteY2" fmla="*/ 39073 h 71000"/>
                <a:gd name="connsiteX3" fmla="*/ 32619 w 65237"/>
                <a:gd name="connsiteY3" fmla="*/ 71001 h 71000"/>
                <a:gd name="connsiteX4" fmla="*/ 0 w 65237"/>
                <a:gd name="connsiteY4" fmla="*/ 39073 h 71000"/>
                <a:gd name="connsiteX5" fmla="*/ 0 w 65237"/>
                <a:gd name="connsiteY5" fmla="*/ 0 h 71000"/>
                <a:gd name="connsiteX6" fmla="*/ 19248 w 65237"/>
                <a:gd name="connsiteY6" fmla="*/ 0 h 71000"/>
                <a:gd name="connsiteX7" fmla="*/ 19248 w 65237"/>
                <a:gd name="connsiteY7" fmla="*/ 39304 h 71000"/>
                <a:gd name="connsiteX8" fmla="*/ 32619 w 65237"/>
                <a:gd name="connsiteY8" fmla="*/ 53250 h 71000"/>
                <a:gd name="connsiteX9" fmla="*/ 45989 w 65237"/>
                <a:gd name="connsiteY9" fmla="*/ 39304 h 71000"/>
                <a:gd name="connsiteX10" fmla="*/ 45989 w 65237"/>
                <a:gd name="connsiteY10" fmla="*/ 0 h 7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237" h="71000">
                  <a:moveTo>
                    <a:pt x="45989" y="0"/>
                  </a:moveTo>
                  <a:lnTo>
                    <a:pt x="65237" y="0"/>
                  </a:lnTo>
                  <a:lnTo>
                    <a:pt x="65237" y="39073"/>
                  </a:lnTo>
                  <a:cubicBezTo>
                    <a:pt x="65237" y="58668"/>
                    <a:pt x="51983" y="71001"/>
                    <a:pt x="32619" y="71001"/>
                  </a:cubicBezTo>
                  <a:cubicBezTo>
                    <a:pt x="13255" y="71001"/>
                    <a:pt x="0" y="58668"/>
                    <a:pt x="0" y="39073"/>
                  </a:cubicBezTo>
                  <a:lnTo>
                    <a:pt x="0" y="0"/>
                  </a:lnTo>
                  <a:lnTo>
                    <a:pt x="19248" y="0"/>
                  </a:lnTo>
                  <a:lnTo>
                    <a:pt x="19248" y="39304"/>
                  </a:lnTo>
                  <a:cubicBezTo>
                    <a:pt x="19248" y="48409"/>
                    <a:pt x="24781" y="53250"/>
                    <a:pt x="32619" y="53250"/>
                  </a:cubicBezTo>
                  <a:cubicBezTo>
                    <a:pt x="40457" y="53250"/>
                    <a:pt x="45989" y="48409"/>
                    <a:pt x="45989" y="39304"/>
                  </a:cubicBezTo>
                  <a:lnTo>
                    <a:pt x="45989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2191DC69-458E-4E4F-A982-44950B0F5AC4}"/>
                </a:ext>
              </a:extLst>
            </p:cNvPr>
            <p:cNvSpPr/>
            <p:nvPr/>
          </p:nvSpPr>
          <p:spPr>
            <a:xfrm>
              <a:off x="4164707" y="5778124"/>
              <a:ext cx="19133" cy="103734"/>
            </a:xfrm>
            <a:custGeom>
              <a:avLst/>
              <a:gdLst>
                <a:gd name="connsiteX0" fmla="*/ 0 w 19133"/>
                <a:gd name="connsiteY0" fmla="*/ 0 h 103734"/>
                <a:gd name="connsiteX1" fmla="*/ 19133 w 19133"/>
                <a:gd name="connsiteY1" fmla="*/ 0 h 103734"/>
                <a:gd name="connsiteX2" fmla="*/ 19133 w 19133"/>
                <a:gd name="connsiteY2" fmla="*/ 103734 h 103734"/>
                <a:gd name="connsiteX3" fmla="*/ 0 w 19133"/>
                <a:gd name="connsiteY3" fmla="*/ 103734 h 103734"/>
                <a:gd name="connsiteX4" fmla="*/ 0 w 19133"/>
                <a:gd name="connsiteY4" fmla="*/ 0 h 1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33" h="103734">
                  <a:moveTo>
                    <a:pt x="0" y="0"/>
                  </a:moveTo>
                  <a:lnTo>
                    <a:pt x="19133" y="0"/>
                  </a:lnTo>
                  <a:lnTo>
                    <a:pt x="19133" y="103734"/>
                  </a:lnTo>
                  <a:lnTo>
                    <a:pt x="0" y="1037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A865CEBD-22CC-4251-9B87-95F1066CAFA5}"/>
                </a:ext>
              </a:extLst>
            </p:cNvPr>
            <p:cNvSpPr/>
            <p:nvPr/>
          </p:nvSpPr>
          <p:spPr>
            <a:xfrm>
              <a:off x="4197672" y="5810743"/>
              <a:ext cx="69847" cy="72498"/>
            </a:xfrm>
            <a:custGeom>
              <a:avLst/>
              <a:gdLst>
                <a:gd name="connsiteX0" fmla="*/ 115 w 69847"/>
                <a:gd name="connsiteY0" fmla="*/ 36883 h 72498"/>
                <a:gd name="connsiteX1" fmla="*/ 35731 w 69847"/>
                <a:gd name="connsiteY1" fmla="*/ 0 h 72498"/>
                <a:gd name="connsiteX2" fmla="*/ 69848 w 69847"/>
                <a:gd name="connsiteY2" fmla="*/ 34463 h 72498"/>
                <a:gd name="connsiteX3" fmla="*/ 69387 w 69847"/>
                <a:gd name="connsiteY3" fmla="*/ 42531 h 72498"/>
                <a:gd name="connsiteX4" fmla="*/ 20747 w 69847"/>
                <a:gd name="connsiteY4" fmla="*/ 42531 h 72498"/>
                <a:gd name="connsiteX5" fmla="*/ 41033 w 69847"/>
                <a:gd name="connsiteY5" fmla="*/ 56362 h 72498"/>
                <a:gd name="connsiteX6" fmla="*/ 64085 w 69847"/>
                <a:gd name="connsiteY6" fmla="*/ 50023 h 72498"/>
                <a:gd name="connsiteX7" fmla="*/ 64085 w 69847"/>
                <a:gd name="connsiteY7" fmla="*/ 66044 h 72498"/>
                <a:gd name="connsiteX8" fmla="*/ 38958 w 69847"/>
                <a:gd name="connsiteY8" fmla="*/ 72499 h 72498"/>
                <a:gd name="connsiteX9" fmla="*/ 0 w 69847"/>
                <a:gd name="connsiteY9" fmla="*/ 36999 h 72498"/>
                <a:gd name="connsiteX10" fmla="*/ 50253 w 69847"/>
                <a:gd name="connsiteY10" fmla="*/ 29507 h 72498"/>
                <a:gd name="connsiteX11" fmla="*/ 35731 w 69847"/>
                <a:gd name="connsiteY11" fmla="*/ 15099 h 72498"/>
                <a:gd name="connsiteX12" fmla="*/ 20286 w 69847"/>
                <a:gd name="connsiteY12" fmla="*/ 29507 h 72498"/>
                <a:gd name="connsiteX13" fmla="*/ 50253 w 69847"/>
                <a:gd name="connsiteY13" fmla="*/ 29507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847" h="72498">
                  <a:moveTo>
                    <a:pt x="115" y="36883"/>
                  </a:moveTo>
                  <a:cubicBezTo>
                    <a:pt x="115" y="15560"/>
                    <a:pt x="14408" y="0"/>
                    <a:pt x="35731" y="0"/>
                  </a:cubicBezTo>
                  <a:cubicBezTo>
                    <a:pt x="55901" y="0"/>
                    <a:pt x="69848" y="14408"/>
                    <a:pt x="69848" y="34463"/>
                  </a:cubicBezTo>
                  <a:cubicBezTo>
                    <a:pt x="69848" y="37229"/>
                    <a:pt x="69732" y="39880"/>
                    <a:pt x="69387" y="42531"/>
                  </a:cubicBezTo>
                  <a:lnTo>
                    <a:pt x="20747" y="42531"/>
                  </a:lnTo>
                  <a:cubicBezTo>
                    <a:pt x="23282" y="51060"/>
                    <a:pt x="30890" y="56362"/>
                    <a:pt x="41033" y="56362"/>
                  </a:cubicBezTo>
                  <a:cubicBezTo>
                    <a:pt x="49101" y="56362"/>
                    <a:pt x="56823" y="54288"/>
                    <a:pt x="64085" y="50023"/>
                  </a:cubicBezTo>
                  <a:lnTo>
                    <a:pt x="64085" y="66044"/>
                  </a:lnTo>
                  <a:cubicBezTo>
                    <a:pt x="56362" y="70424"/>
                    <a:pt x="47718" y="72499"/>
                    <a:pt x="38958" y="72499"/>
                  </a:cubicBezTo>
                  <a:cubicBezTo>
                    <a:pt x="16943" y="72499"/>
                    <a:pt x="0" y="58898"/>
                    <a:pt x="0" y="36999"/>
                  </a:cubicBezTo>
                  <a:close/>
                  <a:moveTo>
                    <a:pt x="50253" y="29507"/>
                  </a:moveTo>
                  <a:cubicBezTo>
                    <a:pt x="49331" y="21323"/>
                    <a:pt x="44260" y="15099"/>
                    <a:pt x="35731" y="15099"/>
                  </a:cubicBezTo>
                  <a:cubicBezTo>
                    <a:pt x="27201" y="15099"/>
                    <a:pt x="21899" y="21208"/>
                    <a:pt x="20286" y="29507"/>
                  </a:cubicBezTo>
                  <a:lnTo>
                    <a:pt x="50253" y="2950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FB99D104-2A35-45F6-AC99-71E1450FB212}"/>
                </a:ext>
              </a:extLst>
            </p:cNvPr>
            <p:cNvSpPr/>
            <p:nvPr/>
          </p:nvSpPr>
          <p:spPr>
            <a:xfrm>
              <a:off x="4277547" y="5810627"/>
              <a:ext cx="52674" cy="72268"/>
            </a:xfrm>
            <a:custGeom>
              <a:avLst/>
              <a:gdLst>
                <a:gd name="connsiteX0" fmla="*/ 24320 w 52674"/>
                <a:gd name="connsiteY0" fmla="*/ 58437 h 72268"/>
                <a:gd name="connsiteX1" fmla="*/ 33425 w 52674"/>
                <a:gd name="connsiteY1" fmla="*/ 52328 h 72268"/>
                <a:gd name="connsiteX2" fmla="*/ 28585 w 52674"/>
                <a:gd name="connsiteY2" fmla="*/ 46335 h 72268"/>
                <a:gd name="connsiteX3" fmla="*/ 15560 w 52674"/>
                <a:gd name="connsiteY3" fmla="*/ 40917 h 72268"/>
                <a:gd name="connsiteX4" fmla="*/ 115 w 52674"/>
                <a:gd name="connsiteY4" fmla="*/ 21323 h 72268"/>
                <a:gd name="connsiteX5" fmla="*/ 26510 w 52674"/>
                <a:gd name="connsiteY5" fmla="*/ 0 h 72268"/>
                <a:gd name="connsiteX6" fmla="*/ 48640 w 52674"/>
                <a:gd name="connsiteY6" fmla="*/ 5648 h 72268"/>
                <a:gd name="connsiteX7" fmla="*/ 48640 w 52674"/>
                <a:gd name="connsiteY7" fmla="*/ 23167 h 72268"/>
                <a:gd name="connsiteX8" fmla="*/ 27547 w 52674"/>
                <a:gd name="connsiteY8" fmla="*/ 13601 h 72268"/>
                <a:gd name="connsiteX9" fmla="*/ 19133 w 52674"/>
                <a:gd name="connsiteY9" fmla="*/ 19364 h 72268"/>
                <a:gd name="connsiteX10" fmla="*/ 24551 w 52674"/>
                <a:gd name="connsiteY10" fmla="*/ 25357 h 72268"/>
                <a:gd name="connsiteX11" fmla="*/ 38036 w 52674"/>
                <a:gd name="connsiteY11" fmla="*/ 31120 h 72268"/>
                <a:gd name="connsiteX12" fmla="*/ 52674 w 52674"/>
                <a:gd name="connsiteY12" fmla="*/ 49216 h 72268"/>
                <a:gd name="connsiteX13" fmla="*/ 23974 w 52674"/>
                <a:gd name="connsiteY13" fmla="*/ 72268 h 72268"/>
                <a:gd name="connsiteX14" fmla="*/ 0 w 52674"/>
                <a:gd name="connsiteY14" fmla="*/ 65583 h 72268"/>
                <a:gd name="connsiteX15" fmla="*/ 0 w 52674"/>
                <a:gd name="connsiteY15" fmla="*/ 47372 h 72268"/>
                <a:gd name="connsiteX16" fmla="*/ 24320 w 52674"/>
                <a:gd name="connsiteY16" fmla="*/ 58206 h 7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674" h="72268">
                  <a:moveTo>
                    <a:pt x="24320" y="58437"/>
                  </a:moveTo>
                  <a:cubicBezTo>
                    <a:pt x="29968" y="58437"/>
                    <a:pt x="33425" y="56132"/>
                    <a:pt x="33425" y="52328"/>
                  </a:cubicBezTo>
                  <a:cubicBezTo>
                    <a:pt x="33425" y="49793"/>
                    <a:pt x="32273" y="48063"/>
                    <a:pt x="28585" y="46335"/>
                  </a:cubicBezTo>
                  <a:lnTo>
                    <a:pt x="15560" y="40917"/>
                  </a:lnTo>
                  <a:cubicBezTo>
                    <a:pt x="6109" y="36883"/>
                    <a:pt x="115" y="31927"/>
                    <a:pt x="115" y="21323"/>
                  </a:cubicBezTo>
                  <a:cubicBezTo>
                    <a:pt x="115" y="8068"/>
                    <a:pt x="10604" y="0"/>
                    <a:pt x="26510" y="0"/>
                  </a:cubicBezTo>
                  <a:cubicBezTo>
                    <a:pt x="34809" y="0"/>
                    <a:pt x="42531" y="1959"/>
                    <a:pt x="48640" y="5648"/>
                  </a:cubicBezTo>
                  <a:lnTo>
                    <a:pt x="48640" y="23167"/>
                  </a:lnTo>
                  <a:cubicBezTo>
                    <a:pt x="41840" y="17174"/>
                    <a:pt x="33887" y="13601"/>
                    <a:pt x="27547" y="13601"/>
                  </a:cubicBezTo>
                  <a:cubicBezTo>
                    <a:pt x="22245" y="13601"/>
                    <a:pt x="19133" y="15791"/>
                    <a:pt x="19133" y="19364"/>
                  </a:cubicBezTo>
                  <a:cubicBezTo>
                    <a:pt x="19133" y="22245"/>
                    <a:pt x="20516" y="23744"/>
                    <a:pt x="24551" y="25357"/>
                  </a:cubicBezTo>
                  <a:lnTo>
                    <a:pt x="38036" y="31120"/>
                  </a:lnTo>
                  <a:cubicBezTo>
                    <a:pt x="47948" y="35385"/>
                    <a:pt x="52674" y="40687"/>
                    <a:pt x="52674" y="49216"/>
                  </a:cubicBezTo>
                  <a:cubicBezTo>
                    <a:pt x="52674" y="63854"/>
                    <a:pt x="40341" y="72268"/>
                    <a:pt x="23974" y="72268"/>
                  </a:cubicBezTo>
                  <a:cubicBezTo>
                    <a:pt x="14869" y="72268"/>
                    <a:pt x="6224" y="69732"/>
                    <a:pt x="0" y="65583"/>
                  </a:cubicBezTo>
                  <a:lnTo>
                    <a:pt x="0" y="47372"/>
                  </a:lnTo>
                  <a:cubicBezTo>
                    <a:pt x="7607" y="54518"/>
                    <a:pt x="16367" y="58206"/>
                    <a:pt x="24320" y="5820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F8C9ED92-6AA0-4A1C-9740-F70E6F8223F1}"/>
                </a:ext>
              </a:extLst>
            </p:cNvPr>
            <p:cNvSpPr/>
            <p:nvPr/>
          </p:nvSpPr>
          <p:spPr>
            <a:xfrm>
              <a:off x="3573191" y="5961157"/>
              <a:ext cx="6684" cy="77800"/>
            </a:xfrm>
            <a:custGeom>
              <a:avLst/>
              <a:gdLst>
                <a:gd name="connsiteX0" fmla="*/ 0 w 6684"/>
                <a:gd name="connsiteY0" fmla="*/ 0 h 77800"/>
                <a:gd name="connsiteX1" fmla="*/ 6685 w 6684"/>
                <a:gd name="connsiteY1" fmla="*/ 0 h 77800"/>
                <a:gd name="connsiteX2" fmla="*/ 6685 w 6684"/>
                <a:gd name="connsiteY2" fmla="*/ 77801 h 77800"/>
                <a:gd name="connsiteX3" fmla="*/ 0 w 6684"/>
                <a:gd name="connsiteY3" fmla="*/ 77801 h 77800"/>
                <a:gd name="connsiteX4" fmla="*/ 0 w 668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4" h="77800">
                  <a:moveTo>
                    <a:pt x="0" y="0"/>
                  </a:moveTo>
                  <a:lnTo>
                    <a:pt x="6685" y="0"/>
                  </a:lnTo>
                  <a:lnTo>
                    <a:pt x="668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F056E273-42A2-4C55-BA01-AB7CDD548A6C}"/>
                </a:ext>
              </a:extLst>
            </p:cNvPr>
            <p:cNvSpPr/>
            <p:nvPr/>
          </p:nvSpPr>
          <p:spPr>
            <a:xfrm>
              <a:off x="3597971" y="5960350"/>
              <a:ext cx="29276" cy="78607"/>
            </a:xfrm>
            <a:custGeom>
              <a:avLst/>
              <a:gdLst>
                <a:gd name="connsiteX0" fmla="*/ 6455 w 29276"/>
                <a:gd name="connsiteY0" fmla="*/ 33771 h 78607"/>
                <a:gd name="connsiteX1" fmla="*/ 6455 w 29276"/>
                <a:gd name="connsiteY1" fmla="*/ 78608 h 78607"/>
                <a:gd name="connsiteX2" fmla="*/ 0 w 29276"/>
                <a:gd name="connsiteY2" fmla="*/ 78608 h 78607"/>
                <a:gd name="connsiteX3" fmla="*/ 0 w 29276"/>
                <a:gd name="connsiteY3" fmla="*/ 17289 h 78607"/>
                <a:gd name="connsiteX4" fmla="*/ 16943 w 29276"/>
                <a:gd name="connsiteY4" fmla="*/ 0 h 78607"/>
                <a:gd name="connsiteX5" fmla="*/ 29276 w 29276"/>
                <a:gd name="connsiteY5" fmla="*/ 3804 h 78607"/>
                <a:gd name="connsiteX6" fmla="*/ 29276 w 29276"/>
                <a:gd name="connsiteY6" fmla="*/ 10258 h 78607"/>
                <a:gd name="connsiteX7" fmla="*/ 17289 w 29276"/>
                <a:gd name="connsiteY7" fmla="*/ 6109 h 78607"/>
                <a:gd name="connsiteX8" fmla="*/ 6339 w 29276"/>
                <a:gd name="connsiteY8" fmla="*/ 17058 h 78607"/>
                <a:gd name="connsiteX9" fmla="*/ 6339 w 29276"/>
                <a:gd name="connsiteY9" fmla="*/ 27893 h 78607"/>
                <a:gd name="connsiteX10" fmla="*/ 27432 w 29276"/>
                <a:gd name="connsiteY10" fmla="*/ 27893 h 78607"/>
                <a:gd name="connsiteX11" fmla="*/ 27432 w 29276"/>
                <a:gd name="connsiteY11" fmla="*/ 33887 h 78607"/>
                <a:gd name="connsiteX12" fmla="*/ 6339 w 29276"/>
                <a:gd name="connsiteY12" fmla="*/ 33887 h 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6" h="78607">
                  <a:moveTo>
                    <a:pt x="6455" y="33771"/>
                  </a:moveTo>
                  <a:lnTo>
                    <a:pt x="6455" y="78608"/>
                  </a:lnTo>
                  <a:lnTo>
                    <a:pt x="0" y="78608"/>
                  </a:lnTo>
                  <a:lnTo>
                    <a:pt x="0" y="17289"/>
                  </a:lnTo>
                  <a:cubicBezTo>
                    <a:pt x="0" y="7261"/>
                    <a:pt x="6455" y="0"/>
                    <a:pt x="16943" y="0"/>
                  </a:cubicBezTo>
                  <a:cubicBezTo>
                    <a:pt x="21323" y="0"/>
                    <a:pt x="25357" y="922"/>
                    <a:pt x="29276" y="3804"/>
                  </a:cubicBezTo>
                  <a:lnTo>
                    <a:pt x="29276" y="10258"/>
                  </a:lnTo>
                  <a:cubicBezTo>
                    <a:pt x="25588" y="7146"/>
                    <a:pt x="21554" y="6109"/>
                    <a:pt x="17289" y="6109"/>
                  </a:cubicBezTo>
                  <a:cubicBezTo>
                    <a:pt x="10604" y="6109"/>
                    <a:pt x="6339" y="10719"/>
                    <a:pt x="6339" y="17058"/>
                  </a:cubicBezTo>
                  <a:lnTo>
                    <a:pt x="6339" y="27893"/>
                  </a:lnTo>
                  <a:lnTo>
                    <a:pt x="27432" y="27893"/>
                  </a:lnTo>
                  <a:lnTo>
                    <a:pt x="27432" y="33887"/>
                  </a:lnTo>
                  <a:lnTo>
                    <a:pt x="6339" y="3388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3DF4B198-BE0D-45AB-AE74-D0F6687CE5F4}"/>
                </a:ext>
              </a:extLst>
            </p:cNvPr>
            <p:cNvSpPr/>
            <p:nvPr/>
          </p:nvSpPr>
          <p:spPr>
            <a:xfrm>
              <a:off x="3650991" y="5988129"/>
              <a:ext cx="50253" cy="76763"/>
            </a:xfrm>
            <a:custGeom>
              <a:avLst/>
              <a:gdLst>
                <a:gd name="connsiteX0" fmla="*/ 13024 w 50253"/>
                <a:gd name="connsiteY0" fmla="*/ 76763 h 76763"/>
                <a:gd name="connsiteX1" fmla="*/ 6339 w 50253"/>
                <a:gd name="connsiteY1" fmla="*/ 76763 h 76763"/>
                <a:gd name="connsiteX2" fmla="*/ 22476 w 50253"/>
                <a:gd name="connsiteY2" fmla="*/ 43337 h 76763"/>
                <a:gd name="connsiteX3" fmla="*/ 0 w 50253"/>
                <a:gd name="connsiteY3" fmla="*/ 0 h 76763"/>
                <a:gd name="connsiteX4" fmla="*/ 7607 w 50253"/>
                <a:gd name="connsiteY4" fmla="*/ 0 h 76763"/>
                <a:gd name="connsiteX5" fmla="*/ 26049 w 50253"/>
                <a:gd name="connsiteY5" fmla="*/ 36076 h 76763"/>
                <a:gd name="connsiteX6" fmla="*/ 43568 w 50253"/>
                <a:gd name="connsiteY6" fmla="*/ 0 h 76763"/>
                <a:gd name="connsiteX7" fmla="*/ 50253 w 50253"/>
                <a:gd name="connsiteY7" fmla="*/ 0 h 76763"/>
                <a:gd name="connsiteX8" fmla="*/ 13140 w 50253"/>
                <a:gd name="connsiteY8" fmla="*/ 76763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253" h="76763">
                  <a:moveTo>
                    <a:pt x="13024" y="76763"/>
                  </a:moveTo>
                  <a:lnTo>
                    <a:pt x="6339" y="76763"/>
                  </a:lnTo>
                  <a:lnTo>
                    <a:pt x="22476" y="43337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6"/>
                  </a:lnTo>
                  <a:lnTo>
                    <a:pt x="43568" y="0"/>
                  </a:lnTo>
                  <a:lnTo>
                    <a:pt x="50253" y="0"/>
                  </a:lnTo>
                  <a:lnTo>
                    <a:pt x="13140" y="7676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216D286C-C742-4BC3-B1DD-C3241D239E1D}"/>
                </a:ext>
              </a:extLst>
            </p:cNvPr>
            <p:cNvSpPr/>
            <p:nvPr/>
          </p:nvSpPr>
          <p:spPr>
            <a:xfrm>
              <a:off x="3706201" y="5987206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232171A2-CE5B-4794-A884-D14F2135E4A6}"/>
                </a:ext>
              </a:extLst>
            </p:cNvPr>
            <p:cNvSpPr/>
            <p:nvPr/>
          </p:nvSpPr>
          <p:spPr>
            <a:xfrm>
              <a:off x="3770862" y="5988129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1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1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1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0"/>
                    <a:pt x="12909" y="45643"/>
                    <a:pt x="22361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A57E6B25-AD56-4C44-8C6E-17B7C2641969}"/>
                </a:ext>
              </a:extLst>
            </p:cNvPr>
            <p:cNvSpPr/>
            <p:nvPr/>
          </p:nvSpPr>
          <p:spPr>
            <a:xfrm>
              <a:off x="3856385" y="5961157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3 w 45412"/>
                <a:gd name="connsiteY6" fmla="*/ 48755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3" y="31120"/>
                    <a:pt x="16713" y="26164"/>
                    <a:pt x="25242" y="26164"/>
                  </a:cubicBezTo>
                  <a:cubicBezTo>
                    <a:pt x="38728" y="26164"/>
                    <a:pt x="45413" y="35616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AFA437B3-636A-440C-9AF5-167D6F6B0AF9}"/>
                </a:ext>
              </a:extLst>
            </p:cNvPr>
            <p:cNvSpPr/>
            <p:nvPr/>
          </p:nvSpPr>
          <p:spPr>
            <a:xfrm>
              <a:off x="3914477" y="5987206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4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730F7A69-D79B-4A43-957D-D86695773F03}"/>
                </a:ext>
              </a:extLst>
            </p:cNvPr>
            <p:cNvSpPr/>
            <p:nvPr/>
          </p:nvSpPr>
          <p:spPr>
            <a:xfrm>
              <a:off x="3976833" y="5988013"/>
              <a:ext cx="50945" cy="52443"/>
            </a:xfrm>
            <a:custGeom>
              <a:avLst/>
              <a:gdLst>
                <a:gd name="connsiteX0" fmla="*/ 25472 w 50945"/>
                <a:gd name="connsiteY0" fmla="*/ 52443 h 52443"/>
                <a:gd name="connsiteX1" fmla="*/ 0 w 50945"/>
                <a:gd name="connsiteY1" fmla="*/ 0 h 52443"/>
                <a:gd name="connsiteX2" fmla="*/ 7492 w 50945"/>
                <a:gd name="connsiteY2" fmla="*/ 0 h 52443"/>
                <a:gd name="connsiteX3" fmla="*/ 25818 w 50945"/>
                <a:gd name="connsiteY3" fmla="*/ 38843 h 52443"/>
                <a:gd name="connsiteX4" fmla="*/ 44030 w 50945"/>
                <a:gd name="connsiteY4" fmla="*/ 0 h 52443"/>
                <a:gd name="connsiteX5" fmla="*/ 50945 w 50945"/>
                <a:gd name="connsiteY5" fmla="*/ 0 h 52443"/>
                <a:gd name="connsiteX6" fmla="*/ 25472 w 50945"/>
                <a:gd name="connsiteY6" fmla="*/ 52443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45" h="52443">
                  <a:moveTo>
                    <a:pt x="25472" y="52443"/>
                  </a:moveTo>
                  <a:lnTo>
                    <a:pt x="0" y="0"/>
                  </a:lnTo>
                  <a:lnTo>
                    <a:pt x="7492" y="0"/>
                  </a:lnTo>
                  <a:lnTo>
                    <a:pt x="25818" y="38843"/>
                  </a:lnTo>
                  <a:lnTo>
                    <a:pt x="44030" y="0"/>
                  </a:lnTo>
                  <a:lnTo>
                    <a:pt x="50945" y="0"/>
                  </a:lnTo>
                  <a:lnTo>
                    <a:pt x="25472" y="5244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EA1A112F-CCF8-4D16-878E-5A166DA7971C}"/>
                </a:ext>
              </a:extLst>
            </p:cNvPr>
            <p:cNvSpPr/>
            <p:nvPr/>
          </p:nvSpPr>
          <p:spPr>
            <a:xfrm>
              <a:off x="4034002" y="5987322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49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6" y="46565"/>
                    <a:pt x="27086" y="46565"/>
                  </a:cubicBezTo>
                  <a:cubicBezTo>
                    <a:pt x="33772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2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F6FD5A44-9355-4906-B170-19CD7E404325}"/>
                </a:ext>
              </a:extLst>
            </p:cNvPr>
            <p:cNvSpPr/>
            <p:nvPr/>
          </p:nvSpPr>
          <p:spPr>
            <a:xfrm>
              <a:off x="4117911" y="5987206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4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D22BD375-DFA5-4016-896F-4947AD3B2147}"/>
                </a:ext>
              </a:extLst>
            </p:cNvPr>
            <p:cNvSpPr/>
            <p:nvPr/>
          </p:nvSpPr>
          <p:spPr>
            <a:xfrm>
              <a:off x="4208391" y="5987206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6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6 w 35846"/>
                <a:gd name="connsiteY10" fmla="*/ 20516 h 52558"/>
                <a:gd name="connsiteX11" fmla="*/ 26510 w 35846"/>
                <a:gd name="connsiteY11" fmla="*/ 25587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1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6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9" y="5302"/>
                    <a:pt x="18326" y="5302"/>
                  </a:cubicBezTo>
                  <a:cubicBezTo>
                    <a:pt x="12103" y="5302"/>
                    <a:pt x="7492" y="8183"/>
                    <a:pt x="7492" y="13255"/>
                  </a:cubicBezTo>
                  <a:cubicBezTo>
                    <a:pt x="7492" y="16713"/>
                    <a:pt x="9106" y="18903"/>
                    <a:pt x="13486" y="20516"/>
                  </a:cubicBezTo>
                  <a:lnTo>
                    <a:pt x="26510" y="25587"/>
                  </a:lnTo>
                  <a:cubicBezTo>
                    <a:pt x="32965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5299DB7F-28A9-44B7-B4A7-C9E09BCDC2E8}"/>
                </a:ext>
              </a:extLst>
            </p:cNvPr>
            <p:cNvSpPr/>
            <p:nvPr/>
          </p:nvSpPr>
          <p:spPr>
            <a:xfrm>
              <a:off x="4253804" y="5987322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49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6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35946409-D01A-4EF2-996A-B5531BC041DC}"/>
                </a:ext>
              </a:extLst>
            </p:cNvPr>
            <p:cNvSpPr/>
            <p:nvPr/>
          </p:nvSpPr>
          <p:spPr>
            <a:xfrm>
              <a:off x="4315698" y="5971531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4 h 68349"/>
                <a:gd name="connsiteX2" fmla="*/ 0 w 29506"/>
                <a:gd name="connsiteY2" fmla="*/ 0 h 68349"/>
                <a:gd name="connsiteX3" fmla="*/ 6340 w 29506"/>
                <a:gd name="connsiteY3" fmla="*/ 0 h 68349"/>
                <a:gd name="connsiteX4" fmla="*/ 6340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40 w 29506"/>
                <a:gd name="connsiteY7" fmla="*/ 22591 h 68349"/>
                <a:gd name="connsiteX8" fmla="*/ 6340 w 29506"/>
                <a:gd name="connsiteY8" fmla="*/ 51290 h 68349"/>
                <a:gd name="connsiteX9" fmla="*/ 17289 w 29506"/>
                <a:gd name="connsiteY9" fmla="*/ 62240 h 68349"/>
                <a:gd name="connsiteX10" fmla="*/ 29507 w 29506"/>
                <a:gd name="connsiteY10" fmla="*/ 58436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40" y="68234"/>
                    <a:pt x="0" y="63508"/>
                    <a:pt x="0" y="50714"/>
                  </a:cubicBezTo>
                  <a:lnTo>
                    <a:pt x="0" y="0"/>
                  </a:lnTo>
                  <a:lnTo>
                    <a:pt x="6340" y="0"/>
                  </a:lnTo>
                  <a:lnTo>
                    <a:pt x="6340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40" y="22591"/>
                  </a:lnTo>
                  <a:lnTo>
                    <a:pt x="6340" y="51290"/>
                  </a:lnTo>
                  <a:cubicBezTo>
                    <a:pt x="6340" y="59013"/>
                    <a:pt x="10950" y="62240"/>
                    <a:pt x="17289" y="62240"/>
                  </a:cubicBezTo>
                  <a:cubicBezTo>
                    <a:pt x="21208" y="62240"/>
                    <a:pt x="25819" y="61088"/>
                    <a:pt x="29507" y="58436"/>
                  </a:cubicBezTo>
                  <a:lnTo>
                    <a:pt x="29507" y="64661"/>
                  </a:lnTo>
                  <a:cubicBezTo>
                    <a:pt x="25819" y="67196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D89A5E5A-A92F-4012-AE57-28C4027146AF}"/>
                </a:ext>
              </a:extLst>
            </p:cNvPr>
            <p:cNvSpPr/>
            <p:nvPr/>
          </p:nvSpPr>
          <p:spPr>
            <a:xfrm>
              <a:off x="4376441" y="5987206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4 w 52443"/>
                <a:gd name="connsiteY1" fmla="*/ 0 h 52558"/>
                <a:gd name="connsiteX2" fmla="*/ 52443 w 52443"/>
                <a:gd name="connsiteY2" fmla="*/ 26164 h 52558"/>
                <a:gd name="connsiteX3" fmla="*/ 26394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4" y="0"/>
                  </a:cubicBezTo>
                  <a:cubicBezTo>
                    <a:pt x="41839" y="0"/>
                    <a:pt x="52443" y="10950"/>
                    <a:pt x="52443" y="26164"/>
                  </a:cubicBezTo>
                  <a:cubicBezTo>
                    <a:pt x="52443" y="41378"/>
                    <a:pt x="41609" y="52559"/>
                    <a:pt x="26394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009EDDAD-7BC8-439F-8316-E26C31AB45C5}"/>
                </a:ext>
              </a:extLst>
            </p:cNvPr>
            <p:cNvSpPr/>
            <p:nvPr/>
          </p:nvSpPr>
          <p:spPr>
            <a:xfrm>
              <a:off x="4442139" y="5960350"/>
              <a:ext cx="29276" cy="78607"/>
            </a:xfrm>
            <a:custGeom>
              <a:avLst/>
              <a:gdLst>
                <a:gd name="connsiteX0" fmla="*/ 6455 w 29276"/>
                <a:gd name="connsiteY0" fmla="*/ 33771 h 78607"/>
                <a:gd name="connsiteX1" fmla="*/ 6455 w 29276"/>
                <a:gd name="connsiteY1" fmla="*/ 78608 h 78607"/>
                <a:gd name="connsiteX2" fmla="*/ 0 w 29276"/>
                <a:gd name="connsiteY2" fmla="*/ 78608 h 78607"/>
                <a:gd name="connsiteX3" fmla="*/ 0 w 29276"/>
                <a:gd name="connsiteY3" fmla="*/ 17289 h 78607"/>
                <a:gd name="connsiteX4" fmla="*/ 16943 w 29276"/>
                <a:gd name="connsiteY4" fmla="*/ 0 h 78607"/>
                <a:gd name="connsiteX5" fmla="*/ 29276 w 29276"/>
                <a:gd name="connsiteY5" fmla="*/ 3804 h 78607"/>
                <a:gd name="connsiteX6" fmla="*/ 29276 w 29276"/>
                <a:gd name="connsiteY6" fmla="*/ 10258 h 78607"/>
                <a:gd name="connsiteX7" fmla="*/ 17289 w 29276"/>
                <a:gd name="connsiteY7" fmla="*/ 6109 h 78607"/>
                <a:gd name="connsiteX8" fmla="*/ 6340 w 29276"/>
                <a:gd name="connsiteY8" fmla="*/ 17058 h 78607"/>
                <a:gd name="connsiteX9" fmla="*/ 6340 w 29276"/>
                <a:gd name="connsiteY9" fmla="*/ 27893 h 78607"/>
                <a:gd name="connsiteX10" fmla="*/ 27432 w 29276"/>
                <a:gd name="connsiteY10" fmla="*/ 27893 h 78607"/>
                <a:gd name="connsiteX11" fmla="*/ 27432 w 29276"/>
                <a:gd name="connsiteY11" fmla="*/ 33887 h 78607"/>
                <a:gd name="connsiteX12" fmla="*/ 6340 w 29276"/>
                <a:gd name="connsiteY12" fmla="*/ 33887 h 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6" h="78607">
                  <a:moveTo>
                    <a:pt x="6455" y="33771"/>
                  </a:moveTo>
                  <a:lnTo>
                    <a:pt x="6455" y="78608"/>
                  </a:lnTo>
                  <a:lnTo>
                    <a:pt x="0" y="78608"/>
                  </a:lnTo>
                  <a:lnTo>
                    <a:pt x="0" y="17289"/>
                  </a:lnTo>
                  <a:cubicBezTo>
                    <a:pt x="0" y="7261"/>
                    <a:pt x="6455" y="0"/>
                    <a:pt x="16943" y="0"/>
                  </a:cubicBezTo>
                  <a:cubicBezTo>
                    <a:pt x="21323" y="0"/>
                    <a:pt x="25357" y="922"/>
                    <a:pt x="29276" y="3804"/>
                  </a:cubicBezTo>
                  <a:lnTo>
                    <a:pt x="29276" y="10258"/>
                  </a:lnTo>
                  <a:cubicBezTo>
                    <a:pt x="25588" y="7146"/>
                    <a:pt x="21554" y="6109"/>
                    <a:pt x="17289" y="6109"/>
                  </a:cubicBezTo>
                  <a:cubicBezTo>
                    <a:pt x="10604" y="6109"/>
                    <a:pt x="6340" y="10719"/>
                    <a:pt x="6340" y="17058"/>
                  </a:cubicBezTo>
                  <a:lnTo>
                    <a:pt x="6340" y="27893"/>
                  </a:lnTo>
                  <a:lnTo>
                    <a:pt x="27432" y="27893"/>
                  </a:lnTo>
                  <a:lnTo>
                    <a:pt x="27432" y="33887"/>
                  </a:lnTo>
                  <a:lnTo>
                    <a:pt x="6340" y="3388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8E7320D1-5F85-4C1A-9543-67F98BB2C984}"/>
                </a:ext>
              </a:extLst>
            </p:cNvPr>
            <p:cNvSpPr/>
            <p:nvPr/>
          </p:nvSpPr>
          <p:spPr>
            <a:xfrm>
              <a:off x="4502882" y="5987206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8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0C706424-F7A3-4986-A76C-0BF2C277808C}"/>
                </a:ext>
              </a:extLst>
            </p:cNvPr>
            <p:cNvSpPr/>
            <p:nvPr/>
          </p:nvSpPr>
          <p:spPr>
            <a:xfrm>
              <a:off x="4536538" y="5988129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1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1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1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0"/>
                    <a:pt x="12909" y="45643"/>
                    <a:pt x="22361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E4DABA94-5777-4418-B8B6-44D57B418AD6}"/>
                </a:ext>
              </a:extLst>
            </p:cNvPr>
            <p:cNvSpPr/>
            <p:nvPr/>
          </p:nvSpPr>
          <p:spPr>
            <a:xfrm>
              <a:off x="4597626" y="5961157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D445CC6B-957A-48BC-A3D9-B0CB048ECF3C}"/>
                </a:ext>
              </a:extLst>
            </p:cNvPr>
            <p:cNvSpPr/>
            <p:nvPr/>
          </p:nvSpPr>
          <p:spPr>
            <a:xfrm>
              <a:off x="4618257" y="5987322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49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6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63878861-D657-4570-8A15-F8BCBE6AEA9A}"/>
                </a:ext>
              </a:extLst>
            </p:cNvPr>
            <p:cNvSpPr/>
            <p:nvPr/>
          </p:nvSpPr>
          <p:spPr>
            <a:xfrm>
              <a:off x="4677501" y="5987206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2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6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5 w 35845"/>
                <a:gd name="connsiteY10" fmla="*/ 20516 h 52558"/>
                <a:gd name="connsiteX11" fmla="*/ 26510 w 35845"/>
                <a:gd name="connsiteY11" fmla="*/ 25587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1 h 52558"/>
                <a:gd name="connsiteX15" fmla="*/ 0 w 35845"/>
                <a:gd name="connsiteY15" fmla="*/ 40110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6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3"/>
                    <a:pt x="7492" y="13255"/>
                  </a:cubicBezTo>
                  <a:cubicBezTo>
                    <a:pt x="7492" y="16713"/>
                    <a:pt x="9105" y="18903"/>
                    <a:pt x="13485" y="20516"/>
                  </a:cubicBezTo>
                  <a:lnTo>
                    <a:pt x="26510" y="25587"/>
                  </a:lnTo>
                  <a:cubicBezTo>
                    <a:pt x="32964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7805EAA5-C044-452F-8ED9-7061DE4B6BEF}"/>
                </a:ext>
              </a:extLst>
            </p:cNvPr>
            <p:cNvSpPr/>
            <p:nvPr/>
          </p:nvSpPr>
          <p:spPr>
            <a:xfrm>
              <a:off x="4750807" y="5971531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4 h 68349"/>
                <a:gd name="connsiteX2" fmla="*/ 0 w 29506"/>
                <a:gd name="connsiteY2" fmla="*/ 0 h 68349"/>
                <a:gd name="connsiteX3" fmla="*/ 6340 w 29506"/>
                <a:gd name="connsiteY3" fmla="*/ 0 h 68349"/>
                <a:gd name="connsiteX4" fmla="*/ 6340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40 w 29506"/>
                <a:gd name="connsiteY7" fmla="*/ 22591 h 68349"/>
                <a:gd name="connsiteX8" fmla="*/ 6340 w 29506"/>
                <a:gd name="connsiteY8" fmla="*/ 51290 h 68349"/>
                <a:gd name="connsiteX9" fmla="*/ 17289 w 29506"/>
                <a:gd name="connsiteY9" fmla="*/ 62240 h 68349"/>
                <a:gd name="connsiteX10" fmla="*/ 29507 w 29506"/>
                <a:gd name="connsiteY10" fmla="*/ 58436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40" y="68234"/>
                    <a:pt x="0" y="63508"/>
                    <a:pt x="0" y="50714"/>
                  </a:cubicBezTo>
                  <a:lnTo>
                    <a:pt x="0" y="0"/>
                  </a:lnTo>
                  <a:lnTo>
                    <a:pt x="6340" y="0"/>
                  </a:lnTo>
                  <a:lnTo>
                    <a:pt x="6340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40" y="22591"/>
                  </a:lnTo>
                  <a:lnTo>
                    <a:pt x="6340" y="51290"/>
                  </a:lnTo>
                  <a:cubicBezTo>
                    <a:pt x="6340" y="59013"/>
                    <a:pt x="10950" y="62240"/>
                    <a:pt x="17289" y="62240"/>
                  </a:cubicBezTo>
                  <a:cubicBezTo>
                    <a:pt x="21208" y="62240"/>
                    <a:pt x="25819" y="61088"/>
                    <a:pt x="29507" y="58436"/>
                  </a:cubicBezTo>
                  <a:lnTo>
                    <a:pt x="29507" y="64661"/>
                  </a:lnTo>
                  <a:cubicBezTo>
                    <a:pt x="25819" y="67196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B7DC21E5-8A3F-4047-B46A-15F9BC101C20}"/>
                </a:ext>
              </a:extLst>
            </p:cNvPr>
            <p:cNvSpPr/>
            <p:nvPr/>
          </p:nvSpPr>
          <p:spPr>
            <a:xfrm>
              <a:off x="4790918" y="5961157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3 w 45412"/>
                <a:gd name="connsiteY6" fmla="*/ 48755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7" y="26164"/>
                    <a:pt x="45413" y="35616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BF2D4655-492B-4F51-B614-E5B0F9CA3BC2}"/>
                </a:ext>
              </a:extLst>
            </p:cNvPr>
            <p:cNvSpPr/>
            <p:nvPr/>
          </p:nvSpPr>
          <p:spPr>
            <a:xfrm>
              <a:off x="4849009" y="5987206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FE025461-D9B1-47B2-9EF9-948F00D32290}"/>
                </a:ext>
              </a:extLst>
            </p:cNvPr>
            <p:cNvSpPr/>
            <p:nvPr/>
          </p:nvSpPr>
          <p:spPr>
            <a:xfrm>
              <a:off x="4918511" y="5971531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4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0 h 68349"/>
                <a:gd name="connsiteX9" fmla="*/ 17289 w 29506"/>
                <a:gd name="connsiteY9" fmla="*/ 62240 h 68349"/>
                <a:gd name="connsiteX10" fmla="*/ 29507 w 29506"/>
                <a:gd name="connsiteY10" fmla="*/ 58436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8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0"/>
                  </a:lnTo>
                  <a:cubicBezTo>
                    <a:pt x="6339" y="59013"/>
                    <a:pt x="10950" y="62240"/>
                    <a:pt x="17289" y="62240"/>
                  </a:cubicBezTo>
                  <a:cubicBezTo>
                    <a:pt x="21208" y="62240"/>
                    <a:pt x="25818" y="61088"/>
                    <a:pt x="29507" y="58436"/>
                  </a:cubicBezTo>
                  <a:lnTo>
                    <a:pt x="29507" y="64661"/>
                  </a:lnTo>
                  <a:cubicBezTo>
                    <a:pt x="25818" y="67196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3F8D1E59-3010-4166-8476-370B0406D400}"/>
                </a:ext>
              </a:extLst>
            </p:cNvPr>
            <p:cNvSpPr/>
            <p:nvPr/>
          </p:nvSpPr>
          <p:spPr>
            <a:xfrm>
              <a:off x="4975450" y="5986399"/>
              <a:ext cx="82180" cy="54057"/>
            </a:xfrm>
            <a:custGeom>
              <a:avLst/>
              <a:gdLst>
                <a:gd name="connsiteX0" fmla="*/ 60051 w 82180"/>
                <a:gd name="connsiteY0" fmla="*/ 54057 h 54057"/>
                <a:gd name="connsiteX1" fmla="*/ 41378 w 82180"/>
                <a:gd name="connsiteY1" fmla="*/ 13140 h 54057"/>
                <a:gd name="connsiteX2" fmla="*/ 22476 w 82180"/>
                <a:gd name="connsiteY2" fmla="*/ 54057 h 54057"/>
                <a:gd name="connsiteX3" fmla="*/ 0 w 82180"/>
                <a:gd name="connsiteY3" fmla="*/ 1614 h 54057"/>
                <a:gd name="connsiteX4" fmla="*/ 7376 w 82180"/>
                <a:gd name="connsiteY4" fmla="*/ 1614 h 54057"/>
                <a:gd name="connsiteX5" fmla="*/ 23282 w 82180"/>
                <a:gd name="connsiteY5" fmla="*/ 39765 h 54057"/>
                <a:gd name="connsiteX6" fmla="*/ 41494 w 82180"/>
                <a:gd name="connsiteY6" fmla="*/ 0 h 54057"/>
                <a:gd name="connsiteX7" fmla="*/ 59589 w 82180"/>
                <a:gd name="connsiteY7" fmla="*/ 39765 h 54057"/>
                <a:gd name="connsiteX8" fmla="*/ 75495 w 82180"/>
                <a:gd name="connsiteY8" fmla="*/ 1614 h 54057"/>
                <a:gd name="connsiteX9" fmla="*/ 82180 w 82180"/>
                <a:gd name="connsiteY9" fmla="*/ 1614 h 54057"/>
                <a:gd name="connsiteX10" fmla="*/ 60166 w 82180"/>
                <a:gd name="connsiteY10" fmla="*/ 54057 h 5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80" h="54057">
                  <a:moveTo>
                    <a:pt x="60051" y="54057"/>
                  </a:moveTo>
                  <a:lnTo>
                    <a:pt x="41378" y="13140"/>
                  </a:lnTo>
                  <a:lnTo>
                    <a:pt x="22476" y="54057"/>
                  </a:lnTo>
                  <a:lnTo>
                    <a:pt x="0" y="1614"/>
                  </a:lnTo>
                  <a:lnTo>
                    <a:pt x="7376" y="1614"/>
                  </a:lnTo>
                  <a:lnTo>
                    <a:pt x="23282" y="39765"/>
                  </a:lnTo>
                  <a:lnTo>
                    <a:pt x="41494" y="0"/>
                  </a:lnTo>
                  <a:lnTo>
                    <a:pt x="59589" y="39765"/>
                  </a:lnTo>
                  <a:lnTo>
                    <a:pt x="75495" y="1614"/>
                  </a:lnTo>
                  <a:lnTo>
                    <a:pt x="82180" y="1614"/>
                  </a:lnTo>
                  <a:lnTo>
                    <a:pt x="60166" y="5405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92C2C696-0651-4AE9-8087-0E7A90ED10D7}"/>
                </a:ext>
              </a:extLst>
            </p:cNvPr>
            <p:cNvSpPr/>
            <p:nvPr/>
          </p:nvSpPr>
          <p:spPr>
            <a:xfrm>
              <a:off x="5062817" y="5987206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3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3" y="10950"/>
                    <a:pt x="52443" y="26164"/>
                  </a:cubicBezTo>
                  <a:cubicBezTo>
                    <a:pt x="52443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C6D52E49-9127-4815-89E6-15F19AB843BD}"/>
                </a:ext>
              </a:extLst>
            </p:cNvPr>
            <p:cNvSpPr/>
            <p:nvPr/>
          </p:nvSpPr>
          <p:spPr>
            <a:xfrm>
              <a:off x="5129322" y="5987206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1848D585-B078-43FE-8999-9E64831EC4AF}"/>
                </a:ext>
              </a:extLst>
            </p:cNvPr>
            <p:cNvSpPr/>
            <p:nvPr/>
          </p:nvSpPr>
          <p:spPr>
            <a:xfrm>
              <a:off x="5164477" y="5961157"/>
              <a:ext cx="42300" cy="77800"/>
            </a:xfrm>
            <a:custGeom>
              <a:avLst/>
              <a:gdLst>
                <a:gd name="connsiteX0" fmla="*/ 14753 w 42300"/>
                <a:gd name="connsiteY0" fmla="*/ 51752 h 77800"/>
                <a:gd name="connsiteX1" fmla="*/ 6455 w 42300"/>
                <a:gd name="connsiteY1" fmla="*/ 59936 h 77800"/>
                <a:gd name="connsiteX2" fmla="*/ 6455 w 42300"/>
                <a:gd name="connsiteY2" fmla="*/ 77801 h 77800"/>
                <a:gd name="connsiteX3" fmla="*/ 0 w 42300"/>
                <a:gd name="connsiteY3" fmla="*/ 77801 h 77800"/>
                <a:gd name="connsiteX4" fmla="*/ 0 w 42300"/>
                <a:gd name="connsiteY4" fmla="*/ 0 h 77800"/>
                <a:gd name="connsiteX5" fmla="*/ 6455 w 42300"/>
                <a:gd name="connsiteY5" fmla="*/ 0 h 77800"/>
                <a:gd name="connsiteX6" fmla="*/ 6455 w 42300"/>
                <a:gd name="connsiteY6" fmla="*/ 51752 h 77800"/>
                <a:gd name="connsiteX7" fmla="*/ 31697 w 42300"/>
                <a:gd name="connsiteY7" fmla="*/ 26971 h 77800"/>
                <a:gd name="connsiteX8" fmla="*/ 39419 w 42300"/>
                <a:gd name="connsiteY8" fmla="*/ 26971 h 77800"/>
                <a:gd name="connsiteX9" fmla="*/ 19248 w 42300"/>
                <a:gd name="connsiteY9" fmla="*/ 47026 h 77800"/>
                <a:gd name="connsiteX10" fmla="*/ 42300 w 42300"/>
                <a:gd name="connsiteY10" fmla="*/ 77801 h 77800"/>
                <a:gd name="connsiteX11" fmla="*/ 34463 w 42300"/>
                <a:gd name="connsiteY11" fmla="*/ 77801 h 77800"/>
                <a:gd name="connsiteX12" fmla="*/ 14753 w 42300"/>
                <a:gd name="connsiteY12" fmla="*/ 51752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300" h="77800">
                  <a:moveTo>
                    <a:pt x="14753" y="51752"/>
                  </a:moveTo>
                  <a:lnTo>
                    <a:pt x="6455" y="59936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51752"/>
                  </a:lnTo>
                  <a:lnTo>
                    <a:pt x="31697" y="26971"/>
                  </a:lnTo>
                  <a:lnTo>
                    <a:pt x="39419" y="26971"/>
                  </a:lnTo>
                  <a:lnTo>
                    <a:pt x="19248" y="47026"/>
                  </a:lnTo>
                  <a:lnTo>
                    <a:pt x="42300" y="77801"/>
                  </a:lnTo>
                  <a:lnTo>
                    <a:pt x="34463" y="77801"/>
                  </a:lnTo>
                  <a:lnTo>
                    <a:pt x="14753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FC1A3166-8C19-426A-8BE1-4913E8CD8D56}"/>
                </a:ext>
              </a:extLst>
            </p:cNvPr>
            <p:cNvSpPr/>
            <p:nvPr/>
          </p:nvSpPr>
          <p:spPr>
            <a:xfrm>
              <a:off x="5211388" y="5987322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5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49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5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0A6AA093-8952-4863-A17F-4686B55D22E4}"/>
                </a:ext>
              </a:extLst>
            </p:cNvPr>
            <p:cNvSpPr/>
            <p:nvPr/>
          </p:nvSpPr>
          <p:spPr>
            <a:xfrm>
              <a:off x="5270862" y="5961042"/>
              <a:ext cx="52097" cy="78723"/>
            </a:xfrm>
            <a:custGeom>
              <a:avLst/>
              <a:gdLst>
                <a:gd name="connsiteX0" fmla="*/ 45643 w 52097"/>
                <a:gd name="connsiteY0" fmla="*/ 66159 h 78723"/>
                <a:gd name="connsiteX1" fmla="*/ 25473 w 52097"/>
                <a:gd name="connsiteY1" fmla="*/ 78723 h 78723"/>
                <a:gd name="connsiteX2" fmla="*/ 0 w 52097"/>
                <a:gd name="connsiteY2" fmla="*/ 52674 h 78723"/>
                <a:gd name="connsiteX3" fmla="*/ 25473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4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3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59"/>
                  </a:moveTo>
                  <a:cubicBezTo>
                    <a:pt x="42070" y="73767"/>
                    <a:pt x="34694" y="78723"/>
                    <a:pt x="25473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3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E099BB81-C550-49A3-8031-62940C6B7638}"/>
                </a:ext>
              </a:extLst>
            </p:cNvPr>
            <p:cNvSpPr/>
            <p:nvPr/>
          </p:nvSpPr>
          <p:spPr>
            <a:xfrm>
              <a:off x="5365376" y="5960350"/>
              <a:ext cx="29276" cy="78607"/>
            </a:xfrm>
            <a:custGeom>
              <a:avLst/>
              <a:gdLst>
                <a:gd name="connsiteX0" fmla="*/ 6455 w 29276"/>
                <a:gd name="connsiteY0" fmla="*/ 33771 h 78607"/>
                <a:gd name="connsiteX1" fmla="*/ 6455 w 29276"/>
                <a:gd name="connsiteY1" fmla="*/ 78608 h 78607"/>
                <a:gd name="connsiteX2" fmla="*/ 0 w 29276"/>
                <a:gd name="connsiteY2" fmla="*/ 78608 h 78607"/>
                <a:gd name="connsiteX3" fmla="*/ 0 w 29276"/>
                <a:gd name="connsiteY3" fmla="*/ 17289 h 78607"/>
                <a:gd name="connsiteX4" fmla="*/ 16943 w 29276"/>
                <a:gd name="connsiteY4" fmla="*/ 0 h 78607"/>
                <a:gd name="connsiteX5" fmla="*/ 29276 w 29276"/>
                <a:gd name="connsiteY5" fmla="*/ 3804 h 78607"/>
                <a:gd name="connsiteX6" fmla="*/ 29276 w 29276"/>
                <a:gd name="connsiteY6" fmla="*/ 10258 h 78607"/>
                <a:gd name="connsiteX7" fmla="*/ 17289 w 29276"/>
                <a:gd name="connsiteY7" fmla="*/ 6109 h 78607"/>
                <a:gd name="connsiteX8" fmla="*/ 6339 w 29276"/>
                <a:gd name="connsiteY8" fmla="*/ 17058 h 78607"/>
                <a:gd name="connsiteX9" fmla="*/ 6339 w 29276"/>
                <a:gd name="connsiteY9" fmla="*/ 27893 h 78607"/>
                <a:gd name="connsiteX10" fmla="*/ 27432 w 29276"/>
                <a:gd name="connsiteY10" fmla="*/ 27893 h 78607"/>
                <a:gd name="connsiteX11" fmla="*/ 27432 w 29276"/>
                <a:gd name="connsiteY11" fmla="*/ 33887 h 78607"/>
                <a:gd name="connsiteX12" fmla="*/ 6339 w 29276"/>
                <a:gd name="connsiteY12" fmla="*/ 33887 h 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6" h="78607">
                  <a:moveTo>
                    <a:pt x="6455" y="33771"/>
                  </a:moveTo>
                  <a:lnTo>
                    <a:pt x="6455" y="78608"/>
                  </a:lnTo>
                  <a:lnTo>
                    <a:pt x="0" y="78608"/>
                  </a:lnTo>
                  <a:lnTo>
                    <a:pt x="0" y="17289"/>
                  </a:lnTo>
                  <a:cubicBezTo>
                    <a:pt x="0" y="7261"/>
                    <a:pt x="6455" y="0"/>
                    <a:pt x="16943" y="0"/>
                  </a:cubicBezTo>
                  <a:cubicBezTo>
                    <a:pt x="21323" y="0"/>
                    <a:pt x="25357" y="922"/>
                    <a:pt x="29276" y="3804"/>
                  </a:cubicBezTo>
                  <a:lnTo>
                    <a:pt x="29276" y="10258"/>
                  </a:lnTo>
                  <a:cubicBezTo>
                    <a:pt x="25588" y="7146"/>
                    <a:pt x="21554" y="6109"/>
                    <a:pt x="17289" y="6109"/>
                  </a:cubicBezTo>
                  <a:cubicBezTo>
                    <a:pt x="10604" y="6109"/>
                    <a:pt x="6339" y="10719"/>
                    <a:pt x="6339" y="17058"/>
                  </a:cubicBezTo>
                  <a:lnTo>
                    <a:pt x="6339" y="27893"/>
                  </a:lnTo>
                  <a:lnTo>
                    <a:pt x="27432" y="27893"/>
                  </a:lnTo>
                  <a:lnTo>
                    <a:pt x="27432" y="33887"/>
                  </a:lnTo>
                  <a:lnTo>
                    <a:pt x="6339" y="3388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99F99297-B6E5-402E-92F2-38B8193F0D33}"/>
                </a:ext>
              </a:extLst>
            </p:cNvPr>
            <p:cNvSpPr/>
            <p:nvPr/>
          </p:nvSpPr>
          <p:spPr>
            <a:xfrm>
              <a:off x="5397995" y="5987206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2FD740D8-30D2-4955-B22E-2716AFEC2B8F}"/>
                </a:ext>
              </a:extLst>
            </p:cNvPr>
            <p:cNvSpPr/>
            <p:nvPr/>
          </p:nvSpPr>
          <p:spPr>
            <a:xfrm>
              <a:off x="5464500" y="5987206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8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038D49D7-0906-484A-A78D-1DB44F886698}"/>
                </a:ext>
              </a:extLst>
            </p:cNvPr>
            <p:cNvSpPr/>
            <p:nvPr/>
          </p:nvSpPr>
          <p:spPr>
            <a:xfrm>
              <a:off x="5516367" y="5988129"/>
              <a:ext cx="50368" cy="76763"/>
            </a:xfrm>
            <a:custGeom>
              <a:avLst/>
              <a:gdLst>
                <a:gd name="connsiteX0" fmla="*/ 13024 w 50368"/>
                <a:gd name="connsiteY0" fmla="*/ 76763 h 76763"/>
                <a:gd name="connsiteX1" fmla="*/ 6339 w 50368"/>
                <a:gd name="connsiteY1" fmla="*/ 76763 h 76763"/>
                <a:gd name="connsiteX2" fmla="*/ 22476 w 50368"/>
                <a:gd name="connsiteY2" fmla="*/ 43337 h 76763"/>
                <a:gd name="connsiteX3" fmla="*/ 0 w 50368"/>
                <a:gd name="connsiteY3" fmla="*/ 0 h 76763"/>
                <a:gd name="connsiteX4" fmla="*/ 7607 w 50368"/>
                <a:gd name="connsiteY4" fmla="*/ 0 h 76763"/>
                <a:gd name="connsiteX5" fmla="*/ 26049 w 50368"/>
                <a:gd name="connsiteY5" fmla="*/ 36076 h 76763"/>
                <a:gd name="connsiteX6" fmla="*/ 43568 w 50368"/>
                <a:gd name="connsiteY6" fmla="*/ 0 h 76763"/>
                <a:gd name="connsiteX7" fmla="*/ 50369 w 50368"/>
                <a:gd name="connsiteY7" fmla="*/ 0 h 76763"/>
                <a:gd name="connsiteX8" fmla="*/ 13255 w 50368"/>
                <a:gd name="connsiteY8" fmla="*/ 76763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68" h="76763">
                  <a:moveTo>
                    <a:pt x="13024" y="76763"/>
                  </a:moveTo>
                  <a:lnTo>
                    <a:pt x="6339" y="76763"/>
                  </a:lnTo>
                  <a:lnTo>
                    <a:pt x="22476" y="43337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6"/>
                  </a:lnTo>
                  <a:lnTo>
                    <a:pt x="43568" y="0"/>
                  </a:lnTo>
                  <a:lnTo>
                    <a:pt x="50369" y="0"/>
                  </a:lnTo>
                  <a:lnTo>
                    <a:pt x="13255" y="7676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CA0E3371-4B55-4ECC-80E8-8AB297573E40}"/>
                </a:ext>
              </a:extLst>
            </p:cNvPr>
            <p:cNvSpPr/>
            <p:nvPr/>
          </p:nvSpPr>
          <p:spPr>
            <a:xfrm>
              <a:off x="5571346" y="5987206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593BE393-53CE-4B7F-A765-CE32E0027848}"/>
                </a:ext>
              </a:extLst>
            </p:cNvPr>
            <p:cNvSpPr/>
            <p:nvPr/>
          </p:nvSpPr>
          <p:spPr>
            <a:xfrm>
              <a:off x="5636008" y="5988129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1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1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1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0"/>
                    <a:pt x="12909" y="45643"/>
                    <a:pt x="22361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0416ED70-1021-41BF-AF01-ECCF43550396}"/>
                </a:ext>
              </a:extLst>
            </p:cNvPr>
            <p:cNvSpPr/>
            <p:nvPr/>
          </p:nvSpPr>
          <p:spPr>
            <a:xfrm>
              <a:off x="5697211" y="5987206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8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D86D5628-E4E7-4C7A-B4AE-E96BB0EA8568}"/>
                </a:ext>
              </a:extLst>
            </p:cNvPr>
            <p:cNvSpPr/>
            <p:nvPr/>
          </p:nvSpPr>
          <p:spPr>
            <a:xfrm>
              <a:off x="5752882" y="5987322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6 h 52558"/>
                <a:gd name="connsiteX2" fmla="*/ 43684 w 43683"/>
                <a:gd name="connsiteY2" fmla="*/ 47141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1 w 43683"/>
                <a:gd name="connsiteY8" fmla="*/ 6108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6"/>
                  </a:cubicBezTo>
                  <a:lnTo>
                    <a:pt x="43684" y="47141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79"/>
                  </a:cubicBezTo>
                  <a:cubicBezTo>
                    <a:pt x="0" y="10949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8"/>
                    <a:pt x="26741" y="6108"/>
                  </a:cubicBezTo>
                  <a:cubicBezTo>
                    <a:pt x="14984" y="6108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8E18602D-99EA-4272-8419-41C0186537AF}"/>
                </a:ext>
              </a:extLst>
            </p:cNvPr>
            <p:cNvSpPr/>
            <p:nvPr/>
          </p:nvSpPr>
          <p:spPr>
            <a:xfrm>
              <a:off x="5810282" y="5961157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3 w 45412"/>
                <a:gd name="connsiteY6" fmla="*/ 48755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7" y="26164"/>
                    <a:pt x="45413" y="35616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A93CBF9C-8432-45AC-9198-9C5208D5F013}"/>
                </a:ext>
              </a:extLst>
            </p:cNvPr>
            <p:cNvSpPr/>
            <p:nvPr/>
          </p:nvSpPr>
          <p:spPr>
            <a:xfrm>
              <a:off x="5871024" y="5968188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1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6"/>
                    <a:pt x="4380" y="9106"/>
                  </a:cubicBezTo>
                  <a:cubicBezTo>
                    <a:pt x="1844" y="9106"/>
                    <a:pt x="0" y="7031"/>
                    <a:pt x="0" y="4611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68C0EF58-6D8D-4104-8811-978E03F49485}"/>
                </a:ext>
              </a:extLst>
            </p:cNvPr>
            <p:cNvSpPr/>
            <p:nvPr/>
          </p:nvSpPr>
          <p:spPr>
            <a:xfrm>
              <a:off x="5897073" y="5961157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5824A99C-6624-4F32-A84C-16B9818D1761}"/>
                </a:ext>
              </a:extLst>
            </p:cNvPr>
            <p:cNvSpPr/>
            <p:nvPr/>
          </p:nvSpPr>
          <p:spPr>
            <a:xfrm>
              <a:off x="5917819" y="5961042"/>
              <a:ext cx="52097" cy="78723"/>
            </a:xfrm>
            <a:custGeom>
              <a:avLst/>
              <a:gdLst>
                <a:gd name="connsiteX0" fmla="*/ 45643 w 52097"/>
                <a:gd name="connsiteY0" fmla="*/ 66159 h 78723"/>
                <a:gd name="connsiteX1" fmla="*/ 25473 w 52097"/>
                <a:gd name="connsiteY1" fmla="*/ 78723 h 78723"/>
                <a:gd name="connsiteX2" fmla="*/ 0 w 52097"/>
                <a:gd name="connsiteY2" fmla="*/ 52674 h 78723"/>
                <a:gd name="connsiteX3" fmla="*/ 25473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4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3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59"/>
                  </a:moveTo>
                  <a:cubicBezTo>
                    <a:pt x="42070" y="73767"/>
                    <a:pt x="34694" y="78723"/>
                    <a:pt x="25473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3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8E6A46AA-1211-425B-B16D-CEA83B75BB5D}"/>
                </a:ext>
              </a:extLst>
            </p:cNvPr>
            <p:cNvSpPr/>
            <p:nvPr/>
          </p:nvSpPr>
          <p:spPr>
            <a:xfrm>
              <a:off x="3573191" y="6111803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8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4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4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8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2" y="47603"/>
                    <a:pt x="6455" y="39880"/>
                  </a:cubicBezTo>
                  <a:close/>
                  <a:moveTo>
                    <a:pt x="26049" y="5994"/>
                  </a:moveTo>
                  <a:cubicBezTo>
                    <a:pt x="14638" y="5994"/>
                    <a:pt x="6455" y="14523"/>
                    <a:pt x="6455" y="26164"/>
                  </a:cubicBezTo>
                  <a:cubicBezTo>
                    <a:pt x="6455" y="37805"/>
                    <a:pt x="14638" y="46450"/>
                    <a:pt x="26049" y="46450"/>
                  </a:cubicBezTo>
                  <a:cubicBezTo>
                    <a:pt x="37460" y="46450"/>
                    <a:pt x="45413" y="37920"/>
                    <a:pt x="45413" y="26164"/>
                  </a:cubicBezTo>
                  <a:cubicBezTo>
                    <a:pt x="45413" y="14408"/>
                    <a:pt x="37460" y="5994"/>
                    <a:pt x="26049" y="59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337209F9-BAA2-42C2-B713-D1D1D2FE84C7}"/>
                </a:ext>
              </a:extLst>
            </p:cNvPr>
            <p:cNvSpPr/>
            <p:nvPr/>
          </p:nvSpPr>
          <p:spPr>
            <a:xfrm>
              <a:off x="3639465" y="6111688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8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5023AE09-B2ED-4367-A569-1684DEF01289}"/>
                </a:ext>
              </a:extLst>
            </p:cNvPr>
            <p:cNvSpPr/>
            <p:nvPr/>
          </p:nvSpPr>
          <p:spPr>
            <a:xfrm>
              <a:off x="3670355" y="6111803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43D76551-A985-427F-B9B6-E70EA7CDAE25}"/>
                </a:ext>
              </a:extLst>
            </p:cNvPr>
            <p:cNvSpPr/>
            <p:nvPr/>
          </p:nvSpPr>
          <p:spPr>
            <a:xfrm>
              <a:off x="3725911" y="6112494"/>
              <a:ext cx="50944" cy="52443"/>
            </a:xfrm>
            <a:custGeom>
              <a:avLst/>
              <a:gdLst>
                <a:gd name="connsiteX0" fmla="*/ 25472 w 50944"/>
                <a:gd name="connsiteY0" fmla="*/ 52443 h 52443"/>
                <a:gd name="connsiteX1" fmla="*/ 0 w 50944"/>
                <a:gd name="connsiteY1" fmla="*/ 0 h 52443"/>
                <a:gd name="connsiteX2" fmla="*/ 7492 w 50944"/>
                <a:gd name="connsiteY2" fmla="*/ 0 h 52443"/>
                <a:gd name="connsiteX3" fmla="*/ 25818 w 50944"/>
                <a:gd name="connsiteY3" fmla="*/ 38843 h 52443"/>
                <a:gd name="connsiteX4" fmla="*/ 44029 w 50944"/>
                <a:gd name="connsiteY4" fmla="*/ 0 h 52443"/>
                <a:gd name="connsiteX5" fmla="*/ 50945 w 50944"/>
                <a:gd name="connsiteY5" fmla="*/ 0 h 52443"/>
                <a:gd name="connsiteX6" fmla="*/ 25472 w 50944"/>
                <a:gd name="connsiteY6" fmla="*/ 52443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44" h="52443">
                  <a:moveTo>
                    <a:pt x="25472" y="52443"/>
                  </a:moveTo>
                  <a:lnTo>
                    <a:pt x="0" y="0"/>
                  </a:lnTo>
                  <a:lnTo>
                    <a:pt x="7492" y="0"/>
                  </a:lnTo>
                  <a:lnTo>
                    <a:pt x="25818" y="38843"/>
                  </a:lnTo>
                  <a:lnTo>
                    <a:pt x="44029" y="0"/>
                  </a:lnTo>
                  <a:lnTo>
                    <a:pt x="50945" y="0"/>
                  </a:lnTo>
                  <a:lnTo>
                    <a:pt x="25472" y="5244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1EFAB0EA-72ED-4899-86B0-8B5CA341D994}"/>
                </a:ext>
              </a:extLst>
            </p:cNvPr>
            <p:cNvSpPr/>
            <p:nvPr/>
          </p:nvSpPr>
          <p:spPr>
            <a:xfrm>
              <a:off x="3785500" y="6092669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1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6"/>
                    <a:pt x="4380" y="9106"/>
                  </a:cubicBezTo>
                  <a:cubicBezTo>
                    <a:pt x="1844" y="9106"/>
                    <a:pt x="0" y="7031"/>
                    <a:pt x="0" y="4611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091686F3-8537-4E87-B83A-35FD11976D98}"/>
                </a:ext>
              </a:extLst>
            </p:cNvPr>
            <p:cNvSpPr/>
            <p:nvPr/>
          </p:nvSpPr>
          <p:spPr>
            <a:xfrm>
              <a:off x="3807745" y="6111688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80 w 52443"/>
                <a:gd name="connsiteY5" fmla="*/ 6109 h 52558"/>
                <a:gd name="connsiteX6" fmla="*/ 6685 w 52443"/>
                <a:gd name="connsiteY6" fmla="*/ 26280 h 52558"/>
                <a:gd name="connsiteX7" fmla="*/ 26280 w 52443"/>
                <a:gd name="connsiteY7" fmla="*/ 46565 h 52558"/>
                <a:gd name="connsiteX8" fmla="*/ 45758 w 52443"/>
                <a:gd name="connsiteY8" fmla="*/ 26280 h 52558"/>
                <a:gd name="connsiteX9" fmla="*/ 26280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80" y="6109"/>
                  </a:moveTo>
                  <a:cubicBezTo>
                    <a:pt x="14754" y="6109"/>
                    <a:pt x="6685" y="14638"/>
                    <a:pt x="6685" y="26280"/>
                  </a:cubicBezTo>
                  <a:cubicBezTo>
                    <a:pt x="6685" y="37920"/>
                    <a:pt x="14754" y="46565"/>
                    <a:pt x="26280" y="46565"/>
                  </a:cubicBezTo>
                  <a:cubicBezTo>
                    <a:pt x="37806" y="46565"/>
                    <a:pt x="45758" y="38036"/>
                    <a:pt x="45758" y="26280"/>
                  </a:cubicBezTo>
                  <a:cubicBezTo>
                    <a:pt x="45758" y="14523"/>
                    <a:pt x="37690" y="6109"/>
                    <a:pt x="26280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2BC247FE-5843-4DAF-99D6-53EC7889E277}"/>
                </a:ext>
              </a:extLst>
            </p:cNvPr>
            <p:cNvSpPr/>
            <p:nvPr/>
          </p:nvSpPr>
          <p:spPr>
            <a:xfrm>
              <a:off x="3872407" y="6112610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1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1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1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0"/>
                    <a:pt x="12909" y="45643"/>
                    <a:pt x="22361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9F50ABD8-2072-44D3-8FA9-130CB89B5D9D}"/>
                </a:ext>
              </a:extLst>
            </p:cNvPr>
            <p:cNvSpPr/>
            <p:nvPr/>
          </p:nvSpPr>
          <p:spPr>
            <a:xfrm>
              <a:off x="3929576" y="6111688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6 w 35846"/>
                <a:gd name="connsiteY10" fmla="*/ 20517 h 52558"/>
                <a:gd name="connsiteX11" fmla="*/ 26510 w 35846"/>
                <a:gd name="connsiteY11" fmla="*/ 25587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7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9" y="5302"/>
                    <a:pt x="18326" y="5302"/>
                  </a:cubicBezTo>
                  <a:cubicBezTo>
                    <a:pt x="12103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6" y="20517"/>
                  </a:cubicBezTo>
                  <a:lnTo>
                    <a:pt x="26510" y="25587"/>
                  </a:lnTo>
                  <a:cubicBezTo>
                    <a:pt x="32965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0BCD3DF1-FC3F-4DD3-AAE6-F6BED3C6D60B}"/>
                </a:ext>
              </a:extLst>
            </p:cNvPr>
            <p:cNvSpPr/>
            <p:nvPr/>
          </p:nvSpPr>
          <p:spPr>
            <a:xfrm>
              <a:off x="3979023" y="6085639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0AB233C1-6F1E-44BD-BF54-E2F2A16A1B7D}"/>
                </a:ext>
              </a:extLst>
            </p:cNvPr>
            <p:cNvSpPr/>
            <p:nvPr/>
          </p:nvSpPr>
          <p:spPr>
            <a:xfrm>
              <a:off x="3995851" y="6112610"/>
              <a:ext cx="50253" cy="76763"/>
            </a:xfrm>
            <a:custGeom>
              <a:avLst/>
              <a:gdLst>
                <a:gd name="connsiteX0" fmla="*/ 13024 w 50253"/>
                <a:gd name="connsiteY0" fmla="*/ 76763 h 76763"/>
                <a:gd name="connsiteX1" fmla="*/ 6340 w 50253"/>
                <a:gd name="connsiteY1" fmla="*/ 76763 h 76763"/>
                <a:gd name="connsiteX2" fmla="*/ 22476 w 50253"/>
                <a:gd name="connsiteY2" fmla="*/ 43338 h 76763"/>
                <a:gd name="connsiteX3" fmla="*/ 0 w 50253"/>
                <a:gd name="connsiteY3" fmla="*/ 0 h 76763"/>
                <a:gd name="connsiteX4" fmla="*/ 7607 w 50253"/>
                <a:gd name="connsiteY4" fmla="*/ 0 h 76763"/>
                <a:gd name="connsiteX5" fmla="*/ 26049 w 50253"/>
                <a:gd name="connsiteY5" fmla="*/ 36077 h 76763"/>
                <a:gd name="connsiteX6" fmla="*/ 43568 w 50253"/>
                <a:gd name="connsiteY6" fmla="*/ 0 h 76763"/>
                <a:gd name="connsiteX7" fmla="*/ 50254 w 50253"/>
                <a:gd name="connsiteY7" fmla="*/ 0 h 76763"/>
                <a:gd name="connsiteX8" fmla="*/ 13140 w 50253"/>
                <a:gd name="connsiteY8" fmla="*/ 76763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253" h="76763">
                  <a:moveTo>
                    <a:pt x="13024" y="76763"/>
                  </a:moveTo>
                  <a:lnTo>
                    <a:pt x="6340" y="76763"/>
                  </a:lnTo>
                  <a:lnTo>
                    <a:pt x="22476" y="43338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7"/>
                  </a:lnTo>
                  <a:lnTo>
                    <a:pt x="43568" y="0"/>
                  </a:lnTo>
                  <a:lnTo>
                    <a:pt x="50254" y="0"/>
                  </a:lnTo>
                  <a:lnTo>
                    <a:pt x="13140" y="7676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AF94D3F1-E83F-4BF9-9937-5DF9B6A296BD}"/>
                </a:ext>
              </a:extLst>
            </p:cNvPr>
            <p:cNvSpPr/>
            <p:nvPr/>
          </p:nvSpPr>
          <p:spPr>
            <a:xfrm>
              <a:off x="4045297" y="6154449"/>
              <a:ext cx="13831" cy="24089"/>
            </a:xfrm>
            <a:custGeom>
              <a:avLst/>
              <a:gdLst>
                <a:gd name="connsiteX0" fmla="*/ 0 w 13831"/>
                <a:gd name="connsiteY0" fmla="*/ 23974 h 24089"/>
                <a:gd name="connsiteX1" fmla="*/ 7146 w 13831"/>
                <a:gd name="connsiteY1" fmla="*/ 9681 h 24089"/>
                <a:gd name="connsiteX2" fmla="*/ 3343 w 13831"/>
                <a:gd name="connsiteY2" fmla="*/ 4841 h 24089"/>
                <a:gd name="connsiteX3" fmla="*/ 8529 w 13831"/>
                <a:gd name="connsiteY3" fmla="*/ 0 h 24089"/>
                <a:gd name="connsiteX4" fmla="*/ 13831 w 13831"/>
                <a:gd name="connsiteY4" fmla="*/ 5186 h 24089"/>
                <a:gd name="connsiteX5" fmla="*/ 12218 w 13831"/>
                <a:gd name="connsiteY5" fmla="*/ 10258 h 24089"/>
                <a:gd name="connsiteX6" fmla="*/ 4956 w 13831"/>
                <a:gd name="connsiteY6" fmla="*/ 24089 h 24089"/>
                <a:gd name="connsiteX7" fmla="*/ 115 w 13831"/>
                <a:gd name="connsiteY7" fmla="*/ 24089 h 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1" h="24089">
                  <a:moveTo>
                    <a:pt x="0" y="23974"/>
                  </a:moveTo>
                  <a:lnTo>
                    <a:pt x="7146" y="9681"/>
                  </a:lnTo>
                  <a:cubicBezTo>
                    <a:pt x="4495" y="8990"/>
                    <a:pt x="3343" y="7031"/>
                    <a:pt x="3343" y="4841"/>
                  </a:cubicBezTo>
                  <a:cubicBezTo>
                    <a:pt x="3343" y="1844"/>
                    <a:pt x="5763" y="0"/>
                    <a:pt x="8529" y="0"/>
                  </a:cubicBezTo>
                  <a:cubicBezTo>
                    <a:pt x="11756" y="0"/>
                    <a:pt x="13831" y="2190"/>
                    <a:pt x="13831" y="5186"/>
                  </a:cubicBezTo>
                  <a:cubicBezTo>
                    <a:pt x="13831" y="6915"/>
                    <a:pt x="13140" y="8645"/>
                    <a:pt x="12218" y="10258"/>
                  </a:cubicBezTo>
                  <a:lnTo>
                    <a:pt x="4956" y="24089"/>
                  </a:lnTo>
                  <a:lnTo>
                    <a:pt x="115" y="24089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CFEB202C-87F9-421B-9CDA-E472CD65682C}"/>
                </a:ext>
              </a:extLst>
            </p:cNvPr>
            <p:cNvSpPr/>
            <p:nvPr/>
          </p:nvSpPr>
          <p:spPr>
            <a:xfrm>
              <a:off x="4097856" y="6111688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3C98E8A1-8683-4976-AD00-2B2DE791947C}"/>
                </a:ext>
              </a:extLst>
            </p:cNvPr>
            <p:cNvSpPr/>
            <p:nvPr/>
          </p:nvSpPr>
          <p:spPr>
            <a:xfrm>
              <a:off x="4128746" y="6111803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6" y="46565"/>
                    <a:pt x="27086" y="46565"/>
                  </a:cubicBezTo>
                  <a:cubicBezTo>
                    <a:pt x="33772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2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8D557664-EA40-4451-A01A-DC968312BB2D}"/>
                </a:ext>
              </a:extLst>
            </p:cNvPr>
            <p:cNvSpPr/>
            <p:nvPr/>
          </p:nvSpPr>
          <p:spPr>
            <a:xfrm>
              <a:off x="4188220" y="6111803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1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1 w 43683"/>
                <a:gd name="connsiteY8" fmla="*/ 6108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7"/>
                  </a:cubicBezTo>
                  <a:lnTo>
                    <a:pt x="43684" y="47141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79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8"/>
                    <a:pt x="26741" y="6108"/>
                  </a:cubicBezTo>
                  <a:cubicBezTo>
                    <a:pt x="14984" y="6108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07A069AB-4A88-40D7-8A2A-BA6C5297EFD1}"/>
                </a:ext>
              </a:extLst>
            </p:cNvPr>
            <p:cNvSpPr/>
            <p:nvPr/>
          </p:nvSpPr>
          <p:spPr>
            <a:xfrm>
              <a:off x="4241701" y="6111688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9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7F21A233-43B3-46C3-B5B3-458FBA2DB10F}"/>
                </a:ext>
              </a:extLst>
            </p:cNvPr>
            <p:cNvSpPr/>
            <p:nvPr/>
          </p:nvSpPr>
          <p:spPr>
            <a:xfrm>
              <a:off x="4311895" y="6111803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8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4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4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8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2" y="47603"/>
                    <a:pt x="6455" y="39880"/>
                  </a:cubicBezTo>
                  <a:close/>
                  <a:moveTo>
                    <a:pt x="26049" y="5994"/>
                  </a:moveTo>
                  <a:cubicBezTo>
                    <a:pt x="14638" y="5994"/>
                    <a:pt x="6455" y="14523"/>
                    <a:pt x="6455" y="26164"/>
                  </a:cubicBezTo>
                  <a:cubicBezTo>
                    <a:pt x="6455" y="37805"/>
                    <a:pt x="14638" y="46450"/>
                    <a:pt x="26049" y="46450"/>
                  </a:cubicBezTo>
                  <a:cubicBezTo>
                    <a:pt x="37460" y="46450"/>
                    <a:pt x="45413" y="37920"/>
                    <a:pt x="45413" y="26164"/>
                  </a:cubicBezTo>
                  <a:cubicBezTo>
                    <a:pt x="45413" y="14408"/>
                    <a:pt x="37460" y="5994"/>
                    <a:pt x="26049" y="59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C46BBC3C-CF65-4E45-B6EE-394D4468189F}"/>
                </a:ext>
              </a:extLst>
            </p:cNvPr>
            <p:cNvSpPr/>
            <p:nvPr/>
          </p:nvSpPr>
          <p:spPr>
            <a:xfrm>
              <a:off x="4401913" y="6096012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4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0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9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0"/>
                    <a:pt x="17289" y="62240"/>
                  </a:cubicBezTo>
                  <a:cubicBezTo>
                    <a:pt x="21208" y="62240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6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BF44137A-731F-498A-8B26-96403E55B984}"/>
                </a:ext>
              </a:extLst>
            </p:cNvPr>
            <p:cNvSpPr/>
            <p:nvPr/>
          </p:nvSpPr>
          <p:spPr>
            <a:xfrm>
              <a:off x="4442024" y="6085639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3 h 77916"/>
                <a:gd name="connsiteX5" fmla="*/ 25242 w 45412"/>
                <a:gd name="connsiteY5" fmla="*/ 26164 h 77916"/>
                <a:gd name="connsiteX6" fmla="*/ 45412 w 45412"/>
                <a:gd name="connsiteY6" fmla="*/ 48755 h 77916"/>
                <a:gd name="connsiteX7" fmla="*/ 45412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3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7" y="26164"/>
                    <a:pt x="45412" y="35616"/>
                    <a:pt x="45412" y="48755"/>
                  </a:cubicBezTo>
                  <a:lnTo>
                    <a:pt x="45412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1CF95A74-DA67-4697-B82C-FCB2457E0E6E}"/>
                </a:ext>
              </a:extLst>
            </p:cNvPr>
            <p:cNvSpPr/>
            <p:nvPr/>
          </p:nvSpPr>
          <p:spPr>
            <a:xfrm>
              <a:off x="4500115" y="6111803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6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15718140-3FDF-4700-9028-D82E66576EB0}"/>
                </a:ext>
              </a:extLst>
            </p:cNvPr>
            <p:cNvSpPr/>
            <p:nvPr/>
          </p:nvSpPr>
          <p:spPr>
            <a:xfrm>
              <a:off x="4563394" y="6111803"/>
              <a:ext cx="78377" cy="51867"/>
            </a:xfrm>
            <a:custGeom>
              <a:avLst/>
              <a:gdLst>
                <a:gd name="connsiteX0" fmla="*/ 6455 w 78377"/>
                <a:gd name="connsiteY0" fmla="*/ 51636 h 51867"/>
                <a:gd name="connsiteX1" fmla="*/ 0 w 78377"/>
                <a:gd name="connsiteY1" fmla="*/ 51636 h 51867"/>
                <a:gd name="connsiteX2" fmla="*/ 0 w 78377"/>
                <a:gd name="connsiteY2" fmla="*/ 807 h 51867"/>
                <a:gd name="connsiteX3" fmla="*/ 6455 w 78377"/>
                <a:gd name="connsiteY3" fmla="*/ 807 h 51867"/>
                <a:gd name="connsiteX4" fmla="*/ 6455 w 78377"/>
                <a:gd name="connsiteY4" fmla="*/ 12218 h 51867"/>
                <a:gd name="connsiteX5" fmla="*/ 24320 w 78377"/>
                <a:gd name="connsiteY5" fmla="*/ 0 h 51867"/>
                <a:gd name="connsiteX6" fmla="*/ 40687 w 78377"/>
                <a:gd name="connsiteY6" fmla="*/ 12909 h 51867"/>
                <a:gd name="connsiteX7" fmla="*/ 59589 w 78377"/>
                <a:gd name="connsiteY7" fmla="*/ 0 h 51867"/>
                <a:gd name="connsiteX8" fmla="*/ 78377 w 78377"/>
                <a:gd name="connsiteY8" fmla="*/ 22591 h 51867"/>
                <a:gd name="connsiteX9" fmla="*/ 78377 w 78377"/>
                <a:gd name="connsiteY9" fmla="*/ 51636 h 51867"/>
                <a:gd name="connsiteX10" fmla="*/ 71922 w 78377"/>
                <a:gd name="connsiteY10" fmla="*/ 51636 h 51867"/>
                <a:gd name="connsiteX11" fmla="*/ 71922 w 78377"/>
                <a:gd name="connsiteY11" fmla="*/ 23513 h 51867"/>
                <a:gd name="connsiteX12" fmla="*/ 58322 w 78377"/>
                <a:gd name="connsiteY12" fmla="*/ 6224 h 51867"/>
                <a:gd name="connsiteX13" fmla="*/ 42416 w 78377"/>
                <a:gd name="connsiteY13" fmla="*/ 25242 h 51867"/>
                <a:gd name="connsiteX14" fmla="*/ 42416 w 78377"/>
                <a:gd name="connsiteY14" fmla="*/ 51752 h 51867"/>
                <a:gd name="connsiteX15" fmla="*/ 35961 w 78377"/>
                <a:gd name="connsiteY15" fmla="*/ 51752 h 51867"/>
                <a:gd name="connsiteX16" fmla="*/ 35961 w 78377"/>
                <a:gd name="connsiteY16" fmla="*/ 23628 h 51867"/>
                <a:gd name="connsiteX17" fmla="*/ 22360 w 78377"/>
                <a:gd name="connsiteY17" fmla="*/ 6339 h 51867"/>
                <a:gd name="connsiteX18" fmla="*/ 6339 w 78377"/>
                <a:gd name="connsiteY18" fmla="*/ 26394 h 51867"/>
                <a:gd name="connsiteX19" fmla="*/ 6339 w 78377"/>
                <a:gd name="connsiteY19" fmla="*/ 51867 h 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377" h="51867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218"/>
                  </a:lnTo>
                  <a:cubicBezTo>
                    <a:pt x="9682" y="4841"/>
                    <a:pt x="16251" y="0"/>
                    <a:pt x="24320" y="0"/>
                  </a:cubicBezTo>
                  <a:cubicBezTo>
                    <a:pt x="33195" y="0"/>
                    <a:pt x="38382" y="5071"/>
                    <a:pt x="40687" y="12909"/>
                  </a:cubicBezTo>
                  <a:cubicBezTo>
                    <a:pt x="43799" y="5187"/>
                    <a:pt x="50830" y="0"/>
                    <a:pt x="59589" y="0"/>
                  </a:cubicBezTo>
                  <a:cubicBezTo>
                    <a:pt x="72153" y="0"/>
                    <a:pt x="78377" y="9451"/>
                    <a:pt x="78377" y="22591"/>
                  </a:cubicBezTo>
                  <a:lnTo>
                    <a:pt x="78377" y="51636"/>
                  </a:lnTo>
                  <a:lnTo>
                    <a:pt x="71922" y="51636"/>
                  </a:lnTo>
                  <a:lnTo>
                    <a:pt x="71922" y="23513"/>
                  </a:lnTo>
                  <a:cubicBezTo>
                    <a:pt x="71922" y="11987"/>
                    <a:pt x="67312" y="6224"/>
                    <a:pt x="58322" y="6224"/>
                  </a:cubicBezTo>
                  <a:cubicBezTo>
                    <a:pt x="49331" y="6224"/>
                    <a:pt x="42416" y="14523"/>
                    <a:pt x="42416" y="25242"/>
                  </a:cubicBezTo>
                  <a:lnTo>
                    <a:pt x="42416" y="51752"/>
                  </a:lnTo>
                  <a:lnTo>
                    <a:pt x="35961" y="51752"/>
                  </a:lnTo>
                  <a:lnTo>
                    <a:pt x="35961" y="23628"/>
                  </a:lnTo>
                  <a:cubicBezTo>
                    <a:pt x="35961" y="12102"/>
                    <a:pt x="31351" y="6339"/>
                    <a:pt x="22360" y="6339"/>
                  </a:cubicBezTo>
                  <a:cubicBezTo>
                    <a:pt x="13370" y="6339"/>
                    <a:pt x="6339" y="15099"/>
                    <a:pt x="6339" y="26394"/>
                  </a:cubicBezTo>
                  <a:lnTo>
                    <a:pt x="6339" y="5186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1B29DCD-7104-416D-97C5-58B445F4D79A}"/>
                </a:ext>
              </a:extLst>
            </p:cNvPr>
            <p:cNvSpPr/>
            <p:nvPr/>
          </p:nvSpPr>
          <p:spPr>
            <a:xfrm>
              <a:off x="4679346" y="6111688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9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ED0CFF42-6EAD-4892-94DE-C55D4543D668}"/>
                </a:ext>
              </a:extLst>
            </p:cNvPr>
            <p:cNvSpPr/>
            <p:nvPr/>
          </p:nvSpPr>
          <p:spPr>
            <a:xfrm>
              <a:off x="4745505" y="6111688"/>
              <a:ext cx="52097" cy="78376"/>
            </a:xfrm>
            <a:custGeom>
              <a:avLst/>
              <a:gdLst>
                <a:gd name="connsiteX0" fmla="*/ 25472 w 52097"/>
                <a:gd name="connsiteY0" fmla="*/ 78377 h 78376"/>
                <a:gd name="connsiteX1" fmla="*/ 4956 w 52097"/>
                <a:gd name="connsiteY1" fmla="*/ 71462 h 78376"/>
                <a:gd name="connsiteX2" fmla="*/ 4956 w 52097"/>
                <a:gd name="connsiteY2" fmla="*/ 64431 h 78376"/>
                <a:gd name="connsiteX3" fmla="*/ 25472 w 52097"/>
                <a:gd name="connsiteY3" fmla="*/ 72269 h 78376"/>
                <a:gd name="connsiteX4" fmla="*/ 45643 w 52097"/>
                <a:gd name="connsiteY4" fmla="*/ 53020 h 78376"/>
                <a:gd name="connsiteX5" fmla="*/ 45643 w 52097"/>
                <a:gd name="connsiteY5" fmla="*/ 39995 h 78376"/>
                <a:gd name="connsiteX6" fmla="*/ 25472 w 52097"/>
                <a:gd name="connsiteY6" fmla="*/ 52559 h 78376"/>
                <a:gd name="connsiteX7" fmla="*/ 0 w 52097"/>
                <a:gd name="connsiteY7" fmla="*/ 26510 h 78376"/>
                <a:gd name="connsiteX8" fmla="*/ 25472 w 52097"/>
                <a:gd name="connsiteY8" fmla="*/ 0 h 78376"/>
                <a:gd name="connsiteX9" fmla="*/ 45643 w 52097"/>
                <a:gd name="connsiteY9" fmla="*/ 12678 h 78376"/>
                <a:gd name="connsiteX10" fmla="*/ 45643 w 52097"/>
                <a:gd name="connsiteY10" fmla="*/ 807 h 78376"/>
                <a:gd name="connsiteX11" fmla="*/ 52098 w 52097"/>
                <a:gd name="connsiteY11" fmla="*/ 807 h 78376"/>
                <a:gd name="connsiteX12" fmla="*/ 52098 w 52097"/>
                <a:gd name="connsiteY12" fmla="*/ 52443 h 78376"/>
                <a:gd name="connsiteX13" fmla="*/ 25472 w 52097"/>
                <a:gd name="connsiteY13" fmla="*/ 78262 h 78376"/>
                <a:gd name="connsiteX14" fmla="*/ 26049 w 52097"/>
                <a:gd name="connsiteY14" fmla="*/ 6109 h 78376"/>
                <a:gd name="connsiteX15" fmla="*/ 6685 w 52097"/>
                <a:gd name="connsiteY15" fmla="*/ 26394 h 78376"/>
                <a:gd name="connsiteX16" fmla="*/ 26049 w 52097"/>
                <a:gd name="connsiteY16" fmla="*/ 46565 h 78376"/>
                <a:gd name="connsiteX17" fmla="*/ 45643 w 52097"/>
                <a:gd name="connsiteY17" fmla="*/ 26394 h 78376"/>
                <a:gd name="connsiteX18" fmla="*/ 26049 w 52097"/>
                <a:gd name="connsiteY18" fmla="*/ 6109 h 7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097" h="78376">
                  <a:moveTo>
                    <a:pt x="25472" y="78377"/>
                  </a:moveTo>
                  <a:cubicBezTo>
                    <a:pt x="17750" y="78377"/>
                    <a:pt x="10373" y="76072"/>
                    <a:pt x="4956" y="71462"/>
                  </a:cubicBezTo>
                  <a:lnTo>
                    <a:pt x="4956" y="64431"/>
                  </a:lnTo>
                  <a:cubicBezTo>
                    <a:pt x="10373" y="69732"/>
                    <a:pt x="18211" y="72269"/>
                    <a:pt x="25472" y="72269"/>
                  </a:cubicBezTo>
                  <a:cubicBezTo>
                    <a:pt x="38382" y="72269"/>
                    <a:pt x="45643" y="65583"/>
                    <a:pt x="45643" y="53020"/>
                  </a:cubicBezTo>
                  <a:lnTo>
                    <a:pt x="45643" y="39995"/>
                  </a:lnTo>
                  <a:cubicBezTo>
                    <a:pt x="42070" y="47603"/>
                    <a:pt x="34694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694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2443"/>
                  </a:lnTo>
                  <a:cubicBezTo>
                    <a:pt x="52098" y="69041"/>
                    <a:pt x="42301" y="78262"/>
                    <a:pt x="25472" y="78262"/>
                  </a:cubicBezTo>
                  <a:close/>
                  <a:moveTo>
                    <a:pt x="26049" y="6109"/>
                  </a:moveTo>
                  <a:cubicBezTo>
                    <a:pt x="14638" y="6109"/>
                    <a:pt x="6685" y="14638"/>
                    <a:pt x="6685" y="26394"/>
                  </a:cubicBezTo>
                  <a:cubicBezTo>
                    <a:pt x="6685" y="38151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4"/>
                    <a:pt x="37460" y="6109"/>
                    <a:pt x="2604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0C6FEC71-5044-4192-9911-BDED5613F2F5}"/>
                </a:ext>
              </a:extLst>
            </p:cNvPr>
            <p:cNvSpPr/>
            <p:nvPr/>
          </p:nvSpPr>
          <p:spPr>
            <a:xfrm>
              <a:off x="4811895" y="6111688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9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170BF779-D6E8-4D01-A5EC-3B061D9E5668}"/>
                </a:ext>
              </a:extLst>
            </p:cNvPr>
            <p:cNvSpPr/>
            <p:nvPr/>
          </p:nvSpPr>
          <p:spPr>
            <a:xfrm>
              <a:off x="4880475" y="6092669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1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6"/>
                    <a:pt x="4380" y="9106"/>
                  </a:cubicBezTo>
                  <a:cubicBezTo>
                    <a:pt x="1844" y="9106"/>
                    <a:pt x="0" y="7031"/>
                    <a:pt x="0" y="4611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300E852C-B3D7-4C67-90A8-E9074F25CE3B}"/>
                </a:ext>
              </a:extLst>
            </p:cNvPr>
            <p:cNvSpPr/>
            <p:nvPr/>
          </p:nvSpPr>
          <p:spPr>
            <a:xfrm>
              <a:off x="4906409" y="6111803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3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A0FA343A-DFAA-4146-8492-CBEB1D4F54DD}"/>
                </a:ext>
              </a:extLst>
            </p:cNvPr>
            <p:cNvSpPr/>
            <p:nvPr/>
          </p:nvSpPr>
          <p:spPr>
            <a:xfrm>
              <a:off x="4989396" y="6111688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9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4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79D6A78-E382-46EA-8640-E6A542ABC6FE}"/>
                </a:ext>
              </a:extLst>
            </p:cNvPr>
            <p:cNvSpPr/>
            <p:nvPr/>
          </p:nvSpPr>
          <p:spPr>
            <a:xfrm>
              <a:off x="5059474" y="6111803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3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F8F674B3-8FE3-4B7F-A51D-A824C8ACA1DB}"/>
                </a:ext>
              </a:extLst>
            </p:cNvPr>
            <p:cNvSpPr/>
            <p:nvPr/>
          </p:nvSpPr>
          <p:spPr>
            <a:xfrm>
              <a:off x="5117566" y="6085523"/>
              <a:ext cx="52097" cy="78723"/>
            </a:xfrm>
            <a:custGeom>
              <a:avLst/>
              <a:gdLst>
                <a:gd name="connsiteX0" fmla="*/ 45643 w 52097"/>
                <a:gd name="connsiteY0" fmla="*/ 66159 h 78723"/>
                <a:gd name="connsiteX1" fmla="*/ 25472 w 52097"/>
                <a:gd name="connsiteY1" fmla="*/ 78723 h 78723"/>
                <a:gd name="connsiteX2" fmla="*/ 0 w 52097"/>
                <a:gd name="connsiteY2" fmla="*/ 52674 h 78723"/>
                <a:gd name="connsiteX3" fmla="*/ 25472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5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4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59"/>
                  </a:moveTo>
                  <a:cubicBezTo>
                    <a:pt x="42070" y="73767"/>
                    <a:pt x="34694" y="78723"/>
                    <a:pt x="25472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5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8"/>
                    <a:pt x="37460" y="32274"/>
                    <a:pt x="26049" y="32274"/>
                  </a:cubicBezTo>
                  <a:cubicBezTo>
                    <a:pt x="14638" y="32274"/>
                    <a:pt x="6685" y="40803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A69ABDE0-70A7-45F2-B484-BB92A3747B49}"/>
                </a:ext>
              </a:extLst>
            </p:cNvPr>
            <p:cNvSpPr/>
            <p:nvPr/>
          </p:nvSpPr>
          <p:spPr>
            <a:xfrm>
              <a:off x="5208276" y="6111688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9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4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847908D5-5EE8-4566-9A4C-F81AB0FF0A53}"/>
                </a:ext>
              </a:extLst>
            </p:cNvPr>
            <p:cNvSpPr/>
            <p:nvPr/>
          </p:nvSpPr>
          <p:spPr>
            <a:xfrm>
              <a:off x="5274435" y="6111688"/>
              <a:ext cx="52097" cy="78376"/>
            </a:xfrm>
            <a:custGeom>
              <a:avLst/>
              <a:gdLst>
                <a:gd name="connsiteX0" fmla="*/ 25473 w 52097"/>
                <a:gd name="connsiteY0" fmla="*/ 78377 h 78376"/>
                <a:gd name="connsiteX1" fmla="*/ 4956 w 52097"/>
                <a:gd name="connsiteY1" fmla="*/ 71462 h 78376"/>
                <a:gd name="connsiteX2" fmla="*/ 4956 w 52097"/>
                <a:gd name="connsiteY2" fmla="*/ 64431 h 78376"/>
                <a:gd name="connsiteX3" fmla="*/ 25473 w 52097"/>
                <a:gd name="connsiteY3" fmla="*/ 72269 h 78376"/>
                <a:gd name="connsiteX4" fmla="*/ 45643 w 52097"/>
                <a:gd name="connsiteY4" fmla="*/ 53020 h 78376"/>
                <a:gd name="connsiteX5" fmla="*/ 45643 w 52097"/>
                <a:gd name="connsiteY5" fmla="*/ 39995 h 78376"/>
                <a:gd name="connsiteX6" fmla="*/ 25473 w 52097"/>
                <a:gd name="connsiteY6" fmla="*/ 52559 h 78376"/>
                <a:gd name="connsiteX7" fmla="*/ 0 w 52097"/>
                <a:gd name="connsiteY7" fmla="*/ 26510 h 78376"/>
                <a:gd name="connsiteX8" fmla="*/ 25473 w 52097"/>
                <a:gd name="connsiteY8" fmla="*/ 0 h 78376"/>
                <a:gd name="connsiteX9" fmla="*/ 45643 w 52097"/>
                <a:gd name="connsiteY9" fmla="*/ 12678 h 78376"/>
                <a:gd name="connsiteX10" fmla="*/ 45643 w 52097"/>
                <a:gd name="connsiteY10" fmla="*/ 807 h 78376"/>
                <a:gd name="connsiteX11" fmla="*/ 52098 w 52097"/>
                <a:gd name="connsiteY11" fmla="*/ 807 h 78376"/>
                <a:gd name="connsiteX12" fmla="*/ 52098 w 52097"/>
                <a:gd name="connsiteY12" fmla="*/ 52443 h 78376"/>
                <a:gd name="connsiteX13" fmla="*/ 25473 w 52097"/>
                <a:gd name="connsiteY13" fmla="*/ 78262 h 78376"/>
                <a:gd name="connsiteX14" fmla="*/ 26049 w 52097"/>
                <a:gd name="connsiteY14" fmla="*/ 6109 h 78376"/>
                <a:gd name="connsiteX15" fmla="*/ 6685 w 52097"/>
                <a:gd name="connsiteY15" fmla="*/ 26394 h 78376"/>
                <a:gd name="connsiteX16" fmla="*/ 26049 w 52097"/>
                <a:gd name="connsiteY16" fmla="*/ 46565 h 78376"/>
                <a:gd name="connsiteX17" fmla="*/ 45643 w 52097"/>
                <a:gd name="connsiteY17" fmla="*/ 26394 h 78376"/>
                <a:gd name="connsiteX18" fmla="*/ 26049 w 52097"/>
                <a:gd name="connsiteY18" fmla="*/ 6109 h 7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097" h="78376">
                  <a:moveTo>
                    <a:pt x="25473" y="78377"/>
                  </a:moveTo>
                  <a:cubicBezTo>
                    <a:pt x="17750" y="78377"/>
                    <a:pt x="10374" y="76072"/>
                    <a:pt x="4956" y="71462"/>
                  </a:cubicBezTo>
                  <a:lnTo>
                    <a:pt x="4956" y="64431"/>
                  </a:lnTo>
                  <a:cubicBezTo>
                    <a:pt x="10374" y="69732"/>
                    <a:pt x="18211" y="72269"/>
                    <a:pt x="25473" y="72269"/>
                  </a:cubicBezTo>
                  <a:cubicBezTo>
                    <a:pt x="38382" y="72269"/>
                    <a:pt x="45643" y="65583"/>
                    <a:pt x="45643" y="53020"/>
                  </a:cubicBezTo>
                  <a:lnTo>
                    <a:pt x="45643" y="39995"/>
                  </a:lnTo>
                  <a:cubicBezTo>
                    <a:pt x="42070" y="47603"/>
                    <a:pt x="34694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694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2443"/>
                  </a:lnTo>
                  <a:cubicBezTo>
                    <a:pt x="52098" y="69041"/>
                    <a:pt x="42301" y="78262"/>
                    <a:pt x="25473" y="78262"/>
                  </a:cubicBezTo>
                  <a:close/>
                  <a:moveTo>
                    <a:pt x="26049" y="6109"/>
                  </a:moveTo>
                  <a:cubicBezTo>
                    <a:pt x="14638" y="6109"/>
                    <a:pt x="6685" y="14638"/>
                    <a:pt x="6685" y="26394"/>
                  </a:cubicBezTo>
                  <a:cubicBezTo>
                    <a:pt x="6685" y="38151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4"/>
                    <a:pt x="37460" y="6109"/>
                    <a:pt x="2604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A62099C1-65A7-4189-936A-49899F7025ED}"/>
                </a:ext>
              </a:extLst>
            </p:cNvPr>
            <p:cNvSpPr/>
            <p:nvPr/>
          </p:nvSpPr>
          <p:spPr>
            <a:xfrm>
              <a:off x="5344629" y="6111688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8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69313327-00F2-408D-9D9A-8D289FCA65EA}"/>
                </a:ext>
              </a:extLst>
            </p:cNvPr>
            <p:cNvSpPr/>
            <p:nvPr/>
          </p:nvSpPr>
          <p:spPr>
            <a:xfrm>
              <a:off x="5375404" y="6111803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6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7057ACED-32BB-455B-9F79-AA85FC6623D0}"/>
                </a:ext>
              </a:extLst>
            </p:cNvPr>
            <p:cNvSpPr/>
            <p:nvPr/>
          </p:nvSpPr>
          <p:spPr>
            <a:xfrm>
              <a:off x="5434763" y="6111803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6" y="46565"/>
                    <a:pt x="27086" y="46565"/>
                  </a:cubicBezTo>
                  <a:cubicBezTo>
                    <a:pt x="33772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2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B4994D50-C001-426C-9B17-ED9653FC3F19}"/>
                </a:ext>
              </a:extLst>
            </p:cNvPr>
            <p:cNvSpPr/>
            <p:nvPr/>
          </p:nvSpPr>
          <p:spPr>
            <a:xfrm>
              <a:off x="5520862" y="6092669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1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6"/>
                    <a:pt x="4380" y="9106"/>
                  </a:cubicBezTo>
                  <a:cubicBezTo>
                    <a:pt x="1844" y="9106"/>
                    <a:pt x="0" y="7031"/>
                    <a:pt x="0" y="4611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9E3F88B5-5DC7-4E02-9690-EACEA8931FF7}"/>
                </a:ext>
              </a:extLst>
            </p:cNvPr>
            <p:cNvSpPr/>
            <p:nvPr/>
          </p:nvSpPr>
          <p:spPr>
            <a:xfrm>
              <a:off x="5546911" y="6084832"/>
              <a:ext cx="29276" cy="78607"/>
            </a:xfrm>
            <a:custGeom>
              <a:avLst/>
              <a:gdLst>
                <a:gd name="connsiteX0" fmla="*/ 6455 w 29276"/>
                <a:gd name="connsiteY0" fmla="*/ 33771 h 78607"/>
                <a:gd name="connsiteX1" fmla="*/ 6455 w 29276"/>
                <a:gd name="connsiteY1" fmla="*/ 78608 h 78607"/>
                <a:gd name="connsiteX2" fmla="*/ 0 w 29276"/>
                <a:gd name="connsiteY2" fmla="*/ 78608 h 78607"/>
                <a:gd name="connsiteX3" fmla="*/ 0 w 29276"/>
                <a:gd name="connsiteY3" fmla="*/ 17289 h 78607"/>
                <a:gd name="connsiteX4" fmla="*/ 16943 w 29276"/>
                <a:gd name="connsiteY4" fmla="*/ 0 h 78607"/>
                <a:gd name="connsiteX5" fmla="*/ 29276 w 29276"/>
                <a:gd name="connsiteY5" fmla="*/ 3804 h 78607"/>
                <a:gd name="connsiteX6" fmla="*/ 29276 w 29276"/>
                <a:gd name="connsiteY6" fmla="*/ 10258 h 78607"/>
                <a:gd name="connsiteX7" fmla="*/ 17289 w 29276"/>
                <a:gd name="connsiteY7" fmla="*/ 6109 h 78607"/>
                <a:gd name="connsiteX8" fmla="*/ 6339 w 29276"/>
                <a:gd name="connsiteY8" fmla="*/ 17059 h 78607"/>
                <a:gd name="connsiteX9" fmla="*/ 6339 w 29276"/>
                <a:gd name="connsiteY9" fmla="*/ 27894 h 78607"/>
                <a:gd name="connsiteX10" fmla="*/ 27432 w 29276"/>
                <a:gd name="connsiteY10" fmla="*/ 27894 h 78607"/>
                <a:gd name="connsiteX11" fmla="*/ 27432 w 29276"/>
                <a:gd name="connsiteY11" fmla="*/ 33887 h 78607"/>
                <a:gd name="connsiteX12" fmla="*/ 6339 w 29276"/>
                <a:gd name="connsiteY12" fmla="*/ 33887 h 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6" h="78607">
                  <a:moveTo>
                    <a:pt x="6455" y="33771"/>
                  </a:moveTo>
                  <a:lnTo>
                    <a:pt x="6455" y="78608"/>
                  </a:lnTo>
                  <a:lnTo>
                    <a:pt x="0" y="78608"/>
                  </a:lnTo>
                  <a:lnTo>
                    <a:pt x="0" y="17289"/>
                  </a:lnTo>
                  <a:cubicBezTo>
                    <a:pt x="0" y="7261"/>
                    <a:pt x="6455" y="0"/>
                    <a:pt x="16943" y="0"/>
                  </a:cubicBezTo>
                  <a:cubicBezTo>
                    <a:pt x="21323" y="0"/>
                    <a:pt x="25357" y="922"/>
                    <a:pt x="29276" y="3804"/>
                  </a:cubicBezTo>
                  <a:lnTo>
                    <a:pt x="29276" y="10258"/>
                  </a:lnTo>
                  <a:cubicBezTo>
                    <a:pt x="25588" y="7146"/>
                    <a:pt x="21554" y="6109"/>
                    <a:pt x="17289" y="6109"/>
                  </a:cubicBezTo>
                  <a:cubicBezTo>
                    <a:pt x="10604" y="6109"/>
                    <a:pt x="6339" y="10719"/>
                    <a:pt x="6339" y="17059"/>
                  </a:cubicBezTo>
                  <a:lnTo>
                    <a:pt x="6339" y="27894"/>
                  </a:lnTo>
                  <a:lnTo>
                    <a:pt x="27432" y="27894"/>
                  </a:lnTo>
                  <a:lnTo>
                    <a:pt x="27432" y="33887"/>
                  </a:lnTo>
                  <a:lnTo>
                    <a:pt x="6339" y="3388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FF1B0EF5-A4F7-4910-A634-AF5D60F19444}"/>
                </a:ext>
              </a:extLst>
            </p:cNvPr>
            <p:cNvSpPr/>
            <p:nvPr/>
          </p:nvSpPr>
          <p:spPr>
            <a:xfrm>
              <a:off x="5607077" y="6096012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4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0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9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0"/>
                    <a:pt x="17289" y="62240"/>
                  </a:cubicBezTo>
                  <a:cubicBezTo>
                    <a:pt x="21208" y="62240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6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D9DFF26F-F21A-419E-B9EA-84A8B6351038}"/>
                </a:ext>
              </a:extLst>
            </p:cNvPr>
            <p:cNvSpPr/>
            <p:nvPr/>
          </p:nvSpPr>
          <p:spPr>
            <a:xfrm>
              <a:off x="5647188" y="6085639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3 h 77916"/>
                <a:gd name="connsiteX5" fmla="*/ 25242 w 45412"/>
                <a:gd name="connsiteY5" fmla="*/ 26164 h 77916"/>
                <a:gd name="connsiteX6" fmla="*/ 45413 w 45412"/>
                <a:gd name="connsiteY6" fmla="*/ 48755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3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7" y="26164"/>
                    <a:pt x="45413" y="35616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E8FE7F15-7A85-47DE-8711-6095AA44A278}"/>
                </a:ext>
              </a:extLst>
            </p:cNvPr>
            <p:cNvSpPr/>
            <p:nvPr/>
          </p:nvSpPr>
          <p:spPr>
            <a:xfrm>
              <a:off x="5705279" y="6111803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6" y="46565"/>
                    <a:pt x="27086" y="46565"/>
                  </a:cubicBezTo>
                  <a:cubicBezTo>
                    <a:pt x="33772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2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9735286F-D59F-4763-9B46-470AED2FBE1B}"/>
                </a:ext>
              </a:extLst>
            </p:cNvPr>
            <p:cNvSpPr/>
            <p:nvPr/>
          </p:nvSpPr>
          <p:spPr>
            <a:xfrm>
              <a:off x="5759682" y="6112610"/>
              <a:ext cx="50253" cy="76763"/>
            </a:xfrm>
            <a:custGeom>
              <a:avLst/>
              <a:gdLst>
                <a:gd name="connsiteX0" fmla="*/ 13024 w 50253"/>
                <a:gd name="connsiteY0" fmla="*/ 76763 h 76763"/>
                <a:gd name="connsiteX1" fmla="*/ 6340 w 50253"/>
                <a:gd name="connsiteY1" fmla="*/ 76763 h 76763"/>
                <a:gd name="connsiteX2" fmla="*/ 22476 w 50253"/>
                <a:gd name="connsiteY2" fmla="*/ 43338 h 76763"/>
                <a:gd name="connsiteX3" fmla="*/ 0 w 50253"/>
                <a:gd name="connsiteY3" fmla="*/ 0 h 76763"/>
                <a:gd name="connsiteX4" fmla="*/ 7607 w 50253"/>
                <a:gd name="connsiteY4" fmla="*/ 0 h 76763"/>
                <a:gd name="connsiteX5" fmla="*/ 26049 w 50253"/>
                <a:gd name="connsiteY5" fmla="*/ 36077 h 76763"/>
                <a:gd name="connsiteX6" fmla="*/ 43568 w 50253"/>
                <a:gd name="connsiteY6" fmla="*/ 0 h 76763"/>
                <a:gd name="connsiteX7" fmla="*/ 50254 w 50253"/>
                <a:gd name="connsiteY7" fmla="*/ 0 h 76763"/>
                <a:gd name="connsiteX8" fmla="*/ 13140 w 50253"/>
                <a:gd name="connsiteY8" fmla="*/ 76763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253" h="76763">
                  <a:moveTo>
                    <a:pt x="13024" y="76763"/>
                  </a:moveTo>
                  <a:lnTo>
                    <a:pt x="6340" y="76763"/>
                  </a:lnTo>
                  <a:lnTo>
                    <a:pt x="22476" y="43338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7"/>
                  </a:lnTo>
                  <a:lnTo>
                    <a:pt x="43568" y="0"/>
                  </a:lnTo>
                  <a:lnTo>
                    <a:pt x="50254" y="0"/>
                  </a:lnTo>
                  <a:lnTo>
                    <a:pt x="13140" y="7676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45ECDB07-3702-4650-99F1-CD339B8DA337}"/>
                </a:ext>
              </a:extLst>
            </p:cNvPr>
            <p:cNvSpPr/>
            <p:nvPr/>
          </p:nvSpPr>
          <p:spPr>
            <a:xfrm>
              <a:off x="5844514" y="6111803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42E49B6E-2DD9-4538-BF09-30C6BC0396C5}"/>
                </a:ext>
              </a:extLst>
            </p:cNvPr>
            <p:cNvSpPr/>
            <p:nvPr/>
          </p:nvSpPr>
          <p:spPr>
            <a:xfrm>
              <a:off x="5902605" y="6111803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1 w 49216"/>
                <a:gd name="connsiteY4" fmla="*/ 28700 h 52443"/>
                <a:gd name="connsiteX5" fmla="*/ 27087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7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1" y="28700"/>
                  </a:lnTo>
                  <a:cubicBezTo>
                    <a:pt x="7838" y="39188"/>
                    <a:pt x="15675" y="46565"/>
                    <a:pt x="27087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7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4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C12FD4B1-66A1-4819-9BFC-40C8A4FA6DCE}"/>
                </a:ext>
              </a:extLst>
            </p:cNvPr>
            <p:cNvSpPr/>
            <p:nvPr/>
          </p:nvSpPr>
          <p:spPr>
            <a:xfrm>
              <a:off x="5961964" y="6111803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5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1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5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D433CE66-C146-4F97-A618-ACCDDD8358D7}"/>
                </a:ext>
              </a:extLst>
            </p:cNvPr>
            <p:cNvSpPr/>
            <p:nvPr/>
          </p:nvSpPr>
          <p:spPr>
            <a:xfrm>
              <a:off x="6021439" y="6085523"/>
              <a:ext cx="52097" cy="78723"/>
            </a:xfrm>
            <a:custGeom>
              <a:avLst/>
              <a:gdLst>
                <a:gd name="connsiteX0" fmla="*/ 45643 w 52097"/>
                <a:gd name="connsiteY0" fmla="*/ 66159 h 78723"/>
                <a:gd name="connsiteX1" fmla="*/ 25473 w 52097"/>
                <a:gd name="connsiteY1" fmla="*/ 78723 h 78723"/>
                <a:gd name="connsiteX2" fmla="*/ 0 w 52097"/>
                <a:gd name="connsiteY2" fmla="*/ 52674 h 78723"/>
                <a:gd name="connsiteX3" fmla="*/ 25473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5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4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59"/>
                  </a:moveTo>
                  <a:cubicBezTo>
                    <a:pt x="42070" y="73767"/>
                    <a:pt x="34694" y="78723"/>
                    <a:pt x="25473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3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5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8"/>
                    <a:pt x="37460" y="32274"/>
                    <a:pt x="26049" y="32274"/>
                  </a:cubicBezTo>
                  <a:cubicBezTo>
                    <a:pt x="14638" y="32274"/>
                    <a:pt x="6685" y="40803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E15EB6DA-E6C6-42CE-8E5E-FF5701678D73}"/>
                </a:ext>
              </a:extLst>
            </p:cNvPr>
            <p:cNvSpPr/>
            <p:nvPr/>
          </p:nvSpPr>
          <p:spPr>
            <a:xfrm>
              <a:off x="6115261" y="6096012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4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0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9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0"/>
                    <a:pt x="17289" y="62240"/>
                  </a:cubicBezTo>
                  <a:cubicBezTo>
                    <a:pt x="21208" y="62240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6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8A0E863E-4BC3-48D7-9C2D-990B437F46B3}"/>
                </a:ext>
              </a:extLst>
            </p:cNvPr>
            <p:cNvSpPr/>
            <p:nvPr/>
          </p:nvSpPr>
          <p:spPr>
            <a:xfrm>
              <a:off x="6151568" y="6111688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4 w 52443"/>
                <a:gd name="connsiteY1" fmla="*/ 0 h 52558"/>
                <a:gd name="connsiteX2" fmla="*/ 52443 w 52443"/>
                <a:gd name="connsiteY2" fmla="*/ 26164 h 52558"/>
                <a:gd name="connsiteX3" fmla="*/ 26394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80 h 52558"/>
                <a:gd name="connsiteX7" fmla="*/ 26279 w 52443"/>
                <a:gd name="connsiteY7" fmla="*/ 46565 h 52558"/>
                <a:gd name="connsiteX8" fmla="*/ 45758 w 52443"/>
                <a:gd name="connsiteY8" fmla="*/ 26280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49" y="0"/>
                    <a:pt x="26394" y="0"/>
                  </a:cubicBezTo>
                  <a:cubicBezTo>
                    <a:pt x="41840" y="0"/>
                    <a:pt x="52443" y="10950"/>
                    <a:pt x="52443" y="26164"/>
                  </a:cubicBezTo>
                  <a:cubicBezTo>
                    <a:pt x="52443" y="41379"/>
                    <a:pt x="41609" y="52559"/>
                    <a:pt x="26394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F2B7D5F7-8590-4127-9248-F137AA40405D}"/>
                </a:ext>
              </a:extLst>
            </p:cNvPr>
            <p:cNvSpPr/>
            <p:nvPr/>
          </p:nvSpPr>
          <p:spPr>
            <a:xfrm>
              <a:off x="3573191" y="6210120"/>
              <a:ext cx="52097" cy="78723"/>
            </a:xfrm>
            <a:custGeom>
              <a:avLst/>
              <a:gdLst>
                <a:gd name="connsiteX0" fmla="*/ 26625 w 52097"/>
                <a:gd name="connsiteY0" fmla="*/ 78608 h 78723"/>
                <a:gd name="connsiteX1" fmla="*/ 6455 w 52097"/>
                <a:gd name="connsiteY1" fmla="*/ 65929 h 78723"/>
                <a:gd name="connsiteX2" fmla="*/ 6455 w 52097"/>
                <a:gd name="connsiteY2" fmla="*/ 77801 h 78723"/>
                <a:gd name="connsiteX3" fmla="*/ 0 w 52097"/>
                <a:gd name="connsiteY3" fmla="*/ 77801 h 78723"/>
                <a:gd name="connsiteX4" fmla="*/ 0 w 52097"/>
                <a:gd name="connsiteY4" fmla="*/ 0 h 78723"/>
                <a:gd name="connsiteX5" fmla="*/ 6455 w 52097"/>
                <a:gd name="connsiteY5" fmla="*/ 0 h 78723"/>
                <a:gd name="connsiteX6" fmla="*/ 6455 w 52097"/>
                <a:gd name="connsiteY6" fmla="*/ 38843 h 78723"/>
                <a:gd name="connsiteX7" fmla="*/ 26625 w 52097"/>
                <a:gd name="connsiteY7" fmla="*/ 26164 h 78723"/>
                <a:gd name="connsiteX8" fmla="*/ 52098 w 52097"/>
                <a:gd name="connsiteY8" fmla="*/ 52329 h 78723"/>
                <a:gd name="connsiteX9" fmla="*/ 26625 w 52097"/>
                <a:gd name="connsiteY9" fmla="*/ 78723 h 78723"/>
                <a:gd name="connsiteX10" fmla="*/ 45413 w 52097"/>
                <a:gd name="connsiteY10" fmla="*/ 52329 h 78723"/>
                <a:gd name="connsiteX11" fmla="*/ 26049 w 52097"/>
                <a:gd name="connsiteY11" fmla="*/ 32158 h 78723"/>
                <a:gd name="connsiteX12" fmla="*/ 6455 w 52097"/>
                <a:gd name="connsiteY12" fmla="*/ 52329 h 78723"/>
                <a:gd name="connsiteX13" fmla="*/ 26049 w 52097"/>
                <a:gd name="connsiteY13" fmla="*/ 72615 h 78723"/>
                <a:gd name="connsiteX14" fmla="*/ 45413 w 52097"/>
                <a:gd name="connsiteY14" fmla="*/ 5232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26625" y="78608"/>
                  </a:moveTo>
                  <a:cubicBezTo>
                    <a:pt x="17289" y="78608"/>
                    <a:pt x="9912" y="73652"/>
                    <a:pt x="6455" y="65929"/>
                  </a:cubicBez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843"/>
                  </a:lnTo>
                  <a:cubicBezTo>
                    <a:pt x="10028" y="31120"/>
                    <a:pt x="17404" y="26164"/>
                    <a:pt x="26625" y="26164"/>
                  </a:cubicBezTo>
                  <a:cubicBezTo>
                    <a:pt x="41494" y="26164"/>
                    <a:pt x="52098" y="37114"/>
                    <a:pt x="52098" y="52329"/>
                  </a:cubicBezTo>
                  <a:cubicBezTo>
                    <a:pt x="52098" y="67543"/>
                    <a:pt x="41494" y="78723"/>
                    <a:pt x="26625" y="78723"/>
                  </a:cubicBezTo>
                  <a:close/>
                  <a:moveTo>
                    <a:pt x="45413" y="52329"/>
                  </a:moveTo>
                  <a:cubicBezTo>
                    <a:pt x="45413" y="40687"/>
                    <a:pt x="37460" y="32158"/>
                    <a:pt x="26049" y="32158"/>
                  </a:cubicBezTo>
                  <a:cubicBezTo>
                    <a:pt x="14638" y="32158"/>
                    <a:pt x="6455" y="40687"/>
                    <a:pt x="6455" y="52329"/>
                  </a:cubicBezTo>
                  <a:cubicBezTo>
                    <a:pt x="6455" y="63970"/>
                    <a:pt x="14638" y="72615"/>
                    <a:pt x="26049" y="72615"/>
                  </a:cubicBezTo>
                  <a:cubicBezTo>
                    <a:pt x="37460" y="72615"/>
                    <a:pt x="45413" y="64085"/>
                    <a:pt x="45413" y="5232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82883CFD-6817-4E5F-A370-14C8FA1E98A3}"/>
                </a:ext>
              </a:extLst>
            </p:cNvPr>
            <p:cNvSpPr/>
            <p:nvPr/>
          </p:nvSpPr>
          <p:spPr>
            <a:xfrm>
              <a:off x="3635546" y="623628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5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5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AD680F5F-8AF6-4CFB-9B2F-046A4253EC81}"/>
                </a:ext>
              </a:extLst>
            </p:cNvPr>
            <p:cNvSpPr/>
            <p:nvPr/>
          </p:nvSpPr>
          <p:spPr>
            <a:xfrm>
              <a:off x="3719225" y="6236169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6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4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6"/>
                    <a:pt x="14638" y="46566"/>
                    <a:pt x="26049" y="46566"/>
                  </a:cubicBezTo>
                  <a:cubicBezTo>
                    <a:pt x="37460" y="46566"/>
                    <a:pt x="45643" y="38036"/>
                    <a:pt x="45643" y="26395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99932A0F-2BE5-46E6-9D2F-B7713D994343}"/>
                </a:ext>
              </a:extLst>
            </p:cNvPr>
            <p:cNvSpPr/>
            <p:nvPr/>
          </p:nvSpPr>
          <p:spPr>
            <a:xfrm>
              <a:off x="3785500" y="6210005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3 w 52097"/>
                <a:gd name="connsiteY1" fmla="*/ 78722 h 78722"/>
                <a:gd name="connsiteX2" fmla="*/ 0 w 52097"/>
                <a:gd name="connsiteY2" fmla="*/ 52673 h 78722"/>
                <a:gd name="connsiteX3" fmla="*/ 25473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6"/>
                    <a:pt x="34694" y="78722"/>
                    <a:pt x="25473" y="78722"/>
                  </a:cubicBezTo>
                  <a:cubicBezTo>
                    <a:pt x="10604" y="78722"/>
                    <a:pt x="0" y="67773"/>
                    <a:pt x="0" y="52673"/>
                  </a:cubicBezTo>
                  <a:cubicBezTo>
                    <a:pt x="0" y="37574"/>
                    <a:pt x="10604" y="26164"/>
                    <a:pt x="25473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199"/>
                    <a:pt x="14638" y="72729"/>
                    <a:pt x="26049" y="72729"/>
                  </a:cubicBezTo>
                  <a:cubicBezTo>
                    <a:pt x="37460" y="72729"/>
                    <a:pt x="45643" y="64199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4F549717-7627-4151-AEA8-B4F4FAFB79E3}"/>
                </a:ext>
              </a:extLst>
            </p:cNvPr>
            <p:cNvSpPr/>
            <p:nvPr/>
          </p:nvSpPr>
          <p:spPr>
            <a:xfrm>
              <a:off x="3839212" y="6217151"/>
              <a:ext cx="27201" cy="97394"/>
            </a:xfrm>
            <a:custGeom>
              <a:avLst/>
              <a:gdLst>
                <a:gd name="connsiteX0" fmla="*/ 0 w 27201"/>
                <a:gd name="connsiteY0" fmla="*/ 88981 h 97394"/>
                <a:gd name="connsiteX1" fmla="*/ 7492 w 27201"/>
                <a:gd name="connsiteY1" fmla="*/ 91517 h 97394"/>
                <a:gd name="connsiteX2" fmla="*/ 16367 w 27201"/>
                <a:gd name="connsiteY2" fmla="*/ 81604 h 97394"/>
                <a:gd name="connsiteX3" fmla="*/ 16367 w 27201"/>
                <a:gd name="connsiteY3" fmla="*/ 19824 h 97394"/>
                <a:gd name="connsiteX4" fmla="*/ 22822 w 27201"/>
                <a:gd name="connsiteY4" fmla="*/ 19824 h 97394"/>
                <a:gd name="connsiteX5" fmla="*/ 22822 w 27201"/>
                <a:gd name="connsiteY5" fmla="*/ 81374 h 97394"/>
                <a:gd name="connsiteX6" fmla="*/ 8760 w 27201"/>
                <a:gd name="connsiteY6" fmla="*/ 97395 h 97394"/>
                <a:gd name="connsiteX7" fmla="*/ 0 w 27201"/>
                <a:gd name="connsiteY7" fmla="*/ 94859 h 97394"/>
                <a:gd name="connsiteX8" fmla="*/ 0 w 27201"/>
                <a:gd name="connsiteY8" fmla="*/ 88865 h 97394"/>
                <a:gd name="connsiteX9" fmla="*/ 14869 w 27201"/>
                <a:gd name="connsiteY9" fmla="*/ 4610 h 97394"/>
                <a:gd name="connsiteX10" fmla="*/ 19249 w 27201"/>
                <a:gd name="connsiteY10" fmla="*/ 0 h 97394"/>
                <a:gd name="connsiteX11" fmla="*/ 22245 w 27201"/>
                <a:gd name="connsiteY11" fmla="*/ 922 h 97394"/>
                <a:gd name="connsiteX12" fmla="*/ 27202 w 27201"/>
                <a:gd name="connsiteY12" fmla="*/ 4495 h 97394"/>
                <a:gd name="connsiteX13" fmla="*/ 22245 w 27201"/>
                <a:gd name="connsiteY13" fmla="*/ 8068 h 97394"/>
                <a:gd name="connsiteX14" fmla="*/ 19249 w 27201"/>
                <a:gd name="connsiteY14" fmla="*/ 9105 h 97394"/>
                <a:gd name="connsiteX15" fmla="*/ 14869 w 27201"/>
                <a:gd name="connsiteY15" fmla="*/ 4610 h 9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201" h="97394">
                  <a:moveTo>
                    <a:pt x="0" y="88981"/>
                  </a:moveTo>
                  <a:cubicBezTo>
                    <a:pt x="2420" y="90595"/>
                    <a:pt x="4956" y="91517"/>
                    <a:pt x="7492" y="91517"/>
                  </a:cubicBezTo>
                  <a:cubicBezTo>
                    <a:pt x="13140" y="91517"/>
                    <a:pt x="16367" y="87828"/>
                    <a:pt x="16367" y="81604"/>
                  </a:cubicBezTo>
                  <a:lnTo>
                    <a:pt x="16367" y="19824"/>
                  </a:lnTo>
                  <a:lnTo>
                    <a:pt x="22822" y="19824"/>
                  </a:lnTo>
                  <a:lnTo>
                    <a:pt x="22822" y="81374"/>
                  </a:lnTo>
                  <a:cubicBezTo>
                    <a:pt x="22822" y="91286"/>
                    <a:pt x="17981" y="97395"/>
                    <a:pt x="8760" y="97395"/>
                  </a:cubicBezTo>
                  <a:cubicBezTo>
                    <a:pt x="5763" y="97395"/>
                    <a:pt x="2882" y="96473"/>
                    <a:pt x="0" y="94859"/>
                  </a:cubicBezTo>
                  <a:lnTo>
                    <a:pt x="0" y="88865"/>
                  </a:lnTo>
                  <a:close/>
                  <a:moveTo>
                    <a:pt x="14869" y="4610"/>
                  </a:moveTo>
                  <a:cubicBezTo>
                    <a:pt x="14869" y="2075"/>
                    <a:pt x="16713" y="0"/>
                    <a:pt x="19249" y="0"/>
                  </a:cubicBezTo>
                  <a:cubicBezTo>
                    <a:pt x="20401" y="0"/>
                    <a:pt x="21323" y="345"/>
                    <a:pt x="22245" y="922"/>
                  </a:cubicBezTo>
                  <a:lnTo>
                    <a:pt x="27202" y="4495"/>
                  </a:lnTo>
                  <a:lnTo>
                    <a:pt x="22245" y="8068"/>
                  </a:lnTo>
                  <a:cubicBezTo>
                    <a:pt x="21323" y="8645"/>
                    <a:pt x="20401" y="9105"/>
                    <a:pt x="19249" y="9105"/>
                  </a:cubicBezTo>
                  <a:cubicBezTo>
                    <a:pt x="16713" y="9105"/>
                    <a:pt x="14869" y="7031"/>
                    <a:pt x="14869" y="4610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718B6892-A93D-45BD-8D35-9E9C4B4DDB6D}"/>
                </a:ext>
              </a:extLst>
            </p:cNvPr>
            <p:cNvSpPr/>
            <p:nvPr/>
          </p:nvSpPr>
          <p:spPr>
            <a:xfrm>
              <a:off x="3878515" y="6237091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1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1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1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0"/>
                    <a:pt x="12909" y="45643"/>
                    <a:pt x="22361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7D014E0C-FDD4-4C5A-8913-0DFA58543C73}"/>
                </a:ext>
              </a:extLst>
            </p:cNvPr>
            <p:cNvSpPr/>
            <p:nvPr/>
          </p:nvSpPr>
          <p:spPr>
            <a:xfrm>
              <a:off x="3935685" y="6236169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3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6 w 35846"/>
                <a:gd name="connsiteY10" fmla="*/ 20517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1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3" y="26049"/>
                  </a:lnTo>
                  <a:cubicBezTo>
                    <a:pt x="4265" y="23514"/>
                    <a:pt x="1037" y="20055"/>
                    <a:pt x="1037" y="13947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9" y="5302"/>
                    <a:pt x="18326" y="5302"/>
                  </a:cubicBezTo>
                  <a:cubicBezTo>
                    <a:pt x="12103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6" y="20517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3D20CD32-FBB3-4EBA-8A24-D6D88F0CD2B7}"/>
                </a:ext>
              </a:extLst>
            </p:cNvPr>
            <p:cNvSpPr/>
            <p:nvPr/>
          </p:nvSpPr>
          <p:spPr>
            <a:xfrm>
              <a:off x="3984094" y="6220494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8898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341A404A-A807-4ED8-9ED5-4F5805290DF0}"/>
                </a:ext>
              </a:extLst>
            </p:cNvPr>
            <p:cNvSpPr/>
            <p:nvPr/>
          </p:nvSpPr>
          <p:spPr>
            <a:xfrm>
              <a:off x="4020286" y="623628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1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1" y="28700"/>
                  </a:lnTo>
                  <a:cubicBezTo>
                    <a:pt x="7838" y="39189"/>
                    <a:pt x="15676" y="46565"/>
                    <a:pt x="27086" y="46565"/>
                  </a:cubicBezTo>
                  <a:cubicBezTo>
                    <a:pt x="33772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2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D1A132E1-A1A3-4B09-863D-9A1F400D8E31}"/>
                </a:ext>
              </a:extLst>
            </p:cNvPr>
            <p:cNvSpPr/>
            <p:nvPr/>
          </p:nvSpPr>
          <p:spPr>
            <a:xfrm>
              <a:off x="4079760" y="6210005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3 w 52097"/>
                <a:gd name="connsiteY1" fmla="*/ 78722 h 78722"/>
                <a:gd name="connsiteX2" fmla="*/ 0 w 52097"/>
                <a:gd name="connsiteY2" fmla="*/ 52673 h 78722"/>
                <a:gd name="connsiteX3" fmla="*/ 25473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6"/>
                    <a:pt x="34694" y="78722"/>
                    <a:pt x="25473" y="78722"/>
                  </a:cubicBezTo>
                  <a:cubicBezTo>
                    <a:pt x="10604" y="78722"/>
                    <a:pt x="0" y="67773"/>
                    <a:pt x="0" y="52673"/>
                  </a:cubicBezTo>
                  <a:cubicBezTo>
                    <a:pt x="0" y="37574"/>
                    <a:pt x="10604" y="26164"/>
                    <a:pt x="25473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199"/>
                    <a:pt x="14638" y="72729"/>
                    <a:pt x="26049" y="72729"/>
                  </a:cubicBezTo>
                  <a:cubicBezTo>
                    <a:pt x="37460" y="72729"/>
                    <a:pt x="45643" y="64199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FDFC6BC9-20BC-411D-8EAD-20302DD28893}"/>
                </a:ext>
              </a:extLst>
            </p:cNvPr>
            <p:cNvSpPr/>
            <p:nvPr/>
          </p:nvSpPr>
          <p:spPr>
            <a:xfrm>
              <a:off x="4146496" y="6279046"/>
              <a:ext cx="9912" cy="9681"/>
            </a:xfrm>
            <a:custGeom>
              <a:avLst/>
              <a:gdLst>
                <a:gd name="connsiteX0" fmla="*/ 0 w 9912"/>
                <a:gd name="connsiteY0" fmla="*/ 4841 h 9681"/>
                <a:gd name="connsiteX1" fmla="*/ 4956 w 9912"/>
                <a:gd name="connsiteY1" fmla="*/ 0 h 9681"/>
                <a:gd name="connsiteX2" fmla="*/ 9912 w 9912"/>
                <a:gd name="connsiteY2" fmla="*/ 4841 h 9681"/>
                <a:gd name="connsiteX3" fmla="*/ 4956 w 9912"/>
                <a:gd name="connsiteY3" fmla="*/ 9681 h 9681"/>
                <a:gd name="connsiteX4" fmla="*/ 0 w 9912"/>
                <a:gd name="connsiteY4" fmla="*/ 4841 h 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2" h="9681">
                  <a:moveTo>
                    <a:pt x="0" y="4841"/>
                  </a:moveTo>
                  <a:cubicBezTo>
                    <a:pt x="0" y="1959"/>
                    <a:pt x="2075" y="0"/>
                    <a:pt x="4956" y="0"/>
                  </a:cubicBezTo>
                  <a:cubicBezTo>
                    <a:pt x="7838" y="0"/>
                    <a:pt x="9912" y="1959"/>
                    <a:pt x="9912" y="4841"/>
                  </a:cubicBezTo>
                  <a:cubicBezTo>
                    <a:pt x="9912" y="7722"/>
                    <a:pt x="7838" y="9681"/>
                    <a:pt x="4956" y="9681"/>
                  </a:cubicBezTo>
                  <a:cubicBezTo>
                    <a:pt x="2075" y="9681"/>
                    <a:pt x="0" y="7722"/>
                    <a:pt x="0" y="4841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068C88B3-5DFD-42EA-89F5-C0A8CAC865C6}"/>
                </a:ext>
              </a:extLst>
            </p:cNvPr>
            <p:cNvSpPr/>
            <p:nvPr/>
          </p:nvSpPr>
          <p:spPr>
            <a:xfrm>
              <a:off x="4195482" y="6210120"/>
              <a:ext cx="48985" cy="77800"/>
            </a:xfrm>
            <a:custGeom>
              <a:avLst/>
              <a:gdLst>
                <a:gd name="connsiteX0" fmla="*/ 0 w 48985"/>
                <a:gd name="connsiteY0" fmla="*/ 0 h 77800"/>
                <a:gd name="connsiteX1" fmla="*/ 22361 w 48985"/>
                <a:gd name="connsiteY1" fmla="*/ 0 h 77800"/>
                <a:gd name="connsiteX2" fmla="*/ 44375 w 48985"/>
                <a:gd name="connsiteY2" fmla="*/ 20171 h 77800"/>
                <a:gd name="connsiteX3" fmla="*/ 33425 w 48985"/>
                <a:gd name="connsiteY3" fmla="*/ 36423 h 77800"/>
                <a:gd name="connsiteX4" fmla="*/ 48986 w 48985"/>
                <a:gd name="connsiteY4" fmla="*/ 56132 h 77800"/>
                <a:gd name="connsiteX5" fmla="*/ 24551 w 48985"/>
                <a:gd name="connsiteY5" fmla="*/ 77801 h 77800"/>
                <a:gd name="connsiteX6" fmla="*/ 115 w 48985"/>
                <a:gd name="connsiteY6" fmla="*/ 77801 h 77800"/>
                <a:gd name="connsiteX7" fmla="*/ 115 w 48985"/>
                <a:gd name="connsiteY7" fmla="*/ 0 h 77800"/>
                <a:gd name="connsiteX8" fmla="*/ 6685 w 48985"/>
                <a:gd name="connsiteY8" fmla="*/ 6109 h 77800"/>
                <a:gd name="connsiteX9" fmla="*/ 6685 w 48985"/>
                <a:gd name="connsiteY9" fmla="*/ 34233 h 77800"/>
                <a:gd name="connsiteX10" fmla="*/ 22822 w 48985"/>
                <a:gd name="connsiteY10" fmla="*/ 34233 h 77800"/>
                <a:gd name="connsiteX11" fmla="*/ 37344 w 48985"/>
                <a:gd name="connsiteY11" fmla="*/ 20171 h 77800"/>
                <a:gd name="connsiteX12" fmla="*/ 21669 w 48985"/>
                <a:gd name="connsiteY12" fmla="*/ 6225 h 77800"/>
                <a:gd name="connsiteX13" fmla="*/ 6570 w 48985"/>
                <a:gd name="connsiteY13" fmla="*/ 6225 h 77800"/>
                <a:gd name="connsiteX14" fmla="*/ 6685 w 48985"/>
                <a:gd name="connsiteY14" fmla="*/ 40341 h 77800"/>
                <a:gd name="connsiteX15" fmla="*/ 6685 w 48985"/>
                <a:gd name="connsiteY15" fmla="*/ 71692 h 77800"/>
                <a:gd name="connsiteX16" fmla="*/ 24896 w 48985"/>
                <a:gd name="connsiteY16" fmla="*/ 71692 h 77800"/>
                <a:gd name="connsiteX17" fmla="*/ 42070 w 48985"/>
                <a:gd name="connsiteY17" fmla="*/ 56132 h 77800"/>
                <a:gd name="connsiteX18" fmla="*/ 24896 w 48985"/>
                <a:gd name="connsiteY18" fmla="*/ 40341 h 77800"/>
                <a:gd name="connsiteX19" fmla="*/ 6685 w 48985"/>
                <a:gd name="connsiteY19" fmla="*/ 40341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985" h="77800">
                  <a:moveTo>
                    <a:pt x="0" y="0"/>
                  </a:moveTo>
                  <a:lnTo>
                    <a:pt x="22361" y="0"/>
                  </a:lnTo>
                  <a:cubicBezTo>
                    <a:pt x="34694" y="0"/>
                    <a:pt x="44375" y="7492"/>
                    <a:pt x="44375" y="20171"/>
                  </a:cubicBezTo>
                  <a:cubicBezTo>
                    <a:pt x="44375" y="28124"/>
                    <a:pt x="39995" y="33887"/>
                    <a:pt x="33425" y="36423"/>
                  </a:cubicBezTo>
                  <a:cubicBezTo>
                    <a:pt x="42647" y="38958"/>
                    <a:pt x="48986" y="45990"/>
                    <a:pt x="48986" y="56132"/>
                  </a:cubicBezTo>
                  <a:cubicBezTo>
                    <a:pt x="48986" y="70079"/>
                    <a:pt x="38036" y="77801"/>
                    <a:pt x="24551" y="77801"/>
                  </a:cubicBezTo>
                  <a:lnTo>
                    <a:pt x="115" y="77801"/>
                  </a:lnTo>
                  <a:lnTo>
                    <a:pt x="115" y="0"/>
                  </a:lnTo>
                  <a:close/>
                  <a:moveTo>
                    <a:pt x="6685" y="6109"/>
                  </a:moveTo>
                  <a:lnTo>
                    <a:pt x="6685" y="34233"/>
                  </a:lnTo>
                  <a:lnTo>
                    <a:pt x="22822" y="34233"/>
                  </a:lnTo>
                  <a:cubicBezTo>
                    <a:pt x="31581" y="34233"/>
                    <a:pt x="37344" y="28585"/>
                    <a:pt x="37344" y="20171"/>
                  </a:cubicBezTo>
                  <a:cubicBezTo>
                    <a:pt x="37344" y="11757"/>
                    <a:pt x="30659" y="6225"/>
                    <a:pt x="21669" y="6225"/>
                  </a:cubicBezTo>
                  <a:lnTo>
                    <a:pt x="6570" y="6225"/>
                  </a:lnTo>
                  <a:close/>
                  <a:moveTo>
                    <a:pt x="6685" y="40341"/>
                  </a:moveTo>
                  <a:lnTo>
                    <a:pt x="6685" y="71692"/>
                  </a:lnTo>
                  <a:lnTo>
                    <a:pt x="24896" y="71692"/>
                  </a:lnTo>
                  <a:cubicBezTo>
                    <a:pt x="34924" y="71692"/>
                    <a:pt x="42070" y="66045"/>
                    <a:pt x="42070" y="56132"/>
                  </a:cubicBezTo>
                  <a:cubicBezTo>
                    <a:pt x="42070" y="46220"/>
                    <a:pt x="35270" y="40341"/>
                    <a:pt x="24896" y="40341"/>
                  </a:cubicBezTo>
                  <a:lnTo>
                    <a:pt x="6685" y="4034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86B052E-C9F5-4C84-9359-8909B1735C76}"/>
                </a:ext>
              </a:extLst>
            </p:cNvPr>
            <p:cNvSpPr/>
            <p:nvPr/>
          </p:nvSpPr>
          <p:spPr>
            <a:xfrm>
              <a:off x="4250346" y="6237091"/>
              <a:ext cx="50253" cy="76763"/>
            </a:xfrm>
            <a:custGeom>
              <a:avLst/>
              <a:gdLst>
                <a:gd name="connsiteX0" fmla="*/ 13024 w 50253"/>
                <a:gd name="connsiteY0" fmla="*/ 76763 h 76763"/>
                <a:gd name="connsiteX1" fmla="*/ 6339 w 50253"/>
                <a:gd name="connsiteY1" fmla="*/ 76763 h 76763"/>
                <a:gd name="connsiteX2" fmla="*/ 22476 w 50253"/>
                <a:gd name="connsiteY2" fmla="*/ 43338 h 76763"/>
                <a:gd name="connsiteX3" fmla="*/ 0 w 50253"/>
                <a:gd name="connsiteY3" fmla="*/ 0 h 76763"/>
                <a:gd name="connsiteX4" fmla="*/ 7607 w 50253"/>
                <a:gd name="connsiteY4" fmla="*/ 0 h 76763"/>
                <a:gd name="connsiteX5" fmla="*/ 26049 w 50253"/>
                <a:gd name="connsiteY5" fmla="*/ 36077 h 76763"/>
                <a:gd name="connsiteX6" fmla="*/ 43568 w 50253"/>
                <a:gd name="connsiteY6" fmla="*/ 0 h 76763"/>
                <a:gd name="connsiteX7" fmla="*/ 50253 w 50253"/>
                <a:gd name="connsiteY7" fmla="*/ 0 h 76763"/>
                <a:gd name="connsiteX8" fmla="*/ 13140 w 50253"/>
                <a:gd name="connsiteY8" fmla="*/ 76763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253" h="76763">
                  <a:moveTo>
                    <a:pt x="13024" y="76763"/>
                  </a:moveTo>
                  <a:lnTo>
                    <a:pt x="6339" y="76763"/>
                  </a:lnTo>
                  <a:lnTo>
                    <a:pt x="22476" y="43338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7"/>
                  </a:lnTo>
                  <a:lnTo>
                    <a:pt x="43568" y="0"/>
                  </a:lnTo>
                  <a:lnTo>
                    <a:pt x="50253" y="0"/>
                  </a:lnTo>
                  <a:lnTo>
                    <a:pt x="13140" y="7676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E6DCD484-4852-4863-A625-3D1E2D45BB46}"/>
                </a:ext>
              </a:extLst>
            </p:cNvPr>
            <p:cNvSpPr/>
            <p:nvPr/>
          </p:nvSpPr>
          <p:spPr>
            <a:xfrm>
              <a:off x="4331143" y="6236169"/>
              <a:ext cx="52097" cy="78376"/>
            </a:xfrm>
            <a:custGeom>
              <a:avLst/>
              <a:gdLst>
                <a:gd name="connsiteX0" fmla="*/ 25473 w 52097"/>
                <a:gd name="connsiteY0" fmla="*/ 78377 h 78376"/>
                <a:gd name="connsiteX1" fmla="*/ 4956 w 52097"/>
                <a:gd name="connsiteY1" fmla="*/ 71462 h 78376"/>
                <a:gd name="connsiteX2" fmla="*/ 4956 w 52097"/>
                <a:gd name="connsiteY2" fmla="*/ 64431 h 78376"/>
                <a:gd name="connsiteX3" fmla="*/ 25473 w 52097"/>
                <a:gd name="connsiteY3" fmla="*/ 72269 h 78376"/>
                <a:gd name="connsiteX4" fmla="*/ 45643 w 52097"/>
                <a:gd name="connsiteY4" fmla="*/ 53020 h 78376"/>
                <a:gd name="connsiteX5" fmla="*/ 45643 w 52097"/>
                <a:gd name="connsiteY5" fmla="*/ 39996 h 78376"/>
                <a:gd name="connsiteX6" fmla="*/ 25473 w 52097"/>
                <a:gd name="connsiteY6" fmla="*/ 52559 h 78376"/>
                <a:gd name="connsiteX7" fmla="*/ 0 w 52097"/>
                <a:gd name="connsiteY7" fmla="*/ 26510 h 78376"/>
                <a:gd name="connsiteX8" fmla="*/ 25473 w 52097"/>
                <a:gd name="connsiteY8" fmla="*/ 0 h 78376"/>
                <a:gd name="connsiteX9" fmla="*/ 45643 w 52097"/>
                <a:gd name="connsiteY9" fmla="*/ 12679 h 78376"/>
                <a:gd name="connsiteX10" fmla="*/ 45643 w 52097"/>
                <a:gd name="connsiteY10" fmla="*/ 807 h 78376"/>
                <a:gd name="connsiteX11" fmla="*/ 52098 w 52097"/>
                <a:gd name="connsiteY11" fmla="*/ 807 h 78376"/>
                <a:gd name="connsiteX12" fmla="*/ 52098 w 52097"/>
                <a:gd name="connsiteY12" fmla="*/ 52443 h 78376"/>
                <a:gd name="connsiteX13" fmla="*/ 25473 w 52097"/>
                <a:gd name="connsiteY13" fmla="*/ 78262 h 78376"/>
                <a:gd name="connsiteX14" fmla="*/ 26049 w 52097"/>
                <a:gd name="connsiteY14" fmla="*/ 6109 h 78376"/>
                <a:gd name="connsiteX15" fmla="*/ 6685 w 52097"/>
                <a:gd name="connsiteY15" fmla="*/ 26395 h 78376"/>
                <a:gd name="connsiteX16" fmla="*/ 26049 w 52097"/>
                <a:gd name="connsiteY16" fmla="*/ 46566 h 78376"/>
                <a:gd name="connsiteX17" fmla="*/ 45643 w 52097"/>
                <a:gd name="connsiteY17" fmla="*/ 26395 h 78376"/>
                <a:gd name="connsiteX18" fmla="*/ 26049 w 52097"/>
                <a:gd name="connsiteY18" fmla="*/ 6109 h 7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097" h="78376">
                  <a:moveTo>
                    <a:pt x="25473" y="78377"/>
                  </a:moveTo>
                  <a:cubicBezTo>
                    <a:pt x="17750" y="78377"/>
                    <a:pt x="10374" y="76072"/>
                    <a:pt x="4956" y="71462"/>
                  </a:cubicBezTo>
                  <a:lnTo>
                    <a:pt x="4956" y="64431"/>
                  </a:lnTo>
                  <a:cubicBezTo>
                    <a:pt x="10374" y="69732"/>
                    <a:pt x="18211" y="72269"/>
                    <a:pt x="25473" y="72269"/>
                  </a:cubicBezTo>
                  <a:cubicBezTo>
                    <a:pt x="38382" y="72269"/>
                    <a:pt x="45643" y="65583"/>
                    <a:pt x="45643" y="53020"/>
                  </a:cubicBezTo>
                  <a:lnTo>
                    <a:pt x="45643" y="39996"/>
                  </a:lnTo>
                  <a:cubicBezTo>
                    <a:pt x="42070" y="47603"/>
                    <a:pt x="34694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694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2443"/>
                  </a:lnTo>
                  <a:cubicBezTo>
                    <a:pt x="52098" y="69041"/>
                    <a:pt x="42301" y="78262"/>
                    <a:pt x="25473" y="78262"/>
                  </a:cubicBezTo>
                  <a:close/>
                  <a:moveTo>
                    <a:pt x="26049" y="6109"/>
                  </a:moveTo>
                  <a:cubicBezTo>
                    <a:pt x="14638" y="6109"/>
                    <a:pt x="6685" y="14638"/>
                    <a:pt x="6685" y="26395"/>
                  </a:cubicBezTo>
                  <a:cubicBezTo>
                    <a:pt x="6685" y="38151"/>
                    <a:pt x="14638" y="46566"/>
                    <a:pt x="26049" y="46566"/>
                  </a:cubicBezTo>
                  <a:cubicBezTo>
                    <a:pt x="37460" y="46566"/>
                    <a:pt x="45643" y="38036"/>
                    <a:pt x="45643" y="26395"/>
                  </a:cubicBezTo>
                  <a:cubicBezTo>
                    <a:pt x="45643" y="14754"/>
                    <a:pt x="37460" y="6109"/>
                    <a:pt x="2604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A546777B-FD50-4E24-9B68-1ECD00F4E51C}"/>
                </a:ext>
              </a:extLst>
            </p:cNvPr>
            <p:cNvSpPr/>
            <p:nvPr/>
          </p:nvSpPr>
          <p:spPr>
            <a:xfrm>
              <a:off x="4397303" y="623628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5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5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88F7C757-5618-49A0-A50D-7D0423CC668F}"/>
                </a:ext>
              </a:extLst>
            </p:cNvPr>
            <p:cNvSpPr/>
            <p:nvPr/>
          </p:nvSpPr>
          <p:spPr>
            <a:xfrm>
              <a:off x="4459198" y="6220494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8898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EF55DB28-238E-4869-9A57-3FD85A489CEC}"/>
                </a:ext>
              </a:extLst>
            </p:cNvPr>
            <p:cNvSpPr/>
            <p:nvPr/>
          </p:nvSpPr>
          <p:spPr>
            <a:xfrm>
              <a:off x="4498732" y="6220494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8898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67B7719D-76DD-40E5-A990-D6873EC2CC44}"/>
                </a:ext>
              </a:extLst>
            </p:cNvPr>
            <p:cNvSpPr/>
            <p:nvPr/>
          </p:nvSpPr>
          <p:spPr>
            <a:xfrm>
              <a:off x="4537229" y="6217151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5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1A84FF39-AE98-4AC1-A7AE-B6C948E9E229}"/>
                </a:ext>
              </a:extLst>
            </p:cNvPr>
            <p:cNvSpPr/>
            <p:nvPr/>
          </p:nvSpPr>
          <p:spPr>
            <a:xfrm>
              <a:off x="4563278" y="6236284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80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80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FE641EFB-C18B-4FD3-A2AC-C878B1C3E9C7}"/>
                </a:ext>
              </a:extLst>
            </p:cNvPr>
            <p:cNvSpPr/>
            <p:nvPr/>
          </p:nvSpPr>
          <p:spPr>
            <a:xfrm>
              <a:off x="4621370" y="6236169"/>
              <a:ext cx="52097" cy="78376"/>
            </a:xfrm>
            <a:custGeom>
              <a:avLst/>
              <a:gdLst>
                <a:gd name="connsiteX0" fmla="*/ 25472 w 52097"/>
                <a:gd name="connsiteY0" fmla="*/ 78377 h 78376"/>
                <a:gd name="connsiteX1" fmla="*/ 4956 w 52097"/>
                <a:gd name="connsiteY1" fmla="*/ 71462 h 78376"/>
                <a:gd name="connsiteX2" fmla="*/ 4956 w 52097"/>
                <a:gd name="connsiteY2" fmla="*/ 64431 h 78376"/>
                <a:gd name="connsiteX3" fmla="*/ 25472 w 52097"/>
                <a:gd name="connsiteY3" fmla="*/ 72269 h 78376"/>
                <a:gd name="connsiteX4" fmla="*/ 45643 w 52097"/>
                <a:gd name="connsiteY4" fmla="*/ 53020 h 78376"/>
                <a:gd name="connsiteX5" fmla="*/ 45643 w 52097"/>
                <a:gd name="connsiteY5" fmla="*/ 39996 h 78376"/>
                <a:gd name="connsiteX6" fmla="*/ 25472 w 52097"/>
                <a:gd name="connsiteY6" fmla="*/ 52559 h 78376"/>
                <a:gd name="connsiteX7" fmla="*/ 0 w 52097"/>
                <a:gd name="connsiteY7" fmla="*/ 26510 h 78376"/>
                <a:gd name="connsiteX8" fmla="*/ 25472 w 52097"/>
                <a:gd name="connsiteY8" fmla="*/ 0 h 78376"/>
                <a:gd name="connsiteX9" fmla="*/ 45643 w 52097"/>
                <a:gd name="connsiteY9" fmla="*/ 12679 h 78376"/>
                <a:gd name="connsiteX10" fmla="*/ 45643 w 52097"/>
                <a:gd name="connsiteY10" fmla="*/ 807 h 78376"/>
                <a:gd name="connsiteX11" fmla="*/ 52098 w 52097"/>
                <a:gd name="connsiteY11" fmla="*/ 807 h 78376"/>
                <a:gd name="connsiteX12" fmla="*/ 52098 w 52097"/>
                <a:gd name="connsiteY12" fmla="*/ 52443 h 78376"/>
                <a:gd name="connsiteX13" fmla="*/ 25472 w 52097"/>
                <a:gd name="connsiteY13" fmla="*/ 78262 h 78376"/>
                <a:gd name="connsiteX14" fmla="*/ 26049 w 52097"/>
                <a:gd name="connsiteY14" fmla="*/ 6109 h 78376"/>
                <a:gd name="connsiteX15" fmla="*/ 6685 w 52097"/>
                <a:gd name="connsiteY15" fmla="*/ 26395 h 78376"/>
                <a:gd name="connsiteX16" fmla="*/ 26049 w 52097"/>
                <a:gd name="connsiteY16" fmla="*/ 46566 h 78376"/>
                <a:gd name="connsiteX17" fmla="*/ 45643 w 52097"/>
                <a:gd name="connsiteY17" fmla="*/ 26395 h 78376"/>
                <a:gd name="connsiteX18" fmla="*/ 26049 w 52097"/>
                <a:gd name="connsiteY18" fmla="*/ 6109 h 7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097" h="78376">
                  <a:moveTo>
                    <a:pt x="25472" y="78377"/>
                  </a:moveTo>
                  <a:cubicBezTo>
                    <a:pt x="17750" y="78377"/>
                    <a:pt x="10373" y="76072"/>
                    <a:pt x="4956" y="71462"/>
                  </a:cubicBezTo>
                  <a:lnTo>
                    <a:pt x="4956" y="64431"/>
                  </a:lnTo>
                  <a:cubicBezTo>
                    <a:pt x="10373" y="69732"/>
                    <a:pt x="18211" y="72269"/>
                    <a:pt x="25472" y="72269"/>
                  </a:cubicBezTo>
                  <a:cubicBezTo>
                    <a:pt x="38382" y="72269"/>
                    <a:pt x="45643" y="65583"/>
                    <a:pt x="45643" y="53020"/>
                  </a:cubicBezTo>
                  <a:lnTo>
                    <a:pt x="45643" y="39996"/>
                  </a:lnTo>
                  <a:cubicBezTo>
                    <a:pt x="42070" y="47603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693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2443"/>
                  </a:lnTo>
                  <a:cubicBezTo>
                    <a:pt x="52098" y="69041"/>
                    <a:pt x="42300" y="78262"/>
                    <a:pt x="25472" y="78262"/>
                  </a:cubicBezTo>
                  <a:close/>
                  <a:moveTo>
                    <a:pt x="26049" y="6109"/>
                  </a:moveTo>
                  <a:cubicBezTo>
                    <a:pt x="14638" y="6109"/>
                    <a:pt x="6685" y="14638"/>
                    <a:pt x="6685" y="26395"/>
                  </a:cubicBezTo>
                  <a:cubicBezTo>
                    <a:pt x="6685" y="38151"/>
                    <a:pt x="14638" y="46566"/>
                    <a:pt x="26049" y="46566"/>
                  </a:cubicBezTo>
                  <a:cubicBezTo>
                    <a:pt x="37460" y="46566"/>
                    <a:pt x="45643" y="38036"/>
                    <a:pt x="45643" y="26395"/>
                  </a:cubicBezTo>
                  <a:cubicBezTo>
                    <a:pt x="45643" y="14754"/>
                    <a:pt x="37460" y="6109"/>
                    <a:pt x="2604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955DAC49-BAF4-409D-9FD1-FDF741A459FE}"/>
                </a:ext>
              </a:extLst>
            </p:cNvPr>
            <p:cNvSpPr/>
            <p:nvPr/>
          </p:nvSpPr>
          <p:spPr>
            <a:xfrm>
              <a:off x="4708045" y="6237091"/>
              <a:ext cx="50368" cy="76763"/>
            </a:xfrm>
            <a:custGeom>
              <a:avLst/>
              <a:gdLst>
                <a:gd name="connsiteX0" fmla="*/ 13024 w 50368"/>
                <a:gd name="connsiteY0" fmla="*/ 76763 h 76763"/>
                <a:gd name="connsiteX1" fmla="*/ 6339 w 50368"/>
                <a:gd name="connsiteY1" fmla="*/ 76763 h 76763"/>
                <a:gd name="connsiteX2" fmla="*/ 22476 w 50368"/>
                <a:gd name="connsiteY2" fmla="*/ 43338 h 76763"/>
                <a:gd name="connsiteX3" fmla="*/ 0 w 50368"/>
                <a:gd name="connsiteY3" fmla="*/ 0 h 76763"/>
                <a:gd name="connsiteX4" fmla="*/ 7607 w 50368"/>
                <a:gd name="connsiteY4" fmla="*/ 0 h 76763"/>
                <a:gd name="connsiteX5" fmla="*/ 26049 w 50368"/>
                <a:gd name="connsiteY5" fmla="*/ 36077 h 76763"/>
                <a:gd name="connsiteX6" fmla="*/ 43568 w 50368"/>
                <a:gd name="connsiteY6" fmla="*/ 0 h 76763"/>
                <a:gd name="connsiteX7" fmla="*/ 50369 w 50368"/>
                <a:gd name="connsiteY7" fmla="*/ 0 h 76763"/>
                <a:gd name="connsiteX8" fmla="*/ 13255 w 50368"/>
                <a:gd name="connsiteY8" fmla="*/ 76763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68" h="76763">
                  <a:moveTo>
                    <a:pt x="13024" y="76763"/>
                  </a:moveTo>
                  <a:lnTo>
                    <a:pt x="6339" y="76763"/>
                  </a:lnTo>
                  <a:lnTo>
                    <a:pt x="22476" y="43338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7"/>
                  </a:lnTo>
                  <a:lnTo>
                    <a:pt x="43568" y="0"/>
                  </a:lnTo>
                  <a:lnTo>
                    <a:pt x="50369" y="0"/>
                  </a:lnTo>
                  <a:lnTo>
                    <a:pt x="13255" y="7676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D7BCABE2-7D5F-43F8-B812-D79E8AEF3D4E}"/>
                </a:ext>
              </a:extLst>
            </p:cNvPr>
            <p:cNvSpPr/>
            <p:nvPr/>
          </p:nvSpPr>
          <p:spPr>
            <a:xfrm>
              <a:off x="4763140" y="6236169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3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80 h 52558"/>
                <a:gd name="connsiteX7" fmla="*/ 26279 w 52443"/>
                <a:gd name="connsiteY7" fmla="*/ 46566 h 52558"/>
                <a:gd name="connsiteX8" fmla="*/ 45758 w 52443"/>
                <a:gd name="connsiteY8" fmla="*/ 26280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3" y="10950"/>
                    <a:pt x="52443" y="26164"/>
                  </a:cubicBezTo>
                  <a:cubicBezTo>
                    <a:pt x="52443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1"/>
                    <a:pt x="14753" y="46566"/>
                    <a:pt x="26279" y="46566"/>
                  </a:cubicBezTo>
                  <a:cubicBezTo>
                    <a:pt x="37805" y="46566"/>
                    <a:pt x="45758" y="38036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9F26CBB-6402-4EF8-9709-3A4CCB2423BE}"/>
                </a:ext>
              </a:extLst>
            </p:cNvPr>
            <p:cNvSpPr/>
            <p:nvPr/>
          </p:nvSpPr>
          <p:spPr>
            <a:xfrm>
              <a:off x="4827801" y="6237091"/>
              <a:ext cx="44606" cy="51636"/>
            </a:xfrm>
            <a:custGeom>
              <a:avLst/>
              <a:gdLst>
                <a:gd name="connsiteX0" fmla="*/ 38152 w 44606"/>
                <a:gd name="connsiteY0" fmla="*/ 0 h 51636"/>
                <a:gd name="connsiteX1" fmla="*/ 44606 w 44606"/>
                <a:gd name="connsiteY1" fmla="*/ 0 h 51636"/>
                <a:gd name="connsiteX2" fmla="*/ 44606 w 44606"/>
                <a:gd name="connsiteY2" fmla="*/ 28584 h 51636"/>
                <a:gd name="connsiteX3" fmla="*/ 22361 w 44606"/>
                <a:gd name="connsiteY3" fmla="*/ 51636 h 51636"/>
                <a:gd name="connsiteX4" fmla="*/ 0 w 44606"/>
                <a:gd name="connsiteY4" fmla="*/ 28584 h 51636"/>
                <a:gd name="connsiteX5" fmla="*/ 0 w 44606"/>
                <a:gd name="connsiteY5" fmla="*/ 0 h 51636"/>
                <a:gd name="connsiteX6" fmla="*/ 6455 w 44606"/>
                <a:gd name="connsiteY6" fmla="*/ 0 h 51636"/>
                <a:gd name="connsiteX7" fmla="*/ 6455 w 44606"/>
                <a:gd name="connsiteY7" fmla="*/ 29276 h 51636"/>
                <a:gd name="connsiteX8" fmla="*/ 22361 w 44606"/>
                <a:gd name="connsiteY8" fmla="*/ 45643 h 51636"/>
                <a:gd name="connsiteX9" fmla="*/ 38152 w 44606"/>
                <a:gd name="connsiteY9" fmla="*/ 29276 h 51636"/>
                <a:gd name="connsiteX10" fmla="*/ 38152 w 44606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6" h="51636">
                  <a:moveTo>
                    <a:pt x="38152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1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0"/>
                    <a:pt x="12909" y="45643"/>
                    <a:pt x="22361" y="45643"/>
                  </a:cubicBezTo>
                  <a:cubicBezTo>
                    <a:pt x="31812" y="45643"/>
                    <a:pt x="38152" y="39995"/>
                    <a:pt x="38152" y="29276"/>
                  </a:cubicBezTo>
                  <a:lnTo>
                    <a:pt x="38152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9C83A8D-D43B-4154-B7D6-D41E37127A33}"/>
                </a:ext>
              </a:extLst>
            </p:cNvPr>
            <p:cNvSpPr/>
            <p:nvPr/>
          </p:nvSpPr>
          <p:spPr>
            <a:xfrm>
              <a:off x="4888889" y="6236169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7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5"/>
                    <a:pt x="6455" y="14062"/>
                    <a:pt x="6455" y="27201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185C7EC7-BE44-4B78-BA9C-D8B8988E8281}"/>
                </a:ext>
              </a:extLst>
            </p:cNvPr>
            <p:cNvSpPr/>
            <p:nvPr/>
          </p:nvSpPr>
          <p:spPr>
            <a:xfrm>
              <a:off x="4944560" y="6236284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80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1 w 43683"/>
                <a:gd name="connsiteY8" fmla="*/ 6109 h 52558"/>
                <a:gd name="connsiteX9" fmla="*/ 6685 w 43683"/>
                <a:gd name="connsiteY9" fmla="*/ 26280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7"/>
                  </a:cubicBezTo>
                  <a:lnTo>
                    <a:pt x="43684" y="47142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80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1" y="6109"/>
                  </a:cubicBezTo>
                  <a:cubicBezTo>
                    <a:pt x="14984" y="6109"/>
                    <a:pt x="6685" y="14408"/>
                    <a:pt x="6685" y="26280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154F34B4-3C01-4CBE-A997-23C318B8C007}"/>
                </a:ext>
              </a:extLst>
            </p:cNvPr>
            <p:cNvSpPr/>
            <p:nvPr/>
          </p:nvSpPr>
          <p:spPr>
            <a:xfrm>
              <a:off x="5001844" y="6210120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3 h 77916"/>
                <a:gd name="connsiteX5" fmla="*/ 25242 w 45412"/>
                <a:gd name="connsiteY5" fmla="*/ 26164 h 77916"/>
                <a:gd name="connsiteX6" fmla="*/ 45413 w 45412"/>
                <a:gd name="connsiteY6" fmla="*/ 48756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4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3"/>
                  </a:lnTo>
                  <a:cubicBezTo>
                    <a:pt x="9913" y="31120"/>
                    <a:pt x="16713" y="26164"/>
                    <a:pt x="25242" y="26164"/>
                  </a:cubicBezTo>
                  <a:cubicBezTo>
                    <a:pt x="38728" y="26164"/>
                    <a:pt x="45413" y="35616"/>
                    <a:pt x="45413" y="48756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4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35028939-BCF6-4977-8B35-0F42DC911889}"/>
                </a:ext>
              </a:extLst>
            </p:cNvPr>
            <p:cNvSpPr/>
            <p:nvPr/>
          </p:nvSpPr>
          <p:spPr>
            <a:xfrm>
              <a:off x="5062702" y="6217151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5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E33FB0CD-1582-44EA-A89C-68E40ECF7874}"/>
                </a:ext>
              </a:extLst>
            </p:cNvPr>
            <p:cNvSpPr/>
            <p:nvPr/>
          </p:nvSpPr>
          <p:spPr>
            <a:xfrm>
              <a:off x="5088751" y="6210120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5BDF91EE-C0F9-4075-92E8-95D1D49138BA}"/>
                </a:ext>
              </a:extLst>
            </p:cNvPr>
            <p:cNvSpPr/>
            <p:nvPr/>
          </p:nvSpPr>
          <p:spPr>
            <a:xfrm>
              <a:off x="5109498" y="6210005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3 w 52097"/>
                <a:gd name="connsiteY1" fmla="*/ 78722 h 78722"/>
                <a:gd name="connsiteX2" fmla="*/ 0 w 52097"/>
                <a:gd name="connsiteY2" fmla="*/ 52673 h 78722"/>
                <a:gd name="connsiteX3" fmla="*/ 25473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6"/>
                    <a:pt x="34694" y="78722"/>
                    <a:pt x="25473" y="78722"/>
                  </a:cubicBezTo>
                  <a:cubicBezTo>
                    <a:pt x="10604" y="78722"/>
                    <a:pt x="0" y="67773"/>
                    <a:pt x="0" y="52673"/>
                  </a:cubicBezTo>
                  <a:cubicBezTo>
                    <a:pt x="0" y="37574"/>
                    <a:pt x="10604" y="26164"/>
                    <a:pt x="25473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199"/>
                    <a:pt x="14638" y="72729"/>
                    <a:pt x="26049" y="72729"/>
                  </a:cubicBezTo>
                  <a:cubicBezTo>
                    <a:pt x="37460" y="72729"/>
                    <a:pt x="45643" y="64199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0193F4B1-8648-4EB2-B026-1EC34DE4D465}"/>
                </a:ext>
              </a:extLst>
            </p:cNvPr>
            <p:cNvSpPr/>
            <p:nvPr/>
          </p:nvSpPr>
          <p:spPr>
            <a:xfrm>
              <a:off x="5202282" y="6217151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6 w 12332"/>
                <a:gd name="connsiteY2" fmla="*/ 922 h 70654"/>
                <a:gd name="connsiteX3" fmla="*/ 12333 w 12332"/>
                <a:gd name="connsiteY3" fmla="*/ 4495 h 70654"/>
                <a:gd name="connsiteX4" fmla="*/ 7376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5"/>
                    <a:pt x="7376" y="922"/>
                  </a:cubicBezTo>
                  <a:lnTo>
                    <a:pt x="12333" y="4495"/>
                  </a:lnTo>
                  <a:lnTo>
                    <a:pt x="7376" y="8068"/>
                  </a:lnTo>
                  <a:cubicBezTo>
                    <a:pt x="6455" y="8645"/>
                    <a:pt x="5532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E2E21CF5-6B44-4887-8068-03B9FE166F63}"/>
                </a:ext>
              </a:extLst>
            </p:cNvPr>
            <p:cNvSpPr/>
            <p:nvPr/>
          </p:nvSpPr>
          <p:spPr>
            <a:xfrm>
              <a:off x="5228331" y="6236284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80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3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80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B9B3A01C-4B09-46E7-946E-F04DB9330AE1}"/>
                </a:ext>
              </a:extLst>
            </p:cNvPr>
            <p:cNvSpPr/>
            <p:nvPr/>
          </p:nvSpPr>
          <p:spPr>
            <a:xfrm>
              <a:off x="5282965" y="6236976"/>
              <a:ext cx="50944" cy="52443"/>
            </a:xfrm>
            <a:custGeom>
              <a:avLst/>
              <a:gdLst>
                <a:gd name="connsiteX0" fmla="*/ 25472 w 50944"/>
                <a:gd name="connsiteY0" fmla="*/ 52443 h 52443"/>
                <a:gd name="connsiteX1" fmla="*/ 0 w 50944"/>
                <a:gd name="connsiteY1" fmla="*/ 0 h 52443"/>
                <a:gd name="connsiteX2" fmla="*/ 7492 w 50944"/>
                <a:gd name="connsiteY2" fmla="*/ 0 h 52443"/>
                <a:gd name="connsiteX3" fmla="*/ 25818 w 50944"/>
                <a:gd name="connsiteY3" fmla="*/ 38843 h 52443"/>
                <a:gd name="connsiteX4" fmla="*/ 44030 w 50944"/>
                <a:gd name="connsiteY4" fmla="*/ 0 h 52443"/>
                <a:gd name="connsiteX5" fmla="*/ 50945 w 50944"/>
                <a:gd name="connsiteY5" fmla="*/ 0 h 52443"/>
                <a:gd name="connsiteX6" fmla="*/ 25472 w 50944"/>
                <a:gd name="connsiteY6" fmla="*/ 52443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44" h="52443">
                  <a:moveTo>
                    <a:pt x="25472" y="52443"/>
                  </a:moveTo>
                  <a:lnTo>
                    <a:pt x="0" y="0"/>
                  </a:lnTo>
                  <a:lnTo>
                    <a:pt x="7492" y="0"/>
                  </a:lnTo>
                  <a:lnTo>
                    <a:pt x="25818" y="38843"/>
                  </a:lnTo>
                  <a:lnTo>
                    <a:pt x="44030" y="0"/>
                  </a:lnTo>
                  <a:lnTo>
                    <a:pt x="50945" y="0"/>
                  </a:lnTo>
                  <a:lnTo>
                    <a:pt x="25472" y="5244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74791168-8F90-43D6-BAC9-65F62592F309}"/>
                </a:ext>
              </a:extLst>
            </p:cNvPr>
            <p:cNvSpPr/>
            <p:nvPr/>
          </p:nvSpPr>
          <p:spPr>
            <a:xfrm>
              <a:off x="5340249" y="6236169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4 w 52443"/>
                <a:gd name="connsiteY1" fmla="*/ 0 h 52558"/>
                <a:gd name="connsiteX2" fmla="*/ 52443 w 52443"/>
                <a:gd name="connsiteY2" fmla="*/ 26164 h 52558"/>
                <a:gd name="connsiteX3" fmla="*/ 26394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80 h 52558"/>
                <a:gd name="connsiteX7" fmla="*/ 26279 w 52443"/>
                <a:gd name="connsiteY7" fmla="*/ 46566 h 52558"/>
                <a:gd name="connsiteX8" fmla="*/ 45758 w 52443"/>
                <a:gd name="connsiteY8" fmla="*/ 26280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4" y="0"/>
                  </a:cubicBezTo>
                  <a:cubicBezTo>
                    <a:pt x="41840" y="0"/>
                    <a:pt x="52443" y="10950"/>
                    <a:pt x="52443" y="26164"/>
                  </a:cubicBezTo>
                  <a:cubicBezTo>
                    <a:pt x="52443" y="41379"/>
                    <a:pt x="41609" y="52559"/>
                    <a:pt x="26394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1"/>
                    <a:pt x="14753" y="46566"/>
                    <a:pt x="26279" y="46566"/>
                  </a:cubicBezTo>
                  <a:cubicBezTo>
                    <a:pt x="37805" y="46566"/>
                    <a:pt x="45758" y="38036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F6572C0D-6EEE-4F8F-80F3-EB0C14E66539}"/>
                </a:ext>
              </a:extLst>
            </p:cNvPr>
            <p:cNvSpPr/>
            <p:nvPr/>
          </p:nvSpPr>
          <p:spPr>
            <a:xfrm>
              <a:off x="5406870" y="6210120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276F6A16-E313-4E33-AABA-B9BF51A9DF0C}"/>
                </a:ext>
              </a:extLst>
            </p:cNvPr>
            <p:cNvSpPr/>
            <p:nvPr/>
          </p:nvSpPr>
          <p:spPr>
            <a:xfrm>
              <a:off x="5423698" y="6236976"/>
              <a:ext cx="50945" cy="52443"/>
            </a:xfrm>
            <a:custGeom>
              <a:avLst/>
              <a:gdLst>
                <a:gd name="connsiteX0" fmla="*/ 25472 w 50945"/>
                <a:gd name="connsiteY0" fmla="*/ 52443 h 52443"/>
                <a:gd name="connsiteX1" fmla="*/ 0 w 50945"/>
                <a:gd name="connsiteY1" fmla="*/ 0 h 52443"/>
                <a:gd name="connsiteX2" fmla="*/ 7492 w 50945"/>
                <a:gd name="connsiteY2" fmla="*/ 0 h 52443"/>
                <a:gd name="connsiteX3" fmla="*/ 25818 w 50945"/>
                <a:gd name="connsiteY3" fmla="*/ 38843 h 52443"/>
                <a:gd name="connsiteX4" fmla="*/ 44030 w 50945"/>
                <a:gd name="connsiteY4" fmla="*/ 0 h 52443"/>
                <a:gd name="connsiteX5" fmla="*/ 50945 w 50945"/>
                <a:gd name="connsiteY5" fmla="*/ 0 h 52443"/>
                <a:gd name="connsiteX6" fmla="*/ 25472 w 50945"/>
                <a:gd name="connsiteY6" fmla="*/ 52443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45" h="52443">
                  <a:moveTo>
                    <a:pt x="25472" y="52443"/>
                  </a:moveTo>
                  <a:lnTo>
                    <a:pt x="0" y="0"/>
                  </a:lnTo>
                  <a:lnTo>
                    <a:pt x="7492" y="0"/>
                  </a:lnTo>
                  <a:lnTo>
                    <a:pt x="25818" y="38843"/>
                  </a:lnTo>
                  <a:lnTo>
                    <a:pt x="44030" y="0"/>
                  </a:lnTo>
                  <a:lnTo>
                    <a:pt x="50945" y="0"/>
                  </a:lnTo>
                  <a:lnTo>
                    <a:pt x="25472" y="5244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E50D747C-BC9F-4A7E-A58B-0CA500028577}"/>
                </a:ext>
              </a:extLst>
            </p:cNvPr>
            <p:cNvSpPr/>
            <p:nvPr/>
          </p:nvSpPr>
          <p:spPr>
            <a:xfrm>
              <a:off x="5480867" y="623628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6" y="46565"/>
                    <a:pt x="27086" y="46565"/>
                  </a:cubicBezTo>
                  <a:cubicBezTo>
                    <a:pt x="33772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2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AD566EE5-A3E6-40C7-9CA9-CA92BD28FA87}"/>
                </a:ext>
              </a:extLst>
            </p:cNvPr>
            <p:cNvSpPr/>
            <p:nvPr/>
          </p:nvSpPr>
          <p:spPr>
            <a:xfrm>
              <a:off x="5540341" y="6210005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3 w 52097"/>
                <a:gd name="connsiteY1" fmla="*/ 78722 h 78722"/>
                <a:gd name="connsiteX2" fmla="*/ 0 w 52097"/>
                <a:gd name="connsiteY2" fmla="*/ 52673 h 78722"/>
                <a:gd name="connsiteX3" fmla="*/ 25473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6"/>
                    <a:pt x="34694" y="78722"/>
                    <a:pt x="25473" y="78722"/>
                  </a:cubicBezTo>
                  <a:cubicBezTo>
                    <a:pt x="10604" y="78722"/>
                    <a:pt x="0" y="67773"/>
                    <a:pt x="0" y="52673"/>
                  </a:cubicBezTo>
                  <a:cubicBezTo>
                    <a:pt x="0" y="37574"/>
                    <a:pt x="10604" y="26164"/>
                    <a:pt x="25473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199"/>
                    <a:pt x="14638" y="72729"/>
                    <a:pt x="26049" y="72729"/>
                  </a:cubicBezTo>
                  <a:cubicBezTo>
                    <a:pt x="37460" y="72729"/>
                    <a:pt x="45643" y="64199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CF8DADAC-BE9A-4014-AE0E-F769CE32A46D}"/>
                </a:ext>
              </a:extLst>
            </p:cNvPr>
            <p:cNvSpPr/>
            <p:nvPr/>
          </p:nvSpPr>
          <p:spPr>
            <a:xfrm>
              <a:off x="5603620" y="6278931"/>
              <a:ext cx="13831" cy="24089"/>
            </a:xfrm>
            <a:custGeom>
              <a:avLst/>
              <a:gdLst>
                <a:gd name="connsiteX0" fmla="*/ 0 w 13831"/>
                <a:gd name="connsiteY0" fmla="*/ 23974 h 24089"/>
                <a:gd name="connsiteX1" fmla="*/ 7146 w 13831"/>
                <a:gd name="connsiteY1" fmla="*/ 9681 h 24089"/>
                <a:gd name="connsiteX2" fmla="*/ 3342 w 13831"/>
                <a:gd name="connsiteY2" fmla="*/ 4841 h 24089"/>
                <a:gd name="connsiteX3" fmla="*/ 8529 w 13831"/>
                <a:gd name="connsiteY3" fmla="*/ 0 h 24089"/>
                <a:gd name="connsiteX4" fmla="*/ 13831 w 13831"/>
                <a:gd name="connsiteY4" fmla="*/ 5187 h 24089"/>
                <a:gd name="connsiteX5" fmla="*/ 12218 w 13831"/>
                <a:gd name="connsiteY5" fmla="*/ 10258 h 24089"/>
                <a:gd name="connsiteX6" fmla="*/ 4956 w 13831"/>
                <a:gd name="connsiteY6" fmla="*/ 24089 h 24089"/>
                <a:gd name="connsiteX7" fmla="*/ 115 w 13831"/>
                <a:gd name="connsiteY7" fmla="*/ 24089 h 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1" h="24089">
                  <a:moveTo>
                    <a:pt x="0" y="23974"/>
                  </a:moveTo>
                  <a:lnTo>
                    <a:pt x="7146" y="9681"/>
                  </a:lnTo>
                  <a:cubicBezTo>
                    <a:pt x="4495" y="8990"/>
                    <a:pt x="3342" y="7031"/>
                    <a:pt x="3342" y="4841"/>
                  </a:cubicBezTo>
                  <a:cubicBezTo>
                    <a:pt x="3342" y="1844"/>
                    <a:pt x="5763" y="0"/>
                    <a:pt x="8529" y="0"/>
                  </a:cubicBezTo>
                  <a:cubicBezTo>
                    <a:pt x="11756" y="0"/>
                    <a:pt x="13831" y="2190"/>
                    <a:pt x="13831" y="5187"/>
                  </a:cubicBezTo>
                  <a:cubicBezTo>
                    <a:pt x="13831" y="6915"/>
                    <a:pt x="13140" y="8645"/>
                    <a:pt x="12218" y="10258"/>
                  </a:cubicBezTo>
                  <a:lnTo>
                    <a:pt x="4956" y="24089"/>
                  </a:lnTo>
                  <a:lnTo>
                    <a:pt x="115" y="24089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A865478A-9257-490A-BEE0-1815E688C297}"/>
                </a:ext>
              </a:extLst>
            </p:cNvPr>
            <p:cNvSpPr/>
            <p:nvPr/>
          </p:nvSpPr>
          <p:spPr>
            <a:xfrm>
              <a:off x="5654565" y="6217151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5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6895F2E4-9494-4989-AA94-B2F2A6F99650}"/>
                </a:ext>
              </a:extLst>
            </p:cNvPr>
            <p:cNvSpPr/>
            <p:nvPr/>
          </p:nvSpPr>
          <p:spPr>
            <a:xfrm>
              <a:off x="5680037" y="6220494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40 w 29506"/>
                <a:gd name="connsiteY3" fmla="*/ 0 h 68234"/>
                <a:gd name="connsiteX4" fmla="*/ 6340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40 w 29506"/>
                <a:gd name="connsiteY7" fmla="*/ 22591 h 68234"/>
                <a:gd name="connsiteX8" fmla="*/ 6340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40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40" y="0"/>
                  </a:lnTo>
                  <a:lnTo>
                    <a:pt x="6340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40" y="22591"/>
                  </a:lnTo>
                  <a:lnTo>
                    <a:pt x="6340" y="51176"/>
                  </a:lnTo>
                  <a:cubicBezTo>
                    <a:pt x="6340" y="58898"/>
                    <a:pt x="10950" y="62126"/>
                    <a:pt x="17289" y="62126"/>
                  </a:cubicBezTo>
                  <a:cubicBezTo>
                    <a:pt x="21208" y="62126"/>
                    <a:pt x="25819" y="60973"/>
                    <a:pt x="29507" y="58322"/>
                  </a:cubicBezTo>
                  <a:lnTo>
                    <a:pt x="29507" y="64546"/>
                  </a:lnTo>
                  <a:cubicBezTo>
                    <a:pt x="25819" y="67082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4B917698-7498-454E-B2A6-6E9EB40D31DA}"/>
                </a:ext>
              </a:extLst>
            </p:cNvPr>
            <p:cNvSpPr/>
            <p:nvPr/>
          </p:nvSpPr>
          <p:spPr>
            <a:xfrm>
              <a:off x="5742854" y="6217151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5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D27EE04F-3888-4E04-A62E-3435D6E8904F}"/>
                </a:ext>
              </a:extLst>
            </p:cNvPr>
            <p:cNvSpPr/>
            <p:nvPr/>
          </p:nvSpPr>
          <p:spPr>
            <a:xfrm>
              <a:off x="5764869" y="6236169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3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7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5 w 35845"/>
                <a:gd name="connsiteY10" fmla="*/ 20517 h 52558"/>
                <a:gd name="connsiteX11" fmla="*/ 26510 w 35845"/>
                <a:gd name="connsiteY11" fmla="*/ 25588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2 h 52558"/>
                <a:gd name="connsiteX15" fmla="*/ 0 w 35845"/>
                <a:gd name="connsiteY15" fmla="*/ 40111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3" y="26049"/>
                  </a:lnTo>
                  <a:cubicBezTo>
                    <a:pt x="4265" y="23514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7"/>
                  </a:cubicBezTo>
                  <a:lnTo>
                    <a:pt x="26510" y="25588"/>
                  </a:lnTo>
                  <a:cubicBezTo>
                    <a:pt x="32964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01AC8148-68B2-4A49-8F90-CB557DC5DD48}"/>
                </a:ext>
              </a:extLst>
            </p:cNvPr>
            <p:cNvSpPr/>
            <p:nvPr/>
          </p:nvSpPr>
          <p:spPr>
            <a:xfrm>
              <a:off x="5838636" y="6236284"/>
              <a:ext cx="78377" cy="51867"/>
            </a:xfrm>
            <a:custGeom>
              <a:avLst/>
              <a:gdLst>
                <a:gd name="connsiteX0" fmla="*/ 6455 w 78377"/>
                <a:gd name="connsiteY0" fmla="*/ 51636 h 51867"/>
                <a:gd name="connsiteX1" fmla="*/ 0 w 78377"/>
                <a:gd name="connsiteY1" fmla="*/ 51636 h 51867"/>
                <a:gd name="connsiteX2" fmla="*/ 0 w 78377"/>
                <a:gd name="connsiteY2" fmla="*/ 807 h 51867"/>
                <a:gd name="connsiteX3" fmla="*/ 6455 w 78377"/>
                <a:gd name="connsiteY3" fmla="*/ 807 h 51867"/>
                <a:gd name="connsiteX4" fmla="*/ 6455 w 78377"/>
                <a:gd name="connsiteY4" fmla="*/ 12218 h 51867"/>
                <a:gd name="connsiteX5" fmla="*/ 24320 w 78377"/>
                <a:gd name="connsiteY5" fmla="*/ 0 h 51867"/>
                <a:gd name="connsiteX6" fmla="*/ 40687 w 78377"/>
                <a:gd name="connsiteY6" fmla="*/ 12909 h 51867"/>
                <a:gd name="connsiteX7" fmla="*/ 59590 w 78377"/>
                <a:gd name="connsiteY7" fmla="*/ 0 h 51867"/>
                <a:gd name="connsiteX8" fmla="*/ 78377 w 78377"/>
                <a:gd name="connsiteY8" fmla="*/ 22591 h 51867"/>
                <a:gd name="connsiteX9" fmla="*/ 78377 w 78377"/>
                <a:gd name="connsiteY9" fmla="*/ 51636 h 51867"/>
                <a:gd name="connsiteX10" fmla="*/ 71922 w 78377"/>
                <a:gd name="connsiteY10" fmla="*/ 51636 h 51867"/>
                <a:gd name="connsiteX11" fmla="*/ 71922 w 78377"/>
                <a:gd name="connsiteY11" fmla="*/ 23513 h 51867"/>
                <a:gd name="connsiteX12" fmla="*/ 58322 w 78377"/>
                <a:gd name="connsiteY12" fmla="*/ 6224 h 51867"/>
                <a:gd name="connsiteX13" fmla="*/ 42416 w 78377"/>
                <a:gd name="connsiteY13" fmla="*/ 25242 h 51867"/>
                <a:gd name="connsiteX14" fmla="*/ 42416 w 78377"/>
                <a:gd name="connsiteY14" fmla="*/ 51752 h 51867"/>
                <a:gd name="connsiteX15" fmla="*/ 35961 w 78377"/>
                <a:gd name="connsiteY15" fmla="*/ 51752 h 51867"/>
                <a:gd name="connsiteX16" fmla="*/ 35961 w 78377"/>
                <a:gd name="connsiteY16" fmla="*/ 23628 h 51867"/>
                <a:gd name="connsiteX17" fmla="*/ 22361 w 78377"/>
                <a:gd name="connsiteY17" fmla="*/ 6339 h 51867"/>
                <a:gd name="connsiteX18" fmla="*/ 6339 w 78377"/>
                <a:gd name="connsiteY18" fmla="*/ 26394 h 51867"/>
                <a:gd name="connsiteX19" fmla="*/ 6339 w 78377"/>
                <a:gd name="connsiteY19" fmla="*/ 51867 h 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377" h="51867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218"/>
                  </a:lnTo>
                  <a:cubicBezTo>
                    <a:pt x="9682" y="4841"/>
                    <a:pt x="16252" y="0"/>
                    <a:pt x="24320" y="0"/>
                  </a:cubicBezTo>
                  <a:cubicBezTo>
                    <a:pt x="33195" y="0"/>
                    <a:pt x="38382" y="5071"/>
                    <a:pt x="40687" y="12909"/>
                  </a:cubicBezTo>
                  <a:cubicBezTo>
                    <a:pt x="43799" y="5187"/>
                    <a:pt x="50830" y="0"/>
                    <a:pt x="59590" y="0"/>
                  </a:cubicBezTo>
                  <a:cubicBezTo>
                    <a:pt x="72153" y="0"/>
                    <a:pt x="78377" y="9451"/>
                    <a:pt x="78377" y="22591"/>
                  </a:cubicBezTo>
                  <a:lnTo>
                    <a:pt x="78377" y="51636"/>
                  </a:lnTo>
                  <a:lnTo>
                    <a:pt x="71922" y="51636"/>
                  </a:lnTo>
                  <a:lnTo>
                    <a:pt x="71922" y="23513"/>
                  </a:lnTo>
                  <a:cubicBezTo>
                    <a:pt x="71922" y="11987"/>
                    <a:pt x="67312" y="6224"/>
                    <a:pt x="58322" y="6224"/>
                  </a:cubicBezTo>
                  <a:cubicBezTo>
                    <a:pt x="49331" y="6224"/>
                    <a:pt x="42416" y="14523"/>
                    <a:pt x="42416" y="25242"/>
                  </a:cubicBezTo>
                  <a:lnTo>
                    <a:pt x="42416" y="51752"/>
                  </a:lnTo>
                  <a:lnTo>
                    <a:pt x="35961" y="51752"/>
                  </a:lnTo>
                  <a:lnTo>
                    <a:pt x="35961" y="23628"/>
                  </a:lnTo>
                  <a:cubicBezTo>
                    <a:pt x="35961" y="12102"/>
                    <a:pt x="31351" y="6339"/>
                    <a:pt x="22361" y="6339"/>
                  </a:cubicBezTo>
                  <a:cubicBezTo>
                    <a:pt x="13370" y="6339"/>
                    <a:pt x="6339" y="15099"/>
                    <a:pt x="6339" y="26394"/>
                  </a:cubicBezTo>
                  <a:lnTo>
                    <a:pt x="6339" y="5186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7613A0CF-3955-4D79-8E6C-FFE9E778D33B}"/>
                </a:ext>
              </a:extLst>
            </p:cNvPr>
            <p:cNvSpPr/>
            <p:nvPr/>
          </p:nvSpPr>
          <p:spPr>
            <a:xfrm>
              <a:off x="5929806" y="6236169"/>
              <a:ext cx="52444" cy="52558"/>
            </a:xfrm>
            <a:custGeom>
              <a:avLst/>
              <a:gdLst>
                <a:gd name="connsiteX0" fmla="*/ 0 w 52444"/>
                <a:gd name="connsiteY0" fmla="*/ 26164 h 52558"/>
                <a:gd name="connsiteX1" fmla="*/ 26395 w 52444"/>
                <a:gd name="connsiteY1" fmla="*/ 0 h 52558"/>
                <a:gd name="connsiteX2" fmla="*/ 52444 w 52444"/>
                <a:gd name="connsiteY2" fmla="*/ 26164 h 52558"/>
                <a:gd name="connsiteX3" fmla="*/ 26395 w 52444"/>
                <a:gd name="connsiteY3" fmla="*/ 52559 h 52558"/>
                <a:gd name="connsiteX4" fmla="*/ 0 w 52444"/>
                <a:gd name="connsiteY4" fmla="*/ 26164 h 52558"/>
                <a:gd name="connsiteX5" fmla="*/ 26280 w 52444"/>
                <a:gd name="connsiteY5" fmla="*/ 6109 h 52558"/>
                <a:gd name="connsiteX6" fmla="*/ 6685 w 52444"/>
                <a:gd name="connsiteY6" fmla="*/ 26280 h 52558"/>
                <a:gd name="connsiteX7" fmla="*/ 26280 w 52444"/>
                <a:gd name="connsiteY7" fmla="*/ 46566 h 52558"/>
                <a:gd name="connsiteX8" fmla="*/ 45759 w 52444"/>
                <a:gd name="connsiteY8" fmla="*/ 26280 h 52558"/>
                <a:gd name="connsiteX9" fmla="*/ 26280 w 52444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4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9"/>
                    <a:pt x="41610" y="52559"/>
                    <a:pt x="26395" y="52559"/>
                  </a:cubicBezTo>
                  <a:cubicBezTo>
                    <a:pt x="11181" y="52559"/>
                    <a:pt x="0" y="41494"/>
                    <a:pt x="0" y="26164"/>
                  </a:cubicBezTo>
                  <a:close/>
                  <a:moveTo>
                    <a:pt x="26280" y="6109"/>
                  </a:moveTo>
                  <a:cubicBezTo>
                    <a:pt x="14754" y="6109"/>
                    <a:pt x="6685" y="14638"/>
                    <a:pt x="6685" y="26280"/>
                  </a:cubicBezTo>
                  <a:cubicBezTo>
                    <a:pt x="6685" y="37921"/>
                    <a:pt x="14754" y="46566"/>
                    <a:pt x="26280" y="46566"/>
                  </a:cubicBezTo>
                  <a:cubicBezTo>
                    <a:pt x="37806" y="46566"/>
                    <a:pt x="45759" y="38036"/>
                    <a:pt x="45759" y="26280"/>
                  </a:cubicBezTo>
                  <a:cubicBezTo>
                    <a:pt x="45759" y="14523"/>
                    <a:pt x="37690" y="6109"/>
                    <a:pt x="26280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EF32B9FB-0DEA-4937-A1D2-DD36242ED149}"/>
                </a:ext>
              </a:extLst>
            </p:cNvPr>
            <p:cNvSpPr/>
            <p:nvPr/>
          </p:nvSpPr>
          <p:spPr>
            <a:xfrm>
              <a:off x="5996312" y="6236169"/>
              <a:ext cx="25588" cy="51751"/>
            </a:xfrm>
            <a:custGeom>
              <a:avLst/>
              <a:gdLst>
                <a:gd name="connsiteX0" fmla="*/ 6455 w 25588"/>
                <a:gd name="connsiteY0" fmla="*/ 51752 h 51751"/>
                <a:gd name="connsiteX1" fmla="*/ 0 w 25588"/>
                <a:gd name="connsiteY1" fmla="*/ 51752 h 51751"/>
                <a:gd name="connsiteX2" fmla="*/ 0 w 25588"/>
                <a:gd name="connsiteY2" fmla="*/ 922 h 51751"/>
                <a:gd name="connsiteX3" fmla="*/ 6455 w 25588"/>
                <a:gd name="connsiteY3" fmla="*/ 922 h 51751"/>
                <a:gd name="connsiteX4" fmla="*/ 6455 w 25588"/>
                <a:gd name="connsiteY4" fmla="*/ 13947 h 51751"/>
                <a:gd name="connsiteX5" fmla="*/ 25588 w 25588"/>
                <a:gd name="connsiteY5" fmla="*/ 0 h 51751"/>
                <a:gd name="connsiteX6" fmla="*/ 25588 w 25588"/>
                <a:gd name="connsiteY6" fmla="*/ 7261 h 51751"/>
                <a:gd name="connsiteX7" fmla="*/ 6455 w 25588"/>
                <a:gd name="connsiteY7" fmla="*/ 27201 h 51751"/>
                <a:gd name="connsiteX8" fmla="*/ 6455 w 25588"/>
                <a:gd name="connsiteY8" fmla="*/ 51637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8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8" y="0"/>
                    <a:pt x="25588" y="0"/>
                  </a:cubicBezTo>
                  <a:lnTo>
                    <a:pt x="25588" y="7261"/>
                  </a:lnTo>
                  <a:cubicBezTo>
                    <a:pt x="15445" y="6225"/>
                    <a:pt x="6455" y="14062"/>
                    <a:pt x="6455" y="27201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756B0119-47FA-4298-86C1-2F49EF7682EB}"/>
                </a:ext>
              </a:extLst>
            </p:cNvPr>
            <p:cNvSpPr/>
            <p:nvPr/>
          </p:nvSpPr>
          <p:spPr>
            <a:xfrm>
              <a:off x="6027317" y="623628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1 w 49216"/>
                <a:gd name="connsiteY4" fmla="*/ 28700 h 52443"/>
                <a:gd name="connsiteX5" fmla="*/ 27087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7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1" y="28700"/>
                  </a:lnTo>
                  <a:cubicBezTo>
                    <a:pt x="7838" y="39189"/>
                    <a:pt x="15675" y="46565"/>
                    <a:pt x="27087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7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4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AF8F697E-749C-4455-8128-CF1DDE88C7EF}"/>
                </a:ext>
              </a:extLst>
            </p:cNvPr>
            <p:cNvSpPr/>
            <p:nvPr/>
          </p:nvSpPr>
          <p:spPr>
            <a:xfrm>
              <a:off x="6114800" y="6210120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EB32DB4B-8566-4DD3-91BA-BA49E977FC7D}"/>
                </a:ext>
              </a:extLst>
            </p:cNvPr>
            <p:cNvSpPr/>
            <p:nvPr/>
          </p:nvSpPr>
          <p:spPr>
            <a:xfrm>
              <a:off x="6137852" y="6217151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6 w 12332"/>
                <a:gd name="connsiteY2" fmla="*/ 922 h 70654"/>
                <a:gd name="connsiteX3" fmla="*/ 12333 w 12332"/>
                <a:gd name="connsiteY3" fmla="*/ 4495 h 70654"/>
                <a:gd name="connsiteX4" fmla="*/ 7376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5"/>
                    <a:pt x="7376" y="922"/>
                  </a:cubicBezTo>
                  <a:lnTo>
                    <a:pt x="12333" y="4495"/>
                  </a:lnTo>
                  <a:lnTo>
                    <a:pt x="7376" y="8068"/>
                  </a:lnTo>
                  <a:cubicBezTo>
                    <a:pt x="6455" y="8645"/>
                    <a:pt x="5532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DCC54CEA-ABA9-4CFD-A9A2-47A7516E7D1C}"/>
                </a:ext>
              </a:extLst>
            </p:cNvPr>
            <p:cNvSpPr/>
            <p:nvPr/>
          </p:nvSpPr>
          <p:spPr>
            <a:xfrm>
              <a:off x="6163901" y="6210120"/>
              <a:ext cx="42300" cy="77800"/>
            </a:xfrm>
            <a:custGeom>
              <a:avLst/>
              <a:gdLst>
                <a:gd name="connsiteX0" fmla="*/ 14753 w 42300"/>
                <a:gd name="connsiteY0" fmla="*/ 51753 h 77800"/>
                <a:gd name="connsiteX1" fmla="*/ 6455 w 42300"/>
                <a:gd name="connsiteY1" fmla="*/ 59936 h 77800"/>
                <a:gd name="connsiteX2" fmla="*/ 6455 w 42300"/>
                <a:gd name="connsiteY2" fmla="*/ 77801 h 77800"/>
                <a:gd name="connsiteX3" fmla="*/ 0 w 42300"/>
                <a:gd name="connsiteY3" fmla="*/ 77801 h 77800"/>
                <a:gd name="connsiteX4" fmla="*/ 0 w 42300"/>
                <a:gd name="connsiteY4" fmla="*/ 0 h 77800"/>
                <a:gd name="connsiteX5" fmla="*/ 6455 w 42300"/>
                <a:gd name="connsiteY5" fmla="*/ 0 h 77800"/>
                <a:gd name="connsiteX6" fmla="*/ 6455 w 42300"/>
                <a:gd name="connsiteY6" fmla="*/ 51753 h 77800"/>
                <a:gd name="connsiteX7" fmla="*/ 31697 w 42300"/>
                <a:gd name="connsiteY7" fmla="*/ 26971 h 77800"/>
                <a:gd name="connsiteX8" fmla="*/ 39419 w 42300"/>
                <a:gd name="connsiteY8" fmla="*/ 26971 h 77800"/>
                <a:gd name="connsiteX9" fmla="*/ 19248 w 42300"/>
                <a:gd name="connsiteY9" fmla="*/ 47026 h 77800"/>
                <a:gd name="connsiteX10" fmla="*/ 42300 w 42300"/>
                <a:gd name="connsiteY10" fmla="*/ 77801 h 77800"/>
                <a:gd name="connsiteX11" fmla="*/ 34463 w 42300"/>
                <a:gd name="connsiteY11" fmla="*/ 77801 h 77800"/>
                <a:gd name="connsiteX12" fmla="*/ 14753 w 42300"/>
                <a:gd name="connsiteY12" fmla="*/ 51753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300" h="77800">
                  <a:moveTo>
                    <a:pt x="14753" y="51753"/>
                  </a:moveTo>
                  <a:lnTo>
                    <a:pt x="6455" y="59936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51753"/>
                  </a:lnTo>
                  <a:lnTo>
                    <a:pt x="31697" y="26971"/>
                  </a:lnTo>
                  <a:lnTo>
                    <a:pt x="39419" y="26971"/>
                  </a:lnTo>
                  <a:lnTo>
                    <a:pt x="19248" y="47026"/>
                  </a:lnTo>
                  <a:lnTo>
                    <a:pt x="42300" y="77801"/>
                  </a:lnTo>
                  <a:lnTo>
                    <a:pt x="34463" y="77801"/>
                  </a:lnTo>
                  <a:lnTo>
                    <a:pt x="14753" y="5175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13B1E763-6DAF-443A-947B-736DA83327A3}"/>
                </a:ext>
              </a:extLst>
            </p:cNvPr>
            <p:cNvSpPr/>
            <p:nvPr/>
          </p:nvSpPr>
          <p:spPr>
            <a:xfrm>
              <a:off x="6210927" y="623628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1 w 49216"/>
                <a:gd name="connsiteY4" fmla="*/ 28700 h 52443"/>
                <a:gd name="connsiteX5" fmla="*/ 27087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7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1" y="28700"/>
                  </a:lnTo>
                  <a:cubicBezTo>
                    <a:pt x="7838" y="39189"/>
                    <a:pt x="15675" y="46565"/>
                    <a:pt x="27087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7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4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78EB4710-ECCD-4C8F-A8D9-030997C8CBAC}"/>
                </a:ext>
              </a:extLst>
            </p:cNvPr>
            <p:cNvSpPr/>
            <p:nvPr/>
          </p:nvSpPr>
          <p:spPr>
            <a:xfrm>
              <a:off x="6274205" y="6210120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5ECC591B-AF65-4E81-B251-CB6920F94829}"/>
                </a:ext>
              </a:extLst>
            </p:cNvPr>
            <p:cNvSpPr/>
            <p:nvPr/>
          </p:nvSpPr>
          <p:spPr>
            <a:xfrm>
              <a:off x="6291033" y="6237091"/>
              <a:ext cx="50368" cy="76763"/>
            </a:xfrm>
            <a:custGeom>
              <a:avLst/>
              <a:gdLst>
                <a:gd name="connsiteX0" fmla="*/ 13024 w 50368"/>
                <a:gd name="connsiteY0" fmla="*/ 76763 h 76763"/>
                <a:gd name="connsiteX1" fmla="*/ 6339 w 50368"/>
                <a:gd name="connsiteY1" fmla="*/ 76763 h 76763"/>
                <a:gd name="connsiteX2" fmla="*/ 22476 w 50368"/>
                <a:gd name="connsiteY2" fmla="*/ 43338 h 76763"/>
                <a:gd name="connsiteX3" fmla="*/ 0 w 50368"/>
                <a:gd name="connsiteY3" fmla="*/ 0 h 76763"/>
                <a:gd name="connsiteX4" fmla="*/ 7607 w 50368"/>
                <a:gd name="connsiteY4" fmla="*/ 0 h 76763"/>
                <a:gd name="connsiteX5" fmla="*/ 26049 w 50368"/>
                <a:gd name="connsiteY5" fmla="*/ 36077 h 76763"/>
                <a:gd name="connsiteX6" fmla="*/ 43569 w 50368"/>
                <a:gd name="connsiteY6" fmla="*/ 0 h 76763"/>
                <a:gd name="connsiteX7" fmla="*/ 50369 w 50368"/>
                <a:gd name="connsiteY7" fmla="*/ 0 h 76763"/>
                <a:gd name="connsiteX8" fmla="*/ 13255 w 50368"/>
                <a:gd name="connsiteY8" fmla="*/ 76763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68" h="76763">
                  <a:moveTo>
                    <a:pt x="13024" y="76763"/>
                  </a:moveTo>
                  <a:lnTo>
                    <a:pt x="6339" y="76763"/>
                  </a:lnTo>
                  <a:lnTo>
                    <a:pt x="22476" y="43338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7"/>
                  </a:lnTo>
                  <a:lnTo>
                    <a:pt x="43569" y="0"/>
                  </a:lnTo>
                  <a:lnTo>
                    <a:pt x="50369" y="0"/>
                  </a:lnTo>
                  <a:lnTo>
                    <a:pt x="13255" y="7676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5E3B0130-4D34-4A77-84F3-14C805E25261}"/>
                </a:ext>
              </a:extLst>
            </p:cNvPr>
            <p:cNvSpPr/>
            <p:nvPr/>
          </p:nvSpPr>
          <p:spPr>
            <a:xfrm>
              <a:off x="3572614" y="6333910"/>
              <a:ext cx="2172775" cy="104886"/>
            </a:xfrm>
            <a:custGeom>
              <a:avLst/>
              <a:gdLst>
                <a:gd name="connsiteX0" fmla="*/ 16598 w 2172775"/>
                <a:gd name="connsiteY0" fmla="*/ 79299 h 104886"/>
                <a:gd name="connsiteX1" fmla="*/ 0 w 2172775"/>
                <a:gd name="connsiteY1" fmla="*/ 61779 h 104886"/>
                <a:gd name="connsiteX2" fmla="*/ 0 w 2172775"/>
                <a:gd name="connsiteY2" fmla="*/ 11065 h 104886"/>
                <a:gd name="connsiteX3" fmla="*/ 6340 w 2172775"/>
                <a:gd name="connsiteY3" fmla="*/ 11065 h 104886"/>
                <a:gd name="connsiteX4" fmla="*/ 6340 w 2172775"/>
                <a:gd name="connsiteY4" fmla="*/ 27662 h 104886"/>
                <a:gd name="connsiteX5" fmla="*/ 28700 w 2172775"/>
                <a:gd name="connsiteY5" fmla="*/ 27662 h 104886"/>
                <a:gd name="connsiteX6" fmla="*/ 28700 w 2172775"/>
                <a:gd name="connsiteY6" fmla="*/ 33656 h 104886"/>
                <a:gd name="connsiteX7" fmla="*/ 6340 w 2172775"/>
                <a:gd name="connsiteY7" fmla="*/ 33656 h 104886"/>
                <a:gd name="connsiteX8" fmla="*/ 6340 w 2172775"/>
                <a:gd name="connsiteY8" fmla="*/ 62240 h 104886"/>
                <a:gd name="connsiteX9" fmla="*/ 17289 w 2172775"/>
                <a:gd name="connsiteY9" fmla="*/ 73190 h 104886"/>
                <a:gd name="connsiteX10" fmla="*/ 29507 w 2172775"/>
                <a:gd name="connsiteY10" fmla="*/ 69386 h 104886"/>
                <a:gd name="connsiteX11" fmla="*/ 29507 w 2172775"/>
                <a:gd name="connsiteY11" fmla="*/ 75611 h 104886"/>
                <a:gd name="connsiteX12" fmla="*/ 16598 w 2172775"/>
                <a:gd name="connsiteY12" fmla="*/ 79299 h 104886"/>
                <a:gd name="connsiteX13" fmla="*/ 46565 w 2172775"/>
                <a:gd name="connsiteY13" fmla="*/ 78492 h 104886"/>
                <a:gd name="connsiteX14" fmla="*/ 40111 w 2172775"/>
                <a:gd name="connsiteY14" fmla="*/ 78492 h 104886"/>
                <a:gd name="connsiteX15" fmla="*/ 40111 w 2172775"/>
                <a:gd name="connsiteY15" fmla="*/ 692 h 104886"/>
                <a:gd name="connsiteX16" fmla="*/ 46565 w 2172775"/>
                <a:gd name="connsiteY16" fmla="*/ 692 h 104886"/>
                <a:gd name="connsiteX17" fmla="*/ 46565 w 2172775"/>
                <a:gd name="connsiteY17" fmla="*/ 39304 h 104886"/>
                <a:gd name="connsiteX18" fmla="*/ 65353 w 2172775"/>
                <a:gd name="connsiteY18" fmla="*/ 26855 h 104886"/>
                <a:gd name="connsiteX19" fmla="*/ 85523 w 2172775"/>
                <a:gd name="connsiteY19" fmla="*/ 49447 h 104886"/>
                <a:gd name="connsiteX20" fmla="*/ 85523 w 2172775"/>
                <a:gd name="connsiteY20" fmla="*/ 78492 h 104886"/>
                <a:gd name="connsiteX21" fmla="*/ 79069 w 2172775"/>
                <a:gd name="connsiteY21" fmla="*/ 78492 h 104886"/>
                <a:gd name="connsiteX22" fmla="*/ 79069 w 2172775"/>
                <a:gd name="connsiteY22" fmla="*/ 50369 h 104886"/>
                <a:gd name="connsiteX23" fmla="*/ 63854 w 2172775"/>
                <a:gd name="connsiteY23" fmla="*/ 33080 h 104886"/>
                <a:gd name="connsiteX24" fmla="*/ 46681 w 2172775"/>
                <a:gd name="connsiteY24" fmla="*/ 53135 h 104886"/>
                <a:gd name="connsiteX25" fmla="*/ 46681 w 2172775"/>
                <a:gd name="connsiteY25" fmla="*/ 78607 h 104886"/>
                <a:gd name="connsiteX26" fmla="*/ 98202 w 2172775"/>
                <a:gd name="connsiteY26" fmla="*/ 53365 h 104886"/>
                <a:gd name="connsiteX27" fmla="*/ 123214 w 2172775"/>
                <a:gd name="connsiteY27" fmla="*/ 26855 h 104886"/>
                <a:gd name="connsiteX28" fmla="*/ 147303 w 2172775"/>
                <a:gd name="connsiteY28" fmla="*/ 52443 h 104886"/>
                <a:gd name="connsiteX29" fmla="*/ 147073 w 2172775"/>
                <a:gd name="connsiteY29" fmla="*/ 55555 h 104886"/>
                <a:gd name="connsiteX30" fmla="*/ 104887 w 2172775"/>
                <a:gd name="connsiteY30" fmla="*/ 55555 h 104886"/>
                <a:gd name="connsiteX31" fmla="*/ 125173 w 2172775"/>
                <a:gd name="connsiteY31" fmla="*/ 73421 h 104886"/>
                <a:gd name="connsiteX32" fmla="*/ 143730 w 2172775"/>
                <a:gd name="connsiteY32" fmla="*/ 67196 h 104886"/>
                <a:gd name="connsiteX33" fmla="*/ 143730 w 2172775"/>
                <a:gd name="connsiteY33" fmla="*/ 73536 h 104886"/>
                <a:gd name="connsiteX34" fmla="*/ 125173 w 2172775"/>
                <a:gd name="connsiteY34" fmla="*/ 79299 h 104886"/>
                <a:gd name="connsiteX35" fmla="*/ 98087 w 2172775"/>
                <a:gd name="connsiteY35" fmla="*/ 53365 h 104886"/>
                <a:gd name="connsiteX36" fmla="*/ 140503 w 2172775"/>
                <a:gd name="connsiteY36" fmla="*/ 50253 h 104886"/>
                <a:gd name="connsiteX37" fmla="*/ 123214 w 2172775"/>
                <a:gd name="connsiteY37" fmla="*/ 32734 h 104886"/>
                <a:gd name="connsiteX38" fmla="*/ 105003 w 2172775"/>
                <a:gd name="connsiteY38" fmla="*/ 50253 h 104886"/>
                <a:gd name="connsiteX39" fmla="*/ 140503 w 2172775"/>
                <a:gd name="connsiteY39" fmla="*/ 50253 h 104886"/>
                <a:gd name="connsiteX40" fmla="*/ 165399 w 2172775"/>
                <a:gd name="connsiteY40" fmla="*/ 104426 h 104886"/>
                <a:gd name="connsiteX41" fmla="*/ 158599 w 2172775"/>
                <a:gd name="connsiteY41" fmla="*/ 104426 h 104886"/>
                <a:gd name="connsiteX42" fmla="*/ 174735 w 2172775"/>
                <a:gd name="connsiteY42" fmla="*/ 71000 h 104886"/>
                <a:gd name="connsiteX43" fmla="*/ 152259 w 2172775"/>
                <a:gd name="connsiteY43" fmla="*/ 27662 h 104886"/>
                <a:gd name="connsiteX44" fmla="*/ 159866 w 2172775"/>
                <a:gd name="connsiteY44" fmla="*/ 27662 h 104886"/>
                <a:gd name="connsiteX45" fmla="*/ 178308 w 2172775"/>
                <a:gd name="connsiteY45" fmla="*/ 63739 h 104886"/>
                <a:gd name="connsiteX46" fmla="*/ 195828 w 2172775"/>
                <a:gd name="connsiteY46" fmla="*/ 27662 h 104886"/>
                <a:gd name="connsiteX47" fmla="*/ 202628 w 2172775"/>
                <a:gd name="connsiteY47" fmla="*/ 27662 h 104886"/>
                <a:gd name="connsiteX48" fmla="*/ 165514 w 2172775"/>
                <a:gd name="connsiteY48" fmla="*/ 104426 h 104886"/>
                <a:gd name="connsiteX49" fmla="*/ 289650 w 2172775"/>
                <a:gd name="connsiteY49" fmla="*/ 79990 h 104886"/>
                <a:gd name="connsiteX50" fmla="*/ 270978 w 2172775"/>
                <a:gd name="connsiteY50" fmla="*/ 39073 h 104886"/>
                <a:gd name="connsiteX51" fmla="*/ 252075 w 2172775"/>
                <a:gd name="connsiteY51" fmla="*/ 79990 h 104886"/>
                <a:gd name="connsiteX52" fmla="*/ 229599 w 2172775"/>
                <a:gd name="connsiteY52" fmla="*/ 27547 h 104886"/>
                <a:gd name="connsiteX53" fmla="*/ 236976 w 2172775"/>
                <a:gd name="connsiteY53" fmla="*/ 27547 h 104886"/>
                <a:gd name="connsiteX54" fmla="*/ 252882 w 2172775"/>
                <a:gd name="connsiteY54" fmla="*/ 65698 h 104886"/>
                <a:gd name="connsiteX55" fmla="*/ 271093 w 2172775"/>
                <a:gd name="connsiteY55" fmla="*/ 25934 h 104886"/>
                <a:gd name="connsiteX56" fmla="*/ 289189 w 2172775"/>
                <a:gd name="connsiteY56" fmla="*/ 65698 h 104886"/>
                <a:gd name="connsiteX57" fmla="*/ 305095 w 2172775"/>
                <a:gd name="connsiteY57" fmla="*/ 27547 h 104886"/>
                <a:gd name="connsiteX58" fmla="*/ 311895 w 2172775"/>
                <a:gd name="connsiteY58" fmla="*/ 27547 h 104886"/>
                <a:gd name="connsiteX59" fmla="*/ 289880 w 2172775"/>
                <a:gd name="connsiteY59" fmla="*/ 79990 h 104886"/>
                <a:gd name="connsiteX60" fmla="*/ 320655 w 2172775"/>
                <a:gd name="connsiteY60" fmla="*/ 12332 h 104886"/>
                <a:gd name="connsiteX61" fmla="*/ 325035 w 2172775"/>
                <a:gd name="connsiteY61" fmla="*/ 7722 h 104886"/>
                <a:gd name="connsiteX62" fmla="*/ 328032 w 2172775"/>
                <a:gd name="connsiteY62" fmla="*/ 8645 h 104886"/>
                <a:gd name="connsiteX63" fmla="*/ 332988 w 2172775"/>
                <a:gd name="connsiteY63" fmla="*/ 12218 h 104886"/>
                <a:gd name="connsiteX64" fmla="*/ 328032 w 2172775"/>
                <a:gd name="connsiteY64" fmla="*/ 15791 h 104886"/>
                <a:gd name="connsiteX65" fmla="*/ 325035 w 2172775"/>
                <a:gd name="connsiteY65" fmla="*/ 16828 h 104886"/>
                <a:gd name="connsiteX66" fmla="*/ 320655 w 2172775"/>
                <a:gd name="connsiteY66" fmla="*/ 12332 h 104886"/>
                <a:gd name="connsiteX67" fmla="*/ 322269 w 2172775"/>
                <a:gd name="connsiteY67" fmla="*/ 27547 h 104886"/>
                <a:gd name="connsiteX68" fmla="*/ 328838 w 2172775"/>
                <a:gd name="connsiteY68" fmla="*/ 27547 h 104886"/>
                <a:gd name="connsiteX69" fmla="*/ 328838 w 2172775"/>
                <a:gd name="connsiteY69" fmla="*/ 78377 h 104886"/>
                <a:gd name="connsiteX70" fmla="*/ 322269 w 2172775"/>
                <a:gd name="connsiteY70" fmla="*/ 78377 h 104886"/>
                <a:gd name="connsiteX71" fmla="*/ 322269 w 2172775"/>
                <a:gd name="connsiteY71" fmla="*/ 27547 h 104886"/>
                <a:gd name="connsiteX72" fmla="*/ 346704 w 2172775"/>
                <a:gd name="connsiteY72" fmla="*/ 576 h 104886"/>
                <a:gd name="connsiteX73" fmla="*/ 353158 w 2172775"/>
                <a:gd name="connsiteY73" fmla="*/ 576 h 104886"/>
                <a:gd name="connsiteX74" fmla="*/ 353158 w 2172775"/>
                <a:gd name="connsiteY74" fmla="*/ 78377 h 104886"/>
                <a:gd name="connsiteX75" fmla="*/ 346704 w 2172775"/>
                <a:gd name="connsiteY75" fmla="*/ 78377 h 104886"/>
                <a:gd name="connsiteX76" fmla="*/ 346704 w 2172775"/>
                <a:gd name="connsiteY76" fmla="*/ 576 h 104886"/>
                <a:gd name="connsiteX77" fmla="*/ 371254 w 2172775"/>
                <a:gd name="connsiteY77" fmla="*/ 576 h 104886"/>
                <a:gd name="connsiteX78" fmla="*/ 377709 w 2172775"/>
                <a:gd name="connsiteY78" fmla="*/ 576 h 104886"/>
                <a:gd name="connsiteX79" fmla="*/ 377709 w 2172775"/>
                <a:gd name="connsiteY79" fmla="*/ 78377 h 104886"/>
                <a:gd name="connsiteX80" fmla="*/ 371254 w 2172775"/>
                <a:gd name="connsiteY80" fmla="*/ 78377 h 104886"/>
                <a:gd name="connsiteX81" fmla="*/ 371254 w 2172775"/>
                <a:gd name="connsiteY81" fmla="*/ 576 h 104886"/>
                <a:gd name="connsiteX82" fmla="*/ 446865 w 2172775"/>
                <a:gd name="connsiteY82" fmla="*/ 79184 h 104886"/>
                <a:gd name="connsiteX83" fmla="*/ 426579 w 2172775"/>
                <a:gd name="connsiteY83" fmla="*/ 66505 h 104886"/>
                <a:gd name="connsiteX84" fmla="*/ 426579 w 2172775"/>
                <a:gd name="connsiteY84" fmla="*/ 78377 h 104886"/>
                <a:gd name="connsiteX85" fmla="*/ 420125 w 2172775"/>
                <a:gd name="connsiteY85" fmla="*/ 78377 h 104886"/>
                <a:gd name="connsiteX86" fmla="*/ 420125 w 2172775"/>
                <a:gd name="connsiteY86" fmla="*/ 576 h 104886"/>
                <a:gd name="connsiteX87" fmla="*/ 426579 w 2172775"/>
                <a:gd name="connsiteY87" fmla="*/ 576 h 104886"/>
                <a:gd name="connsiteX88" fmla="*/ 426579 w 2172775"/>
                <a:gd name="connsiteY88" fmla="*/ 39419 h 104886"/>
                <a:gd name="connsiteX89" fmla="*/ 446865 w 2172775"/>
                <a:gd name="connsiteY89" fmla="*/ 26740 h 104886"/>
                <a:gd name="connsiteX90" fmla="*/ 472338 w 2172775"/>
                <a:gd name="connsiteY90" fmla="*/ 52904 h 104886"/>
                <a:gd name="connsiteX91" fmla="*/ 446865 w 2172775"/>
                <a:gd name="connsiteY91" fmla="*/ 79299 h 104886"/>
                <a:gd name="connsiteX92" fmla="*/ 465652 w 2172775"/>
                <a:gd name="connsiteY92" fmla="*/ 52904 h 104886"/>
                <a:gd name="connsiteX93" fmla="*/ 446289 w 2172775"/>
                <a:gd name="connsiteY93" fmla="*/ 32734 h 104886"/>
                <a:gd name="connsiteX94" fmla="*/ 426695 w 2172775"/>
                <a:gd name="connsiteY94" fmla="*/ 52904 h 104886"/>
                <a:gd name="connsiteX95" fmla="*/ 446289 w 2172775"/>
                <a:gd name="connsiteY95" fmla="*/ 73190 h 104886"/>
                <a:gd name="connsiteX96" fmla="*/ 465652 w 2172775"/>
                <a:gd name="connsiteY96" fmla="*/ 52904 h 104886"/>
                <a:gd name="connsiteX97" fmla="*/ 482596 w 2172775"/>
                <a:gd name="connsiteY97" fmla="*/ 53250 h 104886"/>
                <a:gd name="connsiteX98" fmla="*/ 507607 w 2172775"/>
                <a:gd name="connsiteY98" fmla="*/ 26740 h 104886"/>
                <a:gd name="connsiteX99" fmla="*/ 531697 w 2172775"/>
                <a:gd name="connsiteY99" fmla="*/ 52328 h 104886"/>
                <a:gd name="connsiteX100" fmla="*/ 531466 w 2172775"/>
                <a:gd name="connsiteY100" fmla="*/ 55440 h 104886"/>
                <a:gd name="connsiteX101" fmla="*/ 489281 w 2172775"/>
                <a:gd name="connsiteY101" fmla="*/ 55440 h 104886"/>
                <a:gd name="connsiteX102" fmla="*/ 509567 w 2172775"/>
                <a:gd name="connsiteY102" fmla="*/ 73306 h 104886"/>
                <a:gd name="connsiteX103" fmla="*/ 528124 w 2172775"/>
                <a:gd name="connsiteY103" fmla="*/ 67081 h 104886"/>
                <a:gd name="connsiteX104" fmla="*/ 528124 w 2172775"/>
                <a:gd name="connsiteY104" fmla="*/ 73421 h 104886"/>
                <a:gd name="connsiteX105" fmla="*/ 509567 w 2172775"/>
                <a:gd name="connsiteY105" fmla="*/ 79184 h 104886"/>
                <a:gd name="connsiteX106" fmla="*/ 482481 w 2172775"/>
                <a:gd name="connsiteY106" fmla="*/ 53250 h 104886"/>
                <a:gd name="connsiteX107" fmla="*/ 524896 w 2172775"/>
                <a:gd name="connsiteY107" fmla="*/ 50138 h 104886"/>
                <a:gd name="connsiteX108" fmla="*/ 507607 w 2172775"/>
                <a:gd name="connsiteY108" fmla="*/ 32618 h 104886"/>
                <a:gd name="connsiteX109" fmla="*/ 489396 w 2172775"/>
                <a:gd name="connsiteY109" fmla="*/ 50138 h 104886"/>
                <a:gd name="connsiteX110" fmla="*/ 524896 w 2172775"/>
                <a:gd name="connsiteY110" fmla="*/ 50138 h 104886"/>
                <a:gd name="connsiteX111" fmla="*/ 576533 w 2172775"/>
                <a:gd name="connsiteY111" fmla="*/ 78377 h 104886"/>
                <a:gd name="connsiteX112" fmla="*/ 570079 w 2172775"/>
                <a:gd name="connsiteY112" fmla="*/ 78377 h 104886"/>
                <a:gd name="connsiteX113" fmla="*/ 570079 w 2172775"/>
                <a:gd name="connsiteY113" fmla="*/ 27547 h 104886"/>
                <a:gd name="connsiteX114" fmla="*/ 576533 w 2172775"/>
                <a:gd name="connsiteY114" fmla="*/ 27547 h 104886"/>
                <a:gd name="connsiteX115" fmla="*/ 576533 w 2172775"/>
                <a:gd name="connsiteY115" fmla="*/ 38957 h 104886"/>
                <a:gd name="connsiteX116" fmla="*/ 594399 w 2172775"/>
                <a:gd name="connsiteY116" fmla="*/ 26740 h 104886"/>
                <a:gd name="connsiteX117" fmla="*/ 610766 w 2172775"/>
                <a:gd name="connsiteY117" fmla="*/ 39764 h 104886"/>
                <a:gd name="connsiteX118" fmla="*/ 629668 w 2172775"/>
                <a:gd name="connsiteY118" fmla="*/ 26740 h 104886"/>
                <a:gd name="connsiteX119" fmla="*/ 648456 w 2172775"/>
                <a:gd name="connsiteY119" fmla="*/ 49331 h 104886"/>
                <a:gd name="connsiteX120" fmla="*/ 648456 w 2172775"/>
                <a:gd name="connsiteY120" fmla="*/ 78377 h 104886"/>
                <a:gd name="connsiteX121" fmla="*/ 642001 w 2172775"/>
                <a:gd name="connsiteY121" fmla="*/ 78377 h 104886"/>
                <a:gd name="connsiteX122" fmla="*/ 642001 w 2172775"/>
                <a:gd name="connsiteY122" fmla="*/ 50253 h 104886"/>
                <a:gd name="connsiteX123" fmla="*/ 628401 w 2172775"/>
                <a:gd name="connsiteY123" fmla="*/ 32964 h 104886"/>
                <a:gd name="connsiteX124" fmla="*/ 612495 w 2172775"/>
                <a:gd name="connsiteY124" fmla="*/ 51982 h 104886"/>
                <a:gd name="connsiteX125" fmla="*/ 612495 w 2172775"/>
                <a:gd name="connsiteY125" fmla="*/ 78492 h 104886"/>
                <a:gd name="connsiteX126" fmla="*/ 606040 w 2172775"/>
                <a:gd name="connsiteY126" fmla="*/ 78492 h 104886"/>
                <a:gd name="connsiteX127" fmla="*/ 606040 w 2172775"/>
                <a:gd name="connsiteY127" fmla="*/ 50369 h 104886"/>
                <a:gd name="connsiteX128" fmla="*/ 592439 w 2172775"/>
                <a:gd name="connsiteY128" fmla="*/ 33080 h 104886"/>
                <a:gd name="connsiteX129" fmla="*/ 576418 w 2172775"/>
                <a:gd name="connsiteY129" fmla="*/ 53135 h 104886"/>
                <a:gd name="connsiteX130" fmla="*/ 576418 w 2172775"/>
                <a:gd name="connsiteY130" fmla="*/ 78607 h 104886"/>
                <a:gd name="connsiteX131" fmla="*/ 661134 w 2172775"/>
                <a:gd name="connsiteY131" fmla="*/ 52904 h 104886"/>
                <a:gd name="connsiteX132" fmla="*/ 687529 w 2172775"/>
                <a:gd name="connsiteY132" fmla="*/ 26740 h 104886"/>
                <a:gd name="connsiteX133" fmla="*/ 713578 w 2172775"/>
                <a:gd name="connsiteY133" fmla="*/ 52904 h 104886"/>
                <a:gd name="connsiteX134" fmla="*/ 687529 w 2172775"/>
                <a:gd name="connsiteY134" fmla="*/ 79299 h 104886"/>
                <a:gd name="connsiteX135" fmla="*/ 661134 w 2172775"/>
                <a:gd name="connsiteY135" fmla="*/ 52904 h 104886"/>
                <a:gd name="connsiteX136" fmla="*/ 687414 w 2172775"/>
                <a:gd name="connsiteY136" fmla="*/ 32849 h 104886"/>
                <a:gd name="connsiteX137" fmla="*/ 667819 w 2172775"/>
                <a:gd name="connsiteY137" fmla="*/ 53020 h 104886"/>
                <a:gd name="connsiteX138" fmla="*/ 687414 w 2172775"/>
                <a:gd name="connsiteY138" fmla="*/ 73306 h 104886"/>
                <a:gd name="connsiteX139" fmla="*/ 706893 w 2172775"/>
                <a:gd name="connsiteY139" fmla="*/ 53020 h 104886"/>
                <a:gd name="connsiteX140" fmla="*/ 687414 w 2172775"/>
                <a:gd name="connsiteY140" fmla="*/ 32849 h 104886"/>
                <a:gd name="connsiteX141" fmla="*/ 734210 w 2172775"/>
                <a:gd name="connsiteY141" fmla="*/ 78377 h 104886"/>
                <a:gd name="connsiteX142" fmla="*/ 727755 w 2172775"/>
                <a:gd name="connsiteY142" fmla="*/ 78377 h 104886"/>
                <a:gd name="connsiteX143" fmla="*/ 727755 w 2172775"/>
                <a:gd name="connsiteY143" fmla="*/ 27547 h 104886"/>
                <a:gd name="connsiteX144" fmla="*/ 734210 w 2172775"/>
                <a:gd name="connsiteY144" fmla="*/ 27547 h 104886"/>
                <a:gd name="connsiteX145" fmla="*/ 734210 w 2172775"/>
                <a:gd name="connsiteY145" fmla="*/ 40571 h 104886"/>
                <a:gd name="connsiteX146" fmla="*/ 753343 w 2172775"/>
                <a:gd name="connsiteY146" fmla="*/ 26625 h 104886"/>
                <a:gd name="connsiteX147" fmla="*/ 753343 w 2172775"/>
                <a:gd name="connsiteY147" fmla="*/ 33886 h 104886"/>
                <a:gd name="connsiteX148" fmla="*/ 734210 w 2172775"/>
                <a:gd name="connsiteY148" fmla="*/ 53826 h 104886"/>
                <a:gd name="connsiteX149" fmla="*/ 734210 w 2172775"/>
                <a:gd name="connsiteY149" fmla="*/ 78262 h 104886"/>
                <a:gd name="connsiteX150" fmla="*/ 758645 w 2172775"/>
                <a:gd name="connsiteY150" fmla="*/ 53250 h 104886"/>
                <a:gd name="connsiteX151" fmla="*/ 783656 w 2172775"/>
                <a:gd name="connsiteY151" fmla="*/ 26740 h 104886"/>
                <a:gd name="connsiteX152" fmla="*/ 807746 w 2172775"/>
                <a:gd name="connsiteY152" fmla="*/ 52328 h 104886"/>
                <a:gd name="connsiteX153" fmla="*/ 807515 w 2172775"/>
                <a:gd name="connsiteY153" fmla="*/ 55440 h 104886"/>
                <a:gd name="connsiteX154" fmla="*/ 765330 w 2172775"/>
                <a:gd name="connsiteY154" fmla="*/ 55440 h 104886"/>
                <a:gd name="connsiteX155" fmla="*/ 785616 w 2172775"/>
                <a:gd name="connsiteY155" fmla="*/ 73306 h 104886"/>
                <a:gd name="connsiteX156" fmla="*/ 804173 w 2172775"/>
                <a:gd name="connsiteY156" fmla="*/ 67081 h 104886"/>
                <a:gd name="connsiteX157" fmla="*/ 804173 w 2172775"/>
                <a:gd name="connsiteY157" fmla="*/ 73421 h 104886"/>
                <a:gd name="connsiteX158" fmla="*/ 785616 w 2172775"/>
                <a:gd name="connsiteY158" fmla="*/ 79184 h 104886"/>
                <a:gd name="connsiteX159" fmla="*/ 758529 w 2172775"/>
                <a:gd name="connsiteY159" fmla="*/ 53250 h 104886"/>
                <a:gd name="connsiteX160" fmla="*/ 800946 w 2172775"/>
                <a:gd name="connsiteY160" fmla="*/ 50138 h 104886"/>
                <a:gd name="connsiteX161" fmla="*/ 783656 w 2172775"/>
                <a:gd name="connsiteY161" fmla="*/ 32618 h 104886"/>
                <a:gd name="connsiteX162" fmla="*/ 765445 w 2172775"/>
                <a:gd name="connsiteY162" fmla="*/ 50138 h 104886"/>
                <a:gd name="connsiteX163" fmla="*/ 800946 w 2172775"/>
                <a:gd name="connsiteY163" fmla="*/ 50138 h 104886"/>
                <a:gd name="connsiteX164" fmla="*/ 898686 w 2172775"/>
                <a:gd name="connsiteY164" fmla="*/ 79875 h 104886"/>
                <a:gd name="connsiteX165" fmla="*/ 880014 w 2172775"/>
                <a:gd name="connsiteY165" fmla="*/ 38957 h 104886"/>
                <a:gd name="connsiteX166" fmla="*/ 861112 w 2172775"/>
                <a:gd name="connsiteY166" fmla="*/ 79875 h 104886"/>
                <a:gd name="connsiteX167" fmla="*/ 838636 w 2172775"/>
                <a:gd name="connsiteY167" fmla="*/ 27431 h 104886"/>
                <a:gd name="connsiteX168" fmla="*/ 846012 w 2172775"/>
                <a:gd name="connsiteY168" fmla="*/ 27431 h 104886"/>
                <a:gd name="connsiteX169" fmla="*/ 861918 w 2172775"/>
                <a:gd name="connsiteY169" fmla="*/ 65583 h 104886"/>
                <a:gd name="connsiteX170" fmla="*/ 880129 w 2172775"/>
                <a:gd name="connsiteY170" fmla="*/ 25818 h 104886"/>
                <a:gd name="connsiteX171" fmla="*/ 898225 w 2172775"/>
                <a:gd name="connsiteY171" fmla="*/ 65583 h 104886"/>
                <a:gd name="connsiteX172" fmla="*/ 914131 w 2172775"/>
                <a:gd name="connsiteY172" fmla="*/ 27431 h 104886"/>
                <a:gd name="connsiteX173" fmla="*/ 920931 w 2172775"/>
                <a:gd name="connsiteY173" fmla="*/ 27431 h 104886"/>
                <a:gd name="connsiteX174" fmla="*/ 898917 w 2172775"/>
                <a:gd name="connsiteY174" fmla="*/ 79875 h 104886"/>
                <a:gd name="connsiteX175" fmla="*/ 929691 w 2172775"/>
                <a:gd name="connsiteY175" fmla="*/ 12218 h 104886"/>
                <a:gd name="connsiteX176" fmla="*/ 934071 w 2172775"/>
                <a:gd name="connsiteY176" fmla="*/ 7607 h 104886"/>
                <a:gd name="connsiteX177" fmla="*/ 937068 w 2172775"/>
                <a:gd name="connsiteY177" fmla="*/ 8529 h 104886"/>
                <a:gd name="connsiteX178" fmla="*/ 942024 w 2172775"/>
                <a:gd name="connsiteY178" fmla="*/ 12102 h 104886"/>
                <a:gd name="connsiteX179" fmla="*/ 937068 w 2172775"/>
                <a:gd name="connsiteY179" fmla="*/ 15675 h 104886"/>
                <a:gd name="connsiteX180" fmla="*/ 934071 w 2172775"/>
                <a:gd name="connsiteY180" fmla="*/ 16712 h 104886"/>
                <a:gd name="connsiteX181" fmla="*/ 929691 w 2172775"/>
                <a:gd name="connsiteY181" fmla="*/ 12218 h 104886"/>
                <a:gd name="connsiteX182" fmla="*/ 931305 w 2172775"/>
                <a:gd name="connsiteY182" fmla="*/ 27431 h 104886"/>
                <a:gd name="connsiteX183" fmla="*/ 937875 w 2172775"/>
                <a:gd name="connsiteY183" fmla="*/ 27431 h 104886"/>
                <a:gd name="connsiteX184" fmla="*/ 937875 w 2172775"/>
                <a:gd name="connsiteY184" fmla="*/ 78262 h 104886"/>
                <a:gd name="connsiteX185" fmla="*/ 931305 w 2172775"/>
                <a:gd name="connsiteY185" fmla="*/ 78262 h 104886"/>
                <a:gd name="connsiteX186" fmla="*/ 931305 w 2172775"/>
                <a:gd name="connsiteY186" fmla="*/ 27431 h 104886"/>
                <a:gd name="connsiteX187" fmla="*/ 955740 w 2172775"/>
                <a:gd name="connsiteY187" fmla="*/ 461 h 104886"/>
                <a:gd name="connsiteX188" fmla="*/ 962195 w 2172775"/>
                <a:gd name="connsiteY188" fmla="*/ 461 h 104886"/>
                <a:gd name="connsiteX189" fmla="*/ 962195 w 2172775"/>
                <a:gd name="connsiteY189" fmla="*/ 78262 h 104886"/>
                <a:gd name="connsiteX190" fmla="*/ 955740 w 2172775"/>
                <a:gd name="connsiteY190" fmla="*/ 78262 h 104886"/>
                <a:gd name="connsiteX191" fmla="*/ 955740 w 2172775"/>
                <a:gd name="connsiteY191" fmla="*/ 461 h 104886"/>
                <a:gd name="connsiteX192" fmla="*/ 980291 w 2172775"/>
                <a:gd name="connsiteY192" fmla="*/ 461 h 104886"/>
                <a:gd name="connsiteX193" fmla="*/ 986745 w 2172775"/>
                <a:gd name="connsiteY193" fmla="*/ 461 h 104886"/>
                <a:gd name="connsiteX194" fmla="*/ 986745 w 2172775"/>
                <a:gd name="connsiteY194" fmla="*/ 78262 h 104886"/>
                <a:gd name="connsiteX195" fmla="*/ 980291 w 2172775"/>
                <a:gd name="connsiteY195" fmla="*/ 78262 h 104886"/>
                <a:gd name="connsiteX196" fmla="*/ 980291 w 2172775"/>
                <a:gd name="connsiteY196" fmla="*/ 461 h 104886"/>
                <a:gd name="connsiteX197" fmla="*/ 1005648 w 2172775"/>
                <a:gd name="connsiteY197" fmla="*/ 15560 h 104886"/>
                <a:gd name="connsiteX198" fmla="*/ 1000692 w 2172775"/>
                <a:gd name="connsiteY198" fmla="*/ 11987 h 104886"/>
                <a:gd name="connsiteX199" fmla="*/ 1005648 w 2172775"/>
                <a:gd name="connsiteY199" fmla="*/ 8414 h 104886"/>
                <a:gd name="connsiteX200" fmla="*/ 1008645 w 2172775"/>
                <a:gd name="connsiteY200" fmla="*/ 7492 h 104886"/>
                <a:gd name="connsiteX201" fmla="*/ 1013025 w 2172775"/>
                <a:gd name="connsiteY201" fmla="*/ 12102 h 104886"/>
                <a:gd name="connsiteX202" fmla="*/ 1008645 w 2172775"/>
                <a:gd name="connsiteY202" fmla="*/ 16597 h 104886"/>
                <a:gd name="connsiteX203" fmla="*/ 1005648 w 2172775"/>
                <a:gd name="connsiteY203" fmla="*/ 15560 h 104886"/>
                <a:gd name="connsiteX204" fmla="*/ 1004956 w 2172775"/>
                <a:gd name="connsiteY204" fmla="*/ 27431 h 104886"/>
                <a:gd name="connsiteX205" fmla="*/ 1011526 w 2172775"/>
                <a:gd name="connsiteY205" fmla="*/ 27431 h 104886"/>
                <a:gd name="connsiteX206" fmla="*/ 1011526 w 2172775"/>
                <a:gd name="connsiteY206" fmla="*/ 78262 h 104886"/>
                <a:gd name="connsiteX207" fmla="*/ 1004956 w 2172775"/>
                <a:gd name="connsiteY207" fmla="*/ 78262 h 104886"/>
                <a:gd name="connsiteX208" fmla="*/ 1004956 w 2172775"/>
                <a:gd name="connsiteY208" fmla="*/ 27431 h 104886"/>
                <a:gd name="connsiteX209" fmla="*/ 1035846 w 2172775"/>
                <a:gd name="connsiteY209" fmla="*/ 78262 h 104886"/>
                <a:gd name="connsiteX210" fmla="*/ 1029392 w 2172775"/>
                <a:gd name="connsiteY210" fmla="*/ 78262 h 104886"/>
                <a:gd name="connsiteX211" fmla="*/ 1029392 w 2172775"/>
                <a:gd name="connsiteY211" fmla="*/ 27431 h 104886"/>
                <a:gd name="connsiteX212" fmla="*/ 1035846 w 2172775"/>
                <a:gd name="connsiteY212" fmla="*/ 27431 h 104886"/>
                <a:gd name="connsiteX213" fmla="*/ 1035846 w 2172775"/>
                <a:gd name="connsiteY213" fmla="*/ 39073 h 104886"/>
                <a:gd name="connsiteX214" fmla="*/ 1054634 w 2172775"/>
                <a:gd name="connsiteY214" fmla="*/ 26625 h 104886"/>
                <a:gd name="connsiteX215" fmla="*/ 1074804 w 2172775"/>
                <a:gd name="connsiteY215" fmla="*/ 49216 h 104886"/>
                <a:gd name="connsiteX216" fmla="*/ 1074804 w 2172775"/>
                <a:gd name="connsiteY216" fmla="*/ 78262 h 104886"/>
                <a:gd name="connsiteX217" fmla="*/ 1068350 w 2172775"/>
                <a:gd name="connsiteY217" fmla="*/ 78262 h 104886"/>
                <a:gd name="connsiteX218" fmla="*/ 1068350 w 2172775"/>
                <a:gd name="connsiteY218" fmla="*/ 50138 h 104886"/>
                <a:gd name="connsiteX219" fmla="*/ 1053135 w 2172775"/>
                <a:gd name="connsiteY219" fmla="*/ 32849 h 104886"/>
                <a:gd name="connsiteX220" fmla="*/ 1035961 w 2172775"/>
                <a:gd name="connsiteY220" fmla="*/ 52904 h 104886"/>
                <a:gd name="connsiteX221" fmla="*/ 1035961 w 2172775"/>
                <a:gd name="connsiteY221" fmla="*/ 78377 h 104886"/>
                <a:gd name="connsiteX222" fmla="*/ 1112955 w 2172775"/>
                <a:gd name="connsiteY222" fmla="*/ 104887 h 104886"/>
                <a:gd name="connsiteX223" fmla="*/ 1092439 w 2172775"/>
                <a:gd name="connsiteY223" fmla="*/ 97971 h 104886"/>
                <a:gd name="connsiteX224" fmla="*/ 1092439 w 2172775"/>
                <a:gd name="connsiteY224" fmla="*/ 90940 h 104886"/>
                <a:gd name="connsiteX225" fmla="*/ 1112955 w 2172775"/>
                <a:gd name="connsiteY225" fmla="*/ 98778 h 104886"/>
                <a:gd name="connsiteX226" fmla="*/ 1133241 w 2172775"/>
                <a:gd name="connsiteY226" fmla="*/ 79529 h 104886"/>
                <a:gd name="connsiteX227" fmla="*/ 1133241 w 2172775"/>
                <a:gd name="connsiteY227" fmla="*/ 66505 h 104886"/>
                <a:gd name="connsiteX228" fmla="*/ 1112955 w 2172775"/>
                <a:gd name="connsiteY228" fmla="*/ 79069 h 104886"/>
                <a:gd name="connsiteX229" fmla="*/ 1087483 w 2172775"/>
                <a:gd name="connsiteY229" fmla="*/ 53020 h 104886"/>
                <a:gd name="connsiteX230" fmla="*/ 1112955 w 2172775"/>
                <a:gd name="connsiteY230" fmla="*/ 26510 h 104886"/>
                <a:gd name="connsiteX231" fmla="*/ 1133241 w 2172775"/>
                <a:gd name="connsiteY231" fmla="*/ 39188 h 104886"/>
                <a:gd name="connsiteX232" fmla="*/ 1133241 w 2172775"/>
                <a:gd name="connsiteY232" fmla="*/ 27317 h 104886"/>
                <a:gd name="connsiteX233" fmla="*/ 1139696 w 2172775"/>
                <a:gd name="connsiteY233" fmla="*/ 27317 h 104886"/>
                <a:gd name="connsiteX234" fmla="*/ 1139696 w 2172775"/>
                <a:gd name="connsiteY234" fmla="*/ 78953 h 104886"/>
                <a:gd name="connsiteX235" fmla="*/ 1113071 w 2172775"/>
                <a:gd name="connsiteY235" fmla="*/ 104771 h 104886"/>
                <a:gd name="connsiteX236" fmla="*/ 1113532 w 2172775"/>
                <a:gd name="connsiteY236" fmla="*/ 32618 h 104886"/>
                <a:gd name="connsiteX237" fmla="*/ 1094168 w 2172775"/>
                <a:gd name="connsiteY237" fmla="*/ 52904 h 104886"/>
                <a:gd name="connsiteX238" fmla="*/ 1113532 w 2172775"/>
                <a:gd name="connsiteY238" fmla="*/ 73075 h 104886"/>
                <a:gd name="connsiteX239" fmla="*/ 1133126 w 2172775"/>
                <a:gd name="connsiteY239" fmla="*/ 52904 h 104886"/>
                <a:gd name="connsiteX240" fmla="*/ 1113532 w 2172775"/>
                <a:gd name="connsiteY240" fmla="*/ 32618 h 104886"/>
                <a:gd name="connsiteX241" fmla="*/ 1198018 w 2172775"/>
                <a:gd name="connsiteY241" fmla="*/ 78953 h 104886"/>
                <a:gd name="connsiteX242" fmla="*/ 1181420 w 2172775"/>
                <a:gd name="connsiteY242" fmla="*/ 61433 h 104886"/>
                <a:gd name="connsiteX243" fmla="*/ 1181420 w 2172775"/>
                <a:gd name="connsiteY243" fmla="*/ 10719 h 104886"/>
                <a:gd name="connsiteX244" fmla="*/ 1187760 w 2172775"/>
                <a:gd name="connsiteY244" fmla="*/ 10719 h 104886"/>
                <a:gd name="connsiteX245" fmla="*/ 1187760 w 2172775"/>
                <a:gd name="connsiteY245" fmla="*/ 27317 h 104886"/>
                <a:gd name="connsiteX246" fmla="*/ 1210120 w 2172775"/>
                <a:gd name="connsiteY246" fmla="*/ 27317 h 104886"/>
                <a:gd name="connsiteX247" fmla="*/ 1210120 w 2172775"/>
                <a:gd name="connsiteY247" fmla="*/ 33310 h 104886"/>
                <a:gd name="connsiteX248" fmla="*/ 1187760 w 2172775"/>
                <a:gd name="connsiteY248" fmla="*/ 33310 h 104886"/>
                <a:gd name="connsiteX249" fmla="*/ 1187760 w 2172775"/>
                <a:gd name="connsiteY249" fmla="*/ 61895 h 104886"/>
                <a:gd name="connsiteX250" fmla="*/ 1198709 w 2172775"/>
                <a:gd name="connsiteY250" fmla="*/ 72844 h 104886"/>
                <a:gd name="connsiteX251" fmla="*/ 1210927 w 2172775"/>
                <a:gd name="connsiteY251" fmla="*/ 69041 h 104886"/>
                <a:gd name="connsiteX252" fmla="*/ 1210927 w 2172775"/>
                <a:gd name="connsiteY252" fmla="*/ 75265 h 104886"/>
                <a:gd name="connsiteX253" fmla="*/ 1198018 w 2172775"/>
                <a:gd name="connsiteY253" fmla="*/ 78953 h 104886"/>
                <a:gd name="connsiteX254" fmla="*/ 1217727 w 2172775"/>
                <a:gd name="connsiteY254" fmla="*/ 52559 h 104886"/>
                <a:gd name="connsiteX255" fmla="*/ 1244122 w 2172775"/>
                <a:gd name="connsiteY255" fmla="*/ 26394 h 104886"/>
                <a:gd name="connsiteX256" fmla="*/ 1270171 w 2172775"/>
                <a:gd name="connsiteY256" fmla="*/ 52559 h 104886"/>
                <a:gd name="connsiteX257" fmla="*/ 1244122 w 2172775"/>
                <a:gd name="connsiteY257" fmla="*/ 78953 h 104886"/>
                <a:gd name="connsiteX258" fmla="*/ 1217727 w 2172775"/>
                <a:gd name="connsiteY258" fmla="*/ 52559 h 104886"/>
                <a:gd name="connsiteX259" fmla="*/ 1244007 w 2172775"/>
                <a:gd name="connsiteY259" fmla="*/ 32503 h 104886"/>
                <a:gd name="connsiteX260" fmla="*/ 1224413 w 2172775"/>
                <a:gd name="connsiteY260" fmla="*/ 52673 h 104886"/>
                <a:gd name="connsiteX261" fmla="*/ 1244007 w 2172775"/>
                <a:gd name="connsiteY261" fmla="*/ 72959 h 104886"/>
                <a:gd name="connsiteX262" fmla="*/ 1263486 w 2172775"/>
                <a:gd name="connsiteY262" fmla="*/ 52673 h 104886"/>
                <a:gd name="connsiteX263" fmla="*/ 1244007 w 2172775"/>
                <a:gd name="connsiteY263" fmla="*/ 32503 h 104886"/>
                <a:gd name="connsiteX264" fmla="*/ 1350508 w 2172775"/>
                <a:gd name="connsiteY264" fmla="*/ 66275 h 104886"/>
                <a:gd name="connsiteX265" fmla="*/ 1330222 w 2172775"/>
                <a:gd name="connsiteY265" fmla="*/ 78838 h 104886"/>
                <a:gd name="connsiteX266" fmla="*/ 1304749 w 2172775"/>
                <a:gd name="connsiteY266" fmla="*/ 52789 h 104886"/>
                <a:gd name="connsiteX267" fmla="*/ 1330222 w 2172775"/>
                <a:gd name="connsiteY267" fmla="*/ 26279 h 104886"/>
                <a:gd name="connsiteX268" fmla="*/ 1350508 w 2172775"/>
                <a:gd name="connsiteY268" fmla="*/ 38957 h 104886"/>
                <a:gd name="connsiteX269" fmla="*/ 1350508 w 2172775"/>
                <a:gd name="connsiteY269" fmla="*/ 27086 h 104886"/>
                <a:gd name="connsiteX270" fmla="*/ 1356962 w 2172775"/>
                <a:gd name="connsiteY270" fmla="*/ 27086 h 104886"/>
                <a:gd name="connsiteX271" fmla="*/ 1356962 w 2172775"/>
                <a:gd name="connsiteY271" fmla="*/ 77916 h 104886"/>
                <a:gd name="connsiteX272" fmla="*/ 1350508 w 2172775"/>
                <a:gd name="connsiteY272" fmla="*/ 77916 h 104886"/>
                <a:gd name="connsiteX273" fmla="*/ 1350508 w 2172775"/>
                <a:gd name="connsiteY273" fmla="*/ 66159 h 104886"/>
                <a:gd name="connsiteX274" fmla="*/ 1311434 w 2172775"/>
                <a:gd name="connsiteY274" fmla="*/ 52673 h 104886"/>
                <a:gd name="connsiteX275" fmla="*/ 1330798 w 2172775"/>
                <a:gd name="connsiteY275" fmla="*/ 72844 h 104886"/>
                <a:gd name="connsiteX276" fmla="*/ 1350392 w 2172775"/>
                <a:gd name="connsiteY276" fmla="*/ 52673 h 104886"/>
                <a:gd name="connsiteX277" fmla="*/ 1330798 w 2172775"/>
                <a:gd name="connsiteY277" fmla="*/ 32388 h 104886"/>
                <a:gd name="connsiteX278" fmla="*/ 1311434 w 2172775"/>
                <a:gd name="connsiteY278" fmla="*/ 52673 h 104886"/>
                <a:gd name="connsiteX279" fmla="*/ 1401568 w 2172775"/>
                <a:gd name="connsiteY279" fmla="*/ 78838 h 104886"/>
                <a:gd name="connsiteX280" fmla="*/ 1381282 w 2172775"/>
                <a:gd name="connsiteY280" fmla="*/ 66159 h 104886"/>
                <a:gd name="connsiteX281" fmla="*/ 1381282 w 2172775"/>
                <a:gd name="connsiteY281" fmla="*/ 78031 h 104886"/>
                <a:gd name="connsiteX282" fmla="*/ 1374827 w 2172775"/>
                <a:gd name="connsiteY282" fmla="*/ 78031 h 104886"/>
                <a:gd name="connsiteX283" fmla="*/ 1374827 w 2172775"/>
                <a:gd name="connsiteY283" fmla="*/ 230 h 104886"/>
                <a:gd name="connsiteX284" fmla="*/ 1381282 w 2172775"/>
                <a:gd name="connsiteY284" fmla="*/ 230 h 104886"/>
                <a:gd name="connsiteX285" fmla="*/ 1381282 w 2172775"/>
                <a:gd name="connsiteY285" fmla="*/ 39073 h 104886"/>
                <a:gd name="connsiteX286" fmla="*/ 1401568 w 2172775"/>
                <a:gd name="connsiteY286" fmla="*/ 26394 h 104886"/>
                <a:gd name="connsiteX287" fmla="*/ 1427040 w 2172775"/>
                <a:gd name="connsiteY287" fmla="*/ 52559 h 104886"/>
                <a:gd name="connsiteX288" fmla="*/ 1401568 w 2172775"/>
                <a:gd name="connsiteY288" fmla="*/ 78953 h 104886"/>
                <a:gd name="connsiteX289" fmla="*/ 1420355 w 2172775"/>
                <a:gd name="connsiteY289" fmla="*/ 52559 h 104886"/>
                <a:gd name="connsiteX290" fmla="*/ 1400992 w 2172775"/>
                <a:gd name="connsiteY290" fmla="*/ 32388 h 104886"/>
                <a:gd name="connsiteX291" fmla="*/ 1381397 w 2172775"/>
                <a:gd name="connsiteY291" fmla="*/ 52559 h 104886"/>
                <a:gd name="connsiteX292" fmla="*/ 1400992 w 2172775"/>
                <a:gd name="connsiteY292" fmla="*/ 72844 h 104886"/>
                <a:gd name="connsiteX293" fmla="*/ 1420355 w 2172775"/>
                <a:gd name="connsiteY293" fmla="*/ 52559 h 104886"/>
                <a:gd name="connsiteX294" fmla="*/ 1439604 w 2172775"/>
                <a:gd name="connsiteY294" fmla="*/ 11871 h 104886"/>
                <a:gd name="connsiteX295" fmla="*/ 1443984 w 2172775"/>
                <a:gd name="connsiteY295" fmla="*/ 7261 h 104886"/>
                <a:gd name="connsiteX296" fmla="*/ 1446981 w 2172775"/>
                <a:gd name="connsiteY296" fmla="*/ 8183 h 104886"/>
                <a:gd name="connsiteX297" fmla="*/ 1451937 w 2172775"/>
                <a:gd name="connsiteY297" fmla="*/ 11756 h 104886"/>
                <a:gd name="connsiteX298" fmla="*/ 1446981 w 2172775"/>
                <a:gd name="connsiteY298" fmla="*/ 15329 h 104886"/>
                <a:gd name="connsiteX299" fmla="*/ 1443984 w 2172775"/>
                <a:gd name="connsiteY299" fmla="*/ 16367 h 104886"/>
                <a:gd name="connsiteX300" fmla="*/ 1439604 w 2172775"/>
                <a:gd name="connsiteY300" fmla="*/ 11871 h 104886"/>
                <a:gd name="connsiteX301" fmla="*/ 1441218 w 2172775"/>
                <a:gd name="connsiteY301" fmla="*/ 27086 h 104886"/>
                <a:gd name="connsiteX302" fmla="*/ 1447787 w 2172775"/>
                <a:gd name="connsiteY302" fmla="*/ 27086 h 104886"/>
                <a:gd name="connsiteX303" fmla="*/ 1447787 w 2172775"/>
                <a:gd name="connsiteY303" fmla="*/ 77916 h 104886"/>
                <a:gd name="connsiteX304" fmla="*/ 1441218 w 2172775"/>
                <a:gd name="connsiteY304" fmla="*/ 77916 h 104886"/>
                <a:gd name="connsiteX305" fmla="*/ 1441218 w 2172775"/>
                <a:gd name="connsiteY305" fmla="*/ 27086 h 104886"/>
                <a:gd name="connsiteX306" fmla="*/ 1507492 w 2172775"/>
                <a:gd name="connsiteY306" fmla="*/ 66159 h 104886"/>
                <a:gd name="connsiteX307" fmla="*/ 1487206 w 2172775"/>
                <a:gd name="connsiteY307" fmla="*/ 78722 h 104886"/>
                <a:gd name="connsiteX308" fmla="*/ 1461734 w 2172775"/>
                <a:gd name="connsiteY308" fmla="*/ 52673 h 104886"/>
                <a:gd name="connsiteX309" fmla="*/ 1487206 w 2172775"/>
                <a:gd name="connsiteY309" fmla="*/ 26164 h 104886"/>
                <a:gd name="connsiteX310" fmla="*/ 1507492 w 2172775"/>
                <a:gd name="connsiteY310" fmla="*/ 38843 h 104886"/>
                <a:gd name="connsiteX311" fmla="*/ 1507492 w 2172775"/>
                <a:gd name="connsiteY311" fmla="*/ 0 h 104886"/>
                <a:gd name="connsiteX312" fmla="*/ 1513947 w 2172775"/>
                <a:gd name="connsiteY312" fmla="*/ 0 h 104886"/>
                <a:gd name="connsiteX313" fmla="*/ 1513947 w 2172775"/>
                <a:gd name="connsiteY313" fmla="*/ 77801 h 104886"/>
                <a:gd name="connsiteX314" fmla="*/ 1507492 w 2172775"/>
                <a:gd name="connsiteY314" fmla="*/ 77801 h 104886"/>
                <a:gd name="connsiteX315" fmla="*/ 1507492 w 2172775"/>
                <a:gd name="connsiteY315" fmla="*/ 66044 h 104886"/>
                <a:gd name="connsiteX316" fmla="*/ 1468419 w 2172775"/>
                <a:gd name="connsiteY316" fmla="*/ 52559 h 104886"/>
                <a:gd name="connsiteX317" fmla="*/ 1487783 w 2172775"/>
                <a:gd name="connsiteY317" fmla="*/ 72729 h 104886"/>
                <a:gd name="connsiteX318" fmla="*/ 1507377 w 2172775"/>
                <a:gd name="connsiteY318" fmla="*/ 52559 h 104886"/>
                <a:gd name="connsiteX319" fmla="*/ 1487783 w 2172775"/>
                <a:gd name="connsiteY319" fmla="*/ 32273 h 104886"/>
                <a:gd name="connsiteX320" fmla="*/ 1468419 w 2172775"/>
                <a:gd name="connsiteY320" fmla="*/ 52559 h 104886"/>
                <a:gd name="connsiteX321" fmla="*/ 1528009 w 2172775"/>
                <a:gd name="connsiteY321" fmla="*/ 52789 h 104886"/>
                <a:gd name="connsiteX322" fmla="*/ 1553020 w 2172775"/>
                <a:gd name="connsiteY322" fmla="*/ 26279 h 104886"/>
                <a:gd name="connsiteX323" fmla="*/ 1577110 w 2172775"/>
                <a:gd name="connsiteY323" fmla="*/ 51867 h 104886"/>
                <a:gd name="connsiteX324" fmla="*/ 1576879 w 2172775"/>
                <a:gd name="connsiteY324" fmla="*/ 54979 h 104886"/>
                <a:gd name="connsiteX325" fmla="*/ 1534694 w 2172775"/>
                <a:gd name="connsiteY325" fmla="*/ 54979 h 104886"/>
                <a:gd name="connsiteX326" fmla="*/ 1554980 w 2172775"/>
                <a:gd name="connsiteY326" fmla="*/ 72844 h 104886"/>
                <a:gd name="connsiteX327" fmla="*/ 1573537 w 2172775"/>
                <a:gd name="connsiteY327" fmla="*/ 66620 h 104886"/>
                <a:gd name="connsiteX328" fmla="*/ 1573537 w 2172775"/>
                <a:gd name="connsiteY328" fmla="*/ 72959 h 104886"/>
                <a:gd name="connsiteX329" fmla="*/ 1554980 w 2172775"/>
                <a:gd name="connsiteY329" fmla="*/ 78722 h 104886"/>
                <a:gd name="connsiteX330" fmla="*/ 1527893 w 2172775"/>
                <a:gd name="connsiteY330" fmla="*/ 52789 h 104886"/>
                <a:gd name="connsiteX331" fmla="*/ 1570309 w 2172775"/>
                <a:gd name="connsiteY331" fmla="*/ 49677 h 104886"/>
                <a:gd name="connsiteX332" fmla="*/ 1553020 w 2172775"/>
                <a:gd name="connsiteY332" fmla="*/ 32157 h 104886"/>
                <a:gd name="connsiteX333" fmla="*/ 1534809 w 2172775"/>
                <a:gd name="connsiteY333" fmla="*/ 49677 h 104886"/>
                <a:gd name="connsiteX334" fmla="*/ 1570309 w 2172775"/>
                <a:gd name="connsiteY334" fmla="*/ 49677 h 104886"/>
                <a:gd name="connsiteX335" fmla="*/ 1642232 w 2172775"/>
                <a:gd name="connsiteY335" fmla="*/ 78722 h 104886"/>
                <a:gd name="connsiteX336" fmla="*/ 1621946 w 2172775"/>
                <a:gd name="connsiteY336" fmla="*/ 66044 h 104886"/>
                <a:gd name="connsiteX337" fmla="*/ 1621946 w 2172775"/>
                <a:gd name="connsiteY337" fmla="*/ 77916 h 104886"/>
                <a:gd name="connsiteX338" fmla="*/ 1615491 w 2172775"/>
                <a:gd name="connsiteY338" fmla="*/ 77916 h 104886"/>
                <a:gd name="connsiteX339" fmla="*/ 1615491 w 2172775"/>
                <a:gd name="connsiteY339" fmla="*/ 115 h 104886"/>
                <a:gd name="connsiteX340" fmla="*/ 1621946 w 2172775"/>
                <a:gd name="connsiteY340" fmla="*/ 115 h 104886"/>
                <a:gd name="connsiteX341" fmla="*/ 1621946 w 2172775"/>
                <a:gd name="connsiteY341" fmla="*/ 38957 h 104886"/>
                <a:gd name="connsiteX342" fmla="*/ 1642232 w 2172775"/>
                <a:gd name="connsiteY342" fmla="*/ 26279 h 104886"/>
                <a:gd name="connsiteX343" fmla="*/ 1667704 w 2172775"/>
                <a:gd name="connsiteY343" fmla="*/ 52443 h 104886"/>
                <a:gd name="connsiteX344" fmla="*/ 1642232 w 2172775"/>
                <a:gd name="connsiteY344" fmla="*/ 78838 h 104886"/>
                <a:gd name="connsiteX345" fmla="*/ 1661019 w 2172775"/>
                <a:gd name="connsiteY345" fmla="*/ 52443 h 104886"/>
                <a:gd name="connsiteX346" fmla="*/ 1641656 w 2172775"/>
                <a:gd name="connsiteY346" fmla="*/ 32273 h 104886"/>
                <a:gd name="connsiteX347" fmla="*/ 1622061 w 2172775"/>
                <a:gd name="connsiteY347" fmla="*/ 52443 h 104886"/>
                <a:gd name="connsiteX348" fmla="*/ 1641656 w 2172775"/>
                <a:gd name="connsiteY348" fmla="*/ 72729 h 104886"/>
                <a:gd name="connsiteX349" fmla="*/ 1661019 w 2172775"/>
                <a:gd name="connsiteY349" fmla="*/ 52443 h 104886"/>
                <a:gd name="connsiteX350" fmla="*/ 1685339 w 2172775"/>
                <a:gd name="connsiteY350" fmla="*/ 103849 h 104886"/>
                <a:gd name="connsiteX351" fmla="*/ 1678539 w 2172775"/>
                <a:gd name="connsiteY351" fmla="*/ 103849 h 104886"/>
                <a:gd name="connsiteX352" fmla="*/ 1694675 w 2172775"/>
                <a:gd name="connsiteY352" fmla="*/ 70424 h 104886"/>
                <a:gd name="connsiteX353" fmla="*/ 1672200 w 2172775"/>
                <a:gd name="connsiteY353" fmla="*/ 27086 h 104886"/>
                <a:gd name="connsiteX354" fmla="*/ 1679807 w 2172775"/>
                <a:gd name="connsiteY354" fmla="*/ 27086 h 104886"/>
                <a:gd name="connsiteX355" fmla="*/ 1698248 w 2172775"/>
                <a:gd name="connsiteY355" fmla="*/ 63163 h 104886"/>
                <a:gd name="connsiteX356" fmla="*/ 1715768 w 2172775"/>
                <a:gd name="connsiteY356" fmla="*/ 27086 h 104886"/>
                <a:gd name="connsiteX357" fmla="*/ 1722568 w 2172775"/>
                <a:gd name="connsiteY357" fmla="*/ 27086 h 104886"/>
                <a:gd name="connsiteX358" fmla="*/ 1685455 w 2172775"/>
                <a:gd name="connsiteY358" fmla="*/ 103849 h 104886"/>
                <a:gd name="connsiteX359" fmla="*/ 1773053 w 2172775"/>
                <a:gd name="connsiteY359" fmla="*/ 78722 h 104886"/>
                <a:gd name="connsiteX360" fmla="*/ 1756455 w 2172775"/>
                <a:gd name="connsiteY360" fmla="*/ 61203 h 104886"/>
                <a:gd name="connsiteX361" fmla="*/ 1756455 w 2172775"/>
                <a:gd name="connsiteY361" fmla="*/ 10488 h 104886"/>
                <a:gd name="connsiteX362" fmla="*/ 1762794 w 2172775"/>
                <a:gd name="connsiteY362" fmla="*/ 10488 h 104886"/>
                <a:gd name="connsiteX363" fmla="*/ 1762794 w 2172775"/>
                <a:gd name="connsiteY363" fmla="*/ 27086 h 104886"/>
                <a:gd name="connsiteX364" fmla="*/ 1785155 w 2172775"/>
                <a:gd name="connsiteY364" fmla="*/ 27086 h 104886"/>
                <a:gd name="connsiteX365" fmla="*/ 1785155 w 2172775"/>
                <a:gd name="connsiteY365" fmla="*/ 33080 h 104886"/>
                <a:gd name="connsiteX366" fmla="*/ 1762794 w 2172775"/>
                <a:gd name="connsiteY366" fmla="*/ 33080 h 104886"/>
                <a:gd name="connsiteX367" fmla="*/ 1762794 w 2172775"/>
                <a:gd name="connsiteY367" fmla="*/ 61664 h 104886"/>
                <a:gd name="connsiteX368" fmla="*/ 1773744 w 2172775"/>
                <a:gd name="connsiteY368" fmla="*/ 72614 h 104886"/>
                <a:gd name="connsiteX369" fmla="*/ 1785962 w 2172775"/>
                <a:gd name="connsiteY369" fmla="*/ 68810 h 104886"/>
                <a:gd name="connsiteX370" fmla="*/ 1785962 w 2172775"/>
                <a:gd name="connsiteY370" fmla="*/ 75034 h 104886"/>
                <a:gd name="connsiteX371" fmla="*/ 1773053 w 2172775"/>
                <a:gd name="connsiteY371" fmla="*/ 78722 h 104886"/>
                <a:gd name="connsiteX372" fmla="*/ 1803020 w 2172775"/>
                <a:gd name="connsiteY372" fmla="*/ 77916 h 104886"/>
                <a:gd name="connsiteX373" fmla="*/ 1796565 w 2172775"/>
                <a:gd name="connsiteY373" fmla="*/ 77916 h 104886"/>
                <a:gd name="connsiteX374" fmla="*/ 1796565 w 2172775"/>
                <a:gd name="connsiteY374" fmla="*/ 115 h 104886"/>
                <a:gd name="connsiteX375" fmla="*/ 1803020 w 2172775"/>
                <a:gd name="connsiteY375" fmla="*/ 115 h 104886"/>
                <a:gd name="connsiteX376" fmla="*/ 1803020 w 2172775"/>
                <a:gd name="connsiteY376" fmla="*/ 38727 h 104886"/>
                <a:gd name="connsiteX377" fmla="*/ 1821808 w 2172775"/>
                <a:gd name="connsiteY377" fmla="*/ 26279 h 104886"/>
                <a:gd name="connsiteX378" fmla="*/ 1841978 w 2172775"/>
                <a:gd name="connsiteY378" fmla="*/ 48870 h 104886"/>
                <a:gd name="connsiteX379" fmla="*/ 1841978 w 2172775"/>
                <a:gd name="connsiteY379" fmla="*/ 77916 h 104886"/>
                <a:gd name="connsiteX380" fmla="*/ 1835524 w 2172775"/>
                <a:gd name="connsiteY380" fmla="*/ 77916 h 104886"/>
                <a:gd name="connsiteX381" fmla="*/ 1835524 w 2172775"/>
                <a:gd name="connsiteY381" fmla="*/ 49792 h 104886"/>
                <a:gd name="connsiteX382" fmla="*/ 1820309 w 2172775"/>
                <a:gd name="connsiteY382" fmla="*/ 32503 h 104886"/>
                <a:gd name="connsiteX383" fmla="*/ 1803135 w 2172775"/>
                <a:gd name="connsiteY383" fmla="*/ 52559 h 104886"/>
                <a:gd name="connsiteX384" fmla="*/ 1803135 w 2172775"/>
                <a:gd name="connsiteY384" fmla="*/ 78031 h 104886"/>
                <a:gd name="connsiteX385" fmla="*/ 1854657 w 2172775"/>
                <a:gd name="connsiteY385" fmla="*/ 52789 h 104886"/>
                <a:gd name="connsiteX386" fmla="*/ 1879669 w 2172775"/>
                <a:gd name="connsiteY386" fmla="*/ 26279 h 104886"/>
                <a:gd name="connsiteX387" fmla="*/ 1903758 w 2172775"/>
                <a:gd name="connsiteY387" fmla="*/ 51867 h 104886"/>
                <a:gd name="connsiteX388" fmla="*/ 1903527 w 2172775"/>
                <a:gd name="connsiteY388" fmla="*/ 54979 h 104886"/>
                <a:gd name="connsiteX389" fmla="*/ 1861342 w 2172775"/>
                <a:gd name="connsiteY389" fmla="*/ 54979 h 104886"/>
                <a:gd name="connsiteX390" fmla="*/ 1881628 w 2172775"/>
                <a:gd name="connsiteY390" fmla="*/ 72844 h 104886"/>
                <a:gd name="connsiteX391" fmla="*/ 1900185 w 2172775"/>
                <a:gd name="connsiteY391" fmla="*/ 66620 h 104886"/>
                <a:gd name="connsiteX392" fmla="*/ 1900185 w 2172775"/>
                <a:gd name="connsiteY392" fmla="*/ 72959 h 104886"/>
                <a:gd name="connsiteX393" fmla="*/ 1881628 w 2172775"/>
                <a:gd name="connsiteY393" fmla="*/ 78722 h 104886"/>
                <a:gd name="connsiteX394" fmla="*/ 1854542 w 2172775"/>
                <a:gd name="connsiteY394" fmla="*/ 52789 h 104886"/>
                <a:gd name="connsiteX395" fmla="*/ 1896958 w 2172775"/>
                <a:gd name="connsiteY395" fmla="*/ 49677 h 104886"/>
                <a:gd name="connsiteX396" fmla="*/ 1879669 w 2172775"/>
                <a:gd name="connsiteY396" fmla="*/ 32157 h 104886"/>
                <a:gd name="connsiteX397" fmla="*/ 1861457 w 2172775"/>
                <a:gd name="connsiteY397" fmla="*/ 49677 h 104886"/>
                <a:gd name="connsiteX398" fmla="*/ 1896958 w 2172775"/>
                <a:gd name="connsiteY398" fmla="*/ 49677 h 104886"/>
                <a:gd name="connsiteX399" fmla="*/ 1948594 w 2172775"/>
                <a:gd name="connsiteY399" fmla="*/ 77916 h 104886"/>
                <a:gd name="connsiteX400" fmla="*/ 1942140 w 2172775"/>
                <a:gd name="connsiteY400" fmla="*/ 77916 h 104886"/>
                <a:gd name="connsiteX401" fmla="*/ 1942140 w 2172775"/>
                <a:gd name="connsiteY401" fmla="*/ 27086 h 104886"/>
                <a:gd name="connsiteX402" fmla="*/ 1948594 w 2172775"/>
                <a:gd name="connsiteY402" fmla="*/ 27086 h 104886"/>
                <a:gd name="connsiteX403" fmla="*/ 1948594 w 2172775"/>
                <a:gd name="connsiteY403" fmla="*/ 40110 h 104886"/>
                <a:gd name="connsiteX404" fmla="*/ 1967727 w 2172775"/>
                <a:gd name="connsiteY404" fmla="*/ 26164 h 104886"/>
                <a:gd name="connsiteX405" fmla="*/ 1967727 w 2172775"/>
                <a:gd name="connsiteY405" fmla="*/ 33425 h 104886"/>
                <a:gd name="connsiteX406" fmla="*/ 1948594 w 2172775"/>
                <a:gd name="connsiteY406" fmla="*/ 53365 h 104886"/>
                <a:gd name="connsiteX407" fmla="*/ 1948594 w 2172775"/>
                <a:gd name="connsiteY407" fmla="*/ 77801 h 104886"/>
                <a:gd name="connsiteX408" fmla="*/ 2013832 w 2172775"/>
                <a:gd name="connsiteY408" fmla="*/ 27086 h 104886"/>
                <a:gd name="connsiteX409" fmla="*/ 2020286 w 2172775"/>
                <a:gd name="connsiteY409" fmla="*/ 27086 h 104886"/>
                <a:gd name="connsiteX410" fmla="*/ 2020286 w 2172775"/>
                <a:gd name="connsiteY410" fmla="*/ 55670 h 104886"/>
                <a:gd name="connsiteX411" fmla="*/ 1998041 w 2172775"/>
                <a:gd name="connsiteY411" fmla="*/ 78722 h 104886"/>
                <a:gd name="connsiteX412" fmla="*/ 1975680 w 2172775"/>
                <a:gd name="connsiteY412" fmla="*/ 55670 h 104886"/>
                <a:gd name="connsiteX413" fmla="*/ 1975680 w 2172775"/>
                <a:gd name="connsiteY413" fmla="*/ 27086 h 104886"/>
                <a:gd name="connsiteX414" fmla="*/ 1982135 w 2172775"/>
                <a:gd name="connsiteY414" fmla="*/ 27086 h 104886"/>
                <a:gd name="connsiteX415" fmla="*/ 1982135 w 2172775"/>
                <a:gd name="connsiteY415" fmla="*/ 56362 h 104886"/>
                <a:gd name="connsiteX416" fmla="*/ 1998041 w 2172775"/>
                <a:gd name="connsiteY416" fmla="*/ 72729 h 104886"/>
                <a:gd name="connsiteX417" fmla="*/ 2013832 w 2172775"/>
                <a:gd name="connsiteY417" fmla="*/ 56362 h 104886"/>
                <a:gd name="connsiteX418" fmla="*/ 2013832 w 2172775"/>
                <a:gd name="connsiteY418" fmla="*/ 27086 h 104886"/>
                <a:gd name="connsiteX419" fmla="*/ 2036884 w 2172775"/>
                <a:gd name="connsiteY419" fmla="*/ 115 h 104886"/>
                <a:gd name="connsiteX420" fmla="*/ 2043338 w 2172775"/>
                <a:gd name="connsiteY420" fmla="*/ 115 h 104886"/>
                <a:gd name="connsiteX421" fmla="*/ 2043338 w 2172775"/>
                <a:gd name="connsiteY421" fmla="*/ 77916 h 104886"/>
                <a:gd name="connsiteX422" fmla="*/ 2036884 w 2172775"/>
                <a:gd name="connsiteY422" fmla="*/ 77916 h 104886"/>
                <a:gd name="connsiteX423" fmla="*/ 2036884 w 2172775"/>
                <a:gd name="connsiteY423" fmla="*/ 115 h 104886"/>
                <a:gd name="connsiteX424" fmla="*/ 2057631 w 2172775"/>
                <a:gd name="connsiteY424" fmla="*/ 52789 h 104886"/>
                <a:gd name="connsiteX425" fmla="*/ 2082642 w 2172775"/>
                <a:gd name="connsiteY425" fmla="*/ 26279 h 104886"/>
                <a:gd name="connsiteX426" fmla="*/ 2106732 w 2172775"/>
                <a:gd name="connsiteY426" fmla="*/ 51867 h 104886"/>
                <a:gd name="connsiteX427" fmla="*/ 2106501 w 2172775"/>
                <a:gd name="connsiteY427" fmla="*/ 54979 h 104886"/>
                <a:gd name="connsiteX428" fmla="*/ 2064316 w 2172775"/>
                <a:gd name="connsiteY428" fmla="*/ 54979 h 104886"/>
                <a:gd name="connsiteX429" fmla="*/ 2084602 w 2172775"/>
                <a:gd name="connsiteY429" fmla="*/ 72844 h 104886"/>
                <a:gd name="connsiteX430" fmla="*/ 2103159 w 2172775"/>
                <a:gd name="connsiteY430" fmla="*/ 66620 h 104886"/>
                <a:gd name="connsiteX431" fmla="*/ 2103159 w 2172775"/>
                <a:gd name="connsiteY431" fmla="*/ 72959 h 104886"/>
                <a:gd name="connsiteX432" fmla="*/ 2084602 w 2172775"/>
                <a:gd name="connsiteY432" fmla="*/ 78722 h 104886"/>
                <a:gd name="connsiteX433" fmla="*/ 2057515 w 2172775"/>
                <a:gd name="connsiteY433" fmla="*/ 52789 h 104886"/>
                <a:gd name="connsiteX434" fmla="*/ 2099931 w 2172775"/>
                <a:gd name="connsiteY434" fmla="*/ 49677 h 104886"/>
                <a:gd name="connsiteX435" fmla="*/ 2082642 w 2172775"/>
                <a:gd name="connsiteY435" fmla="*/ 32157 h 104886"/>
                <a:gd name="connsiteX436" fmla="*/ 2064431 w 2172775"/>
                <a:gd name="connsiteY436" fmla="*/ 49677 h 104886"/>
                <a:gd name="connsiteX437" fmla="*/ 2099931 w 2172775"/>
                <a:gd name="connsiteY437" fmla="*/ 49677 h 104886"/>
                <a:gd name="connsiteX438" fmla="*/ 2134279 w 2172775"/>
                <a:gd name="connsiteY438" fmla="*/ 73421 h 104886"/>
                <a:gd name="connsiteX439" fmla="*/ 2146266 w 2172775"/>
                <a:gd name="connsiteY439" fmla="*/ 64776 h 104886"/>
                <a:gd name="connsiteX440" fmla="*/ 2140157 w 2172775"/>
                <a:gd name="connsiteY440" fmla="*/ 57284 h 104886"/>
                <a:gd name="connsiteX441" fmla="*/ 2127133 w 2172775"/>
                <a:gd name="connsiteY441" fmla="*/ 52213 h 104886"/>
                <a:gd name="connsiteX442" fmla="*/ 2117797 w 2172775"/>
                <a:gd name="connsiteY442" fmla="*/ 40110 h 104886"/>
                <a:gd name="connsiteX443" fmla="*/ 2134971 w 2172775"/>
                <a:gd name="connsiteY443" fmla="*/ 26164 h 104886"/>
                <a:gd name="connsiteX444" fmla="*/ 2150415 w 2172775"/>
                <a:gd name="connsiteY444" fmla="*/ 31004 h 104886"/>
                <a:gd name="connsiteX445" fmla="*/ 2150415 w 2172775"/>
                <a:gd name="connsiteY445" fmla="*/ 37805 h 104886"/>
                <a:gd name="connsiteX446" fmla="*/ 2135086 w 2172775"/>
                <a:gd name="connsiteY446" fmla="*/ 31466 h 104886"/>
                <a:gd name="connsiteX447" fmla="*/ 2124251 w 2172775"/>
                <a:gd name="connsiteY447" fmla="*/ 39419 h 104886"/>
                <a:gd name="connsiteX448" fmla="*/ 2130245 w 2172775"/>
                <a:gd name="connsiteY448" fmla="*/ 46680 h 104886"/>
                <a:gd name="connsiteX449" fmla="*/ 2143269 w 2172775"/>
                <a:gd name="connsiteY449" fmla="*/ 51752 h 104886"/>
                <a:gd name="connsiteX450" fmla="*/ 2152605 w 2172775"/>
                <a:gd name="connsiteY450" fmla="*/ 63623 h 104886"/>
                <a:gd name="connsiteX451" fmla="*/ 2134164 w 2172775"/>
                <a:gd name="connsiteY451" fmla="*/ 78722 h 104886"/>
                <a:gd name="connsiteX452" fmla="*/ 2116759 w 2172775"/>
                <a:gd name="connsiteY452" fmla="*/ 73306 h 104886"/>
                <a:gd name="connsiteX453" fmla="*/ 2116759 w 2172775"/>
                <a:gd name="connsiteY453" fmla="*/ 66275 h 104886"/>
                <a:gd name="connsiteX454" fmla="*/ 2134279 w 2172775"/>
                <a:gd name="connsiteY454" fmla="*/ 73421 h 104886"/>
                <a:gd name="connsiteX455" fmla="*/ 2162863 w 2172775"/>
                <a:gd name="connsiteY455" fmla="*/ 73882 h 104886"/>
                <a:gd name="connsiteX456" fmla="*/ 2167820 w 2172775"/>
                <a:gd name="connsiteY456" fmla="*/ 69041 h 104886"/>
                <a:gd name="connsiteX457" fmla="*/ 2172776 w 2172775"/>
                <a:gd name="connsiteY457" fmla="*/ 73882 h 104886"/>
                <a:gd name="connsiteX458" fmla="*/ 2167820 w 2172775"/>
                <a:gd name="connsiteY458" fmla="*/ 78722 h 104886"/>
                <a:gd name="connsiteX459" fmla="*/ 2162863 w 2172775"/>
                <a:gd name="connsiteY459" fmla="*/ 73882 h 104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</a:cxnLst>
              <a:rect l="l" t="t" r="r" b="b"/>
              <a:pathLst>
                <a:path w="2172775" h="104886">
                  <a:moveTo>
                    <a:pt x="16598" y="79299"/>
                  </a:moveTo>
                  <a:cubicBezTo>
                    <a:pt x="6340" y="79299"/>
                    <a:pt x="0" y="74573"/>
                    <a:pt x="0" y="61779"/>
                  </a:cubicBezTo>
                  <a:lnTo>
                    <a:pt x="0" y="11065"/>
                  </a:lnTo>
                  <a:lnTo>
                    <a:pt x="6340" y="11065"/>
                  </a:lnTo>
                  <a:lnTo>
                    <a:pt x="6340" y="27662"/>
                  </a:lnTo>
                  <a:lnTo>
                    <a:pt x="28700" y="27662"/>
                  </a:lnTo>
                  <a:lnTo>
                    <a:pt x="28700" y="33656"/>
                  </a:lnTo>
                  <a:lnTo>
                    <a:pt x="6340" y="33656"/>
                  </a:lnTo>
                  <a:lnTo>
                    <a:pt x="6340" y="62240"/>
                  </a:lnTo>
                  <a:cubicBezTo>
                    <a:pt x="6340" y="70078"/>
                    <a:pt x="10950" y="73190"/>
                    <a:pt x="17289" y="73190"/>
                  </a:cubicBezTo>
                  <a:cubicBezTo>
                    <a:pt x="21208" y="73190"/>
                    <a:pt x="25819" y="72038"/>
                    <a:pt x="29507" y="69386"/>
                  </a:cubicBezTo>
                  <a:lnTo>
                    <a:pt x="29507" y="75611"/>
                  </a:lnTo>
                  <a:cubicBezTo>
                    <a:pt x="25819" y="78262"/>
                    <a:pt x="20747" y="79299"/>
                    <a:pt x="16598" y="79299"/>
                  </a:cubicBezTo>
                  <a:close/>
                  <a:moveTo>
                    <a:pt x="46565" y="78492"/>
                  </a:moveTo>
                  <a:lnTo>
                    <a:pt x="40111" y="78492"/>
                  </a:lnTo>
                  <a:lnTo>
                    <a:pt x="40111" y="692"/>
                  </a:lnTo>
                  <a:lnTo>
                    <a:pt x="46565" y="692"/>
                  </a:lnTo>
                  <a:lnTo>
                    <a:pt x="46565" y="39304"/>
                  </a:lnTo>
                  <a:cubicBezTo>
                    <a:pt x="50023" y="31811"/>
                    <a:pt x="56824" y="26855"/>
                    <a:pt x="65353" y="26855"/>
                  </a:cubicBezTo>
                  <a:cubicBezTo>
                    <a:pt x="78838" y="26855"/>
                    <a:pt x="85523" y="36307"/>
                    <a:pt x="85523" y="49447"/>
                  </a:cubicBezTo>
                  <a:lnTo>
                    <a:pt x="85523" y="78492"/>
                  </a:lnTo>
                  <a:lnTo>
                    <a:pt x="79069" y="78492"/>
                  </a:lnTo>
                  <a:lnTo>
                    <a:pt x="79069" y="50369"/>
                  </a:lnTo>
                  <a:cubicBezTo>
                    <a:pt x="79069" y="38843"/>
                    <a:pt x="73767" y="33080"/>
                    <a:pt x="63854" y="33080"/>
                  </a:cubicBezTo>
                  <a:cubicBezTo>
                    <a:pt x="53942" y="33080"/>
                    <a:pt x="46681" y="41839"/>
                    <a:pt x="46681" y="53135"/>
                  </a:cubicBezTo>
                  <a:lnTo>
                    <a:pt x="46681" y="78607"/>
                  </a:lnTo>
                  <a:close/>
                  <a:moveTo>
                    <a:pt x="98202" y="53365"/>
                  </a:moveTo>
                  <a:cubicBezTo>
                    <a:pt x="98202" y="38266"/>
                    <a:pt x="107769" y="26855"/>
                    <a:pt x="123214" y="26855"/>
                  </a:cubicBezTo>
                  <a:cubicBezTo>
                    <a:pt x="138658" y="26855"/>
                    <a:pt x="147303" y="37805"/>
                    <a:pt x="147303" y="52443"/>
                  </a:cubicBezTo>
                  <a:cubicBezTo>
                    <a:pt x="147303" y="53480"/>
                    <a:pt x="147303" y="54518"/>
                    <a:pt x="147073" y="55555"/>
                  </a:cubicBezTo>
                  <a:lnTo>
                    <a:pt x="104887" y="55555"/>
                  </a:lnTo>
                  <a:cubicBezTo>
                    <a:pt x="105924" y="66044"/>
                    <a:pt x="113762" y="73421"/>
                    <a:pt x="125173" y="73421"/>
                  </a:cubicBezTo>
                  <a:cubicBezTo>
                    <a:pt x="131973" y="73421"/>
                    <a:pt x="138313" y="71346"/>
                    <a:pt x="143730" y="67196"/>
                  </a:cubicBezTo>
                  <a:lnTo>
                    <a:pt x="143730" y="73536"/>
                  </a:lnTo>
                  <a:cubicBezTo>
                    <a:pt x="138313" y="77455"/>
                    <a:pt x="131858" y="79299"/>
                    <a:pt x="125173" y="79299"/>
                  </a:cubicBezTo>
                  <a:cubicBezTo>
                    <a:pt x="109152" y="79299"/>
                    <a:pt x="98087" y="68695"/>
                    <a:pt x="98087" y="53365"/>
                  </a:cubicBezTo>
                  <a:close/>
                  <a:moveTo>
                    <a:pt x="140503" y="50253"/>
                  </a:moveTo>
                  <a:cubicBezTo>
                    <a:pt x="139926" y="40341"/>
                    <a:pt x="133587" y="32734"/>
                    <a:pt x="123214" y="32734"/>
                  </a:cubicBezTo>
                  <a:cubicBezTo>
                    <a:pt x="112840" y="32734"/>
                    <a:pt x="106040" y="40341"/>
                    <a:pt x="105003" y="50253"/>
                  </a:cubicBezTo>
                  <a:lnTo>
                    <a:pt x="140503" y="50253"/>
                  </a:lnTo>
                  <a:close/>
                  <a:moveTo>
                    <a:pt x="165399" y="104426"/>
                  </a:moveTo>
                  <a:lnTo>
                    <a:pt x="158599" y="104426"/>
                  </a:lnTo>
                  <a:lnTo>
                    <a:pt x="174735" y="71000"/>
                  </a:lnTo>
                  <a:lnTo>
                    <a:pt x="152259" y="27662"/>
                  </a:lnTo>
                  <a:lnTo>
                    <a:pt x="159866" y="27662"/>
                  </a:lnTo>
                  <a:lnTo>
                    <a:pt x="178308" y="63739"/>
                  </a:lnTo>
                  <a:lnTo>
                    <a:pt x="195828" y="27662"/>
                  </a:lnTo>
                  <a:lnTo>
                    <a:pt x="202628" y="27662"/>
                  </a:lnTo>
                  <a:lnTo>
                    <a:pt x="165514" y="104426"/>
                  </a:lnTo>
                  <a:close/>
                  <a:moveTo>
                    <a:pt x="289650" y="79990"/>
                  </a:moveTo>
                  <a:lnTo>
                    <a:pt x="270978" y="39073"/>
                  </a:lnTo>
                  <a:lnTo>
                    <a:pt x="252075" y="79990"/>
                  </a:lnTo>
                  <a:lnTo>
                    <a:pt x="229599" y="27547"/>
                  </a:lnTo>
                  <a:lnTo>
                    <a:pt x="236976" y="27547"/>
                  </a:lnTo>
                  <a:lnTo>
                    <a:pt x="252882" y="65698"/>
                  </a:lnTo>
                  <a:lnTo>
                    <a:pt x="271093" y="25934"/>
                  </a:lnTo>
                  <a:lnTo>
                    <a:pt x="289189" y="65698"/>
                  </a:lnTo>
                  <a:lnTo>
                    <a:pt x="305095" y="27547"/>
                  </a:lnTo>
                  <a:lnTo>
                    <a:pt x="311895" y="27547"/>
                  </a:lnTo>
                  <a:lnTo>
                    <a:pt x="289880" y="79990"/>
                  </a:lnTo>
                  <a:close/>
                  <a:moveTo>
                    <a:pt x="320655" y="12332"/>
                  </a:moveTo>
                  <a:cubicBezTo>
                    <a:pt x="320655" y="9797"/>
                    <a:pt x="322499" y="7722"/>
                    <a:pt x="325035" y="7722"/>
                  </a:cubicBezTo>
                  <a:cubicBezTo>
                    <a:pt x="326187" y="7722"/>
                    <a:pt x="327109" y="8068"/>
                    <a:pt x="328032" y="8645"/>
                  </a:cubicBezTo>
                  <a:lnTo>
                    <a:pt x="332988" y="12218"/>
                  </a:lnTo>
                  <a:lnTo>
                    <a:pt x="328032" y="15791"/>
                  </a:lnTo>
                  <a:cubicBezTo>
                    <a:pt x="327109" y="16367"/>
                    <a:pt x="326187" y="16828"/>
                    <a:pt x="325035" y="16828"/>
                  </a:cubicBezTo>
                  <a:cubicBezTo>
                    <a:pt x="322499" y="16828"/>
                    <a:pt x="320655" y="14753"/>
                    <a:pt x="320655" y="12332"/>
                  </a:cubicBezTo>
                  <a:close/>
                  <a:moveTo>
                    <a:pt x="322269" y="27547"/>
                  </a:moveTo>
                  <a:lnTo>
                    <a:pt x="328838" y="27547"/>
                  </a:lnTo>
                  <a:lnTo>
                    <a:pt x="328838" y="78377"/>
                  </a:lnTo>
                  <a:lnTo>
                    <a:pt x="322269" y="78377"/>
                  </a:lnTo>
                  <a:lnTo>
                    <a:pt x="322269" y="27547"/>
                  </a:lnTo>
                  <a:close/>
                  <a:moveTo>
                    <a:pt x="346704" y="576"/>
                  </a:moveTo>
                  <a:lnTo>
                    <a:pt x="353158" y="576"/>
                  </a:lnTo>
                  <a:lnTo>
                    <a:pt x="353158" y="78377"/>
                  </a:lnTo>
                  <a:lnTo>
                    <a:pt x="346704" y="78377"/>
                  </a:lnTo>
                  <a:lnTo>
                    <a:pt x="346704" y="576"/>
                  </a:lnTo>
                  <a:close/>
                  <a:moveTo>
                    <a:pt x="371254" y="576"/>
                  </a:moveTo>
                  <a:lnTo>
                    <a:pt x="377709" y="576"/>
                  </a:lnTo>
                  <a:lnTo>
                    <a:pt x="377709" y="78377"/>
                  </a:lnTo>
                  <a:lnTo>
                    <a:pt x="371254" y="78377"/>
                  </a:lnTo>
                  <a:lnTo>
                    <a:pt x="371254" y="576"/>
                  </a:lnTo>
                  <a:close/>
                  <a:moveTo>
                    <a:pt x="446865" y="79184"/>
                  </a:moveTo>
                  <a:cubicBezTo>
                    <a:pt x="437529" y="79184"/>
                    <a:pt x="430152" y="74227"/>
                    <a:pt x="426579" y="66505"/>
                  </a:cubicBezTo>
                  <a:lnTo>
                    <a:pt x="426579" y="78377"/>
                  </a:lnTo>
                  <a:lnTo>
                    <a:pt x="420125" y="78377"/>
                  </a:lnTo>
                  <a:lnTo>
                    <a:pt x="420125" y="576"/>
                  </a:lnTo>
                  <a:lnTo>
                    <a:pt x="426579" y="576"/>
                  </a:lnTo>
                  <a:lnTo>
                    <a:pt x="426579" y="39419"/>
                  </a:lnTo>
                  <a:cubicBezTo>
                    <a:pt x="430152" y="31697"/>
                    <a:pt x="437529" y="26740"/>
                    <a:pt x="446865" y="26740"/>
                  </a:cubicBezTo>
                  <a:cubicBezTo>
                    <a:pt x="461734" y="26740"/>
                    <a:pt x="472338" y="37690"/>
                    <a:pt x="472338" y="52904"/>
                  </a:cubicBezTo>
                  <a:cubicBezTo>
                    <a:pt x="472338" y="68119"/>
                    <a:pt x="461734" y="79299"/>
                    <a:pt x="446865" y="79299"/>
                  </a:cubicBezTo>
                  <a:close/>
                  <a:moveTo>
                    <a:pt x="465652" y="52904"/>
                  </a:moveTo>
                  <a:cubicBezTo>
                    <a:pt x="465652" y="41263"/>
                    <a:pt x="457700" y="32734"/>
                    <a:pt x="446289" y="32734"/>
                  </a:cubicBezTo>
                  <a:cubicBezTo>
                    <a:pt x="434878" y="32734"/>
                    <a:pt x="426695" y="41263"/>
                    <a:pt x="426695" y="52904"/>
                  </a:cubicBezTo>
                  <a:cubicBezTo>
                    <a:pt x="426695" y="64546"/>
                    <a:pt x="434878" y="73190"/>
                    <a:pt x="446289" y="73190"/>
                  </a:cubicBezTo>
                  <a:cubicBezTo>
                    <a:pt x="457700" y="73190"/>
                    <a:pt x="465652" y="64661"/>
                    <a:pt x="465652" y="52904"/>
                  </a:cubicBezTo>
                  <a:close/>
                  <a:moveTo>
                    <a:pt x="482596" y="53250"/>
                  </a:moveTo>
                  <a:cubicBezTo>
                    <a:pt x="482596" y="38151"/>
                    <a:pt x="492163" y="26740"/>
                    <a:pt x="507607" y="26740"/>
                  </a:cubicBezTo>
                  <a:cubicBezTo>
                    <a:pt x="523052" y="26740"/>
                    <a:pt x="531697" y="37690"/>
                    <a:pt x="531697" y="52328"/>
                  </a:cubicBezTo>
                  <a:cubicBezTo>
                    <a:pt x="531697" y="53365"/>
                    <a:pt x="531697" y="54403"/>
                    <a:pt x="531466" y="55440"/>
                  </a:cubicBezTo>
                  <a:lnTo>
                    <a:pt x="489281" y="55440"/>
                  </a:lnTo>
                  <a:cubicBezTo>
                    <a:pt x="490318" y="65929"/>
                    <a:pt x="498156" y="73306"/>
                    <a:pt x="509567" y="73306"/>
                  </a:cubicBezTo>
                  <a:cubicBezTo>
                    <a:pt x="516367" y="73306"/>
                    <a:pt x="522706" y="71231"/>
                    <a:pt x="528124" y="67081"/>
                  </a:cubicBezTo>
                  <a:lnTo>
                    <a:pt x="528124" y="73421"/>
                  </a:lnTo>
                  <a:cubicBezTo>
                    <a:pt x="522706" y="77339"/>
                    <a:pt x="516252" y="79184"/>
                    <a:pt x="509567" y="79184"/>
                  </a:cubicBezTo>
                  <a:cubicBezTo>
                    <a:pt x="493546" y="79184"/>
                    <a:pt x="482481" y="68579"/>
                    <a:pt x="482481" y="53250"/>
                  </a:cubicBezTo>
                  <a:close/>
                  <a:moveTo>
                    <a:pt x="524896" y="50138"/>
                  </a:moveTo>
                  <a:cubicBezTo>
                    <a:pt x="524320" y="40226"/>
                    <a:pt x="517981" y="32618"/>
                    <a:pt x="507607" y="32618"/>
                  </a:cubicBezTo>
                  <a:cubicBezTo>
                    <a:pt x="497234" y="32618"/>
                    <a:pt x="490434" y="40226"/>
                    <a:pt x="489396" y="50138"/>
                  </a:cubicBezTo>
                  <a:lnTo>
                    <a:pt x="524896" y="50138"/>
                  </a:lnTo>
                  <a:close/>
                  <a:moveTo>
                    <a:pt x="576533" y="78377"/>
                  </a:moveTo>
                  <a:lnTo>
                    <a:pt x="570079" y="78377"/>
                  </a:lnTo>
                  <a:lnTo>
                    <a:pt x="570079" y="27547"/>
                  </a:lnTo>
                  <a:lnTo>
                    <a:pt x="576533" y="27547"/>
                  </a:lnTo>
                  <a:lnTo>
                    <a:pt x="576533" y="38957"/>
                  </a:lnTo>
                  <a:cubicBezTo>
                    <a:pt x="579761" y="31581"/>
                    <a:pt x="586446" y="26740"/>
                    <a:pt x="594399" y="26740"/>
                  </a:cubicBezTo>
                  <a:cubicBezTo>
                    <a:pt x="603273" y="26740"/>
                    <a:pt x="608460" y="31811"/>
                    <a:pt x="610766" y="39764"/>
                  </a:cubicBezTo>
                  <a:cubicBezTo>
                    <a:pt x="613878" y="32042"/>
                    <a:pt x="620908" y="26740"/>
                    <a:pt x="629668" y="26740"/>
                  </a:cubicBezTo>
                  <a:cubicBezTo>
                    <a:pt x="642232" y="26740"/>
                    <a:pt x="648456" y="36191"/>
                    <a:pt x="648456" y="49331"/>
                  </a:cubicBezTo>
                  <a:lnTo>
                    <a:pt x="648456" y="78377"/>
                  </a:lnTo>
                  <a:lnTo>
                    <a:pt x="642001" y="78377"/>
                  </a:lnTo>
                  <a:lnTo>
                    <a:pt x="642001" y="50253"/>
                  </a:lnTo>
                  <a:cubicBezTo>
                    <a:pt x="642001" y="38727"/>
                    <a:pt x="637391" y="32964"/>
                    <a:pt x="628401" y="32964"/>
                  </a:cubicBezTo>
                  <a:cubicBezTo>
                    <a:pt x="619410" y="32964"/>
                    <a:pt x="612495" y="41263"/>
                    <a:pt x="612495" y="51982"/>
                  </a:cubicBezTo>
                  <a:lnTo>
                    <a:pt x="612495" y="78492"/>
                  </a:lnTo>
                  <a:lnTo>
                    <a:pt x="606040" y="78492"/>
                  </a:lnTo>
                  <a:lnTo>
                    <a:pt x="606040" y="50369"/>
                  </a:lnTo>
                  <a:cubicBezTo>
                    <a:pt x="606040" y="38843"/>
                    <a:pt x="601430" y="33080"/>
                    <a:pt x="592439" y="33080"/>
                  </a:cubicBezTo>
                  <a:cubicBezTo>
                    <a:pt x="583449" y="33080"/>
                    <a:pt x="576418" y="41839"/>
                    <a:pt x="576418" y="53135"/>
                  </a:cubicBezTo>
                  <a:lnTo>
                    <a:pt x="576418" y="78607"/>
                  </a:lnTo>
                  <a:close/>
                  <a:moveTo>
                    <a:pt x="661134" y="52904"/>
                  </a:moveTo>
                  <a:cubicBezTo>
                    <a:pt x="661134" y="37805"/>
                    <a:pt x="672084" y="26740"/>
                    <a:pt x="687529" y="26740"/>
                  </a:cubicBezTo>
                  <a:cubicBezTo>
                    <a:pt x="702974" y="26740"/>
                    <a:pt x="713578" y="37690"/>
                    <a:pt x="713578" y="52904"/>
                  </a:cubicBezTo>
                  <a:cubicBezTo>
                    <a:pt x="713578" y="68119"/>
                    <a:pt x="702743" y="79299"/>
                    <a:pt x="687529" y="79299"/>
                  </a:cubicBezTo>
                  <a:cubicBezTo>
                    <a:pt x="672315" y="79299"/>
                    <a:pt x="661134" y="68234"/>
                    <a:pt x="661134" y="52904"/>
                  </a:cubicBezTo>
                  <a:close/>
                  <a:moveTo>
                    <a:pt x="687414" y="32849"/>
                  </a:moveTo>
                  <a:cubicBezTo>
                    <a:pt x="675888" y="32849"/>
                    <a:pt x="667819" y="41378"/>
                    <a:pt x="667819" y="53020"/>
                  </a:cubicBezTo>
                  <a:cubicBezTo>
                    <a:pt x="667819" y="64661"/>
                    <a:pt x="675888" y="73306"/>
                    <a:pt x="687414" y="73306"/>
                  </a:cubicBezTo>
                  <a:cubicBezTo>
                    <a:pt x="698940" y="73306"/>
                    <a:pt x="706893" y="64776"/>
                    <a:pt x="706893" y="53020"/>
                  </a:cubicBezTo>
                  <a:cubicBezTo>
                    <a:pt x="706893" y="41263"/>
                    <a:pt x="698825" y="32849"/>
                    <a:pt x="687414" y="32849"/>
                  </a:cubicBezTo>
                  <a:close/>
                  <a:moveTo>
                    <a:pt x="734210" y="78377"/>
                  </a:moveTo>
                  <a:lnTo>
                    <a:pt x="727755" y="78377"/>
                  </a:lnTo>
                  <a:lnTo>
                    <a:pt x="727755" y="27547"/>
                  </a:lnTo>
                  <a:lnTo>
                    <a:pt x="734210" y="27547"/>
                  </a:lnTo>
                  <a:lnTo>
                    <a:pt x="734210" y="40571"/>
                  </a:lnTo>
                  <a:cubicBezTo>
                    <a:pt x="737783" y="31927"/>
                    <a:pt x="744813" y="26625"/>
                    <a:pt x="753343" y="26625"/>
                  </a:cubicBezTo>
                  <a:lnTo>
                    <a:pt x="753343" y="33886"/>
                  </a:lnTo>
                  <a:cubicBezTo>
                    <a:pt x="743200" y="32849"/>
                    <a:pt x="734210" y="40687"/>
                    <a:pt x="734210" y="53826"/>
                  </a:cubicBezTo>
                  <a:lnTo>
                    <a:pt x="734210" y="78262"/>
                  </a:lnTo>
                  <a:close/>
                  <a:moveTo>
                    <a:pt x="758645" y="53250"/>
                  </a:moveTo>
                  <a:cubicBezTo>
                    <a:pt x="758645" y="38151"/>
                    <a:pt x="768211" y="26740"/>
                    <a:pt x="783656" y="26740"/>
                  </a:cubicBezTo>
                  <a:cubicBezTo>
                    <a:pt x="799101" y="26740"/>
                    <a:pt x="807746" y="37690"/>
                    <a:pt x="807746" y="52328"/>
                  </a:cubicBezTo>
                  <a:cubicBezTo>
                    <a:pt x="807746" y="53365"/>
                    <a:pt x="807746" y="54403"/>
                    <a:pt x="807515" y="55440"/>
                  </a:cubicBezTo>
                  <a:lnTo>
                    <a:pt x="765330" y="55440"/>
                  </a:lnTo>
                  <a:cubicBezTo>
                    <a:pt x="766367" y="65929"/>
                    <a:pt x="774205" y="73306"/>
                    <a:pt x="785616" y="73306"/>
                  </a:cubicBezTo>
                  <a:cubicBezTo>
                    <a:pt x="792416" y="73306"/>
                    <a:pt x="798756" y="71231"/>
                    <a:pt x="804173" y="67081"/>
                  </a:cubicBezTo>
                  <a:lnTo>
                    <a:pt x="804173" y="73421"/>
                  </a:lnTo>
                  <a:cubicBezTo>
                    <a:pt x="798756" y="77339"/>
                    <a:pt x="792301" y="79184"/>
                    <a:pt x="785616" y="79184"/>
                  </a:cubicBezTo>
                  <a:cubicBezTo>
                    <a:pt x="769595" y="79184"/>
                    <a:pt x="758529" y="68579"/>
                    <a:pt x="758529" y="53250"/>
                  </a:cubicBezTo>
                  <a:close/>
                  <a:moveTo>
                    <a:pt x="800946" y="50138"/>
                  </a:moveTo>
                  <a:cubicBezTo>
                    <a:pt x="800369" y="40226"/>
                    <a:pt x="794030" y="32618"/>
                    <a:pt x="783656" y="32618"/>
                  </a:cubicBezTo>
                  <a:cubicBezTo>
                    <a:pt x="773283" y="32618"/>
                    <a:pt x="766482" y="40226"/>
                    <a:pt x="765445" y="50138"/>
                  </a:cubicBezTo>
                  <a:lnTo>
                    <a:pt x="800946" y="50138"/>
                  </a:lnTo>
                  <a:close/>
                  <a:moveTo>
                    <a:pt x="898686" y="79875"/>
                  </a:moveTo>
                  <a:lnTo>
                    <a:pt x="880014" y="38957"/>
                  </a:lnTo>
                  <a:lnTo>
                    <a:pt x="861112" y="79875"/>
                  </a:lnTo>
                  <a:lnTo>
                    <a:pt x="838636" y="27431"/>
                  </a:lnTo>
                  <a:lnTo>
                    <a:pt x="846012" y="27431"/>
                  </a:lnTo>
                  <a:lnTo>
                    <a:pt x="861918" y="65583"/>
                  </a:lnTo>
                  <a:lnTo>
                    <a:pt x="880129" y="25818"/>
                  </a:lnTo>
                  <a:lnTo>
                    <a:pt x="898225" y="65583"/>
                  </a:lnTo>
                  <a:lnTo>
                    <a:pt x="914131" y="27431"/>
                  </a:lnTo>
                  <a:lnTo>
                    <a:pt x="920931" y="27431"/>
                  </a:lnTo>
                  <a:lnTo>
                    <a:pt x="898917" y="79875"/>
                  </a:lnTo>
                  <a:close/>
                  <a:moveTo>
                    <a:pt x="929691" y="12218"/>
                  </a:moveTo>
                  <a:cubicBezTo>
                    <a:pt x="929691" y="9681"/>
                    <a:pt x="931536" y="7607"/>
                    <a:pt x="934071" y="7607"/>
                  </a:cubicBezTo>
                  <a:cubicBezTo>
                    <a:pt x="935224" y="7607"/>
                    <a:pt x="936146" y="7952"/>
                    <a:pt x="937068" y="8529"/>
                  </a:cubicBezTo>
                  <a:lnTo>
                    <a:pt x="942024" y="12102"/>
                  </a:lnTo>
                  <a:lnTo>
                    <a:pt x="937068" y="15675"/>
                  </a:lnTo>
                  <a:cubicBezTo>
                    <a:pt x="936146" y="16251"/>
                    <a:pt x="935224" y="16712"/>
                    <a:pt x="934071" y="16712"/>
                  </a:cubicBezTo>
                  <a:cubicBezTo>
                    <a:pt x="931536" y="16712"/>
                    <a:pt x="929691" y="14638"/>
                    <a:pt x="929691" y="12218"/>
                  </a:cubicBezTo>
                  <a:close/>
                  <a:moveTo>
                    <a:pt x="931305" y="27431"/>
                  </a:moveTo>
                  <a:lnTo>
                    <a:pt x="937875" y="27431"/>
                  </a:lnTo>
                  <a:lnTo>
                    <a:pt x="937875" y="78262"/>
                  </a:lnTo>
                  <a:lnTo>
                    <a:pt x="931305" y="78262"/>
                  </a:lnTo>
                  <a:lnTo>
                    <a:pt x="931305" y="27431"/>
                  </a:lnTo>
                  <a:close/>
                  <a:moveTo>
                    <a:pt x="955740" y="461"/>
                  </a:moveTo>
                  <a:lnTo>
                    <a:pt x="962195" y="461"/>
                  </a:lnTo>
                  <a:lnTo>
                    <a:pt x="962195" y="78262"/>
                  </a:lnTo>
                  <a:lnTo>
                    <a:pt x="955740" y="78262"/>
                  </a:lnTo>
                  <a:lnTo>
                    <a:pt x="955740" y="461"/>
                  </a:lnTo>
                  <a:close/>
                  <a:moveTo>
                    <a:pt x="980291" y="461"/>
                  </a:moveTo>
                  <a:lnTo>
                    <a:pt x="986745" y="461"/>
                  </a:lnTo>
                  <a:lnTo>
                    <a:pt x="986745" y="78262"/>
                  </a:lnTo>
                  <a:lnTo>
                    <a:pt x="980291" y="78262"/>
                  </a:lnTo>
                  <a:lnTo>
                    <a:pt x="980291" y="461"/>
                  </a:lnTo>
                  <a:close/>
                  <a:moveTo>
                    <a:pt x="1005648" y="15560"/>
                  </a:moveTo>
                  <a:lnTo>
                    <a:pt x="1000692" y="11987"/>
                  </a:lnTo>
                  <a:lnTo>
                    <a:pt x="1005648" y="8414"/>
                  </a:lnTo>
                  <a:cubicBezTo>
                    <a:pt x="1006570" y="7838"/>
                    <a:pt x="1007492" y="7492"/>
                    <a:pt x="1008645" y="7492"/>
                  </a:cubicBezTo>
                  <a:cubicBezTo>
                    <a:pt x="1011181" y="7492"/>
                    <a:pt x="1013025" y="9566"/>
                    <a:pt x="1013025" y="12102"/>
                  </a:cubicBezTo>
                  <a:cubicBezTo>
                    <a:pt x="1013025" y="14638"/>
                    <a:pt x="1011181" y="16597"/>
                    <a:pt x="1008645" y="16597"/>
                  </a:cubicBezTo>
                  <a:cubicBezTo>
                    <a:pt x="1007492" y="16597"/>
                    <a:pt x="1006570" y="16136"/>
                    <a:pt x="1005648" y="15560"/>
                  </a:cubicBezTo>
                  <a:close/>
                  <a:moveTo>
                    <a:pt x="1004956" y="27431"/>
                  </a:moveTo>
                  <a:lnTo>
                    <a:pt x="1011526" y="27431"/>
                  </a:lnTo>
                  <a:lnTo>
                    <a:pt x="1011526" y="78262"/>
                  </a:lnTo>
                  <a:lnTo>
                    <a:pt x="1004956" y="78262"/>
                  </a:lnTo>
                  <a:lnTo>
                    <a:pt x="1004956" y="27431"/>
                  </a:lnTo>
                  <a:close/>
                  <a:moveTo>
                    <a:pt x="1035846" y="78262"/>
                  </a:moveTo>
                  <a:lnTo>
                    <a:pt x="1029392" y="78262"/>
                  </a:lnTo>
                  <a:lnTo>
                    <a:pt x="1029392" y="27431"/>
                  </a:lnTo>
                  <a:lnTo>
                    <a:pt x="1035846" y="27431"/>
                  </a:lnTo>
                  <a:lnTo>
                    <a:pt x="1035846" y="39073"/>
                  </a:lnTo>
                  <a:cubicBezTo>
                    <a:pt x="1039304" y="31581"/>
                    <a:pt x="1046104" y="26625"/>
                    <a:pt x="1054634" y="26625"/>
                  </a:cubicBezTo>
                  <a:cubicBezTo>
                    <a:pt x="1068119" y="26625"/>
                    <a:pt x="1074804" y="36076"/>
                    <a:pt x="1074804" y="49216"/>
                  </a:cubicBezTo>
                  <a:lnTo>
                    <a:pt x="1074804" y="78262"/>
                  </a:lnTo>
                  <a:lnTo>
                    <a:pt x="1068350" y="78262"/>
                  </a:lnTo>
                  <a:lnTo>
                    <a:pt x="1068350" y="50138"/>
                  </a:lnTo>
                  <a:cubicBezTo>
                    <a:pt x="1068350" y="38612"/>
                    <a:pt x="1063048" y="32849"/>
                    <a:pt x="1053135" y="32849"/>
                  </a:cubicBezTo>
                  <a:cubicBezTo>
                    <a:pt x="1043223" y="32849"/>
                    <a:pt x="1035961" y="41609"/>
                    <a:pt x="1035961" y="52904"/>
                  </a:cubicBezTo>
                  <a:lnTo>
                    <a:pt x="1035961" y="78377"/>
                  </a:lnTo>
                  <a:close/>
                  <a:moveTo>
                    <a:pt x="1112955" y="104887"/>
                  </a:moveTo>
                  <a:cubicBezTo>
                    <a:pt x="1105233" y="104887"/>
                    <a:pt x="1097856" y="102581"/>
                    <a:pt x="1092439" y="97971"/>
                  </a:cubicBezTo>
                  <a:lnTo>
                    <a:pt x="1092439" y="90940"/>
                  </a:lnTo>
                  <a:cubicBezTo>
                    <a:pt x="1097856" y="96242"/>
                    <a:pt x="1105694" y="98778"/>
                    <a:pt x="1112955" y="98778"/>
                  </a:cubicBezTo>
                  <a:cubicBezTo>
                    <a:pt x="1125980" y="98778"/>
                    <a:pt x="1133241" y="91978"/>
                    <a:pt x="1133241" y="79529"/>
                  </a:cubicBezTo>
                  <a:lnTo>
                    <a:pt x="1133241" y="66505"/>
                  </a:lnTo>
                  <a:cubicBezTo>
                    <a:pt x="1129553" y="74112"/>
                    <a:pt x="1122292" y="79069"/>
                    <a:pt x="1112955" y="79069"/>
                  </a:cubicBezTo>
                  <a:cubicBezTo>
                    <a:pt x="1098087" y="79069"/>
                    <a:pt x="1087483" y="68119"/>
                    <a:pt x="1087483" y="53020"/>
                  </a:cubicBezTo>
                  <a:cubicBezTo>
                    <a:pt x="1087483" y="37920"/>
                    <a:pt x="1098087" y="26510"/>
                    <a:pt x="1112955" y="26510"/>
                  </a:cubicBezTo>
                  <a:cubicBezTo>
                    <a:pt x="1122177" y="26510"/>
                    <a:pt x="1129553" y="31466"/>
                    <a:pt x="1133241" y="39188"/>
                  </a:cubicBezTo>
                  <a:lnTo>
                    <a:pt x="1133241" y="27317"/>
                  </a:lnTo>
                  <a:lnTo>
                    <a:pt x="1139696" y="27317"/>
                  </a:lnTo>
                  <a:lnTo>
                    <a:pt x="1139696" y="78953"/>
                  </a:lnTo>
                  <a:cubicBezTo>
                    <a:pt x="1139696" y="95551"/>
                    <a:pt x="1129899" y="104771"/>
                    <a:pt x="1113071" y="104771"/>
                  </a:cubicBezTo>
                  <a:close/>
                  <a:moveTo>
                    <a:pt x="1113532" y="32618"/>
                  </a:moveTo>
                  <a:cubicBezTo>
                    <a:pt x="1102121" y="32618"/>
                    <a:pt x="1094168" y="41147"/>
                    <a:pt x="1094168" y="52904"/>
                  </a:cubicBezTo>
                  <a:cubicBezTo>
                    <a:pt x="1094168" y="64661"/>
                    <a:pt x="1102121" y="73075"/>
                    <a:pt x="1113532" y="73075"/>
                  </a:cubicBezTo>
                  <a:cubicBezTo>
                    <a:pt x="1124943" y="73075"/>
                    <a:pt x="1133126" y="64546"/>
                    <a:pt x="1133126" y="52904"/>
                  </a:cubicBezTo>
                  <a:cubicBezTo>
                    <a:pt x="1133126" y="41263"/>
                    <a:pt x="1124943" y="32618"/>
                    <a:pt x="1113532" y="32618"/>
                  </a:cubicBezTo>
                  <a:close/>
                  <a:moveTo>
                    <a:pt x="1198018" y="78953"/>
                  </a:moveTo>
                  <a:cubicBezTo>
                    <a:pt x="1187760" y="78953"/>
                    <a:pt x="1181420" y="74227"/>
                    <a:pt x="1181420" y="61433"/>
                  </a:cubicBezTo>
                  <a:lnTo>
                    <a:pt x="1181420" y="10719"/>
                  </a:lnTo>
                  <a:lnTo>
                    <a:pt x="1187760" y="10719"/>
                  </a:lnTo>
                  <a:lnTo>
                    <a:pt x="1187760" y="27317"/>
                  </a:lnTo>
                  <a:lnTo>
                    <a:pt x="1210120" y="27317"/>
                  </a:lnTo>
                  <a:lnTo>
                    <a:pt x="1210120" y="33310"/>
                  </a:lnTo>
                  <a:lnTo>
                    <a:pt x="1187760" y="33310"/>
                  </a:lnTo>
                  <a:lnTo>
                    <a:pt x="1187760" y="61895"/>
                  </a:lnTo>
                  <a:cubicBezTo>
                    <a:pt x="1187760" y="69732"/>
                    <a:pt x="1192370" y="72844"/>
                    <a:pt x="1198709" y="72844"/>
                  </a:cubicBezTo>
                  <a:cubicBezTo>
                    <a:pt x="1202628" y="72844"/>
                    <a:pt x="1207239" y="71692"/>
                    <a:pt x="1210927" y="69041"/>
                  </a:cubicBezTo>
                  <a:lnTo>
                    <a:pt x="1210927" y="75265"/>
                  </a:lnTo>
                  <a:cubicBezTo>
                    <a:pt x="1207239" y="77916"/>
                    <a:pt x="1202167" y="78953"/>
                    <a:pt x="1198018" y="78953"/>
                  </a:cubicBezTo>
                  <a:close/>
                  <a:moveTo>
                    <a:pt x="1217727" y="52559"/>
                  </a:moveTo>
                  <a:cubicBezTo>
                    <a:pt x="1217727" y="37460"/>
                    <a:pt x="1228677" y="26394"/>
                    <a:pt x="1244122" y="26394"/>
                  </a:cubicBezTo>
                  <a:cubicBezTo>
                    <a:pt x="1259567" y="26394"/>
                    <a:pt x="1270171" y="37344"/>
                    <a:pt x="1270171" y="52559"/>
                  </a:cubicBezTo>
                  <a:cubicBezTo>
                    <a:pt x="1270171" y="67773"/>
                    <a:pt x="1259336" y="78953"/>
                    <a:pt x="1244122" y="78953"/>
                  </a:cubicBezTo>
                  <a:cubicBezTo>
                    <a:pt x="1228908" y="78953"/>
                    <a:pt x="1217727" y="67888"/>
                    <a:pt x="1217727" y="52559"/>
                  </a:cubicBezTo>
                  <a:close/>
                  <a:moveTo>
                    <a:pt x="1244007" y="32503"/>
                  </a:moveTo>
                  <a:cubicBezTo>
                    <a:pt x="1232481" y="32503"/>
                    <a:pt x="1224413" y="41033"/>
                    <a:pt x="1224413" y="52673"/>
                  </a:cubicBezTo>
                  <a:cubicBezTo>
                    <a:pt x="1224413" y="64315"/>
                    <a:pt x="1232481" y="72959"/>
                    <a:pt x="1244007" y="72959"/>
                  </a:cubicBezTo>
                  <a:cubicBezTo>
                    <a:pt x="1255533" y="72959"/>
                    <a:pt x="1263486" y="64430"/>
                    <a:pt x="1263486" y="52673"/>
                  </a:cubicBezTo>
                  <a:cubicBezTo>
                    <a:pt x="1263486" y="40917"/>
                    <a:pt x="1255418" y="32503"/>
                    <a:pt x="1244007" y="32503"/>
                  </a:cubicBezTo>
                  <a:close/>
                  <a:moveTo>
                    <a:pt x="1350508" y="66275"/>
                  </a:moveTo>
                  <a:cubicBezTo>
                    <a:pt x="1346819" y="73997"/>
                    <a:pt x="1339558" y="78838"/>
                    <a:pt x="1330222" y="78838"/>
                  </a:cubicBezTo>
                  <a:cubicBezTo>
                    <a:pt x="1315353" y="78838"/>
                    <a:pt x="1304749" y="67888"/>
                    <a:pt x="1304749" y="52789"/>
                  </a:cubicBezTo>
                  <a:cubicBezTo>
                    <a:pt x="1304749" y="37690"/>
                    <a:pt x="1315353" y="26279"/>
                    <a:pt x="1330222" y="26279"/>
                  </a:cubicBezTo>
                  <a:cubicBezTo>
                    <a:pt x="1339558" y="26279"/>
                    <a:pt x="1346819" y="31235"/>
                    <a:pt x="1350508" y="38957"/>
                  </a:cubicBezTo>
                  <a:lnTo>
                    <a:pt x="1350508" y="27086"/>
                  </a:lnTo>
                  <a:lnTo>
                    <a:pt x="1356962" y="27086"/>
                  </a:lnTo>
                  <a:lnTo>
                    <a:pt x="1356962" y="77916"/>
                  </a:lnTo>
                  <a:lnTo>
                    <a:pt x="1350508" y="77916"/>
                  </a:lnTo>
                  <a:lnTo>
                    <a:pt x="1350508" y="66159"/>
                  </a:lnTo>
                  <a:close/>
                  <a:moveTo>
                    <a:pt x="1311434" y="52673"/>
                  </a:moveTo>
                  <a:cubicBezTo>
                    <a:pt x="1311434" y="64315"/>
                    <a:pt x="1319387" y="72844"/>
                    <a:pt x="1330798" y="72844"/>
                  </a:cubicBezTo>
                  <a:cubicBezTo>
                    <a:pt x="1342209" y="72844"/>
                    <a:pt x="1350392" y="64315"/>
                    <a:pt x="1350392" y="52673"/>
                  </a:cubicBezTo>
                  <a:cubicBezTo>
                    <a:pt x="1350392" y="41033"/>
                    <a:pt x="1342209" y="32388"/>
                    <a:pt x="1330798" y="32388"/>
                  </a:cubicBezTo>
                  <a:cubicBezTo>
                    <a:pt x="1319387" y="32388"/>
                    <a:pt x="1311434" y="40917"/>
                    <a:pt x="1311434" y="52673"/>
                  </a:cubicBezTo>
                  <a:close/>
                  <a:moveTo>
                    <a:pt x="1401568" y="78838"/>
                  </a:moveTo>
                  <a:cubicBezTo>
                    <a:pt x="1392232" y="78838"/>
                    <a:pt x="1384855" y="73882"/>
                    <a:pt x="1381282" y="66159"/>
                  </a:cubicBezTo>
                  <a:lnTo>
                    <a:pt x="1381282" y="78031"/>
                  </a:lnTo>
                  <a:lnTo>
                    <a:pt x="1374827" y="78031"/>
                  </a:lnTo>
                  <a:lnTo>
                    <a:pt x="1374827" y="230"/>
                  </a:lnTo>
                  <a:lnTo>
                    <a:pt x="1381282" y="230"/>
                  </a:lnTo>
                  <a:lnTo>
                    <a:pt x="1381282" y="39073"/>
                  </a:lnTo>
                  <a:cubicBezTo>
                    <a:pt x="1384855" y="31351"/>
                    <a:pt x="1392232" y="26394"/>
                    <a:pt x="1401568" y="26394"/>
                  </a:cubicBezTo>
                  <a:cubicBezTo>
                    <a:pt x="1416437" y="26394"/>
                    <a:pt x="1427040" y="37344"/>
                    <a:pt x="1427040" y="52559"/>
                  </a:cubicBezTo>
                  <a:cubicBezTo>
                    <a:pt x="1427040" y="67773"/>
                    <a:pt x="1416437" y="78953"/>
                    <a:pt x="1401568" y="78953"/>
                  </a:cubicBezTo>
                  <a:close/>
                  <a:moveTo>
                    <a:pt x="1420355" y="52559"/>
                  </a:moveTo>
                  <a:cubicBezTo>
                    <a:pt x="1420355" y="40917"/>
                    <a:pt x="1412402" y="32388"/>
                    <a:pt x="1400992" y="32388"/>
                  </a:cubicBezTo>
                  <a:cubicBezTo>
                    <a:pt x="1389581" y="32388"/>
                    <a:pt x="1381397" y="40917"/>
                    <a:pt x="1381397" y="52559"/>
                  </a:cubicBezTo>
                  <a:cubicBezTo>
                    <a:pt x="1381397" y="64199"/>
                    <a:pt x="1389581" y="72844"/>
                    <a:pt x="1400992" y="72844"/>
                  </a:cubicBezTo>
                  <a:cubicBezTo>
                    <a:pt x="1412402" y="72844"/>
                    <a:pt x="1420355" y="64315"/>
                    <a:pt x="1420355" y="52559"/>
                  </a:cubicBezTo>
                  <a:close/>
                  <a:moveTo>
                    <a:pt x="1439604" y="11871"/>
                  </a:moveTo>
                  <a:cubicBezTo>
                    <a:pt x="1439604" y="9336"/>
                    <a:pt x="1441448" y="7261"/>
                    <a:pt x="1443984" y="7261"/>
                  </a:cubicBezTo>
                  <a:cubicBezTo>
                    <a:pt x="1445136" y="7261"/>
                    <a:pt x="1446059" y="7607"/>
                    <a:pt x="1446981" y="8183"/>
                  </a:cubicBezTo>
                  <a:lnTo>
                    <a:pt x="1451937" y="11756"/>
                  </a:lnTo>
                  <a:lnTo>
                    <a:pt x="1446981" y="15329"/>
                  </a:lnTo>
                  <a:cubicBezTo>
                    <a:pt x="1446059" y="15905"/>
                    <a:pt x="1445136" y="16367"/>
                    <a:pt x="1443984" y="16367"/>
                  </a:cubicBezTo>
                  <a:cubicBezTo>
                    <a:pt x="1441448" y="16367"/>
                    <a:pt x="1439604" y="14292"/>
                    <a:pt x="1439604" y="11871"/>
                  </a:cubicBezTo>
                  <a:close/>
                  <a:moveTo>
                    <a:pt x="1441218" y="27086"/>
                  </a:moveTo>
                  <a:lnTo>
                    <a:pt x="1447787" y="27086"/>
                  </a:lnTo>
                  <a:lnTo>
                    <a:pt x="1447787" y="77916"/>
                  </a:lnTo>
                  <a:lnTo>
                    <a:pt x="1441218" y="77916"/>
                  </a:lnTo>
                  <a:lnTo>
                    <a:pt x="1441218" y="27086"/>
                  </a:lnTo>
                  <a:close/>
                  <a:moveTo>
                    <a:pt x="1507492" y="66159"/>
                  </a:moveTo>
                  <a:cubicBezTo>
                    <a:pt x="1503804" y="73766"/>
                    <a:pt x="1496542" y="78722"/>
                    <a:pt x="1487206" y="78722"/>
                  </a:cubicBezTo>
                  <a:cubicBezTo>
                    <a:pt x="1472338" y="78722"/>
                    <a:pt x="1461734" y="67773"/>
                    <a:pt x="1461734" y="52673"/>
                  </a:cubicBezTo>
                  <a:cubicBezTo>
                    <a:pt x="1461734" y="37574"/>
                    <a:pt x="1472338" y="26164"/>
                    <a:pt x="1487206" y="26164"/>
                  </a:cubicBezTo>
                  <a:cubicBezTo>
                    <a:pt x="1496542" y="26164"/>
                    <a:pt x="1503804" y="31120"/>
                    <a:pt x="1507492" y="38843"/>
                  </a:cubicBezTo>
                  <a:lnTo>
                    <a:pt x="1507492" y="0"/>
                  </a:lnTo>
                  <a:lnTo>
                    <a:pt x="1513947" y="0"/>
                  </a:lnTo>
                  <a:lnTo>
                    <a:pt x="1513947" y="77801"/>
                  </a:lnTo>
                  <a:lnTo>
                    <a:pt x="1507492" y="77801"/>
                  </a:lnTo>
                  <a:lnTo>
                    <a:pt x="1507492" y="66044"/>
                  </a:lnTo>
                  <a:close/>
                  <a:moveTo>
                    <a:pt x="1468419" y="52559"/>
                  </a:moveTo>
                  <a:cubicBezTo>
                    <a:pt x="1468419" y="64199"/>
                    <a:pt x="1476372" y="72729"/>
                    <a:pt x="1487783" y="72729"/>
                  </a:cubicBezTo>
                  <a:cubicBezTo>
                    <a:pt x="1499194" y="72729"/>
                    <a:pt x="1507377" y="64199"/>
                    <a:pt x="1507377" y="52559"/>
                  </a:cubicBezTo>
                  <a:cubicBezTo>
                    <a:pt x="1507377" y="40917"/>
                    <a:pt x="1499194" y="32273"/>
                    <a:pt x="1487783" y="32273"/>
                  </a:cubicBezTo>
                  <a:cubicBezTo>
                    <a:pt x="1476372" y="32273"/>
                    <a:pt x="1468419" y="40802"/>
                    <a:pt x="1468419" y="52559"/>
                  </a:cubicBezTo>
                  <a:close/>
                  <a:moveTo>
                    <a:pt x="1528009" y="52789"/>
                  </a:moveTo>
                  <a:cubicBezTo>
                    <a:pt x="1528009" y="37690"/>
                    <a:pt x="1537575" y="26279"/>
                    <a:pt x="1553020" y="26279"/>
                  </a:cubicBezTo>
                  <a:cubicBezTo>
                    <a:pt x="1568465" y="26279"/>
                    <a:pt x="1577110" y="37229"/>
                    <a:pt x="1577110" y="51867"/>
                  </a:cubicBezTo>
                  <a:cubicBezTo>
                    <a:pt x="1577110" y="52904"/>
                    <a:pt x="1577110" y="53942"/>
                    <a:pt x="1576879" y="54979"/>
                  </a:cubicBezTo>
                  <a:lnTo>
                    <a:pt x="1534694" y="54979"/>
                  </a:lnTo>
                  <a:cubicBezTo>
                    <a:pt x="1535731" y="65468"/>
                    <a:pt x="1543569" y="72844"/>
                    <a:pt x="1554980" y="72844"/>
                  </a:cubicBezTo>
                  <a:cubicBezTo>
                    <a:pt x="1561780" y="72844"/>
                    <a:pt x="1568119" y="70769"/>
                    <a:pt x="1573537" y="66620"/>
                  </a:cubicBezTo>
                  <a:lnTo>
                    <a:pt x="1573537" y="72959"/>
                  </a:lnTo>
                  <a:cubicBezTo>
                    <a:pt x="1568119" y="76879"/>
                    <a:pt x="1561665" y="78722"/>
                    <a:pt x="1554980" y="78722"/>
                  </a:cubicBezTo>
                  <a:cubicBezTo>
                    <a:pt x="1538959" y="78722"/>
                    <a:pt x="1527893" y="68119"/>
                    <a:pt x="1527893" y="52789"/>
                  </a:cubicBezTo>
                  <a:close/>
                  <a:moveTo>
                    <a:pt x="1570309" y="49677"/>
                  </a:moveTo>
                  <a:cubicBezTo>
                    <a:pt x="1569733" y="39764"/>
                    <a:pt x="1563394" y="32157"/>
                    <a:pt x="1553020" y="32157"/>
                  </a:cubicBezTo>
                  <a:cubicBezTo>
                    <a:pt x="1542647" y="32157"/>
                    <a:pt x="1535846" y="39764"/>
                    <a:pt x="1534809" y="49677"/>
                  </a:cubicBezTo>
                  <a:lnTo>
                    <a:pt x="1570309" y="49677"/>
                  </a:lnTo>
                  <a:close/>
                  <a:moveTo>
                    <a:pt x="1642232" y="78722"/>
                  </a:moveTo>
                  <a:cubicBezTo>
                    <a:pt x="1632896" y="78722"/>
                    <a:pt x="1625519" y="73766"/>
                    <a:pt x="1621946" y="66044"/>
                  </a:cubicBezTo>
                  <a:lnTo>
                    <a:pt x="1621946" y="77916"/>
                  </a:lnTo>
                  <a:lnTo>
                    <a:pt x="1615491" y="77916"/>
                  </a:lnTo>
                  <a:lnTo>
                    <a:pt x="1615491" y="115"/>
                  </a:lnTo>
                  <a:lnTo>
                    <a:pt x="1621946" y="115"/>
                  </a:lnTo>
                  <a:lnTo>
                    <a:pt x="1621946" y="38957"/>
                  </a:lnTo>
                  <a:cubicBezTo>
                    <a:pt x="1625519" y="31235"/>
                    <a:pt x="1632896" y="26279"/>
                    <a:pt x="1642232" y="26279"/>
                  </a:cubicBezTo>
                  <a:cubicBezTo>
                    <a:pt x="1657101" y="26279"/>
                    <a:pt x="1667704" y="37229"/>
                    <a:pt x="1667704" y="52443"/>
                  </a:cubicBezTo>
                  <a:cubicBezTo>
                    <a:pt x="1667704" y="67658"/>
                    <a:pt x="1657101" y="78838"/>
                    <a:pt x="1642232" y="78838"/>
                  </a:cubicBezTo>
                  <a:close/>
                  <a:moveTo>
                    <a:pt x="1661019" y="52443"/>
                  </a:moveTo>
                  <a:cubicBezTo>
                    <a:pt x="1661019" y="40802"/>
                    <a:pt x="1653066" y="32273"/>
                    <a:pt x="1641656" y="32273"/>
                  </a:cubicBezTo>
                  <a:cubicBezTo>
                    <a:pt x="1630245" y="32273"/>
                    <a:pt x="1622061" y="40802"/>
                    <a:pt x="1622061" y="52443"/>
                  </a:cubicBezTo>
                  <a:cubicBezTo>
                    <a:pt x="1622061" y="64085"/>
                    <a:pt x="1630245" y="72729"/>
                    <a:pt x="1641656" y="72729"/>
                  </a:cubicBezTo>
                  <a:cubicBezTo>
                    <a:pt x="1653066" y="72729"/>
                    <a:pt x="1661019" y="64199"/>
                    <a:pt x="1661019" y="52443"/>
                  </a:cubicBezTo>
                  <a:close/>
                  <a:moveTo>
                    <a:pt x="1685339" y="103849"/>
                  </a:moveTo>
                  <a:lnTo>
                    <a:pt x="1678539" y="103849"/>
                  </a:lnTo>
                  <a:lnTo>
                    <a:pt x="1694675" y="70424"/>
                  </a:lnTo>
                  <a:lnTo>
                    <a:pt x="1672200" y="27086"/>
                  </a:lnTo>
                  <a:lnTo>
                    <a:pt x="1679807" y="27086"/>
                  </a:lnTo>
                  <a:lnTo>
                    <a:pt x="1698248" y="63163"/>
                  </a:lnTo>
                  <a:lnTo>
                    <a:pt x="1715768" y="27086"/>
                  </a:lnTo>
                  <a:lnTo>
                    <a:pt x="1722568" y="27086"/>
                  </a:lnTo>
                  <a:lnTo>
                    <a:pt x="1685455" y="103849"/>
                  </a:lnTo>
                  <a:close/>
                  <a:moveTo>
                    <a:pt x="1773053" y="78722"/>
                  </a:moveTo>
                  <a:cubicBezTo>
                    <a:pt x="1762794" y="78722"/>
                    <a:pt x="1756455" y="73997"/>
                    <a:pt x="1756455" y="61203"/>
                  </a:cubicBezTo>
                  <a:lnTo>
                    <a:pt x="1756455" y="10488"/>
                  </a:lnTo>
                  <a:lnTo>
                    <a:pt x="1762794" y="10488"/>
                  </a:lnTo>
                  <a:lnTo>
                    <a:pt x="1762794" y="27086"/>
                  </a:lnTo>
                  <a:lnTo>
                    <a:pt x="1785155" y="27086"/>
                  </a:lnTo>
                  <a:lnTo>
                    <a:pt x="1785155" y="33080"/>
                  </a:lnTo>
                  <a:lnTo>
                    <a:pt x="1762794" y="33080"/>
                  </a:lnTo>
                  <a:lnTo>
                    <a:pt x="1762794" y="61664"/>
                  </a:lnTo>
                  <a:cubicBezTo>
                    <a:pt x="1762794" y="69502"/>
                    <a:pt x="1767405" y="72614"/>
                    <a:pt x="1773744" y="72614"/>
                  </a:cubicBezTo>
                  <a:cubicBezTo>
                    <a:pt x="1777663" y="72614"/>
                    <a:pt x="1782273" y="71461"/>
                    <a:pt x="1785962" y="68810"/>
                  </a:cubicBezTo>
                  <a:lnTo>
                    <a:pt x="1785962" y="75034"/>
                  </a:lnTo>
                  <a:cubicBezTo>
                    <a:pt x="1782273" y="77685"/>
                    <a:pt x="1777202" y="78722"/>
                    <a:pt x="1773053" y="78722"/>
                  </a:cubicBezTo>
                  <a:close/>
                  <a:moveTo>
                    <a:pt x="1803020" y="77916"/>
                  </a:moveTo>
                  <a:lnTo>
                    <a:pt x="1796565" y="77916"/>
                  </a:lnTo>
                  <a:lnTo>
                    <a:pt x="1796565" y="115"/>
                  </a:lnTo>
                  <a:lnTo>
                    <a:pt x="1803020" y="115"/>
                  </a:lnTo>
                  <a:lnTo>
                    <a:pt x="1803020" y="38727"/>
                  </a:lnTo>
                  <a:cubicBezTo>
                    <a:pt x="1806478" y="31235"/>
                    <a:pt x="1813278" y="26279"/>
                    <a:pt x="1821808" y="26279"/>
                  </a:cubicBezTo>
                  <a:cubicBezTo>
                    <a:pt x="1835293" y="26279"/>
                    <a:pt x="1841978" y="35730"/>
                    <a:pt x="1841978" y="48870"/>
                  </a:cubicBezTo>
                  <a:lnTo>
                    <a:pt x="1841978" y="77916"/>
                  </a:lnTo>
                  <a:lnTo>
                    <a:pt x="1835524" y="77916"/>
                  </a:lnTo>
                  <a:lnTo>
                    <a:pt x="1835524" y="49792"/>
                  </a:lnTo>
                  <a:cubicBezTo>
                    <a:pt x="1835524" y="38266"/>
                    <a:pt x="1830222" y="32503"/>
                    <a:pt x="1820309" y="32503"/>
                  </a:cubicBezTo>
                  <a:cubicBezTo>
                    <a:pt x="1810397" y="32503"/>
                    <a:pt x="1803135" y="41263"/>
                    <a:pt x="1803135" y="52559"/>
                  </a:cubicBezTo>
                  <a:lnTo>
                    <a:pt x="1803135" y="78031"/>
                  </a:lnTo>
                  <a:close/>
                  <a:moveTo>
                    <a:pt x="1854657" y="52789"/>
                  </a:moveTo>
                  <a:cubicBezTo>
                    <a:pt x="1854657" y="37690"/>
                    <a:pt x="1864224" y="26279"/>
                    <a:pt x="1879669" y="26279"/>
                  </a:cubicBezTo>
                  <a:cubicBezTo>
                    <a:pt x="1895113" y="26279"/>
                    <a:pt x="1903758" y="37229"/>
                    <a:pt x="1903758" y="51867"/>
                  </a:cubicBezTo>
                  <a:cubicBezTo>
                    <a:pt x="1903758" y="52904"/>
                    <a:pt x="1903758" y="53942"/>
                    <a:pt x="1903527" y="54979"/>
                  </a:cubicBezTo>
                  <a:lnTo>
                    <a:pt x="1861342" y="54979"/>
                  </a:lnTo>
                  <a:cubicBezTo>
                    <a:pt x="1862379" y="65468"/>
                    <a:pt x="1870217" y="72844"/>
                    <a:pt x="1881628" y="72844"/>
                  </a:cubicBezTo>
                  <a:cubicBezTo>
                    <a:pt x="1888428" y="72844"/>
                    <a:pt x="1894768" y="70769"/>
                    <a:pt x="1900185" y="66620"/>
                  </a:cubicBezTo>
                  <a:lnTo>
                    <a:pt x="1900185" y="72959"/>
                  </a:lnTo>
                  <a:cubicBezTo>
                    <a:pt x="1894768" y="76879"/>
                    <a:pt x="1888313" y="78722"/>
                    <a:pt x="1881628" y="78722"/>
                  </a:cubicBezTo>
                  <a:cubicBezTo>
                    <a:pt x="1865607" y="78722"/>
                    <a:pt x="1854542" y="68119"/>
                    <a:pt x="1854542" y="52789"/>
                  </a:cubicBezTo>
                  <a:close/>
                  <a:moveTo>
                    <a:pt x="1896958" y="49677"/>
                  </a:moveTo>
                  <a:cubicBezTo>
                    <a:pt x="1896381" y="39764"/>
                    <a:pt x="1890042" y="32157"/>
                    <a:pt x="1879669" y="32157"/>
                  </a:cubicBezTo>
                  <a:cubicBezTo>
                    <a:pt x="1869295" y="32157"/>
                    <a:pt x="1862495" y="39764"/>
                    <a:pt x="1861457" y="49677"/>
                  </a:cubicBezTo>
                  <a:lnTo>
                    <a:pt x="1896958" y="49677"/>
                  </a:lnTo>
                  <a:close/>
                  <a:moveTo>
                    <a:pt x="1948594" y="77916"/>
                  </a:moveTo>
                  <a:lnTo>
                    <a:pt x="1942140" y="77916"/>
                  </a:lnTo>
                  <a:lnTo>
                    <a:pt x="1942140" y="27086"/>
                  </a:lnTo>
                  <a:lnTo>
                    <a:pt x="1948594" y="27086"/>
                  </a:lnTo>
                  <a:lnTo>
                    <a:pt x="1948594" y="40110"/>
                  </a:lnTo>
                  <a:cubicBezTo>
                    <a:pt x="1952167" y="31466"/>
                    <a:pt x="1959198" y="26164"/>
                    <a:pt x="1967727" y="26164"/>
                  </a:cubicBezTo>
                  <a:lnTo>
                    <a:pt x="1967727" y="33425"/>
                  </a:lnTo>
                  <a:cubicBezTo>
                    <a:pt x="1957584" y="32388"/>
                    <a:pt x="1948594" y="40226"/>
                    <a:pt x="1948594" y="53365"/>
                  </a:cubicBezTo>
                  <a:lnTo>
                    <a:pt x="1948594" y="77801"/>
                  </a:lnTo>
                  <a:close/>
                  <a:moveTo>
                    <a:pt x="2013832" y="27086"/>
                  </a:moveTo>
                  <a:lnTo>
                    <a:pt x="2020286" y="27086"/>
                  </a:lnTo>
                  <a:lnTo>
                    <a:pt x="2020286" y="55670"/>
                  </a:lnTo>
                  <a:cubicBezTo>
                    <a:pt x="2020286" y="70078"/>
                    <a:pt x="2011527" y="78722"/>
                    <a:pt x="1998041" y="78722"/>
                  </a:cubicBezTo>
                  <a:cubicBezTo>
                    <a:pt x="1984556" y="78722"/>
                    <a:pt x="1975680" y="70078"/>
                    <a:pt x="1975680" y="55670"/>
                  </a:cubicBezTo>
                  <a:lnTo>
                    <a:pt x="1975680" y="27086"/>
                  </a:lnTo>
                  <a:lnTo>
                    <a:pt x="1982135" y="27086"/>
                  </a:lnTo>
                  <a:lnTo>
                    <a:pt x="1982135" y="56362"/>
                  </a:lnTo>
                  <a:cubicBezTo>
                    <a:pt x="1982135" y="67196"/>
                    <a:pt x="1988590" y="72729"/>
                    <a:pt x="1998041" y="72729"/>
                  </a:cubicBezTo>
                  <a:cubicBezTo>
                    <a:pt x="2007492" y="72729"/>
                    <a:pt x="2013832" y="67081"/>
                    <a:pt x="2013832" y="56362"/>
                  </a:cubicBezTo>
                  <a:lnTo>
                    <a:pt x="2013832" y="27086"/>
                  </a:lnTo>
                  <a:close/>
                  <a:moveTo>
                    <a:pt x="2036884" y="115"/>
                  </a:moveTo>
                  <a:lnTo>
                    <a:pt x="2043338" y="115"/>
                  </a:lnTo>
                  <a:lnTo>
                    <a:pt x="2043338" y="77916"/>
                  </a:lnTo>
                  <a:lnTo>
                    <a:pt x="2036884" y="77916"/>
                  </a:lnTo>
                  <a:lnTo>
                    <a:pt x="2036884" y="115"/>
                  </a:lnTo>
                  <a:close/>
                  <a:moveTo>
                    <a:pt x="2057631" y="52789"/>
                  </a:moveTo>
                  <a:cubicBezTo>
                    <a:pt x="2057631" y="37690"/>
                    <a:pt x="2067197" y="26279"/>
                    <a:pt x="2082642" y="26279"/>
                  </a:cubicBezTo>
                  <a:cubicBezTo>
                    <a:pt x="2098087" y="26279"/>
                    <a:pt x="2106732" y="37229"/>
                    <a:pt x="2106732" y="51867"/>
                  </a:cubicBezTo>
                  <a:cubicBezTo>
                    <a:pt x="2106732" y="52904"/>
                    <a:pt x="2106732" y="53942"/>
                    <a:pt x="2106501" y="54979"/>
                  </a:cubicBezTo>
                  <a:lnTo>
                    <a:pt x="2064316" y="54979"/>
                  </a:lnTo>
                  <a:cubicBezTo>
                    <a:pt x="2065353" y="65468"/>
                    <a:pt x="2073191" y="72844"/>
                    <a:pt x="2084602" y="72844"/>
                  </a:cubicBezTo>
                  <a:cubicBezTo>
                    <a:pt x="2091402" y="72844"/>
                    <a:pt x="2097741" y="70769"/>
                    <a:pt x="2103159" y="66620"/>
                  </a:cubicBezTo>
                  <a:lnTo>
                    <a:pt x="2103159" y="72959"/>
                  </a:lnTo>
                  <a:cubicBezTo>
                    <a:pt x="2097741" y="76879"/>
                    <a:pt x="2091287" y="78722"/>
                    <a:pt x="2084602" y="78722"/>
                  </a:cubicBezTo>
                  <a:cubicBezTo>
                    <a:pt x="2068580" y="78722"/>
                    <a:pt x="2057515" y="68119"/>
                    <a:pt x="2057515" y="52789"/>
                  </a:cubicBezTo>
                  <a:close/>
                  <a:moveTo>
                    <a:pt x="2099931" y="49677"/>
                  </a:moveTo>
                  <a:cubicBezTo>
                    <a:pt x="2099355" y="39764"/>
                    <a:pt x="2093016" y="32157"/>
                    <a:pt x="2082642" y="32157"/>
                  </a:cubicBezTo>
                  <a:cubicBezTo>
                    <a:pt x="2072269" y="32157"/>
                    <a:pt x="2065468" y="39764"/>
                    <a:pt x="2064431" y="49677"/>
                  </a:cubicBezTo>
                  <a:lnTo>
                    <a:pt x="2099931" y="49677"/>
                  </a:lnTo>
                  <a:close/>
                  <a:moveTo>
                    <a:pt x="2134279" y="73421"/>
                  </a:moveTo>
                  <a:cubicBezTo>
                    <a:pt x="2141079" y="73421"/>
                    <a:pt x="2146266" y="70424"/>
                    <a:pt x="2146266" y="64776"/>
                  </a:cubicBezTo>
                  <a:cubicBezTo>
                    <a:pt x="2146266" y="61549"/>
                    <a:pt x="2144537" y="59013"/>
                    <a:pt x="2140157" y="57284"/>
                  </a:cubicBezTo>
                  <a:lnTo>
                    <a:pt x="2127133" y="52213"/>
                  </a:lnTo>
                  <a:cubicBezTo>
                    <a:pt x="2121024" y="49677"/>
                    <a:pt x="2117797" y="46219"/>
                    <a:pt x="2117797" y="40110"/>
                  </a:cubicBezTo>
                  <a:cubicBezTo>
                    <a:pt x="2117797" y="31466"/>
                    <a:pt x="2124943" y="26164"/>
                    <a:pt x="2134971" y="26164"/>
                  </a:cubicBezTo>
                  <a:cubicBezTo>
                    <a:pt x="2140849" y="26164"/>
                    <a:pt x="2146497" y="27777"/>
                    <a:pt x="2150415" y="31004"/>
                  </a:cubicBezTo>
                  <a:lnTo>
                    <a:pt x="2150415" y="37805"/>
                  </a:lnTo>
                  <a:cubicBezTo>
                    <a:pt x="2145920" y="33771"/>
                    <a:pt x="2140388" y="31466"/>
                    <a:pt x="2135086" y="31466"/>
                  </a:cubicBezTo>
                  <a:cubicBezTo>
                    <a:pt x="2128862" y="31466"/>
                    <a:pt x="2124251" y="34347"/>
                    <a:pt x="2124251" y="39419"/>
                  </a:cubicBezTo>
                  <a:cubicBezTo>
                    <a:pt x="2124251" y="42877"/>
                    <a:pt x="2125865" y="45067"/>
                    <a:pt x="2130245" y="46680"/>
                  </a:cubicBezTo>
                  <a:lnTo>
                    <a:pt x="2143269" y="51752"/>
                  </a:lnTo>
                  <a:cubicBezTo>
                    <a:pt x="2149724" y="54403"/>
                    <a:pt x="2152605" y="58322"/>
                    <a:pt x="2152605" y="63623"/>
                  </a:cubicBezTo>
                  <a:cubicBezTo>
                    <a:pt x="2152605" y="73075"/>
                    <a:pt x="2144768" y="78722"/>
                    <a:pt x="2134164" y="78722"/>
                  </a:cubicBezTo>
                  <a:cubicBezTo>
                    <a:pt x="2127363" y="78722"/>
                    <a:pt x="2121255" y="76994"/>
                    <a:pt x="2116759" y="73306"/>
                  </a:cubicBezTo>
                  <a:lnTo>
                    <a:pt x="2116759" y="66275"/>
                  </a:lnTo>
                  <a:cubicBezTo>
                    <a:pt x="2122061" y="71231"/>
                    <a:pt x="2128170" y="73421"/>
                    <a:pt x="2134279" y="73421"/>
                  </a:cubicBezTo>
                  <a:close/>
                  <a:moveTo>
                    <a:pt x="2162863" y="73882"/>
                  </a:moveTo>
                  <a:cubicBezTo>
                    <a:pt x="2162863" y="71000"/>
                    <a:pt x="2164938" y="69041"/>
                    <a:pt x="2167820" y="69041"/>
                  </a:cubicBezTo>
                  <a:cubicBezTo>
                    <a:pt x="2170701" y="69041"/>
                    <a:pt x="2172776" y="71000"/>
                    <a:pt x="2172776" y="73882"/>
                  </a:cubicBezTo>
                  <a:cubicBezTo>
                    <a:pt x="2172776" y="76763"/>
                    <a:pt x="2170701" y="78722"/>
                    <a:pt x="2167820" y="78722"/>
                  </a:cubicBezTo>
                  <a:cubicBezTo>
                    <a:pt x="2164938" y="78722"/>
                    <a:pt x="2162863" y="76763"/>
                    <a:pt x="2162863" y="73882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77513088-D987-4D2C-BB80-840154C61A96}"/>
                </a:ext>
              </a:extLst>
            </p:cNvPr>
            <p:cNvSpPr/>
            <p:nvPr/>
          </p:nvSpPr>
          <p:spPr>
            <a:xfrm>
              <a:off x="4225795" y="2276510"/>
              <a:ext cx="78031" cy="98893"/>
            </a:xfrm>
            <a:custGeom>
              <a:avLst/>
              <a:gdLst>
                <a:gd name="connsiteX0" fmla="*/ 8183 w 78031"/>
                <a:gd name="connsiteY0" fmla="*/ 20171 h 98893"/>
                <a:gd name="connsiteX1" fmla="*/ 8183 w 78031"/>
                <a:gd name="connsiteY1" fmla="*/ 97049 h 98893"/>
                <a:gd name="connsiteX2" fmla="*/ 0 w 78031"/>
                <a:gd name="connsiteY2" fmla="*/ 97049 h 98893"/>
                <a:gd name="connsiteX3" fmla="*/ 0 w 78031"/>
                <a:gd name="connsiteY3" fmla="*/ 0 h 98893"/>
                <a:gd name="connsiteX4" fmla="*/ 69963 w 78031"/>
                <a:gd name="connsiteY4" fmla="*/ 78723 h 98893"/>
                <a:gd name="connsiteX5" fmla="*/ 69963 w 78031"/>
                <a:gd name="connsiteY5" fmla="*/ 1844 h 98893"/>
                <a:gd name="connsiteX6" fmla="*/ 78031 w 78031"/>
                <a:gd name="connsiteY6" fmla="*/ 1844 h 98893"/>
                <a:gd name="connsiteX7" fmla="*/ 78031 w 78031"/>
                <a:gd name="connsiteY7" fmla="*/ 98894 h 98893"/>
                <a:gd name="connsiteX8" fmla="*/ 8183 w 78031"/>
                <a:gd name="connsiteY8" fmla="*/ 20171 h 9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031" h="98893">
                  <a:moveTo>
                    <a:pt x="8183" y="20171"/>
                  </a:moveTo>
                  <a:lnTo>
                    <a:pt x="8183" y="97049"/>
                  </a:lnTo>
                  <a:lnTo>
                    <a:pt x="0" y="97049"/>
                  </a:lnTo>
                  <a:lnTo>
                    <a:pt x="0" y="0"/>
                  </a:lnTo>
                  <a:lnTo>
                    <a:pt x="69963" y="78723"/>
                  </a:lnTo>
                  <a:lnTo>
                    <a:pt x="69963" y="1844"/>
                  </a:lnTo>
                  <a:lnTo>
                    <a:pt x="78031" y="1844"/>
                  </a:lnTo>
                  <a:lnTo>
                    <a:pt x="78031" y="98894"/>
                  </a:lnTo>
                  <a:lnTo>
                    <a:pt x="8183" y="20171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5C8C595E-0D68-41C4-ACBE-4792DAAD27AB}"/>
                </a:ext>
              </a:extLst>
            </p:cNvPr>
            <p:cNvSpPr/>
            <p:nvPr/>
          </p:nvSpPr>
          <p:spPr>
            <a:xfrm>
              <a:off x="4321461" y="2310396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4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6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6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20"/>
                    <a:pt x="17981" y="56824"/>
                    <a:pt x="32042" y="56824"/>
                  </a:cubicBezTo>
                  <a:cubicBezTo>
                    <a:pt x="46104" y="56824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0507F1FC-2A71-4495-80F9-BE3095363B5F}"/>
                </a:ext>
              </a:extLst>
            </p:cNvPr>
            <p:cNvSpPr/>
            <p:nvPr/>
          </p:nvSpPr>
          <p:spPr>
            <a:xfrm>
              <a:off x="4391770" y="2309474"/>
              <a:ext cx="100161" cy="65929"/>
            </a:xfrm>
            <a:custGeom>
              <a:avLst/>
              <a:gdLst>
                <a:gd name="connsiteX0" fmla="*/ 73421 w 100161"/>
                <a:gd name="connsiteY0" fmla="*/ 65929 h 65929"/>
                <a:gd name="connsiteX1" fmla="*/ 50600 w 100161"/>
                <a:gd name="connsiteY1" fmla="*/ 16021 h 65929"/>
                <a:gd name="connsiteX2" fmla="*/ 27547 w 100161"/>
                <a:gd name="connsiteY2" fmla="*/ 65929 h 65929"/>
                <a:gd name="connsiteX3" fmla="*/ 0 w 100161"/>
                <a:gd name="connsiteY3" fmla="*/ 1844 h 65929"/>
                <a:gd name="connsiteX4" fmla="*/ 8990 w 100161"/>
                <a:gd name="connsiteY4" fmla="*/ 1844 h 65929"/>
                <a:gd name="connsiteX5" fmla="*/ 28354 w 100161"/>
                <a:gd name="connsiteY5" fmla="*/ 48525 h 65929"/>
                <a:gd name="connsiteX6" fmla="*/ 50600 w 100161"/>
                <a:gd name="connsiteY6" fmla="*/ 0 h 65929"/>
                <a:gd name="connsiteX7" fmla="*/ 72614 w 100161"/>
                <a:gd name="connsiteY7" fmla="*/ 48525 h 65929"/>
                <a:gd name="connsiteX8" fmla="*/ 91978 w 100161"/>
                <a:gd name="connsiteY8" fmla="*/ 1844 h 65929"/>
                <a:gd name="connsiteX9" fmla="*/ 100161 w 100161"/>
                <a:gd name="connsiteY9" fmla="*/ 1844 h 65929"/>
                <a:gd name="connsiteX10" fmla="*/ 73306 w 100161"/>
                <a:gd name="connsiteY10" fmla="*/ 65929 h 6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161" h="65929">
                  <a:moveTo>
                    <a:pt x="73421" y="65929"/>
                  </a:moveTo>
                  <a:lnTo>
                    <a:pt x="50600" y="16021"/>
                  </a:lnTo>
                  <a:lnTo>
                    <a:pt x="27547" y="65929"/>
                  </a:lnTo>
                  <a:lnTo>
                    <a:pt x="0" y="1844"/>
                  </a:lnTo>
                  <a:lnTo>
                    <a:pt x="8990" y="1844"/>
                  </a:lnTo>
                  <a:lnTo>
                    <a:pt x="28354" y="48525"/>
                  </a:lnTo>
                  <a:lnTo>
                    <a:pt x="50600" y="0"/>
                  </a:lnTo>
                  <a:lnTo>
                    <a:pt x="72614" y="48525"/>
                  </a:lnTo>
                  <a:lnTo>
                    <a:pt x="91978" y="1844"/>
                  </a:lnTo>
                  <a:lnTo>
                    <a:pt x="100161" y="1844"/>
                  </a:lnTo>
                  <a:lnTo>
                    <a:pt x="73306" y="65929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C3E1CD16-ACA7-4AED-87B4-D02E95F16C09}"/>
                </a:ext>
              </a:extLst>
            </p:cNvPr>
            <p:cNvSpPr/>
            <p:nvPr/>
          </p:nvSpPr>
          <p:spPr>
            <a:xfrm>
              <a:off x="4532849" y="2287229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2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60 w 15099"/>
                <a:gd name="connsiteY7" fmla="*/ 24205 h 86330"/>
                <a:gd name="connsiteX8" fmla="*/ 9913 w 15099"/>
                <a:gd name="connsiteY8" fmla="*/ 24205 h 86330"/>
                <a:gd name="connsiteX9" fmla="*/ 9913 w 15099"/>
                <a:gd name="connsiteY9" fmla="*/ 86330 h 86330"/>
                <a:gd name="connsiteX10" fmla="*/ 1960 w 15099"/>
                <a:gd name="connsiteY10" fmla="*/ 86330 h 86330"/>
                <a:gd name="connsiteX11" fmla="*/ 1960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2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60" y="24205"/>
                  </a:moveTo>
                  <a:lnTo>
                    <a:pt x="9913" y="24205"/>
                  </a:lnTo>
                  <a:lnTo>
                    <a:pt x="9913" y="86330"/>
                  </a:lnTo>
                  <a:lnTo>
                    <a:pt x="1960" y="86330"/>
                  </a:lnTo>
                  <a:lnTo>
                    <a:pt x="1960" y="24205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2C46D89B-1ABD-489E-9249-95ED70257EFA}"/>
                </a:ext>
              </a:extLst>
            </p:cNvPr>
            <p:cNvSpPr/>
            <p:nvPr/>
          </p:nvSpPr>
          <p:spPr>
            <a:xfrm>
              <a:off x="4564661" y="2310281"/>
              <a:ext cx="55324" cy="63162"/>
            </a:xfrm>
            <a:custGeom>
              <a:avLst/>
              <a:gdLst>
                <a:gd name="connsiteX0" fmla="*/ 7838 w 55324"/>
                <a:gd name="connsiteY0" fmla="*/ 63163 h 63162"/>
                <a:gd name="connsiteX1" fmla="*/ 0 w 55324"/>
                <a:gd name="connsiteY1" fmla="*/ 63163 h 63162"/>
                <a:gd name="connsiteX2" fmla="*/ 0 w 55324"/>
                <a:gd name="connsiteY2" fmla="*/ 1037 h 63162"/>
                <a:gd name="connsiteX3" fmla="*/ 7838 w 55324"/>
                <a:gd name="connsiteY3" fmla="*/ 1037 h 63162"/>
                <a:gd name="connsiteX4" fmla="*/ 7838 w 55324"/>
                <a:gd name="connsiteY4" fmla="*/ 15214 h 63162"/>
                <a:gd name="connsiteX5" fmla="*/ 30775 w 55324"/>
                <a:gd name="connsiteY5" fmla="*/ 0 h 63162"/>
                <a:gd name="connsiteX6" fmla="*/ 55325 w 55324"/>
                <a:gd name="connsiteY6" fmla="*/ 27662 h 63162"/>
                <a:gd name="connsiteX7" fmla="*/ 55325 w 55324"/>
                <a:gd name="connsiteY7" fmla="*/ 63163 h 63162"/>
                <a:gd name="connsiteX8" fmla="*/ 47487 w 55324"/>
                <a:gd name="connsiteY8" fmla="*/ 63163 h 63162"/>
                <a:gd name="connsiteX9" fmla="*/ 47487 w 55324"/>
                <a:gd name="connsiteY9" fmla="*/ 28815 h 63162"/>
                <a:gd name="connsiteX10" fmla="*/ 28815 w 55324"/>
                <a:gd name="connsiteY10" fmla="*/ 7607 h 63162"/>
                <a:gd name="connsiteX11" fmla="*/ 7723 w 55324"/>
                <a:gd name="connsiteY11" fmla="*/ 32042 h 63162"/>
                <a:gd name="connsiteX12" fmla="*/ 7723 w 55324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3" y="18211"/>
                    <a:pt x="7723" y="32042"/>
                  </a:cubicBezTo>
                  <a:lnTo>
                    <a:pt x="7723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DB4F1B02-A9ED-4A88-88C9-4CEC7E2F9FC0}"/>
                </a:ext>
              </a:extLst>
            </p:cNvPr>
            <p:cNvSpPr/>
            <p:nvPr/>
          </p:nvSpPr>
          <p:spPr>
            <a:xfrm>
              <a:off x="4665745" y="2310396"/>
              <a:ext cx="43914" cy="64315"/>
            </a:xfrm>
            <a:custGeom>
              <a:avLst/>
              <a:gdLst>
                <a:gd name="connsiteX0" fmla="*/ 21439 w 43914"/>
                <a:gd name="connsiteY0" fmla="*/ 57630 h 64315"/>
                <a:gd name="connsiteX1" fmla="*/ 35962 w 43914"/>
                <a:gd name="connsiteY1" fmla="*/ 47142 h 64315"/>
                <a:gd name="connsiteX2" fmla="*/ 28469 w 43914"/>
                <a:gd name="connsiteY2" fmla="*/ 38036 h 64315"/>
                <a:gd name="connsiteX3" fmla="*/ 12564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4 h 64315"/>
                <a:gd name="connsiteX7" fmla="*/ 41033 w 43914"/>
                <a:gd name="connsiteY7" fmla="*/ 14292 h 64315"/>
                <a:gd name="connsiteX8" fmla="*/ 22246 w 43914"/>
                <a:gd name="connsiteY8" fmla="*/ 6570 h 64315"/>
                <a:gd name="connsiteX9" fmla="*/ 9106 w 43914"/>
                <a:gd name="connsiteY9" fmla="*/ 16367 h 64315"/>
                <a:gd name="connsiteX10" fmla="*/ 16483 w 43914"/>
                <a:gd name="connsiteY10" fmla="*/ 25242 h 64315"/>
                <a:gd name="connsiteX11" fmla="*/ 32504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9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9" y="57630"/>
                  </a:moveTo>
                  <a:cubicBezTo>
                    <a:pt x="29622" y="57630"/>
                    <a:pt x="35962" y="53942"/>
                    <a:pt x="35962" y="47142"/>
                  </a:cubicBezTo>
                  <a:cubicBezTo>
                    <a:pt x="35962" y="43223"/>
                    <a:pt x="33772" y="40226"/>
                    <a:pt x="28469" y="38036"/>
                  </a:cubicBezTo>
                  <a:lnTo>
                    <a:pt x="12564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3" y="0"/>
                    <a:pt x="22130" y="0"/>
                  </a:cubicBezTo>
                  <a:cubicBezTo>
                    <a:pt x="29392" y="0"/>
                    <a:pt x="36192" y="2075"/>
                    <a:pt x="41033" y="5994"/>
                  </a:cubicBezTo>
                  <a:lnTo>
                    <a:pt x="41033" y="14292"/>
                  </a:lnTo>
                  <a:cubicBezTo>
                    <a:pt x="35616" y="9336"/>
                    <a:pt x="28700" y="6570"/>
                    <a:pt x="22246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3" y="25242"/>
                  </a:cubicBezTo>
                  <a:lnTo>
                    <a:pt x="32504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9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EF7041AA-EA7B-4C6F-9872-5BDF0B5906B1}"/>
                </a:ext>
              </a:extLst>
            </p:cNvPr>
            <p:cNvSpPr/>
            <p:nvPr/>
          </p:nvSpPr>
          <p:spPr>
            <a:xfrm>
              <a:off x="4721531" y="2310281"/>
              <a:ext cx="53365" cy="64084"/>
            </a:xfrm>
            <a:custGeom>
              <a:avLst/>
              <a:gdLst>
                <a:gd name="connsiteX0" fmla="*/ 32849 w 53365"/>
                <a:gd name="connsiteY0" fmla="*/ 56823 h 64084"/>
                <a:gd name="connsiteX1" fmla="*/ 53365 w 53365"/>
                <a:gd name="connsiteY1" fmla="*/ 49447 h 64084"/>
                <a:gd name="connsiteX2" fmla="*/ 53365 w 53365"/>
                <a:gd name="connsiteY2" fmla="*/ 57515 h 64084"/>
                <a:gd name="connsiteX3" fmla="*/ 32157 w 53365"/>
                <a:gd name="connsiteY3" fmla="*/ 64085 h 64084"/>
                <a:gd name="connsiteX4" fmla="*/ 0 w 53365"/>
                <a:gd name="connsiteY4" fmla="*/ 32042 h 64084"/>
                <a:gd name="connsiteX5" fmla="*/ 32042 w 53365"/>
                <a:gd name="connsiteY5" fmla="*/ 0 h 64084"/>
                <a:gd name="connsiteX6" fmla="*/ 52674 w 53365"/>
                <a:gd name="connsiteY6" fmla="*/ 7146 h 64084"/>
                <a:gd name="connsiteX7" fmla="*/ 52674 w 53365"/>
                <a:gd name="connsiteY7" fmla="*/ 15906 h 64084"/>
                <a:gd name="connsiteX8" fmla="*/ 32503 w 53365"/>
                <a:gd name="connsiteY8" fmla="*/ 7492 h 64084"/>
                <a:gd name="connsiteX9" fmla="*/ 8068 w 53365"/>
                <a:gd name="connsiteY9" fmla="*/ 32042 h 64084"/>
                <a:gd name="connsiteX10" fmla="*/ 32849 w 53365"/>
                <a:gd name="connsiteY10" fmla="*/ 56823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4">
                  <a:moveTo>
                    <a:pt x="32849" y="56823"/>
                  </a:moveTo>
                  <a:cubicBezTo>
                    <a:pt x="40687" y="56823"/>
                    <a:pt x="47833" y="54403"/>
                    <a:pt x="53365" y="49447"/>
                  </a:cubicBezTo>
                  <a:lnTo>
                    <a:pt x="53365" y="57515"/>
                  </a:lnTo>
                  <a:cubicBezTo>
                    <a:pt x="47257" y="62125"/>
                    <a:pt x="39995" y="64085"/>
                    <a:pt x="32157" y="64085"/>
                  </a:cubicBezTo>
                  <a:cubicBezTo>
                    <a:pt x="13140" y="64085"/>
                    <a:pt x="0" y="50715"/>
                    <a:pt x="0" y="32042"/>
                  </a:cubicBezTo>
                  <a:cubicBezTo>
                    <a:pt x="0" y="13370"/>
                    <a:pt x="13485" y="0"/>
                    <a:pt x="32042" y="0"/>
                  </a:cubicBezTo>
                  <a:cubicBezTo>
                    <a:pt x="40110" y="0"/>
                    <a:pt x="47257" y="2420"/>
                    <a:pt x="52674" y="7146"/>
                  </a:cubicBezTo>
                  <a:lnTo>
                    <a:pt x="52674" y="15906"/>
                  </a:lnTo>
                  <a:cubicBezTo>
                    <a:pt x="47718" y="10489"/>
                    <a:pt x="40687" y="7492"/>
                    <a:pt x="32503" y="7492"/>
                  </a:cubicBezTo>
                  <a:cubicBezTo>
                    <a:pt x="18211" y="7492"/>
                    <a:pt x="8068" y="17635"/>
                    <a:pt x="8068" y="32042"/>
                  </a:cubicBezTo>
                  <a:cubicBezTo>
                    <a:pt x="8068" y="46450"/>
                    <a:pt x="18211" y="56823"/>
                    <a:pt x="32849" y="5682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E4933743-8A66-4A31-8563-98F122A1619E}"/>
                </a:ext>
              </a:extLst>
            </p:cNvPr>
            <p:cNvSpPr/>
            <p:nvPr/>
          </p:nvSpPr>
          <p:spPr>
            <a:xfrm>
              <a:off x="4791609" y="2278354"/>
              <a:ext cx="55324" cy="95089"/>
            </a:xfrm>
            <a:custGeom>
              <a:avLst/>
              <a:gdLst>
                <a:gd name="connsiteX0" fmla="*/ 7838 w 55324"/>
                <a:gd name="connsiteY0" fmla="*/ 95090 h 95089"/>
                <a:gd name="connsiteX1" fmla="*/ 0 w 55324"/>
                <a:gd name="connsiteY1" fmla="*/ 95090 h 95089"/>
                <a:gd name="connsiteX2" fmla="*/ 0 w 55324"/>
                <a:gd name="connsiteY2" fmla="*/ 0 h 95089"/>
                <a:gd name="connsiteX3" fmla="*/ 7838 w 55324"/>
                <a:gd name="connsiteY3" fmla="*/ 0 h 95089"/>
                <a:gd name="connsiteX4" fmla="*/ 7838 w 55324"/>
                <a:gd name="connsiteY4" fmla="*/ 47142 h 95089"/>
                <a:gd name="connsiteX5" fmla="*/ 30775 w 55324"/>
                <a:gd name="connsiteY5" fmla="*/ 31927 h 95089"/>
                <a:gd name="connsiteX6" fmla="*/ 55325 w 55324"/>
                <a:gd name="connsiteY6" fmla="*/ 59590 h 95089"/>
                <a:gd name="connsiteX7" fmla="*/ 55325 w 55324"/>
                <a:gd name="connsiteY7" fmla="*/ 95090 h 95089"/>
                <a:gd name="connsiteX8" fmla="*/ 47487 w 55324"/>
                <a:gd name="connsiteY8" fmla="*/ 95090 h 95089"/>
                <a:gd name="connsiteX9" fmla="*/ 47487 w 55324"/>
                <a:gd name="connsiteY9" fmla="*/ 60742 h 95089"/>
                <a:gd name="connsiteX10" fmla="*/ 28815 w 55324"/>
                <a:gd name="connsiteY10" fmla="*/ 39534 h 95089"/>
                <a:gd name="connsiteX11" fmla="*/ 7723 w 55324"/>
                <a:gd name="connsiteY11" fmla="*/ 63970 h 95089"/>
                <a:gd name="connsiteX12" fmla="*/ 7723 w 55324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90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2"/>
                  </a:lnTo>
                  <a:cubicBezTo>
                    <a:pt x="47487" y="46681"/>
                    <a:pt x="41033" y="39534"/>
                    <a:pt x="28815" y="39534"/>
                  </a:cubicBezTo>
                  <a:cubicBezTo>
                    <a:pt x="16598" y="39534"/>
                    <a:pt x="7723" y="50138"/>
                    <a:pt x="7723" y="63970"/>
                  </a:cubicBezTo>
                  <a:lnTo>
                    <a:pt x="7723" y="9509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5C04C40B-7FE0-41E2-B597-C883CC5493C0}"/>
                </a:ext>
              </a:extLst>
            </p:cNvPr>
            <p:cNvSpPr/>
            <p:nvPr/>
          </p:nvSpPr>
          <p:spPr>
            <a:xfrm>
              <a:off x="4862610" y="2310396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69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4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5" y="0"/>
                    <a:pt x="32158" y="0"/>
                  </a:cubicBezTo>
                  <a:cubicBezTo>
                    <a:pt x="50830" y="0"/>
                    <a:pt x="63969" y="13485"/>
                    <a:pt x="63969" y="31927"/>
                  </a:cubicBezTo>
                  <a:cubicBezTo>
                    <a:pt x="63969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20"/>
                    <a:pt x="17981" y="56824"/>
                    <a:pt x="32042" y="56824"/>
                  </a:cubicBezTo>
                  <a:cubicBezTo>
                    <a:pt x="46104" y="56824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1421557D-F27E-4760-B279-13E75792EB9A}"/>
                </a:ext>
              </a:extLst>
            </p:cNvPr>
            <p:cNvSpPr/>
            <p:nvPr/>
          </p:nvSpPr>
          <p:spPr>
            <a:xfrm>
              <a:off x="4939258" y="2310396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69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4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6" y="0"/>
                    <a:pt x="32158" y="0"/>
                  </a:cubicBezTo>
                  <a:cubicBezTo>
                    <a:pt x="50830" y="0"/>
                    <a:pt x="63969" y="13485"/>
                    <a:pt x="63969" y="31927"/>
                  </a:cubicBezTo>
                  <a:cubicBezTo>
                    <a:pt x="63969" y="50369"/>
                    <a:pt x="50830" y="64085"/>
                    <a:pt x="32158" y="64085"/>
                  </a:cubicBezTo>
                  <a:cubicBezTo>
                    <a:pt x="13486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20"/>
                    <a:pt x="17981" y="56824"/>
                    <a:pt x="32042" y="56824"/>
                  </a:cubicBezTo>
                  <a:cubicBezTo>
                    <a:pt x="46104" y="56824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1A27DFBE-17DD-4B96-B435-89B9179E2C99}"/>
                </a:ext>
              </a:extLst>
            </p:cNvPr>
            <p:cNvSpPr/>
            <p:nvPr/>
          </p:nvSpPr>
          <p:spPr>
            <a:xfrm>
              <a:off x="5020747" y="2278354"/>
              <a:ext cx="7837" cy="95089"/>
            </a:xfrm>
            <a:custGeom>
              <a:avLst/>
              <a:gdLst>
                <a:gd name="connsiteX0" fmla="*/ 0 w 7837"/>
                <a:gd name="connsiteY0" fmla="*/ 0 h 95089"/>
                <a:gd name="connsiteX1" fmla="*/ 7838 w 7837"/>
                <a:gd name="connsiteY1" fmla="*/ 0 h 95089"/>
                <a:gd name="connsiteX2" fmla="*/ 7838 w 7837"/>
                <a:gd name="connsiteY2" fmla="*/ 95090 h 95089"/>
                <a:gd name="connsiteX3" fmla="*/ 0 w 7837"/>
                <a:gd name="connsiteY3" fmla="*/ 95090 h 95089"/>
                <a:gd name="connsiteX4" fmla="*/ 0 w 7837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" h="95089">
                  <a:moveTo>
                    <a:pt x="0" y="0"/>
                  </a:moveTo>
                  <a:lnTo>
                    <a:pt x="7838" y="0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3BF71861-BBBB-4E4D-A188-40A832A8FBF8}"/>
                </a:ext>
              </a:extLst>
            </p:cNvPr>
            <p:cNvSpPr/>
            <p:nvPr/>
          </p:nvSpPr>
          <p:spPr>
            <a:xfrm>
              <a:off x="5042301" y="2362379"/>
              <a:ext cx="16943" cy="29506"/>
            </a:xfrm>
            <a:custGeom>
              <a:avLst/>
              <a:gdLst>
                <a:gd name="connsiteX0" fmla="*/ 115 w 16943"/>
                <a:gd name="connsiteY0" fmla="*/ 29507 h 29506"/>
                <a:gd name="connsiteX1" fmla="*/ 8875 w 16943"/>
                <a:gd name="connsiteY1" fmla="*/ 11987 h 29506"/>
                <a:gd name="connsiteX2" fmla="*/ 4149 w 16943"/>
                <a:gd name="connsiteY2" fmla="*/ 5993 h 29506"/>
                <a:gd name="connsiteX3" fmla="*/ 10489 w 16943"/>
                <a:gd name="connsiteY3" fmla="*/ 0 h 29506"/>
                <a:gd name="connsiteX4" fmla="*/ 16943 w 16943"/>
                <a:gd name="connsiteY4" fmla="*/ 6339 h 29506"/>
                <a:gd name="connsiteX5" fmla="*/ 14869 w 16943"/>
                <a:gd name="connsiteY5" fmla="*/ 12563 h 29506"/>
                <a:gd name="connsiteX6" fmla="*/ 5993 w 16943"/>
                <a:gd name="connsiteY6" fmla="*/ 29391 h 29506"/>
                <a:gd name="connsiteX7" fmla="*/ 0 w 16943"/>
                <a:gd name="connsiteY7" fmla="*/ 29391 h 2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43" h="29506">
                  <a:moveTo>
                    <a:pt x="115" y="29507"/>
                  </a:moveTo>
                  <a:lnTo>
                    <a:pt x="8875" y="11987"/>
                  </a:lnTo>
                  <a:cubicBezTo>
                    <a:pt x="5533" y="11065"/>
                    <a:pt x="4149" y="8760"/>
                    <a:pt x="4149" y="5993"/>
                  </a:cubicBezTo>
                  <a:cubicBezTo>
                    <a:pt x="4149" y="2305"/>
                    <a:pt x="7031" y="0"/>
                    <a:pt x="10489" y="0"/>
                  </a:cubicBezTo>
                  <a:cubicBezTo>
                    <a:pt x="14408" y="0"/>
                    <a:pt x="16943" y="2651"/>
                    <a:pt x="16943" y="6339"/>
                  </a:cubicBezTo>
                  <a:cubicBezTo>
                    <a:pt x="16943" y="8529"/>
                    <a:pt x="16021" y="10489"/>
                    <a:pt x="14869" y="12563"/>
                  </a:cubicBezTo>
                  <a:lnTo>
                    <a:pt x="5993" y="29391"/>
                  </a:lnTo>
                  <a:lnTo>
                    <a:pt x="0" y="29391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9D66D805-F4B0-40C0-8ACF-E8CB6CF2B424}"/>
                </a:ext>
              </a:extLst>
            </p:cNvPr>
            <p:cNvSpPr/>
            <p:nvPr/>
          </p:nvSpPr>
          <p:spPr>
            <a:xfrm>
              <a:off x="5096934" y="2311318"/>
              <a:ext cx="61549" cy="93822"/>
            </a:xfrm>
            <a:custGeom>
              <a:avLst/>
              <a:gdLst>
                <a:gd name="connsiteX0" fmla="*/ 16136 w 61549"/>
                <a:gd name="connsiteY0" fmla="*/ 93822 h 93822"/>
                <a:gd name="connsiteX1" fmla="*/ 7838 w 61549"/>
                <a:gd name="connsiteY1" fmla="*/ 93822 h 93822"/>
                <a:gd name="connsiteX2" fmla="*/ 27547 w 61549"/>
                <a:gd name="connsiteY2" fmla="*/ 53020 h 93822"/>
                <a:gd name="connsiteX3" fmla="*/ 0 w 61549"/>
                <a:gd name="connsiteY3" fmla="*/ 0 h 93822"/>
                <a:gd name="connsiteX4" fmla="*/ 9221 w 61549"/>
                <a:gd name="connsiteY4" fmla="*/ 0 h 93822"/>
                <a:gd name="connsiteX5" fmla="*/ 31812 w 61549"/>
                <a:gd name="connsiteY5" fmla="*/ 44145 h 93822"/>
                <a:gd name="connsiteX6" fmla="*/ 53250 w 61549"/>
                <a:gd name="connsiteY6" fmla="*/ 0 h 93822"/>
                <a:gd name="connsiteX7" fmla="*/ 61549 w 61549"/>
                <a:gd name="connsiteY7" fmla="*/ 0 h 93822"/>
                <a:gd name="connsiteX8" fmla="*/ 16136 w 61549"/>
                <a:gd name="connsiteY8" fmla="*/ 93822 h 9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49" h="93822">
                  <a:moveTo>
                    <a:pt x="16136" y="93822"/>
                  </a:moveTo>
                  <a:lnTo>
                    <a:pt x="7838" y="93822"/>
                  </a:lnTo>
                  <a:lnTo>
                    <a:pt x="27547" y="53020"/>
                  </a:lnTo>
                  <a:lnTo>
                    <a:pt x="0" y="0"/>
                  </a:lnTo>
                  <a:lnTo>
                    <a:pt x="9221" y="0"/>
                  </a:lnTo>
                  <a:lnTo>
                    <a:pt x="31812" y="44145"/>
                  </a:lnTo>
                  <a:lnTo>
                    <a:pt x="53250" y="0"/>
                  </a:lnTo>
                  <a:lnTo>
                    <a:pt x="61549" y="0"/>
                  </a:lnTo>
                  <a:lnTo>
                    <a:pt x="16136" y="93822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FC503A94-C1F6-42D0-85A9-73DFC1E90740}"/>
                </a:ext>
              </a:extLst>
            </p:cNvPr>
            <p:cNvSpPr/>
            <p:nvPr/>
          </p:nvSpPr>
          <p:spPr>
            <a:xfrm>
              <a:off x="5164477" y="2310396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7 w 63969"/>
                <a:gd name="connsiteY1" fmla="*/ 0 h 64084"/>
                <a:gd name="connsiteX2" fmla="*/ 63969 w 63969"/>
                <a:gd name="connsiteY2" fmla="*/ 31927 h 64084"/>
                <a:gd name="connsiteX3" fmla="*/ 32157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4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5" y="0"/>
                    <a:pt x="32157" y="0"/>
                  </a:cubicBezTo>
                  <a:cubicBezTo>
                    <a:pt x="50830" y="0"/>
                    <a:pt x="63969" y="13485"/>
                    <a:pt x="63969" y="31927"/>
                  </a:cubicBezTo>
                  <a:cubicBezTo>
                    <a:pt x="63969" y="50369"/>
                    <a:pt x="50830" y="64085"/>
                    <a:pt x="32157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20"/>
                    <a:pt x="17981" y="56824"/>
                    <a:pt x="32042" y="56824"/>
                  </a:cubicBezTo>
                  <a:cubicBezTo>
                    <a:pt x="46104" y="56824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1C75622D-6208-4AA3-BEA1-F8F97592E376}"/>
                </a:ext>
              </a:extLst>
            </p:cNvPr>
            <p:cNvSpPr/>
            <p:nvPr/>
          </p:nvSpPr>
          <p:spPr>
            <a:xfrm>
              <a:off x="5243546" y="2311318"/>
              <a:ext cx="54402" cy="63162"/>
            </a:xfrm>
            <a:custGeom>
              <a:avLst/>
              <a:gdLst>
                <a:gd name="connsiteX0" fmla="*/ 46565 w 54402"/>
                <a:gd name="connsiteY0" fmla="*/ 0 h 63162"/>
                <a:gd name="connsiteX1" fmla="*/ 54403 w 54402"/>
                <a:gd name="connsiteY1" fmla="*/ 0 h 63162"/>
                <a:gd name="connsiteX2" fmla="*/ 54403 w 54402"/>
                <a:gd name="connsiteY2" fmla="*/ 35039 h 63162"/>
                <a:gd name="connsiteX3" fmla="*/ 27317 w 54402"/>
                <a:gd name="connsiteY3" fmla="*/ 63163 h 63162"/>
                <a:gd name="connsiteX4" fmla="*/ 0 w 54402"/>
                <a:gd name="connsiteY4" fmla="*/ 35039 h 63162"/>
                <a:gd name="connsiteX5" fmla="*/ 0 w 54402"/>
                <a:gd name="connsiteY5" fmla="*/ 0 h 63162"/>
                <a:gd name="connsiteX6" fmla="*/ 7838 w 54402"/>
                <a:gd name="connsiteY6" fmla="*/ 0 h 63162"/>
                <a:gd name="connsiteX7" fmla="*/ 7838 w 54402"/>
                <a:gd name="connsiteY7" fmla="*/ 35731 h 63162"/>
                <a:gd name="connsiteX8" fmla="*/ 27202 w 54402"/>
                <a:gd name="connsiteY8" fmla="*/ 55786 h 63162"/>
                <a:gd name="connsiteX9" fmla="*/ 46450 w 54402"/>
                <a:gd name="connsiteY9" fmla="*/ 35731 h 63162"/>
                <a:gd name="connsiteX10" fmla="*/ 46450 w 54402"/>
                <a:gd name="connsiteY10" fmla="*/ 0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02" h="63162">
                  <a:moveTo>
                    <a:pt x="46565" y="0"/>
                  </a:moveTo>
                  <a:lnTo>
                    <a:pt x="54403" y="0"/>
                  </a:lnTo>
                  <a:lnTo>
                    <a:pt x="54403" y="35039"/>
                  </a:lnTo>
                  <a:cubicBezTo>
                    <a:pt x="54403" y="52674"/>
                    <a:pt x="43799" y="63163"/>
                    <a:pt x="27317" y="63163"/>
                  </a:cubicBezTo>
                  <a:cubicBezTo>
                    <a:pt x="10835" y="63163"/>
                    <a:pt x="0" y="52674"/>
                    <a:pt x="0" y="35039"/>
                  </a:cubicBezTo>
                  <a:lnTo>
                    <a:pt x="0" y="0"/>
                  </a:lnTo>
                  <a:lnTo>
                    <a:pt x="7838" y="0"/>
                  </a:lnTo>
                  <a:lnTo>
                    <a:pt x="7838" y="35731"/>
                  </a:lnTo>
                  <a:cubicBezTo>
                    <a:pt x="7838" y="48871"/>
                    <a:pt x="15676" y="55786"/>
                    <a:pt x="27202" y="55786"/>
                  </a:cubicBezTo>
                  <a:cubicBezTo>
                    <a:pt x="38728" y="55786"/>
                    <a:pt x="46450" y="48986"/>
                    <a:pt x="46450" y="35731"/>
                  </a:cubicBezTo>
                  <a:lnTo>
                    <a:pt x="4645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3A27F298-7709-49D2-8CB6-EEC4C1F51137}"/>
                </a:ext>
              </a:extLst>
            </p:cNvPr>
            <p:cNvSpPr/>
            <p:nvPr/>
          </p:nvSpPr>
          <p:spPr>
            <a:xfrm>
              <a:off x="5318234" y="2310396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D4E1938F-AEA6-4221-A0F8-F5C11FF953A5}"/>
                </a:ext>
              </a:extLst>
            </p:cNvPr>
            <p:cNvSpPr/>
            <p:nvPr/>
          </p:nvSpPr>
          <p:spPr>
            <a:xfrm>
              <a:off x="5386353" y="2310281"/>
              <a:ext cx="53365" cy="64084"/>
            </a:xfrm>
            <a:custGeom>
              <a:avLst/>
              <a:gdLst>
                <a:gd name="connsiteX0" fmla="*/ 32849 w 53365"/>
                <a:gd name="connsiteY0" fmla="*/ 56823 h 64084"/>
                <a:gd name="connsiteX1" fmla="*/ 53366 w 53365"/>
                <a:gd name="connsiteY1" fmla="*/ 49447 h 64084"/>
                <a:gd name="connsiteX2" fmla="*/ 53366 w 53365"/>
                <a:gd name="connsiteY2" fmla="*/ 57515 h 64084"/>
                <a:gd name="connsiteX3" fmla="*/ 32157 w 53365"/>
                <a:gd name="connsiteY3" fmla="*/ 64085 h 64084"/>
                <a:gd name="connsiteX4" fmla="*/ 0 w 53365"/>
                <a:gd name="connsiteY4" fmla="*/ 32042 h 64084"/>
                <a:gd name="connsiteX5" fmla="*/ 32042 w 53365"/>
                <a:gd name="connsiteY5" fmla="*/ 0 h 64084"/>
                <a:gd name="connsiteX6" fmla="*/ 52674 w 53365"/>
                <a:gd name="connsiteY6" fmla="*/ 7146 h 64084"/>
                <a:gd name="connsiteX7" fmla="*/ 52674 w 53365"/>
                <a:gd name="connsiteY7" fmla="*/ 15906 h 64084"/>
                <a:gd name="connsiteX8" fmla="*/ 32504 w 53365"/>
                <a:gd name="connsiteY8" fmla="*/ 7492 h 64084"/>
                <a:gd name="connsiteX9" fmla="*/ 8068 w 53365"/>
                <a:gd name="connsiteY9" fmla="*/ 32042 h 64084"/>
                <a:gd name="connsiteX10" fmla="*/ 32849 w 53365"/>
                <a:gd name="connsiteY10" fmla="*/ 56823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4">
                  <a:moveTo>
                    <a:pt x="32849" y="56823"/>
                  </a:moveTo>
                  <a:cubicBezTo>
                    <a:pt x="40687" y="56823"/>
                    <a:pt x="47833" y="54403"/>
                    <a:pt x="53366" y="49447"/>
                  </a:cubicBezTo>
                  <a:lnTo>
                    <a:pt x="53366" y="57515"/>
                  </a:lnTo>
                  <a:cubicBezTo>
                    <a:pt x="47257" y="62125"/>
                    <a:pt x="39995" y="64085"/>
                    <a:pt x="32157" y="64085"/>
                  </a:cubicBezTo>
                  <a:cubicBezTo>
                    <a:pt x="13140" y="64085"/>
                    <a:pt x="0" y="50715"/>
                    <a:pt x="0" y="32042"/>
                  </a:cubicBezTo>
                  <a:cubicBezTo>
                    <a:pt x="0" y="13370"/>
                    <a:pt x="13485" y="0"/>
                    <a:pt x="32042" y="0"/>
                  </a:cubicBezTo>
                  <a:cubicBezTo>
                    <a:pt x="40110" y="0"/>
                    <a:pt x="47257" y="2420"/>
                    <a:pt x="52674" y="7146"/>
                  </a:cubicBezTo>
                  <a:lnTo>
                    <a:pt x="52674" y="15906"/>
                  </a:lnTo>
                  <a:cubicBezTo>
                    <a:pt x="47718" y="10489"/>
                    <a:pt x="40687" y="7492"/>
                    <a:pt x="32504" y="7492"/>
                  </a:cubicBezTo>
                  <a:cubicBezTo>
                    <a:pt x="18211" y="7492"/>
                    <a:pt x="8068" y="17635"/>
                    <a:pt x="8068" y="32042"/>
                  </a:cubicBezTo>
                  <a:cubicBezTo>
                    <a:pt x="8068" y="46450"/>
                    <a:pt x="18211" y="56823"/>
                    <a:pt x="32849" y="5682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B4F24726-DF90-4AC1-AFCF-8478BE68E342}"/>
                </a:ext>
              </a:extLst>
            </p:cNvPr>
            <p:cNvSpPr/>
            <p:nvPr/>
          </p:nvSpPr>
          <p:spPr>
            <a:xfrm>
              <a:off x="5456432" y="2278354"/>
              <a:ext cx="55325" cy="95089"/>
            </a:xfrm>
            <a:custGeom>
              <a:avLst/>
              <a:gdLst>
                <a:gd name="connsiteX0" fmla="*/ 7838 w 55325"/>
                <a:gd name="connsiteY0" fmla="*/ 95090 h 95089"/>
                <a:gd name="connsiteX1" fmla="*/ 0 w 55325"/>
                <a:gd name="connsiteY1" fmla="*/ 95090 h 95089"/>
                <a:gd name="connsiteX2" fmla="*/ 0 w 55325"/>
                <a:gd name="connsiteY2" fmla="*/ 0 h 95089"/>
                <a:gd name="connsiteX3" fmla="*/ 7838 w 55325"/>
                <a:gd name="connsiteY3" fmla="*/ 0 h 95089"/>
                <a:gd name="connsiteX4" fmla="*/ 7838 w 55325"/>
                <a:gd name="connsiteY4" fmla="*/ 47142 h 95089"/>
                <a:gd name="connsiteX5" fmla="*/ 30775 w 55325"/>
                <a:gd name="connsiteY5" fmla="*/ 31927 h 95089"/>
                <a:gd name="connsiteX6" fmla="*/ 55325 w 55325"/>
                <a:gd name="connsiteY6" fmla="*/ 59590 h 95089"/>
                <a:gd name="connsiteX7" fmla="*/ 55325 w 55325"/>
                <a:gd name="connsiteY7" fmla="*/ 95090 h 95089"/>
                <a:gd name="connsiteX8" fmla="*/ 47487 w 55325"/>
                <a:gd name="connsiteY8" fmla="*/ 95090 h 95089"/>
                <a:gd name="connsiteX9" fmla="*/ 47487 w 55325"/>
                <a:gd name="connsiteY9" fmla="*/ 60742 h 95089"/>
                <a:gd name="connsiteX10" fmla="*/ 28815 w 55325"/>
                <a:gd name="connsiteY10" fmla="*/ 39534 h 95089"/>
                <a:gd name="connsiteX11" fmla="*/ 7723 w 55325"/>
                <a:gd name="connsiteY11" fmla="*/ 63970 h 95089"/>
                <a:gd name="connsiteX12" fmla="*/ 7723 w 55325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90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2"/>
                  </a:lnTo>
                  <a:cubicBezTo>
                    <a:pt x="47487" y="46681"/>
                    <a:pt x="41033" y="39534"/>
                    <a:pt x="28815" y="39534"/>
                  </a:cubicBezTo>
                  <a:cubicBezTo>
                    <a:pt x="16598" y="39534"/>
                    <a:pt x="7723" y="50138"/>
                    <a:pt x="7723" y="63970"/>
                  </a:cubicBezTo>
                  <a:lnTo>
                    <a:pt x="7723" y="9509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432A8FE8-B5EC-440B-9A32-7DD3C30DFFAC}"/>
                </a:ext>
              </a:extLst>
            </p:cNvPr>
            <p:cNvSpPr/>
            <p:nvPr/>
          </p:nvSpPr>
          <p:spPr>
            <a:xfrm>
              <a:off x="5530775" y="2287229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2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2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C537A320-A5B8-4474-8360-B42DD5BFF861}"/>
                </a:ext>
              </a:extLst>
            </p:cNvPr>
            <p:cNvSpPr/>
            <p:nvPr/>
          </p:nvSpPr>
          <p:spPr>
            <a:xfrm>
              <a:off x="5562587" y="2278354"/>
              <a:ext cx="7837" cy="95089"/>
            </a:xfrm>
            <a:custGeom>
              <a:avLst/>
              <a:gdLst>
                <a:gd name="connsiteX0" fmla="*/ 0 w 7837"/>
                <a:gd name="connsiteY0" fmla="*/ 0 h 95089"/>
                <a:gd name="connsiteX1" fmla="*/ 7838 w 7837"/>
                <a:gd name="connsiteY1" fmla="*/ 0 h 95089"/>
                <a:gd name="connsiteX2" fmla="*/ 7838 w 7837"/>
                <a:gd name="connsiteY2" fmla="*/ 95090 h 95089"/>
                <a:gd name="connsiteX3" fmla="*/ 0 w 7837"/>
                <a:gd name="connsiteY3" fmla="*/ 95090 h 95089"/>
                <a:gd name="connsiteX4" fmla="*/ 0 w 7837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" h="95089">
                  <a:moveTo>
                    <a:pt x="0" y="0"/>
                  </a:moveTo>
                  <a:lnTo>
                    <a:pt x="7838" y="0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BA99041C-5B37-40DB-90D7-0AEFBCAFB883}"/>
                </a:ext>
              </a:extLst>
            </p:cNvPr>
            <p:cNvSpPr/>
            <p:nvPr/>
          </p:nvSpPr>
          <p:spPr>
            <a:xfrm>
              <a:off x="5587829" y="2278354"/>
              <a:ext cx="63739" cy="96127"/>
            </a:xfrm>
            <a:custGeom>
              <a:avLst/>
              <a:gdLst>
                <a:gd name="connsiteX0" fmla="*/ 55901 w 63739"/>
                <a:gd name="connsiteY0" fmla="*/ 80798 h 96127"/>
                <a:gd name="connsiteX1" fmla="*/ 31120 w 63739"/>
                <a:gd name="connsiteY1" fmla="*/ 96127 h 96127"/>
                <a:gd name="connsiteX2" fmla="*/ 0 w 63739"/>
                <a:gd name="connsiteY2" fmla="*/ 64315 h 96127"/>
                <a:gd name="connsiteX3" fmla="*/ 31120 w 63739"/>
                <a:gd name="connsiteY3" fmla="*/ 31927 h 96127"/>
                <a:gd name="connsiteX4" fmla="*/ 55901 w 63739"/>
                <a:gd name="connsiteY4" fmla="*/ 47372 h 96127"/>
                <a:gd name="connsiteX5" fmla="*/ 55901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1 w 63739"/>
                <a:gd name="connsiteY8" fmla="*/ 95090 h 96127"/>
                <a:gd name="connsiteX9" fmla="*/ 55901 w 63739"/>
                <a:gd name="connsiteY9" fmla="*/ 80798 h 96127"/>
                <a:gd name="connsiteX10" fmla="*/ 8184 w 63739"/>
                <a:gd name="connsiteY10" fmla="*/ 64200 h 96127"/>
                <a:gd name="connsiteX11" fmla="*/ 31927 w 63739"/>
                <a:gd name="connsiteY11" fmla="*/ 88751 h 96127"/>
                <a:gd name="connsiteX12" fmla="*/ 55901 w 63739"/>
                <a:gd name="connsiteY12" fmla="*/ 64200 h 96127"/>
                <a:gd name="connsiteX13" fmla="*/ 31927 w 63739"/>
                <a:gd name="connsiteY13" fmla="*/ 39419 h 96127"/>
                <a:gd name="connsiteX14" fmla="*/ 8184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1" y="80798"/>
                  </a:moveTo>
                  <a:cubicBezTo>
                    <a:pt x="51521" y="90018"/>
                    <a:pt x="42531" y="96127"/>
                    <a:pt x="31120" y="96127"/>
                  </a:cubicBezTo>
                  <a:cubicBezTo>
                    <a:pt x="13024" y="96127"/>
                    <a:pt x="0" y="82642"/>
                    <a:pt x="0" y="64315"/>
                  </a:cubicBezTo>
                  <a:cubicBezTo>
                    <a:pt x="0" y="45989"/>
                    <a:pt x="12909" y="31927"/>
                    <a:pt x="31120" y="31927"/>
                  </a:cubicBezTo>
                  <a:cubicBezTo>
                    <a:pt x="42531" y="31927"/>
                    <a:pt x="51406" y="38036"/>
                    <a:pt x="55901" y="47372"/>
                  </a:cubicBezTo>
                  <a:lnTo>
                    <a:pt x="55901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1" y="95090"/>
                  </a:lnTo>
                  <a:lnTo>
                    <a:pt x="55901" y="80798"/>
                  </a:lnTo>
                  <a:close/>
                  <a:moveTo>
                    <a:pt x="8184" y="64200"/>
                  </a:moveTo>
                  <a:cubicBezTo>
                    <a:pt x="8184" y="78377"/>
                    <a:pt x="17981" y="88751"/>
                    <a:pt x="31927" y="88751"/>
                  </a:cubicBezTo>
                  <a:cubicBezTo>
                    <a:pt x="45874" y="88751"/>
                    <a:pt x="55901" y="78377"/>
                    <a:pt x="55901" y="64200"/>
                  </a:cubicBezTo>
                  <a:cubicBezTo>
                    <a:pt x="55901" y="50023"/>
                    <a:pt x="45874" y="39419"/>
                    <a:pt x="31927" y="39419"/>
                  </a:cubicBezTo>
                  <a:cubicBezTo>
                    <a:pt x="17981" y="39419"/>
                    <a:pt x="8184" y="49793"/>
                    <a:pt x="8184" y="64200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A56FFCA8-712A-4086-A5A3-67AB68D91FFC}"/>
                </a:ext>
              </a:extLst>
            </p:cNvPr>
            <p:cNvSpPr/>
            <p:nvPr/>
          </p:nvSpPr>
          <p:spPr>
            <a:xfrm>
              <a:off x="5698710" y="2310281"/>
              <a:ext cx="53365" cy="64084"/>
            </a:xfrm>
            <a:custGeom>
              <a:avLst/>
              <a:gdLst>
                <a:gd name="connsiteX0" fmla="*/ 32849 w 53365"/>
                <a:gd name="connsiteY0" fmla="*/ 56823 h 64084"/>
                <a:gd name="connsiteX1" fmla="*/ 53365 w 53365"/>
                <a:gd name="connsiteY1" fmla="*/ 49447 h 64084"/>
                <a:gd name="connsiteX2" fmla="*/ 53365 w 53365"/>
                <a:gd name="connsiteY2" fmla="*/ 57515 h 64084"/>
                <a:gd name="connsiteX3" fmla="*/ 32157 w 53365"/>
                <a:gd name="connsiteY3" fmla="*/ 64085 h 64084"/>
                <a:gd name="connsiteX4" fmla="*/ 0 w 53365"/>
                <a:gd name="connsiteY4" fmla="*/ 32042 h 64084"/>
                <a:gd name="connsiteX5" fmla="*/ 32042 w 53365"/>
                <a:gd name="connsiteY5" fmla="*/ 0 h 64084"/>
                <a:gd name="connsiteX6" fmla="*/ 52674 w 53365"/>
                <a:gd name="connsiteY6" fmla="*/ 7146 h 64084"/>
                <a:gd name="connsiteX7" fmla="*/ 52674 w 53365"/>
                <a:gd name="connsiteY7" fmla="*/ 15906 h 64084"/>
                <a:gd name="connsiteX8" fmla="*/ 32503 w 53365"/>
                <a:gd name="connsiteY8" fmla="*/ 7492 h 64084"/>
                <a:gd name="connsiteX9" fmla="*/ 8068 w 53365"/>
                <a:gd name="connsiteY9" fmla="*/ 32042 h 64084"/>
                <a:gd name="connsiteX10" fmla="*/ 32849 w 53365"/>
                <a:gd name="connsiteY10" fmla="*/ 56823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4">
                  <a:moveTo>
                    <a:pt x="32849" y="56823"/>
                  </a:moveTo>
                  <a:cubicBezTo>
                    <a:pt x="40687" y="56823"/>
                    <a:pt x="47833" y="54403"/>
                    <a:pt x="53365" y="49447"/>
                  </a:cubicBezTo>
                  <a:lnTo>
                    <a:pt x="53365" y="57515"/>
                  </a:lnTo>
                  <a:cubicBezTo>
                    <a:pt x="47257" y="62125"/>
                    <a:pt x="39995" y="64085"/>
                    <a:pt x="32157" y="64085"/>
                  </a:cubicBezTo>
                  <a:cubicBezTo>
                    <a:pt x="13140" y="64085"/>
                    <a:pt x="0" y="50715"/>
                    <a:pt x="0" y="32042"/>
                  </a:cubicBezTo>
                  <a:cubicBezTo>
                    <a:pt x="0" y="13370"/>
                    <a:pt x="13485" y="0"/>
                    <a:pt x="32042" y="0"/>
                  </a:cubicBezTo>
                  <a:cubicBezTo>
                    <a:pt x="40110" y="0"/>
                    <a:pt x="47257" y="2420"/>
                    <a:pt x="52674" y="7146"/>
                  </a:cubicBezTo>
                  <a:lnTo>
                    <a:pt x="52674" y="15906"/>
                  </a:lnTo>
                  <a:cubicBezTo>
                    <a:pt x="47718" y="10489"/>
                    <a:pt x="40687" y="7492"/>
                    <a:pt x="32503" y="7492"/>
                  </a:cubicBezTo>
                  <a:cubicBezTo>
                    <a:pt x="18211" y="7492"/>
                    <a:pt x="8068" y="17635"/>
                    <a:pt x="8068" y="32042"/>
                  </a:cubicBezTo>
                  <a:cubicBezTo>
                    <a:pt x="8068" y="46450"/>
                    <a:pt x="18211" y="56823"/>
                    <a:pt x="32849" y="5682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638F269F-CC99-484D-A1F2-1DEE4CEF103B}"/>
                </a:ext>
              </a:extLst>
            </p:cNvPr>
            <p:cNvSpPr/>
            <p:nvPr/>
          </p:nvSpPr>
          <p:spPr>
            <a:xfrm>
              <a:off x="5764177" y="2310396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69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4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5" y="0"/>
                    <a:pt x="32158" y="0"/>
                  </a:cubicBezTo>
                  <a:cubicBezTo>
                    <a:pt x="50830" y="0"/>
                    <a:pt x="63969" y="13485"/>
                    <a:pt x="63969" y="31927"/>
                  </a:cubicBezTo>
                  <a:cubicBezTo>
                    <a:pt x="63969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20"/>
                    <a:pt x="17981" y="56824"/>
                    <a:pt x="32042" y="56824"/>
                  </a:cubicBezTo>
                  <a:cubicBezTo>
                    <a:pt x="46104" y="56824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DEB6A61E-6A77-4217-A16E-02F3428A7300}"/>
                </a:ext>
              </a:extLst>
            </p:cNvPr>
            <p:cNvSpPr/>
            <p:nvPr/>
          </p:nvSpPr>
          <p:spPr>
            <a:xfrm>
              <a:off x="5843131" y="2311318"/>
              <a:ext cx="54402" cy="63162"/>
            </a:xfrm>
            <a:custGeom>
              <a:avLst/>
              <a:gdLst>
                <a:gd name="connsiteX0" fmla="*/ 46565 w 54402"/>
                <a:gd name="connsiteY0" fmla="*/ 0 h 63162"/>
                <a:gd name="connsiteX1" fmla="*/ 54403 w 54402"/>
                <a:gd name="connsiteY1" fmla="*/ 0 h 63162"/>
                <a:gd name="connsiteX2" fmla="*/ 54403 w 54402"/>
                <a:gd name="connsiteY2" fmla="*/ 35039 h 63162"/>
                <a:gd name="connsiteX3" fmla="*/ 27317 w 54402"/>
                <a:gd name="connsiteY3" fmla="*/ 63163 h 63162"/>
                <a:gd name="connsiteX4" fmla="*/ 0 w 54402"/>
                <a:gd name="connsiteY4" fmla="*/ 35039 h 63162"/>
                <a:gd name="connsiteX5" fmla="*/ 0 w 54402"/>
                <a:gd name="connsiteY5" fmla="*/ 0 h 63162"/>
                <a:gd name="connsiteX6" fmla="*/ 7838 w 54402"/>
                <a:gd name="connsiteY6" fmla="*/ 0 h 63162"/>
                <a:gd name="connsiteX7" fmla="*/ 7838 w 54402"/>
                <a:gd name="connsiteY7" fmla="*/ 35731 h 63162"/>
                <a:gd name="connsiteX8" fmla="*/ 27201 w 54402"/>
                <a:gd name="connsiteY8" fmla="*/ 55786 h 63162"/>
                <a:gd name="connsiteX9" fmla="*/ 46450 w 54402"/>
                <a:gd name="connsiteY9" fmla="*/ 35731 h 63162"/>
                <a:gd name="connsiteX10" fmla="*/ 46450 w 54402"/>
                <a:gd name="connsiteY10" fmla="*/ 0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02" h="63162">
                  <a:moveTo>
                    <a:pt x="46565" y="0"/>
                  </a:moveTo>
                  <a:lnTo>
                    <a:pt x="54403" y="0"/>
                  </a:lnTo>
                  <a:lnTo>
                    <a:pt x="54403" y="35039"/>
                  </a:lnTo>
                  <a:cubicBezTo>
                    <a:pt x="54403" y="52674"/>
                    <a:pt x="43799" y="63163"/>
                    <a:pt x="27317" y="63163"/>
                  </a:cubicBezTo>
                  <a:cubicBezTo>
                    <a:pt x="10835" y="63163"/>
                    <a:pt x="0" y="52674"/>
                    <a:pt x="0" y="35039"/>
                  </a:cubicBezTo>
                  <a:lnTo>
                    <a:pt x="0" y="0"/>
                  </a:lnTo>
                  <a:lnTo>
                    <a:pt x="7838" y="0"/>
                  </a:lnTo>
                  <a:lnTo>
                    <a:pt x="7838" y="35731"/>
                  </a:lnTo>
                  <a:cubicBezTo>
                    <a:pt x="7838" y="48871"/>
                    <a:pt x="15675" y="55786"/>
                    <a:pt x="27201" y="55786"/>
                  </a:cubicBezTo>
                  <a:cubicBezTo>
                    <a:pt x="38727" y="55786"/>
                    <a:pt x="46450" y="48986"/>
                    <a:pt x="46450" y="35731"/>
                  </a:cubicBezTo>
                  <a:lnTo>
                    <a:pt x="4645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4F6B2231-7CF6-4663-AA6B-1BEFDC0C2862}"/>
                </a:ext>
              </a:extLst>
            </p:cNvPr>
            <p:cNvSpPr/>
            <p:nvPr/>
          </p:nvSpPr>
          <p:spPr>
            <a:xfrm>
              <a:off x="5917819" y="2278354"/>
              <a:ext cx="7837" cy="95089"/>
            </a:xfrm>
            <a:custGeom>
              <a:avLst/>
              <a:gdLst>
                <a:gd name="connsiteX0" fmla="*/ 0 w 7837"/>
                <a:gd name="connsiteY0" fmla="*/ 0 h 95089"/>
                <a:gd name="connsiteX1" fmla="*/ 7838 w 7837"/>
                <a:gd name="connsiteY1" fmla="*/ 0 h 95089"/>
                <a:gd name="connsiteX2" fmla="*/ 7838 w 7837"/>
                <a:gd name="connsiteY2" fmla="*/ 95090 h 95089"/>
                <a:gd name="connsiteX3" fmla="*/ 0 w 7837"/>
                <a:gd name="connsiteY3" fmla="*/ 95090 h 95089"/>
                <a:gd name="connsiteX4" fmla="*/ 0 w 7837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" h="95089">
                  <a:moveTo>
                    <a:pt x="0" y="0"/>
                  </a:moveTo>
                  <a:lnTo>
                    <a:pt x="7838" y="0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307AF121-C5B4-48F6-8EC7-8DC097467B8D}"/>
                </a:ext>
              </a:extLst>
            </p:cNvPr>
            <p:cNvSpPr/>
            <p:nvPr/>
          </p:nvSpPr>
          <p:spPr>
            <a:xfrm>
              <a:off x="5943062" y="2278354"/>
              <a:ext cx="63739" cy="96127"/>
            </a:xfrm>
            <a:custGeom>
              <a:avLst/>
              <a:gdLst>
                <a:gd name="connsiteX0" fmla="*/ 55901 w 63739"/>
                <a:gd name="connsiteY0" fmla="*/ 80798 h 96127"/>
                <a:gd name="connsiteX1" fmla="*/ 31120 w 63739"/>
                <a:gd name="connsiteY1" fmla="*/ 96127 h 96127"/>
                <a:gd name="connsiteX2" fmla="*/ 0 w 63739"/>
                <a:gd name="connsiteY2" fmla="*/ 64315 h 96127"/>
                <a:gd name="connsiteX3" fmla="*/ 31120 w 63739"/>
                <a:gd name="connsiteY3" fmla="*/ 31927 h 96127"/>
                <a:gd name="connsiteX4" fmla="*/ 55901 w 63739"/>
                <a:gd name="connsiteY4" fmla="*/ 47372 h 96127"/>
                <a:gd name="connsiteX5" fmla="*/ 55901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1 w 63739"/>
                <a:gd name="connsiteY8" fmla="*/ 95090 h 96127"/>
                <a:gd name="connsiteX9" fmla="*/ 55901 w 63739"/>
                <a:gd name="connsiteY9" fmla="*/ 80798 h 96127"/>
                <a:gd name="connsiteX10" fmla="*/ 8184 w 63739"/>
                <a:gd name="connsiteY10" fmla="*/ 64200 h 96127"/>
                <a:gd name="connsiteX11" fmla="*/ 31927 w 63739"/>
                <a:gd name="connsiteY11" fmla="*/ 88751 h 96127"/>
                <a:gd name="connsiteX12" fmla="*/ 55901 w 63739"/>
                <a:gd name="connsiteY12" fmla="*/ 64200 h 96127"/>
                <a:gd name="connsiteX13" fmla="*/ 31927 w 63739"/>
                <a:gd name="connsiteY13" fmla="*/ 39419 h 96127"/>
                <a:gd name="connsiteX14" fmla="*/ 8184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1" y="80798"/>
                  </a:moveTo>
                  <a:cubicBezTo>
                    <a:pt x="51522" y="90018"/>
                    <a:pt x="42531" y="96127"/>
                    <a:pt x="31120" y="96127"/>
                  </a:cubicBezTo>
                  <a:cubicBezTo>
                    <a:pt x="13024" y="96127"/>
                    <a:pt x="0" y="82642"/>
                    <a:pt x="0" y="64315"/>
                  </a:cubicBezTo>
                  <a:cubicBezTo>
                    <a:pt x="0" y="45989"/>
                    <a:pt x="12909" y="31927"/>
                    <a:pt x="31120" y="31927"/>
                  </a:cubicBezTo>
                  <a:cubicBezTo>
                    <a:pt x="42531" y="31927"/>
                    <a:pt x="51406" y="38036"/>
                    <a:pt x="55901" y="47372"/>
                  </a:cubicBezTo>
                  <a:lnTo>
                    <a:pt x="55901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1" y="95090"/>
                  </a:lnTo>
                  <a:lnTo>
                    <a:pt x="55901" y="80798"/>
                  </a:lnTo>
                  <a:close/>
                  <a:moveTo>
                    <a:pt x="8184" y="64200"/>
                  </a:moveTo>
                  <a:cubicBezTo>
                    <a:pt x="8184" y="78377"/>
                    <a:pt x="17981" y="88751"/>
                    <a:pt x="31927" y="88751"/>
                  </a:cubicBezTo>
                  <a:cubicBezTo>
                    <a:pt x="45873" y="88751"/>
                    <a:pt x="55901" y="78377"/>
                    <a:pt x="55901" y="64200"/>
                  </a:cubicBezTo>
                  <a:cubicBezTo>
                    <a:pt x="55901" y="50023"/>
                    <a:pt x="45873" y="39419"/>
                    <a:pt x="31927" y="39419"/>
                  </a:cubicBezTo>
                  <a:cubicBezTo>
                    <a:pt x="17981" y="39419"/>
                    <a:pt x="8184" y="49793"/>
                    <a:pt x="8184" y="64200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4BFE4D92-2402-4CBB-8003-0F298F0BD26A}"/>
                </a:ext>
              </a:extLst>
            </p:cNvPr>
            <p:cNvSpPr/>
            <p:nvPr/>
          </p:nvSpPr>
          <p:spPr>
            <a:xfrm>
              <a:off x="6053711" y="2310396"/>
              <a:ext cx="43914" cy="64315"/>
            </a:xfrm>
            <a:custGeom>
              <a:avLst/>
              <a:gdLst>
                <a:gd name="connsiteX0" fmla="*/ 21439 w 43914"/>
                <a:gd name="connsiteY0" fmla="*/ 57630 h 64315"/>
                <a:gd name="connsiteX1" fmla="*/ 35962 w 43914"/>
                <a:gd name="connsiteY1" fmla="*/ 47142 h 64315"/>
                <a:gd name="connsiteX2" fmla="*/ 28470 w 43914"/>
                <a:gd name="connsiteY2" fmla="*/ 38036 h 64315"/>
                <a:gd name="connsiteX3" fmla="*/ 12564 w 43914"/>
                <a:gd name="connsiteY3" fmla="*/ 31812 h 64315"/>
                <a:gd name="connsiteX4" fmla="*/ 1153 w 43914"/>
                <a:gd name="connsiteY4" fmla="*/ 16943 h 64315"/>
                <a:gd name="connsiteX5" fmla="*/ 22131 w 43914"/>
                <a:gd name="connsiteY5" fmla="*/ 0 h 64315"/>
                <a:gd name="connsiteX6" fmla="*/ 41033 w 43914"/>
                <a:gd name="connsiteY6" fmla="*/ 5994 h 64315"/>
                <a:gd name="connsiteX7" fmla="*/ 41033 w 43914"/>
                <a:gd name="connsiteY7" fmla="*/ 14292 h 64315"/>
                <a:gd name="connsiteX8" fmla="*/ 22246 w 43914"/>
                <a:gd name="connsiteY8" fmla="*/ 6570 h 64315"/>
                <a:gd name="connsiteX9" fmla="*/ 9106 w 43914"/>
                <a:gd name="connsiteY9" fmla="*/ 16367 h 64315"/>
                <a:gd name="connsiteX10" fmla="*/ 16483 w 43914"/>
                <a:gd name="connsiteY10" fmla="*/ 25242 h 64315"/>
                <a:gd name="connsiteX11" fmla="*/ 32504 w 43914"/>
                <a:gd name="connsiteY11" fmla="*/ 31466 h 64315"/>
                <a:gd name="connsiteX12" fmla="*/ 43915 w 43914"/>
                <a:gd name="connsiteY12" fmla="*/ 45874 h 64315"/>
                <a:gd name="connsiteX13" fmla="*/ 21324 w 43914"/>
                <a:gd name="connsiteY13" fmla="*/ 64315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9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9" y="57630"/>
                  </a:moveTo>
                  <a:cubicBezTo>
                    <a:pt x="29622" y="57630"/>
                    <a:pt x="35962" y="53942"/>
                    <a:pt x="35962" y="47142"/>
                  </a:cubicBezTo>
                  <a:cubicBezTo>
                    <a:pt x="35962" y="43223"/>
                    <a:pt x="33772" y="40226"/>
                    <a:pt x="28470" y="38036"/>
                  </a:cubicBezTo>
                  <a:lnTo>
                    <a:pt x="12564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3" y="0"/>
                    <a:pt x="22131" y="0"/>
                  </a:cubicBezTo>
                  <a:cubicBezTo>
                    <a:pt x="29392" y="0"/>
                    <a:pt x="36192" y="2075"/>
                    <a:pt x="41033" y="5994"/>
                  </a:cubicBezTo>
                  <a:lnTo>
                    <a:pt x="41033" y="14292"/>
                  </a:lnTo>
                  <a:cubicBezTo>
                    <a:pt x="35616" y="9336"/>
                    <a:pt x="28700" y="6570"/>
                    <a:pt x="22246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1" y="23167"/>
                    <a:pt x="16483" y="25242"/>
                  </a:cubicBezTo>
                  <a:lnTo>
                    <a:pt x="32504" y="31466"/>
                  </a:lnTo>
                  <a:cubicBezTo>
                    <a:pt x="40341" y="34578"/>
                    <a:pt x="43915" y="39419"/>
                    <a:pt x="43915" y="45874"/>
                  </a:cubicBezTo>
                  <a:cubicBezTo>
                    <a:pt x="43915" y="57400"/>
                    <a:pt x="34348" y="64315"/>
                    <a:pt x="21324" y="64315"/>
                  </a:cubicBezTo>
                  <a:cubicBezTo>
                    <a:pt x="13140" y="64315"/>
                    <a:pt x="5648" y="62125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9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D3527319-789D-4FF9-9CF1-08056CE78534}"/>
                </a:ext>
              </a:extLst>
            </p:cNvPr>
            <p:cNvSpPr/>
            <p:nvPr/>
          </p:nvSpPr>
          <p:spPr>
            <a:xfrm>
              <a:off x="6112955" y="2291033"/>
              <a:ext cx="36076" cy="83563"/>
            </a:xfrm>
            <a:custGeom>
              <a:avLst/>
              <a:gdLst>
                <a:gd name="connsiteX0" fmla="*/ 20286 w 36076"/>
                <a:gd name="connsiteY0" fmla="*/ 83448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3 w 36076"/>
                <a:gd name="connsiteY3" fmla="*/ 0 h 83563"/>
                <a:gd name="connsiteX4" fmla="*/ 7723 w 36076"/>
                <a:gd name="connsiteY4" fmla="*/ 20286 h 83563"/>
                <a:gd name="connsiteX5" fmla="*/ 35040 w 36076"/>
                <a:gd name="connsiteY5" fmla="*/ 20286 h 83563"/>
                <a:gd name="connsiteX6" fmla="*/ 35040 w 36076"/>
                <a:gd name="connsiteY6" fmla="*/ 27662 h 83563"/>
                <a:gd name="connsiteX7" fmla="*/ 7723 w 36076"/>
                <a:gd name="connsiteY7" fmla="*/ 27662 h 83563"/>
                <a:gd name="connsiteX8" fmla="*/ 7723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8"/>
                  </a:moveTo>
                  <a:cubicBezTo>
                    <a:pt x="7723" y="83448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3" y="0"/>
                  </a:lnTo>
                  <a:lnTo>
                    <a:pt x="7723" y="20286"/>
                  </a:lnTo>
                  <a:lnTo>
                    <a:pt x="35040" y="20286"/>
                  </a:lnTo>
                  <a:lnTo>
                    <a:pt x="35040" y="27662"/>
                  </a:lnTo>
                  <a:lnTo>
                    <a:pt x="7723" y="27662"/>
                  </a:lnTo>
                  <a:lnTo>
                    <a:pt x="7723" y="62702"/>
                  </a:lnTo>
                  <a:cubicBezTo>
                    <a:pt x="7723" y="72268"/>
                    <a:pt x="13255" y="76072"/>
                    <a:pt x="21093" y="76072"/>
                  </a:cubicBezTo>
                  <a:cubicBezTo>
                    <a:pt x="25934" y="76072"/>
                    <a:pt x="31467" y="74689"/>
                    <a:pt x="36077" y="71346"/>
                  </a:cubicBezTo>
                  <a:lnTo>
                    <a:pt x="36077" y="78953"/>
                  </a:lnTo>
                  <a:cubicBezTo>
                    <a:pt x="31697" y="82065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4923F158-8BC0-47A0-BB1F-591CFEB812E4}"/>
                </a:ext>
              </a:extLst>
            </p:cNvPr>
            <p:cNvSpPr/>
            <p:nvPr/>
          </p:nvSpPr>
          <p:spPr>
            <a:xfrm>
              <a:off x="6157216" y="2310281"/>
              <a:ext cx="63738" cy="64200"/>
            </a:xfrm>
            <a:custGeom>
              <a:avLst/>
              <a:gdLst>
                <a:gd name="connsiteX0" fmla="*/ 55901 w 63738"/>
                <a:gd name="connsiteY0" fmla="*/ 48870 h 64200"/>
                <a:gd name="connsiteX1" fmla="*/ 31120 w 63738"/>
                <a:gd name="connsiteY1" fmla="*/ 64200 h 64200"/>
                <a:gd name="connsiteX2" fmla="*/ 0 w 63738"/>
                <a:gd name="connsiteY2" fmla="*/ 32388 h 64200"/>
                <a:gd name="connsiteX3" fmla="*/ 31120 w 63738"/>
                <a:gd name="connsiteY3" fmla="*/ 0 h 64200"/>
                <a:gd name="connsiteX4" fmla="*/ 55901 w 63738"/>
                <a:gd name="connsiteY4" fmla="*/ 15445 h 64200"/>
                <a:gd name="connsiteX5" fmla="*/ 55901 w 63738"/>
                <a:gd name="connsiteY5" fmla="*/ 1037 h 64200"/>
                <a:gd name="connsiteX6" fmla="*/ 63739 w 63738"/>
                <a:gd name="connsiteY6" fmla="*/ 1037 h 64200"/>
                <a:gd name="connsiteX7" fmla="*/ 63739 w 63738"/>
                <a:gd name="connsiteY7" fmla="*/ 63163 h 64200"/>
                <a:gd name="connsiteX8" fmla="*/ 55901 w 63738"/>
                <a:gd name="connsiteY8" fmla="*/ 63163 h 64200"/>
                <a:gd name="connsiteX9" fmla="*/ 55901 w 63738"/>
                <a:gd name="connsiteY9" fmla="*/ 48870 h 64200"/>
                <a:gd name="connsiteX10" fmla="*/ 8183 w 63738"/>
                <a:gd name="connsiteY10" fmla="*/ 32273 h 64200"/>
                <a:gd name="connsiteX11" fmla="*/ 31927 w 63738"/>
                <a:gd name="connsiteY11" fmla="*/ 56823 h 64200"/>
                <a:gd name="connsiteX12" fmla="*/ 55901 w 63738"/>
                <a:gd name="connsiteY12" fmla="*/ 32273 h 64200"/>
                <a:gd name="connsiteX13" fmla="*/ 31927 w 63738"/>
                <a:gd name="connsiteY13" fmla="*/ 7492 h 64200"/>
                <a:gd name="connsiteX14" fmla="*/ 8183 w 63738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8" h="64200">
                  <a:moveTo>
                    <a:pt x="55901" y="48870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3"/>
                    <a:pt x="31927" y="56823"/>
                  </a:cubicBezTo>
                  <a:cubicBezTo>
                    <a:pt x="45873" y="56823"/>
                    <a:pt x="55901" y="46450"/>
                    <a:pt x="55901" y="32273"/>
                  </a:cubicBezTo>
                  <a:cubicBezTo>
                    <a:pt x="55901" y="18096"/>
                    <a:pt x="45873" y="7492"/>
                    <a:pt x="31927" y="7492"/>
                  </a:cubicBezTo>
                  <a:cubicBezTo>
                    <a:pt x="17981" y="7492"/>
                    <a:pt x="8183" y="17865"/>
                    <a:pt x="8183" y="3227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7A4AE10C-8080-46E5-B982-81F01D89E067}"/>
                </a:ext>
              </a:extLst>
            </p:cNvPr>
            <p:cNvSpPr/>
            <p:nvPr/>
          </p:nvSpPr>
          <p:spPr>
            <a:xfrm>
              <a:off x="6243085" y="2310396"/>
              <a:ext cx="31119" cy="63162"/>
            </a:xfrm>
            <a:custGeom>
              <a:avLst/>
              <a:gdLst>
                <a:gd name="connsiteX0" fmla="*/ 7838 w 31119"/>
                <a:gd name="connsiteY0" fmla="*/ 63048 h 63162"/>
                <a:gd name="connsiteX1" fmla="*/ 0 w 31119"/>
                <a:gd name="connsiteY1" fmla="*/ 63048 h 63162"/>
                <a:gd name="connsiteX2" fmla="*/ 0 w 31119"/>
                <a:gd name="connsiteY2" fmla="*/ 922 h 63162"/>
                <a:gd name="connsiteX3" fmla="*/ 7838 w 31119"/>
                <a:gd name="connsiteY3" fmla="*/ 922 h 63162"/>
                <a:gd name="connsiteX4" fmla="*/ 7838 w 31119"/>
                <a:gd name="connsiteY4" fmla="*/ 16943 h 63162"/>
                <a:gd name="connsiteX5" fmla="*/ 31120 w 31119"/>
                <a:gd name="connsiteY5" fmla="*/ 0 h 63162"/>
                <a:gd name="connsiteX6" fmla="*/ 31120 w 31119"/>
                <a:gd name="connsiteY6" fmla="*/ 8875 h 63162"/>
                <a:gd name="connsiteX7" fmla="*/ 7838 w 31119"/>
                <a:gd name="connsiteY7" fmla="*/ 33195 h 63162"/>
                <a:gd name="connsiteX8" fmla="*/ 7838 w 31119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19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11B5C3D4-4E37-4104-8DEC-DE3ACB840536}"/>
                </a:ext>
              </a:extLst>
            </p:cNvPr>
            <p:cNvSpPr/>
            <p:nvPr/>
          </p:nvSpPr>
          <p:spPr>
            <a:xfrm>
              <a:off x="6285270" y="2291033"/>
              <a:ext cx="36076" cy="83563"/>
            </a:xfrm>
            <a:custGeom>
              <a:avLst/>
              <a:gdLst>
                <a:gd name="connsiteX0" fmla="*/ 20286 w 36076"/>
                <a:gd name="connsiteY0" fmla="*/ 83448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8"/>
                  </a:moveTo>
                  <a:cubicBezTo>
                    <a:pt x="7722" y="83448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3"/>
                  </a:lnTo>
                  <a:cubicBezTo>
                    <a:pt x="31697" y="82065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0244E4A2-0225-4CCC-8085-331A245FC5A0}"/>
                </a:ext>
              </a:extLst>
            </p:cNvPr>
            <p:cNvSpPr/>
            <p:nvPr/>
          </p:nvSpPr>
          <p:spPr>
            <a:xfrm>
              <a:off x="4223836" y="2463462"/>
              <a:ext cx="54402" cy="63162"/>
            </a:xfrm>
            <a:custGeom>
              <a:avLst/>
              <a:gdLst>
                <a:gd name="connsiteX0" fmla="*/ 46565 w 54402"/>
                <a:gd name="connsiteY0" fmla="*/ 0 h 63162"/>
                <a:gd name="connsiteX1" fmla="*/ 54403 w 54402"/>
                <a:gd name="connsiteY1" fmla="*/ 0 h 63162"/>
                <a:gd name="connsiteX2" fmla="*/ 54403 w 54402"/>
                <a:gd name="connsiteY2" fmla="*/ 35039 h 63162"/>
                <a:gd name="connsiteX3" fmla="*/ 27317 w 54402"/>
                <a:gd name="connsiteY3" fmla="*/ 63163 h 63162"/>
                <a:gd name="connsiteX4" fmla="*/ 0 w 54402"/>
                <a:gd name="connsiteY4" fmla="*/ 35039 h 63162"/>
                <a:gd name="connsiteX5" fmla="*/ 0 w 54402"/>
                <a:gd name="connsiteY5" fmla="*/ 0 h 63162"/>
                <a:gd name="connsiteX6" fmla="*/ 7838 w 54402"/>
                <a:gd name="connsiteY6" fmla="*/ 0 h 63162"/>
                <a:gd name="connsiteX7" fmla="*/ 7838 w 54402"/>
                <a:gd name="connsiteY7" fmla="*/ 35731 h 63162"/>
                <a:gd name="connsiteX8" fmla="*/ 27202 w 54402"/>
                <a:gd name="connsiteY8" fmla="*/ 55786 h 63162"/>
                <a:gd name="connsiteX9" fmla="*/ 46450 w 54402"/>
                <a:gd name="connsiteY9" fmla="*/ 35731 h 63162"/>
                <a:gd name="connsiteX10" fmla="*/ 46450 w 54402"/>
                <a:gd name="connsiteY10" fmla="*/ 0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02" h="63162">
                  <a:moveTo>
                    <a:pt x="46565" y="0"/>
                  </a:moveTo>
                  <a:lnTo>
                    <a:pt x="54403" y="0"/>
                  </a:lnTo>
                  <a:lnTo>
                    <a:pt x="54403" y="35039"/>
                  </a:lnTo>
                  <a:cubicBezTo>
                    <a:pt x="54403" y="52674"/>
                    <a:pt x="43799" y="63163"/>
                    <a:pt x="27317" y="63163"/>
                  </a:cubicBezTo>
                  <a:cubicBezTo>
                    <a:pt x="10835" y="63163"/>
                    <a:pt x="0" y="52674"/>
                    <a:pt x="0" y="35039"/>
                  </a:cubicBezTo>
                  <a:lnTo>
                    <a:pt x="0" y="0"/>
                  </a:lnTo>
                  <a:lnTo>
                    <a:pt x="7838" y="0"/>
                  </a:lnTo>
                  <a:lnTo>
                    <a:pt x="7838" y="35731"/>
                  </a:lnTo>
                  <a:cubicBezTo>
                    <a:pt x="7838" y="48871"/>
                    <a:pt x="15676" y="55786"/>
                    <a:pt x="27202" y="55786"/>
                  </a:cubicBezTo>
                  <a:cubicBezTo>
                    <a:pt x="38728" y="55786"/>
                    <a:pt x="46450" y="48986"/>
                    <a:pt x="46450" y="35731"/>
                  </a:cubicBezTo>
                  <a:lnTo>
                    <a:pt x="4645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92C24E27-5CBE-41C5-9FB7-F6760A8C8FE7}"/>
                </a:ext>
              </a:extLst>
            </p:cNvPr>
            <p:cNvSpPr/>
            <p:nvPr/>
          </p:nvSpPr>
          <p:spPr>
            <a:xfrm>
              <a:off x="4293569" y="2462540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2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4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5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2" y="24435"/>
                    <a:pt x="1152" y="16943"/>
                  </a:cubicBezTo>
                  <a:cubicBezTo>
                    <a:pt x="1152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4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5" y="10143"/>
                    <a:pt x="9105" y="16367"/>
                  </a:cubicBezTo>
                  <a:cubicBezTo>
                    <a:pt x="9105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7" y="64315"/>
                    <a:pt x="21323" y="64315"/>
                  </a:cubicBezTo>
                  <a:cubicBezTo>
                    <a:pt x="13140" y="64315"/>
                    <a:pt x="5648" y="62125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6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F4113DCE-20B3-4E0A-AF5A-5D1AF3A78F8E}"/>
                </a:ext>
              </a:extLst>
            </p:cNvPr>
            <p:cNvSpPr/>
            <p:nvPr/>
          </p:nvSpPr>
          <p:spPr>
            <a:xfrm>
              <a:off x="4352121" y="2439373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60 w 15099"/>
                <a:gd name="connsiteY7" fmla="*/ 24205 h 86330"/>
                <a:gd name="connsiteX8" fmla="*/ 9913 w 15099"/>
                <a:gd name="connsiteY8" fmla="*/ 24205 h 86330"/>
                <a:gd name="connsiteX9" fmla="*/ 9913 w 15099"/>
                <a:gd name="connsiteY9" fmla="*/ 86330 h 86330"/>
                <a:gd name="connsiteX10" fmla="*/ 1960 w 15099"/>
                <a:gd name="connsiteY10" fmla="*/ 86330 h 86330"/>
                <a:gd name="connsiteX11" fmla="*/ 1960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60" y="24205"/>
                  </a:moveTo>
                  <a:lnTo>
                    <a:pt x="9913" y="24205"/>
                  </a:lnTo>
                  <a:lnTo>
                    <a:pt x="9913" y="86330"/>
                  </a:lnTo>
                  <a:lnTo>
                    <a:pt x="1960" y="86330"/>
                  </a:lnTo>
                  <a:lnTo>
                    <a:pt x="1960" y="24205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E11778FF-6CC5-43AA-A620-CFEFA78124C4}"/>
                </a:ext>
              </a:extLst>
            </p:cNvPr>
            <p:cNvSpPr/>
            <p:nvPr/>
          </p:nvSpPr>
          <p:spPr>
            <a:xfrm>
              <a:off x="4384048" y="2462425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2 h 63162"/>
                <a:gd name="connsiteX7" fmla="*/ 55325 w 55325"/>
                <a:gd name="connsiteY7" fmla="*/ 63163 h 63162"/>
                <a:gd name="connsiteX8" fmla="*/ 47488 w 55325"/>
                <a:gd name="connsiteY8" fmla="*/ 63163 h 63162"/>
                <a:gd name="connsiteX9" fmla="*/ 47488 w 55325"/>
                <a:gd name="connsiteY9" fmla="*/ 28815 h 63162"/>
                <a:gd name="connsiteX10" fmla="*/ 28815 w 55325"/>
                <a:gd name="connsiteY10" fmla="*/ 7607 h 63162"/>
                <a:gd name="connsiteX11" fmla="*/ 7723 w 55325"/>
                <a:gd name="connsiteY11" fmla="*/ 32042 h 63162"/>
                <a:gd name="connsiteX12" fmla="*/ 7723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8" y="63163"/>
                  </a:lnTo>
                  <a:lnTo>
                    <a:pt x="47488" y="28815"/>
                  </a:lnTo>
                  <a:cubicBezTo>
                    <a:pt x="47488" y="14753"/>
                    <a:pt x="41033" y="7607"/>
                    <a:pt x="28815" y="7607"/>
                  </a:cubicBezTo>
                  <a:cubicBezTo>
                    <a:pt x="16598" y="7607"/>
                    <a:pt x="7723" y="18211"/>
                    <a:pt x="7723" y="32042"/>
                  </a:cubicBezTo>
                  <a:lnTo>
                    <a:pt x="7723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D19DB17D-2C97-4090-9C03-720E9C733967}"/>
                </a:ext>
              </a:extLst>
            </p:cNvPr>
            <p:cNvSpPr/>
            <p:nvPr/>
          </p:nvSpPr>
          <p:spPr>
            <a:xfrm>
              <a:off x="4454933" y="2462310"/>
              <a:ext cx="63739" cy="95896"/>
            </a:xfrm>
            <a:custGeom>
              <a:avLst/>
              <a:gdLst>
                <a:gd name="connsiteX0" fmla="*/ 31120 w 63739"/>
                <a:gd name="connsiteY0" fmla="*/ 95897 h 95896"/>
                <a:gd name="connsiteX1" fmla="*/ 5993 w 63739"/>
                <a:gd name="connsiteY1" fmla="*/ 87367 h 95896"/>
                <a:gd name="connsiteX2" fmla="*/ 5993 w 63739"/>
                <a:gd name="connsiteY2" fmla="*/ 78723 h 95896"/>
                <a:gd name="connsiteX3" fmla="*/ 31120 w 63739"/>
                <a:gd name="connsiteY3" fmla="*/ 88405 h 95896"/>
                <a:gd name="connsiteX4" fmla="*/ 55901 w 63739"/>
                <a:gd name="connsiteY4" fmla="*/ 64776 h 95896"/>
                <a:gd name="connsiteX5" fmla="*/ 55901 w 63739"/>
                <a:gd name="connsiteY5" fmla="*/ 48870 h 95896"/>
                <a:gd name="connsiteX6" fmla="*/ 31120 w 63739"/>
                <a:gd name="connsiteY6" fmla="*/ 64200 h 95896"/>
                <a:gd name="connsiteX7" fmla="*/ 0 w 63739"/>
                <a:gd name="connsiteY7" fmla="*/ 32388 h 95896"/>
                <a:gd name="connsiteX8" fmla="*/ 31120 w 63739"/>
                <a:gd name="connsiteY8" fmla="*/ 0 h 95896"/>
                <a:gd name="connsiteX9" fmla="*/ 55901 w 63739"/>
                <a:gd name="connsiteY9" fmla="*/ 15445 h 95896"/>
                <a:gd name="connsiteX10" fmla="*/ 55901 w 63739"/>
                <a:gd name="connsiteY10" fmla="*/ 1037 h 95896"/>
                <a:gd name="connsiteX11" fmla="*/ 63739 w 63739"/>
                <a:gd name="connsiteY11" fmla="*/ 1037 h 95896"/>
                <a:gd name="connsiteX12" fmla="*/ 63739 w 63739"/>
                <a:gd name="connsiteY12" fmla="*/ 64200 h 95896"/>
                <a:gd name="connsiteX13" fmla="*/ 31120 w 63739"/>
                <a:gd name="connsiteY13" fmla="*/ 95781 h 95896"/>
                <a:gd name="connsiteX14" fmla="*/ 31927 w 63739"/>
                <a:gd name="connsiteY14" fmla="*/ 7607 h 95896"/>
                <a:gd name="connsiteX15" fmla="*/ 8183 w 63739"/>
                <a:gd name="connsiteY15" fmla="*/ 32388 h 95896"/>
                <a:gd name="connsiteX16" fmla="*/ 31927 w 63739"/>
                <a:gd name="connsiteY16" fmla="*/ 56939 h 95896"/>
                <a:gd name="connsiteX17" fmla="*/ 55901 w 63739"/>
                <a:gd name="connsiteY17" fmla="*/ 32388 h 95896"/>
                <a:gd name="connsiteX18" fmla="*/ 31927 w 63739"/>
                <a:gd name="connsiteY18" fmla="*/ 7607 h 9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39" h="95896">
                  <a:moveTo>
                    <a:pt x="31120" y="95897"/>
                  </a:moveTo>
                  <a:cubicBezTo>
                    <a:pt x="21784" y="95897"/>
                    <a:pt x="12794" y="93131"/>
                    <a:pt x="5993" y="87367"/>
                  </a:cubicBezTo>
                  <a:lnTo>
                    <a:pt x="5993" y="78723"/>
                  </a:lnTo>
                  <a:cubicBezTo>
                    <a:pt x="12563" y="85178"/>
                    <a:pt x="22245" y="88405"/>
                    <a:pt x="31120" y="88405"/>
                  </a:cubicBezTo>
                  <a:cubicBezTo>
                    <a:pt x="47026" y="88405"/>
                    <a:pt x="55901" y="80221"/>
                    <a:pt x="55901" y="64776"/>
                  </a:cubicBezTo>
                  <a:lnTo>
                    <a:pt x="55901" y="48870"/>
                  </a:lnTo>
                  <a:cubicBezTo>
                    <a:pt x="51521" y="58091"/>
                    <a:pt x="42416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416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4200"/>
                  </a:lnTo>
                  <a:cubicBezTo>
                    <a:pt x="63739" y="84486"/>
                    <a:pt x="51867" y="95781"/>
                    <a:pt x="31120" y="95781"/>
                  </a:cubicBezTo>
                  <a:close/>
                  <a:moveTo>
                    <a:pt x="31927" y="7607"/>
                  </a:moveTo>
                  <a:cubicBezTo>
                    <a:pt x="17981" y="7607"/>
                    <a:pt x="8183" y="17981"/>
                    <a:pt x="8183" y="32388"/>
                  </a:cubicBezTo>
                  <a:cubicBezTo>
                    <a:pt x="8183" y="46796"/>
                    <a:pt x="17981" y="56939"/>
                    <a:pt x="31927" y="56939"/>
                  </a:cubicBezTo>
                  <a:cubicBezTo>
                    <a:pt x="45873" y="56939"/>
                    <a:pt x="55901" y="46565"/>
                    <a:pt x="55901" y="32388"/>
                  </a:cubicBezTo>
                  <a:cubicBezTo>
                    <a:pt x="55901" y="18211"/>
                    <a:pt x="45873" y="7607"/>
                    <a:pt x="31927" y="7607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38044C1B-ED11-4287-B1B4-3EE3A4099EA2}"/>
                </a:ext>
              </a:extLst>
            </p:cNvPr>
            <p:cNvSpPr/>
            <p:nvPr/>
          </p:nvSpPr>
          <p:spPr>
            <a:xfrm>
              <a:off x="4565699" y="2430498"/>
              <a:ext cx="63739" cy="96127"/>
            </a:xfrm>
            <a:custGeom>
              <a:avLst/>
              <a:gdLst>
                <a:gd name="connsiteX0" fmla="*/ 55901 w 63739"/>
                <a:gd name="connsiteY0" fmla="*/ 80798 h 96127"/>
                <a:gd name="connsiteX1" fmla="*/ 31120 w 63739"/>
                <a:gd name="connsiteY1" fmla="*/ 96127 h 96127"/>
                <a:gd name="connsiteX2" fmla="*/ 0 w 63739"/>
                <a:gd name="connsiteY2" fmla="*/ 64315 h 96127"/>
                <a:gd name="connsiteX3" fmla="*/ 31120 w 63739"/>
                <a:gd name="connsiteY3" fmla="*/ 31927 h 96127"/>
                <a:gd name="connsiteX4" fmla="*/ 55901 w 63739"/>
                <a:gd name="connsiteY4" fmla="*/ 47372 h 96127"/>
                <a:gd name="connsiteX5" fmla="*/ 55901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1 w 63739"/>
                <a:gd name="connsiteY8" fmla="*/ 95090 h 96127"/>
                <a:gd name="connsiteX9" fmla="*/ 55901 w 63739"/>
                <a:gd name="connsiteY9" fmla="*/ 80798 h 96127"/>
                <a:gd name="connsiteX10" fmla="*/ 8183 w 63739"/>
                <a:gd name="connsiteY10" fmla="*/ 64200 h 96127"/>
                <a:gd name="connsiteX11" fmla="*/ 31927 w 63739"/>
                <a:gd name="connsiteY11" fmla="*/ 88751 h 96127"/>
                <a:gd name="connsiteX12" fmla="*/ 55901 w 63739"/>
                <a:gd name="connsiteY12" fmla="*/ 64200 h 96127"/>
                <a:gd name="connsiteX13" fmla="*/ 31927 w 63739"/>
                <a:gd name="connsiteY13" fmla="*/ 39419 h 96127"/>
                <a:gd name="connsiteX14" fmla="*/ 8183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1" y="80798"/>
                  </a:moveTo>
                  <a:cubicBezTo>
                    <a:pt x="51521" y="90018"/>
                    <a:pt x="42531" y="96127"/>
                    <a:pt x="31120" y="96127"/>
                  </a:cubicBezTo>
                  <a:cubicBezTo>
                    <a:pt x="13024" y="96127"/>
                    <a:pt x="0" y="82642"/>
                    <a:pt x="0" y="64315"/>
                  </a:cubicBezTo>
                  <a:cubicBezTo>
                    <a:pt x="0" y="45989"/>
                    <a:pt x="12909" y="31927"/>
                    <a:pt x="31120" y="31927"/>
                  </a:cubicBezTo>
                  <a:cubicBezTo>
                    <a:pt x="42531" y="31927"/>
                    <a:pt x="51406" y="38036"/>
                    <a:pt x="55901" y="47372"/>
                  </a:cubicBezTo>
                  <a:lnTo>
                    <a:pt x="55901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1" y="95090"/>
                  </a:lnTo>
                  <a:lnTo>
                    <a:pt x="55901" y="80798"/>
                  </a:lnTo>
                  <a:close/>
                  <a:moveTo>
                    <a:pt x="8183" y="64200"/>
                  </a:moveTo>
                  <a:cubicBezTo>
                    <a:pt x="8183" y="78377"/>
                    <a:pt x="17981" y="88751"/>
                    <a:pt x="31927" y="88751"/>
                  </a:cubicBezTo>
                  <a:cubicBezTo>
                    <a:pt x="45874" y="88751"/>
                    <a:pt x="55901" y="78377"/>
                    <a:pt x="55901" y="64200"/>
                  </a:cubicBezTo>
                  <a:cubicBezTo>
                    <a:pt x="55901" y="50023"/>
                    <a:pt x="45874" y="39419"/>
                    <a:pt x="31927" y="39419"/>
                  </a:cubicBezTo>
                  <a:cubicBezTo>
                    <a:pt x="17981" y="39419"/>
                    <a:pt x="8183" y="49793"/>
                    <a:pt x="8183" y="64200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D6AC6B8-9E39-4BC5-88CF-79FAA159B103}"/>
                </a:ext>
              </a:extLst>
            </p:cNvPr>
            <p:cNvSpPr/>
            <p:nvPr/>
          </p:nvSpPr>
          <p:spPr>
            <a:xfrm>
              <a:off x="4646842" y="2462425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6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5739F6C0-B7D8-4577-947C-DE31D8ACCD78}"/>
                </a:ext>
              </a:extLst>
            </p:cNvPr>
            <p:cNvSpPr/>
            <p:nvPr/>
          </p:nvSpPr>
          <p:spPr>
            <a:xfrm>
              <a:off x="4714500" y="2463462"/>
              <a:ext cx="62471" cy="64084"/>
            </a:xfrm>
            <a:custGeom>
              <a:avLst/>
              <a:gdLst>
                <a:gd name="connsiteX0" fmla="*/ 31235 w 62471"/>
                <a:gd name="connsiteY0" fmla="*/ 64085 h 64084"/>
                <a:gd name="connsiteX1" fmla="*/ 0 w 62471"/>
                <a:gd name="connsiteY1" fmla="*/ 0 h 64084"/>
                <a:gd name="connsiteX2" fmla="*/ 9106 w 62471"/>
                <a:gd name="connsiteY2" fmla="*/ 0 h 64084"/>
                <a:gd name="connsiteX3" fmla="*/ 31581 w 62471"/>
                <a:gd name="connsiteY3" fmla="*/ 47372 h 64084"/>
                <a:gd name="connsiteX4" fmla="*/ 53942 w 62471"/>
                <a:gd name="connsiteY4" fmla="*/ 0 h 64084"/>
                <a:gd name="connsiteX5" fmla="*/ 62471 w 62471"/>
                <a:gd name="connsiteY5" fmla="*/ 0 h 64084"/>
                <a:gd name="connsiteX6" fmla="*/ 31235 w 62471"/>
                <a:gd name="connsiteY6" fmla="*/ 64085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71" h="64084">
                  <a:moveTo>
                    <a:pt x="31235" y="64085"/>
                  </a:moveTo>
                  <a:lnTo>
                    <a:pt x="0" y="0"/>
                  </a:lnTo>
                  <a:lnTo>
                    <a:pt x="9106" y="0"/>
                  </a:lnTo>
                  <a:lnTo>
                    <a:pt x="31581" y="47372"/>
                  </a:lnTo>
                  <a:lnTo>
                    <a:pt x="53942" y="0"/>
                  </a:lnTo>
                  <a:lnTo>
                    <a:pt x="62471" y="0"/>
                  </a:lnTo>
                  <a:lnTo>
                    <a:pt x="31235" y="64085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BDDE20CC-F973-4DEB-9416-E87592FF765D}"/>
                </a:ext>
              </a:extLst>
            </p:cNvPr>
            <p:cNvSpPr/>
            <p:nvPr/>
          </p:nvSpPr>
          <p:spPr>
            <a:xfrm>
              <a:off x="4787460" y="2439373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1 w 15099"/>
                <a:gd name="connsiteY2" fmla="*/ 1153 h 86330"/>
                <a:gd name="connsiteX3" fmla="*/ 15099 w 15099"/>
                <a:gd name="connsiteY3" fmla="*/ 5417 h 86330"/>
                <a:gd name="connsiteX4" fmla="*/ 8991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60 w 15099"/>
                <a:gd name="connsiteY7" fmla="*/ 24205 h 86330"/>
                <a:gd name="connsiteX8" fmla="*/ 9913 w 15099"/>
                <a:gd name="connsiteY8" fmla="*/ 24205 h 86330"/>
                <a:gd name="connsiteX9" fmla="*/ 9913 w 15099"/>
                <a:gd name="connsiteY9" fmla="*/ 86330 h 86330"/>
                <a:gd name="connsiteX10" fmla="*/ 1960 w 15099"/>
                <a:gd name="connsiteY10" fmla="*/ 86330 h 86330"/>
                <a:gd name="connsiteX11" fmla="*/ 1960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1" y="1153"/>
                  </a:cubicBezTo>
                  <a:lnTo>
                    <a:pt x="15099" y="5417"/>
                  </a:lnTo>
                  <a:lnTo>
                    <a:pt x="8991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60" y="24205"/>
                  </a:moveTo>
                  <a:lnTo>
                    <a:pt x="9913" y="24205"/>
                  </a:lnTo>
                  <a:lnTo>
                    <a:pt x="9913" y="86330"/>
                  </a:lnTo>
                  <a:lnTo>
                    <a:pt x="1960" y="86330"/>
                  </a:lnTo>
                  <a:lnTo>
                    <a:pt x="1960" y="24205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B9F088A1-AEEC-452F-A13B-C6FA9C2F8FF2}"/>
                </a:ext>
              </a:extLst>
            </p:cNvPr>
            <p:cNvSpPr/>
            <p:nvPr/>
          </p:nvSpPr>
          <p:spPr>
            <a:xfrm>
              <a:off x="4814546" y="2462425"/>
              <a:ext cx="53365" cy="64084"/>
            </a:xfrm>
            <a:custGeom>
              <a:avLst/>
              <a:gdLst>
                <a:gd name="connsiteX0" fmla="*/ 32849 w 53365"/>
                <a:gd name="connsiteY0" fmla="*/ 56824 h 64084"/>
                <a:gd name="connsiteX1" fmla="*/ 53366 w 53365"/>
                <a:gd name="connsiteY1" fmla="*/ 49447 h 64084"/>
                <a:gd name="connsiteX2" fmla="*/ 53366 w 53365"/>
                <a:gd name="connsiteY2" fmla="*/ 57515 h 64084"/>
                <a:gd name="connsiteX3" fmla="*/ 32158 w 53365"/>
                <a:gd name="connsiteY3" fmla="*/ 64085 h 64084"/>
                <a:gd name="connsiteX4" fmla="*/ 0 w 53365"/>
                <a:gd name="connsiteY4" fmla="*/ 32042 h 64084"/>
                <a:gd name="connsiteX5" fmla="*/ 32042 w 53365"/>
                <a:gd name="connsiteY5" fmla="*/ 0 h 64084"/>
                <a:gd name="connsiteX6" fmla="*/ 52674 w 53365"/>
                <a:gd name="connsiteY6" fmla="*/ 7146 h 64084"/>
                <a:gd name="connsiteX7" fmla="*/ 52674 w 53365"/>
                <a:gd name="connsiteY7" fmla="*/ 15906 h 64084"/>
                <a:gd name="connsiteX8" fmla="*/ 32504 w 53365"/>
                <a:gd name="connsiteY8" fmla="*/ 7492 h 64084"/>
                <a:gd name="connsiteX9" fmla="*/ 8068 w 53365"/>
                <a:gd name="connsiteY9" fmla="*/ 32042 h 64084"/>
                <a:gd name="connsiteX10" fmla="*/ 32849 w 53365"/>
                <a:gd name="connsiteY10" fmla="*/ 56824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4">
                  <a:moveTo>
                    <a:pt x="32849" y="56824"/>
                  </a:moveTo>
                  <a:cubicBezTo>
                    <a:pt x="40687" y="56824"/>
                    <a:pt x="47833" y="54403"/>
                    <a:pt x="53366" y="49447"/>
                  </a:cubicBezTo>
                  <a:lnTo>
                    <a:pt x="53366" y="57515"/>
                  </a:lnTo>
                  <a:cubicBezTo>
                    <a:pt x="47257" y="62125"/>
                    <a:pt x="39995" y="64085"/>
                    <a:pt x="32158" y="64085"/>
                  </a:cubicBezTo>
                  <a:cubicBezTo>
                    <a:pt x="13140" y="64085"/>
                    <a:pt x="0" y="50715"/>
                    <a:pt x="0" y="32042"/>
                  </a:cubicBezTo>
                  <a:cubicBezTo>
                    <a:pt x="0" y="13370"/>
                    <a:pt x="13486" y="0"/>
                    <a:pt x="32042" y="0"/>
                  </a:cubicBezTo>
                  <a:cubicBezTo>
                    <a:pt x="40111" y="0"/>
                    <a:pt x="47257" y="2421"/>
                    <a:pt x="52674" y="7146"/>
                  </a:cubicBezTo>
                  <a:lnTo>
                    <a:pt x="52674" y="15906"/>
                  </a:lnTo>
                  <a:cubicBezTo>
                    <a:pt x="47718" y="10489"/>
                    <a:pt x="40687" y="7492"/>
                    <a:pt x="32504" y="7492"/>
                  </a:cubicBezTo>
                  <a:cubicBezTo>
                    <a:pt x="18211" y="7492"/>
                    <a:pt x="8068" y="17635"/>
                    <a:pt x="8068" y="32042"/>
                  </a:cubicBezTo>
                  <a:cubicBezTo>
                    <a:pt x="8068" y="46450"/>
                    <a:pt x="18211" y="56824"/>
                    <a:pt x="32849" y="5682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3BF8D13C-0897-4001-BFC4-C79BD2219E0E}"/>
                </a:ext>
              </a:extLst>
            </p:cNvPr>
            <p:cNvSpPr/>
            <p:nvPr/>
          </p:nvSpPr>
          <p:spPr>
            <a:xfrm>
              <a:off x="4880014" y="2462425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6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A5C62CE2-C7C7-4412-8291-9E73738777F0}"/>
                </a:ext>
              </a:extLst>
            </p:cNvPr>
            <p:cNvSpPr/>
            <p:nvPr/>
          </p:nvSpPr>
          <p:spPr>
            <a:xfrm>
              <a:off x="4952282" y="2462540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4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4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4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4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6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593F8C7C-3DE3-4E74-99CE-FB1F93ED9A8D}"/>
                </a:ext>
              </a:extLst>
            </p:cNvPr>
            <p:cNvSpPr/>
            <p:nvPr/>
          </p:nvSpPr>
          <p:spPr>
            <a:xfrm>
              <a:off x="5042531" y="2429460"/>
              <a:ext cx="35730" cy="96127"/>
            </a:xfrm>
            <a:custGeom>
              <a:avLst/>
              <a:gdLst>
                <a:gd name="connsiteX0" fmla="*/ 7838 w 35730"/>
                <a:gd name="connsiteY0" fmla="*/ 41378 h 96127"/>
                <a:gd name="connsiteX1" fmla="*/ 7838 w 35730"/>
                <a:gd name="connsiteY1" fmla="*/ 96127 h 96127"/>
                <a:gd name="connsiteX2" fmla="*/ 0 w 35730"/>
                <a:gd name="connsiteY2" fmla="*/ 96127 h 96127"/>
                <a:gd name="connsiteX3" fmla="*/ 0 w 35730"/>
                <a:gd name="connsiteY3" fmla="*/ 21208 h 96127"/>
                <a:gd name="connsiteX4" fmla="*/ 20632 w 35730"/>
                <a:gd name="connsiteY4" fmla="*/ 0 h 96127"/>
                <a:gd name="connsiteX5" fmla="*/ 35731 w 35730"/>
                <a:gd name="connsiteY5" fmla="*/ 4726 h 96127"/>
                <a:gd name="connsiteX6" fmla="*/ 35731 w 35730"/>
                <a:gd name="connsiteY6" fmla="*/ 12563 h 96127"/>
                <a:gd name="connsiteX7" fmla="*/ 21093 w 35730"/>
                <a:gd name="connsiteY7" fmla="*/ 7492 h 96127"/>
                <a:gd name="connsiteX8" fmla="*/ 7838 w 35730"/>
                <a:gd name="connsiteY8" fmla="*/ 20747 h 96127"/>
                <a:gd name="connsiteX9" fmla="*/ 7838 w 35730"/>
                <a:gd name="connsiteY9" fmla="*/ 33887 h 96127"/>
                <a:gd name="connsiteX10" fmla="*/ 33541 w 35730"/>
                <a:gd name="connsiteY10" fmla="*/ 33887 h 96127"/>
                <a:gd name="connsiteX11" fmla="*/ 33541 w 35730"/>
                <a:gd name="connsiteY11" fmla="*/ 41263 h 96127"/>
                <a:gd name="connsiteX12" fmla="*/ 7838 w 35730"/>
                <a:gd name="connsiteY12" fmla="*/ 41263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30" h="96127">
                  <a:moveTo>
                    <a:pt x="7838" y="41378"/>
                  </a:moveTo>
                  <a:lnTo>
                    <a:pt x="7838" y="96127"/>
                  </a:lnTo>
                  <a:lnTo>
                    <a:pt x="0" y="96127"/>
                  </a:lnTo>
                  <a:lnTo>
                    <a:pt x="0" y="21208"/>
                  </a:lnTo>
                  <a:cubicBezTo>
                    <a:pt x="0" y="8875"/>
                    <a:pt x="7838" y="0"/>
                    <a:pt x="20632" y="0"/>
                  </a:cubicBezTo>
                  <a:cubicBezTo>
                    <a:pt x="25934" y="0"/>
                    <a:pt x="30890" y="1153"/>
                    <a:pt x="35731" y="4726"/>
                  </a:cubicBezTo>
                  <a:lnTo>
                    <a:pt x="35731" y="12563"/>
                  </a:lnTo>
                  <a:cubicBezTo>
                    <a:pt x="31120" y="8760"/>
                    <a:pt x="26395" y="7492"/>
                    <a:pt x="21093" y="7492"/>
                  </a:cubicBezTo>
                  <a:cubicBezTo>
                    <a:pt x="13024" y="7492"/>
                    <a:pt x="7838" y="13024"/>
                    <a:pt x="7838" y="20747"/>
                  </a:cubicBezTo>
                  <a:lnTo>
                    <a:pt x="7838" y="33887"/>
                  </a:lnTo>
                  <a:lnTo>
                    <a:pt x="33541" y="33887"/>
                  </a:lnTo>
                  <a:lnTo>
                    <a:pt x="33541" y="41263"/>
                  </a:lnTo>
                  <a:lnTo>
                    <a:pt x="7838" y="412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A31340BA-7913-45E5-9DFF-F6F98368BC37}"/>
                </a:ext>
              </a:extLst>
            </p:cNvPr>
            <p:cNvSpPr/>
            <p:nvPr/>
          </p:nvSpPr>
          <p:spPr>
            <a:xfrm>
              <a:off x="5082296" y="2462540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69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4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6"/>
                    <a:pt x="13485" y="0"/>
                    <a:pt x="32158" y="0"/>
                  </a:cubicBezTo>
                  <a:cubicBezTo>
                    <a:pt x="50830" y="0"/>
                    <a:pt x="63969" y="13486"/>
                    <a:pt x="63969" y="31927"/>
                  </a:cubicBezTo>
                  <a:cubicBezTo>
                    <a:pt x="63969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20"/>
                    <a:pt x="17981" y="56824"/>
                    <a:pt x="32042" y="56824"/>
                  </a:cubicBezTo>
                  <a:cubicBezTo>
                    <a:pt x="46104" y="56824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94D1D7E8-C9AE-4BDC-8428-F78F05D57335}"/>
                </a:ext>
              </a:extLst>
            </p:cNvPr>
            <p:cNvSpPr/>
            <p:nvPr/>
          </p:nvSpPr>
          <p:spPr>
            <a:xfrm>
              <a:off x="5163785" y="2462540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7847FB81-DDB7-497C-9186-08DEC4773BA1}"/>
                </a:ext>
              </a:extLst>
            </p:cNvPr>
            <p:cNvSpPr/>
            <p:nvPr/>
          </p:nvSpPr>
          <p:spPr>
            <a:xfrm>
              <a:off x="5236515" y="2430498"/>
              <a:ext cx="55324" cy="95089"/>
            </a:xfrm>
            <a:custGeom>
              <a:avLst/>
              <a:gdLst>
                <a:gd name="connsiteX0" fmla="*/ 7838 w 55324"/>
                <a:gd name="connsiteY0" fmla="*/ 95090 h 95089"/>
                <a:gd name="connsiteX1" fmla="*/ 0 w 55324"/>
                <a:gd name="connsiteY1" fmla="*/ 95090 h 95089"/>
                <a:gd name="connsiteX2" fmla="*/ 0 w 55324"/>
                <a:gd name="connsiteY2" fmla="*/ 0 h 95089"/>
                <a:gd name="connsiteX3" fmla="*/ 7838 w 55324"/>
                <a:gd name="connsiteY3" fmla="*/ 0 h 95089"/>
                <a:gd name="connsiteX4" fmla="*/ 7838 w 55324"/>
                <a:gd name="connsiteY4" fmla="*/ 47142 h 95089"/>
                <a:gd name="connsiteX5" fmla="*/ 30774 w 55324"/>
                <a:gd name="connsiteY5" fmla="*/ 31927 h 95089"/>
                <a:gd name="connsiteX6" fmla="*/ 55325 w 55324"/>
                <a:gd name="connsiteY6" fmla="*/ 59590 h 95089"/>
                <a:gd name="connsiteX7" fmla="*/ 55325 w 55324"/>
                <a:gd name="connsiteY7" fmla="*/ 95090 h 95089"/>
                <a:gd name="connsiteX8" fmla="*/ 47487 w 55324"/>
                <a:gd name="connsiteY8" fmla="*/ 95090 h 95089"/>
                <a:gd name="connsiteX9" fmla="*/ 47487 w 55324"/>
                <a:gd name="connsiteY9" fmla="*/ 60742 h 95089"/>
                <a:gd name="connsiteX10" fmla="*/ 28815 w 55324"/>
                <a:gd name="connsiteY10" fmla="*/ 39534 h 95089"/>
                <a:gd name="connsiteX11" fmla="*/ 7722 w 55324"/>
                <a:gd name="connsiteY11" fmla="*/ 63970 h 95089"/>
                <a:gd name="connsiteX12" fmla="*/ 7722 w 55324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4" y="31927"/>
                  </a:cubicBezTo>
                  <a:cubicBezTo>
                    <a:pt x="47257" y="31927"/>
                    <a:pt x="55325" y="43453"/>
                    <a:pt x="55325" y="59590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2"/>
                  </a:lnTo>
                  <a:cubicBezTo>
                    <a:pt x="47487" y="46681"/>
                    <a:pt x="41033" y="39534"/>
                    <a:pt x="28815" y="39534"/>
                  </a:cubicBezTo>
                  <a:cubicBezTo>
                    <a:pt x="16598" y="39534"/>
                    <a:pt x="7722" y="50138"/>
                    <a:pt x="7722" y="63970"/>
                  </a:cubicBezTo>
                  <a:lnTo>
                    <a:pt x="7722" y="9509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C6262809-12CC-4C41-9B16-267B7D8AF03A}"/>
                </a:ext>
              </a:extLst>
            </p:cNvPr>
            <p:cNvSpPr/>
            <p:nvPr/>
          </p:nvSpPr>
          <p:spPr>
            <a:xfrm>
              <a:off x="5307515" y="2462540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7 w 63969"/>
                <a:gd name="connsiteY1" fmla="*/ 0 h 64084"/>
                <a:gd name="connsiteX2" fmla="*/ 63969 w 63969"/>
                <a:gd name="connsiteY2" fmla="*/ 31927 h 64084"/>
                <a:gd name="connsiteX3" fmla="*/ 32157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4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6"/>
                    <a:pt x="13485" y="0"/>
                    <a:pt x="32157" y="0"/>
                  </a:cubicBezTo>
                  <a:cubicBezTo>
                    <a:pt x="50830" y="0"/>
                    <a:pt x="63969" y="13486"/>
                    <a:pt x="63969" y="31927"/>
                  </a:cubicBezTo>
                  <a:cubicBezTo>
                    <a:pt x="63969" y="50369"/>
                    <a:pt x="50830" y="64085"/>
                    <a:pt x="32157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20"/>
                    <a:pt x="17981" y="56824"/>
                    <a:pt x="32042" y="56824"/>
                  </a:cubicBezTo>
                  <a:cubicBezTo>
                    <a:pt x="46104" y="56824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E55B6817-1959-4636-9D8E-6D1558E1E820}"/>
                </a:ext>
              </a:extLst>
            </p:cNvPr>
            <p:cNvSpPr/>
            <p:nvPr/>
          </p:nvSpPr>
          <p:spPr>
            <a:xfrm>
              <a:off x="5388889" y="2462425"/>
              <a:ext cx="95666" cy="63162"/>
            </a:xfrm>
            <a:custGeom>
              <a:avLst/>
              <a:gdLst>
                <a:gd name="connsiteX0" fmla="*/ 7838 w 95666"/>
                <a:gd name="connsiteY0" fmla="*/ 63163 h 63162"/>
                <a:gd name="connsiteX1" fmla="*/ 0 w 95666"/>
                <a:gd name="connsiteY1" fmla="*/ 63163 h 63162"/>
                <a:gd name="connsiteX2" fmla="*/ 0 w 95666"/>
                <a:gd name="connsiteY2" fmla="*/ 1037 h 63162"/>
                <a:gd name="connsiteX3" fmla="*/ 7838 w 95666"/>
                <a:gd name="connsiteY3" fmla="*/ 1037 h 63162"/>
                <a:gd name="connsiteX4" fmla="*/ 7838 w 95666"/>
                <a:gd name="connsiteY4" fmla="*/ 14984 h 63162"/>
                <a:gd name="connsiteX5" fmla="*/ 29622 w 95666"/>
                <a:gd name="connsiteY5" fmla="*/ 0 h 63162"/>
                <a:gd name="connsiteX6" fmla="*/ 49677 w 95666"/>
                <a:gd name="connsiteY6" fmla="*/ 15906 h 63162"/>
                <a:gd name="connsiteX7" fmla="*/ 72729 w 95666"/>
                <a:gd name="connsiteY7" fmla="*/ 0 h 63162"/>
                <a:gd name="connsiteX8" fmla="*/ 95666 w 95666"/>
                <a:gd name="connsiteY8" fmla="*/ 27662 h 63162"/>
                <a:gd name="connsiteX9" fmla="*/ 95666 w 95666"/>
                <a:gd name="connsiteY9" fmla="*/ 63163 h 63162"/>
                <a:gd name="connsiteX10" fmla="*/ 87828 w 95666"/>
                <a:gd name="connsiteY10" fmla="*/ 63163 h 63162"/>
                <a:gd name="connsiteX11" fmla="*/ 87828 w 95666"/>
                <a:gd name="connsiteY11" fmla="*/ 28815 h 63162"/>
                <a:gd name="connsiteX12" fmla="*/ 71231 w 95666"/>
                <a:gd name="connsiteY12" fmla="*/ 7607 h 63162"/>
                <a:gd name="connsiteX13" fmla="*/ 51867 w 95666"/>
                <a:gd name="connsiteY13" fmla="*/ 30775 h 63162"/>
                <a:gd name="connsiteX14" fmla="*/ 51867 w 95666"/>
                <a:gd name="connsiteY14" fmla="*/ 63163 h 63162"/>
                <a:gd name="connsiteX15" fmla="*/ 44029 w 95666"/>
                <a:gd name="connsiteY15" fmla="*/ 63163 h 63162"/>
                <a:gd name="connsiteX16" fmla="*/ 44029 w 95666"/>
                <a:gd name="connsiteY16" fmla="*/ 28815 h 63162"/>
                <a:gd name="connsiteX17" fmla="*/ 27432 w 95666"/>
                <a:gd name="connsiteY17" fmla="*/ 7607 h 63162"/>
                <a:gd name="connsiteX18" fmla="*/ 7953 w 95666"/>
                <a:gd name="connsiteY18" fmla="*/ 32042 h 63162"/>
                <a:gd name="connsiteX19" fmla="*/ 7953 w 95666"/>
                <a:gd name="connsiteY19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666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4984"/>
                  </a:lnTo>
                  <a:cubicBezTo>
                    <a:pt x="11756" y="5994"/>
                    <a:pt x="19825" y="0"/>
                    <a:pt x="29622" y="0"/>
                  </a:cubicBezTo>
                  <a:cubicBezTo>
                    <a:pt x="40456" y="0"/>
                    <a:pt x="46911" y="6224"/>
                    <a:pt x="49677" y="15906"/>
                  </a:cubicBezTo>
                  <a:cubicBezTo>
                    <a:pt x="53481" y="6570"/>
                    <a:pt x="62125" y="0"/>
                    <a:pt x="72729" y="0"/>
                  </a:cubicBezTo>
                  <a:cubicBezTo>
                    <a:pt x="88059" y="0"/>
                    <a:pt x="95666" y="11526"/>
                    <a:pt x="95666" y="27662"/>
                  </a:cubicBezTo>
                  <a:lnTo>
                    <a:pt x="95666" y="63163"/>
                  </a:lnTo>
                  <a:lnTo>
                    <a:pt x="87828" y="63163"/>
                  </a:lnTo>
                  <a:lnTo>
                    <a:pt x="87828" y="28815"/>
                  </a:lnTo>
                  <a:cubicBezTo>
                    <a:pt x="87828" y="14753"/>
                    <a:pt x="82296" y="7607"/>
                    <a:pt x="71231" y="7607"/>
                  </a:cubicBezTo>
                  <a:cubicBezTo>
                    <a:pt x="60166" y="7607"/>
                    <a:pt x="51867" y="17750"/>
                    <a:pt x="51867" y="30775"/>
                  </a:cubicBezTo>
                  <a:lnTo>
                    <a:pt x="51867" y="63163"/>
                  </a:lnTo>
                  <a:lnTo>
                    <a:pt x="44029" y="63163"/>
                  </a:lnTo>
                  <a:lnTo>
                    <a:pt x="44029" y="28815"/>
                  </a:lnTo>
                  <a:cubicBezTo>
                    <a:pt x="44029" y="14753"/>
                    <a:pt x="38497" y="7607"/>
                    <a:pt x="27432" y="7607"/>
                  </a:cubicBezTo>
                  <a:cubicBezTo>
                    <a:pt x="16367" y="7607"/>
                    <a:pt x="7953" y="18211"/>
                    <a:pt x="7953" y="32042"/>
                  </a:cubicBezTo>
                  <a:lnTo>
                    <a:pt x="7953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6DB9623-252F-4368-91E1-E7AC87597936}"/>
                </a:ext>
              </a:extLst>
            </p:cNvPr>
            <p:cNvSpPr/>
            <p:nvPr/>
          </p:nvSpPr>
          <p:spPr>
            <a:xfrm>
              <a:off x="5500346" y="2462425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6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FCFE466F-55F2-4E7C-B539-C27B2B711C9E}"/>
                </a:ext>
              </a:extLst>
            </p:cNvPr>
            <p:cNvSpPr/>
            <p:nvPr/>
          </p:nvSpPr>
          <p:spPr>
            <a:xfrm>
              <a:off x="5567082" y="2461618"/>
              <a:ext cx="100161" cy="65928"/>
            </a:xfrm>
            <a:custGeom>
              <a:avLst/>
              <a:gdLst>
                <a:gd name="connsiteX0" fmla="*/ 73421 w 100161"/>
                <a:gd name="connsiteY0" fmla="*/ 65929 h 65928"/>
                <a:gd name="connsiteX1" fmla="*/ 50600 w 100161"/>
                <a:gd name="connsiteY1" fmla="*/ 16021 h 65928"/>
                <a:gd name="connsiteX2" fmla="*/ 27547 w 100161"/>
                <a:gd name="connsiteY2" fmla="*/ 65929 h 65928"/>
                <a:gd name="connsiteX3" fmla="*/ 0 w 100161"/>
                <a:gd name="connsiteY3" fmla="*/ 1844 h 65928"/>
                <a:gd name="connsiteX4" fmla="*/ 8990 w 100161"/>
                <a:gd name="connsiteY4" fmla="*/ 1844 h 65928"/>
                <a:gd name="connsiteX5" fmla="*/ 28354 w 100161"/>
                <a:gd name="connsiteY5" fmla="*/ 48525 h 65928"/>
                <a:gd name="connsiteX6" fmla="*/ 50600 w 100161"/>
                <a:gd name="connsiteY6" fmla="*/ 0 h 65928"/>
                <a:gd name="connsiteX7" fmla="*/ 72614 w 100161"/>
                <a:gd name="connsiteY7" fmla="*/ 48525 h 65928"/>
                <a:gd name="connsiteX8" fmla="*/ 91978 w 100161"/>
                <a:gd name="connsiteY8" fmla="*/ 1844 h 65928"/>
                <a:gd name="connsiteX9" fmla="*/ 100161 w 100161"/>
                <a:gd name="connsiteY9" fmla="*/ 1844 h 65928"/>
                <a:gd name="connsiteX10" fmla="*/ 73306 w 100161"/>
                <a:gd name="connsiteY10" fmla="*/ 65929 h 6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161" h="65928">
                  <a:moveTo>
                    <a:pt x="73421" y="65929"/>
                  </a:moveTo>
                  <a:lnTo>
                    <a:pt x="50600" y="16021"/>
                  </a:lnTo>
                  <a:lnTo>
                    <a:pt x="27547" y="65929"/>
                  </a:lnTo>
                  <a:lnTo>
                    <a:pt x="0" y="1844"/>
                  </a:lnTo>
                  <a:lnTo>
                    <a:pt x="8990" y="1844"/>
                  </a:lnTo>
                  <a:lnTo>
                    <a:pt x="28354" y="48525"/>
                  </a:lnTo>
                  <a:lnTo>
                    <a:pt x="50600" y="0"/>
                  </a:lnTo>
                  <a:lnTo>
                    <a:pt x="72614" y="48525"/>
                  </a:lnTo>
                  <a:lnTo>
                    <a:pt x="91978" y="1844"/>
                  </a:lnTo>
                  <a:lnTo>
                    <a:pt x="100161" y="1844"/>
                  </a:lnTo>
                  <a:lnTo>
                    <a:pt x="73306" y="65929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E1527A78-E0C8-4F8A-B7C2-7F53ABD12BDD}"/>
                </a:ext>
              </a:extLst>
            </p:cNvPr>
            <p:cNvSpPr/>
            <p:nvPr/>
          </p:nvSpPr>
          <p:spPr>
            <a:xfrm>
              <a:off x="5673928" y="2462540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4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6"/>
                    <a:pt x="13486" y="0"/>
                    <a:pt x="32158" y="0"/>
                  </a:cubicBezTo>
                  <a:cubicBezTo>
                    <a:pt x="50830" y="0"/>
                    <a:pt x="63970" y="13486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6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20"/>
                    <a:pt x="17981" y="56824"/>
                    <a:pt x="32042" y="56824"/>
                  </a:cubicBezTo>
                  <a:cubicBezTo>
                    <a:pt x="46104" y="56824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2B3B73A2-CEE7-4051-B4AC-AA359B468BAD}"/>
                </a:ext>
              </a:extLst>
            </p:cNvPr>
            <p:cNvSpPr/>
            <p:nvPr/>
          </p:nvSpPr>
          <p:spPr>
            <a:xfrm>
              <a:off x="5755302" y="2462540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3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7CC18C41-D83F-436A-AB85-46AB31429C2E}"/>
                </a:ext>
              </a:extLst>
            </p:cNvPr>
            <p:cNvSpPr/>
            <p:nvPr/>
          </p:nvSpPr>
          <p:spPr>
            <a:xfrm>
              <a:off x="5798294" y="2430498"/>
              <a:ext cx="51751" cy="95089"/>
            </a:xfrm>
            <a:custGeom>
              <a:avLst/>
              <a:gdLst>
                <a:gd name="connsiteX0" fmla="*/ 17981 w 51751"/>
                <a:gd name="connsiteY0" fmla="*/ 63278 h 95089"/>
                <a:gd name="connsiteX1" fmla="*/ 7838 w 51751"/>
                <a:gd name="connsiteY1" fmla="*/ 73306 h 95089"/>
                <a:gd name="connsiteX2" fmla="*/ 7838 w 51751"/>
                <a:gd name="connsiteY2" fmla="*/ 95090 h 95089"/>
                <a:gd name="connsiteX3" fmla="*/ 0 w 51751"/>
                <a:gd name="connsiteY3" fmla="*/ 95090 h 95089"/>
                <a:gd name="connsiteX4" fmla="*/ 0 w 51751"/>
                <a:gd name="connsiteY4" fmla="*/ 0 h 95089"/>
                <a:gd name="connsiteX5" fmla="*/ 7838 w 51751"/>
                <a:gd name="connsiteY5" fmla="*/ 0 h 95089"/>
                <a:gd name="connsiteX6" fmla="*/ 7838 w 51751"/>
                <a:gd name="connsiteY6" fmla="*/ 63278 h 95089"/>
                <a:gd name="connsiteX7" fmla="*/ 38612 w 51751"/>
                <a:gd name="connsiteY7" fmla="*/ 32965 h 95089"/>
                <a:gd name="connsiteX8" fmla="*/ 48179 w 51751"/>
                <a:gd name="connsiteY8" fmla="*/ 32965 h 95089"/>
                <a:gd name="connsiteX9" fmla="*/ 23628 w 51751"/>
                <a:gd name="connsiteY9" fmla="*/ 57400 h 95089"/>
                <a:gd name="connsiteX10" fmla="*/ 51752 w 51751"/>
                <a:gd name="connsiteY10" fmla="*/ 95090 h 95089"/>
                <a:gd name="connsiteX11" fmla="*/ 42070 w 51751"/>
                <a:gd name="connsiteY11" fmla="*/ 95090 h 95089"/>
                <a:gd name="connsiteX12" fmla="*/ 17981 w 51751"/>
                <a:gd name="connsiteY12" fmla="*/ 63278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51" h="95089">
                  <a:moveTo>
                    <a:pt x="17981" y="63278"/>
                  </a:moveTo>
                  <a:lnTo>
                    <a:pt x="7838" y="73306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63278"/>
                  </a:lnTo>
                  <a:lnTo>
                    <a:pt x="38612" y="32965"/>
                  </a:lnTo>
                  <a:lnTo>
                    <a:pt x="48179" y="32965"/>
                  </a:lnTo>
                  <a:lnTo>
                    <a:pt x="23628" y="57400"/>
                  </a:lnTo>
                  <a:lnTo>
                    <a:pt x="51752" y="95090"/>
                  </a:lnTo>
                  <a:lnTo>
                    <a:pt x="42070" y="95090"/>
                  </a:lnTo>
                  <a:lnTo>
                    <a:pt x="17981" y="63278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E54C7463-E662-4078-B596-53EF2363F8F3}"/>
                </a:ext>
              </a:extLst>
            </p:cNvPr>
            <p:cNvSpPr/>
            <p:nvPr/>
          </p:nvSpPr>
          <p:spPr>
            <a:xfrm>
              <a:off x="5858230" y="2514638"/>
              <a:ext cx="12217" cy="11987"/>
            </a:xfrm>
            <a:custGeom>
              <a:avLst/>
              <a:gdLst>
                <a:gd name="connsiteX0" fmla="*/ 0 w 12217"/>
                <a:gd name="connsiteY0" fmla="*/ 5994 h 11987"/>
                <a:gd name="connsiteX1" fmla="*/ 6109 w 12217"/>
                <a:gd name="connsiteY1" fmla="*/ 0 h 11987"/>
                <a:gd name="connsiteX2" fmla="*/ 12218 w 12217"/>
                <a:gd name="connsiteY2" fmla="*/ 5994 h 11987"/>
                <a:gd name="connsiteX3" fmla="*/ 6109 w 12217"/>
                <a:gd name="connsiteY3" fmla="*/ 11987 h 11987"/>
                <a:gd name="connsiteX4" fmla="*/ 0 w 12217"/>
                <a:gd name="connsiteY4" fmla="*/ 5994 h 1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" h="11987">
                  <a:moveTo>
                    <a:pt x="0" y="5994"/>
                  </a:moveTo>
                  <a:cubicBezTo>
                    <a:pt x="0" y="2421"/>
                    <a:pt x="2536" y="0"/>
                    <a:pt x="6109" y="0"/>
                  </a:cubicBezTo>
                  <a:cubicBezTo>
                    <a:pt x="9682" y="0"/>
                    <a:pt x="12218" y="2421"/>
                    <a:pt x="12218" y="5994"/>
                  </a:cubicBezTo>
                  <a:cubicBezTo>
                    <a:pt x="12218" y="9567"/>
                    <a:pt x="9682" y="11987"/>
                    <a:pt x="6109" y="11987"/>
                  </a:cubicBezTo>
                  <a:cubicBezTo>
                    <a:pt x="2536" y="11987"/>
                    <a:pt x="0" y="9567"/>
                    <a:pt x="0" y="599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82E8BEC3-BDD4-45A3-B45F-E0BDDB05A551}"/>
                </a:ext>
              </a:extLst>
            </p:cNvPr>
            <p:cNvSpPr/>
            <p:nvPr/>
          </p:nvSpPr>
          <p:spPr>
            <a:xfrm>
              <a:off x="4216114" y="2734785"/>
              <a:ext cx="75610" cy="95089"/>
            </a:xfrm>
            <a:custGeom>
              <a:avLst/>
              <a:gdLst>
                <a:gd name="connsiteX0" fmla="*/ 41840 w 75610"/>
                <a:gd name="connsiteY0" fmla="*/ 7492 h 95089"/>
                <a:gd name="connsiteX1" fmla="*/ 41840 w 75610"/>
                <a:gd name="connsiteY1" fmla="*/ 95090 h 95089"/>
                <a:gd name="connsiteX2" fmla="*/ 33771 w 75610"/>
                <a:gd name="connsiteY2" fmla="*/ 95090 h 95089"/>
                <a:gd name="connsiteX3" fmla="*/ 33771 w 75610"/>
                <a:gd name="connsiteY3" fmla="*/ 7492 h 95089"/>
                <a:gd name="connsiteX4" fmla="*/ 0 w 75610"/>
                <a:gd name="connsiteY4" fmla="*/ 7492 h 95089"/>
                <a:gd name="connsiteX5" fmla="*/ 0 w 75610"/>
                <a:gd name="connsiteY5" fmla="*/ 0 h 95089"/>
                <a:gd name="connsiteX6" fmla="*/ 75611 w 75610"/>
                <a:gd name="connsiteY6" fmla="*/ 0 h 95089"/>
                <a:gd name="connsiteX7" fmla="*/ 75611 w 75610"/>
                <a:gd name="connsiteY7" fmla="*/ 7492 h 95089"/>
                <a:gd name="connsiteX8" fmla="*/ 41840 w 75610"/>
                <a:gd name="connsiteY8" fmla="*/ 7492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610" h="95089">
                  <a:moveTo>
                    <a:pt x="41840" y="7492"/>
                  </a:moveTo>
                  <a:lnTo>
                    <a:pt x="41840" y="95090"/>
                  </a:lnTo>
                  <a:lnTo>
                    <a:pt x="33771" y="95090"/>
                  </a:lnTo>
                  <a:lnTo>
                    <a:pt x="33771" y="7492"/>
                  </a:lnTo>
                  <a:lnTo>
                    <a:pt x="0" y="7492"/>
                  </a:lnTo>
                  <a:lnTo>
                    <a:pt x="0" y="0"/>
                  </a:lnTo>
                  <a:lnTo>
                    <a:pt x="75611" y="0"/>
                  </a:lnTo>
                  <a:lnTo>
                    <a:pt x="75611" y="7492"/>
                  </a:lnTo>
                  <a:lnTo>
                    <a:pt x="41840" y="7492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17D18284-95FB-44CA-84B4-5A83E70C6E6E}"/>
                </a:ext>
              </a:extLst>
            </p:cNvPr>
            <p:cNvSpPr/>
            <p:nvPr/>
          </p:nvSpPr>
          <p:spPr>
            <a:xfrm>
              <a:off x="4304172" y="2734785"/>
              <a:ext cx="55325" cy="95089"/>
            </a:xfrm>
            <a:custGeom>
              <a:avLst/>
              <a:gdLst>
                <a:gd name="connsiteX0" fmla="*/ 7838 w 55325"/>
                <a:gd name="connsiteY0" fmla="*/ 95090 h 95089"/>
                <a:gd name="connsiteX1" fmla="*/ 0 w 55325"/>
                <a:gd name="connsiteY1" fmla="*/ 95090 h 95089"/>
                <a:gd name="connsiteX2" fmla="*/ 0 w 55325"/>
                <a:gd name="connsiteY2" fmla="*/ 0 h 95089"/>
                <a:gd name="connsiteX3" fmla="*/ 7838 w 55325"/>
                <a:gd name="connsiteY3" fmla="*/ 0 h 95089"/>
                <a:gd name="connsiteX4" fmla="*/ 7838 w 55325"/>
                <a:gd name="connsiteY4" fmla="*/ 47142 h 95089"/>
                <a:gd name="connsiteX5" fmla="*/ 30775 w 55325"/>
                <a:gd name="connsiteY5" fmla="*/ 31927 h 95089"/>
                <a:gd name="connsiteX6" fmla="*/ 55325 w 55325"/>
                <a:gd name="connsiteY6" fmla="*/ 59590 h 95089"/>
                <a:gd name="connsiteX7" fmla="*/ 55325 w 55325"/>
                <a:gd name="connsiteY7" fmla="*/ 95090 h 95089"/>
                <a:gd name="connsiteX8" fmla="*/ 47487 w 55325"/>
                <a:gd name="connsiteY8" fmla="*/ 95090 h 95089"/>
                <a:gd name="connsiteX9" fmla="*/ 47487 w 55325"/>
                <a:gd name="connsiteY9" fmla="*/ 60742 h 95089"/>
                <a:gd name="connsiteX10" fmla="*/ 28815 w 55325"/>
                <a:gd name="connsiteY10" fmla="*/ 39534 h 95089"/>
                <a:gd name="connsiteX11" fmla="*/ 7723 w 55325"/>
                <a:gd name="connsiteY11" fmla="*/ 63970 h 95089"/>
                <a:gd name="connsiteX12" fmla="*/ 7723 w 55325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90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2"/>
                  </a:lnTo>
                  <a:cubicBezTo>
                    <a:pt x="47487" y="46681"/>
                    <a:pt x="41033" y="39534"/>
                    <a:pt x="28815" y="39534"/>
                  </a:cubicBezTo>
                  <a:cubicBezTo>
                    <a:pt x="16598" y="39534"/>
                    <a:pt x="7723" y="50138"/>
                    <a:pt x="7723" y="63970"/>
                  </a:cubicBezTo>
                  <a:lnTo>
                    <a:pt x="7723" y="9509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46BE87EB-4027-4DDA-B465-554033BF9F0B}"/>
                </a:ext>
              </a:extLst>
            </p:cNvPr>
            <p:cNvSpPr/>
            <p:nvPr/>
          </p:nvSpPr>
          <p:spPr>
            <a:xfrm>
              <a:off x="4378400" y="2743660"/>
              <a:ext cx="15099" cy="86330"/>
            </a:xfrm>
            <a:custGeom>
              <a:avLst/>
              <a:gdLst>
                <a:gd name="connsiteX0" fmla="*/ 0 w 15099"/>
                <a:gd name="connsiteY0" fmla="*/ 5533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3 h 86330"/>
                <a:gd name="connsiteX7" fmla="*/ 1960 w 15099"/>
                <a:gd name="connsiteY7" fmla="*/ 24205 h 86330"/>
                <a:gd name="connsiteX8" fmla="*/ 9913 w 15099"/>
                <a:gd name="connsiteY8" fmla="*/ 24205 h 86330"/>
                <a:gd name="connsiteX9" fmla="*/ 9913 w 15099"/>
                <a:gd name="connsiteY9" fmla="*/ 86330 h 86330"/>
                <a:gd name="connsiteX10" fmla="*/ 1960 w 15099"/>
                <a:gd name="connsiteY10" fmla="*/ 86330 h 86330"/>
                <a:gd name="connsiteX11" fmla="*/ 1960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3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3"/>
                  </a:cubicBezTo>
                  <a:close/>
                  <a:moveTo>
                    <a:pt x="1960" y="24205"/>
                  </a:moveTo>
                  <a:lnTo>
                    <a:pt x="9913" y="24205"/>
                  </a:lnTo>
                  <a:lnTo>
                    <a:pt x="9913" y="86330"/>
                  </a:lnTo>
                  <a:lnTo>
                    <a:pt x="1960" y="86330"/>
                  </a:lnTo>
                  <a:lnTo>
                    <a:pt x="1960" y="24205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645AD964-ECCD-4196-A317-1539FC3D096B}"/>
                </a:ext>
              </a:extLst>
            </p:cNvPr>
            <p:cNvSpPr/>
            <p:nvPr/>
          </p:nvSpPr>
          <p:spPr>
            <a:xfrm>
              <a:off x="4405256" y="2766828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2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4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5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5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2" y="24435"/>
                    <a:pt x="1152" y="16943"/>
                  </a:cubicBezTo>
                  <a:cubicBezTo>
                    <a:pt x="1152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4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5" y="10143"/>
                    <a:pt x="9105" y="16367"/>
                  </a:cubicBezTo>
                  <a:cubicBezTo>
                    <a:pt x="9105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7" y="64315"/>
                    <a:pt x="21323" y="64315"/>
                  </a:cubicBezTo>
                  <a:cubicBezTo>
                    <a:pt x="13140" y="64315"/>
                    <a:pt x="5648" y="62125"/>
                    <a:pt x="0" y="57745"/>
                  </a:cubicBezTo>
                  <a:lnTo>
                    <a:pt x="0" y="49101"/>
                  </a:lnTo>
                  <a:cubicBezTo>
                    <a:pt x="6455" y="55210"/>
                    <a:pt x="13946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64550139-EBB5-4F1F-97FA-295FD48C50D5}"/>
                </a:ext>
              </a:extLst>
            </p:cNvPr>
            <p:cNvSpPr/>
            <p:nvPr/>
          </p:nvSpPr>
          <p:spPr>
            <a:xfrm>
              <a:off x="4493661" y="2743660"/>
              <a:ext cx="15099" cy="86330"/>
            </a:xfrm>
            <a:custGeom>
              <a:avLst/>
              <a:gdLst>
                <a:gd name="connsiteX0" fmla="*/ 0 w 15099"/>
                <a:gd name="connsiteY0" fmla="*/ 5533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3 h 86330"/>
                <a:gd name="connsiteX7" fmla="*/ 1960 w 15099"/>
                <a:gd name="connsiteY7" fmla="*/ 24205 h 86330"/>
                <a:gd name="connsiteX8" fmla="*/ 9913 w 15099"/>
                <a:gd name="connsiteY8" fmla="*/ 24205 h 86330"/>
                <a:gd name="connsiteX9" fmla="*/ 9913 w 15099"/>
                <a:gd name="connsiteY9" fmla="*/ 86330 h 86330"/>
                <a:gd name="connsiteX10" fmla="*/ 1960 w 15099"/>
                <a:gd name="connsiteY10" fmla="*/ 86330 h 86330"/>
                <a:gd name="connsiteX11" fmla="*/ 1960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3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3"/>
                  </a:cubicBezTo>
                  <a:close/>
                  <a:moveTo>
                    <a:pt x="1960" y="24205"/>
                  </a:moveTo>
                  <a:lnTo>
                    <a:pt x="9913" y="24205"/>
                  </a:lnTo>
                  <a:lnTo>
                    <a:pt x="9913" y="86330"/>
                  </a:lnTo>
                  <a:lnTo>
                    <a:pt x="1960" y="86330"/>
                  </a:lnTo>
                  <a:lnTo>
                    <a:pt x="1960" y="24205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9AB81DC-F887-4651-B0EE-D606D73E696D}"/>
                </a:ext>
              </a:extLst>
            </p:cNvPr>
            <p:cNvSpPr/>
            <p:nvPr/>
          </p:nvSpPr>
          <p:spPr>
            <a:xfrm>
              <a:off x="4525473" y="2766712"/>
              <a:ext cx="55324" cy="63162"/>
            </a:xfrm>
            <a:custGeom>
              <a:avLst/>
              <a:gdLst>
                <a:gd name="connsiteX0" fmla="*/ 7838 w 55324"/>
                <a:gd name="connsiteY0" fmla="*/ 63163 h 63162"/>
                <a:gd name="connsiteX1" fmla="*/ 0 w 55324"/>
                <a:gd name="connsiteY1" fmla="*/ 63163 h 63162"/>
                <a:gd name="connsiteX2" fmla="*/ 0 w 55324"/>
                <a:gd name="connsiteY2" fmla="*/ 1037 h 63162"/>
                <a:gd name="connsiteX3" fmla="*/ 7838 w 55324"/>
                <a:gd name="connsiteY3" fmla="*/ 1037 h 63162"/>
                <a:gd name="connsiteX4" fmla="*/ 7838 w 55324"/>
                <a:gd name="connsiteY4" fmla="*/ 15214 h 63162"/>
                <a:gd name="connsiteX5" fmla="*/ 30774 w 55324"/>
                <a:gd name="connsiteY5" fmla="*/ 0 h 63162"/>
                <a:gd name="connsiteX6" fmla="*/ 55325 w 55324"/>
                <a:gd name="connsiteY6" fmla="*/ 27663 h 63162"/>
                <a:gd name="connsiteX7" fmla="*/ 55325 w 55324"/>
                <a:gd name="connsiteY7" fmla="*/ 63163 h 63162"/>
                <a:gd name="connsiteX8" fmla="*/ 47487 w 55324"/>
                <a:gd name="connsiteY8" fmla="*/ 63163 h 63162"/>
                <a:gd name="connsiteX9" fmla="*/ 47487 w 55324"/>
                <a:gd name="connsiteY9" fmla="*/ 28815 h 63162"/>
                <a:gd name="connsiteX10" fmla="*/ 28815 w 55324"/>
                <a:gd name="connsiteY10" fmla="*/ 7607 h 63162"/>
                <a:gd name="connsiteX11" fmla="*/ 7722 w 55324"/>
                <a:gd name="connsiteY11" fmla="*/ 32043 h 63162"/>
                <a:gd name="connsiteX12" fmla="*/ 7722 w 55324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4" y="0"/>
                  </a:cubicBezTo>
                  <a:cubicBezTo>
                    <a:pt x="47257" y="0"/>
                    <a:pt x="55325" y="11526"/>
                    <a:pt x="55325" y="27663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4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3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63AD400D-4A30-4A11-BA9A-B647633F348D}"/>
                </a:ext>
              </a:extLst>
            </p:cNvPr>
            <p:cNvSpPr/>
            <p:nvPr/>
          </p:nvSpPr>
          <p:spPr>
            <a:xfrm>
              <a:off x="4597972" y="2747464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3 h 83563"/>
                <a:gd name="connsiteX7" fmla="*/ 7722 w 36076"/>
                <a:gd name="connsiteY7" fmla="*/ 27663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6 w 36076"/>
                <a:gd name="connsiteY10" fmla="*/ 71346 h 83563"/>
                <a:gd name="connsiteX11" fmla="*/ 36076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3"/>
                  </a:lnTo>
                  <a:lnTo>
                    <a:pt x="7722" y="27663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6" y="71346"/>
                  </a:cubicBezTo>
                  <a:lnTo>
                    <a:pt x="36076" y="78954"/>
                  </a:lnTo>
                  <a:cubicBezTo>
                    <a:pt x="31697" y="82066"/>
                    <a:pt x="25472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A355E6A5-E346-4595-AD30-46D557202C19}"/>
                </a:ext>
              </a:extLst>
            </p:cNvPr>
            <p:cNvSpPr/>
            <p:nvPr/>
          </p:nvSpPr>
          <p:spPr>
            <a:xfrm>
              <a:off x="4647072" y="2766828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3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E3734790-8657-4D31-849D-203EF21F7E8E}"/>
                </a:ext>
              </a:extLst>
            </p:cNvPr>
            <p:cNvSpPr/>
            <p:nvPr/>
          </p:nvSpPr>
          <p:spPr>
            <a:xfrm>
              <a:off x="4684878" y="2766828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6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6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05A9A50-F371-4B40-AFB3-016C7D147288}"/>
                </a:ext>
              </a:extLst>
            </p:cNvPr>
            <p:cNvSpPr/>
            <p:nvPr/>
          </p:nvSpPr>
          <p:spPr>
            <a:xfrm>
              <a:off x="4761411" y="2734785"/>
              <a:ext cx="63739" cy="96127"/>
            </a:xfrm>
            <a:custGeom>
              <a:avLst/>
              <a:gdLst>
                <a:gd name="connsiteX0" fmla="*/ 55901 w 63739"/>
                <a:gd name="connsiteY0" fmla="*/ 80798 h 96127"/>
                <a:gd name="connsiteX1" fmla="*/ 31120 w 63739"/>
                <a:gd name="connsiteY1" fmla="*/ 96127 h 96127"/>
                <a:gd name="connsiteX2" fmla="*/ 0 w 63739"/>
                <a:gd name="connsiteY2" fmla="*/ 64315 h 96127"/>
                <a:gd name="connsiteX3" fmla="*/ 31120 w 63739"/>
                <a:gd name="connsiteY3" fmla="*/ 31927 h 96127"/>
                <a:gd name="connsiteX4" fmla="*/ 55901 w 63739"/>
                <a:gd name="connsiteY4" fmla="*/ 47372 h 96127"/>
                <a:gd name="connsiteX5" fmla="*/ 55901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1 w 63739"/>
                <a:gd name="connsiteY8" fmla="*/ 95090 h 96127"/>
                <a:gd name="connsiteX9" fmla="*/ 55901 w 63739"/>
                <a:gd name="connsiteY9" fmla="*/ 80798 h 96127"/>
                <a:gd name="connsiteX10" fmla="*/ 8183 w 63739"/>
                <a:gd name="connsiteY10" fmla="*/ 64200 h 96127"/>
                <a:gd name="connsiteX11" fmla="*/ 31927 w 63739"/>
                <a:gd name="connsiteY11" fmla="*/ 88751 h 96127"/>
                <a:gd name="connsiteX12" fmla="*/ 55901 w 63739"/>
                <a:gd name="connsiteY12" fmla="*/ 64200 h 96127"/>
                <a:gd name="connsiteX13" fmla="*/ 31927 w 63739"/>
                <a:gd name="connsiteY13" fmla="*/ 39419 h 96127"/>
                <a:gd name="connsiteX14" fmla="*/ 8183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1" y="80798"/>
                  </a:moveTo>
                  <a:cubicBezTo>
                    <a:pt x="51521" y="90018"/>
                    <a:pt x="42531" y="96127"/>
                    <a:pt x="31120" y="96127"/>
                  </a:cubicBezTo>
                  <a:cubicBezTo>
                    <a:pt x="13024" y="96127"/>
                    <a:pt x="0" y="82642"/>
                    <a:pt x="0" y="64315"/>
                  </a:cubicBezTo>
                  <a:cubicBezTo>
                    <a:pt x="0" y="45989"/>
                    <a:pt x="12909" y="31927"/>
                    <a:pt x="31120" y="31927"/>
                  </a:cubicBezTo>
                  <a:cubicBezTo>
                    <a:pt x="42531" y="31927"/>
                    <a:pt x="51406" y="38036"/>
                    <a:pt x="55901" y="47372"/>
                  </a:cubicBezTo>
                  <a:lnTo>
                    <a:pt x="55901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1" y="95090"/>
                  </a:lnTo>
                  <a:lnTo>
                    <a:pt x="55901" y="80798"/>
                  </a:lnTo>
                  <a:close/>
                  <a:moveTo>
                    <a:pt x="8183" y="64200"/>
                  </a:moveTo>
                  <a:cubicBezTo>
                    <a:pt x="8183" y="78377"/>
                    <a:pt x="17981" y="88751"/>
                    <a:pt x="31927" y="88751"/>
                  </a:cubicBezTo>
                  <a:cubicBezTo>
                    <a:pt x="45873" y="88751"/>
                    <a:pt x="55901" y="78377"/>
                    <a:pt x="55901" y="64200"/>
                  </a:cubicBezTo>
                  <a:cubicBezTo>
                    <a:pt x="55901" y="50023"/>
                    <a:pt x="45873" y="39419"/>
                    <a:pt x="31927" y="39419"/>
                  </a:cubicBezTo>
                  <a:cubicBezTo>
                    <a:pt x="17981" y="39419"/>
                    <a:pt x="8183" y="49792"/>
                    <a:pt x="8183" y="64200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D6F59263-49B4-410D-9478-9AAEAA378E6E}"/>
                </a:ext>
              </a:extLst>
            </p:cNvPr>
            <p:cNvSpPr/>
            <p:nvPr/>
          </p:nvSpPr>
          <p:spPr>
            <a:xfrm>
              <a:off x="4845321" y="2767750"/>
              <a:ext cx="54402" cy="63162"/>
            </a:xfrm>
            <a:custGeom>
              <a:avLst/>
              <a:gdLst>
                <a:gd name="connsiteX0" fmla="*/ 46565 w 54402"/>
                <a:gd name="connsiteY0" fmla="*/ 0 h 63162"/>
                <a:gd name="connsiteX1" fmla="*/ 54403 w 54402"/>
                <a:gd name="connsiteY1" fmla="*/ 0 h 63162"/>
                <a:gd name="connsiteX2" fmla="*/ 54403 w 54402"/>
                <a:gd name="connsiteY2" fmla="*/ 35039 h 63162"/>
                <a:gd name="connsiteX3" fmla="*/ 27317 w 54402"/>
                <a:gd name="connsiteY3" fmla="*/ 63163 h 63162"/>
                <a:gd name="connsiteX4" fmla="*/ 0 w 54402"/>
                <a:gd name="connsiteY4" fmla="*/ 35039 h 63162"/>
                <a:gd name="connsiteX5" fmla="*/ 0 w 54402"/>
                <a:gd name="connsiteY5" fmla="*/ 0 h 63162"/>
                <a:gd name="connsiteX6" fmla="*/ 7838 w 54402"/>
                <a:gd name="connsiteY6" fmla="*/ 0 h 63162"/>
                <a:gd name="connsiteX7" fmla="*/ 7838 w 54402"/>
                <a:gd name="connsiteY7" fmla="*/ 35731 h 63162"/>
                <a:gd name="connsiteX8" fmla="*/ 27201 w 54402"/>
                <a:gd name="connsiteY8" fmla="*/ 55786 h 63162"/>
                <a:gd name="connsiteX9" fmla="*/ 46450 w 54402"/>
                <a:gd name="connsiteY9" fmla="*/ 35731 h 63162"/>
                <a:gd name="connsiteX10" fmla="*/ 46450 w 54402"/>
                <a:gd name="connsiteY10" fmla="*/ 0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02" h="63162">
                  <a:moveTo>
                    <a:pt x="46565" y="0"/>
                  </a:moveTo>
                  <a:lnTo>
                    <a:pt x="54403" y="0"/>
                  </a:lnTo>
                  <a:lnTo>
                    <a:pt x="54403" y="35039"/>
                  </a:lnTo>
                  <a:cubicBezTo>
                    <a:pt x="54403" y="52674"/>
                    <a:pt x="43799" y="63163"/>
                    <a:pt x="27317" y="63163"/>
                  </a:cubicBezTo>
                  <a:cubicBezTo>
                    <a:pt x="10835" y="63163"/>
                    <a:pt x="0" y="52674"/>
                    <a:pt x="0" y="35039"/>
                  </a:cubicBezTo>
                  <a:lnTo>
                    <a:pt x="0" y="0"/>
                  </a:lnTo>
                  <a:lnTo>
                    <a:pt x="7838" y="0"/>
                  </a:lnTo>
                  <a:lnTo>
                    <a:pt x="7838" y="35731"/>
                  </a:lnTo>
                  <a:cubicBezTo>
                    <a:pt x="7838" y="48870"/>
                    <a:pt x="15675" y="55786"/>
                    <a:pt x="27201" y="55786"/>
                  </a:cubicBezTo>
                  <a:cubicBezTo>
                    <a:pt x="38727" y="55786"/>
                    <a:pt x="46450" y="48986"/>
                    <a:pt x="46450" y="35731"/>
                  </a:cubicBezTo>
                  <a:lnTo>
                    <a:pt x="4645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CC72D4CA-F108-4876-AA78-D49AFCC83D5A}"/>
                </a:ext>
              </a:extLst>
            </p:cNvPr>
            <p:cNvSpPr/>
            <p:nvPr/>
          </p:nvSpPr>
          <p:spPr>
            <a:xfrm>
              <a:off x="4915284" y="2766712"/>
              <a:ext cx="53365" cy="64084"/>
            </a:xfrm>
            <a:custGeom>
              <a:avLst/>
              <a:gdLst>
                <a:gd name="connsiteX0" fmla="*/ 32849 w 53365"/>
                <a:gd name="connsiteY0" fmla="*/ 56824 h 64084"/>
                <a:gd name="connsiteX1" fmla="*/ 53365 w 53365"/>
                <a:gd name="connsiteY1" fmla="*/ 49447 h 64084"/>
                <a:gd name="connsiteX2" fmla="*/ 53365 w 53365"/>
                <a:gd name="connsiteY2" fmla="*/ 57515 h 64084"/>
                <a:gd name="connsiteX3" fmla="*/ 32157 w 53365"/>
                <a:gd name="connsiteY3" fmla="*/ 64085 h 64084"/>
                <a:gd name="connsiteX4" fmla="*/ 0 w 53365"/>
                <a:gd name="connsiteY4" fmla="*/ 32043 h 64084"/>
                <a:gd name="connsiteX5" fmla="*/ 32042 w 53365"/>
                <a:gd name="connsiteY5" fmla="*/ 0 h 64084"/>
                <a:gd name="connsiteX6" fmla="*/ 52674 w 53365"/>
                <a:gd name="connsiteY6" fmla="*/ 7146 h 64084"/>
                <a:gd name="connsiteX7" fmla="*/ 52674 w 53365"/>
                <a:gd name="connsiteY7" fmla="*/ 15906 h 64084"/>
                <a:gd name="connsiteX8" fmla="*/ 32503 w 53365"/>
                <a:gd name="connsiteY8" fmla="*/ 7492 h 64084"/>
                <a:gd name="connsiteX9" fmla="*/ 8068 w 53365"/>
                <a:gd name="connsiteY9" fmla="*/ 32043 h 64084"/>
                <a:gd name="connsiteX10" fmla="*/ 32849 w 53365"/>
                <a:gd name="connsiteY10" fmla="*/ 56824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4">
                  <a:moveTo>
                    <a:pt x="32849" y="56824"/>
                  </a:moveTo>
                  <a:cubicBezTo>
                    <a:pt x="40687" y="56824"/>
                    <a:pt x="47833" y="54403"/>
                    <a:pt x="53365" y="49447"/>
                  </a:cubicBezTo>
                  <a:lnTo>
                    <a:pt x="53365" y="57515"/>
                  </a:lnTo>
                  <a:cubicBezTo>
                    <a:pt x="47257" y="62125"/>
                    <a:pt x="39995" y="64085"/>
                    <a:pt x="32157" y="64085"/>
                  </a:cubicBezTo>
                  <a:cubicBezTo>
                    <a:pt x="13140" y="64085"/>
                    <a:pt x="0" y="50715"/>
                    <a:pt x="0" y="32043"/>
                  </a:cubicBezTo>
                  <a:cubicBezTo>
                    <a:pt x="0" y="13370"/>
                    <a:pt x="13485" y="0"/>
                    <a:pt x="32042" y="0"/>
                  </a:cubicBezTo>
                  <a:cubicBezTo>
                    <a:pt x="40110" y="0"/>
                    <a:pt x="47257" y="2421"/>
                    <a:pt x="52674" y="7146"/>
                  </a:cubicBezTo>
                  <a:lnTo>
                    <a:pt x="52674" y="15906"/>
                  </a:lnTo>
                  <a:cubicBezTo>
                    <a:pt x="47718" y="10489"/>
                    <a:pt x="40687" y="7492"/>
                    <a:pt x="32503" y="7492"/>
                  </a:cubicBezTo>
                  <a:cubicBezTo>
                    <a:pt x="18211" y="7492"/>
                    <a:pt x="8068" y="17635"/>
                    <a:pt x="8068" y="32043"/>
                  </a:cubicBezTo>
                  <a:cubicBezTo>
                    <a:pt x="8068" y="46450"/>
                    <a:pt x="18211" y="56824"/>
                    <a:pt x="32849" y="5682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3217E5CC-E11B-4E71-9560-CE8C2DDCA796}"/>
                </a:ext>
              </a:extLst>
            </p:cNvPr>
            <p:cNvSpPr/>
            <p:nvPr/>
          </p:nvSpPr>
          <p:spPr>
            <a:xfrm>
              <a:off x="4980752" y="2766712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2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2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6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404F0CDA-09AF-4489-8C68-03794321898C}"/>
                </a:ext>
              </a:extLst>
            </p:cNvPr>
            <p:cNvSpPr/>
            <p:nvPr/>
          </p:nvSpPr>
          <p:spPr>
            <a:xfrm>
              <a:off x="5053020" y="2766828"/>
              <a:ext cx="43914" cy="64315"/>
            </a:xfrm>
            <a:custGeom>
              <a:avLst/>
              <a:gdLst>
                <a:gd name="connsiteX0" fmla="*/ 21439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4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4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5 h 64315"/>
                <a:gd name="connsiteX15" fmla="*/ 0 w 43914"/>
                <a:gd name="connsiteY15" fmla="*/ 49101 h 64315"/>
                <a:gd name="connsiteX16" fmla="*/ 21439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9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3" y="0"/>
                    <a:pt x="22130" y="0"/>
                  </a:cubicBezTo>
                  <a:cubicBezTo>
                    <a:pt x="29392" y="0"/>
                    <a:pt x="36192" y="2075"/>
                    <a:pt x="41033" y="5994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4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5"/>
                  </a:cubicBezTo>
                  <a:lnTo>
                    <a:pt x="0" y="49101"/>
                  </a:lnTo>
                  <a:cubicBezTo>
                    <a:pt x="6455" y="55210"/>
                    <a:pt x="13946" y="57861"/>
                    <a:pt x="21439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63ABBCBA-BF89-4702-B09F-F3D5E49E744C}"/>
                </a:ext>
              </a:extLst>
            </p:cNvPr>
            <p:cNvSpPr/>
            <p:nvPr/>
          </p:nvSpPr>
          <p:spPr>
            <a:xfrm>
              <a:off x="5142578" y="2747464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3 h 83563"/>
                <a:gd name="connsiteX7" fmla="*/ 7722 w 36076"/>
                <a:gd name="connsiteY7" fmla="*/ 27663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6 w 36076"/>
                <a:gd name="connsiteY10" fmla="*/ 71346 h 83563"/>
                <a:gd name="connsiteX11" fmla="*/ 36076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3"/>
                  </a:lnTo>
                  <a:lnTo>
                    <a:pt x="7722" y="27663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6" y="71346"/>
                  </a:cubicBezTo>
                  <a:lnTo>
                    <a:pt x="36076" y="78954"/>
                  </a:lnTo>
                  <a:cubicBezTo>
                    <a:pt x="31697" y="82066"/>
                    <a:pt x="25472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5CCCC5B5-AB7A-4451-930F-39D4A02D3A9E}"/>
                </a:ext>
              </a:extLst>
            </p:cNvPr>
            <p:cNvSpPr/>
            <p:nvPr/>
          </p:nvSpPr>
          <p:spPr>
            <a:xfrm>
              <a:off x="5191678" y="2734785"/>
              <a:ext cx="55325" cy="95089"/>
            </a:xfrm>
            <a:custGeom>
              <a:avLst/>
              <a:gdLst>
                <a:gd name="connsiteX0" fmla="*/ 7838 w 55325"/>
                <a:gd name="connsiteY0" fmla="*/ 95090 h 95089"/>
                <a:gd name="connsiteX1" fmla="*/ 0 w 55325"/>
                <a:gd name="connsiteY1" fmla="*/ 95090 h 95089"/>
                <a:gd name="connsiteX2" fmla="*/ 0 w 55325"/>
                <a:gd name="connsiteY2" fmla="*/ 0 h 95089"/>
                <a:gd name="connsiteX3" fmla="*/ 7838 w 55325"/>
                <a:gd name="connsiteY3" fmla="*/ 0 h 95089"/>
                <a:gd name="connsiteX4" fmla="*/ 7838 w 55325"/>
                <a:gd name="connsiteY4" fmla="*/ 47142 h 95089"/>
                <a:gd name="connsiteX5" fmla="*/ 30775 w 55325"/>
                <a:gd name="connsiteY5" fmla="*/ 31927 h 95089"/>
                <a:gd name="connsiteX6" fmla="*/ 55325 w 55325"/>
                <a:gd name="connsiteY6" fmla="*/ 59590 h 95089"/>
                <a:gd name="connsiteX7" fmla="*/ 55325 w 55325"/>
                <a:gd name="connsiteY7" fmla="*/ 95090 h 95089"/>
                <a:gd name="connsiteX8" fmla="*/ 47487 w 55325"/>
                <a:gd name="connsiteY8" fmla="*/ 95090 h 95089"/>
                <a:gd name="connsiteX9" fmla="*/ 47487 w 55325"/>
                <a:gd name="connsiteY9" fmla="*/ 60742 h 95089"/>
                <a:gd name="connsiteX10" fmla="*/ 28815 w 55325"/>
                <a:gd name="connsiteY10" fmla="*/ 39534 h 95089"/>
                <a:gd name="connsiteX11" fmla="*/ 7723 w 55325"/>
                <a:gd name="connsiteY11" fmla="*/ 63970 h 95089"/>
                <a:gd name="connsiteX12" fmla="*/ 7723 w 55325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90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2"/>
                  </a:lnTo>
                  <a:cubicBezTo>
                    <a:pt x="47487" y="46681"/>
                    <a:pt x="41033" y="39534"/>
                    <a:pt x="28815" y="39534"/>
                  </a:cubicBezTo>
                  <a:cubicBezTo>
                    <a:pt x="16598" y="39534"/>
                    <a:pt x="7723" y="50138"/>
                    <a:pt x="7723" y="63970"/>
                  </a:cubicBezTo>
                  <a:lnTo>
                    <a:pt x="7723" y="9509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1C136812-5F79-4842-9FDF-5F35B18D0006}"/>
                </a:ext>
              </a:extLst>
            </p:cNvPr>
            <p:cNvSpPr/>
            <p:nvPr/>
          </p:nvSpPr>
          <p:spPr>
            <a:xfrm>
              <a:off x="5262679" y="2766712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2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2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6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F93EE77F-3B33-4B6E-BEC6-A8FDFBAFB638}"/>
                </a:ext>
              </a:extLst>
            </p:cNvPr>
            <p:cNvSpPr/>
            <p:nvPr/>
          </p:nvSpPr>
          <p:spPr>
            <a:xfrm>
              <a:off x="5340019" y="2766712"/>
              <a:ext cx="95666" cy="63162"/>
            </a:xfrm>
            <a:custGeom>
              <a:avLst/>
              <a:gdLst>
                <a:gd name="connsiteX0" fmla="*/ 7838 w 95666"/>
                <a:gd name="connsiteY0" fmla="*/ 63163 h 63162"/>
                <a:gd name="connsiteX1" fmla="*/ 0 w 95666"/>
                <a:gd name="connsiteY1" fmla="*/ 63163 h 63162"/>
                <a:gd name="connsiteX2" fmla="*/ 0 w 95666"/>
                <a:gd name="connsiteY2" fmla="*/ 1037 h 63162"/>
                <a:gd name="connsiteX3" fmla="*/ 7838 w 95666"/>
                <a:gd name="connsiteY3" fmla="*/ 1037 h 63162"/>
                <a:gd name="connsiteX4" fmla="*/ 7838 w 95666"/>
                <a:gd name="connsiteY4" fmla="*/ 14984 h 63162"/>
                <a:gd name="connsiteX5" fmla="*/ 29622 w 95666"/>
                <a:gd name="connsiteY5" fmla="*/ 0 h 63162"/>
                <a:gd name="connsiteX6" fmla="*/ 49677 w 95666"/>
                <a:gd name="connsiteY6" fmla="*/ 15906 h 63162"/>
                <a:gd name="connsiteX7" fmla="*/ 72729 w 95666"/>
                <a:gd name="connsiteY7" fmla="*/ 0 h 63162"/>
                <a:gd name="connsiteX8" fmla="*/ 95666 w 95666"/>
                <a:gd name="connsiteY8" fmla="*/ 27663 h 63162"/>
                <a:gd name="connsiteX9" fmla="*/ 95666 w 95666"/>
                <a:gd name="connsiteY9" fmla="*/ 63163 h 63162"/>
                <a:gd name="connsiteX10" fmla="*/ 87829 w 95666"/>
                <a:gd name="connsiteY10" fmla="*/ 63163 h 63162"/>
                <a:gd name="connsiteX11" fmla="*/ 87829 w 95666"/>
                <a:gd name="connsiteY11" fmla="*/ 28815 h 63162"/>
                <a:gd name="connsiteX12" fmla="*/ 71231 w 95666"/>
                <a:gd name="connsiteY12" fmla="*/ 7607 h 63162"/>
                <a:gd name="connsiteX13" fmla="*/ 51867 w 95666"/>
                <a:gd name="connsiteY13" fmla="*/ 30775 h 63162"/>
                <a:gd name="connsiteX14" fmla="*/ 51867 w 95666"/>
                <a:gd name="connsiteY14" fmla="*/ 63163 h 63162"/>
                <a:gd name="connsiteX15" fmla="*/ 44030 w 95666"/>
                <a:gd name="connsiteY15" fmla="*/ 63163 h 63162"/>
                <a:gd name="connsiteX16" fmla="*/ 44030 w 95666"/>
                <a:gd name="connsiteY16" fmla="*/ 28815 h 63162"/>
                <a:gd name="connsiteX17" fmla="*/ 27432 w 95666"/>
                <a:gd name="connsiteY17" fmla="*/ 7607 h 63162"/>
                <a:gd name="connsiteX18" fmla="*/ 7953 w 95666"/>
                <a:gd name="connsiteY18" fmla="*/ 32043 h 63162"/>
                <a:gd name="connsiteX19" fmla="*/ 7953 w 95666"/>
                <a:gd name="connsiteY19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666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4984"/>
                  </a:lnTo>
                  <a:cubicBezTo>
                    <a:pt x="11757" y="5994"/>
                    <a:pt x="19825" y="0"/>
                    <a:pt x="29622" y="0"/>
                  </a:cubicBezTo>
                  <a:cubicBezTo>
                    <a:pt x="40457" y="0"/>
                    <a:pt x="46911" y="6224"/>
                    <a:pt x="49677" y="15906"/>
                  </a:cubicBezTo>
                  <a:cubicBezTo>
                    <a:pt x="53481" y="6570"/>
                    <a:pt x="62126" y="0"/>
                    <a:pt x="72729" y="0"/>
                  </a:cubicBezTo>
                  <a:cubicBezTo>
                    <a:pt x="88059" y="0"/>
                    <a:pt x="95666" y="11526"/>
                    <a:pt x="95666" y="27663"/>
                  </a:cubicBezTo>
                  <a:lnTo>
                    <a:pt x="95666" y="63163"/>
                  </a:lnTo>
                  <a:lnTo>
                    <a:pt x="87829" y="63163"/>
                  </a:lnTo>
                  <a:lnTo>
                    <a:pt x="87829" y="28815"/>
                  </a:lnTo>
                  <a:cubicBezTo>
                    <a:pt x="87829" y="14754"/>
                    <a:pt x="82296" y="7607"/>
                    <a:pt x="71231" y="7607"/>
                  </a:cubicBezTo>
                  <a:cubicBezTo>
                    <a:pt x="60166" y="7607"/>
                    <a:pt x="51867" y="17750"/>
                    <a:pt x="51867" y="30775"/>
                  </a:cubicBezTo>
                  <a:lnTo>
                    <a:pt x="51867" y="63163"/>
                  </a:lnTo>
                  <a:lnTo>
                    <a:pt x="44030" y="63163"/>
                  </a:lnTo>
                  <a:lnTo>
                    <a:pt x="44030" y="28815"/>
                  </a:lnTo>
                  <a:cubicBezTo>
                    <a:pt x="44030" y="14754"/>
                    <a:pt x="38497" y="7607"/>
                    <a:pt x="27432" y="7607"/>
                  </a:cubicBezTo>
                  <a:cubicBezTo>
                    <a:pt x="16367" y="7607"/>
                    <a:pt x="7953" y="18211"/>
                    <a:pt x="7953" y="32043"/>
                  </a:cubicBezTo>
                  <a:lnTo>
                    <a:pt x="7953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AE8EC32B-9FFE-4831-8A98-111D0233EE71}"/>
                </a:ext>
              </a:extLst>
            </p:cNvPr>
            <p:cNvSpPr/>
            <p:nvPr/>
          </p:nvSpPr>
          <p:spPr>
            <a:xfrm>
              <a:off x="5485478" y="2747464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3 h 83563"/>
                <a:gd name="connsiteX7" fmla="*/ 7722 w 36076"/>
                <a:gd name="connsiteY7" fmla="*/ 27663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6 w 36076"/>
                <a:gd name="connsiteY10" fmla="*/ 71346 h 83563"/>
                <a:gd name="connsiteX11" fmla="*/ 36076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3"/>
                  </a:lnTo>
                  <a:lnTo>
                    <a:pt x="7722" y="27663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6" y="71346"/>
                  </a:cubicBezTo>
                  <a:lnTo>
                    <a:pt x="36076" y="78954"/>
                  </a:lnTo>
                  <a:cubicBezTo>
                    <a:pt x="31697" y="82066"/>
                    <a:pt x="25472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EDEC94-5162-48AF-9D67-48BE157FB7EB}"/>
                </a:ext>
              </a:extLst>
            </p:cNvPr>
            <p:cNvSpPr/>
            <p:nvPr/>
          </p:nvSpPr>
          <p:spPr>
            <a:xfrm>
              <a:off x="5529853" y="2766828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6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6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830D7937-3880-4CB4-ADE5-A1794166E102}"/>
                </a:ext>
              </a:extLst>
            </p:cNvPr>
            <p:cNvSpPr/>
            <p:nvPr/>
          </p:nvSpPr>
          <p:spPr>
            <a:xfrm>
              <a:off x="5641079" y="2766712"/>
              <a:ext cx="95666" cy="63162"/>
            </a:xfrm>
            <a:custGeom>
              <a:avLst/>
              <a:gdLst>
                <a:gd name="connsiteX0" fmla="*/ 7838 w 95666"/>
                <a:gd name="connsiteY0" fmla="*/ 63163 h 63162"/>
                <a:gd name="connsiteX1" fmla="*/ 0 w 95666"/>
                <a:gd name="connsiteY1" fmla="*/ 63163 h 63162"/>
                <a:gd name="connsiteX2" fmla="*/ 0 w 95666"/>
                <a:gd name="connsiteY2" fmla="*/ 1037 h 63162"/>
                <a:gd name="connsiteX3" fmla="*/ 7838 w 95666"/>
                <a:gd name="connsiteY3" fmla="*/ 1037 h 63162"/>
                <a:gd name="connsiteX4" fmla="*/ 7838 w 95666"/>
                <a:gd name="connsiteY4" fmla="*/ 14984 h 63162"/>
                <a:gd name="connsiteX5" fmla="*/ 29622 w 95666"/>
                <a:gd name="connsiteY5" fmla="*/ 0 h 63162"/>
                <a:gd name="connsiteX6" fmla="*/ 49677 w 95666"/>
                <a:gd name="connsiteY6" fmla="*/ 15906 h 63162"/>
                <a:gd name="connsiteX7" fmla="*/ 72729 w 95666"/>
                <a:gd name="connsiteY7" fmla="*/ 0 h 63162"/>
                <a:gd name="connsiteX8" fmla="*/ 95666 w 95666"/>
                <a:gd name="connsiteY8" fmla="*/ 27663 h 63162"/>
                <a:gd name="connsiteX9" fmla="*/ 95666 w 95666"/>
                <a:gd name="connsiteY9" fmla="*/ 63163 h 63162"/>
                <a:gd name="connsiteX10" fmla="*/ 87828 w 95666"/>
                <a:gd name="connsiteY10" fmla="*/ 63163 h 63162"/>
                <a:gd name="connsiteX11" fmla="*/ 87828 w 95666"/>
                <a:gd name="connsiteY11" fmla="*/ 28815 h 63162"/>
                <a:gd name="connsiteX12" fmla="*/ 71231 w 95666"/>
                <a:gd name="connsiteY12" fmla="*/ 7607 h 63162"/>
                <a:gd name="connsiteX13" fmla="*/ 51867 w 95666"/>
                <a:gd name="connsiteY13" fmla="*/ 30775 h 63162"/>
                <a:gd name="connsiteX14" fmla="*/ 51867 w 95666"/>
                <a:gd name="connsiteY14" fmla="*/ 63163 h 63162"/>
                <a:gd name="connsiteX15" fmla="*/ 44029 w 95666"/>
                <a:gd name="connsiteY15" fmla="*/ 63163 h 63162"/>
                <a:gd name="connsiteX16" fmla="*/ 44029 w 95666"/>
                <a:gd name="connsiteY16" fmla="*/ 28815 h 63162"/>
                <a:gd name="connsiteX17" fmla="*/ 27432 w 95666"/>
                <a:gd name="connsiteY17" fmla="*/ 7607 h 63162"/>
                <a:gd name="connsiteX18" fmla="*/ 7953 w 95666"/>
                <a:gd name="connsiteY18" fmla="*/ 32043 h 63162"/>
                <a:gd name="connsiteX19" fmla="*/ 7953 w 95666"/>
                <a:gd name="connsiteY19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666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4984"/>
                  </a:lnTo>
                  <a:cubicBezTo>
                    <a:pt x="11756" y="5994"/>
                    <a:pt x="19825" y="0"/>
                    <a:pt x="29622" y="0"/>
                  </a:cubicBezTo>
                  <a:cubicBezTo>
                    <a:pt x="40456" y="0"/>
                    <a:pt x="46911" y="6224"/>
                    <a:pt x="49677" y="15906"/>
                  </a:cubicBezTo>
                  <a:cubicBezTo>
                    <a:pt x="53481" y="6570"/>
                    <a:pt x="62125" y="0"/>
                    <a:pt x="72729" y="0"/>
                  </a:cubicBezTo>
                  <a:cubicBezTo>
                    <a:pt x="88059" y="0"/>
                    <a:pt x="95666" y="11526"/>
                    <a:pt x="95666" y="27663"/>
                  </a:cubicBezTo>
                  <a:lnTo>
                    <a:pt x="95666" y="63163"/>
                  </a:lnTo>
                  <a:lnTo>
                    <a:pt x="87828" y="63163"/>
                  </a:lnTo>
                  <a:lnTo>
                    <a:pt x="87828" y="28815"/>
                  </a:lnTo>
                  <a:cubicBezTo>
                    <a:pt x="87828" y="14754"/>
                    <a:pt x="82296" y="7607"/>
                    <a:pt x="71231" y="7607"/>
                  </a:cubicBezTo>
                  <a:cubicBezTo>
                    <a:pt x="60166" y="7607"/>
                    <a:pt x="51867" y="17750"/>
                    <a:pt x="51867" y="30775"/>
                  </a:cubicBezTo>
                  <a:lnTo>
                    <a:pt x="51867" y="63163"/>
                  </a:lnTo>
                  <a:lnTo>
                    <a:pt x="44029" y="63163"/>
                  </a:lnTo>
                  <a:lnTo>
                    <a:pt x="44029" y="28815"/>
                  </a:lnTo>
                  <a:cubicBezTo>
                    <a:pt x="44029" y="14754"/>
                    <a:pt x="38497" y="7607"/>
                    <a:pt x="27432" y="7607"/>
                  </a:cubicBezTo>
                  <a:cubicBezTo>
                    <a:pt x="16367" y="7607"/>
                    <a:pt x="7953" y="18211"/>
                    <a:pt x="7953" y="32043"/>
                  </a:cubicBezTo>
                  <a:lnTo>
                    <a:pt x="7953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E7FFCF4-FF7A-4119-BF0E-1F9EAF750E01}"/>
                </a:ext>
              </a:extLst>
            </p:cNvPr>
            <p:cNvSpPr/>
            <p:nvPr/>
          </p:nvSpPr>
          <p:spPr>
            <a:xfrm>
              <a:off x="5752306" y="2766828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7 w 63969"/>
                <a:gd name="connsiteY1" fmla="*/ 0 h 64084"/>
                <a:gd name="connsiteX2" fmla="*/ 63969 w 63969"/>
                <a:gd name="connsiteY2" fmla="*/ 31927 h 64084"/>
                <a:gd name="connsiteX3" fmla="*/ 32157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5" y="0"/>
                    <a:pt x="32157" y="0"/>
                  </a:cubicBezTo>
                  <a:cubicBezTo>
                    <a:pt x="50830" y="0"/>
                    <a:pt x="63969" y="13485"/>
                    <a:pt x="63969" y="31927"/>
                  </a:cubicBezTo>
                  <a:cubicBezTo>
                    <a:pt x="63969" y="50369"/>
                    <a:pt x="50830" y="64085"/>
                    <a:pt x="32157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55AA97CD-73A3-48CA-88C5-AF843C00DAE0}"/>
                </a:ext>
              </a:extLst>
            </p:cNvPr>
            <p:cNvSpPr/>
            <p:nvPr/>
          </p:nvSpPr>
          <p:spPr>
            <a:xfrm>
              <a:off x="5833795" y="2766828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452435FD-3C86-4008-870A-04CF9B11C625}"/>
                </a:ext>
              </a:extLst>
            </p:cNvPr>
            <p:cNvSpPr/>
            <p:nvPr/>
          </p:nvSpPr>
          <p:spPr>
            <a:xfrm>
              <a:off x="5871715" y="2766712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2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2"/>
                  </a:cubicBezTo>
                  <a:lnTo>
                    <a:pt x="55786" y="57054"/>
                  </a:lnTo>
                  <a:cubicBezTo>
                    <a:pt x="49216" y="61895"/>
                    <a:pt x="41379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6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4E795972-5EF3-4FED-9868-1F8B363934FF}"/>
                </a:ext>
              </a:extLst>
            </p:cNvPr>
            <p:cNvSpPr/>
            <p:nvPr/>
          </p:nvSpPr>
          <p:spPr>
            <a:xfrm>
              <a:off x="4225795" y="2885892"/>
              <a:ext cx="35730" cy="96127"/>
            </a:xfrm>
            <a:custGeom>
              <a:avLst/>
              <a:gdLst>
                <a:gd name="connsiteX0" fmla="*/ 7838 w 35730"/>
                <a:gd name="connsiteY0" fmla="*/ 41378 h 96127"/>
                <a:gd name="connsiteX1" fmla="*/ 7838 w 35730"/>
                <a:gd name="connsiteY1" fmla="*/ 96127 h 96127"/>
                <a:gd name="connsiteX2" fmla="*/ 0 w 35730"/>
                <a:gd name="connsiteY2" fmla="*/ 96127 h 96127"/>
                <a:gd name="connsiteX3" fmla="*/ 0 w 35730"/>
                <a:gd name="connsiteY3" fmla="*/ 21208 h 96127"/>
                <a:gd name="connsiteX4" fmla="*/ 20632 w 35730"/>
                <a:gd name="connsiteY4" fmla="*/ 0 h 96127"/>
                <a:gd name="connsiteX5" fmla="*/ 35731 w 35730"/>
                <a:gd name="connsiteY5" fmla="*/ 4726 h 96127"/>
                <a:gd name="connsiteX6" fmla="*/ 35731 w 35730"/>
                <a:gd name="connsiteY6" fmla="*/ 12563 h 96127"/>
                <a:gd name="connsiteX7" fmla="*/ 21093 w 35730"/>
                <a:gd name="connsiteY7" fmla="*/ 7492 h 96127"/>
                <a:gd name="connsiteX8" fmla="*/ 7838 w 35730"/>
                <a:gd name="connsiteY8" fmla="*/ 20747 h 96127"/>
                <a:gd name="connsiteX9" fmla="*/ 7838 w 35730"/>
                <a:gd name="connsiteY9" fmla="*/ 33887 h 96127"/>
                <a:gd name="connsiteX10" fmla="*/ 33541 w 35730"/>
                <a:gd name="connsiteY10" fmla="*/ 33887 h 96127"/>
                <a:gd name="connsiteX11" fmla="*/ 33541 w 35730"/>
                <a:gd name="connsiteY11" fmla="*/ 41263 h 96127"/>
                <a:gd name="connsiteX12" fmla="*/ 7838 w 35730"/>
                <a:gd name="connsiteY12" fmla="*/ 41263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30" h="96127">
                  <a:moveTo>
                    <a:pt x="7838" y="41378"/>
                  </a:moveTo>
                  <a:lnTo>
                    <a:pt x="7838" y="96127"/>
                  </a:lnTo>
                  <a:lnTo>
                    <a:pt x="0" y="96127"/>
                  </a:lnTo>
                  <a:lnTo>
                    <a:pt x="0" y="21208"/>
                  </a:lnTo>
                  <a:cubicBezTo>
                    <a:pt x="0" y="8875"/>
                    <a:pt x="7838" y="0"/>
                    <a:pt x="20632" y="0"/>
                  </a:cubicBezTo>
                  <a:cubicBezTo>
                    <a:pt x="25934" y="0"/>
                    <a:pt x="30890" y="1152"/>
                    <a:pt x="35731" y="4726"/>
                  </a:cubicBezTo>
                  <a:lnTo>
                    <a:pt x="35731" y="12563"/>
                  </a:lnTo>
                  <a:cubicBezTo>
                    <a:pt x="31120" y="8760"/>
                    <a:pt x="26395" y="7492"/>
                    <a:pt x="21093" y="7492"/>
                  </a:cubicBezTo>
                  <a:cubicBezTo>
                    <a:pt x="13024" y="7492"/>
                    <a:pt x="7838" y="13024"/>
                    <a:pt x="7838" y="20747"/>
                  </a:cubicBezTo>
                  <a:lnTo>
                    <a:pt x="7838" y="33887"/>
                  </a:lnTo>
                  <a:lnTo>
                    <a:pt x="33541" y="33887"/>
                  </a:lnTo>
                  <a:lnTo>
                    <a:pt x="33541" y="41263"/>
                  </a:lnTo>
                  <a:lnTo>
                    <a:pt x="7838" y="412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F5E92A72-EC7D-4F9C-8906-6940788E1D15}"/>
                </a:ext>
              </a:extLst>
            </p:cNvPr>
            <p:cNvSpPr/>
            <p:nvPr/>
          </p:nvSpPr>
          <p:spPr>
            <a:xfrm>
              <a:off x="4265560" y="2918856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6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9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6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73117B9D-7316-41EE-B3A6-1B830C46D9D0}"/>
                </a:ext>
              </a:extLst>
            </p:cNvPr>
            <p:cNvSpPr/>
            <p:nvPr/>
          </p:nvSpPr>
          <p:spPr>
            <a:xfrm>
              <a:off x="4337944" y="2918856"/>
              <a:ext cx="63739" cy="64200"/>
            </a:xfrm>
            <a:custGeom>
              <a:avLst/>
              <a:gdLst>
                <a:gd name="connsiteX0" fmla="*/ 55901 w 63739"/>
                <a:gd name="connsiteY0" fmla="*/ 48871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1 h 64200"/>
                <a:gd name="connsiteX10" fmla="*/ 8184 w 63739"/>
                <a:gd name="connsiteY10" fmla="*/ 32273 h 64200"/>
                <a:gd name="connsiteX11" fmla="*/ 31927 w 63739"/>
                <a:gd name="connsiteY11" fmla="*/ 56824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4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1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1"/>
                  </a:lnTo>
                  <a:close/>
                  <a:moveTo>
                    <a:pt x="8184" y="32273"/>
                  </a:moveTo>
                  <a:cubicBezTo>
                    <a:pt x="8184" y="46450"/>
                    <a:pt x="17981" y="56824"/>
                    <a:pt x="31927" y="56824"/>
                  </a:cubicBezTo>
                  <a:cubicBezTo>
                    <a:pt x="45874" y="56824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4" y="17865"/>
                    <a:pt x="8184" y="3227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F896E0E8-2D8C-450F-8908-E276EB335184}"/>
                </a:ext>
              </a:extLst>
            </p:cNvPr>
            <p:cNvSpPr/>
            <p:nvPr/>
          </p:nvSpPr>
          <p:spPr>
            <a:xfrm>
              <a:off x="4423006" y="2899608"/>
              <a:ext cx="36076" cy="83563"/>
            </a:xfrm>
            <a:custGeom>
              <a:avLst/>
              <a:gdLst>
                <a:gd name="connsiteX0" fmla="*/ 20286 w 36076"/>
                <a:gd name="connsiteY0" fmla="*/ 83448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3 w 36076"/>
                <a:gd name="connsiteY3" fmla="*/ 0 h 83563"/>
                <a:gd name="connsiteX4" fmla="*/ 7723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3 w 36076"/>
                <a:gd name="connsiteY7" fmla="*/ 27662 h 83563"/>
                <a:gd name="connsiteX8" fmla="*/ 7723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8"/>
                  </a:moveTo>
                  <a:cubicBezTo>
                    <a:pt x="7723" y="83448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3" y="0"/>
                  </a:lnTo>
                  <a:lnTo>
                    <a:pt x="7723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3" y="27662"/>
                  </a:lnTo>
                  <a:lnTo>
                    <a:pt x="7723" y="62702"/>
                  </a:lnTo>
                  <a:cubicBezTo>
                    <a:pt x="7723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4"/>
                  </a:lnTo>
                  <a:cubicBezTo>
                    <a:pt x="31697" y="82065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2DF3D342-A1A8-4BA1-B7A3-2548B1D4F4C0}"/>
                </a:ext>
              </a:extLst>
            </p:cNvPr>
            <p:cNvSpPr/>
            <p:nvPr/>
          </p:nvSpPr>
          <p:spPr>
            <a:xfrm>
              <a:off x="4470147" y="2919894"/>
              <a:ext cx="54402" cy="63162"/>
            </a:xfrm>
            <a:custGeom>
              <a:avLst/>
              <a:gdLst>
                <a:gd name="connsiteX0" fmla="*/ 46565 w 54402"/>
                <a:gd name="connsiteY0" fmla="*/ 0 h 63162"/>
                <a:gd name="connsiteX1" fmla="*/ 54403 w 54402"/>
                <a:gd name="connsiteY1" fmla="*/ 0 h 63162"/>
                <a:gd name="connsiteX2" fmla="*/ 54403 w 54402"/>
                <a:gd name="connsiteY2" fmla="*/ 35039 h 63162"/>
                <a:gd name="connsiteX3" fmla="*/ 27317 w 54402"/>
                <a:gd name="connsiteY3" fmla="*/ 63163 h 63162"/>
                <a:gd name="connsiteX4" fmla="*/ 0 w 54402"/>
                <a:gd name="connsiteY4" fmla="*/ 35039 h 63162"/>
                <a:gd name="connsiteX5" fmla="*/ 0 w 54402"/>
                <a:gd name="connsiteY5" fmla="*/ 0 h 63162"/>
                <a:gd name="connsiteX6" fmla="*/ 7838 w 54402"/>
                <a:gd name="connsiteY6" fmla="*/ 0 h 63162"/>
                <a:gd name="connsiteX7" fmla="*/ 7838 w 54402"/>
                <a:gd name="connsiteY7" fmla="*/ 35731 h 63162"/>
                <a:gd name="connsiteX8" fmla="*/ 27202 w 54402"/>
                <a:gd name="connsiteY8" fmla="*/ 55786 h 63162"/>
                <a:gd name="connsiteX9" fmla="*/ 46450 w 54402"/>
                <a:gd name="connsiteY9" fmla="*/ 35731 h 63162"/>
                <a:gd name="connsiteX10" fmla="*/ 46450 w 54402"/>
                <a:gd name="connsiteY10" fmla="*/ 0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02" h="63162">
                  <a:moveTo>
                    <a:pt x="46565" y="0"/>
                  </a:moveTo>
                  <a:lnTo>
                    <a:pt x="54403" y="0"/>
                  </a:lnTo>
                  <a:lnTo>
                    <a:pt x="54403" y="35039"/>
                  </a:lnTo>
                  <a:cubicBezTo>
                    <a:pt x="54403" y="52674"/>
                    <a:pt x="43799" y="63163"/>
                    <a:pt x="27317" y="63163"/>
                  </a:cubicBezTo>
                  <a:cubicBezTo>
                    <a:pt x="10835" y="63163"/>
                    <a:pt x="0" y="52674"/>
                    <a:pt x="0" y="35039"/>
                  </a:cubicBezTo>
                  <a:lnTo>
                    <a:pt x="0" y="0"/>
                  </a:lnTo>
                  <a:lnTo>
                    <a:pt x="7838" y="0"/>
                  </a:lnTo>
                  <a:lnTo>
                    <a:pt x="7838" y="35731"/>
                  </a:lnTo>
                  <a:cubicBezTo>
                    <a:pt x="7838" y="48871"/>
                    <a:pt x="15676" y="55786"/>
                    <a:pt x="27202" y="55786"/>
                  </a:cubicBezTo>
                  <a:cubicBezTo>
                    <a:pt x="38728" y="55786"/>
                    <a:pt x="46450" y="48986"/>
                    <a:pt x="46450" y="35731"/>
                  </a:cubicBezTo>
                  <a:lnTo>
                    <a:pt x="4645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8F39B35A-87AD-4D7B-90AE-ED93EFB93987}"/>
                </a:ext>
              </a:extLst>
            </p:cNvPr>
            <p:cNvSpPr/>
            <p:nvPr/>
          </p:nvSpPr>
          <p:spPr>
            <a:xfrm>
              <a:off x="4544952" y="2918972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ACCB2902-BBED-43E0-8B8D-20940F162A50}"/>
                </a:ext>
              </a:extLst>
            </p:cNvPr>
            <p:cNvSpPr/>
            <p:nvPr/>
          </p:nvSpPr>
          <p:spPr>
            <a:xfrm>
              <a:off x="4582757" y="2918856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6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6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995CDBD0-938B-4EFF-8BE4-B5F41B05AFC3}"/>
                </a:ext>
              </a:extLst>
            </p:cNvPr>
            <p:cNvSpPr/>
            <p:nvPr/>
          </p:nvSpPr>
          <p:spPr>
            <a:xfrm>
              <a:off x="4655025" y="2918972"/>
              <a:ext cx="43914" cy="64315"/>
            </a:xfrm>
            <a:custGeom>
              <a:avLst/>
              <a:gdLst>
                <a:gd name="connsiteX0" fmla="*/ 21439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4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4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9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9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3" y="0"/>
                    <a:pt x="22130" y="0"/>
                  </a:cubicBezTo>
                  <a:cubicBezTo>
                    <a:pt x="29392" y="0"/>
                    <a:pt x="36192" y="2075"/>
                    <a:pt x="41033" y="5994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4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6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6" y="57861"/>
                    <a:pt x="21439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2D99A9B6-9BF4-4148-8CD1-B215898C5D2D}"/>
                </a:ext>
              </a:extLst>
            </p:cNvPr>
            <p:cNvSpPr/>
            <p:nvPr/>
          </p:nvSpPr>
          <p:spPr>
            <a:xfrm>
              <a:off x="4740664" y="2918972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6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6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20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5F80D635-82CC-4D22-9E6A-ACE5C19E1284}"/>
                </a:ext>
              </a:extLst>
            </p:cNvPr>
            <p:cNvSpPr/>
            <p:nvPr/>
          </p:nvSpPr>
          <p:spPr>
            <a:xfrm>
              <a:off x="4820885" y="2885892"/>
              <a:ext cx="35730" cy="96127"/>
            </a:xfrm>
            <a:custGeom>
              <a:avLst/>
              <a:gdLst>
                <a:gd name="connsiteX0" fmla="*/ 7838 w 35730"/>
                <a:gd name="connsiteY0" fmla="*/ 41378 h 96127"/>
                <a:gd name="connsiteX1" fmla="*/ 7838 w 35730"/>
                <a:gd name="connsiteY1" fmla="*/ 96127 h 96127"/>
                <a:gd name="connsiteX2" fmla="*/ 0 w 35730"/>
                <a:gd name="connsiteY2" fmla="*/ 96127 h 96127"/>
                <a:gd name="connsiteX3" fmla="*/ 0 w 35730"/>
                <a:gd name="connsiteY3" fmla="*/ 21208 h 96127"/>
                <a:gd name="connsiteX4" fmla="*/ 20631 w 35730"/>
                <a:gd name="connsiteY4" fmla="*/ 0 h 96127"/>
                <a:gd name="connsiteX5" fmla="*/ 35730 w 35730"/>
                <a:gd name="connsiteY5" fmla="*/ 4726 h 96127"/>
                <a:gd name="connsiteX6" fmla="*/ 35730 w 35730"/>
                <a:gd name="connsiteY6" fmla="*/ 12563 h 96127"/>
                <a:gd name="connsiteX7" fmla="*/ 21093 w 35730"/>
                <a:gd name="connsiteY7" fmla="*/ 7492 h 96127"/>
                <a:gd name="connsiteX8" fmla="*/ 7838 w 35730"/>
                <a:gd name="connsiteY8" fmla="*/ 20747 h 96127"/>
                <a:gd name="connsiteX9" fmla="*/ 7838 w 35730"/>
                <a:gd name="connsiteY9" fmla="*/ 33887 h 96127"/>
                <a:gd name="connsiteX10" fmla="*/ 33541 w 35730"/>
                <a:gd name="connsiteY10" fmla="*/ 33887 h 96127"/>
                <a:gd name="connsiteX11" fmla="*/ 33541 w 35730"/>
                <a:gd name="connsiteY11" fmla="*/ 41263 h 96127"/>
                <a:gd name="connsiteX12" fmla="*/ 7838 w 35730"/>
                <a:gd name="connsiteY12" fmla="*/ 41263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30" h="96127">
                  <a:moveTo>
                    <a:pt x="7838" y="41378"/>
                  </a:moveTo>
                  <a:lnTo>
                    <a:pt x="7838" y="96127"/>
                  </a:lnTo>
                  <a:lnTo>
                    <a:pt x="0" y="96127"/>
                  </a:lnTo>
                  <a:lnTo>
                    <a:pt x="0" y="21208"/>
                  </a:lnTo>
                  <a:cubicBezTo>
                    <a:pt x="0" y="8875"/>
                    <a:pt x="7838" y="0"/>
                    <a:pt x="20631" y="0"/>
                  </a:cubicBezTo>
                  <a:cubicBezTo>
                    <a:pt x="25934" y="0"/>
                    <a:pt x="30890" y="1152"/>
                    <a:pt x="35730" y="4726"/>
                  </a:cubicBezTo>
                  <a:lnTo>
                    <a:pt x="35730" y="12563"/>
                  </a:lnTo>
                  <a:cubicBezTo>
                    <a:pt x="31120" y="8760"/>
                    <a:pt x="26394" y="7492"/>
                    <a:pt x="21093" y="7492"/>
                  </a:cubicBezTo>
                  <a:cubicBezTo>
                    <a:pt x="13024" y="7492"/>
                    <a:pt x="7838" y="13024"/>
                    <a:pt x="7838" y="20747"/>
                  </a:cubicBezTo>
                  <a:lnTo>
                    <a:pt x="7838" y="33887"/>
                  </a:lnTo>
                  <a:lnTo>
                    <a:pt x="33541" y="33887"/>
                  </a:lnTo>
                  <a:lnTo>
                    <a:pt x="33541" y="41263"/>
                  </a:lnTo>
                  <a:lnTo>
                    <a:pt x="7838" y="412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970E5347-57BC-4B82-BD0F-F72458C6BD97}"/>
                </a:ext>
              </a:extLst>
            </p:cNvPr>
            <p:cNvSpPr/>
            <p:nvPr/>
          </p:nvSpPr>
          <p:spPr>
            <a:xfrm>
              <a:off x="4894422" y="2899608"/>
              <a:ext cx="36076" cy="83563"/>
            </a:xfrm>
            <a:custGeom>
              <a:avLst/>
              <a:gdLst>
                <a:gd name="connsiteX0" fmla="*/ 20286 w 36076"/>
                <a:gd name="connsiteY0" fmla="*/ 83448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6 w 36076"/>
                <a:gd name="connsiteY10" fmla="*/ 71346 h 83563"/>
                <a:gd name="connsiteX11" fmla="*/ 36076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8"/>
                  </a:moveTo>
                  <a:cubicBezTo>
                    <a:pt x="7722" y="83448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6" y="71346"/>
                  </a:cubicBezTo>
                  <a:lnTo>
                    <a:pt x="36076" y="78954"/>
                  </a:lnTo>
                  <a:cubicBezTo>
                    <a:pt x="31697" y="82065"/>
                    <a:pt x="25472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DAB3F19C-AA46-4D57-BB3E-59DD89EF5742}"/>
                </a:ext>
              </a:extLst>
            </p:cNvPr>
            <p:cNvSpPr/>
            <p:nvPr/>
          </p:nvSpPr>
          <p:spPr>
            <a:xfrm>
              <a:off x="4943522" y="2886929"/>
              <a:ext cx="55325" cy="95089"/>
            </a:xfrm>
            <a:custGeom>
              <a:avLst/>
              <a:gdLst>
                <a:gd name="connsiteX0" fmla="*/ 7838 w 55325"/>
                <a:gd name="connsiteY0" fmla="*/ 95090 h 95089"/>
                <a:gd name="connsiteX1" fmla="*/ 0 w 55325"/>
                <a:gd name="connsiteY1" fmla="*/ 95090 h 95089"/>
                <a:gd name="connsiteX2" fmla="*/ 0 w 55325"/>
                <a:gd name="connsiteY2" fmla="*/ 0 h 95089"/>
                <a:gd name="connsiteX3" fmla="*/ 7838 w 55325"/>
                <a:gd name="connsiteY3" fmla="*/ 0 h 95089"/>
                <a:gd name="connsiteX4" fmla="*/ 7838 w 55325"/>
                <a:gd name="connsiteY4" fmla="*/ 47142 h 95089"/>
                <a:gd name="connsiteX5" fmla="*/ 30775 w 55325"/>
                <a:gd name="connsiteY5" fmla="*/ 31927 h 95089"/>
                <a:gd name="connsiteX6" fmla="*/ 55325 w 55325"/>
                <a:gd name="connsiteY6" fmla="*/ 59590 h 95089"/>
                <a:gd name="connsiteX7" fmla="*/ 55325 w 55325"/>
                <a:gd name="connsiteY7" fmla="*/ 95090 h 95089"/>
                <a:gd name="connsiteX8" fmla="*/ 47487 w 55325"/>
                <a:gd name="connsiteY8" fmla="*/ 95090 h 95089"/>
                <a:gd name="connsiteX9" fmla="*/ 47487 w 55325"/>
                <a:gd name="connsiteY9" fmla="*/ 60742 h 95089"/>
                <a:gd name="connsiteX10" fmla="*/ 28815 w 55325"/>
                <a:gd name="connsiteY10" fmla="*/ 39534 h 95089"/>
                <a:gd name="connsiteX11" fmla="*/ 7723 w 55325"/>
                <a:gd name="connsiteY11" fmla="*/ 63969 h 95089"/>
                <a:gd name="connsiteX12" fmla="*/ 7723 w 55325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90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2"/>
                  </a:lnTo>
                  <a:cubicBezTo>
                    <a:pt x="47487" y="46681"/>
                    <a:pt x="41033" y="39534"/>
                    <a:pt x="28815" y="39534"/>
                  </a:cubicBezTo>
                  <a:cubicBezTo>
                    <a:pt x="16598" y="39534"/>
                    <a:pt x="7723" y="50138"/>
                    <a:pt x="7723" y="63969"/>
                  </a:cubicBezTo>
                  <a:lnTo>
                    <a:pt x="7723" y="9509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940875D1-3F46-4DF8-B013-A8639D804B86}"/>
                </a:ext>
              </a:extLst>
            </p:cNvPr>
            <p:cNvSpPr/>
            <p:nvPr/>
          </p:nvSpPr>
          <p:spPr>
            <a:xfrm>
              <a:off x="5014638" y="2918856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6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6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13A41CA6-B873-487E-9B1A-44C69D215919}"/>
                </a:ext>
              </a:extLst>
            </p:cNvPr>
            <p:cNvSpPr/>
            <p:nvPr/>
          </p:nvSpPr>
          <p:spPr>
            <a:xfrm>
              <a:off x="5119756" y="2895804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2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2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F8DDBB5C-79C7-4B95-8344-2216F71B88BE}"/>
                </a:ext>
              </a:extLst>
            </p:cNvPr>
            <p:cNvSpPr/>
            <p:nvPr/>
          </p:nvSpPr>
          <p:spPr>
            <a:xfrm>
              <a:off x="5151568" y="2918856"/>
              <a:ext cx="55324" cy="63162"/>
            </a:xfrm>
            <a:custGeom>
              <a:avLst/>
              <a:gdLst>
                <a:gd name="connsiteX0" fmla="*/ 7838 w 55324"/>
                <a:gd name="connsiteY0" fmla="*/ 63163 h 63162"/>
                <a:gd name="connsiteX1" fmla="*/ 0 w 55324"/>
                <a:gd name="connsiteY1" fmla="*/ 63163 h 63162"/>
                <a:gd name="connsiteX2" fmla="*/ 0 w 55324"/>
                <a:gd name="connsiteY2" fmla="*/ 1037 h 63162"/>
                <a:gd name="connsiteX3" fmla="*/ 7838 w 55324"/>
                <a:gd name="connsiteY3" fmla="*/ 1037 h 63162"/>
                <a:gd name="connsiteX4" fmla="*/ 7838 w 55324"/>
                <a:gd name="connsiteY4" fmla="*/ 15214 h 63162"/>
                <a:gd name="connsiteX5" fmla="*/ 30774 w 55324"/>
                <a:gd name="connsiteY5" fmla="*/ 0 h 63162"/>
                <a:gd name="connsiteX6" fmla="*/ 55325 w 55324"/>
                <a:gd name="connsiteY6" fmla="*/ 27662 h 63162"/>
                <a:gd name="connsiteX7" fmla="*/ 55325 w 55324"/>
                <a:gd name="connsiteY7" fmla="*/ 63163 h 63162"/>
                <a:gd name="connsiteX8" fmla="*/ 47487 w 55324"/>
                <a:gd name="connsiteY8" fmla="*/ 63163 h 63162"/>
                <a:gd name="connsiteX9" fmla="*/ 47487 w 55324"/>
                <a:gd name="connsiteY9" fmla="*/ 28815 h 63162"/>
                <a:gd name="connsiteX10" fmla="*/ 28815 w 55324"/>
                <a:gd name="connsiteY10" fmla="*/ 7607 h 63162"/>
                <a:gd name="connsiteX11" fmla="*/ 7722 w 55324"/>
                <a:gd name="connsiteY11" fmla="*/ 32042 h 63162"/>
                <a:gd name="connsiteX12" fmla="*/ 7722 w 55324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4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80CC7377-C880-4B4D-9F4C-1E672991BD44}"/>
                </a:ext>
              </a:extLst>
            </p:cNvPr>
            <p:cNvSpPr/>
            <p:nvPr/>
          </p:nvSpPr>
          <p:spPr>
            <a:xfrm>
              <a:off x="5224066" y="2899608"/>
              <a:ext cx="36076" cy="83563"/>
            </a:xfrm>
            <a:custGeom>
              <a:avLst/>
              <a:gdLst>
                <a:gd name="connsiteX0" fmla="*/ 20286 w 36076"/>
                <a:gd name="connsiteY0" fmla="*/ 83448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3 w 36076"/>
                <a:gd name="connsiteY3" fmla="*/ 0 h 83563"/>
                <a:gd name="connsiteX4" fmla="*/ 7723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3 w 36076"/>
                <a:gd name="connsiteY7" fmla="*/ 27662 h 83563"/>
                <a:gd name="connsiteX8" fmla="*/ 7723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8"/>
                  </a:moveTo>
                  <a:cubicBezTo>
                    <a:pt x="7723" y="83448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3" y="0"/>
                  </a:lnTo>
                  <a:lnTo>
                    <a:pt x="7723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3" y="27662"/>
                  </a:lnTo>
                  <a:lnTo>
                    <a:pt x="7723" y="62702"/>
                  </a:lnTo>
                  <a:cubicBezTo>
                    <a:pt x="7723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4"/>
                  </a:lnTo>
                  <a:cubicBezTo>
                    <a:pt x="31697" y="82065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14372690-8B20-4E73-AC12-D68132F459BB}"/>
                </a:ext>
              </a:extLst>
            </p:cNvPr>
            <p:cNvSpPr/>
            <p:nvPr/>
          </p:nvSpPr>
          <p:spPr>
            <a:xfrm>
              <a:off x="5268442" y="2918856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6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6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C591AC7B-1201-4CFD-8A44-65E26AB0216C}"/>
                </a:ext>
              </a:extLst>
            </p:cNvPr>
            <p:cNvSpPr/>
            <p:nvPr/>
          </p:nvSpPr>
          <p:spPr>
            <a:xfrm>
              <a:off x="5345667" y="2918972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5AA8379B-E6A0-4BE9-B6BA-B1667E5DD1AB}"/>
                </a:ext>
              </a:extLst>
            </p:cNvPr>
            <p:cNvSpPr/>
            <p:nvPr/>
          </p:nvSpPr>
          <p:spPr>
            <a:xfrm>
              <a:off x="5388658" y="2918856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2 h 63162"/>
                <a:gd name="connsiteX7" fmla="*/ 55325 w 55325"/>
                <a:gd name="connsiteY7" fmla="*/ 63163 h 63162"/>
                <a:gd name="connsiteX8" fmla="*/ 47488 w 55325"/>
                <a:gd name="connsiteY8" fmla="*/ 63163 h 63162"/>
                <a:gd name="connsiteX9" fmla="*/ 47488 w 55325"/>
                <a:gd name="connsiteY9" fmla="*/ 28815 h 63162"/>
                <a:gd name="connsiteX10" fmla="*/ 28815 w 55325"/>
                <a:gd name="connsiteY10" fmla="*/ 7607 h 63162"/>
                <a:gd name="connsiteX11" fmla="*/ 7723 w 55325"/>
                <a:gd name="connsiteY11" fmla="*/ 32042 h 63162"/>
                <a:gd name="connsiteX12" fmla="*/ 7723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8" y="63163"/>
                  </a:lnTo>
                  <a:lnTo>
                    <a:pt x="47488" y="28815"/>
                  </a:lnTo>
                  <a:cubicBezTo>
                    <a:pt x="47488" y="14753"/>
                    <a:pt x="41033" y="7607"/>
                    <a:pt x="28815" y="7607"/>
                  </a:cubicBezTo>
                  <a:cubicBezTo>
                    <a:pt x="16598" y="7607"/>
                    <a:pt x="7723" y="18211"/>
                    <a:pt x="7723" y="32042"/>
                  </a:cubicBezTo>
                  <a:lnTo>
                    <a:pt x="7723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0D8BA9F7-2179-4F25-83BF-B9535259A9A2}"/>
                </a:ext>
              </a:extLst>
            </p:cNvPr>
            <p:cNvSpPr/>
            <p:nvPr/>
          </p:nvSpPr>
          <p:spPr>
            <a:xfrm>
              <a:off x="5459774" y="2918856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6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6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1D38A3DD-46B0-4C6C-A50E-829FF5894BA2}"/>
                </a:ext>
              </a:extLst>
            </p:cNvPr>
            <p:cNvSpPr/>
            <p:nvPr/>
          </p:nvSpPr>
          <p:spPr>
            <a:xfrm>
              <a:off x="5535155" y="2899608"/>
              <a:ext cx="36076" cy="83563"/>
            </a:xfrm>
            <a:custGeom>
              <a:avLst/>
              <a:gdLst>
                <a:gd name="connsiteX0" fmla="*/ 20286 w 36076"/>
                <a:gd name="connsiteY0" fmla="*/ 83448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6 w 36076"/>
                <a:gd name="connsiteY10" fmla="*/ 71346 h 83563"/>
                <a:gd name="connsiteX11" fmla="*/ 36076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8"/>
                  </a:moveTo>
                  <a:cubicBezTo>
                    <a:pt x="7722" y="83448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6" y="71346"/>
                  </a:cubicBezTo>
                  <a:lnTo>
                    <a:pt x="36076" y="78954"/>
                  </a:lnTo>
                  <a:cubicBezTo>
                    <a:pt x="31697" y="82065"/>
                    <a:pt x="25472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28FFD165-4439-4CFC-A4B2-263EF09BB756}"/>
                </a:ext>
              </a:extLst>
            </p:cNvPr>
            <p:cNvSpPr/>
            <p:nvPr/>
          </p:nvSpPr>
          <p:spPr>
            <a:xfrm>
              <a:off x="5609152" y="2918972"/>
              <a:ext cx="43914" cy="64315"/>
            </a:xfrm>
            <a:custGeom>
              <a:avLst/>
              <a:gdLst>
                <a:gd name="connsiteX0" fmla="*/ 21439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4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4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9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9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3" y="0"/>
                    <a:pt x="22130" y="0"/>
                  </a:cubicBezTo>
                  <a:cubicBezTo>
                    <a:pt x="29392" y="0"/>
                    <a:pt x="36192" y="2075"/>
                    <a:pt x="41033" y="5994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4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6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6" y="57861"/>
                    <a:pt x="21439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61165CA8-2DE9-44BE-A4B1-8319515C0FC2}"/>
                </a:ext>
              </a:extLst>
            </p:cNvPr>
            <p:cNvSpPr/>
            <p:nvPr/>
          </p:nvSpPr>
          <p:spPr>
            <a:xfrm>
              <a:off x="5667704" y="2919894"/>
              <a:ext cx="54402" cy="63162"/>
            </a:xfrm>
            <a:custGeom>
              <a:avLst/>
              <a:gdLst>
                <a:gd name="connsiteX0" fmla="*/ 46565 w 54402"/>
                <a:gd name="connsiteY0" fmla="*/ 0 h 63162"/>
                <a:gd name="connsiteX1" fmla="*/ 54403 w 54402"/>
                <a:gd name="connsiteY1" fmla="*/ 0 h 63162"/>
                <a:gd name="connsiteX2" fmla="*/ 54403 w 54402"/>
                <a:gd name="connsiteY2" fmla="*/ 35039 h 63162"/>
                <a:gd name="connsiteX3" fmla="*/ 27317 w 54402"/>
                <a:gd name="connsiteY3" fmla="*/ 63163 h 63162"/>
                <a:gd name="connsiteX4" fmla="*/ 0 w 54402"/>
                <a:gd name="connsiteY4" fmla="*/ 35039 h 63162"/>
                <a:gd name="connsiteX5" fmla="*/ 0 w 54402"/>
                <a:gd name="connsiteY5" fmla="*/ 0 h 63162"/>
                <a:gd name="connsiteX6" fmla="*/ 7838 w 54402"/>
                <a:gd name="connsiteY6" fmla="*/ 0 h 63162"/>
                <a:gd name="connsiteX7" fmla="*/ 7838 w 54402"/>
                <a:gd name="connsiteY7" fmla="*/ 35731 h 63162"/>
                <a:gd name="connsiteX8" fmla="*/ 27201 w 54402"/>
                <a:gd name="connsiteY8" fmla="*/ 55786 h 63162"/>
                <a:gd name="connsiteX9" fmla="*/ 46450 w 54402"/>
                <a:gd name="connsiteY9" fmla="*/ 35731 h 63162"/>
                <a:gd name="connsiteX10" fmla="*/ 46450 w 54402"/>
                <a:gd name="connsiteY10" fmla="*/ 0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02" h="63162">
                  <a:moveTo>
                    <a:pt x="46565" y="0"/>
                  </a:moveTo>
                  <a:lnTo>
                    <a:pt x="54403" y="0"/>
                  </a:lnTo>
                  <a:lnTo>
                    <a:pt x="54403" y="35039"/>
                  </a:lnTo>
                  <a:cubicBezTo>
                    <a:pt x="54403" y="52674"/>
                    <a:pt x="43799" y="63163"/>
                    <a:pt x="27317" y="63163"/>
                  </a:cubicBezTo>
                  <a:cubicBezTo>
                    <a:pt x="10835" y="63163"/>
                    <a:pt x="0" y="52674"/>
                    <a:pt x="0" y="35039"/>
                  </a:cubicBezTo>
                  <a:lnTo>
                    <a:pt x="0" y="0"/>
                  </a:lnTo>
                  <a:lnTo>
                    <a:pt x="7838" y="0"/>
                  </a:lnTo>
                  <a:lnTo>
                    <a:pt x="7838" y="35731"/>
                  </a:lnTo>
                  <a:cubicBezTo>
                    <a:pt x="7838" y="48871"/>
                    <a:pt x="15675" y="55786"/>
                    <a:pt x="27201" y="55786"/>
                  </a:cubicBezTo>
                  <a:cubicBezTo>
                    <a:pt x="38727" y="55786"/>
                    <a:pt x="46450" y="48986"/>
                    <a:pt x="46450" y="35731"/>
                  </a:cubicBezTo>
                  <a:lnTo>
                    <a:pt x="4645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CE8E4A7B-B4B3-4F3B-A41F-144D6CA1B6D0}"/>
                </a:ext>
              </a:extLst>
            </p:cNvPr>
            <p:cNvSpPr/>
            <p:nvPr/>
          </p:nvSpPr>
          <p:spPr>
            <a:xfrm>
              <a:off x="5737667" y="2918856"/>
              <a:ext cx="53365" cy="64084"/>
            </a:xfrm>
            <a:custGeom>
              <a:avLst/>
              <a:gdLst>
                <a:gd name="connsiteX0" fmla="*/ 32849 w 53365"/>
                <a:gd name="connsiteY0" fmla="*/ 56824 h 64084"/>
                <a:gd name="connsiteX1" fmla="*/ 53366 w 53365"/>
                <a:gd name="connsiteY1" fmla="*/ 49447 h 64084"/>
                <a:gd name="connsiteX2" fmla="*/ 53366 w 53365"/>
                <a:gd name="connsiteY2" fmla="*/ 57515 h 64084"/>
                <a:gd name="connsiteX3" fmla="*/ 32158 w 53365"/>
                <a:gd name="connsiteY3" fmla="*/ 64085 h 64084"/>
                <a:gd name="connsiteX4" fmla="*/ 0 w 53365"/>
                <a:gd name="connsiteY4" fmla="*/ 32042 h 64084"/>
                <a:gd name="connsiteX5" fmla="*/ 32042 w 53365"/>
                <a:gd name="connsiteY5" fmla="*/ 0 h 64084"/>
                <a:gd name="connsiteX6" fmla="*/ 52674 w 53365"/>
                <a:gd name="connsiteY6" fmla="*/ 7146 h 64084"/>
                <a:gd name="connsiteX7" fmla="*/ 52674 w 53365"/>
                <a:gd name="connsiteY7" fmla="*/ 15906 h 64084"/>
                <a:gd name="connsiteX8" fmla="*/ 32504 w 53365"/>
                <a:gd name="connsiteY8" fmla="*/ 7492 h 64084"/>
                <a:gd name="connsiteX9" fmla="*/ 8068 w 53365"/>
                <a:gd name="connsiteY9" fmla="*/ 32042 h 64084"/>
                <a:gd name="connsiteX10" fmla="*/ 32849 w 53365"/>
                <a:gd name="connsiteY10" fmla="*/ 56824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4">
                  <a:moveTo>
                    <a:pt x="32849" y="56824"/>
                  </a:moveTo>
                  <a:cubicBezTo>
                    <a:pt x="40687" y="56824"/>
                    <a:pt x="47833" y="54403"/>
                    <a:pt x="53366" y="49447"/>
                  </a:cubicBezTo>
                  <a:lnTo>
                    <a:pt x="53366" y="57515"/>
                  </a:lnTo>
                  <a:cubicBezTo>
                    <a:pt x="47257" y="62125"/>
                    <a:pt x="39995" y="64085"/>
                    <a:pt x="32158" y="64085"/>
                  </a:cubicBezTo>
                  <a:cubicBezTo>
                    <a:pt x="13140" y="64085"/>
                    <a:pt x="0" y="50715"/>
                    <a:pt x="0" y="32042"/>
                  </a:cubicBezTo>
                  <a:cubicBezTo>
                    <a:pt x="0" y="13370"/>
                    <a:pt x="13486" y="0"/>
                    <a:pt x="32042" y="0"/>
                  </a:cubicBezTo>
                  <a:cubicBezTo>
                    <a:pt x="40111" y="0"/>
                    <a:pt x="47257" y="2420"/>
                    <a:pt x="52674" y="7146"/>
                  </a:cubicBezTo>
                  <a:lnTo>
                    <a:pt x="52674" y="15906"/>
                  </a:lnTo>
                  <a:cubicBezTo>
                    <a:pt x="47718" y="10489"/>
                    <a:pt x="40687" y="7492"/>
                    <a:pt x="32504" y="7492"/>
                  </a:cubicBezTo>
                  <a:cubicBezTo>
                    <a:pt x="18211" y="7492"/>
                    <a:pt x="8068" y="17635"/>
                    <a:pt x="8068" y="32042"/>
                  </a:cubicBezTo>
                  <a:cubicBezTo>
                    <a:pt x="8068" y="46450"/>
                    <a:pt x="18211" y="56824"/>
                    <a:pt x="32849" y="5682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FB0E89A-AC72-4882-BE66-81EECC29451E}"/>
                </a:ext>
              </a:extLst>
            </p:cNvPr>
            <p:cNvSpPr/>
            <p:nvPr/>
          </p:nvSpPr>
          <p:spPr>
            <a:xfrm>
              <a:off x="5807861" y="2886929"/>
              <a:ext cx="55324" cy="95089"/>
            </a:xfrm>
            <a:custGeom>
              <a:avLst/>
              <a:gdLst>
                <a:gd name="connsiteX0" fmla="*/ 7838 w 55324"/>
                <a:gd name="connsiteY0" fmla="*/ 95090 h 95089"/>
                <a:gd name="connsiteX1" fmla="*/ 0 w 55324"/>
                <a:gd name="connsiteY1" fmla="*/ 95090 h 95089"/>
                <a:gd name="connsiteX2" fmla="*/ 0 w 55324"/>
                <a:gd name="connsiteY2" fmla="*/ 0 h 95089"/>
                <a:gd name="connsiteX3" fmla="*/ 7838 w 55324"/>
                <a:gd name="connsiteY3" fmla="*/ 0 h 95089"/>
                <a:gd name="connsiteX4" fmla="*/ 7838 w 55324"/>
                <a:gd name="connsiteY4" fmla="*/ 47142 h 95089"/>
                <a:gd name="connsiteX5" fmla="*/ 30774 w 55324"/>
                <a:gd name="connsiteY5" fmla="*/ 31927 h 95089"/>
                <a:gd name="connsiteX6" fmla="*/ 55325 w 55324"/>
                <a:gd name="connsiteY6" fmla="*/ 59590 h 95089"/>
                <a:gd name="connsiteX7" fmla="*/ 55325 w 55324"/>
                <a:gd name="connsiteY7" fmla="*/ 95090 h 95089"/>
                <a:gd name="connsiteX8" fmla="*/ 47487 w 55324"/>
                <a:gd name="connsiteY8" fmla="*/ 95090 h 95089"/>
                <a:gd name="connsiteX9" fmla="*/ 47487 w 55324"/>
                <a:gd name="connsiteY9" fmla="*/ 60742 h 95089"/>
                <a:gd name="connsiteX10" fmla="*/ 28815 w 55324"/>
                <a:gd name="connsiteY10" fmla="*/ 39534 h 95089"/>
                <a:gd name="connsiteX11" fmla="*/ 7722 w 55324"/>
                <a:gd name="connsiteY11" fmla="*/ 63969 h 95089"/>
                <a:gd name="connsiteX12" fmla="*/ 7722 w 55324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4" y="31927"/>
                  </a:cubicBezTo>
                  <a:cubicBezTo>
                    <a:pt x="47257" y="31927"/>
                    <a:pt x="55325" y="43453"/>
                    <a:pt x="55325" y="59590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2"/>
                  </a:lnTo>
                  <a:cubicBezTo>
                    <a:pt x="47487" y="46681"/>
                    <a:pt x="41033" y="39534"/>
                    <a:pt x="28815" y="39534"/>
                  </a:cubicBezTo>
                  <a:cubicBezTo>
                    <a:pt x="16597" y="39534"/>
                    <a:pt x="7722" y="50138"/>
                    <a:pt x="7722" y="63969"/>
                  </a:cubicBezTo>
                  <a:lnTo>
                    <a:pt x="7722" y="9509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072AA2AD-B660-4863-BB9E-0F2023EE4F0D}"/>
                </a:ext>
              </a:extLst>
            </p:cNvPr>
            <p:cNvSpPr/>
            <p:nvPr/>
          </p:nvSpPr>
          <p:spPr>
            <a:xfrm>
              <a:off x="5908944" y="2918856"/>
              <a:ext cx="63739" cy="64200"/>
            </a:xfrm>
            <a:custGeom>
              <a:avLst/>
              <a:gdLst>
                <a:gd name="connsiteX0" fmla="*/ 55902 w 63739"/>
                <a:gd name="connsiteY0" fmla="*/ 48871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2 w 63739"/>
                <a:gd name="connsiteY4" fmla="*/ 15445 h 64200"/>
                <a:gd name="connsiteX5" fmla="*/ 55902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2 w 63739"/>
                <a:gd name="connsiteY8" fmla="*/ 63163 h 64200"/>
                <a:gd name="connsiteX9" fmla="*/ 55902 w 63739"/>
                <a:gd name="connsiteY9" fmla="*/ 48871 h 64200"/>
                <a:gd name="connsiteX10" fmla="*/ 8184 w 63739"/>
                <a:gd name="connsiteY10" fmla="*/ 32273 h 64200"/>
                <a:gd name="connsiteX11" fmla="*/ 31927 w 63739"/>
                <a:gd name="connsiteY11" fmla="*/ 56824 h 64200"/>
                <a:gd name="connsiteX12" fmla="*/ 55902 w 63739"/>
                <a:gd name="connsiteY12" fmla="*/ 32273 h 64200"/>
                <a:gd name="connsiteX13" fmla="*/ 31927 w 63739"/>
                <a:gd name="connsiteY13" fmla="*/ 7492 h 64200"/>
                <a:gd name="connsiteX14" fmla="*/ 8184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2" y="48871"/>
                  </a:moveTo>
                  <a:cubicBezTo>
                    <a:pt x="51522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10" y="0"/>
                    <a:pt x="31120" y="0"/>
                  </a:cubicBezTo>
                  <a:cubicBezTo>
                    <a:pt x="42531" y="0"/>
                    <a:pt x="51406" y="6109"/>
                    <a:pt x="55902" y="15445"/>
                  </a:cubicBezTo>
                  <a:lnTo>
                    <a:pt x="55902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2" y="63163"/>
                  </a:lnTo>
                  <a:lnTo>
                    <a:pt x="55902" y="48871"/>
                  </a:lnTo>
                  <a:close/>
                  <a:moveTo>
                    <a:pt x="8184" y="32273"/>
                  </a:moveTo>
                  <a:cubicBezTo>
                    <a:pt x="8184" y="46450"/>
                    <a:pt x="17981" y="56824"/>
                    <a:pt x="31927" y="56824"/>
                  </a:cubicBezTo>
                  <a:cubicBezTo>
                    <a:pt x="45874" y="56824"/>
                    <a:pt x="55902" y="46450"/>
                    <a:pt x="55902" y="32273"/>
                  </a:cubicBezTo>
                  <a:cubicBezTo>
                    <a:pt x="55902" y="18096"/>
                    <a:pt x="45874" y="7492"/>
                    <a:pt x="31927" y="7492"/>
                  </a:cubicBezTo>
                  <a:cubicBezTo>
                    <a:pt x="17981" y="7492"/>
                    <a:pt x="8184" y="17865"/>
                    <a:pt x="8184" y="3227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286CA150-9A26-4D9C-A918-6558805DC58F}"/>
                </a:ext>
              </a:extLst>
            </p:cNvPr>
            <p:cNvSpPr/>
            <p:nvPr/>
          </p:nvSpPr>
          <p:spPr>
            <a:xfrm>
              <a:off x="5989857" y="2918972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70 w 43914"/>
                <a:gd name="connsiteY2" fmla="*/ 38036 h 64315"/>
                <a:gd name="connsiteX3" fmla="*/ 12564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4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5 w 43914"/>
                <a:gd name="connsiteY9" fmla="*/ 16367 h 64315"/>
                <a:gd name="connsiteX10" fmla="*/ 16482 w 43914"/>
                <a:gd name="connsiteY10" fmla="*/ 25242 h 64315"/>
                <a:gd name="connsiteX11" fmla="*/ 32504 w 43914"/>
                <a:gd name="connsiteY11" fmla="*/ 31466 h 64315"/>
                <a:gd name="connsiteX12" fmla="*/ 43914 w 43914"/>
                <a:gd name="connsiteY12" fmla="*/ 45874 h 64315"/>
                <a:gd name="connsiteX13" fmla="*/ 21324 w 43914"/>
                <a:gd name="connsiteY13" fmla="*/ 64315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70" y="38036"/>
                  </a:cubicBezTo>
                  <a:lnTo>
                    <a:pt x="12564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4"/>
                  </a:cubicBezTo>
                  <a:lnTo>
                    <a:pt x="41033" y="14292"/>
                  </a:lnTo>
                  <a:cubicBezTo>
                    <a:pt x="35616" y="9336"/>
                    <a:pt x="28700" y="6570"/>
                    <a:pt x="22245" y="6570"/>
                  </a:cubicBezTo>
                  <a:cubicBezTo>
                    <a:pt x="14638" y="6570"/>
                    <a:pt x="9105" y="10143"/>
                    <a:pt x="9105" y="16367"/>
                  </a:cubicBezTo>
                  <a:cubicBezTo>
                    <a:pt x="9105" y="20516"/>
                    <a:pt x="11181" y="23167"/>
                    <a:pt x="16482" y="25242"/>
                  </a:cubicBezTo>
                  <a:lnTo>
                    <a:pt x="32504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7" y="64315"/>
                    <a:pt x="21324" y="64315"/>
                  </a:cubicBezTo>
                  <a:cubicBezTo>
                    <a:pt x="13140" y="64315"/>
                    <a:pt x="5648" y="62126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BD84E9D9-0AB6-4D44-BE41-36357FA1D2BE}"/>
                </a:ext>
              </a:extLst>
            </p:cNvPr>
            <p:cNvSpPr/>
            <p:nvPr/>
          </p:nvSpPr>
          <p:spPr>
            <a:xfrm>
              <a:off x="4220839" y="3071116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2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3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5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3 h 64315"/>
                <a:gd name="connsiteX13" fmla="*/ 21323 w 43914"/>
                <a:gd name="connsiteY13" fmla="*/ 64315 h 64315"/>
                <a:gd name="connsiteX14" fmla="*/ 0 w 43914"/>
                <a:gd name="connsiteY14" fmla="*/ 57745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2" y="24435"/>
                    <a:pt x="1152" y="16943"/>
                  </a:cubicBezTo>
                  <a:cubicBezTo>
                    <a:pt x="1152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3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5" y="10143"/>
                    <a:pt x="9105" y="16367"/>
                  </a:cubicBezTo>
                  <a:cubicBezTo>
                    <a:pt x="9105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3"/>
                  </a:cubicBezTo>
                  <a:cubicBezTo>
                    <a:pt x="43914" y="57400"/>
                    <a:pt x="34347" y="64315"/>
                    <a:pt x="21323" y="64315"/>
                  </a:cubicBezTo>
                  <a:cubicBezTo>
                    <a:pt x="13140" y="64315"/>
                    <a:pt x="5648" y="62125"/>
                    <a:pt x="0" y="57745"/>
                  </a:cubicBezTo>
                  <a:lnTo>
                    <a:pt x="0" y="49101"/>
                  </a:lnTo>
                  <a:cubicBezTo>
                    <a:pt x="6455" y="55210"/>
                    <a:pt x="13946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C3AC5018-635A-4297-81D2-53FB641B95AB}"/>
                </a:ext>
              </a:extLst>
            </p:cNvPr>
            <p:cNvSpPr/>
            <p:nvPr/>
          </p:nvSpPr>
          <p:spPr>
            <a:xfrm>
              <a:off x="4276625" y="3071000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6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4977E5D9-E41E-4AC1-B98E-3612D926D2DE}"/>
                </a:ext>
              </a:extLst>
            </p:cNvPr>
            <p:cNvSpPr/>
            <p:nvPr/>
          </p:nvSpPr>
          <p:spPr>
            <a:xfrm>
              <a:off x="4349009" y="3071000"/>
              <a:ext cx="63739" cy="64200"/>
            </a:xfrm>
            <a:custGeom>
              <a:avLst/>
              <a:gdLst>
                <a:gd name="connsiteX0" fmla="*/ 55901 w 63739"/>
                <a:gd name="connsiteY0" fmla="*/ 48870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0 h 64200"/>
                <a:gd name="connsiteX10" fmla="*/ 8183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3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0"/>
                  </a:moveTo>
                  <a:cubicBezTo>
                    <a:pt x="51521" y="58206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3"/>
                    <a:pt x="31927" y="56823"/>
                  </a:cubicBezTo>
                  <a:cubicBezTo>
                    <a:pt x="45873" y="56823"/>
                    <a:pt x="55901" y="46450"/>
                    <a:pt x="55901" y="32273"/>
                  </a:cubicBezTo>
                  <a:cubicBezTo>
                    <a:pt x="55901" y="18096"/>
                    <a:pt x="45873" y="7492"/>
                    <a:pt x="31927" y="7492"/>
                  </a:cubicBezTo>
                  <a:cubicBezTo>
                    <a:pt x="17981" y="7492"/>
                    <a:pt x="8183" y="17865"/>
                    <a:pt x="8183" y="3227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93C69B-3230-4A6D-BD87-4CD6BCAC129E}"/>
                </a:ext>
              </a:extLst>
            </p:cNvPr>
            <p:cNvSpPr/>
            <p:nvPr/>
          </p:nvSpPr>
          <p:spPr>
            <a:xfrm>
              <a:off x="4434878" y="3071116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3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8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B39F2541-0997-45F6-8B9F-0D5EC37FC2B9}"/>
                </a:ext>
              </a:extLst>
            </p:cNvPr>
            <p:cNvSpPr/>
            <p:nvPr/>
          </p:nvSpPr>
          <p:spPr>
            <a:xfrm>
              <a:off x="4472683" y="3071000"/>
              <a:ext cx="53365" cy="64084"/>
            </a:xfrm>
            <a:custGeom>
              <a:avLst/>
              <a:gdLst>
                <a:gd name="connsiteX0" fmla="*/ 32849 w 53365"/>
                <a:gd name="connsiteY0" fmla="*/ 56823 h 64084"/>
                <a:gd name="connsiteX1" fmla="*/ 53366 w 53365"/>
                <a:gd name="connsiteY1" fmla="*/ 49447 h 64084"/>
                <a:gd name="connsiteX2" fmla="*/ 53366 w 53365"/>
                <a:gd name="connsiteY2" fmla="*/ 57515 h 64084"/>
                <a:gd name="connsiteX3" fmla="*/ 32158 w 53365"/>
                <a:gd name="connsiteY3" fmla="*/ 64085 h 64084"/>
                <a:gd name="connsiteX4" fmla="*/ 0 w 53365"/>
                <a:gd name="connsiteY4" fmla="*/ 32042 h 64084"/>
                <a:gd name="connsiteX5" fmla="*/ 32042 w 53365"/>
                <a:gd name="connsiteY5" fmla="*/ 0 h 64084"/>
                <a:gd name="connsiteX6" fmla="*/ 52674 w 53365"/>
                <a:gd name="connsiteY6" fmla="*/ 7146 h 64084"/>
                <a:gd name="connsiteX7" fmla="*/ 52674 w 53365"/>
                <a:gd name="connsiteY7" fmla="*/ 15906 h 64084"/>
                <a:gd name="connsiteX8" fmla="*/ 32504 w 53365"/>
                <a:gd name="connsiteY8" fmla="*/ 7492 h 64084"/>
                <a:gd name="connsiteX9" fmla="*/ 8068 w 53365"/>
                <a:gd name="connsiteY9" fmla="*/ 32042 h 64084"/>
                <a:gd name="connsiteX10" fmla="*/ 32849 w 53365"/>
                <a:gd name="connsiteY10" fmla="*/ 56823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4">
                  <a:moveTo>
                    <a:pt x="32849" y="56823"/>
                  </a:moveTo>
                  <a:cubicBezTo>
                    <a:pt x="40687" y="56823"/>
                    <a:pt x="47833" y="54403"/>
                    <a:pt x="53366" y="49447"/>
                  </a:cubicBezTo>
                  <a:lnTo>
                    <a:pt x="53366" y="57515"/>
                  </a:lnTo>
                  <a:cubicBezTo>
                    <a:pt x="47257" y="62125"/>
                    <a:pt x="39995" y="64085"/>
                    <a:pt x="32158" y="64085"/>
                  </a:cubicBezTo>
                  <a:cubicBezTo>
                    <a:pt x="13140" y="64085"/>
                    <a:pt x="0" y="50715"/>
                    <a:pt x="0" y="32042"/>
                  </a:cubicBezTo>
                  <a:cubicBezTo>
                    <a:pt x="0" y="13370"/>
                    <a:pt x="13486" y="0"/>
                    <a:pt x="32042" y="0"/>
                  </a:cubicBezTo>
                  <a:cubicBezTo>
                    <a:pt x="40111" y="0"/>
                    <a:pt x="47257" y="2420"/>
                    <a:pt x="52674" y="7146"/>
                  </a:cubicBezTo>
                  <a:lnTo>
                    <a:pt x="52674" y="15906"/>
                  </a:lnTo>
                  <a:cubicBezTo>
                    <a:pt x="47718" y="10489"/>
                    <a:pt x="40687" y="7492"/>
                    <a:pt x="32504" y="7492"/>
                  </a:cubicBezTo>
                  <a:cubicBezTo>
                    <a:pt x="18211" y="7492"/>
                    <a:pt x="8068" y="17635"/>
                    <a:pt x="8068" y="32042"/>
                  </a:cubicBezTo>
                  <a:cubicBezTo>
                    <a:pt x="8068" y="46450"/>
                    <a:pt x="18211" y="56823"/>
                    <a:pt x="32849" y="5682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4AFECA3A-E940-436C-9769-341F4F293A41}"/>
                </a:ext>
              </a:extLst>
            </p:cNvPr>
            <p:cNvSpPr/>
            <p:nvPr/>
          </p:nvSpPr>
          <p:spPr>
            <a:xfrm>
              <a:off x="4542877" y="3039073"/>
              <a:ext cx="55324" cy="95089"/>
            </a:xfrm>
            <a:custGeom>
              <a:avLst/>
              <a:gdLst>
                <a:gd name="connsiteX0" fmla="*/ 7838 w 55324"/>
                <a:gd name="connsiteY0" fmla="*/ 95090 h 95089"/>
                <a:gd name="connsiteX1" fmla="*/ 0 w 55324"/>
                <a:gd name="connsiteY1" fmla="*/ 95090 h 95089"/>
                <a:gd name="connsiteX2" fmla="*/ 0 w 55324"/>
                <a:gd name="connsiteY2" fmla="*/ 0 h 95089"/>
                <a:gd name="connsiteX3" fmla="*/ 7838 w 55324"/>
                <a:gd name="connsiteY3" fmla="*/ 0 h 95089"/>
                <a:gd name="connsiteX4" fmla="*/ 7838 w 55324"/>
                <a:gd name="connsiteY4" fmla="*/ 47142 h 95089"/>
                <a:gd name="connsiteX5" fmla="*/ 30774 w 55324"/>
                <a:gd name="connsiteY5" fmla="*/ 31927 h 95089"/>
                <a:gd name="connsiteX6" fmla="*/ 55325 w 55324"/>
                <a:gd name="connsiteY6" fmla="*/ 59589 h 95089"/>
                <a:gd name="connsiteX7" fmla="*/ 55325 w 55324"/>
                <a:gd name="connsiteY7" fmla="*/ 95090 h 95089"/>
                <a:gd name="connsiteX8" fmla="*/ 47487 w 55324"/>
                <a:gd name="connsiteY8" fmla="*/ 95090 h 95089"/>
                <a:gd name="connsiteX9" fmla="*/ 47487 w 55324"/>
                <a:gd name="connsiteY9" fmla="*/ 60742 h 95089"/>
                <a:gd name="connsiteX10" fmla="*/ 28815 w 55324"/>
                <a:gd name="connsiteY10" fmla="*/ 39534 h 95089"/>
                <a:gd name="connsiteX11" fmla="*/ 7722 w 55324"/>
                <a:gd name="connsiteY11" fmla="*/ 63969 h 95089"/>
                <a:gd name="connsiteX12" fmla="*/ 7722 w 55324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4" y="31927"/>
                  </a:cubicBezTo>
                  <a:cubicBezTo>
                    <a:pt x="47257" y="31927"/>
                    <a:pt x="55325" y="43453"/>
                    <a:pt x="55325" y="59589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2"/>
                  </a:lnTo>
                  <a:cubicBezTo>
                    <a:pt x="47487" y="46680"/>
                    <a:pt x="41033" y="39534"/>
                    <a:pt x="28815" y="39534"/>
                  </a:cubicBezTo>
                  <a:cubicBezTo>
                    <a:pt x="16597" y="39534"/>
                    <a:pt x="7722" y="50138"/>
                    <a:pt x="7722" y="63969"/>
                  </a:cubicBezTo>
                  <a:lnTo>
                    <a:pt x="7722" y="9509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B78F0770-0D58-45D1-9305-60C2572071AF}"/>
                </a:ext>
              </a:extLst>
            </p:cNvPr>
            <p:cNvSpPr/>
            <p:nvPr/>
          </p:nvSpPr>
          <p:spPr>
            <a:xfrm>
              <a:off x="4644191" y="3071000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6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5255F8BF-DD59-475D-B2DF-7D0F9FF9B233}"/>
                </a:ext>
              </a:extLst>
            </p:cNvPr>
            <p:cNvSpPr/>
            <p:nvPr/>
          </p:nvSpPr>
          <p:spPr>
            <a:xfrm>
              <a:off x="4721416" y="3071000"/>
              <a:ext cx="55324" cy="63162"/>
            </a:xfrm>
            <a:custGeom>
              <a:avLst/>
              <a:gdLst>
                <a:gd name="connsiteX0" fmla="*/ 7838 w 55324"/>
                <a:gd name="connsiteY0" fmla="*/ 63163 h 63162"/>
                <a:gd name="connsiteX1" fmla="*/ 0 w 55324"/>
                <a:gd name="connsiteY1" fmla="*/ 63163 h 63162"/>
                <a:gd name="connsiteX2" fmla="*/ 0 w 55324"/>
                <a:gd name="connsiteY2" fmla="*/ 1037 h 63162"/>
                <a:gd name="connsiteX3" fmla="*/ 7838 w 55324"/>
                <a:gd name="connsiteY3" fmla="*/ 1037 h 63162"/>
                <a:gd name="connsiteX4" fmla="*/ 7838 w 55324"/>
                <a:gd name="connsiteY4" fmla="*/ 15214 h 63162"/>
                <a:gd name="connsiteX5" fmla="*/ 30774 w 55324"/>
                <a:gd name="connsiteY5" fmla="*/ 0 h 63162"/>
                <a:gd name="connsiteX6" fmla="*/ 55325 w 55324"/>
                <a:gd name="connsiteY6" fmla="*/ 27662 h 63162"/>
                <a:gd name="connsiteX7" fmla="*/ 55325 w 55324"/>
                <a:gd name="connsiteY7" fmla="*/ 63163 h 63162"/>
                <a:gd name="connsiteX8" fmla="*/ 47487 w 55324"/>
                <a:gd name="connsiteY8" fmla="*/ 63163 h 63162"/>
                <a:gd name="connsiteX9" fmla="*/ 47487 w 55324"/>
                <a:gd name="connsiteY9" fmla="*/ 28815 h 63162"/>
                <a:gd name="connsiteX10" fmla="*/ 28815 w 55324"/>
                <a:gd name="connsiteY10" fmla="*/ 7607 h 63162"/>
                <a:gd name="connsiteX11" fmla="*/ 7722 w 55324"/>
                <a:gd name="connsiteY11" fmla="*/ 32042 h 63162"/>
                <a:gd name="connsiteX12" fmla="*/ 7722 w 55324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4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2BE8F57A-2167-453F-887E-5563B176DCA4}"/>
                </a:ext>
              </a:extLst>
            </p:cNvPr>
            <p:cNvSpPr/>
            <p:nvPr/>
          </p:nvSpPr>
          <p:spPr>
            <a:xfrm>
              <a:off x="4792301" y="3070885"/>
              <a:ext cx="63739" cy="95896"/>
            </a:xfrm>
            <a:custGeom>
              <a:avLst/>
              <a:gdLst>
                <a:gd name="connsiteX0" fmla="*/ 31120 w 63739"/>
                <a:gd name="connsiteY0" fmla="*/ 95897 h 95896"/>
                <a:gd name="connsiteX1" fmla="*/ 5993 w 63739"/>
                <a:gd name="connsiteY1" fmla="*/ 87368 h 95896"/>
                <a:gd name="connsiteX2" fmla="*/ 5993 w 63739"/>
                <a:gd name="connsiteY2" fmla="*/ 78723 h 95896"/>
                <a:gd name="connsiteX3" fmla="*/ 31120 w 63739"/>
                <a:gd name="connsiteY3" fmla="*/ 88405 h 95896"/>
                <a:gd name="connsiteX4" fmla="*/ 55901 w 63739"/>
                <a:gd name="connsiteY4" fmla="*/ 64776 h 95896"/>
                <a:gd name="connsiteX5" fmla="*/ 55901 w 63739"/>
                <a:gd name="connsiteY5" fmla="*/ 48871 h 95896"/>
                <a:gd name="connsiteX6" fmla="*/ 31120 w 63739"/>
                <a:gd name="connsiteY6" fmla="*/ 64200 h 95896"/>
                <a:gd name="connsiteX7" fmla="*/ 0 w 63739"/>
                <a:gd name="connsiteY7" fmla="*/ 32388 h 95896"/>
                <a:gd name="connsiteX8" fmla="*/ 31120 w 63739"/>
                <a:gd name="connsiteY8" fmla="*/ 0 h 95896"/>
                <a:gd name="connsiteX9" fmla="*/ 55901 w 63739"/>
                <a:gd name="connsiteY9" fmla="*/ 15445 h 95896"/>
                <a:gd name="connsiteX10" fmla="*/ 55901 w 63739"/>
                <a:gd name="connsiteY10" fmla="*/ 1037 h 95896"/>
                <a:gd name="connsiteX11" fmla="*/ 63739 w 63739"/>
                <a:gd name="connsiteY11" fmla="*/ 1037 h 95896"/>
                <a:gd name="connsiteX12" fmla="*/ 63739 w 63739"/>
                <a:gd name="connsiteY12" fmla="*/ 64200 h 95896"/>
                <a:gd name="connsiteX13" fmla="*/ 31120 w 63739"/>
                <a:gd name="connsiteY13" fmla="*/ 95781 h 95896"/>
                <a:gd name="connsiteX14" fmla="*/ 31927 w 63739"/>
                <a:gd name="connsiteY14" fmla="*/ 7607 h 95896"/>
                <a:gd name="connsiteX15" fmla="*/ 8183 w 63739"/>
                <a:gd name="connsiteY15" fmla="*/ 32388 h 95896"/>
                <a:gd name="connsiteX16" fmla="*/ 31927 w 63739"/>
                <a:gd name="connsiteY16" fmla="*/ 56939 h 95896"/>
                <a:gd name="connsiteX17" fmla="*/ 55901 w 63739"/>
                <a:gd name="connsiteY17" fmla="*/ 32388 h 95896"/>
                <a:gd name="connsiteX18" fmla="*/ 31927 w 63739"/>
                <a:gd name="connsiteY18" fmla="*/ 7607 h 9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39" h="95896">
                  <a:moveTo>
                    <a:pt x="31120" y="95897"/>
                  </a:moveTo>
                  <a:cubicBezTo>
                    <a:pt x="21784" y="95897"/>
                    <a:pt x="12794" y="93131"/>
                    <a:pt x="5993" y="87368"/>
                  </a:cubicBezTo>
                  <a:lnTo>
                    <a:pt x="5993" y="78723"/>
                  </a:lnTo>
                  <a:cubicBezTo>
                    <a:pt x="12563" y="85178"/>
                    <a:pt x="22245" y="88405"/>
                    <a:pt x="31120" y="88405"/>
                  </a:cubicBezTo>
                  <a:cubicBezTo>
                    <a:pt x="47026" y="88405"/>
                    <a:pt x="55901" y="80222"/>
                    <a:pt x="55901" y="64776"/>
                  </a:cubicBezTo>
                  <a:lnTo>
                    <a:pt x="55901" y="48871"/>
                  </a:lnTo>
                  <a:cubicBezTo>
                    <a:pt x="51521" y="58091"/>
                    <a:pt x="42416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416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4200"/>
                  </a:lnTo>
                  <a:cubicBezTo>
                    <a:pt x="63739" y="84486"/>
                    <a:pt x="51867" y="95781"/>
                    <a:pt x="31120" y="95781"/>
                  </a:cubicBezTo>
                  <a:close/>
                  <a:moveTo>
                    <a:pt x="31927" y="7607"/>
                  </a:moveTo>
                  <a:cubicBezTo>
                    <a:pt x="17981" y="7607"/>
                    <a:pt x="8183" y="17981"/>
                    <a:pt x="8183" y="32388"/>
                  </a:cubicBezTo>
                  <a:cubicBezTo>
                    <a:pt x="8183" y="46796"/>
                    <a:pt x="17981" y="56939"/>
                    <a:pt x="31927" y="56939"/>
                  </a:cubicBezTo>
                  <a:cubicBezTo>
                    <a:pt x="45874" y="56939"/>
                    <a:pt x="55901" y="46565"/>
                    <a:pt x="55901" y="32388"/>
                  </a:cubicBezTo>
                  <a:cubicBezTo>
                    <a:pt x="55901" y="18211"/>
                    <a:pt x="45874" y="7607"/>
                    <a:pt x="31927" y="7607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C636D48D-19C6-4C64-84ED-262BD054D99E}"/>
                </a:ext>
              </a:extLst>
            </p:cNvPr>
            <p:cNvSpPr/>
            <p:nvPr/>
          </p:nvSpPr>
          <p:spPr>
            <a:xfrm>
              <a:off x="4876210" y="3047948"/>
              <a:ext cx="15099" cy="86330"/>
            </a:xfrm>
            <a:custGeom>
              <a:avLst/>
              <a:gdLst>
                <a:gd name="connsiteX0" fmla="*/ 0 w 15099"/>
                <a:gd name="connsiteY0" fmla="*/ 5533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3 h 86330"/>
                <a:gd name="connsiteX7" fmla="*/ 1960 w 15099"/>
                <a:gd name="connsiteY7" fmla="*/ 24205 h 86330"/>
                <a:gd name="connsiteX8" fmla="*/ 9913 w 15099"/>
                <a:gd name="connsiteY8" fmla="*/ 24205 h 86330"/>
                <a:gd name="connsiteX9" fmla="*/ 9913 w 15099"/>
                <a:gd name="connsiteY9" fmla="*/ 86330 h 86330"/>
                <a:gd name="connsiteX10" fmla="*/ 1960 w 15099"/>
                <a:gd name="connsiteY10" fmla="*/ 86330 h 86330"/>
                <a:gd name="connsiteX11" fmla="*/ 1960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3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3"/>
                  </a:cubicBezTo>
                  <a:close/>
                  <a:moveTo>
                    <a:pt x="1960" y="24205"/>
                  </a:moveTo>
                  <a:lnTo>
                    <a:pt x="9913" y="24205"/>
                  </a:lnTo>
                  <a:lnTo>
                    <a:pt x="9913" y="86330"/>
                  </a:lnTo>
                  <a:lnTo>
                    <a:pt x="1960" y="86330"/>
                  </a:lnTo>
                  <a:lnTo>
                    <a:pt x="1960" y="24205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9D2DB97F-9A0F-4F22-A889-1EEE2E216E52}"/>
                </a:ext>
              </a:extLst>
            </p:cNvPr>
            <p:cNvSpPr/>
            <p:nvPr/>
          </p:nvSpPr>
          <p:spPr>
            <a:xfrm>
              <a:off x="4908022" y="3071000"/>
              <a:ext cx="55324" cy="63162"/>
            </a:xfrm>
            <a:custGeom>
              <a:avLst/>
              <a:gdLst>
                <a:gd name="connsiteX0" fmla="*/ 7838 w 55324"/>
                <a:gd name="connsiteY0" fmla="*/ 63163 h 63162"/>
                <a:gd name="connsiteX1" fmla="*/ 0 w 55324"/>
                <a:gd name="connsiteY1" fmla="*/ 63163 h 63162"/>
                <a:gd name="connsiteX2" fmla="*/ 0 w 55324"/>
                <a:gd name="connsiteY2" fmla="*/ 1037 h 63162"/>
                <a:gd name="connsiteX3" fmla="*/ 7838 w 55324"/>
                <a:gd name="connsiteY3" fmla="*/ 1037 h 63162"/>
                <a:gd name="connsiteX4" fmla="*/ 7838 w 55324"/>
                <a:gd name="connsiteY4" fmla="*/ 15214 h 63162"/>
                <a:gd name="connsiteX5" fmla="*/ 30774 w 55324"/>
                <a:gd name="connsiteY5" fmla="*/ 0 h 63162"/>
                <a:gd name="connsiteX6" fmla="*/ 55325 w 55324"/>
                <a:gd name="connsiteY6" fmla="*/ 27662 h 63162"/>
                <a:gd name="connsiteX7" fmla="*/ 55325 w 55324"/>
                <a:gd name="connsiteY7" fmla="*/ 63163 h 63162"/>
                <a:gd name="connsiteX8" fmla="*/ 47487 w 55324"/>
                <a:gd name="connsiteY8" fmla="*/ 63163 h 63162"/>
                <a:gd name="connsiteX9" fmla="*/ 47487 w 55324"/>
                <a:gd name="connsiteY9" fmla="*/ 28815 h 63162"/>
                <a:gd name="connsiteX10" fmla="*/ 28815 w 55324"/>
                <a:gd name="connsiteY10" fmla="*/ 7607 h 63162"/>
                <a:gd name="connsiteX11" fmla="*/ 7722 w 55324"/>
                <a:gd name="connsiteY11" fmla="*/ 32042 h 63162"/>
                <a:gd name="connsiteX12" fmla="*/ 7722 w 55324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4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C68704BA-F234-4977-92F1-BEFEA72813EF}"/>
                </a:ext>
              </a:extLst>
            </p:cNvPr>
            <p:cNvSpPr/>
            <p:nvPr/>
          </p:nvSpPr>
          <p:spPr>
            <a:xfrm>
              <a:off x="4979138" y="3071000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6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BC871B10-A83F-4AFD-9EE7-0BE62F9AEC84}"/>
                </a:ext>
              </a:extLst>
            </p:cNvPr>
            <p:cNvSpPr/>
            <p:nvPr/>
          </p:nvSpPr>
          <p:spPr>
            <a:xfrm>
              <a:off x="5051406" y="3071116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2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3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5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3 h 64315"/>
                <a:gd name="connsiteX13" fmla="*/ 21323 w 43914"/>
                <a:gd name="connsiteY13" fmla="*/ 64315 h 64315"/>
                <a:gd name="connsiteX14" fmla="*/ 0 w 43914"/>
                <a:gd name="connsiteY14" fmla="*/ 57745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2" y="24435"/>
                    <a:pt x="1152" y="16943"/>
                  </a:cubicBezTo>
                  <a:cubicBezTo>
                    <a:pt x="1152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3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5" y="10143"/>
                    <a:pt x="9105" y="16367"/>
                  </a:cubicBezTo>
                  <a:cubicBezTo>
                    <a:pt x="9105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3"/>
                  </a:cubicBezTo>
                  <a:cubicBezTo>
                    <a:pt x="43914" y="57400"/>
                    <a:pt x="34347" y="64315"/>
                    <a:pt x="21323" y="64315"/>
                  </a:cubicBezTo>
                  <a:cubicBezTo>
                    <a:pt x="13140" y="64315"/>
                    <a:pt x="5648" y="62125"/>
                    <a:pt x="0" y="57745"/>
                  </a:cubicBezTo>
                  <a:lnTo>
                    <a:pt x="0" y="49101"/>
                  </a:lnTo>
                  <a:cubicBezTo>
                    <a:pt x="6455" y="55210"/>
                    <a:pt x="13946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BAB31C77-9B47-494A-83EE-09650BC8F806}"/>
                </a:ext>
              </a:extLst>
            </p:cNvPr>
            <p:cNvSpPr/>
            <p:nvPr/>
          </p:nvSpPr>
          <p:spPr>
            <a:xfrm>
              <a:off x="5136815" y="3071000"/>
              <a:ext cx="63739" cy="64200"/>
            </a:xfrm>
            <a:custGeom>
              <a:avLst/>
              <a:gdLst>
                <a:gd name="connsiteX0" fmla="*/ 55901 w 63739"/>
                <a:gd name="connsiteY0" fmla="*/ 48870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0 h 64200"/>
                <a:gd name="connsiteX10" fmla="*/ 8183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3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0"/>
                  </a:moveTo>
                  <a:cubicBezTo>
                    <a:pt x="51521" y="58206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3"/>
                    <a:pt x="31927" y="56823"/>
                  </a:cubicBezTo>
                  <a:cubicBezTo>
                    <a:pt x="45873" y="56823"/>
                    <a:pt x="55901" y="46450"/>
                    <a:pt x="55901" y="32273"/>
                  </a:cubicBezTo>
                  <a:cubicBezTo>
                    <a:pt x="55901" y="18096"/>
                    <a:pt x="45873" y="7492"/>
                    <a:pt x="31927" y="7492"/>
                  </a:cubicBezTo>
                  <a:cubicBezTo>
                    <a:pt x="17981" y="7492"/>
                    <a:pt x="8183" y="17865"/>
                    <a:pt x="8183" y="3227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114E9AD0-C0DF-4710-81EF-DBE1E218B47F}"/>
                </a:ext>
              </a:extLst>
            </p:cNvPr>
            <p:cNvSpPr/>
            <p:nvPr/>
          </p:nvSpPr>
          <p:spPr>
            <a:xfrm>
              <a:off x="5222683" y="3071000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2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3 w 55325"/>
                <a:gd name="connsiteY11" fmla="*/ 32042 h 63162"/>
                <a:gd name="connsiteX12" fmla="*/ 7723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3" y="18211"/>
                    <a:pt x="7723" y="32042"/>
                  </a:cubicBezTo>
                  <a:lnTo>
                    <a:pt x="7723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415E1B22-A7B7-4E78-84A1-C43D8029A934}"/>
                </a:ext>
              </a:extLst>
            </p:cNvPr>
            <p:cNvSpPr/>
            <p:nvPr/>
          </p:nvSpPr>
          <p:spPr>
            <a:xfrm>
              <a:off x="5293684" y="3039073"/>
              <a:ext cx="63739" cy="96127"/>
            </a:xfrm>
            <a:custGeom>
              <a:avLst/>
              <a:gdLst>
                <a:gd name="connsiteX0" fmla="*/ 55901 w 63739"/>
                <a:gd name="connsiteY0" fmla="*/ 80797 h 96127"/>
                <a:gd name="connsiteX1" fmla="*/ 31120 w 63739"/>
                <a:gd name="connsiteY1" fmla="*/ 96127 h 96127"/>
                <a:gd name="connsiteX2" fmla="*/ 0 w 63739"/>
                <a:gd name="connsiteY2" fmla="*/ 64315 h 96127"/>
                <a:gd name="connsiteX3" fmla="*/ 31120 w 63739"/>
                <a:gd name="connsiteY3" fmla="*/ 31927 h 96127"/>
                <a:gd name="connsiteX4" fmla="*/ 55901 w 63739"/>
                <a:gd name="connsiteY4" fmla="*/ 47372 h 96127"/>
                <a:gd name="connsiteX5" fmla="*/ 55901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1 w 63739"/>
                <a:gd name="connsiteY8" fmla="*/ 95090 h 96127"/>
                <a:gd name="connsiteX9" fmla="*/ 55901 w 63739"/>
                <a:gd name="connsiteY9" fmla="*/ 80797 h 96127"/>
                <a:gd name="connsiteX10" fmla="*/ 8183 w 63739"/>
                <a:gd name="connsiteY10" fmla="*/ 64200 h 96127"/>
                <a:gd name="connsiteX11" fmla="*/ 31927 w 63739"/>
                <a:gd name="connsiteY11" fmla="*/ 88750 h 96127"/>
                <a:gd name="connsiteX12" fmla="*/ 55901 w 63739"/>
                <a:gd name="connsiteY12" fmla="*/ 64200 h 96127"/>
                <a:gd name="connsiteX13" fmla="*/ 31927 w 63739"/>
                <a:gd name="connsiteY13" fmla="*/ 39419 h 96127"/>
                <a:gd name="connsiteX14" fmla="*/ 8183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1" y="80797"/>
                  </a:moveTo>
                  <a:cubicBezTo>
                    <a:pt x="51521" y="90018"/>
                    <a:pt x="42531" y="96127"/>
                    <a:pt x="31120" y="96127"/>
                  </a:cubicBezTo>
                  <a:cubicBezTo>
                    <a:pt x="13024" y="96127"/>
                    <a:pt x="0" y="82642"/>
                    <a:pt x="0" y="64315"/>
                  </a:cubicBezTo>
                  <a:cubicBezTo>
                    <a:pt x="0" y="45989"/>
                    <a:pt x="12909" y="31927"/>
                    <a:pt x="31120" y="31927"/>
                  </a:cubicBezTo>
                  <a:cubicBezTo>
                    <a:pt x="42531" y="31927"/>
                    <a:pt x="51406" y="38036"/>
                    <a:pt x="55901" y="47372"/>
                  </a:cubicBezTo>
                  <a:lnTo>
                    <a:pt x="55901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1" y="95090"/>
                  </a:lnTo>
                  <a:lnTo>
                    <a:pt x="55901" y="80797"/>
                  </a:lnTo>
                  <a:close/>
                  <a:moveTo>
                    <a:pt x="8183" y="64200"/>
                  </a:moveTo>
                  <a:cubicBezTo>
                    <a:pt x="8183" y="78377"/>
                    <a:pt x="17981" y="88750"/>
                    <a:pt x="31927" y="88750"/>
                  </a:cubicBezTo>
                  <a:cubicBezTo>
                    <a:pt x="45874" y="88750"/>
                    <a:pt x="55901" y="78377"/>
                    <a:pt x="55901" y="64200"/>
                  </a:cubicBezTo>
                  <a:cubicBezTo>
                    <a:pt x="55901" y="50023"/>
                    <a:pt x="45874" y="39419"/>
                    <a:pt x="31927" y="39419"/>
                  </a:cubicBezTo>
                  <a:cubicBezTo>
                    <a:pt x="17981" y="39419"/>
                    <a:pt x="8183" y="49792"/>
                    <a:pt x="8183" y="64200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87C86624-66A7-4AC9-806C-7217535BB25F}"/>
                </a:ext>
              </a:extLst>
            </p:cNvPr>
            <p:cNvSpPr/>
            <p:nvPr/>
          </p:nvSpPr>
          <p:spPr>
            <a:xfrm>
              <a:off x="5400069" y="3070193"/>
              <a:ext cx="100161" cy="65929"/>
            </a:xfrm>
            <a:custGeom>
              <a:avLst/>
              <a:gdLst>
                <a:gd name="connsiteX0" fmla="*/ 73421 w 100161"/>
                <a:gd name="connsiteY0" fmla="*/ 65929 h 65929"/>
                <a:gd name="connsiteX1" fmla="*/ 50599 w 100161"/>
                <a:gd name="connsiteY1" fmla="*/ 16021 h 65929"/>
                <a:gd name="connsiteX2" fmla="*/ 27547 w 100161"/>
                <a:gd name="connsiteY2" fmla="*/ 65929 h 65929"/>
                <a:gd name="connsiteX3" fmla="*/ 0 w 100161"/>
                <a:gd name="connsiteY3" fmla="*/ 1844 h 65929"/>
                <a:gd name="connsiteX4" fmla="*/ 8990 w 100161"/>
                <a:gd name="connsiteY4" fmla="*/ 1844 h 65929"/>
                <a:gd name="connsiteX5" fmla="*/ 28354 w 100161"/>
                <a:gd name="connsiteY5" fmla="*/ 48525 h 65929"/>
                <a:gd name="connsiteX6" fmla="*/ 50599 w 100161"/>
                <a:gd name="connsiteY6" fmla="*/ 0 h 65929"/>
                <a:gd name="connsiteX7" fmla="*/ 72614 w 100161"/>
                <a:gd name="connsiteY7" fmla="*/ 48525 h 65929"/>
                <a:gd name="connsiteX8" fmla="*/ 91978 w 100161"/>
                <a:gd name="connsiteY8" fmla="*/ 1844 h 65929"/>
                <a:gd name="connsiteX9" fmla="*/ 100161 w 100161"/>
                <a:gd name="connsiteY9" fmla="*/ 1844 h 65929"/>
                <a:gd name="connsiteX10" fmla="*/ 73306 w 100161"/>
                <a:gd name="connsiteY10" fmla="*/ 65929 h 6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161" h="65929">
                  <a:moveTo>
                    <a:pt x="73421" y="65929"/>
                  </a:moveTo>
                  <a:lnTo>
                    <a:pt x="50599" y="16021"/>
                  </a:lnTo>
                  <a:lnTo>
                    <a:pt x="27547" y="65929"/>
                  </a:lnTo>
                  <a:lnTo>
                    <a:pt x="0" y="1844"/>
                  </a:lnTo>
                  <a:lnTo>
                    <a:pt x="8990" y="1844"/>
                  </a:lnTo>
                  <a:lnTo>
                    <a:pt x="28354" y="48525"/>
                  </a:lnTo>
                  <a:lnTo>
                    <a:pt x="50599" y="0"/>
                  </a:lnTo>
                  <a:lnTo>
                    <a:pt x="72614" y="48525"/>
                  </a:lnTo>
                  <a:lnTo>
                    <a:pt x="91978" y="1844"/>
                  </a:lnTo>
                  <a:lnTo>
                    <a:pt x="100161" y="1844"/>
                  </a:lnTo>
                  <a:lnTo>
                    <a:pt x="73306" y="65929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10835D26-D9E6-4EC9-9E39-4EF7534DF252}"/>
                </a:ext>
              </a:extLst>
            </p:cNvPr>
            <p:cNvSpPr/>
            <p:nvPr/>
          </p:nvSpPr>
          <p:spPr>
            <a:xfrm>
              <a:off x="5506685" y="3071000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6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CDF1F28B-0F83-4D20-8B3E-079FB9D91E46}"/>
                </a:ext>
              </a:extLst>
            </p:cNvPr>
            <p:cNvSpPr/>
            <p:nvPr/>
          </p:nvSpPr>
          <p:spPr>
            <a:xfrm>
              <a:off x="5583910" y="3039073"/>
              <a:ext cx="63624" cy="96127"/>
            </a:xfrm>
            <a:custGeom>
              <a:avLst/>
              <a:gdLst>
                <a:gd name="connsiteX0" fmla="*/ 32504 w 63624"/>
                <a:gd name="connsiteY0" fmla="*/ 96127 h 96127"/>
                <a:gd name="connsiteX1" fmla="*/ 7838 w 63624"/>
                <a:gd name="connsiteY1" fmla="*/ 80682 h 96127"/>
                <a:gd name="connsiteX2" fmla="*/ 7838 w 63624"/>
                <a:gd name="connsiteY2" fmla="*/ 95090 h 96127"/>
                <a:gd name="connsiteX3" fmla="*/ 0 w 63624"/>
                <a:gd name="connsiteY3" fmla="*/ 95090 h 96127"/>
                <a:gd name="connsiteX4" fmla="*/ 0 w 63624"/>
                <a:gd name="connsiteY4" fmla="*/ 0 h 96127"/>
                <a:gd name="connsiteX5" fmla="*/ 7838 w 63624"/>
                <a:gd name="connsiteY5" fmla="*/ 0 h 96127"/>
                <a:gd name="connsiteX6" fmla="*/ 7838 w 63624"/>
                <a:gd name="connsiteY6" fmla="*/ 47372 h 96127"/>
                <a:gd name="connsiteX7" fmla="*/ 32504 w 63624"/>
                <a:gd name="connsiteY7" fmla="*/ 31927 h 96127"/>
                <a:gd name="connsiteX8" fmla="*/ 63624 w 63624"/>
                <a:gd name="connsiteY8" fmla="*/ 63854 h 96127"/>
                <a:gd name="connsiteX9" fmla="*/ 32504 w 63624"/>
                <a:gd name="connsiteY9" fmla="*/ 96012 h 96127"/>
                <a:gd name="connsiteX10" fmla="*/ 55440 w 63624"/>
                <a:gd name="connsiteY10" fmla="*/ 64085 h 96127"/>
                <a:gd name="connsiteX11" fmla="*/ 31697 w 63624"/>
                <a:gd name="connsiteY11" fmla="*/ 39534 h 96127"/>
                <a:gd name="connsiteX12" fmla="*/ 7723 w 63624"/>
                <a:gd name="connsiteY12" fmla="*/ 64085 h 96127"/>
                <a:gd name="connsiteX13" fmla="*/ 31697 w 63624"/>
                <a:gd name="connsiteY13" fmla="*/ 88866 h 96127"/>
                <a:gd name="connsiteX14" fmla="*/ 55440 w 63624"/>
                <a:gd name="connsiteY14" fmla="*/ 64085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24" h="96127">
                  <a:moveTo>
                    <a:pt x="32504" y="96127"/>
                  </a:moveTo>
                  <a:cubicBezTo>
                    <a:pt x="21093" y="96127"/>
                    <a:pt x="12103" y="90018"/>
                    <a:pt x="7838" y="80682"/>
                  </a:cubicBez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372"/>
                  </a:lnTo>
                  <a:cubicBezTo>
                    <a:pt x="12103" y="38036"/>
                    <a:pt x="21093" y="31927"/>
                    <a:pt x="32504" y="31927"/>
                  </a:cubicBezTo>
                  <a:cubicBezTo>
                    <a:pt x="50600" y="31927"/>
                    <a:pt x="63624" y="45412"/>
                    <a:pt x="63624" y="63854"/>
                  </a:cubicBezTo>
                  <a:cubicBezTo>
                    <a:pt x="63624" y="82296"/>
                    <a:pt x="50715" y="96012"/>
                    <a:pt x="32504" y="96012"/>
                  </a:cubicBezTo>
                  <a:close/>
                  <a:moveTo>
                    <a:pt x="55440" y="64085"/>
                  </a:moveTo>
                  <a:cubicBezTo>
                    <a:pt x="55440" y="49908"/>
                    <a:pt x="45643" y="39534"/>
                    <a:pt x="31697" y="39534"/>
                  </a:cubicBezTo>
                  <a:cubicBezTo>
                    <a:pt x="17750" y="39534"/>
                    <a:pt x="7723" y="49908"/>
                    <a:pt x="7723" y="64085"/>
                  </a:cubicBezTo>
                  <a:cubicBezTo>
                    <a:pt x="7723" y="78262"/>
                    <a:pt x="17750" y="88866"/>
                    <a:pt x="31697" y="88866"/>
                  </a:cubicBezTo>
                  <a:cubicBezTo>
                    <a:pt x="45643" y="88866"/>
                    <a:pt x="55440" y="78492"/>
                    <a:pt x="55440" y="64085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9CE0296B-6B0B-499A-BD14-EA06E2B553EC}"/>
                </a:ext>
              </a:extLst>
            </p:cNvPr>
            <p:cNvSpPr/>
            <p:nvPr/>
          </p:nvSpPr>
          <p:spPr>
            <a:xfrm>
              <a:off x="5659521" y="3071116"/>
              <a:ext cx="43914" cy="64315"/>
            </a:xfrm>
            <a:custGeom>
              <a:avLst/>
              <a:gdLst>
                <a:gd name="connsiteX0" fmla="*/ 21439 w 43914"/>
                <a:gd name="connsiteY0" fmla="*/ 57630 h 64315"/>
                <a:gd name="connsiteX1" fmla="*/ 35962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3 h 64315"/>
                <a:gd name="connsiteX7" fmla="*/ 41033 w 43914"/>
                <a:gd name="connsiteY7" fmla="*/ 14292 h 64315"/>
                <a:gd name="connsiteX8" fmla="*/ 22246 w 43914"/>
                <a:gd name="connsiteY8" fmla="*/ 6570 h 64315"/>
                <a:gd name="connsiteX9" fmla="*/ 9106 w 43914"/>
                <a:gd name="connsiteY9" fmla="*/ 16367 h 64315"/>
                <a:gd name="connsiteX10" fmla="*/ 16483 w 43914"/>
                <a:gd name="connsiteY10" fmla="*/ 25242 h 64315"/>
                <a:gd name="connsiteX11" fmla="*/ 32504 w 43914"/>
                <a:gd name="connsiteY11" fmla="*/ 31466 h 64315"/>
                <a:gd name="connsiteX12" fmla="*/ 43914 w 43914"/>
                <a:gd name="connsiteY12" fmla="*/ 45873 h 64315"/>
                <a:gd name="connsiteX13" fmla="*/ 21323 w 43914"/>
                <a:gd name="connsiteY13" fmla="*/ 64315 h 64315"/>
                <a:gd name="connsiteX14" fmla="*/ 0 w 43914"/>
                <a:gd name="connsiteY14" fmla="*/ 57745 h 64315"/>
                <a:gd name="connsiteX15" fmla="*/ 0 w 43914"/>
                <a:gd name="connsiteY15" fmla="*/ 49101 h 64315"/>
                <a:gd name="connsiteX16" fmla="*/ 21439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9" y="57630"/>
                  </a:moveTo>
                  <a:cubicBezTo>
                    <a:pt x="29622" y="57630"/>
                    <a:pt x="35962" y="53942"/>
                    <a:pt x="35962" y="47142"/>
                  </a:cubicBezTo>
                  <a:cubicBezTo>
                    <a:pt x="35962" y="43223"/>
                    <a:pt x="33772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3" y="0"/>
                    <a:pt x="22130" y="0"/>
                  </a:cubicBezTo>
                  <a:cubicBezTo>
                    <a:pt x="29392" y="0"/>
                    <a:pt x="36192" y="2075"/>
                    <a:pt x="41033" y="5993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6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3" y="25242"/>
                  </a:cubicBezTo>
                  <a:lnTo>
                    <a:pt x="32504" y="31466"/>
                  </a:lnTo>
                  <a:cubicBezTo>
                    <a:pt x="40341" y="34578"/>
                    <a:pt x="43914" y="39419"/>
                    <a:pt x="43914" y="45873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5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9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5B086CB6-BF62-4E6E-A87F-ED6D83E94375}"/>
                </a:ext>
              </a:extLst>
            </p:cNvPr>
            <p:cNvSpPr/>
            <p:nvPr/>
          </p:nvSpPr>
          <p:spPr>
            <a:xfrm>
              <a:off x="5718188" y="3047948"/>
              <a:ext cx="15099" cy="86330"/>
            </a:xfrm>
            <a:custGeom>
              <a:avLst/>
              <a:gdLst>
                <a:gd name="connsiteX0" fmla="*/ 0 w 15099"/>
                <a:gd name="connsiteY0" fmla="*/ 5533 h 86330"/>
                <a:gd name="connsiteX1" fmla="*/ 5302 w 15099"/>
                <a:gd name="connsiteY1" fmla="*/ 0 h 86330"/>
                <a:gd name="connsiteX2" fmla="*/ 8991 w 15099"/>
                <a:gd name="connsiteY2" fmla="*/ 1153 h 86330"/>
                <a:gd name="connsiteX3" fmla="*/ 15099 w 15099"/>
                <a:gd name="connsiteY3" fmla="*/ 5417 h 86330"/>
                <a:gd name="connsiteX4" fmla="*/ 8991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3 h 86330"/>
                <a:gd name="connsiteX7" fmla="*/ 1960 w 15099"/>
                <a:gd name="connsiteY7" fmla="*/ 24205 h 86330"/>
                <a:gd name="connsiteX8" fmla="*/ 9913 w 15099"/>
                <a:gd name="connsiteY8" fmla="*/ 24205 h 86330"/>
                <a:gd name="connsiteX9" fmla="*/ 9913 w 15099"/>
                <a:gd name="connsiteY9" fmla="*/ 86330 h 86330"/>
                <a:gd name="connsiteX10" fmla="*/ 1960 w 15099"/>
                <a:gd name="connsiteY10" fmla="*/ 86330 h 86330"/>
                <a:gd name="connsiteX11" fmla="*/ 1960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3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1" y="1153"/>
                  </a:cubicBezTo>
                  <a:lnTo>
                    <a:pt x="15099" y="5417"/>
                  </a:lnTo>
                  <a:lnTo>
                    <a:pt x="8991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3"/>
                  </a:cubicBezTo>
                  <a:close/>
                  <a:moveTo>
                    <a:pt x="1960" y="24205"/>
                  </a:moveTo>
                  <a:lnTo>
                    <a:pt x="9913" y="24205"/>
                  </a:lnTo>
                  <a:lnTo>
                    <a:pt x="9913" y="86330"/>
                  </a:lnTo>
                  <a:lnTo>
                    <a:pt x="1960" y="86330"/>
                  </a:lnTo>
                  <a:lnTo>
                    <a:pt x="1960" y="24205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2834711F-F54C-4526-977B-05463DCB859E}"/>
                </a:ext>
              </a:extLst>
            </p:cNvPr>
            <p:cNvSpPr/>
            <p:nvPr/>
          </p:nvSpPr>
          <p:spPr>
            <a:xfrm>
              <a:off x="5749193" y="3051752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3 w 36076"/>
                <a:gd name="connsiteY3" fmla="*/ 0 h 83563"/>
                <a:gd name="connsiteX4" fmla="*/ 7723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3 h 83563"/>
                <a:gd name="connsiteX7" fmla="*/ 7723 w 36076"/>
                <a:gd name="connsiteY7" fmla="*/ 27663 h 83563"/>
                <a:gd name="connsiteX8" fmla="*/ 7723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3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3" y="0"/>
                  </a:lnTo>
                  <a:lnTo>
                    <a:pt x="7723" y="20286"/>
                  </a:lnTo>
                  <a:lnTo>
                    <a:pt x="35039" y="20286"/>
                  </a:lnTo>
                  <a:lnTo>
                    <a:pt x="35039" y="27663"/>
                  </a:lnTo>
                  <a:lnTo>
                    <a:pt x="7723" y="27663"/>
                  </a:lnTo>
                  <a:lnTo>
                    <a:pt x="7723" y="62702"/>
                  </a:lnTo>
                  <a:cubicBezTo>
                    <a:pt x="7723" y="72269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4"/>
                  </a:lnTo>
                  <a:cubicBezTo>
                    <a:pt x="31697" y="82066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97D4F1EF-E1B6-468C-88DC-D731FB48C78C}"/>
                </a:ext>
              </a:extLst>
            </p:cNvPr>
            <p:cNvSpPr/>
            <p:nvPr/>
          </p:nvSpPr>
          <p:spPr>
            <a:xfrm>
              <a:off x="5793569" y="3071000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6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7526CA45-97C3-4723-8037-317D42A45CD5}"/>
                </a:ext>
              </a:extLst>
            </p:cNvPr>
            <p:cNvSpPr/>
            <p:nvPr/>
          </p:nvSpPr>
          <p:spPr>
            <a:xfrm>
              <a:off x="5865837" y="3071116"/>
              <a:ext cx="43913" cy="64315"/>
            </a:xfrm>
            <a:custGeom>
              <a:avLst/>
              <a:gdLst>
                <a:gd name="connsiteX0" fmla="*/ 21438 w 43913"/>
                <a:gd name="connsiteY0" fmla="*/ 57630 h 64315"/>
                <a:gd name="connsiteX1" fmla="*/ 35961 w 43913"/>
                <a:gd name="connsiteY1" fmla="*/ 47142 h 64315"/>
                <a:gd name="connsiteX2" fmla="*/ 28469 w 43913"/>
                <a:gd name="connsiteY2" fmla="*/ 38036 h 64315"/>
                <a:gd name="connsiteX3" fmla="*/ 12563 w 43913"/>
                <a:gd name="connsiteY3" fmla="*/ 31812 h 64315"/>
                <a:gd name="connsiteX4" fmla="*/ 1152 w 43913"/>
                <a:gd name="connsiteY4" fmla="*/ 16943 h 64315"/>
                <a:gd name="connsiteX5" fmla="*/ 22130 w 43913"/>
                <a:gd name="connsiteY5" fmla="*/ 0 h 64315"/>
                <a:gd name="connsiteX6" fmla="*/ 41032 w 43913"/>
                <a:gd name="connsiteY6" fmla="*/ 5993 h 64315"/>
                <a:gd name="connsiteX7" fmla="*/ 41032 w 43913"/>
                <a:gd name="connsiteY7" fmla="*/ 14292 h 64315"/>
                <a:gd name="connsiteX8" fmla="*/ 22245 w 43913"/>
                <a:gd name="connsiteY8" fmla="*/ 6570 h 64315"/>
                <a:gd name="connsiteX9" fmla="*/ 9105 w 43913"/>
                <a:gd name="connsiteY9" fmla="*/ 16367 h 64315"/>
                <a:gd name="connsiteX10" fmla="*/ 16482 w 43913"/>
                <a:gd name="connsiteY10" fmla="*/ 25242 h 64315"/>
                <a:gd name="connsiteX11" fmla="*/ 32503 w 43913"/>
                <a:gd name="connsiteY11" fmla="*/ 31466 h 64315"/>
                <a:gd name="connsiteX12" fmla="*/ 43914 w 43913"/>
                <a:gd name="connsiteY12" fmla="*/ 45873 h 64315"/>
                <a:gd name="connsiteX13" fmla="*/ 21323 w 43913"/>
                <a:gd name="connsiteY13" fmla="*/ 64315 h 64315"/>
                <a:gd name="connsiteX14" fmla="*/ 0 w 43913"/>
                <a:gd name="connsiteY14" fmla="*/ 57745 h 64315"/>
                <a:gd name="connsiteX15" fmla="*/ 0 w 43913"/>
                <a:gd name="connsiteY15" fmla="*/ 49101 h 64315"/>
                <a:gd name="connsiteX16" fmla="*/ 21438 w 43913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3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2" y="24435"/>
                    <a:pt x="1152" y="16943"/>
                  </a:cubicBezTo>
                  <a:cubicBezTo>
                    <a:pt x="1152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2" y="5993"/>
                  </a:cubicBezTo>
                  <a:lnTo>
                    <a:pt x="41032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5" y="10143"/>
                    <a:pt x="9105" y="16367"/>
                  </a:cubicBezTo>
                  <a:cubicBezTo>
                    <a:pt x="9105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3"/>
                  </a:cubicBezTo>
                  <a:cubicBezTo>
                    <a:pt x="43914" y="57400"/>
                    <a:pt x="34347" y="64315"/>
                    <a:pt x="21323" y="64315"/>
                  </a:cubicBezTo>
                  <a:cubicBezTo>
                    <a:pt x="13140" y="64315"/>
                    <a:pt x="5648" y="62125"/>
                    <a:pt x="0" y="57745"/>
                  </a:cubicBezTo>
                  <a:lnTo>
                    <a:pt x="0" y="49101"/>
                  </a:lnTo>
                  <a:cubicBezTo>
                    <a:pt x="6455" y="55210"/>
                    <a:pt x="13946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EE87F555-56A7-4114-B3B4-385AF32139CA}"/>
                </a:ext>
              </a:extLst>
            </p:cNvPr>
            <p:cNvSpPr/>
            <p:nvPr/>
          </p:nvSpPr>
          <p:spPr>
            <a:xfrm>
              <a:off x="5917819" y="3123098"/>
              <a:ext cx="16943" cy="29506"/>
            </a:xfrm>
            <a:custGeom>
              <a:avLst/>
              <a:gdLst>
                <a:gd name="connsiteX0" fmla="*/ 115 w 16943"/>
                <a:gd name="connsiteY0" fmla="*/ 29507 h 29506"/>
                <a:gd name="connsiteX1" fmla="*/ 8875 w 16943"/>
                <a:gd name="connsiteY1" fmla="*/ 11987 h 29506"/>
                <a:gd name="connsiteX2" fmla="*/ 4149 w 16943"/>
                <a:gd name="connsiteY2" fmla="*/ 5994 h 29506"/>
                <a:gd name="connsiteX3" fmla="*/ 10489 w 16943"/>
                <a:gd name="connsiteY3" fmla="*/ 0 h 29506"/>
                <a:gd name="connsiteX4" fmla="*/ 16944 w 16943"/>
                <a:gd name="connsiteY4" fmla="*/ 6340 h 29506"/>
                <a:gd name="connsiteX5" fmla="*/ 14868 w 16943"/>
                <a:gd name="connsiteY5" fmla="*/ 12563 h 29506"/>
                <a:gd name="connsiteX6" fmla="*/ 5994 w 16943"/>
                <a:gd name="connsiteY6" fmla="*/ 29392 h 29506"/>
                <a:gd name="connsiteX7" fmla="*/ 0 w 16943"/>
                <a:gd name="connsiteY7" fmla="*/ 29392 h 2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43" h="29506">
                  <a:moveTo>
                    <a:pt x="115" y="29507"/>
                  </a:moveTo>
                  <a:lnTo>
                    <a:pt x="8875" y="11987"/>
                  </a:lnTo>
                  <a:cubicBezTo>
                    <a:pt x="5532" y="11065"/>
                    <a:pt x="4149" y="8760"/>
                    <a:pt x="4149" y="5994"/>
                  </a:cubicBezTo>
                  <a:cubicBezTo>
                    <a:pt x="4149" y="2305"/>
                    <a:pt x="7031" y="0"/>
                    <a:pt x="10489" y="0"/>
                  </a:cubicBezTo>
                  <a:cubicBezTo>
                    <a:pt x="14408" y="0"/>
                    <a:pt x="16944" y="2651"/>
                    <a:pt x="16944" y="6340"/>
                  </a:cubicBezTo>
                  <a:cubicBezTo>
                    <a:pt x="16944" y="8530"/>
                    <a:pt x="16021" y="10489"/>
                    <a:pt x="14868" y="12563"/>
                  </a:cubicBezTo>
                  <a:lnTo>
                    <a:pt x="5994" y="29392"/>
                  </a:lnTo>
                  <a:lnTo>
                    <a:pt x="0" y="29392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B8F8D3C7-62CF-4CBD-BABE-8BCC8CD57FC7}"/>
                </a:ext>
              </a:extLst>
            </p:cNvPr>
            <p:cNvSpPr/>
            <p:nvPr/>
          </p:nvSpPr>
          <p:spPr>
            <a:xfrm>
              <a:off x="4216459" y="3222337"/>
              <a:ext cx="100161" cy="65929"/>
            </a:xfrm>
            <a:custGeom>
              <a:avLst/>
              <a:gdLst>
                <a:gd name="connsiteX0" fmla="*/ 73421 w 100161"/>
                <a:gd name="connsiteY0" fmla="*/ 65929 h 65929"/>
                <a:gd name="connsiteX1" fmla="*/ 50599 w 100161"/>
                <a:gd name="connsiteY1" fmla="*/ 16021 h 65929"/>
                <a:gd name="connsiteX2" fmla="*/ 27547 w 100161"/>
                <a:gd name="connsiteY2" fmla="*/ 65929 h 65929"/>
                <a:gd name="connsiteX3" fmla="*/ 0 w 100161"/>
                <a:gd name="connsiteY3" fmla="*/ 1844 h 65929"/>
                <a:gd name="connsiteX4" fmla="*/ 8990 w 100161"/>
                <a:gd name="connsiteY4" fmla="*/ 1844 h 65929"/>
                <a:gd name="connsiteX5" fmla="*/ 28354 w 100161"/>
                <a:gd name="connsiteY5" fmla="*/ 48525 h 65929"/>
                <a:gd name="connsiteX6" fmla="*/ 50599 w 100161"/>
                <a:gd name="connsiteY6" fmla="*/ 0 h 65929"/>
                <a:gd name="connsiteX7" fmla="*/ 72614 w 100161"/>
                <a:gd name="connsiteY7" fmla="*/ 48525 h 65929"/>
                <a:gd name="connsiteX8" fmla="*/ 91978 w 100161"/>
                <a:gd name="connsiteY8" fmla="*/ 1844 h 65929"/>
                <a:gd name="connsiteX9" fmla="*/ 100161 w 100161"/>
                <a:gd name="connsiteY9" fmla="*/ 1844 h 65929"/>
                <a:gd name="connsiteX10" fmla="*/ 73306 w 100161"/>
                <a:gd name="connsiteY10" fmla="*/ 65929 h 6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161" h="65929">
                  <a:moveTo>
                    <a:pt x="73421" y="65929"/>
                  </a:moveTo>
                  <a:lnTo>
                    <a:pt x="50599" y="16021"/>
                  </a:lnTo>
                  <a:lnTo>
                    <a:pt x="27547" y="65929"/>
                  </a:lnTo>
                  <a:lnTo>
                    <a:pt x="0" y="1844"/>
                  </a:lnTo>
                  <a:lnTo>
                    <a:pt x="8990" y="1844"/>
                  </a:lnTo>
                  <a:lnTo>
                    <a:pt x="28354" y="48525"/>
                  </a:lnTo>
                  <a:lnTo>
                    <a:pt x="50599" y="0"/>
                  </a:lnTo>
                  <a:lnTo>
                    <a:pt x="72614" y="48525"/>
                  </a:lnTo>
                  <a:lnTo>
                    <a:pt x="91978" y="1844"/>
                  </a:lnTo>
                  <a:lnTo>
                    <a:pt x="100161" y="1844"/>
                  </a:lnTo>
                  <a:lnTo>
                    <a:pt x="73306" y="65929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E1D9EC3D-9E79-4D42-8A89-F66E85BCB009}"/>
                </a:ext>
              </a:extLst>
            </p:cNvPr>
            <p:cNvSpPr/>
            <p:nvPr/>
          </p:nvSpPr>
          <p:spPr>
            <a:xfrm>
              <a:off x="4329760" y="3191217"/>
              <a:ext cx="55325" cy="95089"/>
            </a:xfrm>
            <a:custGeom>
              <a:avLst/>
              <a:gdLst>
                <a:gd name="connsiteX0" fmla="*/ 7838 w 55325"/>
                <a:gd name="connsiteY0" fmla="*/ 95090 h 95089"/>
                <a:gd name="connsiteX1" fmla="*/ 0 w 55325"/>
                <a:gd name="connsiteY1" fmla="*/ 95090 h 95089"/>
                <a:gd name="connsiteX2" fmla="*/ 0 w 55325"/>
                <a:gd name="connsiteY2" fmla="*/ 0 h 95089"/>
                <a:gd name="connsiteX3" fmla="*/ 7838 w 55325"/>
                <a:gd name="connsiteY3" fmla="*/ 0 h 95089"/>
                <a:gd name="connsiteX4" fmla="*/ 7838 w 55325"/>
                <a:gd name="connsiteY4" fmla="*/ 47142 h 95089"/>
                <a:gd name="connsiteX5" fmla="*/ 30775 w 55325"/>
                <a:gd name="connsiteY5" fmla="*/ 31927 h 95089"/>
                <a:gd name="connsiteX6" fmla="*/ 55325 w 55325"/>
                <a:gd name="connsiteY6" fmla="*/ 59590 h 95089"/>
                <a:gd name="connsiteX7" fmla="*/ 55325 w 55325"/>
                <a:gd name="connsiteY7" fmla="*/ 95090 h 95089"/>
                <a:gd name="connsiteX8" fmla="*/ 47487 w 55325"/>
                <a:gd name="connsiteY8" fmla="*/ 95090 h 95089"/>
                <a:gd name="connsiteX9" fmla="*/ 47487 w 55325"/>
                <a:gd name="connsiteY9" fmla="*/ 60743 h 95089"/>
                <a:gd name="connsiteX10" fmla="*/ 28815 w 55325"/>
                <a:gd name="connsiteY10" fmla="*/ 39534 h 95089"/>
                <a:gd name="connsiteX11" fmla="*/ 7723 w 55325"/>
                <a:gd name="connsiteY11" fmla="*/ 63970 h 95089"/>
                <a:gd name="connsiteX12" fmla="*/ 7723 w 55325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90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3"/>
                  </a:lnTo>
                  <a:cubicBezTo>
                    <a:pt x="47487" y="46681"/>
                    <a:pt x="41033" y="39534"/>
                    <a:pt x="28815" y="39534"/>
                  </a:cubicBezTo>
                  <a:cubicBezTo>
                    <a:pt x="16598" y="39534"/>
                    <a:pt x="7723" y="50138"/>
                    <a:pt x="7723" y="63970"/>
                  </a:cubicBezTo>
                  <a:lnTo>
                    <a:pt x="7723" y="9509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D215FBE9-27B4-4932-8B57-F61C710764E9}"/>
                </a:ext>
              </a:extLst>
            </p:cNvPr>
            <p:cNvSpPr/>
            <p:nvPr/>
          </p:nvSpPr>
          <p:spPr>
            <a:xfrm>
              <a:off x="4403988" y="3200092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2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60 w 15099"/>
                <a:gd name="connsiteY7" fmla="*/ 24204 h 86330"/>
                <a:gd name="connsiteX8" fmla="*/ 9913 w 15099"/>
                <a:gd name="connsiteY8" fmla="*/ 24204 h 86330"/>
                <a:gd name="connsiteX9" fmla="*/ 9913 w 15099"/>
                <a:gd name="connsiteY9" fmla="*/ 86330 h 86330"/>
                <a:gd name="connsiteX10" fmla="*/ 1960 w 15099"/>
                <a:gd name="connsiteY10" fmla="*/ 86330 h 86330"/>
                <a:gd name="connsiteX11" fmla="*/ 1960 w 15099"/>
                <a:gd name="connsiteY11" fmla="*/ 24204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5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2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8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60" y="24204"/>
                  </a:moveTo>
                  <a:lnTo>
                    <a:pt x="9913" y="24204"/>
                  </a:lnTo>
                  <a:lnTo>
                    <a:pt x="9913" y="86330"/>
                  </a:lnTo>
                  <a:lnTo>
                    <a:pt x="1960" y="86330"/>
                  </a:lnTo>
                  <a:lnTo>
                    <a:pt x="1960" y="24204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3E5A358D-434B-422A-8019-2D90205DD628}"/>
                </a:ext>
              </a:extLst>
            </p:cNvPr>
            <p:cNvSpPr/>
            <p:nvPr/>
          </p:nvSpPr>
          <p:spPr>
            <a:xfrm>
              <a:off x="4431190" y="3223144"/>
              <a:ext cx="53365" cy="64084"/>
            </a:xfrm>
            <a:custGeom>
              <a:avLst/>
              <a:gdLst>
                <a:gd name="connsiteX0" fmla="*/ 32849 w 53365"/>
                <a:gd name="connsiteY0" fmla="*/ 56823 h 64084"/>
                <a:gd name="connsiteX1" fmla="*/ 53365 w 53365"/>
                <a:gd name="connsiteY1" fmla="*/ 49447 h 64084"/>
                <a:gd name="connsiteX2" fmla="*/ 53365 w 53365"/>
                <a:gd name="connsiteY2" fmla="*/ 57515 h 64084"/>
                <a:gd name="connsiteX3" fmla="*/ 32157 w 53365"/>
                <a:gd name="connsiteY3" fmla="*/ 64085 h 64084"/>
                <a:gd name="connsiteX4" fmla="*/ 0 w 53365"/>
                <a:gd name="connsiteY4" fmla="*/ 32042 h 64084"/>
                <a:gd name="connsiteX5" fmla="*/ 32042 w 53365"/>
                <a:gd name="connsiteY5" fmla="*/ 0 h 64084"/>
                <a:gd name="connsiteX6" fmla="*/ 52674 w 53365"/>
                <a:gd name="connsiteY6" fmla="*/ 7146 h 64084"/>
                <a:gd name="connsiteX7" fmla="*/ 52674 w 53365"/>
                <a:gd name="connsiteY7" fmla="*/ 15906 h 64084"/>
                <a:gd name="connsiteX8" fmla="*/ 32503 w 53365"/>
                <a:gd name="connsiteY8" fmla="*/ 7492 h 64084"/>
                <a:gd name="connsiteX9" fmla="*/ 8068 w 53365"/>
                <a:gd name="connsiteY9" fmla="*/ 32042 h 64084"/>
                <a:gd name="connsiteX10" fmla="*/ 32849 w 53365"/>
                <a:gd name="connsiteY10" fmla="*/ 56823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4">
                  <a:moveTo>
                    <a:pt x="32849" y="56823"/>
                  </a:moveTo>
                  <a:cubicBezTo>
                    <a:pt x="40687" y="56823"/>
                    <a:pt x="47833" y="54403"/>
                    <a:pt x="53365" y="49447"/>
                  </a:cubicBezTo>
                  <a:lnTo>
                    <a:pt x="53365" y="57515"/>
                  </a:lnTo>
                  <a:cubicBezTo>
                    <a:pt x="47257" y="62125"/>
                    <a:pt x="39995" y="64085"/>
                    <a:pt x="32157" y="64085"/>
                  </a:cubicBezTo>
                  <a:cubicBezTo>
                    <a:pt x="13140" y="64085"/>
                    <a:pt x="0" y="50715"/>
                    <a:pt x="0" y="32042"/>
                  </a:cubicBezTo>
                  <a:cubicBezTo>
                    <a:pt x="0" y="13370"/>
                    <a:pt x="13485" y="0"/>
                    <a:pt x="32042" y="0"/>
                  </a:cubicBezTo>
                  <a:cubicBezTo>
                    <a:pt x="40110" y="0"/>
                    <a:pt x="47257" y="2420"/>
                    <a:pt x="52674" y="7146"/>
                  </a:cubicBezTo>
                  <a:lnTo>
                    <a:pt x="52674" y="15906"/>
                  </a:lnTo>
                  <a:cubicBezTo>
                    <a:pt x="47718" y="10488"/>
                    <a:pt x="40687" y="7492"/>
                    <a:pt x="32503" y="7492"/>
                  </a:cubicBezTo>
                  <a:cubicBezTo>
                    <a:pt x="18211" y="7492"/>
                    <a:pt x="8068" y="17635"/>
                    <a:pt x="8068" y="32042"/>
                  </a:cubicBezTo>
                  <a:cubicBezTo>
                    <a:pt x="8068" y="46450"/>
                    <a:pt x="18211" y="56823"/>
                    <a:pt x="32849" y="5682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2BEA940-CA03-4030-8F6C-D45D420140D0}"/>
                </a:ext>
              </a:extLst>
            </p:cNvPr>
            <p:cNvSpPr/>
            <p:nvPr/>
          </p:nvSpPr>
          <p:spPr>
            <a:xfrm>
              <a:off x="4501268" y="3191217"/>
              <a:ext cx="55324" cy="95089"/>
            </a:xfrm>
            <a:custGeom>
              <a:avLst/>
              <a:gdLst>
                <a:gd name="connsiteX0" fmla="*/ 7838 w 55324"/>
                <a:gd name="connsiteY0" fmla="*/ 95090 h 95089"/>
                <a:gd name="connsiteX1" fmla="*/ 0 w 55324"/>
                <a:gd name="connsiteY1" fmla="*/ 95090 h 95089"/>
                <a:gd name="connsiteX2" fmla="*/ 0 w 55324"/>
                <a:gd name="connsiteY2" fmla="*/ 0 h 95089"/>
                <a:gd name="connsiteX3" fmla="*/ 7838 w 55324"/>
                <a:gd name="connsiteY3" fmla="*/ 0 h 95089"/>
                <a:gd name="connsiteX4" fmla="*/ 7838 w 55324"/>
                <a:gd name="connsiteY4" fmla="*/ 47142 h 95089"/>
                <a:gd name="connsiteX5" fmla="*/ 30775 w 55324"/>
                <a:gd name="connsiteY5" fmla="*/ 31927 h 95089"/>
                <a:gd name="connsiteX6" fmla="*/ 55325 w 55324"/>
                <a:gd name="connsiteY6" fmla="*/ 59590 h 95089"/>
                <a:gd name="connsiteX7" fmla="*/ 55325 w 55324"/>
                <a:gd name="connsiteY7" fmla="*/ 95090 h 95089"/>
                <a:gd name="connsiteX8" fmla="*/ 47487 w 55324"/>
                <a:gd name="connsiteY8" fmla="*/ 95090 h 95089"/>
                <a:gd name="connsiteX9" fmla="*/ 47487 w 55324"/>
                <a:gd name="connsiteY9" fmla="*/ 60743 h 95089"/>
                <a:gd name="connsiteX10" fmla="*/ 28815 w 55324"/>
                <a:gd name="connsiteY10" fmla="*/ 39534 h 95089"/>
                <a:gd name="connsiteX11" fmla="*/ 7723 w 55324"/>
                <a:gd name="connsiteY11" fmla="*/ 63970 h 95089"/>
                <a:gd name="connsiteX12" fmla="*/ 7723 w 55324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90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3"/>
                  </a:lnTo>
                  <a:cubicBezTo>
                    <a:pt x="47487" y="46681"/>
                    <a:pt x="41033" y="39534"/>
                    <a:pt x="28815" y="39534"/>
                  </a:cubicBezTo>
                  <a:cubicBezTo>
                    <a:pt x="16598" y="39534"/>
                    <a:pt x="7723" y="50138"/>
                    <a:pt x="7723" y="63970"/>
                  </a:cubicBezTo>
                  <a:lnTo>
                    <a:pt x="7723" y="9509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E6459C26-2B8D-45D0-89CE-34F10D6D0FF8}"/>
                </a:ext>
              </a:extLst>
            </p:cNvPr>
            <p:cNvSpPr/>
            <p:nvPr/>
          </p:nvSpPr>
          <p:spPr>
            <a:xfrm>
              <a:off x="4607308" y="3191217"/>
              <a:ext cx="63623" cy="96127"/>
            </a:xfrm>
            <a:custGeom>
              <a:avLst/>
              <a:gdLst>
                <a:gd name="connsiteX0" fmla="*/ 32503 w 63623"/>
                <a:gd name="connsiteY0" fmla="*/ 96127 h 96127"/>
                <a:gd name="connsiteX1" fmla="*/ 7838 w 63623"/>
                <a:gd name="connsiteY1" fmla="*/ 80682 h 96127"/>
                <a:gd name="connsiteX2" fmla="*/ 7838 w 63623"/>
                <a:gd name="connsiteY2" fmla="*/ 95090 h 96127"/>
                <a:gd name="connsiteX3" fmla="*/ 0 w 63623"/>
                <a:gd name="connsiteY3" fmla="*/ 95090 h 96127"/>
                <a:gd name="connsiteX4" fmla="*/ 0 w 63623"/>
                <a:gd name="connsiteY4" fmla="*/ 0 h 96127"/>
                <a:gd name="connsiteX5" fmla="*/ 7838 w 63623"/>
                <a:gd name="connsiteY5" fmla="*/ 0 h 96127"/>
                <a:gd name="connsiteX6" fmla="*/ 7838 w 63623"/>
                <a:gd name="connsiteY6" fmla="*/ 47372 h 96127"/>
                <a:gd name="connsiteX7" fmla="*/ 32503 w 63623"/>
                <a:gd name="connsiteY7" fmla="*/ 31927 h 96127"/>
                <a:gd name="connsiteX8" fmla="*/ 63624 w 63623"/>
                <a:gd name="connsiteY8" fmla="*/ 63854 h 96127"/>
                <a:gd name="connsiteX9" fmla="*/ 32503 w 63623"/>
                <a:gd name="connsiteY9" fmla="*/ 96012 h 96127"/>
                <a:gd name="connsiteX10" fmla="*/ 55440 w 63623"/>
                <a:gd name="connsiteY10" fmla="*/ 64085 h 96127"/>
                <a:gd name="connsiteX11" fmla="*/ 31697 w 63623"/>
                <a:gd name="connsiteY11" fmla="*/ 39534 h 96127"/>
                <a:gd name="connsiteX12" fmla="*/ 7722 w 63623"/>
                <a:gd name="connsiteY12" fmla="*/ 64085 h 96127"/>
                <a:gd name="connsiteX13" fmla="*/ 31697 w 63623"/>
                <a:gd name="connsiteY13" fmla="*/ 88866 h 96127"/>
                <a:gd name="connsiteX14" fmla="*/ 55440 w 63623"/>
                <a:gd name="connsiteY14" fmla="*/ 64085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23" h="96127">
                  <a:moveTo>
                    <a:pt x="32503" y="96127"/>
                  </a:moveTo>
                  <a:cubicBezTo>
                    <a:pt x="21093" y="96127"/>
                    <a:pt x="12102" y="90018"/>
                    <a:pt x="7838" y="80682"/>
                  </a:cubicBez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372"/>
                  </a:lnTo>
                  <a:cubicBezTo>
                    <a:pt x="12102" y="38036"/>
                    <a:pt x="21093" y="31927"/>
                    <a:pt x="32503" y="31927"/>
                  </a:cubicBezTo>
                  <a:cubicBezTo>
                    <a:pt x="50599" y="31927"/>
                    <a:pt x="63624" y="45413"/>
                    <a:pt x="63624" y="63854"/>
                  </a:cubicBezTo>
                  <a:cubicBezTo>
                    <a:pt x="63624" y="82296"/>
                    <a:pt x="50715" y="96012"/>
                    <a:pt x="32503" y="96012"/>
                  </a:cubicBezTo>
                  <a:close/>
                  <a:moveTo>
                    <a:pt x="55440" y="64085"/>
                  </a:moveTo>
                  <a:cubicBezTo>
                    <a:pt x="55440" y="49908"/>
                    <a:pt x="45643" y="39534"/>
                    <a:pt x="31697" y="39534"/>
                  </a:cubicBezTo>
                  <a:cubicBezTo>
                    <a:pt x="17750" y="39534"/>
                    <a:pt x="7722" y="49908"/>
                    <a:pt x="7722" y="64085"/>
                  </a:cubicBezTo>
                  <a:cubicBezTo>
                    <a:pt x="7722" y="78262"/>
                    <a:pt x="17750" y="88866"/>
                    <a:pt x="31697" y="88866"/>
                  </a:cubicBezTo>
                  <a:cubicBezTo>
                    <a:pt x="45643" y="88866"/>
                    <a:pt x="55440" y="78492"/>
                    <a:pt x="55440" y="64085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48B85FDF-C6F8-4FA6-89C4-3AEC94D930FC}"/>
                </a:ext>
              </a:extLst>
            </p:cNvPr>
            <p:cNvSpPr/>
            <p:nvPr/>
          </p:nvSpPr>
          <p:spPr>
            <a:xfrm>
              <a:off x="4688336" y="3223259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17AAE256-C915-4A66-A87D-ED0E8A69D7BF}"/>
                </a:ext>
              </a:extLst>
            </p:cNvPr>
            <p:cNvSpPr/>
            <p:nvPr/>
          </p:nvSpPr>
          <p:spPr>
            <a:xfrm>
              <a:off x="4729369" y="3200092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2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4 h 86330"/>
                <a:gd name="connsiteX8" fmla="*/ 9912 w 15099"/>
                <a:gd name="connsiteY8" fmla="*/ 24204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4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5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2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8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4"/>
                  </a:moveTo>
                  <a:lnTo>
                    <a:pt x="9912" y="24204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4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DE5E7B0D-AC34-4FEF-9F5B-08FC1B81098B}"/>
                </a:ext>
              </a:extLst>
            </p:cNvPr>
            <p:cNvSpPr/>
            <p:nvPr/>
          </p:nvSpPr>
          <p:spPr>
            <a:xfrm>
              <a:off x="4761180" y="3223144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2 h 63162"/>
                <a:gd name="connsiteX7" fmla="*/ 55325 w 55325"/>
                <a:gd name="connsiteY7" fmla="*/ 63163 h 63162"/>
                <a:gd name="connsiteX8" fmla="*/ 47488 w 55325"/>
                <a:gd name="connsiteY8" fmla="*/ 63163 h 63162"/>
                <a:gd name="connsiteX9" fmla="*/ 47488 w 55325"/>
                <a:gd name="connsiteY9" fmla="*/ 28815 h 63162"/>
                <a:gd name="connsiteX10" fmla="*/ 28815 w 55325"/>
                <a:gd name="connsiteY10" fmla="*/ 7607 h 63162"/>
                <a:gd name="connsiteX11" fmla="*/ 7723 w 55325"/>
                <a:gd name="connsiteY11" fmla="*/ 32042 h 63162"/>
                <a:gd name="connsiteX12" fmla="*/ 7723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8" y="63163"/>
                  </a:lnTo>
                  <a:lnTo>
                    <a:pt x="47488" y="28815"/>
                  </a:lnTo>
                  <a:cubicBezTo>
                    <a:pt x="47488" y="14753"/>
                    <a:pt x="41033" y="7607"/>
                    <a:pt x="28815" y="7607"/>
                  </a:cubicBezTo>
                  <a:cubicBezTo>
                    <a:pt x="16598" y="7607"/>
                    <a:pt x="7723" y="18211"/>
                    <a:pt x="7723" y="32042"/>
                  </a:cubicBezTo>
                  <a:lnTo>
                    <a:pt x="7723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93843180-84DC-4D28-8CF1-C1D036967169}"/>
                </a:ext>
              </a:extLst>
            </p:cNvPr>
            <p:cNvSpPr/>
            <p:nvPr/>
          </p:nvSpPr>
          <p:spPr>
            <a:xfrm>
              <a:off x="4832066" y="3223029"/>
              <a:ext cx="63739" cy="95896"/>
            </a:xfrm>
            <a:custGeom>
              <a:avLst/>
              <a:gdLst>
                <a:gd name="connsiteX0" fmla="*/ 31120 w 63739"/>
                <a:gd name="connsiteY0" fmla="*/ 95897 h 95896"/>
                <a:gd name="connsiteX1" fmla="*/ 5993 w 63739"/>
                <a:gd name="connsiteY1" fmla="*/ 87367 h 95896"/>
                <a:gd name="connsiteX2" fmla="*/ 5993 w 63739"/>
                <a:gd name="connsiteY2" fmla="*/ 78723 h 95896"/>
                <a:gd name="connsiteX3" fmla="*/ 31120 w 63739"/>
                <a:gd name="connsiteY3" fmla="*/ 88405 h 95896"/>
                <a:gd name="connsiteX4" fmla="*/ 55901 w 63739"/>
                <a:gd name="connsiteY4" fmla="*/ 64776 h 95896"/>
                <a:gd name="connsiteX5" fmla="*/ 55901 w 63739"/>
                <a:gd name="connsiteY5" fmla="*/ 48870 h 95896"/>
                <a:gd name="connsiteX6" fmla="*/ 31120 w 63739"/>
                <a:gd name="connsiteY6" fmla="*/ 64200 h 95896"/>
                <a:gd name="connsiteX7" fmla="*/ 0 w 63739"/>
                <a:gd name="connsiteY7" fmla="*/ 32388 h 95896"/>
                <a:gd name="connsiteX8" fmla="*/ 31120 w 63739"/>
                <a:gd name="connsiteY8" fmla="*/ 0 h 95896"/>
                <a:gd name="connsiteX9" fmla="*/ 55901 w 63739"/>
                <a:gd name="connsiteY9" fmla="*/ 15445 h 95896"/>
                <a:gd name="connsiteX10" fmla="*/ 55901 w 63739"/>
                <a:gd name="connsiteY10" fmla="*/ 1037 h 95896"/>
                <a:gd name="connsiteX11" fmla="*/ 63739 w 63739"/>
                <a:gd name="connsiteY11" fmla="*/ 1037 h 95896"/>
                <a:gd name="connsiteX12" fmla="*/ 63739 w 63739"/>
                <a:gd name="connsiteY12" fmla="*/ 64200 h 95896"/>
                <a:gd name="connsiteX13" fmla="*/ 31120 w 63739"/>
                <a:gd name="connsiteY13" fmla="*/ 95781 h 95896"/>
                <a:gd name="connsiteX14" fmla="*/ 31927 w 63739"/>
                <a:gd name="connsiteY14" fmla="*/ 7607 h 95896"/>
                <a:gd name="connsiteX15" fmla="*/ 8183 w 63739"/>
                <a:gd name="connsiteY15" fmla="*/ 32388 h 95896"/>
                <a:gd name="connsiteX16" fmla="*/ 31927 w 63739"/>
                <a:gd name="connsiteY16" fmla="*/ 56939 h 95896"/>
                <a:gd name="connsiteX17" fmla="*/ 55901 w 63739"/>
                <a:gd name="connsiteY17" fmla="*/ 32388 h 95896"/>
                <a:gd name="connsiteX18" fmla="*/ 31927 w 63739"/>
                <a:gd name="connsiteY18" fmla="*/ 7607 h 9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39" h="95896">
                  <a:moveTo>
                    <a:pt x="31120" y="95897"/>
                  </a:moveTo>
                  <a:cubicBezTo>
                    <a:pt x="21784" y="95897"/>
                    <a:pt x="12794" y="93130"/>
                    <a:pt x="5993" y="87367"/>
                  </a:cubicBezTo>
                  <a:lnTo>
                    <a:pt x="5993" y="78723"/>
                  </a:lnTo>
                  <a:cubicBezTo>
                    <a:pt x="12563" y="85177"/>
                    <a:pt x="22245" y="88405"/>
                    <a:pt x="31120" y="88405"/>
                  </a:cubicBezTo>
                  <a:cubicBezTo>
                    <a:pt x="47026" y="88405"/>
                    <a:pt x="55901" y="80221"/>
                    <a:pt x="55901" y="64776"/>
                  </a:cubicBezTo>
                  <a:lnTo>
                    <a:pt x="55901" y="48870"/>
                  </a:lnTo>
                  <a:cubicBezTo>
                    <a:pt x="51521" y="58091"/>
                    <a:pt x="42416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416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4200"/>
                  </a:lnTo>
                  <a:cubicBezTo>
                    <a:pt x="63739" y="84486"/>
                    <a:pt x="51867" y="95781"/>
                    <a:pt x="31120" y="95781"/>
                  </a:cubicBezTo>
                  <a:close/>
                  <a:moveTo>
                    <a:pt x="31927" y="7607"/>
                  </a:moveTo>
                  <a:cubicBezTo>
                    <a:pt x="17981" y="7607"/>
                    <a:pt x="8183" y="17981"/>
                    <a:pt x="8183" y="32388"/>
                  </a:cubicBezTo>
                  <a:cubicBezTo>
                    <a:pt x="8183" y="46796"/>
                    <a:pt x="17981" y="56939"/>
                    <a:pt x="31927" y="56939"/>
                  </a:cubicBezTo>
                  <a:cubicBezTo>
                    <a:pt x="45873" y="56939"/>
                    <a:pt x="55901" y="46565"/>
                    <a:pt x="55901" y="32388"/>
                  </a:cubicBezTo>
                  <a:cubicBezTo>
                    <a:pt x="55901" y="18211"/>
                    <a:pt x="45873" y="7607"/>
                    <a:pt x="31927" y="7607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0603C639-B25A-4C33-9F9F-7F59174BB87D}"/>
                </a:ext>
              </a:extLst>
            </p:cNvPr>
            <p:cNvSpPr/>
            <p:nvPr/>
          </p:nvSpPr>
          <p:spPr>
            <a:xfrm>
              <a:off x="4945712" y="3200092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2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60 w 15099"/>
                <a:gd name="connsiteY7" fmla="*/ 24204 h 86330"/>
                <a:gd name="connsiteX8" fmla="*/ 9913 w 15099"/>
                <a:gd name="connsiteY8" fmla="*/ 24204 h 86330"/>
                <a:gd name="connsiteX9" fmla="*/ 9913 w 15099"/>
                <a:gd name="connsiteY9" fmla="*/ 86330 h 86330"/>
                <a:gd name="connsiteX10" fmla="*/ 1960 w 15099"/>
                <a:gd name="connsiteY10" fmla="*/ 86330 h 86330"/>
                <a:gd name="connsiteX11" fmla="*/ 1960 w 15099"/>
                <a:gd name="connsiteY11" fmla="*/ 24204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5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2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8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60" y="24204"/>
                  </a:moveTo>
                  <a:lnTo>
                    <a:pt x="9913" y="24204"/>
                  </a:lnTo>
                  <a:lnTo>
                    <a:pt x="9913" y="86330"/>
                  </a:lnTo>
                  <a:lnTo>
                    <a:pt x="1960" y="86330"/>
                  </a:lnTo>
                  <a:lnTo>
                    <a:pt x="1960" y="24204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41D1D7D5-9697-48D9-A413-FE86A93F9647}"/>
                </a:ext>
              </a:extLst>
            </p:cNvPr>
            <p:cNvSpPr/>
            <p:nvPr/>
          </p:nvSpPr>
          <p:spPr>
            <a:xfrm>
              <a:off x="4972683" y="3223259"/>
              <a:ext cx="43914" cy="64315"/>
            </a:xfrm>
            <a:custGeom>
              <a:avLst/>
              <a:gdLst>
                <a:gd name="connsiteX0" fmla="*/ 21439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4 h 64315"/>
                <a:gd name="connsiteX7" fmla="*/ 41033 w 43914"/>
                <a:gd name="connsiteY7" fmla="*/ 14293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4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6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9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9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3" y="0"/>
                    <a:pt x="22130" y="0"/>
                  </a:cubicBezTo>
                  <a:cubicBezTo>
                    <a:pt x="29392" y="0"/>
                    <a:pt x="36192" y="2075"/>
                    <a:pt x="41033" y="5994"/>
                  </a:cubicBezTo>
                  <a:lnTo>
                    <a:pt x="41033" y="14293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4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6"/>
                    <a:pt x="21323" y="64316"/>
                  </a:cubicBezTo>
                  <a:cubicBezTo>
                    <a:pt x="13140" y="64316"/>
                    <a:pt x="5648" y="62126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9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6019B05E-67CA-42F7-99C5-FBC164C287EF}"/>
                </a:ext>
              </a:extLst>
            </p:cNvPr>
            <p:cNvSpPr/>
            <p:nvPr/>
          </p:nvSpPr>
          <p:spPr>
            <a:xfrm>
              <a:off x="5028124" y="3223259"/>
              <a:ext cx="43914" cy="64315"/>
            </a:xfrm>
            <a:custGeom>
              <a:avLst/>
              <a:gdLst>
                <a:gd name="connsiteX0" fmla="*/ 21439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4 h 64315"/>
                <a:gd name="connsiteX7" fmla="*/ 41033 w 43914"/>
                <a:gd name="connsiteY7" fmla="*/ 14293 h 64315"/>
                <a:gd name="connsiteX8" fmla="*/ 22246 w 43914"/>
                <a:gd name="connsiteY8" fmla="*/ 6570 h 64315"/>
                <a:gd name="connsiteX9" fmla="*/ 9106 w 43914"/>
                <a:gd name="connsiteY9" fmla="*/ 16367 h 64315"/>
                <a:gd name="connsiteX10" fmla="*/ 16483 w 43914"/>
                <a:gd name="connsiteY10" fmla="*/ 25242 h 64315"/>
                <a:gd name="connsiteX11" fmla="*/ 32504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6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9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9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2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3" y="0"/>
                    <a:pt x="22130" y="0"/>
                  </a:cubicBezTo>
                  <a:cubicBezTo>
                    <a:pt x="29392" y="0"/>
                    <a:pt x="36192" y="2075"/>
                    <a:pt x="41033" y="5994"/>
                  </a:cubicBezTo>
                  <a:lnTo>
                    <a:pt x="41033" y="14293"/>
                  </a:lnTo>
                  <a:cubicBezTo>
                    <a:pt x="35615" y="9336"/>
                    <a:pt x="28700" y="6570"/>
                    <a:pt x="22246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3" y="25242"/>
                  </a:cubicBezTo>
                  <a:lnTo>
                    <a:pt x="32504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6"/>
                    <a:pt x="21323" y="64316"/>
                  </a:cubicBezTo>
                  <a:cubicBezTo>
                    <a:pt x="13140" y="64316"/>
                    <a:pt x="5648" y="62126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9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6F64D283-054B-432D-A8ED-145868A95A28}"/>
                </a:ext>
              </a:extLst>
            </p:cNvPr>
            <p:cNvSpPr/>
            <p:nvPr/>
          </p:nvSpPr>
          <p:spPr>
            <a:xfrm>
              <a:off x="5086676" y="3224182"/>
              <a:ext cx="54402" cy="63162"/>
            </a:xfrm>
            <a:custGeom>
              <a:avLst/>
              <a:gdLst>
                <a:gd name="connsiteX0" fmla="*/ 46565 w 54402"/>
                <a:gd name="connsiteY0" fmla="*/ 0 h 63162"/>
                <a:gd name="connsiteX1" fmla="*/ 54403 w 54402"/>
                <a:gd name="connsiteY1" fmla="*/ 0 h 63162"/>
                <a:gd name="connsiteX2" fmla="*/ 54403 w 54402"/>
                <a:gd name="connsiteY2" fmla="*/ 35039 h 63162"/>
                <a:gd name="connsiteX3" fmla="*/ 27317 w 54402"/>
                <a:gd name="connsiteY3" fmla="*/ 63163 h 63162"/>
                <a:gd name="connsiteX4" fmla="*/ 0 w 54402"/>
                <a:gd name="connsiteY4" fmla="*/ 35039 h 63162"/>
                <a:gd name="connsiteX5" fmla="*/ 0 w 54402"/>
                <a:gd name="connsiteY5" fmla="*/ 0 h 63162"/>
                <a:gd name="connsiteX6" fmla="*/ 7838 w 54402"/>
                <a:gd name="connsiteY6" fmla="*/ 0 h 63162"/>
                <a:gd name="connsiteX7" fmla="*/ 7838 w 54402"/>
                <a:gd name="connsiteY7" fmla="*/ 35730 h 63162"/>
                <a:gd name="connsiteX8" fmla="*/ 27201 w 54402"/>
                <a:gd name="connsiteY8" fmla="*/ 55786 h 63162"/>
                <a:gd name="connsiteX9" fmla="*/ 46450 w 54402"/>
                <a:gd name="connsiteY9" fmla="*/ 35730 h 63162"/>
                <a:gd name="connsiteX10" fmla="*/ 46450 w 54402"/>
                <a:gd name="connsiteY10" fmla="*/ 0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02" h="63162">
                  <a:moveTo>
                    <a:pt x="46565" y="0"/>
                  </a:moveTo>
                  <a:lnTo>
                    <a:pt x="54403" y="0"/>
                  </a:lnTo>
                  <a:lnTo>
                    <a:pt x="54403" y="35039"/>
                  </a:lnTo>
                  <a:cubicBezTo>
                    <a:pt x="54403" y="52674"/>
                    <a:pt x="43799" y="63163"/>
                    <a:pt x="27317" y="63163"/>
                  </a:cubicBezTo>
                  <a:cubicBezTo>
                    <a:pt x="10835" y="63163"/>
                    <a:pt x="0" y="52674"/>
                    <a:pt x="0" y="35039"/>
                  </a:cubicBezTo>
                  <a:lnTo>
                    <a:pt x="0" y="0"/>
                  </a:lnTo>
                  <a:lnTo>
                    <a:pt x="7838" y="0"/>
                  </a:lnTo>
                  <a:lnTo>
                    <a:pt x="7838" y="35730"/>
                  </a:lnTo>
                  <a:cubicBezTo>
                    <a:pt x="7838" y="48870"/>
                    <a:pt x="15675" y="55786"/>
                    <a:pt x="27201" y="55786"/>
                  </a:cubicBezTo>
                  <a:cubicBezTo>
                    <a:pt x="38727" y="55786"/>
                    <a:pt x="46450" y="48986"/>
                    <a:pt x="46450" y="35730"/>
                  </a:cubicBezTo>
                  <a:lnTo>
                    <a:pt x="4645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913B5DA8-8965-4DC7-BE9A-E87B37E2F737}"/>
                </a:ext>
              </a:extLst>
            </p:cNvPr>
            <p:cNvSpPr/>
            <p:nvPr/>
          </p:nvSpPr>
          <p:spPr>
            <a:xfrm>
              <a:off x="5156754" y="3223144"/>
              <a:ext cx="59935" cy="64199"/>
            </a:xfrm>
            <a:custGeom>
              <a:avLst/>
              <a:gdLst>
                <a:gd name="connsiteX0" fmla="*/ 0 w 59935"/>
                <a:gd name="connsiteY0" fmla="*/ 32503 h 64199"/>
                <a:gd name="connsiteX1" fmla="*/ 30544 w 59935"/>
                <a:gd name="connsiteY1" fmla="*/ 0 h 64199"/>
                <a:gd name="connsiteX2" fmla="*/ 59936 w 59935"/>
                <a:gd name="connsiteY2" fmla="*/ 31351 h 64199"/>
                <a:gd name="connsiteX3" fmla="*/ 59705 w 59935"/>
                <a:gd name="connsiteY3" fmla="*/ 35154 h 64199"/>
                <a:gd name="connsiteX4" fmla="*/ 8183 w 59935"/>
                <a:gd name="connsiteY4" fmla="*/ 35154 h 64199"/>
                <a:gd name="connsiteX5" fmla="*/ 33080 w 59935"/>
                <a:gd name="connsiteY5" fmla="*/ 56938 h 64199"/>
                <a:gd name="connsiteX6" fmla="*/ 55786 w 59935"/>
                <a:gd name="connsiteY6" fmla="*/ 49331 h 64199"/>
                <a:gd name="connsiteX7" fmla="*/ 55786 w 59935"/>
                <a:gd name="connsiteY7" fmla="*/ 57054 h 64199"/>
                <a:gd name="connsiteX8" fmla="*/ 33080 w 59935"/>
                <a:gd name="connsiteY8" fmla="*/ 64200 h 64199"/>
                <a:gd name="connsiteX9" fmla="*/ 0 w 59935"/>
                <a:gd name="connsiteY9" fmla="*/ 32503 h 64199"/>
                <a:gd name="connsiteX10" fmla="*/ 51752 w 59935"/>
                <a:gd name="connsiteY10" fmla="*/ 28700 h 64199"/>
                <a:gd name="connsiteX11" fmla="*/ 30544 w 59935"/>
                <a:gd name="connsiteY11" fmla="*/ 7261 h 64199"/>
                <a:gd name="connsiteX12" fmla="*/ 8414 w 59935"/>
                <a:gd name="connsiteY12" fmla="*/ 28700 h 64199"/>
                <a:gd name="connsiteX13" fmla="*/ 51752 w 59935"/>
                <a:gd name="connsiteY13" fmla="*/ 28700 h 6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199">
                  <a:moveTo>
                    <a:pt x="0" y="32503"/>
                  </a:moveTo>
                  <a:cubicBezTo>
                    <a:pt x="0" y="14061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6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8"/>
                    <a:pt x="33080" y="56938"/>
                  </a:cubicBezTo>
                  <a:cubicBezTo>
                    <a:pt x="41263" y="56938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6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C29573CB-F00D-47BD-80D6-C677A8EFC5FF}"/>
                </a:ext>
              </a:extLst>
            </p:cNvPr>
            <p:cNvSpPr/>
            <p:nvPr/>
          </p:nvSpPr>
          <p:spPr>
            <a:xfrm>
              <a:off x="5229023" y="3223259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2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4 h 64315"/>
                <a:gd name="connsiteX7" fmla="*/ 41033 w 43914"/>
                <a:gd name="connsiteY7" fmla="*/ 14293 h 64315"/>
                <a:gd name="connsiteX8" fmla="*/ 22245 w 43914"/>
                <a:gd name="connsiteY8" fmla="*/ 6570 h 64315"/>
                <a:gd name="connsiteX9" fmla="*/ 9105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6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2" y="24435"/>
                    <a:pt x="1152" y="16943"/>
                  </a:cubicBezTo>
                  <a:cubicBezTo>
                    <a:pt x="1152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4"/>
                  </a:cubicBezTo>
                  <a:lnTo>
                    <a:pt x="41033" y="14293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5" y="10143"/>
                    <a:pt x="9105" y="16367"/>
                  </a:cubicBezTo>
                  <a:cubicBezTo>
                    <a:pt x="9105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7" y="64316"/>
                    <a:pt x="21323" y="64316"/>
                  </a:cubicBezTo>
                  <a:cubicBezTo>
                    <a:pt x="13140" y="64316"/>
                    <a:pt x="5648" y="62126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6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C1D96CD2-608C-4E67-8F63-AF9EC6DA7DC8}"/>
                </a:ext>
              </a:extLst>
            </p:cNvPr>
            <p:cNvSpPr/>
            <p:nvPr/>
          </p:nvSpPr>
          <p:spPr>
            <a:xfrm>
              <a:off x="5319272" y="3191217"/>
              <a:ext cx="7837" cy="95089"/>
            </a:xfrm>
            <a:custGeom>
              <a:avLst/>
              <a:gdLst>
                <a:gd name="connsiteX0" fmla="*/ 0 w 7837"/>
                <a:gd name="connsiteY0" fmla="*/ 0 h 95089"/>
                <a:gd name="connsiteX1" fmla="*/ 7838 w 7837"/>
                <a:gd name="connsiteY1" fmla="*/ 0 h 95089"/>
                <a:gd name="connsiteX2" fmla="*/ 7838 w 7837"/>
                <a:gd name="connsiteY2" fmla="*/ 95090 h 95089"/>
                <a:gd name="connsiteX3" fmla="*/ 0 w 7837"/>
                <a:gd name="connsiteY3" fmla="*/ 95090 h 95089"/>
                <a:gd name="connsiteX4" fmla="*/ 0 w 7837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" h="95089">
                  <a:moveTo>
                    <a:pt x="0" y="0"/>
                  </a:moveTo>
                  <a:lnTo>
                    <a:pt x="7838" y="0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FAB058A1-C3C1-4E6D-ADDA-FEC1F574B7DE}"/>
                </a:ext>
              </a:extLst>
            </p:cNvPr>
            <p:cNvSpPr/>
            <p:nvPr/>
          </p:nvSpPr>
          <p:spPr>
            <a:xfrm>
              <a:off x="5347395" y="3200092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2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4 h 86330"/>
                <a:gd name="connsiteX8" fmla="*/ 9912 w 15099"/>
                <a:gd name="connsiteY8" fmla="*/ 24204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4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5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2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8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4"/>
                  </a:moveTo>
                  <a:lnTo>
                    <a:pt x="9912" y="24204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4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B0804BFE-0D3D-458F-8678-0914E4678BFE}"/>
                </a:ext>
              </a:extLst>
            </p:cNvPr>
            <p:cNvSpPr/>
            <p:nvPr/>
          </p:nvSpPr>
          <p:spPr>
            <a:xfrm>
              <a:off x="5379322" y="3191217"/>
              <a:ext cx="51752" cy="95089"/>
            </a:xfrm>
            <a:custGeom>
              <a:avLst/>
              <a:gdLst>
                <a:gd name="connsiteX0" fmla="*/ 17981 w 51752"/>
                <a:gd name="connsiteY0" fmla="*/ 63278 h 95089"/>
                <a:gd name="connsiteX1" fmla="*/ 7838 w 51752"/>
                <a:gd name="connsiteY1" fmla="*/ 73306 h 95089"/>
                <a:gd name="connsiteX2" fmla="*/ 7838 w 51752"/>
                <a:gd name="connsiteY2" fmla="*/ 95090 h 95089"/>
                <a:gd name="connsiteX3" fmla="*/ 0 w 51752"/>
                <a:gd name="connsiteY3" fmla="*/ 95090 h 95089"/>
                <a:gd name="connsiteX4" fmla="*/ 0 w 51752"/>
                <a:gd name="connsiteY4" fmla="*/ 0 h 95089"/>
                <a:gd name="connsiteX5" fmla="*/ 7838 w 51752"/>
                <a:gd name="connsiteY5" fmla="*/ 0 h 95089"/>
                <a:gd name="connsiteX6" fmla="*/ 7838 w 51752"/>
                <a:gd name="connsiteY6" fmla="*/ 63278 h 95089"/>
                <a:gd name="connsiteX7" fmla="*/ 38612 w 51752"/>
                <a:gd name="connsiteY7" fmla="*/ 32965 h 95089"/>
                <a:gd name="connsiteX8" fmla="*/ 48179 w 51752"/>
                <a:gd name="connsiteY8" fmla="*/ 32965 h 95089"/>
                <a:gd name="connsiteX9" fmla="*/ 23629 w 51752"/>
                <a:gd name="connsiteY9" fmla="*/ 57400 h 95089"/>
                <a:gd name="connsiteX10" fmla="*/ 51752 w 51752"/>
                <a:gd name="connsiteY10" fmla="*/ 95090 h 95089"/>
                <a:gd name="connsiteX11" fmla="*/ 42070 w 51752"/>
                <a:gd name="connsiteY11" fmla="*/ 95090 h 95089"/>
                <a:gd name="connsiteX12" fmla="*/ 17981 w 51752"/>
                <a:gd name="connsiteY12" fmla="*/ 63278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52" h="95089">
                  <a:moveTo>
                    <a:pt x="17981" y="63278"/>
                  </a:moveTo>
                  <a:lnTo>
                    <a:pt x="7838" y="73306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63278"/>
                  </a:lnTo>
                  <a:lnTo>
                    <a:pt x="38612" y="32965"/>
                  </a:lnTo>
                  <a:lnTo>
                    <a:pt x="48179" y="32965"/>
                  </a:lnTo>
                  <a:lnTo>
                    <a:pt x="23629" y="57400"/>
                  </a:lnTo>
                  <a:lnTo>
                    <a:pt x="51752" y="95090"/>
                  </a:lnTo>
                  <a:lnTo>
                    <a:pt x="42070" y="95090"/>
                  </a:lnTo>
                  <a:lnTo>
                    <a:pt x="17981" y="63278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366A121D-0801-4758-8BB4-01CEF48F0B06}"/>
                </a:ext>
              </a:extLst>
            </p:cNvPr>
            <p:cNvSpPr/>
            <p:nvPr/>
          </p:nvSpPr>
          <p:spPr>
            <a:xfrm>
              <a:off x="5436722" y="3223144"/>
              <a:ext cx="59935" cy="64199"/>
            </a:xfrm>
            <a:custGeom>
              <a:avLst/>
              <a:gdLst>
                <a:gd name="connsiteX0" fmla="*/ 0 w 59935"/>
                <a:gd name="connsiteY0" fmla="*/ 32503 h 64199"/>
                <a:gd name="connsiteX1" fmla="*/ 30544 w 59935"/>
                <a:gd name="connsiteY1" fmla="*/ 0 h 64199"/>
                <a:gd name="connsiteX2" fmla="*/ 59936 w 59935"/>
                <a:gd name="connsiteY2" fmla="*/ 31351 h 64199"/>
                <a:gd name="connsiteX3" fmla="*/ 59705 w 59935"/>
                <a:gd name="connsiteY3" fmla="*/ 35154 h 64199"/>
                <a:gd name="connsiteX4" fmla="*/ 8183 w 59935"/>
                <a:gd name="connsiteY4" fmla="*/ 35154 h 64199"/>
                <a:gd name="connsiteX5" fmla="*/ 33080 w 59935"/>
                <a:gd name="connsiteY5" fmla="*/ 56938 h 64199"/>
                <a:gd name="connsiteX6" fmla="*/ 55786 w 59935"/>
                <a:gd name="connsiteY6" fmla="*/ 49331 h 64199"/>
                <a:gd name="connsiteX7" fmla="*/ 55786 w 59935"/>
                <a:gd name="connsiteY7" fmla="*/ 57054 h 64199"/>
                <a:gd name="connsiteX8" fmla="*/ 33080 w 59935"/>
                <a:gd name="connsiteY8" fmla="*/ 64200 h 64199"/>
                <a:gd name="connsiteX9" fmla="*/ 0 w 59935"/>
                <a:gd name="connsiteY9" fmla="*/ 32503 h 64199"/>
                <a:gd name="connsiteX10" fmla="*/ 51752 w 59935"/>
                <a:gd name="connsiteY10" fmla="*/ 28700 h 64199"/>
                <a:gd name="connsiteX11" fmla="*/ 30544 w 59935"/>
                <a:gd name="connsiteY11" fmla="*/ 7261 h 64199"/>
                <a:gd name="connsiteX12" fmla="*/ 8414 w 59935"/>
                <a:gd name="connsiteY12" fmla="*/ 28700 h 64199"/>
                <a:gd name="connsiteX13" fmla="*/ 51752 w 59935"/>
                <a:gd name="connsiteY13" fmla="*/ 28700 h 6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199">
                  <a:moveTo>
                    <a:pt x="0" y="32503"/>
                  </a:moveTo>
                  <a:cubicBezTo>
                    <a:pt x="0" y="14061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6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8"/>
                    <a:pt x="33080" y="56938"/>
                  </a:cubicBezTo>
                  <a:cubicBezTo>
                    <a:pt x="41263" y="56938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6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B42FD5B6-E6C1-4ADE-8EEE-D07A07FFA71C}"/>
                </a:ext>
              </a:extLst>
            </p:cNvPr>
            <p:cNvSpPr/>
            <p:nvPr/>
          </p:nvSpPr>
          <p:spPr>
            <a:xfrm>
              <a:off x="5538958" y="3223144"/>
              <a:ext cx="59935" cy="64199"/>
            </a:xfrm>
            <a:custGeom>
              <a:avLst/>
              <a:gdLst>
                <a:gd name="connsiteX0" fmla="*/ 0 w 59935"/>
                <a:gd name="connsiteY0" fmla="*/ 32503 h 64199"/>
                <a:gd name="connsiteX1" fmla="*/ 30544 w 59935"/>
                <a:gd name="connsiteY1" fmla="*/ 0 h 64199"/>
                <a:gd name="connsiteX2" fmla="*/ 59936 w 59935"/>
                <a:gd name="connsiteY2" fmla="*/ 31351 h 64199"/>
                <a:gd name="connsiteX3" fmla="*/ 59705 w 59935"/>
                <a:gd name="connsiteY3" fmla="*/ 35154 h 64199"/>
                <a:gd name="connsiteX4" fmla="*/ 8183 w 59935"/>
                <a:gd name="connsiteY4" fmla="*/ 35154 h 64199"/>
                <a:gd name="connsiteX5" fmla="*/ 33080 w 59935"/>
                <a:gd name="connsiteY5" fmla="*/ 56938 h 64199"/>
                <a:gd name="connsiteX6" fmla="*/ 55786 w 59935"/>
                <a:gd name="connsiteY6" fmla="*/ 49331 h 64199"/>
                <a:gd name="connsiteX7" fmla="*/ 55786 w 59935"/>
                <a:gd name="connsiteY7" fmla="*/ 57054 h 64199"/>
                <a:gd name="connsiteX8" fmla="*/ 33080 w 59935"/>
                <a:gd name="connsiteY8" fmla="*/ 64200 h 64199"/>
                <a:gd name="connsiteX9" fmla="*/ 0 w 59935"/>
                <a:gd name="connsiteY9" fmla="*/ 32503 h 64199"/>
                <a:gd name="connsiteX10" fmla="*/ 51752 w 59935"/>
                <a:gd name="connsiteY10" fmla="*/ 28700 h 64199"/>
                <a:gd name="connsiteX11" fmla="*/ 30544 w 59935"/>
                <a:gd name="connsiteY11" fmla="*/ 7261 h 64199"/>
                <a:gd name="connsiteX12" fmla="*/ 8414 w 59935"/>
                <a:gd name="connsiteY12" fmla="*/ 28700 h 64199"/>
                <a:gd name="connsiteX13" fmla="*/ 51752 w 59935"/>
                <a:gd name="connsiteY13" fmla="*/ 28700 h 6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199">
                  <a:moveTo>
                    <a:pt x="0" y="32503"/>
                  </a:moveTo>
                  <a:cubicBezTo>
                    <a:pt x="0" y="14061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6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8"/>
                    <a:pt x="33080" y="56938"/>
                  </a:cubicBezTo>
                  <a:cubicBezTo>
                    <a:pt x="41263" y="56938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39F1CE6E-573A-46AA-A8E4-FD7E943C356D}"/>
                </a:ext>
              </a:extLst>
            </p:cNvPr>
            <p:cNvSpPr/>
            <p:nvPr/>
          </p:nvSpPr>
          <p:spPr>
            <a:xfrm>
              <a:off x="5607077" y="3224297"/>
              <a:ext cx="61087" cy="62240"/>
            </a:xfrm>
            <a:custGeom>
              <a:avLst/>
              <a:gdLst>
                <a:gd name="connsiteX0" fmla="*/ 29737 w 61087"/>
                <a:gd name="connsiteY0" fmla="*/ 35731 h 62240"/>
                <a:gd name="connsiteX1" fmla="*/ 9106 w 61087"/>
                <a:gd name="connsiteY1" fmla="*/ 62126 h 62240"/>
                <a:gd name="connsiteX2" fmla="*/ 0 w 61087"/>
                <a:gd name="connsiteY2" fmla="*/ 62126 h 62240"/>
                <a:gd name="connsiteX3" fmla="*/ 25127 w 61087"/>
                <a:gd name="connsiteY3" fmla="*/ 29622 h 62240"/>
                <a:gd name="connsiteX4" fmla="*/ 1268 w 61087"/>
                <a:gd name="connsiteY4" fmla="*/ 0 h 62240"/>
                <a:gd name="connsiteX5" fmla="*/ 11065 w 61087"/>
                <a:gd name="connsiteY5" fmla="*/ 0 h 62240"/>
                <a:gd name="connsiteX6" fmla="*/ 30198 w 61087"/>
                <a:gd name="connsiteY6" fmla="*/ 23629 h 62240"/>
                <a:gd name="connsiteX7" fmla="*/ 48640 w 61087"/>
                <a:gd name="connsiteY7" fmla="*/ 0 h 62240"/>
                <a:gd name="connsiteX8" fmla="*/ 57746 w 61087"/>
                <a:gd name="connsiteY8" fmla="*/ 0 h 62240"/>
                <a:gd name="connsiteX9" fmla="*/ 34924 w 61087"/>
                <a:gd name="connsiteY9" fmla="*/ 29852 h 62240"/>
                <a:gd name="connsiteX10" fmla="*/ 61088 w 61087"/>
                <a:gd name="connsiteY10" fmla="*/ 62241 h 62240"/>
                <a:gd name="connsiteX11" fmla="*/ 51291 w 61087"/>
                <a:gd name="connsiteY11" fmla="*/ 62241 h 62240"/>
                <a:gd name="connsiteX12" fmla="*/ 29852 w 61087"/>
                <a:gd name="connsiteY12" fmla="*/ 35846 h 6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87" h="62240">
                  <a:moveTo>
                    <a:pt x="29737" y="35731"/>
                  </a:moveTo>
                  <a:lnTo>
                    <a:pt x="9106" y="62126"/>
                  </a:lnTo>
                  <a:lnTo>
                    <a:pt x="0" y="62126"/>
                  </a:lnTo>
                  <a:lnTo>
                    <a:pt x="25127" y="29622"/>
                  </a:lnTo>
                  <a:lnTo>
                    <a:pt x="1268" y="0"/>
                  </a:lnTo>
                  <a:lnTo>
                    <a:pt x="11065" y="0"/>
                  </a:lnTo>
                  <a:lnTo>
                    <a:pt x="30198" y="23629"/>
                  </a:lnTo>
                  <a:lnTo>
                    <a:pt x="48640" y="0"/>
                  </a:lnTo>
                  <a:lnTo>
                    <a:pt x="57746" y="0"/>
                  </a:lnTo>
                  <a:lnTo>
                    <a:pt x="34924" y="29852"/>
                  </a:lnTo>
                  <a:lnTo>
                    <a:pt x="61088" y="62241"/>
                  </a:lnTo>
                  <a:lnTo>
                    <a:pt x="51291" y="62241"/>
                  </a:lnTo>
                  <a:lnTo>
                    <a:pt x="29852" y="35846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BB9B7036-B1A0-44CA-985F-E4EB1244F052}"/>
                </a:ext>
              </a:extLst>
            </p:cNvPr>
            <p:cNvSpPr/>
            <p:nvPr/>
          </p:nvSpPr>
          <p:spPr>
            <a:xfrm>
              <a:off x="5681075" y="3223144"/>
              <a:ext cx="63623" cy="94859"/>
            </a:xfrm>
            <a:custGeom>
              <a:avLst/>
              <a:gdLst>
                <a:gd name="connsiteX0" fmla="*/ 7838 w 63623"/>
                <a:gd name="connsiteY0" fmla="*/ 48755 h 94859"/>
                <a:gd name="connsiteX1" fmla="*/ 7838 w 63623"/>
                <a:gd name="connsiteY1" fmla="*/ 94859 h 94859"/>
                <a:gd name="connsiteX2" fmla="*/ 0 w 63623"/>
                <a:gd name="connsiteY2" fmla="*/ 94859 h 94859"/>
                <a:gd name="connsiteX3" fmla="*/ 0 w 63623"/>
                <a:gd name="connsiteY3" fmla="*/ 1037 h 94859"/>
                <a:gd name="connsiteX4" fmla="*/ 7838 w 63623"/>
                <a:gd name="connsiteY4" fmla="*/ 1037 h 94859"/>
                <a:gd name="connsiteX5" fmla="*/ 7838 w 63623"/>
                <a:gd name="connsiteY5" fmla="*/ 15445 h 94859"/>
                <a:gd name="connsiteX6" fmla="*/ 32503 w 63623"/>
                <a:gd name="connsiteY6" fmla="*/ 0 h 94859"/>
                <a:gd name="connsiteX7" fmla="*/ 63624 w 63623"/>
                <a:gd name="connsiteY7" fmla="*/ 31927 h 94859"/>
                <a:gd name="connsiteX8" fmla="*/ 32503 w 63623"/>
                <a:gd name="connsiteY8" fmla="*/ 64085 h 94859"/>
                <a:gd name="connsiteX9" fmla="*/ 7838 w 63623"/>
                <a:gd name="connsiteY9" fmla="*/ 48640 h 94859"/>
                <a:gd name="connsiteX10" fmla="*/ 31812 w 63623"/>
                <a:gd name="connsiteY10" fmla="*/ 7492 h 94859"/>
                <a:gd name="connsiteX11" fmla="*/ 7838 w 63623"/>
                <a:gd name="connsiteY11" fmla="*/ 32042 h 94859"/>
                <a:gd name="connsiteX12" fmla="*/ 31812 w 63623"/>
                <a:gd name="connsiteY12" fmla="*/ 56823 h 94859"/>
                <a:gd name="connsiteX13" fmla="*/ 55555 w 63623"/>
                <a:gd name="connsiteY13" fmla="*/ 32042 h 94859"/>
                <a:gd name="connsiteX14" fmla="*/ 31812 w 63623"/>
                <a:gd name="connsiteY14" fmla="*/ 7492 h 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23" h="94859">
                  <a:moveTo>
                    <a:pt x="7838" y="48755"/>
                  </a:moveTo>
                  <a:lnTo>
                    <a:pt x="7838" y="94859"/>
                  </a:lnTo>
                  <a:lnTo>
                    <a:pt x="0" y="94859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445"/>
                  </a:lnTo>
                  <a:cubicBezTo>
                    <a:pt x="12102" y="6109"/>
                    <a:pt x="21093" y="0"/>
                    <a:pt x="32503" y="0"/>
                  </a:cubicBezTo>
                  <a:cubicBezTo>
                    <a:pt x="50484" y="0"/>
                    <a:pt x="63624" y="13601"/>
                    <a:pt x="63624" y="31927"/>
                  </a:cubicBezTo>
                  <a:cubicBezTo>
                    <a:pt x="63624" y="50253"/>
                    <a:pt x="50599" y="64085"/>
                    <a:pt x="32503" y="64085"/>
                  </a:cubicBezTo>
                  <a:cubicBezTo>
                    <a:pt x="21093" y="64085"/>
                    <a:pt x="12102" y="57976"/>
                    <a:pt x="7838" y="48640"/>
                  </a:cubicBezTo>
                  <a:close/>
                  <a:moveTo>
                    <a:pt x="31812" y="7492"/>
                  </a:moveTo>
                  <a:cubicBezTo>
                    <a:pt x="17865" y="7492"/>
                    <a:pt x="7838" y="17865"/>
                    <a:pt x="7838" y="32042"/>
                  </a:cubicBezTo>
                  <a:cubicBezTo>
                    <a:pt x="7838" y="46219"/>
                    <a:pt x="17865" y="56823"/>
                    <a:pt x="31812" y="56823"/>
                  </a:cubicBezTo>
                  <a:cubicBezTo>
                    <a:pt x="45758" y="56823"/>
                    <a:pt x="55555" y="46450"/>
                    <a:pt x="55555" y="32042"/>
                  </a:cubicBezTo>
                  <a:cubicBezTo>
                    <a:pt x="55555" y="17635"/>
                    <a:pt x="45758" y="7492"/>
                    <a:pt x="3181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6EEAE454-1687-4D34-AD52-4559457CAE36}"/>
                </a:ext>
              </a:extLst>
            </p:cNvPr>
            <p:cNvSpPr/>
            <p:nvPr/>
          </p:nvSpPr>
          <p:spPr>
            <a:xfrm>
              <a:off x="5757262" y="3223259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69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6"/>
                    <a:pt x="13486" y="0"/>
                    <a:pt x="32158" y="0"/>
                  </a:cubicBezTo>
                  <a:cubicBezTo>
                    <a:pt x="50830" y="0"/>
                    <a:pt x="63969" y="13486"/>
                    <a:pt x="63969" y="31927"/>
                  </a:cubicBezTo>
                  <a:cubicBezTo>
                    <a:pt x="63969" y="50369"/>
                    <a:pt x="50830" y="64085"/>
                    <a:pt x="32158" y="64085"/>
                  </a:cubicBezTo>
                  <a:cubicBezTo>
                    <a:pt x="13486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6"/>
                    <a:pt x="8068" y="32042"/>
                  </a:cubicBezTo>
                  <a:cubicBezTo>
                    <a:pt x="8068" y="46220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BD65954C-2FF9-4EC5-AEB0-EEE7F3923D51}"/>
                </a:ext>
              </a:extLst>
            </p:cNvPr>
            <p:cNvSpPr/>
            <p:nvPr/>
          </p:nvSpPr>
          <p:spPr>
            <a:xfrm>
              <a:off x="5833334" y="3223259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4 h 64315"/>
                <a:gd name="connsiteX7" fmla="*/ 41033 w 43914"/>
                <a:gd name="connsiteY7" fmla="*/ 14293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4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6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4"/>
                  </a:cubicBezTo>
                  <a:lnTo>
                    <a:pt x="41033" y="14293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4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7" y="64316"/>
                    <a:pt x="21323" y="64316"/>
                  </a:cubicBezTo>
                  <a:cubicBezTo>
                    <a:pt x="13140" y="64316"/>
                    <a:pt x="5648" y="62126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6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0211AAA8-94CF-4BEC-95B6-69350D10E19F}"/>
                </a:ext>
              </a:extLst>
            </p:cNvPr>
            <p:cNvSpPr/>
            <p:nvPr/>
          </p:nvSpPr>
          <p:spPr>
            <a:xfrm>
              <a:off x="5891886" y="3224182"/>
              <a:ext cx="54403" cy="63162"/>
            </a:xfrm>
            <a:custGeom>
              <a:avLst/>
              <a:gdLst>
                <a:gd name="connsiteX0" fmla="*/ 46565 w 54403"/>
                <a:gd name="connsiteY0" fmla="*/ 0 h 63162"/>
                <a:gd name="connsiteX1" fmla="*/ 54403 w 54403"/>
                <a:gd name="connsiteY1" fmla="*/ 0 h 63162"/>
                <a:gd name="connsiteX2" fmla="*/ 54403 w 54403"/>
                <a:gd name="connsiteY2" fmla="*/ 35039 h 63162"/>
                <a:gd name="connsiteX3" fmla="*/ 27317 w 54403"/>
                <a:gd name="connsiteY3" fmla="*/ 63163 h 63162"/>
                <a:gd name="connsiteX4" fmla="*/ 0 w 54403"/>
                <a:gd name="connsiteY4" fmla="*/ 35039 h 63162"/>
                <a:gd name="connsiteX5" fmla="*/ 0 w 54403"/>
                <a:gd name="connsiteY5" fmla="*/ 0 h 63162"/>
                <a:gd name="connsiteX6" fmla="*/ 7838 w 54403"/>
                <a:gd name="connsiteY6" fmla="*/ 0 h 63162"/>
                <a:gd name="connsiteX7" fmla="*/ 7838 w 54403"/>
                <a:gd name="connsiteY7" fmla="*/ 35730 h 63162"/>
                <a:gd name="connsiteX8" fmla="*/ 27201 w 54403"/>
                <a:gd name="connsiteY8" fmla="*/ 55786 h 63162"/>
                <a:gd name="connsiteX9" fmla="*/ 46450 w 54403"/>
                <a:gd name="connsiteY9" fmla="*/ 35730 h 63162"/>
                <a:gd name="connsiteX10" fmla="*/ 46450 w 54403"/>
                <a:gd name="connsiteY10" fmla="*/ 0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03" h="63162">
                  <a:moveTo>
                    <a:pt x="46565" y="0"/>
                  </a:moveTo>
                  <a:lnTo>
                    <a:pt x="54403" y="0"/>
                  </a:lnTo>
                  <a:lnTo>
                    <a:pt x="54403" y="35039"/>
                  </a:lnTo>
                  <a:cubicBezTo>
                    <a:pt x="54403" y="52674"/>
                    <a:pt x="43799" y="63163"/>
                    <a:pt x="27317" y="63163"/>
                  </a:cubicBezTo>
                  <a:cubicBezTo>
                    <a:pt x="10835" y="63163"/>
                    <a:pt x="0" y="52674"/>
                    <a:pt x="0" y="35039"/>
                  </a:cubicBezTo>
                  <a:lnTo>
                    <a:pt x="0" y="0"/>
                  </a:lnTo>
                  <a:lnTo>
                    <a:pt x="7838" y="0"/>
                  </a:lnTo>
                  <a:lnTo>
                    <a:pt x="7838" y="35730"/>
                  </a:lnTo>
                  <a:cubicBezTo>
                    <a:pt x="7838" y="48870"/>
                    <a:pt x="15675" y="55786"/>
                    <a:pt x="27201" y="55786"/>
                  </a:cubicBezTo>
                  <a:cubicBezTo>
                    <a:pt x="38727" y="55786"/>
                    <a:pt x="46450" y="48986"/>
                    <a:pt x="46450" y="35730"/>
                  </a:cubicBezTo>
                  <a:lnTo>
                    <a:pt x="4645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35E01A35-65BD-4A01-A775-266A51C07E73}"/>
                </a:ext>
              </a:extLst>
            </p:cNvPr>
            <p:cNvSpPr/>
            <p:nvPr/>
          </p:nvSpPr>
          <p:spPr>
            <a:xfrm>
              <a:off x="5966690" y="3223259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DE9D1C47-7AB8-4C52-9890-712755E979EC}"/>
                </a:ext>
              </a:extLst>
            </p:cNvPr>
            <p:cNvSpPr/>
            <p:nvPr/>
          </p:nvSpPr>
          <p:spPr>
            <a:xfrm>
              <a:off x="6004380" y="3223144"/>
              <a:ext cx="59935" cy="64199"/>
            </a:xfrm>
            <a:custGeom>
              <a:avLst/>
              <a:gdLst>
                <a:gd name="connsiteX0" fmla="*/ 0 w 59935"/>
                <a:gd name="connsiteY0" fmla="*/ 32503 h 64199"/>
                <a:gd name="connsiteX1" fmla="*/ 30544 w 59935"/>
                <a:gd name="connsiteY1" fmla="*/ 0 h 64199"/>
                <a:gd name="connsiteX2" fmla="*/ 59936 w 59935"/>
                <a:gd name="connsiteY2" fmla="*/ 31351 h 64199"/>
                <a:gd name="connsiteX3" fmla="*/ 59705 w 59935"/>
                <a:gd name="connsiteY3" fmla="*/ 35154 h 64199"/>
                <a:gd name="connsiteX4" fmla="*/ 8184 w 59935"/>
                <a:gd name="connsiteY4" fmla="*/ 35154 h 64199"/>
                <a:gd name="connsiteX5" fmla="*/ 33080 w 59935"/>
                <a:gd name="connsiteY5" fmla="*/ 56938 h 64199"/>
                <a:gd name="connsiteX6" fmla="*/ 55786 w 59935"/>
                <a:gd name="connsiteY6" fmla="*/ 49331 h 64199"/>
                <a:gd name="connsiteX7" fmla="*/ 55786 w 59935"/>
                <a:gd name="connsiteY7" fmla="*/ 57054 h 64199"/>
                <a:gd name="connsiteX8" fmla="*/ 33080 w 59935"/>
                <a:gd name="connsiteY8" fmla="*/ 64200 h 64199"/>
                <a:gd name="connsiteX9" fmla="*/ 0 w 59935"/>
                <a:gd name="connsiteY9" fmla="*/ 32503 h 64199"/>
                <a:gd name="connsiteX10" fmla="*/ 51752 w 59935"/>
                <a:gd name="connsiteY10" fmla="*/ 28700 h 64199"/>
                <a:gd name="connsiteX11" fmla="*/ 30544 w 59935"/>
                <a:gd name="connsiteY11" fmla="*/ 7261 h 64199"/>
                <a:gd name="connsiteX12" fmla="*/ 8414 w 59935"/>
                <a:gd name="connsiteY12" fmla="*/ 28700 h 64199"/>
                <a:gd name="connsiteX13" fmla="*/ 51752 w 59935"/>
                <a:gd name="connsiteY13" fmla="*/ 28700 h 6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199">
                  <a:moveTo>
                    <a:pt x="0" y="32503"/>
                  </a:moveTo>
                  <a:cubicBezTo>
                    <a:pt x="0" y="14061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6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8"/>
                    <a:pt x="33080" y="56938"/>
                  </a:cubicBezTo>
                  <a:cubicBezTo>
                    <a:pt x="41263" y="56938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9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1A95F4CD-D2EA-4BE9-81F9-828E5E9BBE1B}"/>
                </a:ext>
              </a:extLst>
            </p:cNvPr>
            <p:cNvSpPr/>
            <p:nvPr/>
          </p:nvSpPr>
          <p:spPr>
            <a:xfrm>
              <a:off x="4224989" y="3343476"/>
              <a:ext cx="1712079" cy="126786"/>
            </a:xfrm>
            <a:custGeom>
              <a:avLst/>
              <a:gdLst>
                <a:gd name="connsiteX0" fmla="*/ 20286 w 1712079"/>
                <a:gd name="connsiteY0" fmla="*/ 96012 h 126786"/>
                <a:gd name="connsiteX1" fmla="*/ 0 w 1712079"/>
                <a:gd name="connsiteY1" fmla="*/ 74574 h 126786"/>
                <a:gd name="connsiteX2" fmla="*/ 0 w 1712079"/>
                <a:gd name="connsiteY2" fmla="*/ 12564 h 126786"/>
                <a:gd name="connsiteX3" fmla="*/ 7723 w 1712079"/>
                <a:gd name="connsiteY3" fmla="*/ 12564 h 126786"/>
                <a:gd name="connsiteX4" fmla="*/ 7723 w 1712079"/>
                <a:gd name="connsiteY4" fmla="*/ 32849 h 126786"/>
                <a:gd name="connsiteX5" fmla="*/ 35039 w 1712079"/>
                <a:gd name="connsiteY5" fmla="*/ 32849 h 126786"/>
                <a:gd name="connsiteX6" fmla="*/ 35039 w 1712079"/>
                <a:gd name="connsiteY6" fmla="*/ 40226 h 126786"/>
                <a:gd name="connsiteX7" fmla="*/ 7723 w 1712079"/>
                <a:gd name="connsiteY7" fmla="*/ 40226 h 126786"/>
                <a:gd name="connsiteX8" fmla="*/ 7723 w 1712079"/>
                <a:gd name="connsiteY8" fmla="*/ 75265 h 126786"/>
                <a:gd name="connsiteX9" fmla="*/ 21093 w 1712079"/>
                <a:gd name="connsiteY9" fmla="*/ 88635 h 126786"/>
                <a:gd name="connsiteX10" fmla="*/ 36077 w 1712079"/>
                <a:gd name="connsiteY10" fmla="*/ 83910 h 126786"/>
                <a:gd name="connsiteX11" fmla="*/ 36077 w 1712079"/>
                <a:gd name="connsiteY11" fmla="*/ 91517 h 126786"/>
                <a:gd name="connsiteX12" fmla="*/ 20401 w 1712079"/>
                <a:gd name="connsiteY12" fmla="*/ 96128 h 126786"/>
                <a:gd name="connsiteX13" fmla="*/ 44375 w 1712079"/>
                <a:gd name="connsiteY13" fmla="*/ 63854 h 126786"/>
                <a:gd name="connsiteX14" fmla="*/ 76533 w 1712079"/>
                <a:gd name="connsiteY14" fmla="*/ 31927 h 126786"/>
                <a:gd name="connsiteX15" fmla="*/ 108345 w 1712079"/>
                <a:gd name="connsiteY15" fmla="*/ 63854 h 126786"/>
                <a:gd name="connsiteX16" fmla="*/ 76533 w 1712079"/>
                <a:gd name="connsiteY16" fmla="*/ 96012 h 126786"/>
                <a:gd name="connsiteX17" fmla="*/ 44375 w 1712079"/>
                <a:gd name="connsiteY17" fmla="*/ 63854 h 126786"/>
                <a:gd name="connsiteX18" fmla="*/ 76418 w 1712079"/>
                <a:gd name="connsiteY18" fmla="*/ 39419 h 126786"/>
                <a:gd name="connsiteX19" fmla="*/ 52443 w 1712079"/>
                <a:gd name="connsiteY19" fmla="*/ 63970 h 126786"/>
                <a:gd name="connsiteX20" fmla="*/ 76418 w 1712079"/>
                <a:gd name="connsiteY20" fmla="*/ 88751 h 126786"/>
                <a:gd name="connsiteX21" fmla="*/ 100277 w 1712079"/>
                <a:gd name="connsiteY21" fmla="*/ 63970 h 126786"/>
                <a:gd name="connsiteX22" fmla="*/ 76418 w 1712079"/>
                <a:gd name="connsiteY22" fmla="*/ 39419 h 126786"/>
                <a:gd name="connsiteX23" fmla="*/ 153642 w 1712079"/>
                <a:gd name="connsiteY23" fmla="*/ 14293 h 126786"/>
                <a:gd name="connsiteX24" fmla="*/ 158944 w 1712079"/>
                <a:gd name="connsiteY24" fmla="*/ 8760 h 126786"/>
                <a:gd name="connsiteX25" fmla="*/ 162633 w 1712079"/>
                <a:gd name="connsiteY25" fmla="*/ 9913 h 126786"/>
                <a:gd name="connsiteX26" fmla="*/ 168742 w 1712079"/>
                <a:gd name="connsiteY26" fmla="*/ 14177 h 126786"/>
                <a:gd name="connsiteX27" fmla="*/ 162633 w 1712079"/>
                <a:gd name="connsiteY27" fmla="*/ 18442 h 126786"/>
                <a:gd name="connsiteX28" fmla="*/ 158944 w 1712079"/>
                <a:gd name="connsiteY28" fmla="*/ 19710 h 126786"/>
                <a:gd name="connsiteX29" fmla="*/ 153642 w 1712079"/>
                <a:gd name="connsiteY29" fmla="*/ 14293 h 126786"/>
                <a:gd name="connsiteX30" fmla="*/ 155602 w 1712079"/>
                <a:gd name="connsiteY30" fmla="*/ 32965 h 126786"/>
                <a:gd name="connsiteX31" fmla="*/ 163555 w 1712079"/>
                <a:gd name="connsiteY31" fmla="*/ 32965 h 126786"/>
                <a:gd name="connsiteX32" fmla="*/ 163555 w 1712079"/>
                <a:gd name="connsiteY32" fmla="*/ 95090 h 126786"/>
                <a:gd name="connsiteX33" fmla="*/ 155602 w 1712079"/>
                <a:gd name="connsiteY33" fmla="*/ 95090 h 126786"/>
                <a:gd name="connsiteX34" fmla="*/ 155602 w 1712079"/>
                <a:gd name="connsiteY34" fmla="*/ 32965 h 126786"/>
                <a:gd name="connsiteX35" fmla="*/ 193407 w 1712079"/>
                <a:gd name="connsiteY35" fmla="*/ 95090 h 126786"/>
                <a:gd name="connsiteX36" fmla="*/ 185569 w 1712079"/>
                <a:gd name="connsiteY36" fmla="*/ 95090 h 126786"/>
                <a:gd name="connsiteX37" fmla="*/ 185569 w 1712079"/>
                <a:gd name="connsiteY37" fmla="*/ 32965 h 126786"/>
                <a:gd name="connsiteX38" fmla="*/ 193407 w 1712079"/>
                <a:gd name="connsiteY38" fmla="*/ 32965 h 126786"/>
                <a:gd name="connsiteX39" fmla="*/ 193407 w 1712079"/>
                <a:gd name="connsiteY39" fmla="*/ 47142 h 126786"/>
                <a:gd name="connsiteX40" fmla="*/ 216344 w 1712079"/>
                <a:gd name="connsiteY40" fmla="*/ 31927 h 126786"/>
                <a:gd name="connsiteX41" fmla="*/ 240894 w 1712079"/>
                <a:gd name="connsiteY41" fmla="*/ 59590 h 126786"/>
                <a:gd name="connsiteX42" fmla="*/ 240894 w 1712079"/>
                <a:gd name="connsiteY42" fmla="*/ 95090 h 126786"/>
                <a:gd name="connsiteX43" fmla="*/ 233057 w 1712079"/>
                <a:gd name="connsiteY43" fmla="*/ 95090 h 126786"/>
                <a:gd name="connsiteX44" fmla="*/ 233057 w 1712079"/>
                <a:gd name="connsiteY44" fmla="*/ 60743 h 126786"/>
                <a:gd name="connsiteX45" fmla="*/ 214385 w 1712079"/>
                <a:gd name="connsiteY45" fmla="*/ 39535 h 126786"/>
                <a:gd name="connsiteX46" fmla="*/ 193292 w 1712079"/>
                <a:gd name="connsiteY46" fmla="*/ 63970 h 126786"/>
                <a:gd name="connsiteX47" fmla="*/ 193292 w 1712079"/>
                <a:gd name="connsiteY47" fmla="*/ 95090 h 126786"/>
                <a:gd name="connsiteX48" fmla="*/ 312356 w 1712079"/>
                <a:gd name="connsiteY48" fmla="*/ 80798 h 126786"/>
                <a:gd name="connsiteX49" fmla="*/ 287575 w 1712079"/>
                <a:gd name="connsiteY49" fmla="*/ 96128 h 126786"/>
                <a:gd name="connsiteX50" fmla="*/ 256455 w 1712079"/>
                <a:gd name="connsiteY50" fmla="*/ 64316 h 126786"/>
                <a:gd name="connsiteX51" fmla="*/ 287575 w 1712079"/>
                <a:gd name="connsiteY51" fmla="*/ 31927 h 126786"/>
                <a:gd name="connsiteX52" fmla="*/ 312356 w 1712079"/>
                <a:gd name="connsiteY52" fmla="*/ 47372 h 126786"/>
                <a:gd name="connsiteX53" fmla="*/ 312356 w 1712079"/>
                <a:gd name="connsiteY53" fmla="*/ 32965 h 126786"/>
                <a:gd name="connsiteX54" fmla="*/ 320194 w 1712079"/>
                <a:gd name="connsiteY54" fmla="*/ 32965 h 126786"/>
                <a:gd name="connsiteX55" fmla="*/ 320194 w 1712079"/>
                <a:gd name="connsiteY55" fmla="*/ 95090 h 126786"/>
                <a:gd name="connsiteX56" fmla="*/ 312356 w 1712079"/>
                <a:gd name="connsiteY56" fmla="*/ 95090 h 126786"/>
                <a:gd name="connsiteX57" fmla="*/ 312356 w 1712079"/>
                <a:gd name="connsiteY57" fmla="*/ 80798 h 126786"/>
                <a:gd name="connsiteX58" fmla="*/ 264638 w 1712079"/>
                <a:gd name="connsiteY58" fmla="*/ 64200 h 126786"/>
                <a:gd name="connsiteX59" fmla="*/ 288382 w 1712079"/>
                <a:gd name="connsiteY59" fmla="*/ 88751 h 126786"/>
                <a:gd name="connsiteX60" fmla="*/ 312356 w 1712079"/>
                <a:gd name="connsiteY60" fmla="*/ 64200 h 126786"/>
                <a:gd name="connsiteX61" fmla="*/ 288382 w 1712079"/>
                <a:gd name="connsiteY61" fmla="*/ 39419 h 126786"/>
                <a:gd name="connsiteX62" fmla="*/ 264638 w 1712079"/>
                <a:gd name="connsiteY62" fmla="*/ 64200 h 126786"/>
                <a:gd name="connsiteX63" fmla="*/ 350046 w 1712079"/>
                <a:gd name="connsiteY63" fmla="*/ 80682 h 126786"/>
                <a:gd name="connsiteX64" fmla="*/ 350046 w 1712079"/>
                <a:gd name="connsiteY64" fmla="*/ 126787 h 126786"/>
                <a:gd name="connsiteX65" fmla="*/ 342208 w 1712079"/>
                <a:gd name="connsiteY65" fmla="*/ 126787 h 126786"/>
                <a:gd name="connsiteX66" fmla="*/ 342208 w 1712079"/>
                <a:gd name="connsiteY66" fmla="*/ 32965 h 126786"/>
                <a:gd name="connsiteX67" fmla="*/ 350046 w 1712079"/>
                <a:gd name="connsiteY67" fmla="*/ 32965 h 126786"/>
                <a:gd name="connsiteX68" fmla="*/ 350046 w 1712079"/>
                <a:gd name="connsiteY68" fmla="*/ 47372 h 126786"/>
                <a:gd name="connsiteX69" fmla="*/ 374827 w 1712079"/>
                <a:gd name="connsiteY69" fmla="*/ 31927 h 126786"/>
                <a:gd name="connsiteX70" fmla="*/ 405948 w 1712079"/>
                <a:gd name="connsiteY70" fmla="*/ 63854 h 126786"/>
                <a:gd name="connsiteX71" fmla="*/ 374827 w 1712079"/>
                <a:gd name="connsiteY71" fmla="*/ 96012 h 126786"/>
                <a:gd name="connsiteX72" fmla="*/ 350046 w 1712079"/>
                <a:gd name="connsiteY72" fmla="*/ 80567 h 126786"/>
                <a:gd name="connsiteX73" fmla="*/ 374020 w 1712079"/>
                <a:gd name="connsiteY73" fmla="*/ 39419 h 126786"/>
                <a:gd name="connsiteX74" fmla="*/ 350046 w 1712079"/>
                <a:gd name="connsiteY74" fmla="*/ 63970 h 126786"/>
                <a:gd name="connsiteX75" fmla="*/ 374020 w 1712079"/>
                <a:gd name="connsiteY75" fmla="*/ 88751 h 126786"/>
                <a:gd name="connsiteX76" fmla="*/ 397764 w 1712079"/>
                <a:gd name="connsiteY76" fmla="*/ 63970 h 126786"/>
                <a:gd name="connsiteX77" fmla="*/ 374020 w 1712079"/>
                <a:gd name="connsiteY77" fmla="*/ 39419 h 126786"/>
                <a:gd name="connsiteX78" fmla="*/ 431074 w 1712079"/>
                <a:gd name="connsiteY78" fmla="*/ 80682 h 126786"/>
                <a:gd name="connsiteX79" fmla="*/ 431074 w 1712079"/>
                <a:gd name="connsiteY79" fmla="*/ 126787 h 126786"/>
                <a:gd name="connsiteX80" fmla="*/ 423237 w 1712079"/>
                <a:gd name="connsiteY80" fmla="*/ 126787 h 126786"/>
                <a:gd name="connsiteX81" fmla="*/ 423237 w 1712079"/>
                <a:gd name="connsiteY81" fmla="*/ 32965 h 126786"/>
                <a:gd name="connsiteX82" fmla="*/ 431074 w 1712079"/>
                <a:gd name="connsiteY82" fmla="*/ 32965 h 126786"/>
                <a:gd name="connsiteX83" fmla="*/ 431074 w 1712079"/>
                <a:gd name="connsiteY83" fmla="*/ 47372 h 126786"/>
                <a:gd name="connsiteX84" fmla="*/ 455855 w 1712079"/>
                <a:gd name="connsiteY84" fmla="*/ 31927 h 126786"/>
                <a:gd name="connsiteX85" fmla="*/ 486976 w 1712079"/>
                <a:gd name="connsiteY85" fmla="*/ 63854 h 126786"/>
                <a:gd name="connsiteX86" fmla="*/ 455855 w 1712079"/>
                <a:gd name="connsiteY86" fmla="*/ 96012 h 126786"/>
                <a:gd name="connsiteX87" fmla="*/ 431074 w 1712079"/>
                <a:gd name="connsiteY87" fmla="*/ 80567 h 126786"/>
                <a:gd name="connsiteX88" fmla="*/ 455049 w 1712079"/>
                <a:gd name="connsiteY88" fmla="*/ 39419 h 126786"/>
                <a:gd name="connsiteX89" fmla="*/ 431074 w 1712079"/>
                <a:gd name="connsiteY89" fmla="*/ 63970 h 126786"/>
                <a:gd name="connsiteX90" fmla="*/ 455049 w 1712079"/>
                <a:gd name="connsiteY90" fmla="*/ 88751 h 126786"/>
                <a:gd name="connsiteX91" fmla="*/ 478792 w 1712079"/>
                <a:gd name="connsiteY91" fmla="*/ 63970 h 126786"/>
                <a:gd name="connsiteX92" fmla="*/ 455049 w 1712079"/>
                <a:gd name="connsiteY92" fmla="*/ 39419 h 126786"/>
                <a:gd name="connsiteX93" fmla="*/ 512102 w 1712079"/>
                <a:gd name="connsiteY93" fmla="*/ 95090 h 126786"/>
                <a:gd name="connsiteX94" fmla="*/ 504265 w 1712079"/>
                <a:gd name="connsiteY94" fmla="*/ 95090 h 126786"/>
                <a:gd name="connsiteX95" fmla="*/ 504265 w 1712079"/>
                <a:gd name="connsiteY95" fmla="*/ 32965 h 126786"/>
                <a:gd name="connsiteX96" fmla="*/ 512102 w 1712079"/>
                <a:gd name="connsiteY96" fmla="*/ 32965 h 126786"/>
                <a:gd name="connsiteX97" fmla="*/ 512102 w 1712079"/>
                <a:gd name="connsiteY97" fmla="*/ 48986 h 126786"/>
                <a:gd name="connsiteX98" fmla="*/ 535385 w 1712079"/>
                <a:gd name="connsiteY98" fmla="*/ 32042 h 126786"/>
                <a:gd name="connsiteX99" fmla="*/ 535385 w 1712079"/>
                <a:gd name="connsiteY99" fmla="*/ 40918 h 126786"/>
                <a:gd name="connsiteX100" fmla="*/ 512102 w 1712079"/>
                <a:gd name="connsiteY100" fmla="*/ 65237 h 126786"/>
                <a:gd name="connsiteX101" fmla="*/ 512102 w 1712079"/>
                <a:gd name="connsiteY101" fmla="*/ 95205 h 126786"/>
                <a:gd name="connsiteX102" fmla="*/ 541955 w 1712079"/>
                <a:gd name="connsiteY102" fmla="*/ 63854 h 126786"/>
                <a:gd name="connsiteX103" fmla="*/ 574113 w 1712079"/>
                <a:gd name="connsiteY103" fmla="*/ 31927 h 126786"/>
                <a:gd name="connsiteX104" fmla="*/ 605925 w 1712079"/>
                <a:gd name="connsiteY104" fmla="*/ 63854 h 126786"/>
                <a:gd name="connsiteX105" fmla="*/ 574113 w 1712079"/>
                <a:gd name="connsiteY105" fmla="*/ 96012 h 126786"/>
                <a:gd name="connsiteX106" fmla="*/ 541955 w 1712079"/>
                <a:gd name="connsiteY106" fmla="*/ 63854 h 126786"/>
                <a:gd name="connsiteX107" fmla="*/ 573997 w 1712079"/>
                <a:gd name="connsiteY107" fmla="*/ 39419 h 126786"/>
                <a:gd name="connsiteX108" fmla="*/ 550023 w 1712079"/>
                <a:gd name="connsiteY108" fmla="*/ 63970 h 126786"/>
                <a:gd name="connsiteX109" fmla="*/ 573997 w 1712079"/>
                <a:gd name="connsiteY109" fmla="*/ 88751 h 126786"/>
                <a:gd name="connsiteX110" fmla="*/ 597856 w 1712079"/>
                <a:gd name="connsiteY110" fmla="*/ 63970 h 126786"/>
                <a:gd name="connsiteX111" fmla="*/ 573997 w 1712079"/>
                <a:gd name="connsiteY111" fmla="*/ 39419 h 126786"/>
                <a:gd name="connsiteX112" fmla="*/ 631167 w 1712079"/>
                <a:gd name="connsiteY112" fmla="*/ 80682 h 126786"/>
                <a:gd name="connsiteX113" fmla="*/ 631167 w 1712079"/>
                <a:gd name="connsiteY113" fmla="*/ 126787 h 126786"/>
                <a:gd name="connsiteX114" fmla="*/ 623329 w 1712079"/>
                <a:gd name="connsiteY114" fmla="*/ 126787 h 126786"/>
                <a:gd name="connsiteX115" fmla="*/ 623329 w 1712079"/>
                <a:gd name="connsiteY115" fmla="*/ 32965 h 126786"/>
                <a:gd name="connsiteX116" fmla="*/ 631167 w 1712079"/>
                <a:gd name="connsiteY116" fmla="*/ 32965 h 126786"/>
                <a:gd name="connsiteX117" fmla="*/ 631167 w 1712079"/>
                <a:gd name="connsiteY117" fmla="*/ 47372 h 126786"/>
                <a:gd name="connsiteX118" fmla="*/ 655948 w 1712079"/>
                <a:gd name="connsiteY118" fmla="*/ 31927 h 126786"/>
                <a:gd name="connsiteX119" fmla="*/ 687068 w 1712079"/>
                <a:gd name="connsiteY119" fmla="*/ 63854 h 126786"/>
                <a:gd name="connsiteX120" fmla="*/ 655948 w 1712079"/>
                <a:gd name="connsiteY120" fmla="*/ 96012 h 126786"/>
                <a:gd name="connsiteX121" fmla="*/ 631167 w 1712079"/>
                <a:gd name="connsiteY121" fmla="*/ 80567 h 126786"/>
                <a:gd name="connsiteX122" fmla="*/ 655141 w 1712079"/>
                <a:gd name="connsiteY122" fmla="*/ 39419 h 126786"/>
                <a:gd name="connsiteX123" fmla="*/ 631167 w 1712079"/>
                <a:gd name="connsiteY123" fmla="*/ 63970 h 126786"/>
                <a:gd name="connsiteX124" fmla="*/ 655141 w 1712079"/>
                <a:gd name="connsiteY124" fmla="*/ 88751 h 126786"/>
                <a:gd name="connsiteX125" fmla="*/ 678884 w 1712079"/>
                <a:gd name="connsiteY125" fmla="*/ 63970 h 126786"/>
                <a:gd name="connsiteX126" fmla="*/ 655141 w 1712079"/>
                <a:gd name="connsiteY126" fmla="*/ 39419 h 126786"/>
                <a:gd name="connsiteX127" fmla="*/ 712195 w 1712079"/>
                <a:gd name="connsiteY127" fmla="*/ 95090 h 126786"/>
                <a:gd name="connsiteX128" fmla="*/ 704357 w 1712079"/>
                <a:gd name="connsiteY128" fmla="*/ 95090 h 126786"/>
                <a:gd name="connsiteX129" fmla="*/ 704357 w 1712079"/>
                <a:gd name="connsiteY129" fmla="*/ 32965 h 126786"/>
                <a:gd name="connsiteX130" fmla="*/ 712195 w 1712079"/>
                <a:gd name="connsiteY130" fmla="*/ 32965 h 126786"/>
                <a:gd name="connsiteX131" fmla="*/ 712195 w 1712079"/>
                <a:gd name="connsiteY131" fmla="*/ 48986 h 126786"/>
                <a:gd name="connsiteX132" fmla="*/ 735477 w 1712079"/>
                <a:gd name="connsiteY132" fmla="*/ 32042 h 126786"/>
                <a:gd name="connsiteX133" fmla="*/ 735477 w 1712079"/>
                <a:gd name="connsiteY133" fmla="*/ 40918 h 126786"/>
                <a:gd name="connsiteX134" fmla="*/ 712195 w 1712079"/>
                <a:gd name="connsiteY134" fmla="*/ 65237 h 126786"/>
                <a:gd name="connsiteX135" fmla="*/ 712195 w 1712079"/>
                <a:gd name="connsiteY135" fmla="*/ 95205 h 126786"/>
                <a:gd name="connsiteX136" fmla="*/ 748156 w 1712079"/>
                <a:gd name="connsiteY136" fmla="*/ 18557 h 126786"/>
                <a:gd name="connsiteX137" fmla="*/ 742047 w 1712079"/>
                <a:gd name="connsiteY137" fmla="*/ 14293 h 126786"/>
                <a:gd name="connsiteX138" fmla="*/ 748156 w 1712079"/>
                <a:gd name="connsiteY138" fmla="*/ 10028 h 126786"/>
                <a:gd name="connsiteX139" fmla="*/ 751844 w 1712079"/>
                <a:gd name="connsiteY139" fmla="*/ 8875 h 126786"/>
                <a:gd name="connsiteX140" fmla="*/ 757146 w 1712079"/>
                <a:gd name="connsiteY140" fmla="*/ 14408 h 126786"/>
                <a:gd name="connsiteX141" fmla="*/ 751844 w 1712079"/>
                <a:gd name="connsiteY141" fmla="*/ 19825 h 126786"/>
                <a:gd name="connsiteX142" fmla="*/ 748156 w 1712079"/>
                <a:gd name="connsiteY142" fmla="*/ 18557 h 126786"/>
                <a:gd name="connsiteX143" fmla="*/ 747234 w 1712079"/>
                <a:gd name="connsiteY143" fmla="*/ 32965 h 126786"/>
                <a:gd name="connsiteX144" fmla="*/ 755187 w 1712079"/>
                <a:gd name="connsiteY144" fmla="*/ 32965 h 126786"/>
                <a:gd name="connsiteX145" fmla="*/ 755187 w 1712079"/>
                <a:gd name="connsiteY145" fmla="*/ 95090 h 126786"/>
                <a:gd name="connsiteX146" fmla="*/ 747234 w 1712079"/>
                <a:gd name="connsiteY146" fmla="*/ 95090 h 126786"/>
                <a:gd name="connsiteX147" fmla="*/ 747234 w 1712079"/>
                <a:gd name="connsiteY147" fmla="*/ 32965 h 126786"/>
                <a:gd name="connsiteX148" fmla="*/ 828262 w 1712079"/>
                <a:gd name="connsiteY148" fmla="*/ 80798 h 126786"/>
                <a:gd name="connsiteX149" fmla="*/ 803481 w 1712079"/>
                <a:gd name="connsiteY149" fmla="*/ 96128 h 126786"/>
                <a:gd name="connsiteX150" fmla="*/ 772361 w 1712079"/>
                <a:gd name="connsiteY150" fmla="*/ 64316 h 126786"/>
                <a:gd name="connsiteX151" fmla="*/ 803481 w 1712079"/>
                <a:gd name="connsiteY151" fmla="*/ 31927 h 126786"/>
                <a:gd name="connsiteX152" fmla="*/ 828262 w 1712079"/>
                <a:gd name="connsiteY152" fmla="*/ 47372 h 126786"/>
                <a:gd name="connsiteX153" fmla="*/ 828262 w 1712079"/>
                <a:gd name="connsiteY153" fmla="*/ 32965 h 126786"/>
                <a:gd name="connsiteX154" fmla="*/ 836100 w 1712079"/>
                <a:gd name="connsiteY154" fmla="*/ 32965 h 126786"/>
                <a:gd name="connsiteX155" fmla="*/ 836100 w 1712079"/>
                <a:gd name="connsiteY155" fmla="*/ 95090 h 126786"/>
                <a:gd name="connsiteX156" fmla="*/ 828262 w 1712079"/>
                <a:gd name="connsiteY156" fmla="*/ 95090 h 126786"/>
                <a:gd name="connsiteX157" fmla="*/ 828262 w 1712079"/>
                <a:gd name="connsiteY157" fmla="*/ 80798 h 126786"/>
                <a:gd name="connsiteX158" fmla="*/ 780544 w 1712079"/>
                <a:gd name="connsiteY158" fmla="*/ 64200 h 126786"/>
                <a:gd name="connsiteX159" fmla="*/ 804288 w 1712079"/>
                <a:gd name="connsiteY159" fmla="*/ 88751 h 126786"/>
                <a:gd name="connsiteX160" fmla="*/ 828262 w 1712079"/>
                <a:gd name="connsiteY160" fmla="*/ 64200 h 126786"/>
                <a:gd name="connsiteX161" fmla="*/ 804288 w 1712079"/>
                <a:gd name="connsiteY161" fmla="*/ 39419 h 126786"/>
                <a:gd name="connsiteX162" fmla="*/ 780544 w 1712079"/>
                <a:gd name="connsiteY162" fmla="*/ 64200 h 126786"/>
                <a:gd name="connsiteX163" fmla="*/ 877709 w 1712079"/>
                <a:gd name="connsiteY163" fmla="*/ 96128 h 126786"/>
                <a:gd name="connsiteX164" fmla="*/ 857423 w 1712079"/>
                <a:gd name="connsiteY164" fmla="*/ 74689 h 126786"/>
                <a:gd name="connsiteX165" fmla="*/ 857423 w 1712079"/>
                <a:gd name="connsiteY165" fmla="*/ 12679 h 126786"/>
                <a:gd name="connsiteX166" fmla="*/ 865145 w 1712079"/>
                <a:gd name="connsiteY166" fmla="*/ 12679 h 126786"/>
                <a:gd name="connsiteX167" fmla="*/ 865145 w 1712079"/>
                <a:gd name="connsiteY167" fmla="*/ 32965 h 126786"/>
                <a:gd name="connsiteX168" fmla="*/ 892462 w 1712079"/>
                <a:gd name="connsiteY168" fmla="*/ 32965 h 126786"/>
                <a:gd name="connsiteX169" fmla="*/ 892462 w 1712079"/>
                <a:gd name="connsiteY169" fmla="*/ 40341 h 126786"/>
                <a:gd name="connsiteX170" fmla="*/ 865145 w 1712079"/>
                <a:gd name="connsiteY170" fmla="*/ 40341 h 126786"/>
                <a:gd name="connsiteX171" fmla="*/ 865145 w 1712079"/>
                <a:gd name="connsiteY171" fmla="*/ 75380 h 126786"/>
                <a:gd name="connsiteX172" fmla="*/ 878516 w 1712079"/>
                <a:gd name="connsiteY172" fmla="*/ 88751 h 126786"/>
                <a:gd name="connsiteX173" fmla="*/ 893499 w 1712079"/>
                <a:gd name="connsiteY173" fmla="*/ 84025 h 126786"/>
                <a:gd name="connsiteX174" fmla="*/ 893499 w 1712079"/>
                <a:gd name="connsiteY174" fmla="*/ 91632 h 126786"/>
                <a:gd name="connsiteX175" fmla="*/ 877824 w 1712079"/>
                <a:gd name="connsiteY175" fmla="*/ 96243 h 126786"/>
                <a:gd name="connsiteX176" fmla="*/ 901798 w 1712079"/>
                <a:gd name="connsiteY176" fmla="*/ 64431 h 126786"/>
                <a:gd name="connsiteX177" fmla="*/ 932342 w 1712079"/>
                <a:gd name="connsiteY177" fmla="*/ 31927 h 126786"/>
                <a:gd name="connsiteX178" fmla="*/ 961734 w 1712079"/>
                <a:gd name="connsiteY178" fmla="*/ 63278 h 126786"/>
                <a:gd name="connsiteX179" fmla="*/ 961503 w 1712079"/>
                <a:gd name="connsiteY179" fmla="*/ 67082 h 126786"/>
                <a:gd name="connsiteX180" fmla="*/ 909982 w 1712079"/>
                <a:gd name="connsiteY180" fmla="*/ 67082 h 126786"/>
                <a:gd name="connsiteX181" fmla="*/ 934878 w 1712079"/>
                <a:gd name="connsiteY181" fmla="*/ 88866 h 126786"/>
                <a:gd name="connsiteX182" fmla="*/ 957584 w 1712079"/>
                <a:gd name="connsiteY182" fmla="*/ 81259 h 126786"/>
                <a:gd name="connsiteX183" fmla="*/ 957584 w 1712079"/>
                <a:gd name="connsiteY183" fmla="*/ 88981 h 126786"/>
                <a:gd name="connsiteX184" fmla="*/ 934878 w 1712079"/>
                <a:gd name="connsiteY184" fmla="*/ 96128 h 126786"/>
                <a:gd name="connsiteX185" fmla="*/ 901798 w 1712079"/>
                <a:gd name="connsiteY185" fmla="*/ 64431 h 126786"/>
                <a:gd name="connsiteX186" fmla="*/ 953550 w 1712079"/>
                <a:gd name="connsiteY186" fmla="*/ 60627 h 126786"/>
                <a:gd name="connsiteX187" fmla="*/ 932342 w 1712079"/>
                <a:gd name="connsiteY187" fmla="*/ 39189 h 126786"/>
                <a:gd name="connsiteX188" fmla="*/ 910097 w 1712079"/>
                <a:gd name="connsiteY188" fmla="*/ 60627 h 126786"/>
                <a:gd name="connsiteX189" fmla="*/ 953435 w 1712079"/>
                <a:gd name="connsiteY189" fmla="*/ 60627 h 126786"/>
                <a:gd name="connsiteX190" fmla="*/ 1036999 w 1712079"/>
                <a:gd name="connsiteY190" fmla="*/ 88751 h 126786"/>
                <a:gd name="connsiteX191" fmla="*/ 1057515 w 1712079"/>
                <a:gd name="connsiteY191" fmla="*/ 81374 h 126786"/>
                <a:gd name="connsiteX192" fmla="*/ 1057515 w 1712079"/>
                <a:gd name="connsiteY192" fmla="*/ 89442 h 126786"/>
                <a:gd name="connsiteX193" fmla="*/ 1036307 w 1712079"/>
                <a:gd name="connsiteY193" fmla="*/ 96012 h 126786"/>
                <a:gd name="connsiteX194" fmla="*/ 1004149 w 1712079"/>
                <a:gd name="connsiteY194" fmla="*/ 63970 h 126786"/>
                <a:gd name="connsiteX195" fmla="*/ 1036192 w 1712079"/>
                <a:gd name="connsiteY195" fmla="*/ 31927 h 126786"/>
                <a:gd name="connsiteX196" fmla="*/ 1056824 w 1712079"/>
                <a:gd name="connsiteY196" fmla="*/ 39073 h 126786"/>
                <a:gd name="connsiteX197" fmla="*/ 1056824 w 1712079"/>
                <a:gd name="connsiteY197" fmla="*/ 47833 h 126786"/>
                <a:gd name="connsiteX198" fmla="*/ 1036653 w 1712079"/>
                <a:gd name="connsiteY198" fmla="*/ 39419 h 126786"/>
                <a:gd name="connsiteX199" fmla="*/ 1012218 w 1712079"/>
                <a:gd name="connsiteY199" fmla="*/ 63970 h 126786"/>
                <a:gd name="connsiteX200" fmla="*/ 1036999 w 1712079"/>
                <a:gd name="connsiteY200" fmla="*/ 88751 h 126786"/>
                <a:gd name="connsiteX201" fmla="*/ 1069617 w 1712079"/>
                <a:gd name="connsiteY201" fmla="*/ 63854 h 126786"/>
                <a:gd name="connsiteX202" fmla="*/ 1101775 w 1712079"/>
                <a:gd name="connsiteY202" fmla="*/ 31927 h 126786"/>
                <a:gd name="connsiteX203" fmla="*/ 1133587 w 1712079"/>
                <a:gd name="connsiteY203" fmla="*/ 63854 h 126786"/>
                <a:gd name="connsiteX204" fmla="*/ 1101775 w 1712079"/>
                <a:gd name="connsiteY204" fmla="*/ 96012 h 126786"/>
                <a:gd name="connsiteX205" fmla="*/ 1069617 w 1712079"/>
                <a:gd name="connsiteY205" fmla="*/ 63854 h 126786"/>
                <a:gd name="connsiteX206" fmla="*/ 1101660 w 1712079"/>
                <a:gd name="connsiteY206" fmla="*/ 39419 h 126786"/>
                <a:gd name="connsiteX207" fmla="*/ 1077686 w 1712079"/>
                <a:gd name="connsiteY207" fmla="*/ 63970 h 126786"/>
                <a:gd name="connsiteX208" fmla="*/ 1101660 w 1712079"/>
                <a:gd name="connsiteY208" fmla="*/ 88751 h 126786"/>
                <a:gd name="connsiteX209" fmla="*/ 1125519 w 1712079"/>
                <a:gd name="connsiteY209" fmla="*/ 63970 h 126786"/>
                <a:gd name="connsiteX210" fmla="*/ 1101660 w 1712079"/>
                <a:gd name="connsiteY210" fmla="*/ 39419 h 126786"/>
                <a:gd name="connsiteX211" fmla="*/ 1158829 w 1712079"/>
                <a:gd name="connsiteY211" fmla="*/ 95090 h 126786"/>
                <a:gd name="connsiteX212" fmla="*/ 1150992 w 1712079"/>
                <a:gd name="connsiteY212" fmla="*/ 95090 h 126786"/>
                <a:gd name="connsiteX213" fmla="*/ 1150992 w 1712079"/>
                <a:gd name="connsiteY213" fmla="*/ 32965 h 126786"/>
                <a:gd name="connsiteX214" fmla="*/ 1158829 w 1712079"/>
                <a:gd name="connsiteY214" fmla="*/ 32965 h 126786"/>
                <a:gd name="connsiteX215" fmla="*/ 1158829 w 1712079"/>
                <a:gd name="connsiteY215" fmla="*/ 47142 h 126786"/>
                <a:gd name="connsiteX216" fmla="*/ 1181766 w 1712079"/>
                <a:gd name="connsiteY216" fmla="*/ 31927 h 126786"/>
                <a:gd name="connsiteX217" fmla="*/ 1206317 w 1712079"/>
                <a:gd name="connsiteY217" fmla="*/ 59590 h 126786"/>
                <a:gd name="connsiteX218" fmla="*/ 1206317 w 1712079"/>
                <a:gd name="connsiteY218" fmla="*/ 95090 h 126786"/>
                <a:gd name="connsiteX219" fmla="*/ 1198479 w 1712079"/>
                <a:gd name="connsiteY219" fmla="*/ 95090 h 126786"/>
                <a:gd name="connsiteX220" fmla="*/ 1198479 w 1712079"/>
                <a:gd name="connsiteY220" fmla="*/ 60743 h 126786"/>
                <a:gd name="connsiteX221" fmla="*/ 1179807 w 1712079"/>
                <a:gd name="connsiteY221" fmla="*/ 39535 h 126786"/>
                <a:gd name="connsiteX222" fmla="*/ 1158714 w 1712079"/>
                <a:gd name="connsiteY222" fmla="*/ 63970 h 126786"/>
                <a:gd name="connsiteX223" fmla="*/ 1158714 w 1712079"/>
                <a:gd name="connsiteY223" fmla="*/ 95090 h 126786"/>
                <a:gd name="connsiteX224" fmla="*/ 1243776 w 1712079"/>
                <a:gd name="connsiteY224" fmla="*/ 96128 h 126786"/>
                <a:gd name="connsiteX225" fmla="*/ 1223490 w 1712079"/>
                <a:gd name="connsiteY225" fmla="*/ 74689 h 126786"/>
                <a:gd name="connsiteX226" fmla="*/ 1223490 w 1712079"/>
                <a:gd name="connsiteY226" fmla="*/ 12679 h 126786"/>
                <a:gd name="connsiteX227" fmla="*/ 1231213 w 1712079"/>
                <a:gd name="connsiteY227" fmla="*/ 12679 h 126786"/>
                <a:gd name="connsiteX228" fmla="*/ 1231213 w 1712079"/>
                <a:gd name="connsiteY228" fmla="*/ 32965 h 126786"/>
                <a:gd name="connsiteX229" fmla="*/ 1258530 w 1712079"/>
                <a:gd name="connsiteY229" fmla="*/ 32965 h 126786"/>
                <a:gd name="connsiteX230" fmla="*/ 1258530 w 1712079"/>
                <a:gd name="connsiteY230" fmla="*/ 40341 h 126786"/>
                <a:gd name="connsiteX231" fmla="*/ 1231213 w 1712079"/>
                <a:gd name="connsiteY231" fmla="*/ 40341 h 126786"/>
                <a:gd name="connsiteX232" fmla="*/ 1231213 w 1712079"/>
                <a:gd name="connsiteY232" fmla="*/ 75380 h 126786"/>
                <a:gd name="connsiteX233" fmla="*/ 1244583 w 1712079"/>
                <a:gd name="connsiteY233" fmla="*/ 88751 h 126786"/>
                <a:gd name="connsiteX234" fmla="*/ 1259567 w 1712079"/>
                <a:gd name="connsiteY234" fmla="*/ 84025 h 126786"/>
                <a:gd name="connsiteX235" fmla="*/ 1259567 w 1712079"/>
                <a:gd name="connsiteY235" fmla="*/ 91632 h 126786"/>
                <a:gd name="connsiteX236" fmla="*/ 1243892 w 1712079"/>
                <a:gd name="connsiteY236" fmla="*/ 96243 h 126786"/>
                <a:gd name="connsiteX237" fmla="*/ 1267866 w 1712079"/>
                <a:gd name="connsiteY237" fmla="*/ 64431 h 126786"/>
                <a:gd name="connsiteX238" fmla="*/ 1298410 w 1712079"/>
                <a:gd name="connsiteY238" fmla="*/ 31927 h 126786"/>
                <a:gd name="connsiteX239" fmla="*/ 1327801 w 1712079"/>
                <a:gd name="connsiteY239" fmla="*/ 63278 h 126786"/>
                <a:gd name="connsiteX240" fmla="*/ 1327570 w 1712079"/>
                <a:gd name="connsiteY240" fmla="*/ 67082 h 126786"/>
                <a:gd name="connsiteX241" fmla="*/ 1276049 w 1712079"/>
                <a:gd name="connsiteY241" fmla="*/ 67082 h 126786"/>
                <a:gd name="connsiteX242" fmla="*/ 1300945 w 1712079"/>
                <a:gd name="connsiteY242" fmla="*/ 88866 h 126786"/>
                <a:gd name="connsiteX243" fmla="*/ 1323652 w 1712079"/>
                <a:gd name="connsiteY243" fmla="*/ 81259 h 126786"/>
                <a:gd name="connsiteX244" fmla="*/ 1323652 w 1712079"/>
                <a:gd name="connsiteY244" fmla="*/ 88981 h 126786"/>
                <a:gd name="connsiteX245" fmla="*/ 1300945 w 1712079"/>
                <a:gd name="connsiteY245" fmla="*/ 96128 h 126786"/>
                <a:gd name="connsiteX246" fmla="*/ 1267866 w 1712079"/>
                <a:gd name="connsiteY246" fmla="*/ 64431 h 126786"/>
                <a:gd name="connsiteX247" fmla="*/ 1319617 w 1712079"/>
                <a:gd name="connsiteY247" fmla="*/ 60627 h 126786"/>
                <a:gd name="connsiteX248" fmla="*/ 1298410 w 1712079"/>
                <a:gd name="connsiteY248" fmla="*/ 39189 h 126786"/>
                <a:gd name="connsiteX249" fmla="*/ 1276164 w 1712079"/>
                <a:gd name="connsiteY249" fmla="*/ 60627 h 126786"/>
                <a:gd name="connsiteX250" fmla="*/ 1319502 w 1712079"/>
                <a:gd name="connsiteY250" fmla="*/ 60627 h 126786"/>
                <a:gd name="connsiteX251" fmla="*/ 1352928 w 1712079"/>
                <a:gd name="connsiteY251" fmla="*/ 95090 h 126786"/>
                <a:gd name="connsiteX252" fmla="*/ 1345090 w 1712079"/>
                <a:gd name="connsiteY252" fmla="*/ 95090 h 126786"/>
                <a:gd name="connsiteX253" fmla="*/ 1345090 w 1712079"/>
                <a:gd name="connsiteY253" fmla="*/ 32965 h 126786"/>
                <a:gd name="connsiteX254" fmla="*/ 1352928 w 1712079"/>
                <a:gd name="connsiteY254" fmla="*/ 32965 h 126786"/>
                <a:gd name="connsiteX255" fmla="*/ 1352928 w 1712079"/>
                <a:gd name="connsiteY255" fmla="*/ 47142 h 126786"/>
                <a:gd name="connsiteX256" fmla="*/ 1375865 w 1712079"/>
                <a:gd name="connsiteY256" fmla="*/ 31927 h 126786"/>
                <a:gd name="connsiteX257" fmla="*/ 1400415 w 1712079"/>
                <a:gd name="connsiteY257" fmla="*/ 59590 h 126786"/>
                <a:gd name="connsiteX258" fmla="*/ 1400415 w 1712079"/>
                <a:gd name="connsiteY258" fmla="*/ 95090 h 126786"/>
                <a:gd name="connsiteX259" fmla="*/ 1392578 w 1712079"/>
                <a:gd name="connsiteY259" fmla="*/ 95090 h 126786"/>
                <a:gd name="connsiteX260" fmla="*/ 1392578 w 1712079"/>
                <a:gd name="connsiteY260" fmla="*/ 60743 h 126786"/>
                <a:gd name="connsiteX261" fmla="*/ 1373905 w 1712079"/>
                <a:gd name="connsiteY261" fmla="*/ 39535 h 126786"/>
                <a:gd name="connsiteX262" fmla="*/ 1352813 w 1712079"/>
                <a:gd name="connsiteY262" fmla="*/ 63970 h 126786"/>
                <a:gd name="connsiteX263" fmla="*/ 1352813 w 1712079"/>
                <a:gd name="connsiteY263" fmla="*/ 95090 h 126786"/>
                <a:gd name="connsiteX264" fmla="*/ 1437875 w 1712079"/>
                <a:gd name="connsiteY264" fmla="*/ 96128 h 126786"/>
                <a:gd name="connsiteX265" fmla="*/ 1417589 w 1712079"/>
                <a:gd name="connsiteY265" fmla="*/ 74689 h 126786"/>
                <a:gd name="connsiteX266" fmla="*/ 1417589 w 1712079"/>
                <a:gd name="connsiteY266" fmla="*/ 12679 h 126786"/>
                <a:gd name="connsiteX267" fmla="*/ 1425311 w 1712079"/>
                <a:gd name="connsiteY267" fmla="*/ 12679 h 126786"/>
                <a:gd name="connsiteX268" fmla="*/ 1425311 w 1712079"/>
                <a:gd name="connsiteY268" fmla="*/ 32965 h 126786"/>
                <a:gd name="connsiteX269" fmla="*/ 1452628 w 1712079"/>
                <a:gd name="connsiteY269" fmla="*/ 32965 h 126786"/>
                <a:gd name="connsiteX270" fmla="*/ 1452628 w 1712079"/>
                <a:gd name="connsiteY270" fmla="*/ 40341 h 126786"/>
                <a:gd name="connsiteX271" fmla="*/ 1425311 w 1712079"/>
                <a:gd name="connsiteY271" fmla="*/ 40341 h 126786"/>
                <a:gd name="connsiteX272" fmla="*/ 1425311 w 1712079"/>
                <a:gd name="connsiteY272" fmla="*/ 75380 h 126786"/>
                <a:gd name="connsiteX273" fmla="*/ 1438682 w 1712079"/>
                <a:gd name="connsiteY273" fmla="*/ 88751 h 126786"/>
                <a:gd name="connsiteX274" fmla="*/ 1453665 w 1712079"/>
                <a:gd name="connsiteY274" fmla="*/ 84025 h 126786"/>
                <a:gd name="connsiteX275" fmla="*/ 1453665 w 1712079"/>
                <a:gd name="connsiteY275" fmla="*/ 91632 h 126786"/>
                <a:gd name="connsiteX276" fmla="*/ 1437990 w 1712079"/>
                <a:gd name="connsiteY276" fmla="*/ 96243 h 126786"/>
                <a:gd name="connsiteX277" fmla="*/ 1547603 w 1712079"/>
                <a:gd name="connsiteY277" fmla="*/ 80798 h 126786"/>
                <a:gd name="connsiteX278" fmla="*/ 1522822 w 1712079"/>
                <a:gd name="connsiteY278" fmla="*/ 96128 h 126786"/>
                <a:gd name="connsiteX279" fmla="*/ 1491702 w 1712079"/>
                <a:gd name="connsiteY279" fmla="*/ 64316 h 126786"/>
                <a:gd name="connsiteX280" fmla="*/ 1522822 w 1712079"/>
                <a:gd name="connsiteY280" fmla="*/ 31927 h 126786"/>
                <a:gd name="connsiteX281" fmla="*/ 1547603 w 1712079"/>
                <a:gd name="connsiteY281" fmla="*/ 47372 h 126786"/>
                <a:gd name="connsiteX282" fmla="*/ 1547603 w 1712079"/>
                <a:gd name="connsiteY282" fmla="*/ 32965 h 126786"/>
                <a:gd name="connsiteX283" fmla="*/ 1555441 w 1712079"/>
                <a:gd name="connsiteY283" fmla="*/ 32965 h 126786"/>
                <a:gd name="connsiteX284" fmla="*/ 1555441 w 1712079"/>
                <a:gd name="connsiteY284" fmla="*/ 95090 h 126786"/>
                <a:gd name="connsiteX285" fmla="*/ 1547603 w 1712079"/>
                <a:gd name="connsiteY285" fmla="*/ 95090 h 126786"/>
                <a:gd name="connsiteX286" fmla="*/ 1547603 w 1712079"/>
                <a:gd name="connsiteY286" fmla="*/ 80798 h 126786"/>
                <a:gd name="connsiteX287" fmla="*/ 1499885 w 1712079"/>
                <a:gd name="connsiteY287" fmla="*/ 64200 h 126786"/>
                <a:gd name="connsiteX288" fmla="*/ 1523629 w 1712079"/>
                <a:gd name="connsiteY288" fmla="*/ 88751 h 126786"/>
                <a:gd name="connsiteX289" fmla="*/ 1547603 w 1712079"/>
                <a:gd name="connsiteY289" fmla="*/ 64200 h 126786"/>
                <a:gd name="connsiteX290" fmla="*/ 1523629 w 1712079"/>
                <a:gd name="connsiteY290" fmla="*/ 39419 h 126786"/>
                <a:gd name="connsiteX291" fmla="*/ 1499885 w 1712079"/>
                <a:gd name="connsiteY291" fmla="*/ 64200 h 126786"/>
                <a:gd name="connsiteX292" fmla="*/ 1585293 w 1712079"/>
                <a:gd name="connsiteY292" fmla="*/ 95090 h 126786"/>
                <a:gd name="connsiteX293" fmla="*/ 1577456 w 1712079"/>
                <a:gd name="connsiteY293" fmla="*/ 95090 h 126786"/>
                <a:gd name="connsiteX294" fmla="*/ 1577456 w 1712079"/>
                <a:gd name="connsiteY294" fmla="*/ 32965 h 126786"/>
                <a:gd name="connsiteX295" fmla="*/ 1585293 w 1712079"/>
                <a:gd name="connsiteY295" fmla="*/ 32965 h 126786"/>
                <a:gd name="connsiteX296" fmla="*/ 1585293 w 1712079"/>
                <a:gd name="connsiteY296" fmla="*/ 47142 h 126786"/>
                <a:gd name="connsiteX297" fmla="*/ 1608230 w 1712079"/>
                <a:gd name="connsiteY297" fmla="*/ 31927 h 126786"/>
                <a:gd name="connsiteX298" fmla="*/ 1632780 w 1712079"/>
                <a:gd name="connsiteY298" fmla="*/ 59590 h 126786"/>
                <a:gd name="connsiteX299" fmla="*/ 1632780 w 1712079"/>
                <a:gd name="connsiteY299" fmla="*/ 95090 h 126786"/>
                <a:gd name="connsiteX300" fmla="*/ 1624943 w 1712079"/>
                <a:gd name="connsiteY300" fmla="*/ 95090 h 126786"/>
                <a:gd name="connsiteX301" fmla="*/ 1624943 w 1712079"/>
                <a:gd name="connsiteY301" fmla="*/ 60743 h 126786"/>
                <a:gd name="connsiteX302" fmla="*/ 1606271 w 1712079"/>
                <a:gd name="connsiteY302" fmla="*/ 39535 h 126786"/>
                <a:gd name="connsiteX303" fmla="*/ 1585178 w 1712079"/>
                <a:gd name="connsiteY303" fmla="*/ 63970 h 126786"/>
                <a:gd name="connsiteX304" fmla="*/ 1585178 w 1712079"/>
                <a:gd name="connsiteY304" fmla="*/ 95090 h 126786"/>
                <a:gd name="connsiteX305" fmla="*/ 1704242 w 1712079"/>
                <a:gd name="connsiteY305" fmla="*/ 80798 h 126786"/>
                <a:gd name="connsiteX306" fmla="*/ 1679461 w 1712079"/>
                <a:gd name="connsiteY306" fmla="*/ 96128 h 126786"/>
                <a:gd name="connsiteX307" fmla="*/ 1648341 w 1712079"/>
                <a:gd name="connsiteY307" fmla="*/ 64316 h 126786"/>
                <a:gd name="connsiteX308" fmla="*/ 1679461 w 1712079"/>
                <a:gd name="connsiteY308" fmla="*/ 31927 h 126786"/>
                <a:gd name="connsiteX309" fmla="*/ 1704242 w 1712079"/>
                <a:gd name="connsiteY309" fmla="*/ 47372 h 126786"/>
                <a:gd name="connsiteX310" fmla="*/ 1704242 w 1712079"/>
                <a:gd name="connsiteY310" fmla="*/ 0 h 126786"/>
                <a:gd name="connsiteX311" fmla="*/ 1712079 w 1712079"/>
                <a:gd name="connsiteY311" fmla="*/ 0 h 126786"/>
                <a:gd name="connsiteX312" fmla="*/ 1712079 w 1712079"/>
                <a:gd name="connsiteY312" fmla="*/ 95090 h 126786"/>
                <a:gd name="connsiteX313" fmla="*/ 1704242 w 1712079"/>
                <a:gd name="connsiteY313" fmla="*/ 95090 h 126786"/>
                <a:gd name="connsiteX314" fmla="*/ 1704242 w 1712079"/>
                <a:gd name="connsiteY314" fmla="*/ 80798 h 126786"/>
                <a:gd name="connsiteX315" fmla="*/ 1656524 w 1712079"/>
                <a:gd name="connsiteY315" fmla="*/ 64200 h 126786"/>
                <a:gd name="connsiteX316" fmla="*/ 1680268 w 1712079"/>
                <a:gd name="connsiteY316" fmla="*/ 88751 h 126786"/>
                <a:gd name="connsiteX317" fmla="*/ 1704242 w 1712079"/>
                <a:gd name="connsiteY317" fmla="*/ 64200 h 126786"/>
                <a:gd name="connsiteX318" fmla="*/ 1680268 w 1712079"/>
                <a:gd name="connsiteY318" fmla="*/ 39419 h 126786"/>
                <a:gd name="connsiteX319" fmla="*/ 1656524 w 1712079"/>
                <a:gd name="connsiteY319" fmla="*/ 64200 h 12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1712079" h="126786">
                  <a:moveTo>
                    <a:pt x="20286" y="96012"/>
                  </a:moveTo>
                  <a:cubicBezTo>
                    <a:pt x="7723" y="96012"/>
                    <a:pt x="0" y="90134"/>
                    <a:pt x="0" y="74574"/>
                  </a:cubicBezTo>
                  <a:lnTo>
                    <a:pt x="0" y="12564"/>
                  </a:lnTo>
                  <a:lnTo>
                    <a:pt x="7723" y="12564"/>
                  </a:lnTo>
                  <a:lnTo>
                    <a:pt x="7723" y="32849"/>
                  </a:lnTo>
                  <a:lnTo>
                    <a:pt x="35039" y="32849"/>
                  </a:lnTo>
                  <a:lnTo>
                    <a:pt x="35039" y="40226"/>
                  </a:lnTo>
                  <a:lnTo>
                    <a:pt x="7723" y="40226"/>
                  </a:lnTo>
                  <a:lnTo>
                    <a:pt x="7723" y="75265"/>
                  </a:lnTo>
                  <a:cubicBezTo>
                    <a:pt x="7723" y="84832"/>
                    <a:pt x="13255" y="88635"/>
                    <a:pt x="21093" y="88635"/>
                  </a:cubicBezTo>
                  <a:cubicBezTo>
                    <a:pt x="25934" y="88635"/>
                    <a:pt x="31466" y="87252"/>
                    <a:pt x="36077" y="83910"/>
                  </a:cubicBezTo>
                  <a:lnTo>
                    <a:pt x="36077" y="91517"/>
                  </a:lnTo>
                  <a:cubicBezTo>
                    <a:pt x="31581" y="94744"/>
                    <a:pt x="25472" y="96128"/>
                    <a:pt x="20401" y="96128"/>
                  </a:cubicBezTo>
                  <a:close/>
                  <a:moveTo>
                    <a:pt x="44375" y="63854"/>
                  </a:moveTo>
                  <a:cubicBezTo>
                    <a:pt x="44375" y="45413"/>
                    <a:pt x="57861" y="31927"/>
                    <a:pt x="76533" y="31927"/>
                  </a:cubicBezTo>
                  <a:cubicBezTo>
                    <a:pt x="95205" y="31927"/>
                    <a:pt x="108345" y="45413"/>
                    <a:pt x="108345" y="63854"/>
                  </a:cubicBezTo>
                  <a:cubicBezTo>
                    <a:pt x="108345" y="82296"/>
                    <a:pt x="95205" y="96012"/>
                    <a:pt x="76533" y="96012"/>
                  </a:cubicBezTo>
                  <a:cubicBezTo>
                    <a:pt x="57861" y="96012"/>
                    <a:pt x="44375" y="82412"/>
                    <a:pt x="44375" y="63854"/>
                  </a:cubicBezTo>
                  <a:close/>
                  <a:moveTo>
                    <a:pt x="76418" y="39419"/>
                  </a:moveTo>
                  <a:cubicBezTo>
                    <a:pt x="62356" y="39419"/>
                    <a:pt x="52443" y="49793"/>
                    <a:pt x="52443" y="63970"/>
                  </a:cubicBezTo>
                  <a:cubicBezTo>
                    <a:pt x="52443" y="78147"/>
                    <a:pt x="62356" y="88751"/>
                    <a:pt x="76418" y="88751"/>
                  </a:cubicBezTo>
                  <a:cubicBezTo>
                    <a:pt x="90480" y="88751"/>
                    <a:pt x="100277" y="78377"/>
                    <a:pt x="100277" y="63970"/>
                  </a:cubicBezTo>
                  <a:cubicBezTo>
                    <a:pt x="100277" y="49562"/>
                    <a:pt x="90364" y="39419"/>
                    <a:pt x="76418" y="39419"/>
                  </a:cubicBezTo>
                  <a:close/>
                  <a:moveTo>
                    <a:pt x="153642" y="14293"/>
                  </a:moveTo>
                  <a:cubicBezTo>
                    <a:pt x="153642" y="11296"/>
                    <a:pt x="155947" y="8760"/>
                    <a:pt x="158944" y="8760"/>
                  </a:cubicBezTo>
                  <a:cubicBezTo>
                    <a:pt x="160327" y="8760"/>
                    <a:pt x="161480" y="9106"/>
                    <a:pt x="162633" y="9913"/>
                  </a:cubicBezTo>
                  <a:lnTo>
                    <a:pt x="168742" y="14177"/>
                  </a:lnTo>
                  <a:lnTo>
                    <a:pt x="162633" y="18442"/>
                  </a:lnTo>
                  <a:cubicBezTo>
                    <a:pt x="161480" y="19249"/>
                    <a:pt x="160327" y="19710"/>
                    <a:pt x="158944" y="19710"/>
                  </a:cubicBezTo>
                  <a:cubicBezTo>
                    <a:pt x="155947" y="19710"/>
                    <a:pt x="153642" y="17174"/>
                    <a:pt x="153642" y="14293"/>
                  </a:cubicBezTo>
                  <a:close/>
                  <a:moveTo>
                    <a:pt x="155602" y="32965"/>
                  </a:moveTo>
                  <a:lnTo>
                    <a:pt x="163555" y="32965"/>
                  </a:lnTo>
                  <a:lnTo>
                    <a:pt x="163555" y="95090"/>
                  </a:lnTo>
                  <a:lnTo>
                    <a:pt x="155602" y="95090"/>
                  </a:lnTo>
                  <a:lnTo>
                    <a:pt x="155602" y="32965"/>
                  </a:lnTo>
                  <a:close/>
                  <a:moveTo>
                    <a:pt x="193407" y="95090"/>
                  </a:moveTo>
                  <a:lnTo>
                    <a:pt x="185569" y="95090"/>
                  </a:lnTo>
                  <a:lnTo>
                    <a:pt x="185569" y="32965"/>
                  </a:lnTo>
                  <a:lnTo>
                    <a:pt x="193407" y="32965"/>
                  </a:lnTo>
                  <a:lnTo>
                    <a:pt x="193407" y="47142"/>
                  </a:lnTo>
                  <a:cubicBezTo>
                    <a:pt x="197557" y="38036"/>
                    <a:pt x="205970" y="31927"/>
                    <a:pt x="216344" y="31927"/>
                  </a:cubicBezTo>
                  <a:cubicBezTo>
                    <a:pt x="232826" y="31927"/>
                    <a:pt x="240894" y="43453"/>
                    <a:pt x="240894" y="59590"/>
                  </a:cubicBezTo>
                  <a:lnTo>
                    <a:pt x="240894" y="95090"/>
                  </a:lnTo>
                  <a:lnTo>
                    <a:pt x="233057" y="95090"/>
                  </a:lnTo>
                  <a:lnTo>
                    <a:pt x="233057" y="60743"/>
                  </a:lnTo>
                  <a:cubicBezTo>
                    <a:pt x="233057" y="46681"/>
                    <a:pt x="226602" y="39535"/>
                    <a:pt x="214385" y="39535"/>
                  </a:cubicBezTo>
                  <a:cubicBezTo>
                    <a:pt x="202167" y="39535"/>
                    <a:pt x="193292" y="50138"/>
                    <a:pt x="193292" y="63970"/>
                  </a:cubicBezTo>
                  <a:lnTo>
                    <a:pt x="193292" y="95090"/>
                  </a:lnTo>
                  <a:close/>
                  <a:moveTo>
                    <a:pt x="312356" y="80798"/>
                  </a:moveTo>
                  <a:cubicBezTo>
                    <a:pt x="307861" y="90134"/>
                    <a:pt x="298986" y="96128"/>
                    <a:pt x="287575" y="96128"/>
                  </a:cubicBezTo>
                  <a:cubicBezTo>
                    <a:pt x="269479" y="96128"/>
                    <a:pt x="256455" y="82642"/>
                    <a:pt x="256455" y="64316"/>
                  </a:cubicBezTo>
                  <a:cubicBezTo>
                    <a:pt x="256455" y="45989"/>
                    <a:pt x="269364" y="31927"/>
                    <a:pt x="287575" y="31927"/>
                  </a:cubicBezTo>
                  <a:cubicBezTo>
                    <a:pt x="298986" y="31927"/>
                    <a:pt x="307861" y="38036"/>
                    <a:pt x="312356" y="47372"/>
                  </a:cubicBezTo>
                  <a:lnTo>
                    <a:pt x="312356" y="32965"/>
                  </a:lnTo>
                  <a:lnTo>
                    <a:pt x="320194" y="32965"/>
                  </a:lnTo>
                  <a:lnTo>
                    <a:pt x="320194" y="95090"/>
                  </a:lnTo>
                  <a:lnTo>
                    <a:pt x="312356" y="95090"/>
                  </a:lnTo>
                  <a:lnTo>
                    <a:pt x="312356" y="80798"/>
                  </a:lnTo>
                  <a:close/>
                  <a:moveTo>
                    <a:pt x="264638" y="64200"/>
                  </a:moveTo>
                  <a:cubicBezTo>
                    <a:pt x="264638" y="78377"/>
                    <a:pt x="274435" y="88751"/>
                    <a:pt x="288382" y="88751"/>
                  </a:cubicBezTo>
                  <a:cubicBezTo>
                    <a:pt x="302328" y="88751"/>
                    <a:pt x="312356" y="78377"/>
                    <a:pt x="312356" y="64200"/>
                  </a:cubicBezTo>
                  <a:cubicBezTo>
                    <a:pt x="312356" y="50023"/>
                    <a:pt x="302328" y="39419"/>
                    <a:pt x="288382" y="39419"/>
                  </a:cubicBezTo>
                  <a:cubicBezTo>
                    <a:pt x="274435" y="39419"/>
                    <a:pt x="264638" y="49793"/>
                    <a:pt x="264638" y="64200"/>
                  </a:cubicBezTo>
                  <a:close/>
                  <a:moveTo>
                    <a:pt x="350046" y="80682"/>
                  </a:moveTo>
                  <a:lnTo>
                    <a:pt x="350046" y="126787"/>
                  </a:lnTo>
                  <a:lnTo>
                    <a:pt x="342208" y="126787"/>
                  </a:lnTo>
                  <a:lnTo>
                    <a:pt x="342208" y="32965"/>
                  </a:lnTo>
                  <a:lnTo>
                    <a:pt x="350046" y="32965"/>
                  </a:lnTo>
                  <a:lnTo>
                    <a:pt x="350046" y="47372"/>
                  </a:lnTo>
                  <a:cubicBezTo>
                    <a:pt x="354311" y="38036"/>
                    <a:pt x="363416" y="31927"/>
                    <a:pt x="374827" y="31927"/>
                  </a:cubicBezTo>
                  <a:cubicBezTo>
                    <a:pt x="392808" y="31927"/>
                    <a:pt x="405948" y="45528"/>
                    <a:pt x="405948" y="63854"/>
                  </a:cubicBezTo>
                  <a:cubicBezTo>
                    <a:pt x="405948" y="82181"/>
                    <a:pt x="392923" y="96012"/>
                    <a:pt x="374827" y="96012"/>
                  </a:cubicBezTo>
                  <a:cubicBezTo>
                    <a:pt x="363416" y="96012"/>
                    <a:pt x="354426" y="89903"/>
                    <a:pt x="350046" y="80567"/>
                  </a:cubicBezTo>
                  <a:close/>
                  <a:moveTo>
                    <a:pt x="374020" y="39419"/>
                  </a:moveTo>
                  <a:cubicBezTo>
                    <a:pt x="360074" y="39419"/>
                    <a:pt x="350046" y="49793"/>
                    <a:pt x="350046" y="63970"/>
                  </a:cubicBezTo>
                  <a:cubicBezTo>
                    <a:pt x="350046" y="78147"/>
                    <a:pt x="360074" y="88751"/>
                    <a:pt x="374020" y="88751"/>
                  </a:cubicBezTo>
                  <a:cubicBezTo>
                    <a:pt x="387967" y="88751"/>
                    <a:pt x="397764" y="78377"/>
                    <a:pt x="397764" y="63970"/>
                  </a:cubicBezTo>
                  <a:cubicBezTo>
                    <a:pt x="397764" y="49562"/>
                    <a:pt x="387967" y="39419"/>
                    <a:pt x="374020" y="39419"/>
                  </a:cubicBezTo>
                  <a:close/>
                  <a:moveTo>
                    <a:pt x="431074" y="80682"/>
                  </a:moveTo>
                  <a:lnTo>
                    <a:pt x="431074" y="126787"/>
                  </a:lnTo>
                  <a:lnTo>
                    <a:pt x="423237" y="126787"/>
                  </a:lnTo>
                  <a:lnTo>
                    <a:pt x="423237" y="32965"/>
                  </a:lnTo>
                  <a:lnTo>
                    <a:pt x="431074" y="32965"/>
                  </a:lnTo>
                  <a:lnTo>
                    <a:pt x="431074" y="47372"/>
                  </a:lnTo>
                  <a:cubicBezTo>
                    <a:pt x="435339" y="38036"/>
                    <a:pt x="444444" y="31927"/>
                    <a:pt x="455855" y="31927"/>
                  </a:cubicBezTo>
                  <a:cubicBezTo>
                    <a:pt x="473836" y="31927"/>
                    <a:pt x="486976" y="45528"/>
                    <a:pt x="486976" y="63854"/>
                  </a:cubicBezTo>
                  <a:cubicBezTo>
                    <a:pt x="486976" y="82181"/>
                    <a:pt x="473951" y="96012"/>
                    <a:pt x="455855" y="96012"/>
                  </a:cubicBezTo>
                  <a:cubicBezTo>
                    <a:pt x="444444" y="96012"/>
                    <a:pt x="435454" y="89903"/>
                    <a:pt x="431074" y="80567"/>
                  </a:cubicBezTo>
                  <a:close/>
                  <a:moveTo>
                    <a:pt x="455049" y="39419"/>
                  </a:moveTo>
                  <a:cubicBezTo>
                    <a:pt x="441102" y="39419"/>
                    <a:pt x="431074" y="49793"/>
                    <a:pt x="431074" y="63970"/>
                  </a:cubicBezTo>
                  <a:cubicBezTo>
                    <a:pt x="431074" y="78147"/>
                    <a:pt x="441102" y="88751"/>
                    <a:pt x="455049" y="88751"/>
                  </a:cubicBezTo>
                  <a:cubicBezTo>
                    <a:pt x="468995" y="88751"/>
                    <a:pt x="478792" y="78377"/>
                    <a:pt x="478792" y="63970"/>
                  </a:cubicBezTo>
                  <a:cubicBezTo>
                    <a:pt x="478792" y="49562"/>
                    <a:pt x="468995" y="39419"/>
                    <a:pt x="455049" y="39419"/>
                  </a:cubicBezTo>
                  <a:close/>
                  <a:moveTo>
                    <a:pt x="512102" y="95090"/>
                  </a:moveTo>
                  <a:lnTo>
                    <a:pt x="504265" y="95090"/>
                  </a:lnTo>
                  <a:lnTo>
                    <a:pt x="504265" y="32965"/>
                  </a:lnTo>
                  <a:lnTo>
                    <a:pt x="512102" y="32965"/>
                  </a:lnTo>
                  <a:lnTo>
                    <a:pt x="512102" y="48986"/>
                  </a:lnTo>
                  <a:cubicBezTo>
                    <a:pt x="516367" y="38497"/>
                    <a:pt x="525011" y="32042"/>
                    <a:pt x="535385" y="32042"/>
                  </a:cubicBezTo>
                  <a:lnTo>
                    <a:pt x="535385" y="40918"/>
                  </a:lnTo>
                  <a:cubicBezTo>
                    <a:pt x="522937" y="39650"/>
                    <a:pt x="512102" y="49216"/>
                    <a:pt x="512102" y="65237"/>
                  </a:cubicBezTo>
                  <a:lnTo>
                    <a:pt x="512102" y="95205"/>
                  </a:lnTo>
                  <a:close/>
                  <a:moveTo>
                    <a:pt x="541955" y="63854"/>
                  </a:moveTo>
                  <a:cubicBezTo>
                    <a:pt x="541955" y="45413"/>
                    <a:pt x="555440" y="31927"/>
                    <a:pt x="574113" y="31927"/>
                  </a:cubicBezTo>
                  <a:cubicBezTo>
                    <a:pt x="592785" y="31927"/>
                    <a:pt x="605925" y="45413"/>
                    <a:pt x="605925" y="63854"/>
                  </a:cubicBezTo>
                  <a:cubicBezTo>
                    <a:pt x="605925" y="82296"/>
                    <a:pt x="592785" y="96012"/>
                    <a:pt x="574113" y="96012"/>
                  </a:cubicBezTo>
                  <a:cubicBezTo>
                    <a:pt x="555440" y="96012"/>
                    <a:pt x="541955" y="82412"/>
                    <a:pt x="541955" y="63854"/>
                  </a:cubicBezTo>
                  <a:close/>
                  <a:moveTo>
                    <a:pt x="573997" y="39419"/>
                  </a:moveTo>
                  <a:cubicBezTo>
                    <a:pt x="559936" y="39419"/>
                    <a:pt x="550023" y="49793"/>
                    <a:pt x="550023" y="63970"/>
                  </a:cubicBezTo>
                  <a:cubicBezTo>
                    <a:pt x="550023" y="78147"/>
                    <a:pt x="559936" y="88751"/>
                    <a:pt x="573997" y="88751"/>
                  </a:cubicBezTo>
                  <a:cubicBezTo>
                    <a:pt x="588059" y="88751"/>
                    <a:pt x="597856" y="78377"/>
                    <a:pt x="597856" y="63970"/>
                  </a:cubicBezTo>
                  <a:cubicBezTo>
                    <a:pt x="597856" y="49562"/>
                    <a:pt x="587944" y="39419"/>
                    <a:pt x="573997" y="39419"/>
                  </a:cubicBezTo>
                  <a:close/>
                  <a:moveTo>
                    <a:pt x="631167" y="80682"/>
                  </a:moveTo>
                  <a:lnTo>
                    <a:pt x="631167" y="126787"/>
                  </a:lnTo>
                  <a:lnTo>
                    <a:pt x="623329" y="126787"/>
                  </a:lnTo>
                  <a:lnTo>
                    <a:pt x="623329" y="32965"/>
                  </a:lnTo>
                  <a:lnTo>
                    <a:pt x="631167" y="32965"/>
                  </a:lnTo>
                  <a:lnTo>
                    <a:pt x="631167" y="47372"/>
                  </a:lnTo>
                  <a:cubicBezTo>
                    <a:pt x="635431" y="38036"/>
                    <a:pt x="644537" y="31927"/>
                    <a:pt x="655948" y="31927"/>
                  </a:cubicBezTo>
                  <a:cubicBezTo>
                    <a:pt x="673928" y="31927"/>
                    <a:pt x="687068" y="45528"/>
                    <a:pt x="687068" y="63854"/>
                  </a:cubicBezTo>
                  <a:cubicBezTo>
                    <a:pt x="687068" y="82181"/>
                    <a:pt x="674044" y="96012"/>
                    <a:pt x="655948" y="96012"/>
                  </a:cubicBezTo>
                  <a:cubicBezTo>
                    <a:pt x="644537" y="96012"/>
                    <a:pt x="635547" y="89903"/>
                    <a:pt x="631167" y="80567"/>
                  </a:cubicBezTo>
                  <a:close/>
                  <a:moveTo>
                    <a:pt x="655141" y="39419"/>
                  </a:moveTo>
                  <a:cubicBezTo>
                    <a:pt x="641194" y="39419"/>
                    <a:pt x="631167" y="49793"/>
                    <a:pt x="631167" y="63970"/>
                  </a:cubicBezTo>
                  <a:cubicBezTo>
                    <a:pt x="631167" y="78147"/>
                    <a:pt x="641194" y="88751"/>
                    <a:pt x="655141" y="88751"/>
                  </a:cubicBezTo>
                  <a:cubicBezTo>
                    <a:pt x="669087" y="88751"/>
                    <a:pt x="678884" y="78377"/>
                    <a:pt x="678884" y="63970"/>
                  </a:cubicBezTo>
                  <a:cubicBezTo>
                    <a:pt x="678884" y="49562"/>
                    <a:pt x="669087" y="39419"/>
                    <a:pt x="655141" y="39419"/>
                  </a:cubicBezTo>
                  <a:close/>
                  <a:moveTo>
                    <a:pt x="712195" y="95090"/>
                  </a:moveTo>
                  <a:lnTo>
                    <a:pt x="704357" y="95090"/>
                  </a:lnTo>
                  <a:lnTo>
                    <a:pt x="704357" y="32965"/>
                  </a:lnTo>
                  <a:lnTo>
                    <a:pt x="712195" y="32965"/>
                  </a:lnTo>
                  <a:lnTo>
                    <a:pt x="712195" y="48986"/>
                  </a:lnTo>
                  <a:cubicBezTo>
                    <a:pt x="716459" y="38497"/>
                    <a:pt x="725104" y="32042"/>
                    <a:pt x="735477" y="32042"/>
                  </a:cubicBezTo>
                  <a:lnTo>
                    <a:pt x="735477" y="40918"/>
                  </a:lnTo>
                  <a:cubicBezTo>
                    <a:pt x="723029" y="39650"/>
                    <a:pt x="712195" y="49216"/>
                    <a:pt x="712195" y="65237"/>
                  </a:cubicBezTo>
                  <a:lnTo>
                    <a:pt x="712195" y="95205"/>
                  </a:lnTo>
                  <a:close/>
                  <a:moveTo>
                    <a:pt x="748156" y="18557"/>
                  </a:moveTo>
                  <a:lnTo>
                    <a:pt x="742047" y="14293"/>
                  </a:lnTo>
                  <a:lnTo>
                    <a:pt x="748156" y="10028"/>
                  </a:lnTo>
                  <a:cubicBezTo>
                    <a:pt x="749309" y="9221"/>
                    <a:pt x="750461" y="8875"/>
                    <a:pt x="751844" y="8875"/>
                  </a:cubicBezTo>
                  <a:cubicBezTo>
                    <a:pt x="754841" y="8875"/>
                    <a:pt x="757146" y="11411"/>
                    <a:pt x="757146" y="14408"/>
                  </a:cubicBezTo>
                  <a:cubicBezTo>
                    <a:pt x="757146" y="17404"/>
                    <a:pt x="754841" y="19825"/>
                    <a:pt x="751844" y="19825"/>
                  </a:cubicBezTo>
                  <a:cubicBezTo>
                    <a:pt x="750461" y="19825"/>
                    <a:pt x="749309" y="19364"/>
                    <a:pt x="748156" y="18557"/>
                  </a:cubicBezTo>
                  <a:close/>
                  <a:moveTo>
                    <a:pt x="747234" y="32965"/>
                  </a:moveTo>
                  <a:lnTo>
                    <a:pt x="755187" y="32965"/>
                  </a:lnTo>
                  <a:lnTo>
                    <a:pt x="755187" y="95090"/>
                  </a:lnTo>
                  <a:lnTo>
                    <a:pt x="747234" y="95090"/>
                  </a:lnTo>
                  <a:lnTo>
                    <a:pt x="747234" y="32965"/>
                  </a:lnTo>
                  <a:close/>
                  <a:moveTo>
                    <a:pt x="828262" y="80798"/>
                  </a:moveTo>
                  <a:cubicBezTo>
                    <a:pt x="823767" y="90134"/>
                    <a:pt x="814892" y="96128"/>
                    <a:pt x="803481" y="96128"/>
                  </a:cubicBezTo>
                  <a:cubicBezTo>
                    <a:pt x="785385" y="96128"/>
                    <a:pt x="772361" y="82642"/>
                    <a:pt x="772361" y="64316"/>
                  </a:cubicBezTo>
                  <a:cubicBezTo>
                    <a:pt x="772361" y="45989"/>
                    <a:pt x="785270" y="31927"/>
                    <a:pt x="803481" y="31927"/>
                  </a:cubicBezTo>
                  <a:cubicBezTo>
                    <a:pt x="814892" y="31927"/>
                    <a:pt x="823767" y="38036"/>
                    <a:pt x="828262" y="47372"/>
                  </a:cubicBezTo>
                  <a:lnTo>
                    <a:pt x="828262" y="32965"/>
                  </a:lnTo>
                  <a:lnTo>
                    <a:pt x="836100" y="32965"/>
                  </a:lnTo>
                  <a:lnTo>
                    <a:pt x="836100" y="95090"/>
                  </a:lnTo>
                  <a:lnTo>
                    <a:pt x="828262" y="95090"/>
                  </a:lnTo>
                  <a:lnTo>
                    <a:pt x="828262" y="80798"/>
                  </a:lnTo>
                  <a:close/>
                  <a:moveTo>
                    <a:pt x="780544" y="64200"/>
                  </a:moveTo>
                  <a:cubicBezTo>
                    <a:pt x="780544" y="78377"/>
                    <a:pt x="790341" y="88751"/>
                    <a:pt x="804288" y="88751"/>
                  </a:cubicBezTo>
                  <a:cubicBezTo>
                    <a:pt x="818234" y="88751"/>
                    <a:pt x="828262" y="78377"/>
                    <a:pt x="828262" y="64200"/>
                  </a:cubicBezTo>
                  <a:cubicBezTo>
                    <a:pt x="828262" y="50023"/>
                    <a:pt x="818234" y="39419"/>
                    <a:pt x="804288" y="39419"/>
                  </a:cubicBezTo>
                  <a:cubicBezTo>
                    <a:pt x="790341" y="39419"/>
                    <a:pt x="780544" y="49793"/>
                    <a:pt x="780544" y="64200"/>
                  </a:cubicBezTo>
                  <a:close/>
                  <a:moveTo>
                    <a:pt x="877709" y="96128"/>
                  </a:moveTo>
                  <a:cubicBezTo>
                    <a:pt x="865145" y="96128"/>
                    <a:pt x="857423" y="90249"/>
                    <a:pt x="857423" y="74689"/>
                  </a:cubicBezTo>
                  <a:lnTo>
                    <a:pt x="857423" y="12679"/>
                  </a:lnTo>
                  <a:lnTo>
                    <a:pt x="865145" y="12679"/>
                  </a:lnTo>
                  <a:lnTo>
                    <a:pt x="865145" y="32965"/>
                  </a:lnTo>
                  <a:lnTo>
                    <a:pt x="892462" y="32965"/>
                  </a:lnTo>
                  <a:lnTo>
                    <a:pt x="892462" y="40341"/>
                  </a:lnTo>
                  <a:lnTo>
                    <a:pt x="865145" y="40341"/>
                  </a:lnTo>
                  <a:lnTo>
                    <a:pt x="865145" y="75380"/>
                  </a:lnTo>
                  <a:cubicBezTo>
                    <a:pt x="865145" y="84947"/>
                    <a:pt x="870678" y="88751"/>
                    <a:pt x="878516" y="88751"/>
                  </a:cubicBezTo>
                  <a:cubicBezTo>
                    <a:pt x="883357" y="88751"/>
                    <a:pt x="888889" y="87368"/>
                    <a:pt x="893499" y="84025"/>
                  </a:cubicBezTo>
                  <a:lnTo>
                    <a:pt x="893499" y="91632"/>
                  </a:lnTo>
                  <a:cubicBezTo>
                    <a:pt x="889004" y="94860"/>
                    <a:pt x="882896" y="96243"/>
                    <a:pt x="877824" y="96243"/>
                  </a:cubicBezTo>
                  <a:close/>
                  <a:moveTo>
                    <a:pt x="901798" y="64431"/>
                  </a:moveTo>
                  <a:cubicBezTo>
                    <a:pt x="901798" y="45989"/>
                    <a:pt x="913440" y="31927"/>
                    <a:pt x="932342" y="31927"/>
                  </a:cubicBezTo>
                  <a:cubicBezTo>
                    <a:pt x="951245" y="31927"/>
                    <a:pt x="961734" y="45298"/>
                    <a:pt x="961734" y="63278"/>
                  </a:cubicBezTo>
                  <a:cubicBezTo>
                    <a:pt x="961734" y="64546"/>
                    <a:pt x="961618" y="65814"/>
                    <a:pt x="961503" y="67082"/>
                  </a:cubicBezTo>
                  <a:lnTo>
                    <a:pt x="909982" y="67082"/>
                  </a:lnTo>
                  <a:cubicBezTo>
                    <a:pt x="911250" y="79876"/>
                    <a:pt x="920816" y="88866"/>
                    <a:pt x="934878" y="88866"/>
                  </a:cubicBezTo>
                  <a:cubicBezTo>
                    <a:pt x="943177" y="88866"/>
                    <a:pt x="951015" y="86330"/>
                    <a:pt x="957584" y="81259"/>
                  </a:cubicBezTo>
                  <a:lnTo>
                    <a:pt x="957584" y="88981"/>
                  </a:lnTo>
                  <a:cubicBezTo>
                    <a:pt x="951015" y="93822"/>
                    <a:pt x="943177" y="96128"/>
                    <a:pt x="934878" y="96128"/>
                  </a:cubicBezTo>
                  <a:cubicBezTo>
                    <a:pt x="915399" y="96128"/>
                    <a:pt x="901798" y="83218"/>
                    <a:pt x="901798" y="64431"/>
                  </a:cubicBezTo>
                  <a:close/>
                  <a:moveTo>
                    <a:pt x="953550" y="60627"/>
                  </a:moveTo>
                  <a:cubicBezTo>
                    <a:pt x="952743" y="48410"/>
                    <a:pt x="945021" y="39189"/>
                    <a:pt x="932342" y="39189"/>
                  </a:cubicBezTo>
                  <a:cubicBezTo>
                    <a:pt x="919664" y="39189"/>
                    <a:pt x="911365" y="48410"/>
                    <a:pt x="910097" y="60627"/>
                  </a:cubicBezTo>
                  <a:lnTo>
                    <a:pt x="953435" y="60627"/>
                  </a:lnTo>
                  <a:close/>
                  <a:moveTo>
                    <a:pt x="1036999" y="88751"/>
                  </a:moveTo>
                  <a:cubicBezTo>
                    <a:pt x="1044836" y="88751"/>
                    <a:pt x="1051983" y="86330"/>
                    <a:pt x="1057515" y="81374"/>
                  </a:cubicBezTo>
                  <a:lnTo>
                    <a:pt x="1057515" y="89442"/>
                  </a:lnTo>
                  <a:cubicBezTo>
                    <a:pt x="1051406" y="94053"/>
                    <a:pt x="1044145" y="96012"/>
                    <a:pt x="1036307" y="96012"/>
                  </a:cubicBezTo>
                  <a:cubicBezTo>
                    <a:pt x="1017289" y="96012"/>
                    <a:pt x="1004149" y="82642"/>
                    <a:pt x="1004149" y="63970"/>
                  </a:cubicBezTo>
                  <a:cubicBezTo>
                    <a:pt x="1004149" y="45298"/>
                    <a:pt x="1017635" y="31927"/>
                    <a:pt x="1036192" y="31927"/>
                  </a:cubicBezTo>
                  <a:cubicBezTo>
                    <a:pt x="1044260" y="31927"/>
                    <a:pt x="1051406" y="34348"/>
                    <a:pt x="1056824" y="39073"/>
                  </a:cubicBezTo>
                  <a:lnTo>
                    <a:pt x="1056824" y="47833"/>
                  </a:lnTo>
                  <a:cubicBezTo>
                    <a:pt x="1051868" y="42416"/>
                    <a:pt x="1044721" y="39419"/>
                    <a:pt x="1036653" y="39419"/>
                  </a:cubicBezTo>
                  <a:cubicBezTo>
                    <a:pt x="1022361" y="39419"/>
                    <a:pt x="1012218" y="49562"/>
                    <a:pt x="1012218" y="63970"/>
                  </a:cubicBezTo>
                  <a:cubicBezTo>
                    <a:pt x="1012218" y="78377"/>
                    <a:pt x="1022361" y="88751"/>
                    <a:pt x="1036999" y="88751"/>
                  </a:cubicBezTo>
                  <a:close/>
                  <a:moveTo>
                    <a:pt x="1069617" y="63854"/>
                  </a:moveTo>
                  <a:cubicBezTo>
                    <a:pt x="1069617" y="45413"/>
                    <a:pt x="1083103" y="31927"/>
                    <a:pt x="1101775" y="31927"/>
                  </a:cubicBezTo>
                  <a:cubicBezTo>
                    <a:pt x="1120447" y="31927"/>
                    <a:pt x="1133587" y="45413"/>
                    <a:pt x="1133587" y="63854"/>
                  </a:cubicBezTo>
                  <a:cubicBezTo>
                    <a:pt x="1133587" y="82296"/>
                    <a:pt x="1120447" y="96012"/>
                    <a:pt x="1101775" y="96012"/>
                  </a:cubicBezTo>
                  <a:cubicBezTo>
                    <a:pt x="1083103" y="96012"/>
                    <a:pt x="1069617" y="82412"/>
                    <a:pt x="1069617" y="63854"/>
                  </a:cubicBezTo>
                  <a:close/>
                  <a:moveTo>
                    <a:pt x="1101660" y="39419"/>
                  </a:moveTo>
                  <a:cubicBezTo>
                    <a:pt x="1087598" y="39419"/>
                    <a:pt x="1077686" y="49793"/>
                    <a:pt x="1077686" y="63970"/>
                  </a:cubicBezTo>
                  <a:cubicBezTo>
                    <a:pt x="1077686" y="78147"/>
                    <a:pt x="1087598" y="88751"/>
                    <a:pt x="1101660" y="88751"/>
                  </a:cubicBezTo>
                  <a:cubicBezTo>
                    <a:pt x="1115722" y="88751"/>
                    <a:pt x="1125519" y="78377"/>
                    <a:pt x="1125519" y="63970"/>
                  </a:cubicBezTo>
                  <a:cubicBezTo>
                    <a:pt x="1125519" y="49562"/>
                    <a:pt x="1115607" y="39419"/>
                    <a:pt x="1101660" y="39419"/>
                  </a:cubicBezTo>
                  <a:close/>
                  <a:moveTo>
                    <a:pt x="1158829" y="95090"/>
                  </a:moveTo>
                  <a:lnTo>
                    <a:pt x="1150992" y="95090"/>
                  </a:lnTo>
                  <a:lnTo>
                    <a:pt x="1150992" y="32965"/>
                  </a:lnTo>
                  <a:lnTo>
                    <a:pt x="1158829" y="32965"/>
                  </a:lnTo>
                  <a:lnTo>
                    <a:pt x="1158829" y="47142"/>
                  </a:lnTo>
                  <a:cubicBezTo>
                    <a:pt x="1162978" y="38036"/>
                    <a:pt x="1171393" y="31927"/>
                    <a:pt x="1181766" y="31927"/>
                  </a:cubicBezTo>
                  <a:cubicBezTo>
                    <a:pt x="1198248" y="31927"/>
                    <a:pt x="1206317" y="43453"/>
                    <a:pt x="1206317" y="59590"/>
                  </a:cubicBezTo>
                  <a:lnTo>
                    <a:pt x="1206317" y="95090"/>
                  </a:lnTo>
                  <a:lnTo>
                    <a:pt x="1198479" y="95090"/>
                  </a:lnTo>
                  <a:lnTo>
                    <a:pt x="1198479" y="60743"/>
                  </a:lnTo>
                  <a:cubicBezTo>
                    <a:pt x="1198479" y="46681"/>
                    <a:pt x="1192024" y="39535"/>
                    <a:pt x="1179807" y="39535"/>
                  </a:cubicBezTo>
                  <a:cubicBezTo>
                    <a:pt x="1167589" y="39535"/>
                    <a:pt x="1158714" y="50138"/>
                    <a:pt x="1158714" y="63970"/>
                  </a:cubicBezTo>
                  <a:lnTo>
                    <a:pt x="1158714" y="95090"/>
                  </a:lnTo>
                  <a:close/>
                  <a:moveTo>
                    <a:pt x="1243776" y="96128"/>
                  </a:moveTo>
                  <a:cubicBezTo>
                    <a:pt x="1231213" y="96128"/>
                    <a:pt x="1223490" y="90249"/>
                    <a:pt x="1223490" y="74689"/>
                  </a:cubicBezTo>
                  <a:lnTo>
                    <a:pt x="1223490" y="12679"/>
                  </a:lnTo>
                  <a:lnTo>
                    <a:pt x="1231213" y="12679"/>
                  </a:lnTo>
                  <a:lnTo>
                    <a:pt x="1231213" y="32965"/>
                  </a:lnTo>
                  <a:lnTo>
                    <a:pt x="1258530" y="32965"/>
                  </a:lnTo>
                  <a:lnTo>
                    <a:pt x="1258530" y="40341"/>
                  </a:lnTo>
                  <a:lnTo>
                    <a:pt x="1231213" y="40341"/>
                  </a:lnTo>
                  <a:lnTo>
                    <a:pt x="1231213" y="75380"/>
                  </a:lnTo>
                  <a:cubicBezTo>
                    <a:pt x="1231213" y="84947"/>
                    <a:pt x="1236745" y="88751"/>
                    <a:pt x="1244583" y="88751"/>
                  </a:cubicBezTo>
                  <a:cubicBezTo>
                    <a:pt x="1249424" y="88751"/>
                    <a:pt x="1254956" y="87368"/>
                    <a:pt x="1259567" y="84025"/>
                  </a:cubicBezTo>
                  <a:lnTo>
                    <a:pt x="1259567" y="91632"/>
                  </a:lnTo>
                  <a:cubicBezTo>
                    <a:pt x="1255072" y="94860"/>
                    <a:pt x="1248963" y="96243"/>
                    <a:pt x="1243892" y="96243"/>
                  </a:cubicBezTo>
                  <a:close/>
                  <a:moveTo>
                    <a:pt x="1267866" y="64431"/>
                  </a:moveTo>
                  <a:cubicBezTo>
                    <a:pt x="1267866" y="45989"/>
                    <a:pt x="1279507" y="31927"/>
                    <a:pt x="1298410" y="31927"/>
                  </a:cubicBezTo>
                  <a:cubicBezTo>
                    <a:pt x="1317312" y="31927"/>
                    <a:pt x="1327801" y="45298"/>
                    <a:pt x="1327801" y="63278"/>
                  </a:cubicBezTo>
                  <a:cubicBezTo>
                    <a:pt x="1327801" y="64546"/>
                    <a:pt x="1327686" y="65814"/>
                    <a:pt x="1327570" y="67082"/>
                  </a:cubicBezTo>
                  <a:lnTo>
                    <a:pt x="1276049" y="67082"/>
                  </a:lnTo>
                  <a:cubicBezTo>
                    <a:pt x="1277317" y="79876"/>
                    <a:pt x="1286884" y="88866"/>
                    <a:pt x="1300945" y="88866"/>
                  </a:cubicBezTo>
                  <a:cubicBezTo>
                    <a:pt x="1309244" y="88866"/>
                    <a:pt x="1317082" y="86330"/>
                    <a:pt x="1323652" y="81259"/>
                  </a:cubicBezTo>
                  <a:lnTo>
                    <a:pt x="1323652" y="88981"/>
                  </a:lnTo>
                  <a:cubicBezTo>
                    <a:pt x="1317082" y="93822"/>
                    <a:pt x="1309244" y="96128"/>
                    <a:pt x="1300945" y="96128"/>
                  </a:cubicBezTo>
                  <a:cubicBezTo>
                    <a:pt x="1281466" y="96128"/>
                    <a:pt x="1267866" y="83218"/>
                    <a:pt x="1267866" y="64431"/>
                  </a:cubicBezTo>
                  <a:close/>
                  <a:moveTo>
                    <a:pt x="1319617" y="60627"/>
                  </a:moveTo>
                  <a:cubicBezTo>
                    <a:pt x="1318811" y="48410"/>
                    <a:pt x="1311088" y="39189"/>
                    <a:pt x="1298410" y="39189"/>
                  </a:cubicBezTo>
                  <a:cubicBezTo>
                    <a:pt x="1285731" y="39189"/>
                    <a:pt x="1277432" y="48410"/>
                    <a:pt x="1276164" y="60627"/>
                  </a:cubicBezTo>
                  <a:lnTo>
                    <a:pt x="1319502" y="60627"/>
                  </a:lnTo>
                  <a:close/>
                  <a:moveTo>
                    <a:pt x="1352928" y="95090"/>
                  </a:moveTo>
                  <a:lnTo>
                    <a:pt x="1345090" y="95090"/>
                  </a:lnTo>
                  <a:lnTo>
                    <a:pt x="1345090" y="32965"/>
                  </a:lnTo>
                  <a:lnTo>
                    <a:pt x="1352928" y="32965"/>
                  </a:lnTo>
                  <a:lnTo>
                    <a:pt x="1352928" y="47142"/>
                  </a:lnTo>
                  <a:cubicBezTo>
                    <a:pt x="1357077" y="38036"/>
                    <a:pt x="1365491" y="31927"/>
                    <a:pt x="1375865" y="31927"/>
                  </a:cubicBezTo>
                  <a:cubicBezTo>
                    <a:pt x="1392347" y="31927"/>
                    <a:pt x="1400415" y="43453"/>
                    <a:pt x="1400415" y="59590"/>
                  </a:cubicBezTo>
                  <a:lnTo>
                    <a:pt x="1400415" y="95090"/>
                  </a:lnTo>
                  <a:lnTo>
                    <a:pt x="1392578" y="95090"/>
                  </a:lnTo>
                  <a:lnTo>
                    <a:pt x="1392578" y="60743"/>
                  </a:lnTo>
                  <a:cubicBezTo>
                    <a:pt x="1392578" y="46681"/>
                    <a:pt x="1386123" y="39535"/>
                    <a:pt x="1373905" y="39535"/>
                  </a:cubicBezTo>
                  <a:cubicBezTo>
                    <a:pt x="1361688" y="39535"/>
                    <a:pt x="1352813" y="50138"/>
                    <a:pt x="1352813" y="63970"/>
                  </a:cubicBezTo>
                  <a:lnTo>
                    <a:pt x="1352813" y="95090"/>
                  </a:lnTo>
                  <a:close/>
                  <a:moveTo>
                    <a:pt x="1437875" y="96128"/>
                  </a:moveTo>
                  <a:cubicBezTo>
                    <a:pt x="1425311" y="96128"/>
                    <a:pt x="1417589" y="90249"/>
                    <a:pt x="1417589" y="74689"/>
                  </a:cubicBezTo>
                  <a:lnTo>
                    <a:pt x="1417589" y="12679"/>
                  </a:lnTo>
                  <a:lnTo>
                    <a:pt x="1425311" y="12679"/>
                  </a:lnTo>
                  <a:lnTo>
                    <a:pt x="1425311" y="32965"/>
                  </a:lnTo>
                  <a:lnTo>
                    <a:pt x="1452628" y="32965"/>
                  </a:lnTo>
                  <a:lnTo>
                    <a:pt x="1452628" y="40341"/>
                  </a:lnTo>
                  <a:lnTo>
                    <a:pt x="1425311" y="40341"/>
                  </a:lnTo>
                  <a:lnTo>
                    <a:pt x="1425311" y="75380"/>
                  </a:lnTo>
                  <a:cubicBezTo>
                    <a:pt x="1425311" y="84947"/>
                    <a:pt x="1430844" y="88751"/>
                    <a:pt x="1438682" y="88751"/>
                  </a:cubicBezTo>
                  <a:cubicBezTo>
                    <a:pt x="1443523" y="88751"/>
                    <a:pt x="1449055" y="87368"/>
                    <a:pt x="1453665" y="84025"/>
                  </a:cubicBezTo>
                  <a:lnTo>
                    <a:pt x="1453665" y="91632"/>
                  </a:lnTo>
                  <a:cubicBezTo>
                    <a:pt x="1449171" y="94860"/>
                    <a:pt x="1443062" y="96243"/>
                    <a:pt x="1437990" y="96243"/>
                  </a:cubicBezTo>
                  <a:close/>
                  <a:moveTo>
                    <a:pt x="1547603" y="80798"/>
                  </a:moveTo>
                  <a:cubicBezTo>
                    <a:pt x="1543108" y="90134"/>
                    <a:pt x="1534233" y="96128"/>
                    <a:pt x="1522822" y="96128"/>
                  </a:cubicBezTo>
                  <a:cubicBezTo>
                    <a:pt x="1504726" y="96128"/>
                    <a:pt x="1491702" y="82642"/>
                    <a:pt x="1491702" y="64316"/>
                  </a:cubicBezTo>
                  <a:cubicBezTo>
                    <a:pt x="1491702" y="45989"/>
                    <a:pt x="1504611" y="31927"/>
                    <a:pt x="1522822" y="31927"/>
                  </a:cubicBezTo>
                  <a:cubicBezTo>
                    <a:pt x="1534233" y="31927"/>
                    <a:pt x="1543108" y="38036"/>
                    <a:pt x="1547603" y="47372"/>
                  </a:cubicBezTo>
                  <a:lnTo>
                    <a:pt x="1547603" y="32965"/>
                  </a:lnTo>
                  <a:lnTo>
                    <a:pt x="1555441" y="32965"/>
                  </a:lnTo>
                  <a:lnTo>
                    <a:pt x="1555441" y="95090"/>
                  </a:lnTo>
                  <a:lnTo>
                    <a:pt x="1547603" y="95090"/>
                  </a:lnTo>
                  <a:lnTo>
                    <a:pt x="1547603" y="80798"/>
                  </a:lnTo>
                  <a:close/>
                  <a:moveTo>
                    <a:pt x="1499885" y="64200"/>
                  </a:moveTo>
                  <a:cubicBezTo>
                    <a:pt x="1499885" y="78377"/>
                    <a:pt x="1509682" y="88751"/>
                    <a:pt x="1523629" y="88751"/>
                  </a:cubicBezTo>
                  <a:cubicBezTo>
                    <a:pt x="1537575" y="88751"/>
                    <a:pt x="1547603" y="78377"/>
                    <a:pt x="1547603" y="64200"/>
                  </a:cubicBezTo>
                  <a:cubicBezTo>
                    <a:pt x="1547603" y="50023"/>
                    <a:pt x="1537575" y="39419"/>
                    <a:pt x="1523629" y="39419"/>
                  </a:cubicBezTo>
                  <a:cubicBezTo>
                    <a:pt x="1509682" y="39419"/>
                    <a:pt x="1499885" y="49793"/>
                    <a:pt x="1499885" y="64200"/>
                  </a:cubicBezTo>
                  <a:close/>
                  <a:moveTo>
                    <a:pt x="1585293" y="95090"/>
                  </a:moveTo>
                  <a:lnTo>
                    <a:pt x="1577456" y="95090"/>
                  </a:lnTo>
                  <a:lnTo>
                    <a:pt x="1577456" y="32965"/>
                  </a:lnTo>
                  <a:lnTo>
                    <a:pt x="1585293" y="32965"/>
                  </a:lnTo>
                  <a:lnTo>
                    <a:pt x="1585293" y="47142"/>
                  </a:lnTo>
                  <a:cubicBezTo>
                    <a:pt x="1589442" y="38036"/>
                    <a:pt x="1597856" y="31927"/>
                    <a:pt x="1608230" y="31927"/>
                  </a:cubicBezTo>
                  <a:cubicBezTo>
                    <a:pt x="1624712" y="31927"/>
                    <a:pt x="1632780" y="43453"/>
                    <a:pt x="1632780" y="59590"/>
                  </a:cubicBezTo>
                  <a:lnTo>
                    <a:pt x="1632780" y="95090"/>
                  </a:lnTo>
                  <a:lnTo>
                    <a:pt x="1624943" y="95090"/>
                  </a:lnTo>
                  <a:lnTo>
                    <a:pt x="1624943" y="60743"/>
                  </a:lnTo>
                  <a:cubicBezTo>
                    <a:pt x="1624943" y="46681"/>
                    <a:pt x="1618488" y="39535"/>
                    <a:pt x="1606271" y="39535"/>
                  </a:cubicBezTo>
                  <a:cubicBezTo>
                    <a:pt x="1594053" y="39535"/>
                    <a:pt x="1585178" y="50138"/>
                    <a:pt x="1585178" y="63970"/>
                  </a:cubicBezTo>
                  <a:lnTo>
                    <a:pt x="1585178" y="95090"/>
                  </a:lnTo>
                  <a:close/>
                  <a:moveTo>
                    <a:pt x="1704242" y="80798"/>
                  </a:moveTo>
                  <a:cubicBezTo>
                    <a:pt x="1699747" y="90019"/>
                    <a:pt x="1690872" y="96128"/>
                    <a:pt x="1679461" y="96128"/>
                  </a:cubicBezTo>
                  <a:cubicBezTo>
                    <a:pt x="1661365" y="96128"/>
                    <a:pt x="1648341" y="82642"/>
                    <a:pt x="1648341" y="64316"/>
                  </a:cubicBezTo>
                  <a:cubicBezTo>
                    <a:pt x="1648341" y="45989"/>
                    <a:pt x="1661250" y="31927"/>
                    <a:pt x="1679461" y="31927"/>
                  </a:cubicBezTo>
                  <a:cubicBezTo>
                    <a:pt x="1690872" y="31927"/>
                    <a:pt x="1699747" y="38036"/>
                    <a:pt x="1704242" y="47372"/>
                  </a:cubicBezTo>
                  <a:lnTo>
                    <a:pt x="1704242" y="0"/>
                  </a:lnTo>
                  <a:lnTo>
                    <a:pt x="1712079" y="0"/>
                  </a:lnTo>
                  <a:lnTo>
                    <a:pt x="1712079" y="95090"/>
                  </a:lnTo>
                  <a:lnTo>
                    <a:pt x="1704242" y="95090"/>
                  </a:lnTo>
                  <a:lnTo>
                    <a:pt x="1704242" y="80798"/>
                  </a:lnTo>
                  <a:close/>
                  <a:moveTo>
                    <a:pt x="1656524" y="64200"/>
                  </a:moveTo>
                  <a:cubicBezTo>
                    <a:pt x="1656524" y="78377"/>
                    <a:pt x="1666321" y="88751"/>
                    <a:pt x="1680268" y="88751"/>
                  </a:cubicBezTo>
                  <a:cubicBezTo>
                    <a:pt x="1694214" y="88751"/>
                    <a:pt x="1704242" y="78377"/>
                    <a:pt x="1704242" y="64200"/>
                  </a:cubicBezTo>
                  <a:cubicBezTo>
                    <a:pt x="1704242" y="50023"/>
                    <a:pt x="1694214" y="39419"/>
                    <a:pt x="1680268" y="39419"/>
                  </a:cubicBezTo>
                  <a:cubicBezTo>
                    <a:pt x="1666321" y="39419"/>
                    <a:pt x="1656524" y="49793"/>
                    <a:pt x="1656524" y="64200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0DCF2A4C-CF68-44B6-A5EF-CA0015451EBF}"/>
                </a:ext>
              </a:extLst>
            </p:cNvPr>
            <p:cNvSpPr/>
            <p:nvPr/>
          </p:nvSpPr>
          <p:spPr>
            <a:xfrm>
              <a:off x="4220954" y="3494698"/>
              <a:ext cx="2104541" cy="128630"/>
            </a:xfrm>
            <a:custGeom>
              <a:avLst/>
              <a:gdLst>
                <a:gd name="connsiteX0" fmla="*/ 55901 w 2104541"/>
                <a:gd name="connsiteY0" fmla="*/ 81604 h 128630"/>
                <a:gd name="connsiteX1" fmla="*/ 31120 w 2104541"/>
                <a:gd name="connsiteY1" fmla="*/ 96934 h 128630"/>
                <a:gd name="connsiteX2" fmla="*/ 0 w 2104541"/>
                <a:gd name="connsiteY2" fmla="*/ 65122 h 128630"/>
                <a:gd name="connsiteX3" fmla="*/ 31120 w 2104541"/>
                <a:gd name="connsiteY3" fmla="*/ 32734 h 128630"/>
                <a:gd name="connsiteX4" fmla="*/ 55901 w 2104541"/>
                <a:gd name="connsiteY4" fmla="*/ 48179 h 128630"/>
                <a:gd name="connsiteX5" fmla="*/ 55901 w 2104541"/>
                <a:gd name="connsiteY5" fmla="*/ 807 h 128630"/>
                <a:gd name="connsiteX6" fmla="*/ 63739 w 2104541"/>
                <a:gd name="connsiteY6" fmla="*/ 807 h 128630"/>
                <a:gd name="connsiteX7" fmla="*/ 63739 w 2104541"/>
                <a:gd name="connsiteY7" fmla="*/ 95896 h 128630"/>
                <a:gd name="connsiteX8" fmla="*/ 55901 w 2104541"/>
                <a:gd name="connsiteY8" fmla="*/ 95896 h 128630"/>
                <a:gd name="connsiteX9" fmla="*/ 55901 w 2104541"/>
                <a:gd name="connsiteY9" fmla="*/ 81604 h 128630"/>
                <a:gd name="connsiteX10" fmla="*/ 8184 w 2104541"/>
                <a:gd name="connsiteY10" fmla="*/ 65007 h 128630"/>
                <a:gd name="connsiteX11" fmla="*/ 31927 w 2104541"/>
                <a:gd name="connsiteY11" fmla="*/ 89557 h 128630"/>
                <a:gd name="connsiteX12" fmla="*/ 55901 w 2104541"/>
                <a:gd name="connsiteY12" fmla="*/ 65007 h 128630"/>
                <a:gd name="connsiteX13" fmla="*/ 31927 w 2104541"/>
                <a:gd name="connsiteY13" fmla="*/ 40226 h 128630"/>
                <a:gd name="connsiteX14" fmla="*/ 8184 w 2104541"/>
                <a:gd name="connsiteY14" fmla="*/ 65007 h 128630"/>
                <a:gd name="connsiteX15" fmla="*/ 83910 w 2104541"/>
                <a:gd name="connsiteY15" fmla="*/ 15214 h 128630"/>
                <a:gd name="connsiteX16" fmla="*/ 89212 w 2104541"/>
                <a:gd name="connsiteY16" fmla="*/ 9682 h 128630"/>
                <a:gd name="connsiteX17" fmla="*/ 92900 w 2104541"/>
                <a:gd name="connsiteY17" fmla="*/ 10835 h 128630"/>
                <a:gd name="connsiteX18" fmla="*/ 99009 w 2104541"/>
                <a:gd name="connsiteY18" fmla="*/ 15099 h 128630"/>
                <a:gd name="connsiteX19" fmla="*/ 92900 w 2104541"/>
                <a:gd name="connsiteY19" fmla="*/ 19364 h 128630"/>
                <a:gd name="connsiteX20" fmla="*/ 89212 w 2104541"/>
                <a:gd name="connsiteY20" fmla="*/ 20631 h 128630"/>
                <a:gd name="connsiteX21" fmla="*/ 83910 w 2104541"/>
                <a:gd name="connsiteY21" fmla="*/ 15214 h 128630"/>
                <a:gd name="connsiteX22" fmla="*/ 85869 w 2104541"/>
                <a:gd name="connsiteY22" fmla="*/ 33887 h 128630"/>
                <a:gd name="connsiteX23" fmla="*/ 93822 w 2104541"/>
                <a:gd name="connsiteY23" fmla="*/ 33887 h 128630"/>
                <a:gd name="connsiteX24" fmla="*/ 93822 w 2104541"/>
                <a:gd name="connsiteY24" fmla="*/ 96012 h 128630"/>
                <a:gd name="connsiteX25" fmla="*/ 85869 w 2104541"/>
                <a:gd name="connsiteY25" fmla="*/ 96012 h 128630"/>
                <a:gd name="connsiteX26" fmla="*/ 85869 w 2104541"/>
                <a:gd name="connsiteY26" fmla="*/ 33887 h 128630"/>
                <a:gd name="connsiteX27" fmla="*/ 132319 w 2104541"/>
                <a:gd name="connsiteY27" fmla="*/ 90595 h 128630"/>
                <a:gd name="connsiteX28" fmla="*/ 146957 w 2104541"/>
                <a:gd name="connsiteY28" fmla="*/ 80106 h 128630"/>
                <a:gd name="connsiteX29" fmla="*/ 139465 w 2104541"/>
                <a:gd name="connsiteY29" fmla="*/ 71000 h 128630"/>
                <a:gd name="connsiteX30" fmla="*/ 123559 w 2104541"/>
                <a:gd name="connsiteY30" fmla="*/ 64776 h 128630"/>
                <a:gd name="connsiteX31" fmla="*/ 112149 w 2104541"/>
                <a:gd name="connsiteY31" fmla="*/ 49908 h 128630"/>
                <a:gd name="connsiteX32" fmla="*/ 133126 w 2104541"/>
                <a:gd name="connsiteY32" fmla="*/ 32964 h 128630"/>
                <a:gd name="connsiteX33" fmla="*/ 152029 w 2104541"/>
                <a:gd name="connsiteY33" fmla="*/ 38958 h 128630"/>
                <a:gd name="connsiteX34" fmla="*/ 152029 w 2104541"/>
                <a:gd name="connsiteY34" fmla="*/ 47257 h 128630"/>
                <a:gd name="connsiteX35" fmla="*/ 133241 w 2104541"/>
                <a:gd name="connsiteY35" fmla="*/ 39534 h 128630"/>
                <a:gd name="connsiteX36" fmla="*/ 120102 w 2104541"/>
                <a:gd name="connsiteY36" fmla="*/ 49331 h 128630"/>
                <a:gd name="connsiteX37" fmla="*/ 127478 w 2104541"/>
                <a:gd name="connsiteY37" fmla="*/ 58206 h 128630"/>
                <a:gd name="connsiteX38" fmla="*/ 143499 w 2104541"/>
                <a:gd name="connsiteY38" fmla="*/ 64431 h 128630"/>
                <a:gd name="connsiteX39" fmla="*/ 154910 w 2104541"/>
                <a:gd name="connsiteY39" fmla="*/ 78838 h 128630"/>
                <a:gd name="connsiteX40" fmla="*/ 132319 w 2104541"/>
                <a:gd name="connsiteY40" fmla="*/ 97280 h 128630"/>
                <a:gd name="connsiteX41" fmla="*/ 110996 w 2104541"/>
                <a:gd name="connsiteY41" fmla="*/ 90710 h 128630"/>
                <a:gd name="connsiteX42" fmla="*/ 110996 w 2104541"/>
                <a:gd name="connsiteY42" fmla="*/ 82065 h 128630"/>
                <a:gd name="connsiteX43" fmla="*/ 132435 w 2104541"/>
                <a:gd name="connsiteY43" fmla="*/ 90825 h 128630"/>
                <a:gd name="connsiteX44" fmla="*/ 199516 w 2104541"/>
                <a:gd name="connsiteY44" fmla="*/ 89673 h 128630"/>
                <a:gd name="connsiteX45" fmla="*/ 220032 w 2104541"/>
                <a:gd name="connsiteY45" fmla="*/ 82296 h 128630"/>
                <a:gd name="connsiteX46" fmla="*/ 220032 w 2104541"/>
                <a:gd name="connsiteY46" fmla="*/ 90364 h 128630"/>
                <a:gd name="connsiteX47" fmla="*/ 198824 w 2104541"/>
                <a:gd name="connsiteY47" fmla="*/ 96934 h 128630"/>
                <a:gd name="connsiteX48" fmla="*/ 166667 w 2104541"/>
                <a:gd name="connsiteY48" fmla="*/ 64891 h 128630"/>
                <a:gd name="connsiteX49" fmla="*/ 198709 w 2104541"/>
                <a:gd name="connsiteY49" fmla="*/ 32849 h 128630"/>
                <a:gd name="connsiteX50" fmla="*/ 219341 w 2104541"/>
                <a:gd name="connsiteY50" fmla="*/ 39995 h 128630"/>
                <a:gd name="connsiteX51" fmla="*/ 219341 w 2104541"/>
                <a:gd name="connsiteY51" fmla="*/ 48755 h 128630"/>
                <a:gd name="connsiteX52" fmla="*/ 199170 w 2104541"/>
                <a:gd name="connsiteY52" fmla="*/ 40341 h 128630"/>
                <a:gd name="connsiteX53" fmla="*/ 174735 w 2104541"/>
                <a:gd name="connsiteY53" fmla="*/ 64891 h 128630"/>
                <a:gd name="connsiteX54" fmla="*/ 199516 w 2104541"/>
                <a:gd name="connsiteY54" fmla="*/ 89673 h 128630"/>
                <a:gd name="connsiteX55" fmla="*/ 232135 w 2104541"/>
                <a:gd name="connsiteY55" fmla="*/ 65353 h 128630"/>
                <a:gd name="connsiteX56" fmla="*/ 262679 w 2104541"/>
                <a:gd name="connsiteY56" fmla="*/ 32849 h 128630"/>
                <a:gd name="connsiteX57" fmla="*/ 292070 w 2104541"/>
                <a:gd name="connsiteY57" fmla="*/ 64200 h 128630"/>
                <a:gd name="connsiteX58" fmla="*/ 291840 w 2104541"/>
                <a:gd name="connsiteY58" fmla="*/ 68004 h 128630"/>
                <a:gd name="connsiteX59" fmla="*/ 240318 w 2104541"/>
                <a:gd name="connsiteY59" fmla="*/ 68004 h 128630"/>
                <a:gd name="connsiteX60" fmla="*/ 265215 w 2104541"/>
                <a:gd name="connsiteY60" fmla="*/ 89788 h 128630"/>
                <a:gd name="connsiteX61" fmla="*/ 287921 w 2104541"/>
                <a:gd name="connsiteY61" fmla="*/ 82180 h 128630"/>
                <a:gd name="connsiteX62" fmla="*/ 287921 w 2104541"/>
                <a:gd name="connsiteY62" fmla="*/ 89903 h 128630"/>
                <a:gd name="connsiteX63" fmla="*/ 265215 w 2104541"/>
                <a:gd name="connsiteY63" fmla="*/ 97049 h 128630"/>
                <a:gd name="connsiteX64" fmla="*/ 232135 w 2104541"/>
                <a:gd name="connsiteY64" fmla="*/ 65353 h 128630"/>
                <a:gd name="connsiteX65" fmla="*/ 283887 w 2104541"/>
                <a:gd name="connsiteY65" fmla="*/ 61549 h 128630"/>
                <a:gd name="connsiteX66" fmla="*/ 262679 w 2104541"/>
                <a:gd name="connsiteY66" fmla="*/ 40110 h 128630"/>
                <a:gd name="connsiteX67" fmla="*/ 240434 w 2104541"/>
                <a:gd name="connsiteY67" fmla="*/ 61549 h 128630"/>
                <a:gd name="connsiteX68" fmla="*/ 283771 w 2104541"/>
                <a:gd name="connsiteY68" fmla="*/ 61549 h 128630"/>
                <a:gd name="connsiteX69" fmla="*/ 317197 w 2104541"/>
                <a:gd name="connsiteY69" fmla="*/ 96012 h 128630"/>
                <a:gd name="connsiteX70" fmla="*/ 309359 w 2104541"/>
                <a:gd name="connsiteY70" fmla="*/ 96012 h 128630"/>
                <a:gd name="connsiteX71" fmla="*/ 309359 w 2104541"/>
                <a:gd name="connsiteY71" fmla="*/ 33887 h 128630"/>
                <a:gd name="connsiteX72" fmla="*/ 317197 w 2104541"/>
                <a:gd name="connsiteY72" fmla="*/ 33887 h 128630"/>
                <a:gd name="connsiteX73" fmla="*/ 317197 w 2104541"/>
                <a:gd name="connsiteY73" fmla="*/ 49908 h 128630"/>
                <a:gd name="connsiteX74" fmla="*/ 340480 w 2104541"/>
                <a:gd name="connsiteY74" fmla="*/ 32964 h 128630"/>
                <a:gd name="connsiteX75" fmla="*/ 340480 w 2104541"/>
                <a:gd name="connsiteY75" fmla="*/ 41839 h 128630"/>
                <a:gd name="connsiteX76" fmla="*/ 317197 w 2104541"/>
                <a:gd name="connsiteY76" fmla="*/ 66159 h 128630"/>
                <a:gd name="connsiteX77" fmla="*/ 317197 w 2104541"/>
                <a:gd name="connsiteY77" fmla="*/ 96127 h 128630"/>
                <a:gd name="connsiteX78" fmla="*/ 360189 w 2104541"/>
                <a:gd name="connsiteY78" fmla="*/ 96012 h 128630"/>
                <a:gd name="connsiteX79" fmla="*/ 352351 w 2104541"/>
                <a:gd name="connsiteY79" fmla="*/ 96012 h 128630"/>
                <a:gd name="connsiteX80" fmla="*/ 352351 w 2104541"/>
                <a:gd name="connsiteY80" fmla="*/ 33887 h 128630"/>
                <a:gd name="connsiteX81" fmla="*/ 360189 w 2104541"/>
                <a:gd name="connsiteY81" fmla="*/ 33887 h 128630"/>
                <a:gd name="connsiteX82" fmla="*/ 360189 w 2104541"/>
                <a:gd name="connsiteY82" fmla="*/ 48063 h 128630"/>
                <a:gd name="connsiteX83" fmla="*/ 383126 w 2104541"/>
                <a:gd name="connsiteY83" fmla="*/ 32849 h 128630"/>
                <a:gd name="connsiteX84" fmla="*/ 407676 w 2104541"/>
                <a:gd name="connsiteY84" fmla="*/ 60512 h 128630"/>
                <a:gd name="connsiteX85" fmla="*/ 407676 w 2104541"/>
                <a:gd name="connsiteY85" fmla="*/ 96012 h 128630"/>
                <a:gd name="connsiteX86" fmla="*/ 399839 w 2104541"/>
                <a:gd name="connsiteY86" fmla="*/ 96012 h 128630"/>
                <a:gd name="connsiteX87" fmla="*/ 399839 w 2104541"/>
                <a:gd name="connsiteY87" fmla="*/ 61664 h 128630"/>
                <a:gd name="connsiteX88" fmla="*/ 381167 w 2104541"/>
                <a:gd name="connsiteY88" fmla="*/ 40456 h 128630"/>
                <a:gd name="connsiteX89" fmla="*/ 360074 w 2104541"/>
                <a:gd name="connsiteY89" fmla="*/ 64891 h 128630"/>
                <a:gd name="connsiteX90" fmla="*/ 360074 w 2104541"/>
                <a:gd name="connsiteY90" fmla="*/ 96012 h 128630"/>
                <a:gd name="connsiteX91" fmla="*/ 429461 w 2104541"/>
                <a:gd name="connsiteY91" fmla="*/ 19479 h 128630"/>
                <a:gd name="connsiteX92" fmla="*/ 423352 w 2104541"/>
                <a:gd name="connsiteY92" fmla="*/ 15214 h 128630"/>
                <a:gd name="connsiteX93" fmla="*/ 429461 w 2104541"/>
                <a:gd name="connsiteY93" fmla="*/ 10950 h 128630"/>
                <a:gd name="connsiteX94" fmla="*/ 433149 w 2104541"/>
                <a:gd name="connsiteY94" fmla="*/ 9797 h 128630"/>
                <a:gd name="connsiteX95" fmla="*/ 438451 w 2104541"/>
                <a:gd name="connsiteY95" fmla="*/ 15329 h 128630"/>
                <a:gd name="connsiteX96" fmla="*/ 433149 w 2104541"/>
                <a:gd name="connsiteY96" fmla="*/ 20747 h 128630"/>
                <a:gd name="connsiteX97" fmla="*/ 429461 w 2104541"/>
                <a:gd name="connsiteY97" fmla="*/ 19479 h 128630"/>
                <a:gd name="connsiteX98" fmla="*/ 428539 w 2104541"/>
                <a:gd name="connsiteY98" fmla="*/ 33887 h 128630"/>
                <a:gd name="connsiteX99" fmla="*/ 436491 w 2104541"/>
                <a:gd name="connsiteY99" fmla="*/ 33887 h 128630"/>
                <a:gd name="connsiteX100" fmla="*/ 436491 w 2104541"/>
                <a:gd name="connsiteY100" fmla="*/ 96012 h 128630"/>
                <a:gd name="connsiteX101" fmla="*/ 428539 w 2104541"/>
                <a:gd name="connsiteY101" fmla="*/ 96012 h 128630"/>
                <a:gd name="connsiteX102" fmla="*/ 428539 w 2104541"/>
                <a:gd name="connsiteY102" fmla="*/ 33887 h 128630"/>
                <a:gd name="connsiteX103" fmla="*/ 466344 w 2104541"/>
                <a:gd name="connsiteY103" fmla="*/ 96012 h 128630"/>
                <a:gd name="connsiteX104" fmla="*/ 458506 w 2104541"/>
                <a:gd name="connsiteY104" fmla="*/ 96012 h 128630"/>
                <a:gd name="connsiteX105" fmla="*/ 458506 w 2104541"/>
                <a:gd name="connsiteY105" fmla="*/ 33887 h 128630"/>
                <a:gd name="connsiteX106" fmla="*/ 466344 w 2104541"/>
                <a:gd name="connsiteY106" fmla="*/ 33887 h 128630"/>
                <a:gd name="connsiteX107" fmla="*/ 466344 w 2104541"/>
                <a:gd name="connsiteY107" fmla="*/ 48063 h 128630"/>
                <a:gd name="connsiteX108" fmla="*/ 489281 w 2104541"/>
                <a:gd name="connsiteY108" fmla="*/ 32849 h 128630"/>
                <a:gd name="connsiteX109" fmla="*/ 513832 w 2104541"/>
                <a:gd name="connsiteY109" fmla="*/ 60512 h 128630"/>
                <a:gd name="connsiteX110" fmla="*/ 513832 w 2104541"/>
                <a:gd name="connsiteY110" fmla="*/ 96012 h 128630"/>
                <a:gd name="connsiteX111" fmla="*/ 505994 w 2104541"/>
                <a:gd name="connsiteY111" fmla="*/ 96012 h 128630"/>
                <a:gd name="connsiteX112" fmla="*/ 505994 w 2104541"/>
                <a:gd name="connsiteY112" fmla="*/ 61664 h 128630"/>
                <a:gd name="connsiteX113" fmla="*/ 487321 w 2104541"/>
                <a:gd name="connsiteY113" fmla="*/ 40456 h 128630"/>
                <a:gd name="connsiteX114" fmla="*/ 466229 w 2104541"/>
                <a:gd name="connsiteY114" fmla="*/ 64891 h 128630"/>
                <a:gd name="connsiteX115" fmla="*/ 466229 w 2104541"/>
                <a:gd name="connsiteY115" fmla="*/ 96012 h 128630"/>
                <a:gd name="connsiteX116" fmla="*/ 560512 w 2104541"/>
                <a:gd name="connsiteY116" fmla="*/ 128630 h 128630"/>
                <a:gd name="connsiteX117" fmla="*/ 535385 w 2104541"/>
                <a:gd name="connsiteY117" fmla="*/ 120101 h 128630"/>
                <a:gd name="connsiteX118" fmla="*/ 535385 w 2104541"/>
                <a:gd name="connsiteY118" fmla="*/ 111457 h 128630"/>
                <a:gd name="connsiteX119" fmla="*/ 560512 w 2104541"/>
                <a:gd name="connsiteY119" fmla="*/ 121139 h 128630"/>
                <a:gd name="connsiteX120" fmla="*/ 585293 w 2104541"/>
                <a:gd name="connsiteY120" fmla="*/ 97510 h 128630"/>
                <a:gd name="connsiteX121" fmla="*/ 585293 w 2104541"/>
                <a:gd name="connsiteY121" fmla="*/ 81604 h 128630"/>
                <a:gd name="connsiteX122" fmla="*/ 560512 w 2104541"/>
                <a:gd name="connsiteY122" fmla="*/ 96934 h 128630"/>
                <a:gd name="connsiteX123" fmla="*/ 529392 w 2104541"/>
                <a:gd name="connsiteY123" fmla="*/ 65122 h 128630"/>
                <a:gd name="connsiteX124" fmla="*/ 560512 w 2104541"/>
                <a:gd name="connsiteY124" fmla="*/ 32734 h 128630"/>
                <a:gd name="connsiteX125" fmla="*/ 585293 w 2104541"/>
                <a:gd name="connsiteY125" fmla="*/ 48179 h 128630"/>
                <a:gd name="connsiteX126" fmla="*/ 585293 w 2104541"/>
                <a:gd name="connsiteY126" fmla="*/ 33771 h 128630"/>
                <a:gd name="connsiteX127" fmla="*/ 593131 w 2104541"/>
                <a:gd name="connsiteY127" fmla="*/ 33771 h 128630"/>
                <a:gd name="connsiteX128" fmla="*/ 593131 w 2104541"/>
                <a:gd name="connsiteY128" fmla="*/ 96934 h 128630"/>
                <a:gd name="connsiteX129" fmla="*/ 560512 w 2104541"/>
                <a:gd name="connsiteY129" fmla="*/ 128515 h 128630"/>
                <a:gd name="connsiteX130" fmla="*/ 561319 w 2104541"/>
                <a:gd name="connsiteY130" fmla="*/ 40341 h 128630"/>
                <a:gd name="connsiteX131" fmla="*/ 537575 w 2104541"/>
                <a:gd name="connsiteY131" fmla="*/ 65122 h 128630"/>
                <a:gd name="connsiteX132" fmla="*/ 561319 w 2104541"/>
                <a:gd name="connsiteY132" fmla="*/ 89673 h 128630"/>
                <a:gd name="connsiteX133" fmla="*/ 585293 w 2104541"/>
                <a:gd name="connsiteY133" fmla="*/ 65122 h 128630"/>
                <a:gd name="connsiteX134" fmla="*/ 561319 w 2104541"/>
                <a:gd name="connsiteY134" fmla="*/ 40341 h 128630"/>
                <a:gd name="connsiteX135" fmla="*/ 673121 w 2104541"/>
                <a:gd name="connsiteY135" fmla="*/ 89673 h 128630"/>
                <a:gd name="connsiteX136" fmla="*/ 693638 w 2104541"/>
                <a:gd name="connsiteY136" fmla="*/ 82296 h 128630"/>
                <a:gd name="connsiteX137" fmla="*/ 693638 w 2104541"/>
                <a:gd name="connsiteY137" fmla="*/ 90364 h 128630"/>
                <a:gd name="connsiteX138" fmla="*/ 672430 w 2104541"/>
                <a:gd name="connsiteY138" fmla="*/ 96934 h 128630"/>
                <a:gd name="connsiteX139" fmla="*/ 640272 w 2104541"/>
                <a:gd name="connsiteY139" fmla="*/ 64891 h 128630"/>
                <a:gd name="connsiteX140" fmla="*/ 672315 w 2104541"/>
                <a:gd name="connsiteY140" fmla="*/ 32849 h 128630"/>
                <a:gd name="connsiteX141" fmla="*/ 692946 w 2104541"/>
                <a:gd name="connsiteY141" fmla="*/ 39995 h 128630"/>
                <a:gd name="connsiteX142" fmla="*/ 692946 w 2104541"/>
                <a:gd name="connsiteY142" fmla="*/ 48755 h 128630"/>
                <a:gd name="connsiteX143" fmla="*/ 672776 w 2104541"/>
                <a:gd name="connsiteY143" fmla="*/ 40341 h 128630"/>
                <a:gd name="connsiteX144" fmla="*/ 648340 w 2104541"/>
                <a:gd name="connsiteY144" fmla="*/ 64891 h 128630"/>
                <a:gd name="connsiteX145" fmla="*/ 673121 w 2104541"/>
                <a:gd name="connsiteY145" fmla="*/ 89673 h 128630"/>
                <a:gd name="connsiteX146" fmla="*/ 718304 w 2104541"/>
                <a:gd name="connsiteY146" fmla="*/ 96012 h 128630"/>
                <a:gd name="connsiteX147" fmla="*/ 710466 w 2104541"/>
                <a:gd name="connsiteY147" fmla="*/ 96012 h 128630"/>
                <a:gd name="connsiteX148" fmla="*/ 710466 w 2104541"/>
                <a:gd name="connsiteY148" fmla="*/ 33887 h 128630"/>
                <a:gd name="connsiteX149" fmla="*/ 718304 w 2104541"/>
                <a:gd name="connsiteY149" fmla="*/ 33887 h 128630"/>
                <a:gd name="connsiteX150" fmla="*/ 718304 w 2104541"/>
                <a:gd name="connsiteY150" fmla="*/ 49908 h 128630"/>
                <a:gd name="connsiteX151" fmla="*/ 741586 w 2104541"/>
                <a:gd name="connsiteY151" fmla="*/ 32964 h 128630"/>
                <a:gd name="connsiteX152" fmla="*/ 741586 w 2104541"/>
                <a:gd name="connsiteY152" fmla="*/ 41839 h 128630"/>
                <a:gd name="connsiteX153" fmla="*/ 718304 w 2104541"/>
                <a:gd name="connsiteY153" fmla="*/ 66159 h 128630"/>
                <a:gd name="connsiteX154" fmla="*/ 718304 w 2104541"/>
                <a:gd name="connsiteY154" fmla="*/ 96127 h 128630"/>
                <a:gd name="connsiteX155" fmla="*/ 748271 w 2104541"/>
                <a:gd name="connsiteY155" fmla="*/ 65353 h 128630"/>
                <a:gd name="connsiteX156" fmla="*/ 778815 w 2104541"/>
                <a:gd name="connsiteY156" fmla="*/ 32849 h 128630"/>
                <a:gd name="connsiteX157" fmla="*/ 808207 w 2104541"/>
                <a:gd name="connsiteY157" fmla="*/ 64200 h 128630"/>
                <a:gd name="connsiteX158" fmla="*/ 807976 w 2104541"/>
                <a:gd name="connsiteY158" fmla="*/ 68004 h 128630"/>
                <a:gd name="connsiteX159" fmla="*/ 756455 w 2104541"/>
                <a:gd name="connsiteY159" fmla="*/ 68004 h 128630"/>
                <a:gd name="connsiteX160" fmla="*/ 781351 w 2104541"/>
                <a:gd name="connsiteY160" fmla="*/ 89788 h 128630"/>
                <a:gd name="connsiteX161" fmla="*/ 804057 w 2104541"/>
                <a:gd name="connsiteY161" fmla="*/ 82180 h 128630"/>
                <a:gd name="connsiteX162" fmla="*/ 804057 w 2104541"/>
                <a:gd name="connsiteY162" fmla="*/ 89903 h 128630"/>
                <a:gd name="connsiteX163" fmla="*/ 781351 w 2104541"/>
                <a:gd name="connsiteY163" fmla="*/ 97049 h 128630"/>
                <a:gd name="connsiteX164" fmla="*/ 748271 w 2104541"/>
                <a:gd name="connsiteY164" fmla="*/ 65353 h 128630"/>
                <a:gd name="connsiteX165" fmla="*/ 800023 w 2104541"/>
                <a:gd name="connsiteY165" fmla="*/ 61549 h 128630"/>
                <a:gd name="connsiteX166" fmla="*/ 778815 w 2104541"/>
                <a:gd name="connsiteY166" fmla="*/ 40110 h 128630"/>
                <a:gd name="connsiteX167" fmla="*/ 756570 w 2104541"/>
                <a:gd name="connsiteY167" fmla="*/ 61549 h 128630"/>
                <a:gd name="connsiteX168" fmla="*/ 799908 w 2104541"/>
                <a:gd name="connsiteY168" fmla="*/ 61549 h 128630"/>
                <a:gd name="connsiteX169" fmla="*/ 876556 w 2104541"/>
                <a:gd name="connsiteY169" fmla="*/ 81720 h 128630"/>
                <a:gd name="connsiteX170" fmla="*/ 851775 w 2104541"/>
                <a:gd name="connsiteY170" fmla="*/ 97049 h 128630"/>
                <a:gd name="connsiteX171" fmla="*/ 820655 w 2104541"/>
                <a:gd name="connsiteY171" fmla="*/ 65237 h 128630"/>
                <a:gd name="connsiteX172" fmla="*/ 851775 w 2104541"/>
                <a:gd name="connsiteY172" fmla="*/ 32849 h 128630"/>
                <a:gd name="connsiteX173" fmla="*/ 876556 w 2104541"/>
                <a:gd name="connsiteY173" fmla="*/ 48294 h 128630"/>
                <a:gd name="connsiteX174" fmla="*/ 876556 w 2104541"/>
                <a:gd name="connsiteY174" fmla="*/ 922 h 128630"/>
                <a:gd name="connsiteX175" fmla="*/ 884394 w 2104541"/>
                <a:gd name="connsiteY175" fmla="*/ 922 h 128630"/>
                <a:gd name="connsiteX176" fmla="*/ 884394 w 2104541"/>
                <a:gd name="connsiteY176" fmla="*/ 96012 h 128630"/>
                <a:gd name="connsiteX177" fmla="*/ 876556 w 2104541"/>
                <a:gd name="connsiteY177" fmla="*/ 96012 h 128630"/>
                <a:gd name="connsiteX178" fmla="*/ 876556 w 2104541"/>
                <a:gd name="connsiteY178" fmla="*/ 81720 h 128630"/>
                <a:gd name="connsiteX179" fmla="*/ 828838 w 2104541"/>
                <a:gd name="connsiteY179" fmla="*/ 65122 h 128630"/>
                <a:gd name="connsiteX180" fmla="*/ 852582 w 2104541"/>
                <a:gd name="connsiteY180" fmla="*/ 89673 h 128630"/>
                <a:gd name="connsiteX181" fmla="*/ 876556 w 2104541"/>
                <a:gd name="connsiteY181" fmla="*/ 65122 h 128630"/>
                <a:gd name="connsiteX182" fmla="*/ 852582 w 2104541"/>
                <a:gd name="connsiteY182" fmla="*/ 40341 h 128630"/>
                <a:gd name="connsiteX183" fmla="*/ 828838 w 2104541"/>
                <a:gd name="connsiteY183" fmla="*/ 65122 h 128630"/>
                <a:gd name="connsiteX184" fmla="*/ 904565 w 2104541"/>
                <a:gd name="connsiteY184" fmla="*/ 15329 h 128630"/>
                <a:gd name="connsiteX185" fmla="*/ 909866 w 2104541"/>
                <a:gd name="connsiteY185" fmla="*/ 9797 h 128630"/>
                <a:gd name="connsiteX186" fmla="*/ 913555 w 2104541"/>
                <a:gd name="connsiteY186" fmla="*/ 10950 h 128630"/>
                <a:gd name="connsiteX187" fmla="*/ 919664 w 2104541"/>
                <a:gd name="connsiteY187" fmla="*/ 15214 h 128630"/>
                <a:gd name="connsiteX188" fmla="*/ 913555 w 2104541"/>
                <a:gd name="connsiteY188" fmla="*/ 19479 h 128630"/>
                <a:gd name="connsiteX189" fmla="*/ 909866 w 2104541"/>
                <a:gd name="connsiteY189" fmla="*/ 20747 h 128630"/>
                <a:gd name="connsiteX190" fmla="*/ 904565 w 2104541"/>
                <a:gd name="connsiteY190" fmla="*/ 15329 h 128630"/>
                <a:gd name="connsiteX191" fmla="*/ 906524 w 2104541"/>
                <a:gd name="connsiteY191" fmla="*/ 34002 h 128630"/>
                <a:gd name="connsiteX192" fmla="*/ 914477 w 2104541"/>
                <a:gd name="connsiteY192" fmla="*/ 34002 h 128630"/>
                <a:gd name="connsiteX193" fmla="*/ 914477 w 2104541"/>
                <a:gd name="connsiteY193" fmla="*/ 96127 h 128630"/>
                <a:gd name="connsiteX194" fmla="*/ 906524 w 2104541"/>
                <a:gd name="connsiteY194" fmla="*/ 96127 h 128630"/>
                <a:gd name="connsiteX195" fmla="*/ 906524 w 2104541"/>
                <a:gd name="connsiteY195" fmla="*/ 34002 h 128630"/>
                <a:gd name="connsiteX196" fmla="*/ 968995 w 2104541"/>
                <a:gd name="connsiteY196" fmla="*/ 97165 h 128630"/>
                <a:gd name="connsiteX197" fmla="*/ 944214 w 2104541"/>
                <a:gd name="connsiteY197" fmla="*/ 81720 h 128630"/>
                <a:gd name="connsiteX198" fmla="*/ 944214 w 2104541"/>
                <a:gd name="connsiteY198" fmla="*/ 96127 h 128630"/>
                <a:gd name="connsiteX199" fmla="*/ 936377 w 2104541"/>
                <a:gd name="connsiteY199" fmla="*/ 96127 h 128630"/>
                <a:gd name="connsiteX200" fmla="*/ 936377 w 2104541"/>
                <a:gd name="connsiteY200" fmla="*/ 1037 h 128630"/>
                <a:gd name="connsiteX201" fmla="*/ 944214 w 2104541"/>
                <a:gd name="connsiteY201" fmla="*/ 1037 h 128630"/>
                <a:gd name="connsiteX202" fmla="*/ 944214 w 2104541"/>
                <a:gd name="connsiteY202" fmla="*/ 48409 h 128630"/>
                <a:gd name="connsiteX203" fmla="*/ 968995 w 2104541"/>
                <a:gd name="connsiteY203" fmla="*/ 32964 h 128630"/>
                <a:gd name="connsiteX204" fmla="*/ 1000116 w 2104541"/>
                <a:gd name="connsiteY204" fmla="*/ 64891 h 128630"/>
                <a:gd name="connsiteX205" fmla="*/ 968995 w 2104541"/>
                <a:gd name="connsiteY205" fmla="*/ 97049 h 128630"/>
                <a:gd name="connsiteX206" fmla="*/ 991932 w 2104541"/>
                <a:gd name="connsiteY206" fmla="*/ 65122 h 128630"/>
                <a:gd name="connsiteX207" fmla="*/ 968188 w 2104541"/>
                <a:gd name="connsiteY207" fmla="*/ 40572 h 128630"/>
                <a:gd name="connsiteX208" fmla="*/ 944214 w 2104541"/>
                <a:gd name="connsiteY208" fmla="*/ 65122 h 128630"/>
                <a:gd name="connsiteX209" fmla="*/ 968188 w 2104541"/>
                <a:gd name="connsiteY209" fmla="*/ 89903 h 128630"/>
                <a:gd name="connsiteX210" fmla="*/ 991932 w 2104541"/>
                <a:gd name="connsiteY210" fmla="*/ 65122 h 128630"/>
                <a:gd name="connsiteX211" fmla="*/ 1018327 w 2104541"/>
                <a:gd name="connsiteY211" fmla="*/ 19594 h 128630"/>
                <a:gd name="connsiteX212" fmla="*/ 1012218 w 2104541"/>
                <a:gd name="connsiteY212" fmla="*/ 15329 h 128630"/>
                <a:gd name="connsiteX213" fmla="*/ 1018327 w 2104541"/>
                <a:gd name="connsiteY213" fmla="*/ 11065 h 128630"/>
                <a:gd name="connsiteX214" fmla="*/ 1022015 w 2104541"/>
                <a:gd name="connsiteY214" fmla="*/ 9912 h 128630"/>
                <a:gd name="connsiteX215" fmla="*/ 1027317 w 2104541"/>
                <a:gd name="connsiteY215" fmla="*/ 15445 h 128630"/>
                <a:gd name="connsiteX216" fmla="*/ 1022015 w 2104541"/>
                <a:gd name="connsiteY216" fmla="*/ 20862 h 128630"/>
                <a:gd name="connsiteX217" fmla="*/ 1018327 w 2104541"/>
                <a:gd name="connsiteY217" fmla="*/ 19594 h 128630"/>
                <a:gd name="connsiteX218" fmla="*/ 1017405 w 2104541"/>
                <a:gd name="connsiteY218" fmla="*/ 34002 h 128630"/>
                <a:gd name="connsiteX219" fmla="*/ 1025358 w 2104541"/>
                <a:gd name="connsiteY219" fmla="*/ 34002 h 128630"/>
                <a:gd name="connsiteX220" fmla="*/ 1025358 w 2104541"/>
                <a:gd name="connsiteY220" fmla="*/ 96127 h 128630"/>
                <a:gd name="connsiteX221" fmla="*/ 1017405 w 2104541"/>
                <a:gd name="connsiteY221" fmla="*/ 96127 h 128630"/>
                <a:gd name="connsiteX222" fmla="*/ 1017405 w 2104541"/>
                <a:gd name="connsiteY222" fmla="*/ 34002 h 128630"/>
                <a:gd name="connsiteX223" fmla="*/ 1047372 w 2104541"/>
                <a:gd name="connsiteY223" fmla="*/ 1037 h 128630"/>
                <a:gd name="connsiteX224" fmla="*/ 1055210 w 2104541"/>
                <a:gd name="connsiteY224" fmla="*/ 1037 h 128630"/>
                <a:gd name="connsiteX225" fmla="*/ 1055210 w 2104541"/>
                <a:gd name="connsiteY225" fmla="*/ 96127 h 128630"/>
                <a:gd name="connsiteX226" fmla="*/ 1047372 w 2104541"/>
                <a:gd name="connsiteY226" fmla="*/ 96127 h 128630"/>
                <a:gd name="connsiteX227" fmla="*/ 1047372 w 2104541"/>
                <a:gd name="connsiteY227" fmla="*/ 1037 h 128630"/>
                <a:gd name="connsiteX228" fmla="*/ 1075496 w 2104541"/>
                <a:gd name="connsiteY228" fmla="*/ 15329 h 128630"/>
                <a:gd name="connsiteX229" fmla="*/ 1080798 w 2104541"/>
                <a:gd name="connsiteY229" fmla="*/ 9797 h 128630"/>
                <a:gd name="connsiteX230" fmla="*/ 1084486 w 2104541"/>
                <a:gd name="connsiteY230" fmla="*/ 10950 h 128630"/>
                <a:gd name="connsiteX231" fmla="*/ 1090595 w 2104541"/>
                <a:gd name="connsiteY231" fmla="*/ 15214 h 128630"/>
                <a:gd name="connsiteX232" fmla="*/ 1084486 w 2104541"/>
                <a:gd name="connsiteY232" fmla="*/ 19479 h 128630"/>
                <a:gd name="connsiteX233" fmla="*/ 1080798 w 2104541"/>
                <a:gd name="connsiteY233" fmla="*/ 20747 h 128630"/>
                <a:gd name="connsiteX234" fmla="*/ 1075496 w 2104541"/>
                <a:gd name="connsiteY234" fmla="*/ 15329 h 128630"/>
                <a:gd name="connsiteX235" fmla="*/ 1077455 w 2104541"/>
                <a:gd name="connsiteY235" fmla="*/ 34002 h 128630"/>
                <a:gd name="connsiteX236" fmla="*/ 1085408 w 2104541"/>
                <a:gd name="connsiteY236" fmla="*/ 34002 h 128630"/>
                <a:gd name="connsiteX237" fmla="*/ 1085408 w 2104541"/>
                <a:gd name="connsiteY237" fmla="*/ 96127 h 128630"/>
                <a:gd name="connsiteX238" fmla="*/ 1077455 w 2104541"/>
                <a:gd name="connsiteY238" fmla="*/ 96127 h 128630"/>
                <a:gd name="connsiteX239" fmla="*/ 1077455 w 2104541"/>
                <a:gd name="connsiteY239" fmla="*/ 34002 h 128630"/>
                <a:gd name="connsiteX240" fmla="*/ 1126902 w 2104541"/>
                <a:gd name="connsiteY240" fmla="*/ 97165 h 128630"/>
                <a:gd name="connsiteX241" fmla="*/ 1106616 w 2104541"/>
                <a:gd name="connsiteY241" fmla="*/ 75726 h 128630"/>
                <a:gd name="connsiteX242" fmla="*/ 1106616 w 2104541"/>
                <a:gd name="connsiteY242" fmla="*/ 13716 h 128630"/>
                <a:gd name="connsiteX243" fmla="*/ 1114339 w 2104541"/>
                <a:gd name="connsiteY243" fmla="*/ 13716 h 128630"/>
                <a:gd name="connsiteX244" fmla="*/ 1114339 w 2104541"/>
                <a:gd name="connsiteY244" fmla="*/ 34002 h 128630"/>
                <a:gd name="connsiteX245" fmla="*/ 1141656 w 2104541"/>
                <a:gd name="connsiteY245" fmla="*/ 34002 h 128630"/>
                <a:gd name="connsiteX246" fmla="*/ 1141656 w 2104541"/>
                <a:gd name="connsiteY246" fmla="*/ 41378 h 128630"/>
                <a:gd name="connsiteX247" fmla="*/ 1114339 w 2104541"/>
                <a:gd name="connsiteY247" fmla="*/ 41378 h 128630"/>
                <a:gd name="connsiteX248" fmla="*/ 1114339 w 2104541"/>
                <a:gd name="connsiteY248" fmla="*/ 76417 h 128630"/>
                <a:gd name="connsiteX249" fmla="*/ 1127709 w 2104541"/>
                <a:gd name="connsiteY249" fmla="*/ 89788 h 128630"/>
                <a:gd name="connsiteX250" fmla="*/ 1142693 w 2104541"/>
                <a:gd name="connsiteY250" fmla="*/ 85062 h 128630"/>
                <a:gd name="connsiteX251" fmla="*/ 1142693 w 2104541"/>
                <a:gd name="connsiteY251" fmla="*/ 92669 h 128630"/>
                <a:gd name="connsiteX252" fmla="*/ 1127017 w 2104541"/>
                <a:gd name="connsiteY252" fmla="*/ 97280 h 128630"/>
                <a:gd name="connsiteX253" fmla="*/ 1162172 w 2104541"/>
                <a:gd name="connsiteY253" fmla="*/ 127824 h 128630"/>
                <a:gd name="connsiteX254" fmla="*/ 1153873 w 2104541"/>
                <a:gd name="connsiteY254" fmla="*/ 127824 h 128630"/>
                <a:gd name="connsiteX255" fmla="*/ 1173583 w 2104541"/>
                <a:gd name="connsiteY255" fmla="*/ 87022 h 128630"/>
                <a:gd name="connsiteX256" fmla="*/ 1146036 w 2104541"/>
                <a:gd name="connsiteY256" fmla="*/ 34002 h 128630"/>
                <a:gd name="connsiteX257" fmla="*/ 1155256 w 2104541"/>
                <a:gd name="connsiteY257" fmla="*/ 34002 h 128630"/>
                <a:gd name="connsiteX258" fmla="*/ 1177847 w 2104541"/>
                <a:gd name="connsiteY258" fmla="*/ 78147 h 128630"/>
                <a:gd name="connsiteX259" fmla="*/ 1199286 w 2104541"/>
                <a:gd name="connsiteY259" fmla="*/ 34002 h 128630"/>
                <a:gd name="connsiteX260" fmla="*/ 1207585 w 2104541"/>
                <a:gd name="connsiteY260" fmla="*/ 34002 h 128630"/>
                <a:gd name="connsiteX261" fmla="*/ 1162172 w 2104541"/>
                <a:gd name="connsiteY261" fmla="*/ 127824 h 128630"/>
                <a:gd name="connsiteX262" fmla="*/ 1245159 w 2104541"/>
                <a:gd name="connsiteY262" fmla="*/ 64891 h 128630"/>
                <a:gd name="connsiteX263" fmla="*/ 1277317 w 2104541"/>
                <a:gd name="connsiteY263" fmla="*/ 32964 h 128630"/>
                <a:gd name="connsiteX264" fmla="*/ 1309129 w 2104541"/>
                <a:gd name="connsiteY264" fmla="*/ 64891 h 128630"/>
                <a:gd name="connsiteX265" fmla="*/ 1277317 w 2104541"/>
                <a:gd name="connsiteY265" fmla="*/ 97049 h 128630"/>
                <a:gd name="connsiteX266" fmla="*/ 1245159 w 2104541"/>
                <a:gd name="connsiteY266" fmla="*/ 64891 h 128630"/>
                <a:gd name="connsiteX267" fmla="*/ 1277202 w 2104541"/>
                <a:gd name="connsiteY267" fmla="*/ 40456 h 128630"/>
                <a:gd name="connsiteX268" fmla="*/ 1253228 w 2104541"/>
                <a:gd name="connsiteY268" fmla="*/ 65007 h 128630"/>
                <a:gd name="connsiteX269" fmla="*/ 1277202 w 2104541"/>
                <a:gd name="connsiteY269" fmla="*/ 89788 h 128630"/>
                <a:gd name="connsiteX270" fmla="*/ 1301061 w 2104541"/>
                <a:gd name="connsiteY270" fmla="*/ 65007 h 128630"/>
                <a:gd name="connsiteX271" fmla="*/ 1277202 w 2104541"/>
                <a:gd name="connsiteY271" fmla="*/ 40456 h 128630"/>
                <a:gd name="connsiteX272" fmla="*/ 1333218 w 2104541"/>
                <a:gd name="connsiteY272" fmla="*/ 41378 h 128630"/>
                <a:gd name="connsiteX273" fmla="*/ 1333218 w 2104541"/>
                <a:gd name="connsiteY273" fmla="*/ 96127 h 128630"/>
                <a:gd name="connsiteX274" fmla="*/ 1325381 w 2104541"/>
                <a:gd name="connsiteY274" fmla="*/ 96127 h 128630"/>
                <a:gd name="connsiteX275" fmla="*/ 1325381 w 2104541"/>
                <a:gd name="connsiteY275" fmla="*/ 21208 h 128630"/>
                <a:gd name="connsiteX276" fmla="*/ 1346012 w 2104541"/>
                <a:gd name="connsiteY276" fmla="*/ 0 h 128630"/>
                <a:gd name="connsiteX277" fmla="*/ 1361111 w 2104541"/>
                <a:gd name="connsiteY277" fmla="*/ 4725 h 128630"/>
                <a:gd name="connsiteX278" fmla="*/ 1361111 w 2104541"/>
                <a:gd name="connsiteY278" fmla="*/ 12563 h 128630"/>
                <a:gd name="connsiteX279" fmla="*/ 1346473 w 2104541"/>
                <a:gd name="connsiteY279" fmla="*/ 7492 h 128630"/>
                <a:gd name="connsiteX280" fmla="*/ 1333103 w 2104541"/>
                <a:gd name="connsiteY280" fmla="*/ 20862 h 128630"/>
                <a:gd name="connsiteX281" fmla="*/ 1333103 w 2104541"/>
                <a:gd name="connsiteY281" fmla="*/ 34002 h 128630"/>
                <a:gd name="connsiteX282" fmla="*/ 1358806 w 2104541"/>
                <a:gd name="connsiteY282" fmla="*/ 34002 h 128630"/>
                <a:gd name="connsiteX283" fmla="*/ 1358806 w 2104541"/>
                <a:gd name="connsiteY283" fmla="*/ 41378 h 128630"/>
                <a:gd name="connsiteX284" fmla="*/ 1333103 w 2104541"/>
                <a:gd name="connsiteY284" fmla="*/ 41378 h 128630"/>
                <a:gd name="connsiteX285" fmla="*/ 1397764 w 2104541"/>
                <a:gd name="connsiteY285" fmla="*/ 15329 h 128630"/>
                <a:gd name="connsiteX286" fmla="*/ 1403066 w 2104541"/>
                <a:gd name="connsiteY286" fmla="*/ 9797 h 128630"/>
                <a:gd name="connsiteX287" fmla="*/ 1406755 w 2104541"/>
                <a:gd name="connsiteY287" fmla="*/ 10950 h 128630"/>
                <a:gd name="connsiteX288" fmla="*/ 1412864 w 2104541"/>
                <a:gd name="connsiteY288" fmla="*/ 15214 h 128630"/>
                <a:gd name="connsiteX289" fmla="*/ 1406755 w 2104541"/>
                <a:gd name="connsiteY289" fmla="*/ 19479 h 128630"/>
                <a:gd name="connsiteX290" fmla="*/ 1403066 w 2104541"/>
                <a:gd name="connsiteY290" fmla="*/ 20747 h 128630"/>
                <a:gd name="connsiteX291" fmla="*/ 1397764 w 2104541"/>
                <a:gd name="connsiteY291" fmla="*/ 15329 h 128630"/>
                <a:gd name="connsiteX292" fmla="*/ 1399724 w 2104541"/>
                <a:gd name="connsiteY292" fmla="*/ 34002 h 128630"/>
                <a:gd name="connsiteX293" fmla="*/ 1407677 w 2104541"/>
                <a:gd name="connsiteY293" fmla="*/ 34002 h 128630"/>
                <a:gd name="connsiteX294" fmla="*/ 1407677 w 2104541"/>
                <a:gd name="connsiteY294" fmla="*/ 96127 h 128630"/>
                <a:gd name="connsiteX295" fmla="*/ 1399724 w 2104541"/>
                <a:gd name="connsiteY295" fmla="*/ 96127 h 128630"/>
                <a:gd name="connsiteX296" fmla="*/ 1399724 w 2104541"/>
                <a:gd name="connsiteY296" fmla="*/ 34002 h 128630"/>
                <a:gd name="connsiteX297" fmla="*/ 1437529 w 2104541"/>
                <a:gd name="connsiteY297" fmla="*/ 96127 h 128630"/>
                <a:gd name="connsiteX298" fmla="*/ 1429691 w 2104541"/>
                <a:gd name="connsiteY298" fmla="*/ 96127 h 128630"/>
                <a:gd name="connsiteX299" fmla="*/ 1429691 w 2104541"/>
                <a:gd name="connsiteY299" fmla="*/ 34002 h 128630"/>
                <a:gd name="connsiteX300" fmla="*/ 1437529 w 2104541"/>
                <a:gd name="connsiteY300" fmla="*/ 34002 h 128630"/>
                <a:gd name="connsiteX301" fmla="*/ 1437529 w 2104541"/>
                <a:gd name="connsiteY301" fmla="*/ 48179 h 128630"/>
                <a:gd name="connsiteX302" fmla="*/ 1460466 w 2104541"/>
                <a:gd name="connsiteY302" fmla="*/ 32964 h 128630"/>
                <a:gd name="connsiteX303" fmla="*/ 1485016 w 2104541"/>
                <a:gd name="connsiteY303" fmla="*/ 60627 h 128630"/>
                <a:gd name="connsiteX304" fmla="*/ 1485016 w 2104541"/>
                <a:gd name="connsiteY304" fmla="*/ 96127 h 128630"/>
                <a:gd name="connsiteX305" fmla="*/ 1477179 w 2104541"/>
                <a:gd name="connsiteY305" fmla="*/ 96127 h 128630"/>
                <a:gd name="connsiteX306" fmla="*/ 1477179 w 2104541"/>
                <a:gd name="connsiteY306" fmla="*/ 61779 h 128630"/>
                <a:gd name="connsiteX307" fmla="*/ 1458507 w 2104541"/>
                <a:gd name="connsiteY307" fmla="*/ 40572 h 128630"/>
                <a:gd name="connsiteX308" fmla="*/ 1437414 w 2104541"/>
                <a:gd name="connsiteY308" fmla="*/ 65007 h 128630"/>
                <a:gd name="connsiteX309" fmla="*/ 1437414 w 2104541"/>
                <a:gd name="connsiteY309" fmla="*/ 96127 h 128630"/>
                <a:gd name="connsiteX310" fmla="*/ 1511988 w 2104541"/>
                <a:gd name="connsiteY310" fmla="*/ 41378 h 128630"/>
                <a:gd name="connsiteX311" fmla="*/ 1511988 w 2104541"/>
                <a:gd name="connsiteY311" fmla="*/ 96127 h 128630"/>
                <a:gd name="connsiteX312" fmla="*/ 1504150 w 2104541"/>
                <a:gd name="connsiteY312" fmla="*/ 96127 h 128630"/>
                <a:gd name="connsiteX313" fmla="*/ 1504150 w 2104541"/>
                <a:gd name="connsiteY313" fmla="*/ 21208 h 128630"/>
                <a:gd name="connsiteX314" fmla="*/ 1524781 w 2104541"/>
                <a:gd name="connsiteY314" fmla="*/ 0 h 128630"/>
                <a:gd name="connsiteX315" fmla="*/ 1539880 w 2104541"/>
                <a:gd name="connsiteY315" fmla="*/ 4725 h 128630"/>
                <a:gd name="connsiteX316" fmla="*/ 1539880 w 2104541"/>
                <a:gd name="connsiteY316" fmla="*/ 12563 h 128630"/>
                <a:gd name="connsiteX317" fmla="*/ 1525243 w 2104541"/>
                <a:gd name="connsiteY317" fmla="*/ 7492 h 128630"/>
                <a:gd name="connsiteX318" fmla="*/ 1511872 w 2104541"/>
                <a:gd name="connsiteY318" fmla="*/ 20862 h 128630"/>
                <a:gd name="connsiteX319" fmla="*/ 1511872 w 2104541"/>
                <a:gd name="connsiteY319" fmla="*/ 34002 h 128630"/>
                <a:gd name="connsiteX320" fmla="*/ 1537575 w 2104541"/>
                <a:gd name="connsiteY320" fmla="*/ 34002 h 128630"/>
                <a:gd name="connsiteX321" fmla="*/ 1537575 w 2104541"/>
                <a:gd name="connsiteY321" fmla="*/ 41378 h 128630"/>
                <a:gd name="connsiteX322" fmla="*/ 1511872 w 2104541"/>
                <a:gd name="connsiteY322" fmla="*/ 41378 h 128630"/>
                <a:gd name="connsiteX323" fmla="*/ 1543915 w 2104541"/>
                <a:gd name="connsiteY323" fmla="*/ 65007 h 128630"/>
                <a:gd name="connsiteX324" fmla="*/ 1576072 w 2104541"/>
                <a:gd name="connsiteY324" fmla="*/ 33080 h 128630"/>
                <a:gd name="connsiteX325" fmla="*/ 1607884 w 2104541"/>
                <a:gd name="connsiteY325" fmla="*/ 65007 h 128630"/>
                <a:gd name="connsiteX326" fmla="*/ 1576072 w 2104541"/>
                <a:gd name="connsiteY326" fmla="*/ 97165 h 128630"/>
                <a:gd name="connsiteX327" fmla="*/ 1543915 w 2104541"/>
                <a:gd name="connsiteY327" fmla="*/ 65007 h 128630"/>
                <a:gd name="connsiteX328" fmla="*/ 1575957 w 2104541"/>
                <a:gd name="connsiteY328" fmla="*/ 40572 h 128630"/>
                <a:gd name="connsiteX329" fmla="*/ 1551983 w 2104541"/>
                <a:gd name="connsiteY329" fmla="*/ 65122 h 128630"/>
                <a:gd name="connsiteX330" fmla="*/ 1575957 w 2104541"/>
                <a:gd name="connsiteY330" fmla="*/ 89903 h 128630"/>
                <a:gd name="connsiteX331" fmla="*/ 1599816 w 2104541"/>
                <a:gd name="connsiteY331" fmla="*/ 65122 h 128630"/>
                <a:gd name="connsiteX332" fmla="*/ 1575957 w 2104541"/>
                <a:gd name="connsiteY332" fmla="*/ 40572 h 128630"/>
                <a:gd name="connsiteX333" fmla="*/ 1633126 w 2104541"/>
                <a:gd name="connsiteY333" fmla="*/ 96242 h 128630"/>
                <a:gd name="connsiteX334" fmla="*/ 1625289 w 2104541"/>
                <a:gd name="connsiteY334" fmla="*/ 96242 h 128630"/>
                <a:gd name="connsiteX335" fmla="*/ 1625289 w 2104541"/>
                <a:gd name="connsiteY335" fmla="*/ 34117 h 128630"/>
                <a:gd name="connsiteX336" fmla="*/ 1633126 w 2104541"/>
                <a:gd name="connsiteY336" fmla="*/ 34117 h 128630"/>
                <a:gd name="connsiteX337" fmla="*/ 1633126 w 2104541"/>
                <a:gd name="connsiteY337" fmla="*/ 50138 h 128630"/>
                <a:gd name="connsiteX338" fmla="*/ 1656409 w 2104541"/>
                <a:gd name="connsiteY338" fmla="*/ 33195 h 128630"/>
                <a:gd name="connsiteX339" fmla="*/ 1656409 w 2104541"/>
                <a:gd name="connsiteY339" fmla="*/ 42070 h 128630"/>
                <a:gd name="connsiteX340" fmla="*/ 1633126 w 2104541"/>
                <a:gd name="connsiteY340" fmla="*/ 66390 h 128630"/>
                <a:gd name="connsiteX341" fmla="*/ 1633126 w 2104541"/>
                <a:gd name="connsiteY341" fmla="*/ 96358 h 128630"/>
                <a:gd name="connsiteX342" fmla="*/ 1676118 w 2104541"/>
                <a:gd name="connsiteY342" fmla="*/ 96242 h 128630"/>
                <a:gd name="connsiteX343" fmla="*/ 1668281 w 2104541"/>
                <a:gd name="connsiteY343" fmla="*/ 96242 h 128630"/>
                <a:gd name="connsiteX344" fmla="*/ 1668281 w 2104541"/>
                <a:gd name="connsiteY344" fmla="*/ 34117 h 128630"/>
                <a:gd name="connsiteX345" fmla="*/ 1676118 w 2104541"/>
                <a:gd name="connsiteY345" fmla="*/ 34117 h 128630"/>
                <a:gd name="connsiteX346" fmla="*/ 1676118 w 2104541"/>
                <a:gd name="connsiteY346" fmla="*/ 48063 h 128630"/>
                <a:gd name="connsiteX347" fmla="*/ 1697903 w 2104541"/>
                <a:gd name="connsiteY347" fmla="*/ 33080 h 128630"/>
                <a:gd name="connsiteX348" fmla="*/ 1717958 w 2104541"/>
                <a:gd name="connsiteY348" fmla="*/ 48986 h 128630"/>
                <a:gd name="connsiteX349" fmla="*/ 1741010 w 2104541"/>
                <a:gd name="connsiteY349" fmla="*/ 33080 h 128630"/>
                <a:gd name="connsiteX350" fmla="*/ 1763947 w 2104541"/>
                <a:gd name="connsiteY350" fmla="*/ 60742 h 128630"/>
                <a:gd name="connsiteX351" fmla="*/ 1763947 w 2104541"/>
                <a:gd name="connsiteY351" fmla="*/ 96242 h 128630"/>
                <a:gd name="connsiteX352" fmla="*/ 1756109 w 2104541"/>
                <a:gd name="connsiteY352" fmla="*/ 96242 h 128630"/>
                <a:gd name="connsiteX353" fmla="*/ 1756109 w 2104541"/>
                <a:gd name="connsiteY353" fmla="*/ 61895 h 128630"/>
                <a:gd name="connsiteX354" fmla="*/ 1739512 w 2104541"/>
                <a:gd name="connsiteY354" fmla="*/ 40687 h 128630"/>
                <a:gd name="connsiteX355" fmla="*/ 1720148 w 2104541"/>
                <a:gd name="connsiteY355" fmla="*/ 63854 h 128630"/>
                <a:gd name="connsiteX356" fmla="*/ 1720148 w 2104541"/>
                <a:gd name="connsiteY356" fmla="*/ 96242 h 128630"/>
                <a:gd name="connsiteX357" fmla="*/ 1712310 w 2104541"/>
                <a:gd name="connsiteY357" fmla="*/ 96242 h 128630"/>
                <a:gd name="connsiteX358" fmla="*/ 1712310 w 2104541"/>
                <a:gd name="connsiteY358" fmla="*/ 61895 h 128630"/>
                <a:gd name="connsiteX359" fmla="*/ 1695713 w 2104541"/>
                <a:gd name="connsiteY359" fmla="*/ 40687 h 128630"/>
                <a:gd name="connsiteX360" fmla="*/ 1676234 w 2104541"/>
                <a:gd name="connsiteY360" fmla="*/ 65122 h 128630"/>
                <a:gd name="connsiteX361" fmla="*/ 1676234 w 2104541"/>
                <a:gd name="connsiteY361" fmla="*/ 96242 h 128630"/>
                <a:gd name="connsiteX362" fmla="*/ 1835409 w 2104541"/>
                <a:gd name="connsiteY362" fmla="*/ 81950 h 128630"/>
                <a:gd name="connsiteX363" fmla="*/ 1810627 w 2104541"/>
                <a:gd name="connsiteY363" fmla="*/ 97280 h 128630"/>
                <a:gd name="connsiteX364" fmla="*/ 1779507 w 2104541"/>
                <a:gd name="connsiteY364" fmla="*/ 65468 h 128630"/>
                <a:gd name="connsiteX365" fmla="*/ 1810627 w 2104541"/>
                <a:gd name="connsiteY365" fmla="*/ 33080 h 128630"/>
                <a:gd name="connsiteX366" fmla="*/ 1835409 w 2104541"/>
                <a:gd name="connsiteY366" fmla="*/ 48525 h 128630"/>
                <a:gd name="connsiteX367" fmla="*/ 1835409 w 2104541"/>
                <a:gd name="connsiteY367" fmla="*/ 34117 h 128630"/>
                <a:gd name="connsiteX368" fmla="*/ 1843246 w 2104541"/>
                <a:gd name="connsiteY368" fmla="*/ 34117 h 128630"/>
                <a:gd name="connsiteX369" fmla="*/ 1843246 w 2104541"/>
                <a:gd name="connsiteY369" fmla="*/ 96242 h 128630"/>
                <a:gd name="connsiteX370" fmla="*/ 1835409 w 2104541"/>
                <a:gd name="connsiteY370" fmla="*/ 96242 h 128630"/>
                <a:gd name="connsiteX371" fmla="*/ 1835409 w 2104541"/>
                <a:gd name="connsiteY371" fmla="*/ 81950 h 128630"/>
                <a:gd name="connsiteX372" fmla="*/ 1787691 w 2104541"/>
                <a:gd name="connsiteY372" fmla="*/ 65353 h 128630"/>
                <a:gd name="connsiteX373" fmla="*/ 1811434 w 2104541"/>
                <a:gd name="connsiteY373" fmla="*/ 89903 h 128630"/>
                <a:gd name="connsiteX374" fmla="*/ 1835409 w 2104541"/>
                <a:gd name="connsiteY374" fmla="*/ 65353 h 128630"/>
                <a:gd name="connsiteX375" fmla="*/ 1811434 w 2104541"/>
                <a:gd name="connsiteY375" fmla="*/ 40572 h 128630"/>
                <a:gd name="connsiteX376" fmla="*/ 1787691 w 2104541"/>
                <a:gd name="connsiteY376" fmla="*/ 65353 h 128630"/>
                <a:gd name="connsiteX377" fmla="*/ 1884855 w 2104541"/>
                <a:gd name="connsiteY377" fmla="*/ 97280 h 128630"/>
                <a:gd name="connsiteX378" fmla="*/ 1864569 w 2104541"/>
                <a:gd name="connsiteY378" fmla="*/ 75841 h 128630"/>
                <a:gd name="connsiteX379" fmla="*/ 1864569 w 2104541"/>
                <a:gd name="connsiteY379" fmla="*/ 13831 h 128630"/>
                <a:gd name="connsiteX380" fmla="*/ 1872292 w 2104541"/>
                <a:gd name="connsiteY380" fmla="*/ 13831 h 128630"/>
                <a:gd name="connsiteX381" fmla="*/ 1872292 w 2104541"/>
                <a:gd name="connsiteY381" fmla="*/ 34117 h 128630"/>
                <a:gd name="connsiteX382" fmla="*/ 1899609 w 2104541"/>
                <a:gd name="connsiteY382" fmla="*/ 34117 h 128630"/>
                <a:gd name="connsiteX383" fmla="*/ 1899609 w 2104541"/>
                <a:gd name="connsiteY383" fmla="*/ 41494 h 128630"/>
                <a:gd name="connsiteX384" fmla="*/ 1872292 w 2104541"/>
                <a:gd name="connsiteY384" fmla="*/ 41494 h 128630"/>
                <a:gd name="connsiteX385" fmla="*/ 1872292 w 2104541"/>
                <a:gd name="connsiteY385" fmla="*/ 76533 h 128630"/>
                <a:gd name="connsiteX386" fmla="*/ 1885662 w 2104541"/>
                <a:gd name="connsiteY386" fmla="*/ 89903 h 128630"/>
                <a:gd name="connsiteX387" fmla="*/ 1900646 w 2104541"/>
                <a:gd name="connsiteY387" fmla="*/ 85177 h 128630"/>
                <a:gd name="connsiteX388" fmla="*/ 1900646 w 2104541"/>
                <a:gd name="connsiteY388" fmla="*/ 92785 h 128630"/>
                <a:gd name="connsiteX389" fmla="*/ 1884970 w 2104541"/>
                <a:gd name="connsiteY389" fmla="*/ 97395 h 128630"/>
                <a:gd name="connsiteX390" fmla="*/ 1914477 w 2104541"/>
                <a:gd name="connsiteY390" fmla="*/ 19709 h 128630"/>
                <a:gd name="connsiteX391" fmla="*/ 1908369 w 2104541"/>
                <a:gd name="connsiteY391" fmla="*/ 15445 h 128630"/>
                <a:gd name="connsiteX392" fmla="*/ 1914477 w 2104541"/>
                <a:gd name="connsiteY392" fmla="*/ 11180 h 128630"/>
                <a:gd name="connsiteX393" fmla="*/ 1918166 w 2104541"/>
                <a:gd name="connsiteY393" fmla="*/ 10028 h 128630"/>
                <a:gd name="connsiteX394" fmla="*/ 1923468 w 2104541"/>
                <a:gd name="connsiteY394" fmla="*/ 15560 h 128630"/>
                <a:gd name="connsiteX395" fmla="*/ 1918166 w 2104541"/>
                <a:gd name="connsiteY395" fmla="*/ 20977 h 128630"/>
                <a:gd name="connsiteX396" fmla="*/ 1914477 w 2104541"/>
                <a:gd name="connsiteY396" fmla="*/ 19709 h 128630"/>
                <a:gd name="connsiteX397" fmla="*/ 1913555 w 2104541"/>
                <a:gd name="connsiteY397" fmla="*/ 34117 h 128630"/>
                <a:gd name="connsiteX398" fmla="*/ 1921508 w 2104541"/>
                <a:gd name="connsiteY398" fmla="*/ 34117 h 128630"/>
                <a:gd name="connsiteX399" fmla="*/ 1921508 w 2104541"/>
                <a:gd name="connsiteY399" fmla="*/ 96242 h 128630"/>
                <a:gd name="connsiteX400" fmla="*/ 1913555 w 2104541"/>
                <a:gd name="connsiteY400" fmla="*/ 96242 h 128630"/>
                <a:gd name="connsiteX401" fmla="*/ 1913555 w 2104541"/>
                <a:gd name="connsiteY401" fmla="*/ 34117 h 128630"/>
                <a:gd name="connsiteX402" fmla="*/ 1938797 w 2104541"/>
                <a:gd name="connsiteY402" fmla="*/ 65007 h 128630"/>
                <a:gd name="connsiteX403" fmla="*/ 1970955 w 2104541"/>
                <a:gd name="connsiteY403" fmla="*/ 33080 h 128630"/>
                <a:gd name="connsiteX404" fmla="*/ 2002766 w 2104541"/>
                <a:gd name="connsiteY404" fmla="*/ 65007 h 128630"/>
                <a:gd name="connsiteX405" fmla="*/ 1970955 w 2104541"/>
                <a:gd name="connsiteY405" fmla="*/ 97165 h 128630"/>
                <a:gd name="connsiteX406" fmla="*/ 1938797 w 2104541"/>
                <a:gd name="connsiteY406" fmla="*/ 65007 h 128630"/>
                <a:gd name="connsiteX407" fmla="*/ 1970840 w 2104541"/>
                <a:gd name="connsiteY407" fmla="*/ 40572 h 128630"/>
                <a:gd name="connsiteX408" fmla="*/ 1946865 w 2104541"/>
                <a:gd name="connsiteY408" fmla="*/ 65122 h 128630"/>
                <a:gd name="connsiteX409" fmla="*/ 1970840 w 2104541"/>
                <a:gd name="connsiteY409" fmla="*/ 89903 h 128630"/>
                <a:gd name="connsiteX410" fmla="*/ 1994699 w 2104541"/>
                <a:gd name="connsiteY410" fmla="*/ 65122 h 128630"/>
                <a:gd name="connsiteX411" fmla="*/ 1970840 w 2104541"/>
                <a:gd name="connsiteY411" fmla="*/ 40572 h 128630"/>
                <a:gd name="connsiteX412" fmla="*/ 2028008 w 2104541"/>
                <a:gd name="connsiteY412" fmla="*/ 96242 h 128630"/>
                <a:gd name="connsiteX413" fmla="*/ 2020171 w 2104541"/>
                <a:gd name="connsiteY413" fmla="*/ 96242 h 128630"/>
                <a:gd name="connsiteX414" fmla="*/ 2020171 w 2104541"/>
                <a:gd name="connsiteY414" fmla="*/ 34117 h 128630"/>
                <a:gd name="connsiteX415" fmla="*/ 2028008 w 2104541"/>
                <a:gd name="connsiteY415" fmla="*/ 34117 h 128630"/>
                <a:gd name="connsiteX416" fmla="*/ 2028008 w 2104541"/>
                <a:gd name="connsiteY416" fmla="*/ 48294 h 128630"/>
                <a:gd name="connsiteX417" fmla="*/ 2050946 w 2104541"/>
                <a:gd name="connsiteY417" fmla="*/ 33080 h 128630"/>
                <a:gd name="connsiteX418" fmla="*/ 2075496 w 2104541"/>
                <a:gd name="connsiteY418" fmla="*/ 60742 h 128630"/>
                <a:gd name="connsiteX419" fmla="*/ 2075496 w 2104541"/>
                <a:gd name="connsiteY419" fmla="*/ 96242 h 128630"/>
                <a:gd name="connsiteX420" fmla="*/ 2067658 w 2104541"/>
                <a:gd name="connsiteY420" fmla="*/ 96242 h 128630"/>
                <a:gd name="connsiteX421" fmla="*/ 2067658 w 2104541"/>
                <a:gd name="connsiteY421" fmla="*/ 61895 h 128630"/>
                <a:gd name="connsiteX422" fmla="*/ 2048986 w 2104541"/>
                <a:gd name="connsiteY422" fmla="*/ 40687 h 128630"/>
                <a:gd name="connsiteX423" fmla="*/ 2027894 w 2104541"/>
                <a:gd name="connsiteY423" fmla="*/ 65122 h 128630"/>
                <a:gd name="connsiteX424" fmla="*/ 2027894 w 2104541"/>
                <a:gd name="connsiteY424" fmla="*/ 96242 h 128630"/>
                <a:gd name="connsiteX425" fmla="*/ 2092324 w 2104541"/>
                <a:gd name="connsiteY425" fmla="*/ 91286 h 128630"/>
                <a:gd name="connsiteX426" fmla="*/ 2098433 w 2104541"/>
                <a:gd name="connsiteY426" fmla="*/ 85293 h 128630"/>
                <a:gd name="connsiteX427" fmla="*/ 2104542 w 2104541"/>
                <a:gd name="connsiteY427" fmla="*/ 91286 h 128630"/>
                <a:gd name="connsiteX428" fmla="*/ 2098433 w 2104541"/>
                <a:gd name="connsiteY428" fmla="*/ 97280 h 128630"/>
                <a:gd name="connsiteX429" fmla="*/ 2092324 w 2104541"/>
                <a:gd name="connsiteY429" fmla="*/ 91286 h 12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</a:cxnLst>
              <a:rect l="l" t="t" r="r" b="b"/>
              <a:pathLst>
                <a:path w="2104541" h="128630">
                  <a:moveTo>
                    <a:pt x="55901" y="81604"/>
                  </a:moveTo>
                  <a:cubicBezTo>
                    <a:pt x="51406" y="90825"/>
                    <a:pt x="42531" y="96934"/>
                    <a:pt x="31120" y="96934"/>
                  </a:cubicBezTo>
                  <a:cubicBezTo>
                    <a:pt x="13024" y="96934"/>
                    <a:pt x="0" y="83448"/>
                    <a:pt x="0" y="65122"/>
                  </a:cubicBezTo>
                  <a:cubicBezTo>
                    <a:pt x="0" y="46796"/>
                    <a:pt x="12909" y="32734"/>
                    <a:pt x="31120" y="32734"/>
                  </a:cubicBezTo>
                  <a:cubicBezTo>
                    <a:pt x="42531" y="32734"/>
                    <a:pt x="51406" y="38843"/>
                    <a:pt x="55901" y="48179"/>
                  </a:cubicBezTo>
                  <a:lnTo>
                    <a:pt x="55901" y="807"/>
                  </a:lnTo>
                  <a:lnTo>
                    <a:pt x="63739" y="807"/>
                  </a:lnTo>
                  <a:lnTo>
                    <a:pt x="63739" y="95896"/>
                  </a:lnTo>
                  <a:lnTo>
                    <a:pt x="55901" y="95896"/>
                  </a:lnTo>
                  <a:lnTo>
                    <a:pt x="55901" y="81604"/>
                  </a:lnTo>
                  <a:close/>
                  <a:moveTo>
                    <a:pt x="8184" y="65007"/>
                  </a:moveTo>
                  <a:cubicBezTo>
                    <a:pt x="8184" y="79184"/>
                    <a:pt x="17981" y="89557"/>
                    <a:pt x="31927" y="89557"/>
                  </a:cubicBezTo>
                  <a:cubicBezTo>
                    <a:pt x="45874" y="89557"/>
                    <a:pt x="55901" y="79184"/>
                    <a:pt x="55901" y="65007"/>
                  </a:cubicBezTo>
                  <a:cubicBezTo>
                    <a:pt x="55901" y="50830"/>
                    <a:pt x="45874" y="40226"/>
                    <a:pt x="31927" y="40226"/>
                  </a:cubicBezTo>
                  <a:cubicBezTo>
                    <a:pt x="17981" y="40226"/>
                    <a:pt x="8184" y="50599"/>
                    <a:pt x="8184" y="65007"/>
                  </a:cubicBezTo>
                  <a:close/>
                  <a:moveTo>
                    <a:pt x="83910" y="15214"/>
                  </a:moveTo>
                  <a:cubicBezTo>
                    <a:pt x="83910" y="12218"/>
                    <a:pt x="86215" y="9682"/>
                    <a:pt x="89212" y="9682"/>
                  </a:cubicBezTo>
                  <a:cubicBezTo>
                    <a:pt x="90595" y="9682"/>
                    <a:pt x="91748" y="10028"/>
                    <a:pt x="92900" y="10835"/>
                  </a:cubicBezTo>
                  <a:lnTo>
                    <a:pt x="99009" y="15099"/>
                  </a:lnTo>
                  <a:lnTo>
                    <a:pt x="92900" y="19364"/>
                  </a:lnTo>
                  <a:cubicBezTo>
                    <a:pt x="91748" y="20171"/>
                    <a:pt x="90595" y="20631"/>
                    <a:pt x="89212" y="20631"/>
                  </a:cubicBezTo>
                  <a:cubicBezTo>
                    <a:pt x="86215" y="20631"/>
                    <a:pt x="83910" y="18096"/>
                    <a:pt x="83910" y="15214"/>
                  </a:cubicBezTo>
                  <a:close/>
                  <a:moveTo>
                    <a:pt x="85869" y="33887"/>
                  </a:moveTo>
                  <a:lnTo>
                    <a:pt x="93822" y="33887"/>
                  </a:lnTo>
                  <a:lnTo>
                    <a:pt x="93822" y="96012"/>
                  </a:lnTo>
                  <a:lnTo>
                    <a:pt x="85869" y="96012"/>
                  </a:lnTo>
                  <a:lnTo>
                    <a:pt x="85869" y="33887"/>
                  </a:lnTo>
                  <a:close/>
                  <a:moveTo>
                    <a:pt x="132319" y="90595"/>
                  </a:moveTo>
                  <a:cubicBezTo>
                    <a:pt x="140618" y="90595"/>
                    <a:pt x="146957" y="86906"/>
                    <a:pt x="146957" y="80106"/>
                  </a:cubicBezTo>
                  <a:cubicBezTo>
                    <a:pt x="146957" y="76187"/>
                    <a:pt x="144767" y="73075"/>
                    <a:pt x="139465" y="71000"/>
                  </a:cubicBezTo>
                  <a:lnTo>
                    <a:pt x="123559" y="64776"/>
                  </a:lnTo>
                  <a:cubicBezTo>
                    <a:pt x="116067" y="61779"/>
                    <a:pt x="112149" y="57400"/>
                    <a:pt x="112149" y="49908"/>
                  </a:cubicBezTo>
                  <a:cubicBezTo>
                    <a:pt x="112149" y="39419"/>
                    <a:pt x="120909" y="32964"/>
                    <a:pt x="133126" y="32964"/>
                  </a:cubicBezTo>
                  <a:cubicBezTo>
                    <a:pt x="140388" y="32964"/>
                    <a:pt x="147188" y="35039"/>
                    <a:pt x="152029" y="38958"/>
                  </a:cubicBezTo>
                  <a:lnTo>
                    <a:pt x="152029" y="47257"/>
                  </a:lnTo>
                  <a:cubicBezTo>
                    <a:pt x="146611" y="42300"/>
                    <a:pt x="139696" y="39534"/>
                    <a:pt x="133241" y="39534"/>
                  </a:cubicBezTo>
                  <a:cubicBezTo>
                    <a:pt x="125634" y="39534"/>
                    <a:pt x="120102" y="43107"/>
                    <a:pt x="120102" y="49331"/>
                  </a:cubicBezTo>
                  <a:cubicBezTo>
                    <a:pt x="120102" y="53481"/>
                    <a:pt x="122176" y="56132"/>
                    <a:pt x="127478" y="58206"/>
                  </a:cubicBezTo>
                  <a:lnTo>
                    <a:pt x="143499" y="64431"/>
                  </a:lnTo>
                  <a:cubicBezTo>
                    <a:pt x="151337" y="67658"/>
                    <a:pt x="154910" y="72384"/>
                    <a:pt x="154910" y="78838"/>
                  </a:cubicBezTo>
                  <a:cubicBezTo>
                    <a:pt x="154910" y="90364"/>
                    <a:pt x="145344" y="97280"/>
                    <a:pt x="132319" y="97280"/>
                  </a:cubicBezTo>
                  <a:cubicBezTo>
                    <a:pt x="124020" y="97280"/>
                    <a:pt x="116644" y="95090"/>
                    <a:pt x="110996" y="90710"/>
                  </a:cubicBezTo>
                  <a:lnTo>
                    <a:pt x="110996" y="82065"/>
                  </a:lnTo>
                  <a:cubicBezTo>
                    <a:pt x="117450" y="88174"/>
                    <a:pt x="124942" y="90825"/>
                    <a:pt x="132435" y="90825"/>
                  </a:cubicBezTo>
                  <a:close/>
                  <a:moveTo>
                    <a:pt x="199516" y="89673"/>
                  </a:moveTo>
                  <a:cubicBezTo>
                    <a:pt x="207354" y="89673"/>
                    <a:pt x="214500" y="87252"/>
                    <a:pt x="220032" y="82296"/>
                  </a:cubicBezTo>
                  <a:lnTo>
                    <a:pt x="220032" y="90364"/>
                  </a:lnTo>
                  <a:cubicBezTo>
                    <a:pt x="213923" y="94975"/>
                    <a:pt x="206662" y="96934"/>
                    <a:pt x="198824" y="96934"/>
                  </a:cubicBezTo>
                  <a:cubicBezTo>
                    <a:pt x="179806" y="96934"/>
                    <a:pt x="166667" y="83564"/>
                    <a:pt x="166667" y="64891"/>
                  </a:cubicBezTo>
                  <a:cubicBezTo>
                    <a:pt x="166667" y="46219"/>
                    <a:pt x="180152" y="32849"/>
                    <a:pt x="198709" y="32849"/>
                  </a:cubicBezTo>
                  <a:cubicBezTo>
                    <a:pt x="206777" y="32849"/>
                    <a:pt x="213923" y="35270"/>
                    <a:pt x="219341" y="39995"/>
                  </a:cubicBezTo>
                  <a:lnTo>
                    <a:pt x="219341" y="48755"/>
                  </a:lnTo>
                  <a:cubicBezTo>
                    <a:pt x="214385" y="43338"/>
                    <a:pt x="207239" y="40341"/>
                    <a:pt x="199170" y="40341"/>
                  </a:cubicBezTo>
                  <a:cubicBezTo>
                    <a:pt x="184878" y="40341"/>
                    <a:pt x="174735" y="50484"/>
                    <a:pt x="174735" y="64891"/>
                  </a:cubicBezTo>
                  <a:cubicBezTo>
                    <a:pt x="174735" y="79299"/>
                    <a:pt x="184878" y="89673"/>
                    <a:pt x="199516" y="89673"/>
                  </a:cubicBezTo>
                  <a:close/>
                  <a:moveTo>
                    <a:pt x="232135" y="65353"/>
                  </a:moveTo>
                  <a:cubicBezTo>
                    <a:pt x="232135" y="46911"/>
                    <a:pt x="243776" y="32849"/>
                    <a:pt x="262679" y="32849"/>
                  </a:cubicBezTo>
                  <a:cubicBezTo>
                    <a:pt x="281582" y="32849"/>
                    <a:pt x="292070" y="46219"/>
                    <a:pt x="292070" y="64200"/>
                  </a:cubicBezTo>
                  <a:cubicBezTo>
                    <a:pt x="292070" y="65468"/>
                    <a:pt x="291955" y="66736"/>
                    <a:pt x="291840" y="68004"/>
                  </a:cubicBezTo>
                  <a:lnTo>
                    <a:pt x="240318" y="68004"/>
                  </a:lnTo>
                  <a:cubicBezTo>
                    <a:pt x="241586" y="80797"/>
                    <a:pt x="251153" y="89788"/>
                    <a:pt x="265215" y="89788"/>
                  </a:cubicBezTo>
                  <a:cubicBezTo>
                    <a:pt x="273513" y="89788"/>
                    <a:pt x="281351" y="87252"/>
                    <a:pt x="287921" y="82180"/>
                  </a:cubicBezTo>
                  <a:lnTo>
                    <a:pt x="287921" y="89903"/>
                  </a:lnTo>
                  <a:cubicBezTo>
                    <a:pt x="281351" y="94744"/>
                    <a:pt x="273513" y="97049"/>
                    <a:pt x="265215" y="97049"/>
                  </a:cubicBezTo>
                  <a:cubicBezTo>
                    <a:pt x="245735" y="97049"/>
                    <a:pt x="232135" y="84140"/>
                    <a:pt x="232135" y="65353"/>
                  </a:cubicBezTo>
                  <a:close/>
                  <a:moveTo>
                    <a:pt x="283887" y="61549"/>
                  </a:moveTo>
                  <a:cubicBezTo>
                    <a:pt x="283080" y="49331"/>
                    <a:pt x="275358" y="40110"/>
                    <a:pt x="262679" y="40110"/>
                  </a:cubicBezTo>
                  <a:cubicBezTo>
                    <a:pt x="250000" y="40110"/>
                    <a:pt x="241701" y="49331"/>
                    <a:pt x="240434" y="61549"/>
                  </a:cubicBezTo>
                  <a:lnTo>
                    <a:pt x="283771" y="61549"/>
                  </a:lnTo>
                  <a:close/>
                  <a:moveTo>
                    <a:pt x="317197" y="96012"/>
                  </a:moveTo>
                  <a:lnTo>
                    <a:pt x="309359" y="96012"/>
                  </a:lnTo>
                  <a:lnTo>
                    <a:pt x="309359" y="33887"/>
                  </a:lnTo>
                  <a:lnTo>
                    <a:pt x="317197" y="33887"/>
                  </a:lnTo>
                  <a:lnTo>
                    <a:pt x="317197" y="49908"/>
                  </a:lnTo>
                  <a:cubicBezTo>
                    <a:pt x="321462" y="39419"/>
                    <a:pt x="330106" y="32964"/>
                    <a:pt x="340480" y="32964"/>
                  </a:cubicBezTo>
                  <a:lnTo>
                    <a:pt x="340480" y="41839"/>
                  </a:lnTo>
                  <a:cubicBezTo>
                    <a:pt x="328032" y="40572"/>
                    <a:pt x="317197" y="50138"/>
                    <a:pt x="317197" y="66159"/>
                  </a:cubicBezTo>
                  <a:lnTo>
                    <a:pt x="317197" y="96127"/>
                  </a:lnTo>
                  <a:close/>
                  <a:moveTo>
                    <a:pt x="360189" y="96012"/>
                  </a:moveTo>
                  <a:lnTo>
                    <a:pt x="352351" y="96012"/>
                  </a:lnTo>
                  <a:lnTo>
                    <a:pt x="352351" y="33887"/>
                  </a:lnTo>
                  <a:lnTo>
                    <a:pt x="360189" y="33887"/>
                  </a:lnTo>
                  <a:lnTo>
                    <a:pt x="360189" y="48063"/>
                  </a:lnTo>
                  <a:cubicBezTo>
                    <a:pt x="364339" y="38958"/>
                    <a:pt x="372752" y="32849"/>
                    <a:pt x="383126" y="32849"/>
                  </a:cubicBezTo>
                  <a:cubicBezTo>
                    <a:pt x="399608" y="32849"/>
                    <a:pt x="407676" y="44375"/>
                    <a:pt x="407676" y="60512"/>
                  </a:cubicBezTo>
                  <a:lnTo>
                    <a:pt x="407676" y="96012"/>
                  </a:lnTo>
                  <a:lnTo>
                    <a:pt x="399839" y="96012"/>
                  </a:lnTo>
                  <a:lnTo>
                    <a:pt x="399839" y="61664"/>
                  </a:lnTo>
                  <a:cubicBezTo>
                    <a:pt x="399839" y="47602"/>
                    <a:pt x="393384" y="40456"/>
                    <a:pt x="381167" y="40456"/>
                  </a:cubicBezTo>
                  <a:cubicBezTo>
                    <a:pt x="368949" y="40456"/>
                    <a:pt x="360074" y="51060"/>
                    <a:pt x="360074" y="64891"/>
                  </a:cubicBezTo>
                  <a:lnTo>
                    <a:pt x="360074" y="96012"/>
                  </a:lnTo>
                  <a:close/>
                  <a:moveTo>
                    <a:pt x="429461" y="19479"/>
                  </a:moveTo>
                  <a:lnTo>
                    <a:pt x="423352" y="15214"/>
                  </a:lnTo>
                  <a:lnTo>
                    <a:pt x="429461" y="10950"/>
                  </a:lnTo>
                  <a:cubicBezTo>
                    <a:pt x="430613" y="10143"/>
                    <a:pt x="431766" y="9797"/>
                    <a:pt x="433149" y="9797"/>
                  </a:cubicBezTo>
                  <a:cubicBezTo>
                    <a:pt x="436146" y="9797"/>
                    <a:pt x="438451" y="12333"/>
                    <a:pt x="438451" y="15329"/>
                  </a:cubicBezTo>
                  <a:cubicBezTo>
                    <a:pt x="438451" y="18326"/>
                    <a:pt x="436146" y="20747"/>
                    <a:pt x="433149" y="20747"/>
                  </a:cubicBezTo>
                  <a:cubicBezTo>
                    <a:pt x="431766" y="20747"/>
                    <a:pt x="430613" y="20286"/>
                    <a:pt x="429461" y="19479"/>
                  </a:cubicBezTo>
                  <a:close/>
                  <a:moveTo>
                    <a:pt x="428539" y="33887"/>
                  </a:moveTo>
                  <a:lnTo>
                    <a:pt x="436491" y="33887"/>
                  </a:lnTo>
                  <a:lnTo>
                    <a:pt x="436491" y="96012"/>
                  </a:lnTo>
                  <a:lnTo>
                    <a:pt x="428539" y="96012"/>
                  </a:lnTo>
                  <a:lnTo>
                    <a:pt x="428539" y="33887"/>
                  </a:lnTo>
                  <a:close/>
                  <a:moveTo>
                    <a:pt x="466344" y="96012"/>
                  </a:moveTo>
                  <a:lnTo>
                    <a:pt x="458506" y="96012"/>
                  </a:lnTo>
                  <a:lnTo>
                    <a:pt x="458506" y="33887"/>
                  </a:lnTo>
                  <a:lnTo>
                    <a:pt x="466344" y="33887"/>
                  </a:lnTo>
                  <a:lnTo>
                    <a:pt x="466344" y="48063"/>
                  </a:lnTo>
                  <a:cubicBezTo>
                    <a:pt x="470493" y="38958"/>
                    <a:pt x="478908" y="32849"/>
                    <a:pt x="489281" y="32849"/>
                  </a:cubicBezTo>
                  <a:cubicBezTo>
                    <a:pt x="505763" y="32849"/>
                    <a:pt x="513832" y="44375"/>
                    <a:pt x="513832" y="60512"/>
                  </a:cubicBezTo>
                  <a:lnTo>
                    <a:pt x="513832" y="96012"/>
                  </a:lnTo>
                  <a:lnTo>
                    <a:pt x="505994" y="96012"/>
                  </a:lnTo>
                  <a:lnTo>
                    <a:pt x="505994" y="61664"/>
                  </a:lnTo>
                  <a:cubicBezTo>
                    <a:pt x="505994" y="47602"/>
                    <a:pt x="499539" y="40456"/>
                    <a:pt x="487321" y="40456"/>
                  </a:cubicBezTo>
                  <a:cubicBezTo>
                    <a:pt x="475104" y="40456"/>
                    <a:pt x="466229" y="51060"/>
                    <a:pt x="466229" y="64891"/>
                  </a:cubicBezTo>
                  <a:lnTo>
                    <a:pt x="466229" y="96012"/>
                  </a:lnTo>
                  <a:close/>
                  <a:moveTo>
                    <a:pt x="560512" y="128630"/>
                  </a:moveTo>
                  <a:cubicBezTo>
                    <a:pt x="551176" y="128630"/>
                    <a:pt x="542070" y="125864"/>
                    <a:pt x="535385" y="120101"/>
                  </a:cubicBezTo>
                  <a:lnTo>
                    <a:pt x="535385" y="111457"/>
                  </a:lnTo>
                  <a:cubicBezTo>
                    <a:pt x="541955" y="117911"/>
                    <a:pt x="551637" y="121139"/>
                    <a:pt x="560512" y="121139"/>
                  </a:cubicBezTo>
                  <a:cubicBezTo>
                    <a:pt x="576418" y="121139"/>
                    <a:pt x="585293" y="112840"/>
                    <a:pt x="585293" y="97510"/>
                  </a:cubicBezTo>
                  <a:lnTo>
                    <a:pt x="585293" y="81604"/>
                  </a:lnTo>
                  <a:cubicBezTo>
                    <a:pt x="580798" y="90825"/>
                    <a:pt x="571808" y="96934"/>
                    <a:pt x="560512" y="96934"/>
                  </a:cubicBezTo>
                  <a:cubicBezTo>
                    <a:pt x="542416" y="96934"/>
                    <a:pt x="529392" y="83448"/>
                    <a:pt x="529392" y="65122"/>
                  </a:cubicBezTo>
                  <a:cubicBezTo>
                    <a:pt x="529392" y="46796"/>
                    <a:pt x="542301" y="32734"/>
                    <a:pt x="560512" y="32734"/>
                  </a:cubicBezTo>
                  <a:cubicBezTo>
                    <a:pt x="571808" y="32734"/>
                    <a:pt x="580798" y="38843"/>
                    <a:pt x="585293" y="48179"/>
                  </a:cubicBezTo>
                  <a:lnTo>
                    <a:pt x="585293" y="33771"/>
                  </a:lnTo>
                  <a:lnTo>
                    <a:pt x="593131" y="33771"/>
                  </a:lnTo>
                  <a:lnTo>
                    <a:pt x="593131" y="96934"/>
                  </a:lnTo>
                  <a:cubicBezTo>
                    <a:pt x="593131" y="117220"/>
                    <a:pt x="581259" y="128515"/>
                    <a:pt x="560512" y="128515"/>
                  </a:cubicBezTo>
                  <a:close/>
                  <a:moveTo>
                    <a:pt x="561319" y="40341"/>
                  </a:moveTo>
                  <a:cubicBezTo>
                    <a:pt x="547372" y="40341"/>
                    <a:pt x="537575" y="50715"/>
                    <a:pt x="537575" y="65122"/>
                  </a:cubicBezTo>
                  <a:cubicBezTo>
                    <a:pt x="537575" y="79530"/>
                    <a:pt x="547372" y="89673"/>
                    <a:pt x="561319" y="89673"/>
                  </a:cubicBezTo>
                  <a:cubicBezTo>
                    <a:pt x="575265" y="89673"/>
                    <a:pt x="585293" y="79299"/>
                    <a:pt x="585293" y="65122"/>
                  </a:cubicBezTo>
                  <a:cubicBezTo>
                    <a:pt x="585293" y="50945"/>
                    <a:pt x="575265" y="40341"/>
                    <a:pt x="561319" y="40341"/>
                  </a:cubicBezTo>
                  <a:close/>
                  <a:moveTo>
                    <a:pt x="673121" y="89673"/>
                  </a:moveTo>
                  <a:cubicBezTo>
                    <a:pt x="680959" y="89673"/>
                    <a:pt x="688105" y="87252"/>
                    <a:pt x="693638" y="82296"/>
                  </a:cubicBezTo>
                  <a:lnTo>
                    <a:pt x="693638" y="90364"/>
                  </a:lnTo>
                  <a:cubicBezTo>
                    <a:pt x="687529" y="94975"/>
                    <a:pt x="680268" y="96934"/>
                    <a:pt x="672430" y="96934"/>
                  </a:cubicBezTo>
                  <a:cubicBezTo>
                    <a:pt x="653412" y="96934"/>
                    <a:pt x="640272" y="83564"/>
                    <a:pt x="640272" y="64891"/>
                  </a:cubicBezTo>
                  <a:cubicBezTo>
                    <a:pt x="640272" y="46219"/>
                    <a:pt x="653758" y="32849"/>
                    <a:pt x="672315" y="32849"/>
                  </a:cubicBezTo>
                  <a:cubicBezTo>
                    <a:pt x="680383" y="32849"/>
                    <a:pt x="687529" y="35270"/>
                    <a:pt x="692946" y="39995"/>
                  </a:cubicBezTo>
                  <a:lnTo>
                    <a:pt x="692946" y="48755"/>
                  </a:lnTo>
                  <a:cubicBezTo>
                    <a:pt x="687990" y="43338"/>
                    <a:pt x="680844" y="40341"/>
                    <a:pt x="672776" y="40341"/>
                  </a:cubicBezTo>
                  <a:cubicBezTo>
                    <a:pt x="658483" y="40341"/>
                    <a:pt x="648340" y="50484"/>
                    <a:pt x="648340" y="64891"/>
                  </a:cubicBezTo>
                  <a:cubicBezTo>
                    <a:pt x="648340" y="79299"/>
                    <a:pt x="658483" y="89673"/>
                    <a:pt x="673121" y="89673"/>
                  </a:cubicBezTo>
                  <a:close/>
                  <a:moveTo>
                    <a:pt x="718304" y="96012"/>
                  </a:moveTo>
                  <a:lnTo>
                    <a:pt x="710466" y="96012"/>
                  </a:lnTo>
                  <a:lnTo>
                    <a:pt x="710466" y="33887"/>
                  </a:lnTo>
                  <a:lnTo>
                    <a:pt x="718304" y="33887"/>
                  </a:lnTo>
                  <a:lnTo>
                    <a:pt x="718304" y="49908"/>
                  </a:lnTo>
                  <a:cubicBezTo>
                    <a:pt x="722568" y="39419"/>
                    <a:pt x="731213" y="32964"/>
                    <a:pt x="741586" y="32964"/>
                  </a:cubicBezTo>
                  <a:lnTo>
                    <a:pt x="741586" y="41839"/>
                  </a:lnTo>
                  <a:cubicBezTo>
                    <a:pt x="729138" y="40572"/>
                    <a:pt x="718304" y="50138"/>
                    <a:pt x="718304" y="66159"/>
                  </a:cubicBezTo>
                  <a:lnTo>
                    <a:pt x="718304" y="96127"/>
                  </a:lnTo>
                  <a:close/>
                  <a:moveTo>
                    <a:pt x="748271" y="65353"/>
                  </a:moveTo>
                  <a:cubicBezTo>
                    <a:pt x="748271" y="46911"/>
                    <a:pt x="759913" y="32849"/>
                    <a:pt x="778815" y="32849"/>
                  </a:cubicBezTo>
                  <a:cubicBezTo>
                    <a:pt x="797718" y="32849"/>
                    <a:pt x="808207" y="46219"/>
                    <a:pt x="808207" y="64200"/>
                  </a:cubicBezTo>
                  <a:cubicBezTo>
                    <a:pt x="808207" y="65468"/>
                    <a:pt x="808092" y="66736"/>
                    <a:pt x="807976" y="68004"/>
                  </a:cubicBezTo>
                  <a:lnTo>
                    <a:pt x="756455" y="68004"/>
                  </a:lnTo>
                  <a:cubicBezTo>
                    <a:pt x="757723" y="80797"/>
                    <a:pt x="767289" y="89788"/>
                    <a:pt x="781351" y="89788"/>
                  </a:cubicBezTo>
                  <a:cubicBezTo>
                    <a:pt x="789650" y="89788"/>
                    <a:pt x="797487" y="87252"/>
                    <a:pt x="804057" y="82180"/>
                  </a:cubicBezTo>
                  <a:lnTo>
                    <a:pt x="804057" y="89903"/>
                  </a:lnTo>
                  <a:cubicBezTo>
                    <a:pt x="797487" y="94744"/>
                    <a:pt x="789650" y="97049"/>
                    <a:pt x="781351" y="97049"/>
                  </a:cubicBezTo>
                  <a:cubicBezTo>
                    <a:pt x="761872" y="97049"/>
                    <a:pt x="748271" y="84140"/>
                    <a:pt x="748271" y="65353"/>
                  </a:cubicBezTo>
                  <a:close/>
                  <a:moveTo>
                    <a:pt x="800023" y="61549"/>
                  </a:moveTo>
                  <a:cubicBezTo>
                    <a:pt x="799216" y="49331"/>
                    <a:pt x="791494" y="40110"/>
                    <a:pt x="778815" y="40110"/>
                  </a:cubicBezTo>
                  <a:cubicBezTo>
                    <a:pt x="766137" y="40110"/>
                    <a:pt x="757838" y="49331"/>
                    <a:pt x="756570" y="61549"/>
                  </a:cubicBezTo>
                  <a:lnTo>
                    <a:pt x="799908" y="61549"/>
                  </a:lnTo>
                  <a:close/>
                  <a:moveTo>
                    <a:pt x="876556" y="81720"/>
                  </a:moveTo>
                  <a:cubicBezTo>
                    <a:pt x="872061" y="90940"/>
                    <a:pt x="863186" y="97049"/>
                    <a:pt x="851775" y="97049"/>
                  </a:cubicBezTo>
                  <a:cubicBezTo>
                    <a:pt x="833679" y="97049"/>
                    <a:pt x="820655" y="83564"/>
                    <a:pt x="820655" y="65237"/>
                  </a:cubicBezTo>
                  <a:cubicBezTo>
                    <a:pt x="820655" y="46911"/>
                    <a:pt x="833564" y="32849"/>
                    <a:pt x="851775" y="32849"/>
                  </a:cubicBezTo>
                  <a:cubicBezTo>
                    <a:pt x="863186" y="32849"/>
                    <a:pt x="872061" y="38958"/>
                    <a:pt x="876556" y="48294"/>
                  </a:cubicBezTo>
                  <a:lnTo>
                    <a:pt x="876556" y="922"/>
                  </a:lnTo>
                  <a:lnTo>
                    <a:pt x="884394" y="922"/>
                  </a:lnTo>
                  <a:lnTo>
                    <a:pt x="884394" y="96012"/>
                  </a:lnTo>
                  <a:lnTo>
                    <a:pt x="876556" y="96012"/>
                  </a:lnTo>
                  <a:lnTo>
                    <a:pt x="876556" y="81720"/>
                  </a:lnTo>
                  <a:close/>
                  <a:moveTo>
                    <a:pt x="828838" y="65122"/>
                  </a:moveTo>
                  <a:cubicBezTo>
                    <a:pt x="828838" y="79299"/>
                    <a:pt x="838636" y="89673"/>
                    <a:pt x="852582" y="89673"/>
                  </a:cubicBezTo>
                  <a:cubicBezTo>
                    <a:pt x="866529" y="89673"/>
                    <a:pt x="876556" y="79299"/>
                    <a:pt x="876556" y="65122"/>
                  </a:cubicBezTo>
                  <a:cubicBezTo>
                    <a:pt x="876556" y="50945"/>
                    <a:pt x="866529" y="40341"/>
                    <a:pt x="852582" y="40341"/>
                  </a:cubicBezTo>
                  <a:cubicBezTo>
                    <a:pt x="838636" y="40341"/>
                    <a:pt x="828838" y="50715"/>
                    <a:pt x="828838" y="65122"/>
                  </a:cubicBezTo>
                  <a:close/>
                  <a:moveTo>
                    <a:pt x="904565" y="15329"/>
                  </a:moveTo>
                  <a:cubicBezTo>
                    <a:pt x="904565" y="12333"/>
                    <a:pt x="906870" y="9797"/>
                    <a:pt x="909866" y="9797"/>
                  </a:cubicBezTo>
                  <a:cubicBezTo>
                    <a:pt x="911250" y="9797"/>
                    <a:pt x="912402" y="10143"/>
                    <a:pt x="913555" y="10950"/>
                  </a:cubicBezTo>
                  <a:lnTo>
                    <a:pt x="919664" y="15214"/>
                  </a:lnTo>
                  <a:lnTo>
                    <a:pt x="913555" y="19479"/>
                  </a:lnTo>
                  <a:cubicBezTo>
                    <a:pt x="912402" y="20286"/>
                    <a:pt x="911250" y="20747"/>
                    <a:pt x="909866" y="20747"/>
                  </a:cubicBezTo>
                  <a:cubicBezTo>
                    <a:pt x="906870" y="20747"/>
                    <a:pt x="904565" y="18211"/>
                    <a:pt x="904565" y="15329"/>
                  </a:cubicBezTo>
                  <a:close/>
                  <a:moveTo>
                    <a:pt x="906524" y="34002"/>
                  </a:moveTo>
                  <a:lnTo>
                    <a:pt x="914477" y="34002"/>
                  </a:lnTo>
                  <a:lnTo>
                    <a:pt x="914477" y="96127"/>
                  </a:lnTo>
                  <a:lnTo>
                    <a:pt x="906524" y="96127"/>
                  </a:lnTo>
                  <a:lnTo>
                    <a:pt x="906524" y="34002"/>
                  </a:lnTo>
                  <a:close/>
                  <a:moveTo>
                    <a:pt x="968995" y="97165"/>
                  </a:moveTo>
                  <a:cubicBezTo>
                    <a:pt x="957584" y="97165"/>
                    <a:pt x="948594" y="91056"/>
                    <a:pt x="944214" y="81720"/>
                  </a:cubicBezTo>
                  <a:lnTo>
                    <a:pt x="944214" y="96127"/>
                  </a:lnTo>
                  <a:lnTo>
                    <a:pt x="936377" y="96127"/>
                  </a:lnTo>
                  <a:lnTo>
                    <a:pt x="936377" y="1037"/>
                  </a:lnTo>
                  <a:lnTo>
                    <a:pt x="944214" y="1037"/>
                  </a:lnTo>
                  <a:lnTo>
                    <a:pt x="944214" y="48409"/>
                  </a:lnTo>
                  <a:cubicBezTo>
                    <a:pt x="948479" y="39073"/>
                    <a:pt x="957584" y="32964"/>
                    <a:pt x="968995" y="32964"/>
                  </a:cubicBezTo>
                  <a:cubicBezTo>
                    <a:pt x="987091" y="32964"/>
                    <a:pt x="1000116" y="46450"/>
                    <a:pt x="1000116" y="64891"/>
                  </a:cubicBezTo>
                  <a:cubicBezTo>
                    <a:pt x="1000116" y="83333"/>
                    <a:pt x="987206" y="97049"/>
                    <a:pt x="968995" y="97049"/>
                  </a:cubicBezTo>
                  <a:close/>
                  <a:moveTo>
                    <a:pt x="991932" y="65122"/>
                  </a:moveTo>
                  <a:cubicBezTo>
                    <a:pt x="991932" y="50945"/>
                    <a:pt x="982135" y="40572"/>
                    <a:pt x="968188" y="40572"/>
                  </a:cubicBezTo>
                  <a:cubicBezTo>
                    <a:pt x="954242" y="40572"/>
                    <a:pt x="944214" y="50945"/>
                    <a:pt x="944214" y="65122"/>
                  </a:cubicBezTo>
                  <a:cubicBezTo>
                    <a:pt x="944214" y="79299"/>
                    <a:pt x="954242" y="89903"/>
                    <a:pt x="968188" y="89903"/>
                  </a:cubicBezTo>
                  <a:cubicBezTo>
                    <a:pt x="982135" y="89903"/>
                    <a:pt x="991932" y="79530"/>
                    <a:pt x="991932" y="65122"/>
                  </a:cubicBezTo>
                  <a:close/>
                  <a:moveTo>
                    <a:pt x="1018327" y="19594"/>
                  </a:moveTo>
                  <a:lnTo>
                    <a:pt x="1012218" y="15329"/>
                  </a:lnTo>
                  <a:lnTo>
                    <a:pt x="1018327" y="11065"/>
                  </a:lnTo>
                  <a:cubicBezTo>
                    <a:pt x="1019479" y="10258"/>
                    <a:pt x="1020632" y="9912"/>
                    <a:pt x="1022015" y="9912"/>
                  </a:cubicBezTo>
                  <a:cubicBezTo>
                    <a:pt x="1025012" y="9912"/>
                    <a:pt x="1027317" y="12448"/>
                    <a:pt x="1027317" y="15445"/>
                  </a:cubicBezTo>
                  <a:cubicBezTo>
                    <a:pt x="1027317" y="18441"/>
                    <a:pt x="1025012" y="20862"/>
                    <a:pt x="1022015" y="20862"/>
                  </a:cubicBezTo>
                  <a:cubicBezTo>
                    <a:pt x="1020632" y="20862"/>
                    <a:pt x="1019479" y="20401"/>
                    <a:pt x="1018327" y="19594"/>
                  </a:cubicBezTo>
                  <a:close/>
                  <a:moveTo>
                    <a:pt x="1017405" y="34002"/>
                  </a:moveTo>
                  <a:lnTo>
                    <a:pt x="1025358" y="34002"/>
                  </a:lnTo>
                  <a:lnTo>
                    <a:pt x="1025358" y="96127"/>
                  </a:lnTo>
                  <a:lnTo>
                    <a:pt x="1017405" y="96127"/>
                  </a:lnTo>
                  <a:lnTo>
                    <a:pt x="1017405" y="34002"/>
                  </a:lnTo>
                  <a:close/>
                  <a:moveTo>
                    <a:pt x="1047372" y="1037"/>
                  </a:moveTo>
                  <a:lnTo>
                    <a:pt x="1055210" y="1037"/>
                  </a:lnTo>
                  <a:lnTo>
                    <a:pt x="1055210" y="96127"/>
                  </a:lnTo>
                  <a:lnTo>
                    <a:pt x="1047372" y="96127"/>
                  </a:lnTo>
                  <a:lnTo>
                    <a:pt x="1047372" y="1037"/>
                  </a:lnTo>
                  <a:close/>
                  <a:moveTo>
                    <a:pt x="1075496" y="15329"/>
                  </a:moveTo>
                  <a:cubicBezTo>
                    <a:pt x="1075496" y="12333"/>
                    <a:pt x="1077801" y="9797"/>
                    <a:pt x="1080798" y="9797"/>
                  </a:cubicBezTo>
                  <a:cubicBezTo>
                    <a:pt x="1082181" y="9797"/>
                    <a:pt x="1083334" y="10143"/>
                    <a:pt x="1084486" y="10950"/>
                  </a:cubicBezTo>
                  <a:lnTo>
                    <a:pt x="1090595" y="15214"/>
                  </a:lnTo>
                  <a:lnTo>
                    <a:pt x="1084486" y="19479"/>
                  </a:lnTo>
                  <a:cubicBezTo>
                    <a:pt x="1083334" y="20286"/>
                    <a:pt x="1082181" y="20747"/>
                    <a:pt x="1080798" y="20747"/>
                  </a:cubicBezTo>
                  <a:cubicBezTo>
                    <a:pt x="1077801" y="20747"/>
                    <a:pt x="1075496" y="18211"/>
                    <a:pt x="1075496" y="15329"/>
                  </a:cubicBezTo>
                  <a:close/>
                  <a:moveTo>
                    <a:pt x="1077455" y="34002"/>
                  </a:moveTo>
                  <a:lnTo>
                    <a:pt x="1085408" y="34002"/>
                  </a:lnTo>
                  <a:lnTo>
                    <a:pt x="1085408" y="96127"/>
                  </a:lnTo>
                  <a:lnTo>
                    <a:pt x="1077455" y="96127"/>
                  </a:lnTo>
                  <a:lnTo>
                    <a:pt x="1077455" y="34002"/>
                  </a:lnTo>
                  <a:close/>
                  <a:moveTo>
                    <a:pt x="1126902" y="97165"/>
                  </a:moveTo>
                  <a:cubicBezTo>
                    <a:pt x="1114339" y="97165"/>
                    <a:pt x="1106616" y="91286"/>
                    <a:pt x="1106616" y="75726"/>
                  </a:cubicBezTo>
                  <a:lnTo>
                    <a:pt x="1106616" y="13716"/>
                  </a:lnTo>
                  <a:lnTo>
                    <a:pt x="1114339" y="13716"/>
                  </a:lnTo>
                  <a:lnTo>
                    <a:pt x="1114339" y="34002"/>
                  </a:lnTo>
                  <a:lnTo>
                    <a:pt x="1141656" y="34002"/>
                  </a:lnTo>
                  <a:lnTo>
                    <a:pt x="1141656" y="41378"/>
                  </a:lnTo>
                  <a:lnTo>
                    <a:pt x="1114339" y="41378"/>
                  </a:lnTo>
                  <a:lnTo>
                    <a:pt x="1114339" y="76417"/>
                  </a:lnTo>
                  <a:cubicBezTo>
                    <a:pt x="1114339" y="85984"/>
                    <a:pt x="1119871" y="89788"/>
                    <a:pt x="1127709" y="89788"/>
                  </a:cubicBezTo>
                  <a:cubicBezTo>
                    <a:pt x="1132550" y="89788"/>
                    <a:pt x="1138083" y="88405"/>
                    <a:pt x="1142693" y="85062"/>
                  </a:cubicBezTo>
                  <a:lnTo>
                    <a:pt x="1142693" y="92669"/>
                  </a:lnTo>
                  <a:cubicBezTo>
                    <a:pt x="1138198" y="95896"/>
                    <a:pt x="1132089" y="97280"/>
                    <a:pt x="1127017" y="97280"/>
                  </a:cubicBezTo>
                  <a:close/>
                  <a:moveTo>
                    <a:pt x="1162172" y="127824"/>
                  </a:moveTo>
                  <a:lnTo>
                    <a:pt x="1153873" y="127824"/>
                  </a:lnTo>
                  <a:lnTo>
                    <a:pt x="1173583" y="87022"/>
                  </a:lnTo>
                  <a:lnTo>
                    <a:pt x="1146036" y="34002"/>
                  </a:lnTo>
                  <a:lnTo>
                    <a:pt x="1155256" y="34002"/>
                  </a:lnTo>
                  <a:lnTo>
                    <a:pt x="1177847" y="78147"/>
                  </a:lnTo>
                  <a:lnTo>
                    <a:pt x="1199286" y="34002"/>
                  </a:lnTo>
                  <a:lnTo>
                    <a:pt x="1207585" y="34002"/>
                  </a:lnTo>
                  <a:lnTo>
                    <a:pt x="1162172" y="127824"/>
                  </a:lnTo>
                  <a:close/>
                  <a:moveTo>
                    <a:pt x="1245159" y="64891"/>
                  </a:moveTo>
                  <a:cubicBezTo>
                    <a:pt x="1245159" y="46450"/>
                    <a:pt x="1258645" y="32964"/>
                    <a:pt x="1277317" y="32964"/>
                  </a:cubicBezTo>
                  <a:cubicBezTo>
                    <a:pt x="1295989" y="32964"/>
                    <a:pt x="1309129" y="46450"/>
                    <a:pt x="1309129" y="64891"/>
                  </a:cubicBezTo>
                  <a:cubicBezTo>
                    <a:pt x="1309129" y="83333"/>
                    <a:pt x="1295989" y="97049"/>
                    <a:pt x="1277317" y="97049"/>
                  </a:cubicBezTo>
                  <a:cubicBezTo>
                    <a:pt x="1258645" y="97049"/>
                    <a:pt x="1245159" y="83448"/>
                    <a:pt x="1245159" y="64891"/>
                  </a:cubicBezTo>
                  <a:close/>
                  <a:moveTo>
                    <a:pt x="1277202" y="40456"/>
                  </a:moveTo>
                  <a:cubicBezTo>
                    <a:pt x="1263140" y="40456"/>
                    <a:pt x="1253228" y="50830"/>
                    <a:pt x="1253228" y="65007"/>
                  </a:cubicBezTo>
                  <a:cubicBezTo>
                    <a:pt x="1253228" y="79184"/>
                    <a:pt x="1263140" y="89788"/>
                    <a:pt x="1277202" y="89788"/>
                  </a:cubicBezTo>
                  <a:cubicBezTo>
                    <a:pt x="1291263" y="89788"/>
                    <a:pt x="1301061" y="79414"/>
                    <a:pt x="1301061" y="65007"/>
                  </a:cubicBezTo>
                  <a:cubicBezTo>
                    <a:pt x="1301061" y="50599"/>
                    <a:pt x="1291148" y="40456"/>
                    <a:pt x="1277202" y="40456"/>
                  </a:cubicBezTo>
                  <a:close/>
                  <a:moveTo>
                    <a:pt x="1333218" y="41378"/>
                  </a:moveTo>
                  <a:lnTo>
                    <a:pt x="1333218" y="96127"/>
                  </a:lnTo>
                  <a:lnTo>
                    <a:pt x="1325381" y="96127"/>
                  </a:lnTo>
                  <a:lnTo>
                    <a:pt x="1325381" y="21208"/>
                  </a:lnTo>
                  <a:cubicBezTo>
                    <a:pt x="1325381" y="8875"/>
                    <a:pt x="1333218" y="0"/>
                    <a:pt x="1346012" y="0"/>
                  </a:cubicBezTo>
                  <a:cubicBezTo>
                    <a:pt x="1351314" y="0"/>
                    <a:pt x="1356271" y="1152"/>
                    <a:pt x="1361111" y="4725"/>
                  </a:cubicBezTo>
                  <a:lnTo>
                    <a:pt x="1361111" y="12563"/>
                  </a:lnTo>
                  <a:cubicBezTo>
                    <a:pt x="1356501" y="8760"/>
                    <a:pt x="1351775" y="7492"/>
                    <a:pt x="1346473" y="7492"/>
                  </a:cubicBezTo>
                  <a:cubicBezTo>
                    <a:pt x="1338405" y="7492"/>
                    <a:pt x="1333103" y="13024"/>
                    <a:pt x="1333103" y="20862"/>
                  </a:cubicBezTo>
                  <a:lnTo>
                    <a:pt x="1333103" y="34002"/>
                  </a:lnTo>
                  <a:lnTo>
                    <a:pt x="1358806" y="34002"/>
                  </a:lnTo>
                  <a:lnTo>
                    <a:pt x="1358806" y="41378"/>
                  </a:lnTo>
                  <a:lnTo>
                    <a:pt x="1333103" y="41378"/>
                  </a:lnTo>
                  <a:close/>
                  <a:moveTo>
                    <a:pt x="1397764" y="15329"/>
                  </a:moveTo>
                  <a:cubicBezTo>
                    <a:pt x="1397764" y="12333"/>
                    <a:pt x="1400069" y="9797"/>
                    <a:pt x="1403066" y="9797"/>
                  </a:cubicBezTo>
                  <a:cubicBezTo>
                    <a:pt x="1404449" y="9797"/>
                    <a:pt x="1405602" y="10143"/>
                    <a:pt x="1406755" y="10950"/>
                  </a:cubicBezTo>
                  <a:lnTo>
                    <a:pt x="1412864" y="15214"/>
                  </a:lnTo>
                  <a:lnTo>
                    <a:pt x="1406755" y="19479"/>
                  </a:lnTo>
                  <a:cubicBezTo>
                    <a:pt x="1405602" y="20286"/>
                    <a:pt x="1404449" y="20747"/>
                    <a:pt x="1403066" y="20747"/>
                  </a:cubicBezTo>
                  <a:cubicBezTo>
                    <a:pt x="1400069" y="20747"/>
                    <a:pt x="1397764" y="18211"/>
                    <a:pt x="1397764" y="15329"/>
                  </a:cubicBezTo>
                  <a:close/>
                  <a:moveTo>
                    <a:pt x="1399724" y="34002"/>
                  </a:moveTo>
                  <a:lnTo>
                    <a:pt x="1407677" y="34002"/>
                  </a:lnTo>
                  <a:lnTo>
                    <a:pt x="1407677" y="96127"/>
                  </a:lnTo>
                  <a:lnTo>
                    <a:pt x="1399724" y="96127"/>
                  </a:lnTo>
                  <a:lnTo>
                    <a:pt x="1399724" y="34002"/>
                  </a:lnTo>
                  <a:close/>
                  <a:moveTo>
                    <a:pt x="1437529" y="96127"/>
                  </a:moveTo>
                  <a:lnTo>
                    <a:pt x="1429691" y="96127"/>
                  </a:lnTo>
                  <a:lnTo>
                    <a:pt x="1429691" y="34002"/>
                  </a:lnTo>
                  <a:lnTo>
                    <a:pt x="1437529" y="34002"/>
                  </a:lnTo>
                  <a:lnTo>
                    <a:pt x="1437529" y="48179"/>
                  </a:lnTo>
                  <a:cubicBezTo>
                    <a:pt x="1441679" y="39073"/>
                    <a:pt x="1450092" y="32964"/>
                    <a:pt x="1460466" y="32964"/>
                  </a:cubicBezTo>
                  <a:cubicBezTo>
                    <a:pt x="1476948" y="32964"/>
                    <a:pt x="1485016" y="44490"/>
                    <a:pt x="1485016" y="60627"/>
                  </a:cubicBezTo>
                  <a:lnTo>
                    <a:pt x="1485016" y="96127"/>
                  </a:lnTo>
                  <a:lnTo>
                    <a:pt x="1477179" y="96127"/>
                  </a:lnTo>
                  <a:lnTo>
                    <a:pt x="1477179" y="61779"/>
                  </a:lnTo>
                  <a:cubicBezTo>
                    <a:pt x="1477179" y="47718"/>
                    <a:pt x="1470724" y="40572"/>
                    <a:pt x="1458507" y="40572"/>
                  </a:cubicBezTo>
                  <a:cubicBezTo>
                    <a:pt x="1446289" y="40572"/>
                    <a:pt x="1437414" y="51176"/>
                    <a:pt x="1437414" y="65007"/>
                  </a:cubicBezTo>
                  <a:lnTo>
                    <a:pt x="1437414" y="96127"/>
                  </a:lnTo>
                  <a:close/>
                  <a:moveTo>
                    <a:pt x="1511988" y="41378"/>
                  </a:moveTo>
                  <a:lnTo>
                    <a:pt x="1511988" y="96127"/>
                  </a:lnTo>
                  <a:lnTo>
                    <a:pt x="1504150" y="96127"/>
                  </a:lnTo>
                  <a:lnTo>
                    <a:pt x="1504150" y="21208"/>
                  </a:lnTo>
                  <a:cubicBezTo>
                    <a:pt x="1504150" y="8875"/>
                    <a:pt x="1511988" y="0"/>
                    <a:pt x="1524781" y="0"/>
                  </a:cubicBezTo>
                  <a:cubicBezTo>
                    <a:pt x="1530083" y="0"/>
                    <a:pt x="1535040" y="1152"/>
                    <a:pt x="1539880" y="4725"/>
                  </a:cubicBezTo>
                  <a:lnTo>
                    <a:pt x="1539880" y="12563"/>
                  </a:lnTo>
                  <a:cubicBezTo>
                    <a:pt x="1535270" y="8760"/>
                    <a:pt x="1530544" y="7492"/>
                    <a:pt x="1525243" y="7492"/>
                  </a:cubicBezTo>
                  <a:cubicBezTo>
                    <a:pt x="1517174" y="7492"/>
                    <a:pt x="1511872" y="13024"/>
                    <a:pt x="1511872" y="20862"/>
                  </a:cubicBezTo>
                  <a:lnTo>
                    <a:pt x="1511872" y="34002"/>
                  </a:lnTo>
                  <a:lnTo>
                    <a:pt x="1537575" y="34002"/>
                  </a:lnTo>
                  <a:lnTo>
                    <a:pt x="1537575" y="41378"/>
                  </a:lnTo>
                  <a:lnTo>
                    <a:pt x="1511872" y="41378"/>
                  </a:lnTo>
                  <a:close/>
                  <a:moveTo>
                    <a:pt x="1543915" y="65007"/>
                  </a:moveTo>
                  <a:cubicBezTo>
                    <a:pt x="1543915" y="46565"/>
                    <a:pt x="1557400" y="33080"/>
                    <a:pt x="1576072" y="33080"/>
                  </a:cubicBezTo>
                  <a:cubicBezTo>
                    <a:pt x="1594745" y="33080"/>
                    <a:pt x="1607884" y="46565"/>
                    <a:pt x="1607884" y="65007"/>
                  </a:cubicBezTo>
                  <a:cubicBezTo>
                    <a:pt x="1607884" y="83448"/>
                    <a:pt x="1594745" y="97165"/>
                    <a:pt x="1576072" y="97165"/>
                  </a:cubicBezTo>
                  <a:cubicBezTo>
                    <a:pt x="1557400" y="97165"/>
                    <a:pt x="1543915" y="83564"/>
                    <a:pt x="1543915" y="65007"/>
                  </a:cubicBezTo>
                  <a:close/>
                  <a:moveTo>
                    <a:pt x="1575957" y="40572"/>
                  </a:moveTo>
                  <a:cubicBezTo>
                    <a:pt x="1561895" y="40572"/>
                    <a:pt x="1551983" y="50945"/>
                    <a:pt x="1551983" y="65122"/>
                  </a:cubicBezTo>
                  <a:cubicBezTo>
                    <a:pt x="1551983" y="79299"/>
                    <a:pt x="1561895" y="89903"/>
                    <a:pt x="1575957" y="89903"/>
                  </a:cubicBezTo>
                  <a:cubicBezTo>
                    <a:pt x="1590019" y="89903"/>
                    <a:pt x="1599816" y="79530"/>
                    <a:pt x="1599816" y="65122"/>
                  </a:cubicBezTo>
                  <a:cubicBezTo>
                    <a:pt x="1599816" y="50715"/>
                    <a:pt x="1589903" y="40572"/>
                    <a:pt x="1575957" y="40572"/>
                  </a:cubicBezTo>
                  <a:close/>
                  <a:moveTo>
                    <a:pt x="1633126" y="96242"/>
                  </a:moveTo>
                  <a:lnTo>
                    <a:pt x="1625289" y="96242"/>
                  </a:lnTo>
                  <a:lnTo>
                    <a:pt x="1625289" y="34117"/>
                  </a:lnTo>
                  <a:lnTo>
                    <a:pt x="1633126" y="34117"/>
                  </a:lnTo>
                  <a:lnTo>
                    <a:pt x="1633126" y="50138"/>
                  </a:lnTo>
                  <a:cubicBezTo>
                    <a:pt x="1637391" y="39650"/>
                    <a:pt x="1646035" y="33195"/>
                    <a:pt x="1656409" y="33195"/>
                  </a:cubicBezTo>
                  <a:lnTo>
                    <a:pt x="1656409" y="42070"/>
                  </a:lnTo>
                  <a:cubicBezTo>
                    <a:pt x="1643961" y="40802"/>
                    <a:pt x="1633126" y="50369"/>
                    <a:pt x="1633126" y="66390"/>
                  </a:cubicBezTo>
                  <a:lnTo>
                    <a:pt x="1633126" y="96358"/>
                  </a:lnTo>
                  <a:close/>
                  <a:moveTo>
                    <a:pt x="1676118" y="96242"/>
                  </a:moveTo>
                  <a:lnTo>
                    <a:pt x="1668281" y="96242"/>
                  </a:lnTo>
                  <a:lnTo>
                    <a:pt x="1668281" y="34117"/>
                  </a:lnTo>
                  <a:lnTo>
                    <a:pt x="1676118" y="34117"/>
                  </a:lnTo>
                  <a:lnTo>
                    <a:pt x="1676118" y="48063"/>
                  </a:lnTo>
                  <a:cubicBezTo>
                    <a:pt x="1680037" y="39073"/>
                    <a:pt x="1688221" y="33080"/>
                    <a:pt x="1697903" y="33080"/>
                  </a:cubicBezTo>
                  <a:cubicBezTo>
                    <a:pt x="1708737" y="33080"/>
                    <a:pt x="1715192" y="39304"/>
                    <a:pt x="1717958" y="48986"/>
                  </a:cubicBezTo>
                  <a:cubicBezTo>
                    <a:pt x="1721762" y="39650"/>
                    <a:pt x="1730406" y="33080"/>
                    <a:pt x="1741010" y="33080"/>
                  </a:cubicBezTo>
                  <a:cubicBezTo>
                    <a:pt x="1756340" y="33080"/>
                    <a:pt x="1763947" y="44606"/>
                    <a:pt x="1763947" y="60742"/>
                  </a:cubicBezTo>
                  <a:lnTo>
                    <a:pt x="1763947" y="96242"/>
                  </a:lnTo>
                  <a:lnTo>
                    <a:pt x="1756109" y="96242"/>
                  </a:lnTo>
                  <a:lnTo>
                    <a:pt x="1756109" y="61895"/>
                  </a:lnTo>
                  <a:cubicBezTo>
                    <a:pt x="1756109" y="47833"/>
                    <a:pt x="1750577" y="40687"/>
                    <a:pt x="1739512" y="40687"/>
                  </a:cubicBezTo>
                  <a:cubicBezTo>
                    <a:pt x="1728446" y="40687"/>
                    <a:pt x="1720148" y="50830"/>
                    <a:pt x="1720148" y="63854"/>
                  </a:cubicBezTo>
                  <a:lnTo>
                    <a:pt x="1720148" y="96242"/>
                  </a:lnTo>
                  <a:lnTo>
                    <a:pt x="1712310" y="96242"/>
                  </a:lnTo>
                  <a:lnTo>
                    <a:pt x="1712310" y="61895"/>
                  </a:lnTo>
                  <a:cubicBezTo>
                    <a:pt x="1712310" y="47833"/>
                    <a:pt x="1706777" y="40687"/>
                    <a:pt x="1695713" y="40687"/>
                  </a:cubicBezTo>
                  <a:cubicBezTo>
                    <a:pt x="1684648" y="40687"/>
                    <a:pt x="1676234" y="51291"/>
                    <a:pt x="1676234" y="65122"/>
                  </a:cubicBezTo>
                  <a:lnTo>
                    <a:pt x="1676234" y="96242"/>
                  </a:lnTo>
                  <a:close/>
                  <a:moveTo>
                    <a:pt x="1835409" y="81950"/>
                  </a:moveTo>
                  <a:cubicBezTo>
                    <a:pt x="1830913" y="91286"/>
                    <a:pt x="1822038" y="97280"/>
                    <a:pt x="1810627" y="97280"/>
                  </a:cubicBezTo>
                  <a:cubicBezTo>
                    <a:pt x="1792531" y="97280"/>
                    <a:pt x="1779507" y="83794"/>
                    <a:pt x="1779507" y="65468"/>
                  </a:cubicBezTo>
                  <a:cubicBezTo>
                    <a:pt x="1779507" y="47142"/>
                    <a:pt x="1792416" y="33080"/>
                    <a:pt x="1810627" y="33080"/>
                  </a:cubicBezTo>
                  <a:cubicBezTo>
                    <a:pt x="1822038" y="33080"/>
                    <a:pt x="1830913" y="39189"/>
                    <a:pt x="1835409" y="48525"/>
                  </a:cubicBezTo>
                  <a:lnTo>
                    <a:pt x="1835409" y="34117"/>
                  </a:lnTo>
                  <a:lnTo>
                    <a:pt x="1843246" y="34117"/>
                  </a:lnTo>
                  <a:lnTo>
                    <a:pt x="1843246" y="96242"/>
                  </a:lnTo>
                  <a:lnTo>
                    <a:pt x="1835409" y="96242"/>
                  </a:lnTo>
                  <a:lnTo>
                    <a:pt x="1835409" y="81950"/>
                  </a:lnTo>
                  <a:close/>
                  <a:moveTo>
                    <a:pt x="1787691" y="65353"/>
                  </a:moveTo>
                  <a:cubicBezTo>
                    <a:pt x="1787691" y="79530"/>
                    <a:pt x="1797487" y="89903"/>
                    <a:pt x="1811434" y="89903"/>
                  </a:cubicBezTo>
                  <a:cubicBezTo>
                    <a:pt x="1825381" y="89903"/>
                    <a:pt x="1835409" y="79530"/>
                    <a:pt x="1835409" y="65353"/>
                  </a:cubicBezTo>
                  <a:cubicBezTo>
                    <a:pt x="1835409" y="51176"/>
                    <a:pt x="1825381" y="40572"/>
                    <a:pt x="1811434" y="40572"/>
                  </a:cubicBezTo>
                  <a:cubicBezTo>
                    <a:pt x="1797487" y="40572"/>
                    <a:pt x="1787691" y="50945"/>
                    <a:pt x="1787691" y="65353"/>
                  </a:cubicBezTo>
                  <a:close/>
                  <a:moveTo>
                    <a:pt x="1884855" y="97280"/>
                  </a:moveTo>
                  <a:cubicBezTo>
                    <a:pt x="1872292" y="97280"/>
                    <a:pt x="1864569" y="91401"/>
                    <a:pt x="1864569" y="75841"/>
                  </a:cubicBezTo>
                  <a:lnTo>
                    <a:pt x="1864569" y="13831"/>
                  </a:lnTo>
                  <a:lnTo>
                    <a:pt x="1872292" y="13831"/>
                  </a:lnTo>
                  <a:lnTo>
                    <a:pt x="1872292" y="34117"/>
                  </a:lnTo>
                  <a:lnTo>
                    <a:pt x="1899609" y="34117"/>
                  </a:lnTo>
                  <a:lnTo>
                    <a:pt x="1899609" y="41494"/>
                  </a:lnTo>
                  <a:lnTo>
                    <a:pt x="1872292" y="41494"/>
                  </a:lnTo>
                  <a:lnTo>
                    <a:pt x="1872292" y="76533"/>
                  </a:lnTo>
                  <a:cubicBezTo>
                    <a:pt x="1872292" y="86100"/>
                    <a:pt x="1877824" y="89903"/>
                    <a:pt x="1885662" y="89903"/>
                  </a:cubicBezTo>
                  <a:cubicBezTo>
                    <a:pt x="1890503" y="89903"/>
                    <a:pt x="1896036" y="88520"/>
                    <a:pt x="1900646" y="85177"/>
                  </a:cubicBezTo>
                  <a:lnTo>
                    <a:pt x="1900646" y="92785"/>
                  </a:lnTo>
                  <a:cubicBezTo>
                    <a:pt x="1896150" y="96012"/>
                    <a:pt x="1890042" y="97395"/>
                    <a:pt x="1884970" y="97395"/>
                  </a:cubicBezTo>
                  <a:close/>
                  <a:moveTo>
                    <a:pt x="1914477" y="19709"/>
                  </a:moveTo>
                  <a:lnTo>
                    <a:pt x="1908369" y="15445"/>
                  </a:lnTo>
                  <a:lnTo>
                    <a:pt x="1914477" y="11180"/>
                  </a:lnTo>
                  <a:cubicBezTo>
                    <a:pt x="1915629" y="10373"/>
                    <a:pt x="1916782" y="10028"/>
                    <a:pt x="1918166" y="10028"/>
                  </a:cubicBezTo>
                  <a:cubicBezTo>
                    <a:pt x="1921162" y="10028"/>
                    <a:pt x="1923468" y="12563"/>
                    <a:pt x="1923468" y="15560"/>
                  </a:cubicBezTo>
                  <a:cubicBezTo>
                    <a:pt x="1923468" y="18557"/>
                    <a:pt x="1921162" y="20977"/>
                    <a:pt x="1918166" y="20977"/>
                  </a:cubicBezTo>
                  <a:cubicBezTo>
                    <a:pt x="1916782" y="20977"/>
                    <a:pt x="1915629" y="20516"/>
                    <a:pt x="1914477" y="19709"/>
                  </a:cubicBezTo>
                  <a:close/>
                  <a:moveTo>
                    <a:pt x="1913555" y="34117"/>
                  </a:moveTo>
                  <a:lnTo>
                    <a:pt x="1921508" y="34117"/>
                  </a:lnTo>
                  <a:lnTo>
                    <a:pt x="1921508" y="96242"/>
                  </a:lnTo>
                  <a:lnTo>
                    <a:pt x="1913555" y="96242"/>
                  </a:lnTo>
                  <a:lnTo>
                    <a:pt x="1913555" y="34117"/>
                  </a:lnTo>
                  <a:close/>
                  <a:moveTo>
                    <a:pt x="1938797" y="65007"/>
                  </a:moveTo>
                  <a:cubicBezTo>
                    <a:pt x="1938797" y="46565"/>
                    <a:pt x="1952283" y="33080"/>
                    <a:pt x="1970955" y="33080"/>
                  </a:cubicBezTo>
                  <a:cubicBezTo>
                    <a:pt x="1989627" y="33080"/>
                    <a:pt x="2002766" y="46565"/>
                    <a:pt x="2002766" y="65007"/>
                  </a:cubicBezTo>
                  <a:cubicBezTo>
                    <a:pt x="2002766" y="83448"/>
                    <a:pt x="1989627" y="97165"/>
                    <a:pt x="1970955" y="97165"/>
                  </a:cubicBezTo>
                  <a:cubicBezTo>
                    <a:pt x="1952283" y="97165"/>
                    <a:pt x="1938797" y="83564"/>
                    <a:pt x="1938797" y="65007"/>
                  </a:cubicBezTo>
                  <a:close/>
                  <a:moveTo>
                    <a:pt x="1970840" y="40572"/>
                  </a:moveTo>
                  <a:cubicBezTo>
                    <a:pt x="1956778" y="40572"/>
                    <a:pt x="1946865" y="50945"/>
                    <a:pt x="1946865" y="65122"/>
                  </a:cubicBezTo>
                  <a:cubicBezTo>
                    <a:pt x="1946865" y="79299"/>
                    <a:pt x="1956778" y="89903"/>
                    <a:pt x="1970840" y="89903"/>
                  </a:cubicBezTo>
                  <a:cubicBezTo>
                    <a:pt x="1984901" y="89903"/>
                    <a:pt x="1994699" y="79530"/>
                    <a:pt x="1994699" y="65122"/>
                  </a:cubicBezTo>
                  <a:cubicBezTo>
                    <a:pt x="1994699" y="50715"/>
                    <a:pt x="1984786" y="40572"/>
                    <a:pt x="1970840" y="40572"/>
                  </a:cubicBezTo>
                  <a:close/>
                  <a:moveTo>
                    <a:pt x="2028008" y="96242"/>
                  </a:moveTo>
                  <a:lnTo>
                    <a:pt x="2020171" y="96242"/>
                  </a:lnTo>
                  <a:lnTo>
                    <a:pt x="2020171" y="34117"/>
                  </a:lnTo>
                  <a:lnTo>
                    <a:pt x="2028008" y="34117"/>
                  </a:lnTo>
                  <a:lnTo>
                    <a:pt x="2028008" y="48294"/>
                  </a:lnTo>
                  <a:cubicBezTo>
                    <a:pt x="2032158" y="39189"/>
                    <a:pt x="2040572" y="33080"/>
                    <a:pt x="2050946" y="33080"/>
                  </a:cubicBezTo>
                  <a:cubicBezTo>
                    <a:pt x="2067428" y="33080"/>
                    <a:pt x="2075496" y="44606"/>
                    <a:pt x="2075496" y="60742"/>
                  </a:cubicBezTo>
                  <a:lnTo>
                    <a:pt x="2075496" y="96242"/>
                  </a:lnTo>
                  <a:lnTo>
                    <a:pt x="2067658" y="96242"/>
                  </a:lnTo>
                  <a:lnTo>
                    <a:pt x="2067658" y="61895"/>
                  </a:lnTo>
                  <a:cubicBezTo>
                    <a:pt x="2067658" y="47833"/>
                    <a:pt x="2061204" y="40687"/>
                    <a:pt x="2048986" y="40687"/>
                  </a:cubicBezTo>
                  <a:cubicBezTo>
                    <a:pt x="2036768" y="40687"/>
                    <a:pt x="2027894" y="51291"/>
                    <a:pt x="2027894" y="65122"/>
                  </a:cubicBezTo>
                  <a:lnTo>
                    <a:pt x="2027894" y="96242"/>
                  </a:lnTo>
                  <a:close/>
                  <a:moveTo>
                    <a:pt x="2092324" y="91286"/>
                  </a:moveTo>
                  <a:cubicBezTo>
                    <a:pt x="2092324" y="87713"/>
                    <a:pt x="2094860" y="85293"/>
                    <a:pt x="2098433" y="85293"/>
                  </a:cubicBezTo>
                  <a:cubicBezTo>
                    <a:pt x="2102006" y="85293"/>
                    <a:pt x="2104542" y="87713"/>
                    <a:pt x="2104542" y="91286"/>
                  </a:cubicBezTo>
                  <a:cubicBezTo>
                    <a:pt x="2104542" y="94859"/>
                    <a:pt x="2102006" y="97280"/>
                    <a:pt x="2098433" y="97280"/>
                  </a:cubicBezTo>
                  <a:cubicBezTo>
                    <a:pt x="2094860" y="97280"/>
                    <a:pt x="2092324" y="94859"/>
                    <a:pt x="2092324" y="91286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8E11185B-759E-487C-BCB1-68491C9B4727}"/>
                </a:ext>
              </a:extLst>
            </p:cNvPr>
            <p:cNvSpPr/>
            <p:nvPr/>
          </p:nvSpPr>
          <p:spPr>
            <a:xfrm>
              <a:off x="3715768" y="1108690"/>
              <a:ext cx="279967" cy="425887"/>
            </a:xfrm>
            <a:custGeom>
              <a:avLst/>
              <a:gdLst>
                <a:gd name="connsiteX0" fmla="*/ 89096 w 279967"/>
                <a:gd name="connsiteY0" fmla="*/ 113877 h 425887"/>
                <a:gd name="connsiteX1" fmla="*/ 123444 w 279967"/>
                <a:gd name="connsiteY1" fmla="*/ 156985 h 425887"/>
                <a:gd name="connsiteX2" fmla="*/ 206432 w 279967"/>
                <a:gd name="connsiteY2" fmla="*/ 197902 h 425887"/>
                <a:gd name="connsiteX3" fmla="*/ 279968 w 279967"/>
                <a:gd name="connsiteY3" fmla="*/ 298640 h 425887"/>
                <a:gd name="connsiteX4" fmla="*/ 131167 w 279967"/>
                <a:gd name="connsiteY4" fmla="*/ 425888 h 425887"/>
                <a:gd name="connsiteX5" fmla="*/ 0 w 279967"/>
                <a:gd name="connsiteY5" fmla="*/ 386584 h 425887"/>
                <a:gd name="connsiteX6" fmla="*/ 0 w 279967"/>
                <a:gd name="connsiteY6" fmla="*/ 294721 h 425887"/>
                <a:gd name="connsiteX7" fmla="*/ 132780 w 279967"/>
                <a:gd name="connsiteY7" fmla="*/ 356155 h 425887"/>
                <a:gd name="connsiteX8" fmla="*/ 192485 w 279967"/>
                <a:gd name="connsiteY8" fmla="*/ 313047 h 425887"/>
                <a:gd name="connsiteX9" fmla="*/ 155371 w 279967"/>
                <a:gd name="connsiteY9" fmla="*/ 266598 h 425887"/>
                <a:gd name="connsiteX10" fmla="*/ 77340 w 279967"/>
                <a:gd name="connsiteY10" fmla="*/ 229023 h 425887"/>
                <a:gd name="connsiteX11" fmla="*/ 3227 w 279967"/>
                <a:gd name="connsiteY11" fmla="*/ 121139 h 425887"/>
                <a:gd name="connsiteX12" fmla="*/ 144883 w 279967"/>
                <a:gd name="connsiteY12" fmla="*/ 0 h 425887"/>
                <a:gd name="connsiteX13" fmla="*/ 257722 w 279967"/>
                <a:gd name="connsiteY13" fmla="*/ 29276 h 425887"/>
                <a:gd name="connsiteX14" fmla="*/ 257722 w 279967"/>
                <a:gd name="connsiteY14" fmla="*/ 116183 h 425887"/>
                <a:gd name="connsiteX15" fmla="*/ 145920 w 279967"/>
                <a:gd name="connsiteY15" fmla="*/ 69156 h 425887"/>
                <a:gd name="connsiteX16" fmla="*/ 88981 w 279967"/>
                <a:gd name="connsiteY16" fmla="*/ 113993 h 42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9967" h="425887">
                  <a:moveTo>
                    <a:pt x="89096" y="113877"/>
                  </a:moveTo>
                  <a:cubicBezTo>
                    <a:pt x="89096" y="133241"/>
                    <a:pt x="101314" y="145459"/>
                    <a:pt x="123444" y="156985"/>
                  </a:cubicBezTo>
                  <a:lnTo>
                    <a:pt x="206432" y="197902"/>
                  </a:lnTo>
                  <a:cubicBezTo>
                    <a:pt x="256224" y="222222"/>
                    <a:pt x="279968" y="252075"/>
                    <a:pt x="279968" y="298640"/>
                  </a:cubicBezTo>
                  <a:cubicBezTo>
                    <a:pt x="279968" y="376095"/>
                    <a:pt x="217497" y="425888"/>
                    <a:pt x="131167" y="425888"/>
                  </a:cubicBezTo>
                  <a:cubicBezTo>
                    <a:pt x="84140" y="425888"/>
                    <a:pt x="37690" y="414246"/>
                    <a:pt x="0" y="386584"/>
                  </a:cubicBezTo>
                  <a:lnTo>
                    <a:pt x="0" y="294721"/>
                  </a:lnTo>
                  <a:cubicBezTo>
                    <a:pt x="46450" y="336791"/>
                    <a:pt x="95205" y="356155"/>
                    <a:pt x="132780" y="356155"/>
                  </a:cubicBezTo>
                  <a:cubicBezTo>
                    <a:pt x="165399" y="356155"/>
                    <a:pt x="192485" y="342324"/>
                    <a:pt x="192485" y="313047"/>
                  </a:cubicBezTo>
                  <a:cubicBezTo>
                    <a:pt x="192485" y="292070"/>
                    <a:pt x="183610" y="281466"/>
                    <a:pt x="155371" y="266598"/>
                  </a:cubicBezTo>
                  <a:lnTo>
                    <a:pt x="77340" y="229023"/>
                  </a:lnTo>
                  <a:cubicBezTo>
                    <a:pt x="30314" y="206316"/>
                    <a:pt x="3227" y="175311"/>
                    <a:pt x="3227" y="121139"/>
                  </a:cubicBezTo>
                  <a:cubicBezTo>
                    <a:pt x="3227" y="46450"/>
                    <a:pt x="64661" y="0"/>
                    <a:pt x="144883" y="0"/>
                  </a:cubicBezTo>
                  <a:cubicBezTo>
                    <a:pt x="185224" y="0"/>
                    <a:pt x="223951" y="8299"/>
                    <a:pt x="257722" y="29276"/>
                  </a:cubicBezTo>
                  <a:lnTo>
                    <a:pt x="257722" y="116183"/>
                  </a:lnTo>
                  <a:cubicBezTo>
                    <a:pt x="218995" y="86330"/>
                    <a:pt x="180844" y="69156"/>
                    <a:pt x="145920" y="69156"/>
                  </a:cubicBezTo>
                  <a:cubicBezTo>
                    <a:pt x="114338" y="69156"/>
                    <a:pt x="88981" y="83564"/>
                    <a:pt x="88981" y="11399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7246F2FC-FBD3-4547-8F95-D03BA6F1D020}"/>
                </a:ext>
              </a:extLst>
            </p:cNvPr>
            <p:cNvSpPr/>
            <p:nvPr/>
          </p:nvSpPr>
          <p:spPr>
            <a:xfrm>
              <a:off x="4043338" y="1169548"/>
              <a:ext cx="179691" cy="365145"/>
            </a:xfrm>
            <a:custGeom>
              <a:avLst/>
              <a:gdLst>
                <a:gd name="connsiteX0" fmla="*/ 106731 w 179691"/>
                <a:gd name="connsiteY0" fmla="*/ 365145 h 365145"/>
                <a:gd name="connsiteX1" fmla="*/ 0 w 179691"/>
                <a:gd name="connsiteY1" fmla="*/ 253919 h 365145"/>
                <a:gd name="connsiteX2" fmla="*/ 0 w 179691"/>
                <a:gd name="connsiteY2" fmla="*/ 0 h 365145"/>
                <a:gd name="connsiteX3" fmla="*/ 76879 w 179691"/>
                <a:gd name="connsiteY3" fmla="*/ 0 h 365145"/>
                <a:gd name="connsiteX4" fmla="*/ 76879 w 179691"/>
                <a:gd name="connsiteY4" fmla="*/ 80798 h 365145"/>
                <a:gd name="connsiteX5" fmla="*/ 177040 w 179691"/>
                <a:gd name="connsiteY5" fmla="*/ 80798 h 365145"/>
                <a:gd name="connsiteX6" fmla="*/ 177040 w 179691"/>
                <a:gd name="connsiteY6" fmla="*/ 146035 h 365145"/>
                <a:gd name="connsiteX7" fmla="*/ 76879 w 179691"/>
                <a:gd name="connsiteY7" fmla="*/ 146035 h 365145"/>
                <a:gd name="connsiteX8" fmla="*/ 76879 w 179691"/>
                <a:gd name="connsiteY8" fmla="*/ 250000 h 365145"/>
                <a:gd name="connsiteX9" fmla="*/ 122753 w 179691"/>
                <a:gd name="connsiteY9" fmla="*/ 294836 h 365145"/>
                <a:gd name="connsiteX10" fmla="*/ 179691 w 179691"/>
                <a:gd name="connsiteY10" fmla="*/ 278815 h 365145"/>
                <a:gd name="connsiteX11" fmla="*/ 179691 w 179691"/>
                <a:gd name="connsiteY11" fmla="*/ 345782 h 365145"/>
                <a:gd name="connsiteX12" fmla="*/ 106616 w 179691"/>
                <a:gd name="connsiteY12" fmla="*/ 365145 h 36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691" h="365145">
                  <a:moveTo>
                    <a:pt x="106731" y="365145"/>
                  </a:moveTo>
                  <a:cubicBezTo>
                    <a:pt x="40341" y="365145"/>
                    <a:pt x="0" y="333103"/>
                    <a:pt x="0" y="253919"/>
                  </a:cubicBezTo>
                  <a:lnTo>
                    <a:pt x="0" y="0"/>
                  </a:lnTo>
                  <a:lnTo>
                    <a:pt x="76879" y="0"/>
                  </a:lnTo>
                  <a:lnTo>
                    <a:pt x="76879" y="80798"/>
                  </a:lnTo>
                  <a:lnTo>
                    <a:pt x="177040" y="80798"/>
                  </a:lnTo>
                  <a:lnTo>
                    <a:pt x="177040" y="146035"/>
                  </a:lnTo>
                  <a:lnTo>
                    <a:pt x="76879" y="146035"/>
                  </a:lnTo>
                  <a:lnTo>
                    <a:pt x="76879" y="250000"/>
                  </a:lnTo>
                  <a:cubicBezTo>
                    <a:pt x="76879" y="281581"/>
                    <a:pt x="96819" y="294836"/>
                    <a:pt x="122753" y="294836"/>
                  </a:cubicBezTo>
                  <a:cubicBezTo>
                    <a:pt x="143269" y="294836"/>
                    <a:pt x="162633" y="289880"/>
                    <a:pt x="179691" y="278815"/>
                  </a:cubicBezTo>
                  <a:lnTo>
                    <a:pt x="179691" y="345782"/>
                  </a:lnTo>
                  <a:cubicBezTo>
                    <a:pt x="159751" y="359036"/>
                    <a:pt x="134279" y="365145"/>
                    <a:pt x="106616" y="365145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056E9056-F33F-4584-A1CC-51B3DA916DAD}"/>
                </a:ext>
              </a:extLst>
            </p:cNvPr>
            <p:cNvSpPr/>
            <p:nvPr/>
          </p:nvSpPr>
          <p:spPr>
            <a:xfrm>
              <a:off x="4252421" y="1244813"/>
              <a:ext cx="298755" cy="289880"/>
            </a:xfrm>
            <a:custGeom>
              <a:avLst/>
              <a:gdLst>
                <a:gd name="connsiteX0" fmla="*/ 221300 w 298755"/>
                <a:gd name="connsiteY0" fmla="*/ 252766 h 289880"/>
                <a:gd name="connsiteX1" fmla="*/ 138889 w 298755"/>
                <a:gd name="connsiteY1" fmla="*/ 289880 h 289880"/>
                <a:gd name="connsiteX2" fmla="*/ 0 w 298755"/>
                <a:gd name="connsiteY2" fmla="*/ 146035 h 289880"/>
                <a:gd name="connsiteX3" fmla="*/ 138889 w 298755"/>
                <a:gd name="connsiteY3" fmla="*/ 0 h 289880"/>
                <a:gd name="connsiteX4" fmla="*/ 221300 w 298755"/>
                <a:gd name="connsiteY4" fmla="*/ 37575 h 289880"/>
                <a:gd name="connsiteX5" fmla="*/ 221300 w 298755"/>
                <a:gd name="connsiteY5" fmla="*/ 5533 h 289880"/>
                <a:gd name="connsiteX6" fmla="*/ 298755 w 298755"/>
                <a:gd name="connsiteY6" fmla="*/ 5533 h 289880"/>
                <a:gd name="connsiteX7" fmla="*/ 298755 w 298755"/>
                <a:gd name="connsiteY7" fmla="*/ 284348 h 289880"/>
                <a:gd name="connsiteX8" fmla="*/ 221300 w 298755"/>
                <a:gd name="connsiteY8" fmla="*/ 284348 h 289880"/>
                <a:gd name="connsiteX9" fmla="*/ 221300 w 298755"/>
                <a:gd name="connsiteY9" fmla="*/ 252766 h 289880"/>
                <a:gd name="connsiteX10" fmla="*/ 79069 w 298755"/>
                <a:gd name="connsiteY10" fmla="*/ 146035 h 289880"/>
                <a:gd name="connsiteX11" fmla="*/ 149378 w 298755"/>
                <a:gd name="connsiteY11" fmla="*/ 218534 h 289880"/>
                <a:gd name="connsiteX12" fmla="*/ 221300 w 298755"/>
                <a:gd name="connsiteY12" fmla="*/ 146035 h 289880"/>
                <a:gd name="connsiteX13" fmla="*/ 149378 w 298755"/>
                <a:gd name="connsiteY13" fmla="*/ 71346 h 289880"/>
                <a:gd name="connsiteX14" fmla="*/ 79069 w 298755"/>
                <a:gd name="connsiteY14" fmla="*/ 146035 h 28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755" h="289880">
                  <a:moveTo>
                    <a:pt x="221300" y="252766"/>
                  </a:moveTo>
                  <a:cubicBezTo>
                    <a:pt x="201360" y="276049"/>
                    <a:pt x="172660" y="289880"/>
                    <a:pt x="138889" y="289880"/>
                  </a:cubicBezTo>
                  <a:cubicBezTo>
                    <a:pt x="57515" y="289880"/>
                    <a:pt x="0" y="229023"/>
                    <a:pt x="0" y="146035"/>
                  </a:cubicBezTo>
                  <a:cubicBezTo>
                    <a:pt x="0" y="63048"/>
                    <a:pt x="56939" y="0"/>
                    <a:pt x="138889" y="0"/>
                  </a:cubicBezTo>
                  <a:cubicBezTo>
                    <a:pt x="172660" y="0"/>
                    <a:pt x="201360" y="13831"/>
                    <a:pt x="221300" y="37575"/>
                  </a:cubicBezTo>
                  <a:lnTo>
                    <a:pt x="221300" y="5533"/>
                  </a:lnTo>
                  <a:lnTo>
                    <a:pt x="298755" y="5533"/>
                  </a:lnTo>
                  <a:lnTo>
                    <a:pt x="298755" y="284348"/>
                  </a:lnTo>
                  <a:lnTo>
                    <a:pt x="221300" y="284348"/>
                  </a:lnTo>
                  <a:lnTo>
                    <a:pt x="221300" y="252766"/>
                  </a:lnTo>
                  <a:close/>
                  <a:moveTo>
                    <a:pt x="79069" y="146035"/>
                  </a:moveTo>
                  <a:cubicBezTo>
                    <a:pt x="79069" y="188105"/>
                    <a:pt x="108921" y="218534"/>
                    <a:pt x="149378" y="218534"/>
                  </a:cubicBezTo>
                  <a:cubicBezTo>
                    <a:pt x="189834" y="218534"/>
                    <a:pt x="221300" y="188681"/>
                    <a:pt x="221300" y="146035"/>
                  </a:cubicBezTo>
                  <a:cubicBezTo>
                    <a:pt x="221300" y="103389"/>
                    <a:pt x="190871" y="71346"/>
                    <a:pt x="149378" y="71346"/>
                  </a:cubicBezTo>
                  <a:cubicBezTo>
                    <a:pt x="107884" y="71346"/>
                    <a:pt x="79069" y="102928"/>
                    <a:pt x="79069" y="146035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BC1524AB-DCCC-436B-B464-387FEAC2A347}"/>
                </a:ext>
              </a:extLst>
            </p:cNvPr>
            <p:cNvSpPr/>
            <p:nvPr/>
          </p:nvSpPr>
          <p:spPr>
            <a:xfrm>
              <a:off x="4625865" y="1244813"/>
              <a:ext cx="173121" cy="284347"/>
            </a:xfrm>
            <a:custGeom>
              <a:avLst/>
              <a:gdLst>
                <a:gd name="connsiteX0" fmla="*/ 76302 w 173121"/>
                <a:gd name="connsiteY0" fmla="*/ 284348 h 284347"/>
                <a:gd name="connsiteX1" fmla="*/ 0 w 173121"/>
                <a:gd name="connsiteY1" fmla="*/ 284348 h 284347"/>
                <a:gd name="connsiteX2" fmla="*/ 0 w 173121"/>
                <a:gd name="connsiteY2" fmla="*/ 5533 h 284347"/>
                <a:gd name="connsiteX3" fmla="*/ 76302 w 173121"/>
                <a:gd name="connsiteY3" fmla="*/ 5533 h 284347"/>
                <a:gd name="connsiteX4" fmla="*/ 76302 w 173121"/>
                <a:gd name="connsiteY4" fmla="*/ 55901 h 284347"/>
                <a:gd name="connsiteX5" fmla="*/ 173121 w 173121"/>
                <a:gd name="connsiteY5" fmla="*/ 0 h 284347"/>
                <a:gd name="connsiteX6" fmla="*/ 173121 w 173121"/>
                <a:gd name="connsiteY6" fmla="*/ 84601 h 284347"/>
                <a:gd name="connsiteX7" fmla="*/ 76302 w 173121"/>
                <a:gd name="connsiteY7" fmla="*/ 162633 h 284347"/>
                <a:gd name="connsiteX8" fmla="*/ 76302 w 173121"/>
                <a:gd name="connsiteY8" fmla="*/ 284348 h 28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121" h="284347">
                  <a:moveTo>
                    <a:pt x="76302" y="284348"/>
                  </a:moveTo>
                  <a:lnTo>
                    <a:pt x="0" y="284348"/>
                  </a:lnTo>
                  <a:lnTo>
                    <a:pt x="0" y="5533"/>
                  </a:lnTo>
                  <a:lnTo>
                    <a:pt x="76302" y="5533"/>
                  </a:lnTo>
                  <a:lnTo>
                    <a:pt x="76302" y="55901"/>
                  </a:lnTo>
                  <a:cubicBezTo>
                    <a:pt x="99009" y="19940"/>
                    <a:pt x="131628" y="0"/>
                    <a:pt x="173121" y="0"/>
                  </a:cubicBezTo>
                  <a:lnTo>
                    <a:pt x="173121" y="84601"/>
                  </a:lnTo>
                  <a:cubicBezTo>
                    <a:pt x="123329" y="74113"/>
                    <a:pt x="76302" y="103389"/>
                    <a:pt x="76302" y="162633"/>
                  </a:cubicBezTo>
                  <a:lnTo>
                    <a:pt x="76302" y="284348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A2F1C32D-071C-4FCF-B565-C78206B4A488}"/>
                </a:ext>
              </a:extLst>
            </p:cNvPr>
            <p:cNvSpPr/>
            <p:nvPr/>
          </p:nvSpPr>
          <p:spPr>
            <a:xfrm>
              <a:off x="4834486" y="1169548"/>
              <a:ext cx="179691" cy="365145"/>
            </a:xfrm>
            <a:custGeom>
              <a:avLst/>
              <a:gdLst>
                <a:gd name="connsiteX0" fmla="*/ 106731 w 179691"/>
                <a:gd name="connsiteY0" fmla="*/ 365145 h 365145"/>
                <a:gd name="connsiteX1" fmla="*/ 0 w 179691"/>
                <a:gd name="connsiteY1" fmla="*/ 253919 h 365145"/>
                <a:gd name="connsiteX2" fmla="*/ 0 w 179691"/>
                <a:gd name="connsiteY2" fmla="*/ 0 h 365145"/>
                <a:gd name="connsiteX3" fmla="*/ 76879 w 179691"/>
                <a:gd name="connsiteY3" fmla="*/ 0 h 365145"/>
                <a:gd name="connsiteX4" fmla="*/ 76879 w 179691"/>
                <a:gd name="connsiteY4" fmla="*/ 80798 h 365145"/>
                <a:gd name="connsiteX5" fmla="*/ 177040 w 179691"/>
                <a:gd name="connsiteY5" fmla="*/ 80798 h 365145"/>
                <a:gd name="connsiteX6" fmla="*/ 177040 w 179691"/>
                <a:gd name="connsiteY6" fmla="*/ 146035 h 365145"/>
                <a:gd name="connsiteX7" fmla="*/ 76879 w 179691"/>
                <a:gd name="connsiteY7" fmla="*/ 146035 h 365145"/>
                <a:gd name="connsiteX8" fmla="*/ 76879 w 179691"/>
                <a:gd name="connsiteY8" fmla="*/ 250000 h 365145"/>
                <a:gd name="connsiteX9" fmla="*/ 122752 w 179691"/>
                <a:gd name="connsiteY9" fmla="*/ 294836 h 365145"/>
                <a:gd name="connsiteX10" fmla="*/ 179691 w 179691"/>
                <a:gd name="connsiteY10" fmla="*/ 278815 h 365145"/>
                <a:gd name="connsiteX11" fmla="*/ 179691 w 179691"/>
                <a:gd name="connsiteY11" fmla="*/ 345782 h 365145"/>
                <a:gd name="connsiteX12" fmla="*/ 106616 w 179691"/>
                <a:gd name="connsiteY12" fmla="*/ 365145 h 36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691" h="365145">
                  <a:moveTo>
                    <a:pt x="106731" y="365145"/>
                  </a:moveTo>
                  <a:cubicBezTo>
                    <a:pt x="40341" y="365145"/>
                    <a:pt x="0" y="333103"/>
                    <a:pt x="0" y="253919"/>
                  </a:cubicBezTo>
                  <a:lnTo>
                    <a:pt x="0" y="0"/>
                  </a:lnTo>
                  <a:lnTo>
                    <a:pt x="76879" y="0"/>
                  </a:lnTo>
                  <a:lnTo>
                    <a:pt x="76879" y="80798"/>
                  </a:lnTo>
                  <a:lnTo>
                    <a:pt x="177040" y="80798"/>
                  </a:lnTo>
                  <a:lnTo>
                    <a:pt x="177040" y="146035"/>
                  </a:lnTo>
                  <a:lnTo>
                    <a:pt x="76879" y="146035"/>
                  </a:lnTo>
                  <a:lnTo>
                    <a:pt x="76879" y="250000"/>
                  </a:lnTo>
                  <a:cubicBezTo>
                    <a:pt x="76879" y="281581"/>
                    <a:pt x="96819" y="294836"/>
                    <a:pt x="122752" y="294836"/>
                  </a:cubicBezTo>
                  <a:cubicBezTo>
                    <a:pt x="143269" y="294836"/>
                    <a:pt x="162632" y="289880"/>
                    <a:pt x="179691" y="278815"/>
                  </a:cubicBezTo>
                  <a:lnTo>
                    <a:pt x="179691" y="345782"/>
                  </a:lnTo>
                  <a:cubicBezTo>
                    <a:pt x="159751" y="359036"/>
                    <a:pt x="134278" y="365145"/>
                    <a:pt x="106616" y="365145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C52B5BED-A69D-40D5-9E86-90B6D138DB62}"/>
                </a:ext>
              </a:extLst>
            </p:cNvPr>
            <p:cNvSpPr/>
            <p:nvPr/>
          </p:nvSpPr>
          <p:spPr>
            <a:xfrm>
              <a:off x="5166321" y="1244698"/>
              <a:ext cx="300483" cy="289880"/>
            </a:xfrm>
            <a:custGeom>
              <a:avLst/>
              <a:gdLst>
                <a:gd name="connsiteX0" fmla="*/ 0 w 300483"/>
                <a:gd name="connsiteY0" fmla="*/ 143269 h 289880"/>
                <a:gd name="connsiteX1" fmla="*/ 152144 w 300483"/>
                <a:gd name="connsiteY1" fmla="*/ 0 h 289880"/>
                <a:gd name="connsiteX2" fmla="*/ 300484 w 300483"/>
                <a:gd name="connsiteY2" fmla="*/ 143269 h 289880"/>
                <a:gd name="connsiteX3" fmla="*/ 152144 w 300483"/>
                <a:gd name="connsiteY3" fmla="*/ 289880 h 289880"/>
                <a:gd name="connsiteX4" fmla="*/ 0 w 300483"/>
                <a:gd name="connsiteY4" fmla="*/ 143269 h 289880"/>
                <a:gd name="connsiteX5" fmla="*/ 151106 w 300483"/>
                <a:gd name="connsiteY5" fmla="*/ 71346 h 289880"/>
                <a:gd name="connsiteX6" fmla="*/ 79184 w 300483"/>
                <a:gd name="connsiteY6" fmla="*/ 144421 h 289880"/>
                <a:gd name="connsiteX7" fmla="*/ 151106 w 300483"/>
                <a:gd name="connsiteY7" fmla="*/ 218534 h 289880"/>
                <a:gd name="connsiteX8" fmla="*/ 221876 w 300483"/>
                <a:gd name="connsiteY8" fmla="*/ 144421 h 289880"/>
                <a:gd name="connsiteX9" fmla="*/ 151106 w 300483"/>
                <a:gd name="connsiteY9" fmla="*/ 71346 h 28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483" h="289880">
                  <a:moveTo>
                    <a:pt x="0" y="143269"/>
                  </a:moveTo>
                  <a:cubicBezTo>
                    <a:pt x="0" y="58668"/>
                    <a:pt x="65237" y="0"/>
                    <a:pt x="152144" y="0"/>
                  </a:cubicBezTo>
                  <a:cubicBezTo>
                    <a:pt x="239050" y="0"/>
                    <a:pt x="300484" y="59244"/>
                    <a:pt x="300484" y="143269"/>
                  </a:cubicBezTo>
                  <a:cubicBezTo>
                    <a:pt x="300484" y="227294"/>
                    <a:pt x="237436" y="289880"/>
                    <a:pt x="152144" y="289880"/>
                  </a:cubicBezTo>
                  <a:cubicBezTo>
                    <a:pt x="66851" y="289880"/>
                    <a:pt x="0" y="229599"/>
                    <a:pt x="0" y="143269"/>
                  </a:cubicBezTo>
                  <a:close/>
                  <a:moveTo>
                    <a:pt x="151106" y="71346"/>
                  </a:moveTo>
                  <a:cubicBezTo>
                    <a:pt x="109036" y="71346"/>
                    <a:pt x="79184" y="101775"/>
                    <a:pt x="79184" y="144421"/>
                  </a:cubicBezTo>
                  <a:cubicBezTo>
                    <a:pt x="79184" y="187068"/>
                    <a:pt x="109036" y="218534"/>
                    <a:pt x="151106" y="218534"/>
                  </a:cubicBezTo>
                  <a:cubicBezTo>
                    <a:pt x="193176" y="218534"/>
                    <a:pt x="221876" y="187529"/>
                    <a:pt x="221876" y="144421"/>
                  </a:cubicBezTo>
                  <a:cubicBezTo>
                    <a:pt x="221876" y="101314"/>
                    <a:pt x="192024" y="71346"/>
                    <a:pt x="151106" y="71346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FE985CB1-6E08-4B4B-B26B-2E44ECAFBA8D}"/>
                </a:ext>
              </a:extLst>
            </p:cNvPr>
            <p:cNvSpPr/>
            <p:nvPr/>
          </p:nvSpPr>
          <p:spPr>
            <a:xfrm>
              <a:off x="5518788" y="1108690"/>
              <a:ext cx="182572" cy="420470"/>
            </a:xfrm>
            <a:custGeom>
              <a:avLst/>
              <a:gdLst>
                <a:gd name="connsiteX0" fmla="*/ 76302 w 182572"/>
                <a:gd name="connsiteY0" fmla="*/ 206893 h 420470"/>
                <a:gd name="connsiteX1" fmla="*/ 76302 w 182572"/>
                <a:gd name="connsiteY1" fmla="*/ 420470 h 420470"/>
                <a:gd name="connsiteX2" fmla="*/ 0 w 182572"/>
                <a:gd name="connsiteY2" fmla="*/ 420470 h 420470"/>
                <a:gd name="connsiteX3" fmla="*/ 0 w 182572"/>
                <a:gd name="connsiteY3" fmla="*/ 115030 h 420470"/>
                <a:gd name="connsiteX4" fmla="*/ 111803 w 182572"/>
                <a:gd name="connsiteY4" fmla="*/ 0 h 420470"/>
                <a:gd name="connsiteX5" fmla="*/ 182573 w 182572"/>
                <a:gd name="connsiteY5" fmla="*/ 18211 h 420470"/>
                <a:gd name="connsiteX6" fmla="*/ 182573 w 182572"/>
                <a:gd name="connsiteY6" fmla="*/ 86215 h 420470"/>
                <a:gd name="connsiteX7" fmla="*/ 123329 w 182572"/>
                <a:gd name="connsiteY7" fmla="*/ 68004 h 420470"/>
                <a:gd name="connsiteX8" fmla="*/ 76302 w 182572"/>
                <a:gd name="connsiteY8" fmla="*/ 112264 h 420470"/>
                <a:gd name="connsiteX9" fmla="*/ 76302 w 182572"/>
                <a:gd name="connsiteY9" fmla="*/ 141540 h 420470"/>
                <a:gd name="connsiteX10" fmla="*/ 177040 w 182572"/>
                <a:gd name="connsiteY10" fmla="*/ 141540 h 420470"/>
                <a:gd name="connsiteX11" fmla="*/ 177040 w 182572"/>
                <a:gd name="connsiteY11" fmla="*/ 206777 h 420470"/>
                <a:gd name="connsiteX12" fmla="*/ 76302 w 182572"/>
                <a:gd name="connsiteY12" fmla="*/ 206777 h 4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572" h="420470">
                  <a:moveTo>
                    <a:pt x="76302" y="206893"/>
                  </a:moveTo>
                  <a:lnTo>
                    <a:pt x="76302" y="420470"/>
                  </a:lnTo>
                  <a:lnTo>
                    <a:pt x="0" y="420470"/>
                  </a:lnTo>
                  <a:lnTo>
                    <a:pt x="0" y="115030"/>
                  </a:lnTo>
                  <a:cubicBezTo>
                    <a:pt x="0" y="47487"/>
                    <a:pt x="42647" y="0"/>
                    <a:pt x="111803" y="0"/>
                  </a:cubicBezTo>
                  <a:cubicBezTo>
                    <a:pt x="136123" y="0"/>
                    <a:pt x="160443" y="4956"/>
                    <a:pt x="182573" y="18211"/>
                  </a:cubicBezTo>
                  <a:lnTo>
                    <a:pt x="182573" y="86215"/>
                  </a:lnTo>
                  <a:cubicBezTo>
                    <a:pt x="164822" y="73997"/>
                    <a:pt x="144421" y="68004"/>
                    <a:pt x="123329" y="68004"/>
                  </a:cubicBezTo>
                  <a:cubicBezTo>
                    <a:pt x="95666" y="68004"/>
                    <a:pt x="76302" y="84601"/>
                    <a:pt x="76302" y="112264"/>
                  </a:cubicBezTo>
                  <a:lnTo>
                    <a:pt x="76302" y="141540"/>
                  </a:lnTo>
                  <a:lnTo>
                    <a:pt x="177040" y="141540"/>
                  </a:lnTo>
                  <a:lnTo>
                    <a:pt x="177040" y="206777"/>
                  </a:lnTo>
                  <a:lnTo>
                    <a:pt x="76302" y="206777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D227AC15-FB28-4EA8-B12A-67AC3590C1EE}"/>
                </a:ext>
              </a:extLst>
            </p:cNvPr>
            <p:cNvSpPr/>
            <p:nvPr/>
          </p:nvSpPr>
          <p:spPr>
            <a:xfrm>
              <a:off x="3713578" y="1798063"/>
              <a:ext cx="210811" cy="290110"/>
            </a:xfrm>
            <a:custGeom>
              <a:avLst/>
              <a:gdLst>
                <a:gd name="connsiteX0" fmla="*/ 97395 w 210811"/>
                <a:gd name="connsiteY0" fmla="*/ 233403 h 290110"/>
                <a:gd name="connsiteX1" fmla="*/ 133933 w 210811"/>
                <a:gd name="connsiteY1" fmla="*/ 209083 h 290110"/>
                <a:gd name="connsiteX2" fmla="*/ 114569 w 210811"/>
                <a:gd name="connsiteY2" fmla="*/ 185339 h 290110"/>
                <a:gd name="connsiteX3" fmla="*/ 62586 w 210811"/>
                <a:gd name="connsiteY3" fmla="*/ 163785 h 290110"/>
                <a:gd name="connsiteX4" fmla="*/ 576 w 210811"/>
                <a:gd name="connsiteY4" fmla="*/ 85178 h 290110"/>
                <a:gd name="connsiteX5" fmla="*/ 106270 w 210811"/>
                <a:gd name="connsiteY5" fmla="*/ 0 h 290110"/>
                <a:gd name="connsiteX6" fmla="*/ 194790 w 210811"/>
                <a:gd name="connsiteY6" fmla="*/ 22706 h 290110"/>
                <a:gd name="connsiteX7" fmla="*/ 194790 w 210811"/>
                <a:gd name="connsiteY7" fmla="*/ 93015 h 290110"/>
                <a:gd name="connsiteX8" fmla="*/ 110189 w 210811"/>
                <a:gd name="connsiteY8" fmla="*/ 54864 h 290110"/>
                <a:gd name="connsiteX9" fmla="*/ 76418 w 210811"/>
                <a:gd name="connsiteY9" fmla="*/ 78147 h 290110"/>
                <a:gd name="connsiteX10" fmla="*/ 97971 w 210811"/>
                <a:gd name="connsiteY10" fmla="*/ 101890 h 290110"/>
                <a:gd name="connsiteX11" fmla="*/ 152144 w 210811"/>
                <a:gd name="connsiteY11" fmla="*/ 125173 h 290110"/>
                <a:gd name="connsiteX12" fmla="*/ 210812 w 210811"/>
                <a:gd name="connsiteY12" fmla="*/ 197672 h 290110"/>
                <a:gd name="connsiteX13" fmla="*/ 95666 w 210811"/>
                <a:gd name="connsiteY13" fmla="*/ 290111 h 290110"/>
                <a:gd name="connsiteX14" fmla="*/ 0 w 210811"/>
                <a:gd name="connsiteY14" fmla="*/ 263601 h 290110"/>
                <a:gd name="connsiteX15" fmla="*/ 0 w 210811"/>
                <a:gd name="connsiteY15" fmla="*/ 190526 h 290110"/>
                <a:gd name="connsiteX16" fmla="*/ 97395 w 210811"/>
                <a:gd name="connsiteY16" fmla="*/ 233633 h 29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0811" h="290110">
                  <a:moveTo>
                    <a:pt x="97395" y="233403"/>
                  </a:moveTo>
                  <a:cubicBezTo>
                    <a:pt x="120101" y="233403"/>
                    <a:pt x="133933" y="223951"/>
                    <a:pt x="133933" y="209083"/>
                  </a:cubicBezTo>
                  <a:cubicBezTo>
                    <a:pt x="133933" y="199170"/>
                    <a:pt x="129553" y="191909"/>
                    <a:pt x="114569" y="185339"/>
                  </a:cubicBezTo>
                  <a:lnTo>
                    <a:pt x="62586" y="163785"/>
                  </a:lnTo>
                  <a:cubicBezTo>
                    <a:pt x="25011" y="147764"/>
                    <a:pt x="576" y="127824"/>
                    <a:pt x="576" y="85178"/>
                  </a:cubicBezTo>
                  <a:cubicBezTo>
                    <a:pt x="576" y="32042"/>
                    <a:pt x="42647" y="0"/>
                    <a:pt x="106270" y="0"/>
                  </a:cubicBezTo>
                  <a:cubicBezTo>
                    <a:pt x="139465" y="0"/>
                    <a:pt x="170470" y="7722"/>
                    <a:pt x="194790" y="22706"/>
                  </a:cubicBezTo>
                  <a:lnTo>
                    <a:pt x="194790" y="93015"/>
                  </a:lnTo>
                  <a:cubicBezTo>
                    <a:pt x="167704" y="69272"/>
                    <a:pt x="135546" y="54864"/>
                    <a:pt x="110189" y="54864"/>
                  </a:cubicBezTo>
                  <a:cubicBezTo>
                    <a:pt x="89212" y="54864"/>
                    <a:pt x="76418" y="63739"/>
                    <a:pt x="76418" y="78147"/>
                  </a:cubicBezTo>
                  <a:cubicBezTo>
                    <a:pt x="76418" y="89788"/>
                    <a:pt x="81950" y="95897"/>
                    <a:pt x="97971" y="101890"/>
                  </a:cubicBezTo>
                  <a:lnTo>
                    <a:pt x="152144" y="125173"/>
                  </a:lnTo>
                  <a:cubicBezTo>
                    <a:pt x="192024" y="142347"/>
                    <a:pt x="210812" y="163324"/>
                    <a:pt x="210812" y="197672"/>
                  </a:cubicBezTo>
                  <a:cubicBezTo>
                    <a:pt x="210812" y="256339"/>
                    <a:pt x="161595" y="290111"/>
                    <a:pt x="95666" y="290111"/>
                  </a:cubicBezTo>
                  <a:cubicBezTo>
                    <a:pt x="59129" y="290111"/>
                    <a:pt x="24896" y="280198"/>
                    <a:pt x="0" y="263601"/>
                  </a:cubicBezTo>
                  <a:lnTo>
                    <a:pt x="0" y="190526"/>
                  </a:lnTo>
                  <a:cubicBezTo>
                    <a:pt x="30429" y="219341"/>
                    <a:pt x="65353" y="233633"/>
                    <a:pt x="97395" y="23363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BF562049-1971-4D20-BC0B-E9AF495C0009}"/>
                </a:ext>
              </a:extLst>
            </p:cNvPr>
            <p:cNvSpPr/>
            <p:nvPr/>
          </p:nvSpPr>
          <p:spPr>
            <a:xfrm>
              <a:off x="3958161" y="1797833"/>
              <a:ext cx="237321" cy="289995"/>
            </a:xfrm>
            <a:custGeom>
              <a:avLst/>
              <a:gdLst>
                <a:gd name="connsiteX0" fmla="*/ 159866 w 237321"/>
                <a:gd name="connsiteY0" fmla="*/ 220378 h 289995"/>
                <a:gd name="connsiteX1" fmla="*/ 237321 w 237321"/>
                <a:gd name="connsiteY1" fmla="*/ 197096 h 289995"/>
                <a:gd name="connsiteX2" fmla="*/ 237321 w 237321"/>
                <a:gd name="connsiteY2" fmla="*/ 269018 h 289995"/>
                <a:gd name="connsiteX3" fmla="*/ 149954 w 237321"/>
                <a:gd name="connsiteY3" fmla="*/ 289995 h 289995"/>
                <a:gd name="connsiteX4" fmla="*/ 0 w 237321"/>
                <a:gd name="connsiteY4" fmla="*/ 144998 h 289995"/>
                <a:gd name="connsiteX5" fmla="*/ 150530 w 237321"/>
                <a:gd name="connsiteY5" fmla="*/ 0 h 289995"/>
                <a:gd name="connsiteX6" fmla="*/ 236284 w 237321"/>
                <a:gd name="connsiteY6" fmla="*/ 23283 h 289995"/>
                <a:gd name="connsiteX7" fmla="*/ 236284 w 237321"/>
                <a:gd name="connsiteY7" fmla="*/ 100738 h 289995"/>
                <a:gd name="connsiteX8" fmla="*/ 157676 w 237321"/>
                <a:gd name="connsiteY8" fmla="*/ 69733 h 289995"/>
                <a:gd name="connsiteX9" fmla="*/ 79069 w 237321"/>
                <a:gd name="connsiteY9" fmla="*/ 144421 h 289995"/>
                <a:gd name="connsiteX10" fmla="*/ 159866 w 237321"/>
                <a:gd name="connsiteY10" fmla="*/ 220263 h 28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7321" h="289995">
                  <a:moveTo>
                    <a:pt x="159866" y="220378"/>
                  </a:moveTo>
                  <a:cubicBezTo>
                    <a:pt x="188105" y="220378"/>
                    <a:pt x="214615" y="213693"/>
                    <a:pt x="237321" y="197096"/>
                  </a:cubicBezTo>
                  <a:lnTo>
                    <a:pt x="237321" y="269018"/>
                  </a:lnTo>
                  <a:cubicBezTo>
                    <a:pt x="210235" y="284002"/>
                    <a:pt x="180383" y="289995"/>
                    <a:pt x="149954" y="289995"/>
                  </a:cubicBezTo>
                  <a:cubicBezTo>
                    <a:pt x="62586" y="289995"/>
                    <a:pt x="0" y="231328"/>
                    <a:pt x="0" y="144998"/>
                  </a:cubicBezTo>
                  <a:cubicBezTo>
                    <a:pt x="0" y="58668"/>
                    <a:pt x="64200" y="0"/>
                    <a:pt x="150530" y="0"/>
                  </a:cubicBezTo>
                  <a:cubicBezTo>
                    <a:pt x="181535" y="0"/>
                    <a:pt x="210812" y="7146"/>
                    <a:pt x="236284" y="23283"/>
                  </a:cubicBezTo>
                  <a:lnTo>
                    <a:pt x="236284" y="100738"/>
                  </a:lnTo>
                  <a:cubicBezTo>
                    <a:pt x="215307" y="80221"/>
                    <a:pt x="187644" y="69733"/>
                    <a:pt x="157676" y="69733"/>
                  </a:cubicBezTo>
                  <a:cubicBezTo>
                    <a:pt x="112264" y="69733"/>
                    <a:pt x="79069" y="99585"/>
                    <a:pt x="79069" y="144421"/>
                  </a:cubicBezTo>
                  <a:cubicBezTo>
                    <a:pt x="79069" y="189258"/>
                    <a:pt x="113416" y="220263"/>
                    <a:pt x="159866" y="22026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5639255A-2894-45E4-9823-465C402280C2}"/>
                </a:ext>
              </a:extLst>
            </p:cNvPr>
            <p:cNvSpPr/>
            <p:nvPr/>
          </p:nvSpPr>
          <p:spPr>
            <a:xfrm>
              <a:off x="4258529" y="1667473"/>
              <a:ext cx="264407" cy="415053"/>
            </a:xfrm>
            <a:custGeom>
              <a:avLst/>
              <a:gdLst>
                <a:gd name="connsiteX0" fmla="*/ 76302 w 264407"/>
                <a:gd name="connsiteY0" fmla="*/ 414938 h 415053"/>
                <a:gd name="connsiteX1" fmla="*/ 0 w 264407"/>
                <a:gd name="connsiteY1" fmla="*/ 414938 h 415053"/>
                <a:gd name="connsiteX2" fmla="*/ 0 w 264407"/>
                <a:gd name="connsiteY2" fmla="*/ 0 h 415053"/>
                <a:gd name="connsiteX3" fmla="*/ 76302 w 264407"/>
                <a:gd name="connsiteY3" fmla="*/ 0 h 415053"/>
                <a:gd name="connsiteX4" fmla="*/ 76302 w 264407"/>
                <a:gd name="connsiteY4" fmla="*/ 169318 h 415053"/>
                <a:gd name="connsiteX5" fmla="*/ 160904 w 264407"/>
                <a:gd name="connsiteY5" fmla="*/ 130590 h 415053"/>
                <a:gd name="connsiteX6" fmla="*/ 264408 w 264407"/>
                <a:gd name="connsiteY6" fmla="*/ 244583 h 415053"/>
                <a:gd name="connsiteX7" fmla="*/ 264408 w 264407"/>
                <a:gd name="connsiteY7" fmla="*/ 415053 h 415053"/>
                <a:gd name="connsiteX8" fmla="*/ 186953 w 264407"/>
                <a:gd name="connsiteY8" fmla="*/ 415053 h 415053"/>
                <a:gd name="connsiteX9" fmla="*/ 186953 w 264407"/>
                <a:gd name="connsiteY9" fmla="*/ 263486 h 415053"/>
                <a:gd name="connsiteX10" fmla="*/ 137736 w 264407"/>
                <a:gd name="connsiteY10" fmla="*/ 204242 h 415053"/>
                <a:gd name="connsiteX11" fmla="*/ 76302 w 264407"/>
                <a:gd name="connsiteY11" fmla="*/ 274551 h 415053"/>
                <a:gd name="connsiteX12" fmla="*/ 76302 w 264407"/>
                <a:gd name="connsiteY12" fmla="*/ 415053 h 41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4407" h="415053">
                  <a:moveTo>
                    <a:pt x="76302" y="414938"/>
                  </a:moveTo>
                  <a:lnTo>
                    <a:pt x="0" y="414938"/>
                  </a:lnTo>
                  <a:lnTo>
                    <a:pt x="0" y="0"/>
                  </a:lnTo>
                  <a:lnTo>
                    <a:pt x="76302" y="0"/>
                  </a:lnTo>
                  <a:lnTo>
                    <a:pt x="76302" y="169318"/>
                  </a:lnTo>
                  <a:cubicBezTo>
                    <a:pt x="96819" y="145574"/>
                    <a:pt x="124942" y="130590"/>
                    <a:pt x="160904" y="130590"/>
                  </a:cubicBezTo>
                  <a:cubicBezTo>
                    <a:pt x="225680" y="130590"/>
                    <a:pt x="264408" y="179806"/>
                    <a:pt x="264408" y="244583"/>
                  </a:cubicBezTo>
                  <a:lnTo>
                    <a:pt x="264408" y="415053"/>
                  </a:lnTo>
                  <a:lnTo>
                    <a:pt x="186953" y="415053"/>
                  </a:lnTo>
                  <a:lnTo>
                    <a:pt x="186953" y="263486"/>
                  </a:lnTo>
                  <a:cubicBezTo>
                    <a:pt x="186953" y="226372"/>
                    <a:pt x="171508" y="204242"/>
                    <a:pt x="137736" y="204242"/>
                  </a:cubicBezTo>
                  <a:cubicBezTo>
                    <a:pt x="100161" y="204242"/>
                    <a:pt x="76302" y="235823"/>
                    <a:pt x="76302" y="274551"/>
                  </a:cubicBezTo>
                  <a:lnTo>
                    <a:pt x="76302" y="41505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24DA629D-853B-4081-BD87-B136F8083F5F}"/>
                </a:ext>
              </a:extLst>
            </p:cNvPr>
            <p:cNvSpPr/>
            <p:nvPr/>
          </p:nvSpPr>
          <p:spPr>
            <a:xfrm>
              <a:off x="4571577" y="1797948"/>
              <a:ext cx="300484" cy="289880"/>
            </a:xfrm>
            <a:custGeom>
              <a:avLst/>
              <a:gdLst>
                <a:gd name="connsiteX0" fmla="*/ 0 w 300484"/>
                <a:gd name="connsiteY0" fmla="*/ 143269 h 289880"/>
                <a:gd name="connsiteX1" fmla="*/ 152144 w 300484"/>
                <a:gd name="connsiteY1" fmla="*/ 0 h 289880"/>
                <a:gd name="connsiteX2" fmla="*/ 300484 w 300484"/>
                <a:gd name="connsiteY2" fmla="*/ 143269 h 289880"/>
                <a:gd name="connsiteX3" fmla="*/ 152144 w 300484"/>
                <a:gd name="connsiteY3" fmla="*/ 289880 h 289880"/>
                <a:gd name="connsiteX4" fmla="*/ 0 w 300484"/>
                <a:gd name="connsiteY4" fmla="*/ 143269 h 289880"/>
                <a:gd name="connsiteX5" fmla="*/ 151106 w 300484"/>
                <a:gd name="connsiteY5" fmla="*/ 71346 h 289880"/>
                <a:gd name="connsiteX6" fmla="*/ 79184 w 300484"/>
                <a:gd name="connsiteY6" fmla="*/ 144421 h 289880"/>
                <a:gd name="connsiteX7" fmla="*/ 151106 w 300484"/>
                <a:gd name="connsiteY7" fmla="*/ 218534 h 289880"/>
                <a:gd name="connsiteX8" fmla="*/ 221876 w 300484"/>
                <a:gd name="connsiteY8" fmla="*/ 144421 h 289880"/>
                <a:gd name="connsiteX9" fmla="*/ 151106 w 300484"/>
                <a:gd name="connsiteY9" fmla="*/ 71346 h 28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484" h="289880">
                  <a:moveTo>
                    <a:pt x="0" y="143269"/>
                  </a:moveTo>
                  <a:cubicBezTo>
                    <a:pt x="0" y="58668"/>
                    <a:pt x="65237" y="0"/>
                    <a:pt x="152144" y="0"/>
                  </a:cubicBezTo>
                  <a:cubicBezTo>
                    <a:pt x="239050" y="0"/>
                    <a:pt x="300484" y="59244"/>
                    <a:pt x="300484" y="143269"/>
                  </a:cubicBezTo>
                  <a:cubicBezTo>
                    <a:pt x="300484" y="227294"/>
                    <a:pt x="237437" y="289880"/>
                    <a:pt x="152144" y="289880"/>
                  </a:cubicBezTo>
                  <a:cubicBezTo>
                    <a:pt x="66851" y="289880"/>
                    <a:pt x="0" y="229599"/>
                    <a:pt x="0" y="143269"/>
                  </a:cubicBezTo>
                  <a:close/>
                  <a:moveTo>
                    <a:pt x="151106" y="71346"/>
                  </a:moveTo>
                  <a:cubicBezTo>
                    <a:pt x="109036" y="71346"/>
                    <a:pt x="79184" y="101775"/>
                    <a:pt x="79184" y="144421"/>
                  </a:cubicBezTo>
                  <a:cubicBezTo>
                    <a:pt x="79184" y="187068"/>
                    <a:pt x="109036" y="218534"/>
                    <a:pt x="151106" y="218534"/>
                  </a:cubicBezTo>
                  <a:cubicBezTo>
                    <a:pt x="193177" y="218534"/>
                    <a:pt x="221876" y="187529"/>
                    <a:pt x="221876" y="144421"/>
                  </a:cubicBezTo>
                  <a:cubicBezTo>
                    <a:pt x="221876" y="101314"/>
                    <a:pt x="192024" y="71346"/>
                    <a:pt x="151106" y="71346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CC82B9DE-432E-43AC-9CC8-11306EFF30F7}"/>
                </a:ext>
              </a:extLst>
            </p:cNvPr>
            <p:cNvSpPr/>
            <p:nvPr/>
          </p:nvSpPr>
          <p:spPr>
            <a:xfrm>
              <a:off x="4907446" y="1797948"/>
              <a:ext cx="300484" cy="289880"/>
            </a:xfrm>
            <a:custGeom>
              <a:avLst/>
              <a:gdLst>
                <a:gd name="connsiteX0" fmla="*/ 0 w 300484"/>
                <a:gd name="connsiteY0" fmla="*/ 143269 h 289880"/>
                <a:gd name="connsiteX1" fmla="*/ 152144 w 300484"/>
                <a:gd name="connsiteY1" fmla="*/ 0 h 289880"/>
                <a:gd name="connsiteX2" fmla="*/ 300484 w 300484"/>
                <a:gd name="connsiteY2" fmla="*/ 143269 h 289880"/>
                <a:gd name="connsiteX3" fmla="*/ 152144 w 300484"/>
                <a:gd name="connsiteY3" fmla="*/ 289880 h 289880"/>
                <a:gd name="connsiteX4" fmla="*/ 0 w 300484"/>
                <a:gd name="connsiteY4" fmla="*/ 143269 h 289880"/>
                <a:gd name="connsiteX5" fmla="*/ 151107 w 300484"/>
                <a:gd name="connsiteY5" fmla="*/ 71346 h 289880"/>
                <a:gd name="connsiteX6" fmla="*/ 79184 w 300484"/>
                <a:gd name="connsiteY6" fmla="*/ 144421 h 289880"/>
                <a:gd name="connsiteX7" fmla="*/ 151107 w 300484"/>
                <a:gd name="connsiteY7" fmla="*/ 218534 h 289880"/>
                <a:gd name="connsiteX8" fmla="*/ 221876 w 300484"/>
                <a:gd name="connsiteY8" fmla="*/ 144421 h 289880"/>
                <a:gd name="connsiteX9" fmla="*/ 151107 w 300484"/>
                <a:gd name="connsiteY9" fmla="*/ 71346 h 28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484" h="289880">
                  <a:moveTo>
                    <a:pt x="0" y="143269"/>
                  </a:moveTo>
                  <a:cubicBezTo>
                    <a:pt x="0" y="58668"/>
                    <a:pt x="65237" y="0"/>
                    <a:pt x="152144" y="0"/>
                  </a:cubicBezTo>
                  <a:cubicBezTo>
                    <a:pt x="239051" y="0"/>
                    <a:pt x="300484" y="59244"/>
                    <a:pt x="300484" y="143269"/>
                  </a:cubicBezTo>
                  <a:cubicBezTo>
                    <a:pt x="300484" y="227294"/>
                    <a:pt x="237437" y="289880"/>
                    <a:pt x="152144" y="289880"/>
                  </a:cubicBezTo>
                  <a:cubicBezTo>
                    <a:pt x="66851" y="289880"/>
                    <a:pt x="0" y="229599"/>
                    <a:pt x="0" y="143269"/>
                  </a:cubicBezTo>
                  <a:close/>
                  <a:moveTo>
                    <a:pt x="151107" y="71346"/>
                  </a:moveTo>
                  <a:cubicBezTo>
                    <a:pt x="109037" y="71346"/>
                    <a:pt x="79184" y="101775"/>
                    <a:pt x="79184" y="144421"/>
                  </a:cubicBezTo>
                  <a:cubicBezTo>
                    <a:pt x="79184" y="187068"/>
                    <a:pt x="109037" y="218534"/>
                    <a:pt x="151107" y="218534"/>
                  </a:cubicBezTo>
                  <a:cubicBezTo>
                    <a:pt x="193177" y="218534"/>
                    <a:pt x="221876" y="187529"/>
                    <a:pt x="221876" y="144421"/>
                  </a:cubicBezTo>
                  <a:cubicBezTo>
                    <a:pt x="221876" y="101314"/>
                    <a:pt x="192024" y="71346"/>
                    <a:pt x="151107" y="71346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DD634625-697F-4AEA-8D2E-E493623C9CDC}"/>
                </a:ext>
              </a:extLst>
            </p:cNvPr>
            <p:cNvSpPr/>
            <p:nvPr/>
          </p:nvSpPr>
          <p:spPr>
            <a:xfrm>
              <a:off x="5263140" y="1667358"/>
              <a:ext cx="76302" cy="414937"/>
            </a:xfrm>
            <a:custGeom>
              <a:avLst/>
              <a:gdLst>
                <a:gd name="connsiteX0" fmla="*/ 0 w 76302"/>
                <a:gd name="connsiteY0" fmla="*/ 0 h 414937"/>
                <a:gd name="connsiteX1" fmla="*/ 76302 w 76302"/>
                <a:gd name="connsiteY1" fmla="*/ 0 h 414937"/>
                <a:gd name="connsiteX2" fmla="*/ 76302 w 76302"/>
                <a:gd name="connsiteY2" fmla="*/ 414938 h 414937"/>
                <a:gd name="connsiteX3" fmla="*/ 0 w 76302"/>
                <a:gd name="connsiteY3" fmla="*/ 414938 h 414937"/>
                <a:gd name="connsiteX4" fmla="*/ 0 w 76302"/>
                <a:gd name="connsiteY4" fmla="*/ 0 h 41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02" h="414937">
                  <a:moveTo>
                    <a:pt x="0" y="0"/>
                  </a:moveTo>
                  <a:lnTo>
                    <a:pt x="76302" y="0"/>
                  </a:lnTo>
                  <a:lnTo>
                    <a:pt x="76302" y="414938"/>
                  </a:lnTo>
                  <a:lnTo>
                    <a:pt x="0" y="414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6F34D190-8DDA-475A-B1AE-97DC47208AEC}"/>
                </a:ext>
              </a:extLst>
            </p:cNvPr>
            <p:cNvSpPr/>
            <p:nvPr/>
          </p:nvSpPr>
          <p:spPr>
            <a:xfrm>
              <a:off x="529391" y="314315"/>
              <a:ext cx="41839" cy="69156"/>
            </a:xfrm>
            <a:custGeom>
              <a:avLst/>
              <a:gdLst>
                <a:gd name="connsiteX0" fmla="*/ 0 w 41839"/>
                <a:gd name="connsiteY0" fmla="*/ 0 h 69156"/>
                <a:gd name="connsiteX1" fmla="*/ 41840 w 41839"/>
                <a:gd name="connsiteY1" fmla="*/ 0 h 69156"/>
                <a:gd name="connsiteX2" fmla="*/ 41840 w 41839"/>
                <a:gd name="connsiteY2" fmla="*/ 12102 h 69156"/>
                <a:gd name="connsiteX3" fmla="*/ 13370 w 41839"/>
                <a:gd name="connsiteY3" fmla="*/ 12102 h 69156"/>
                <a:gd name="connsiteX4" fmla="*/ 13370 w 41839"/>
                <a:gd name="connsiteY4" fmla="*/ 30659 h 69156"/>
                <a:gd name="connsiteX5" fmla="*/ 37921 w 41839"/>
                <a:gd name="connsiteY5" fmla="*/ 30659 h 69156"/>
                <a:gd name="connsiteX6" fmla="*/ 37921 w 41839"/>
                <a:gd name="connsiteY6" fmla="*/ 42762 h 69156"/>
                <a:gd name="connsiteX7" fmla="*/ 13370 w 41839"/>
                <a:gd name="connsiteY7" fmla="*/ 42762 h 69156"/>
                <a:gd name="connsiteX8" fmla="*/ 13370 w 41839"/>
                <a:gd name="connsiteY8" fmla="*/ 69156 h 69156"/>
                <a:gd name="connsiteX9" fmla="*/ 0 w 41839"/>
                <a:gd name="connsiteY9" fmla="*/ 69156 h 69156"/>
                <a:gd name="connsiteX10" fmla="*/ 0 w 41839"/>
                <a:gd name="connsiteY10" fmla="*/ 0 h 6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839" h="69156">
                  <a:moveTo>
                    <a:pt x="0" y="0"/>
                  </a:moveTo>
                  <a:lnTo>
                    <a:pt x="41840" y="0"/>
                  </a:lnTo>
                  <a:lnTo>
                    <a:pt x="41840" y="12102"/>
                  </a:lnTo>
                  <a:lnTo>
                    <a:pt x="13370" y="12102"/>
                  </a:lnTo>
                  <a:lnTo>
                    <a:pt x="13370" y="30659"/>
                  </a:lnTo>
                  <a:lnTo>
                    <a:pt x="37921" y="30659"/>
                  </a:lnTo>
                  <a:lnTo>
                    <a:pt x="37921" y="42762"/>
                  </a:lnTo>
                  <a:lnTo>
                    <a:pt x="13370" y="42762"/>
                  </a:lnTo>
                  <a:lnTo>
                    <a:pt x="13370" y="69156"/>
                  </a:lnTo>
                  <a:lnTo>
                    <a:pt x="0" y="69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457C2BDF-E8AA-4902-A36D-652B0275C510}"/>
                </a:ext>
              </a:extLst>
            </p:cNvPr>
            <p:cNvSpPr/>
            <p:nvPr/>
          </p:nvSpPr>
          <p:spPr>
            <a:xfrm>
              <a:off x="580221" y="336099"/>
              <a:ext cx="49792" cy="48294"/>
            </a:xfrm>
            <a:custGeom>
              <a:avLst/>
              <a:gdLst>
                <a:gd name="connsiteX0" fmla="*/ 36883 w 49792"/>
                <a:gd name="connsiteY0" fmla="*/ 42070 h 48294"/>
                <a:gd name="connsiteX1" fmla="*/ 23167 w 49792"/>
                <a:gd name="connsiteY1" fmla="*/ 48294 h 48294"/>
                <a:gd name="connsiteX2" fmla="*/ 0 w 49792"/>
                <a:gd name="connsiteY2" fmla="*/ 24320 h 48294"/>
                <a:gd name="connsiteX3" fmla="*/ 23167 w 49792"/>
                <a:gd name="connsiteY3" fmla="*/ 0 h 48294"/>
                <a:gd name="connsiteX4" fmla="*/ 36883 w 49792"/>
                <a:gd name="connsiteY4" fmla="*/ 6224 h 48294"/>
                <a:gd name="connsiteX5" fmla="*/ 36883 w 49792"/>
                <a:gd name="connsiteY5" fmla="*/ 922 h 48294"/>
                <a:gd name="connsiteX6" fmla="*/ 49793 w 49792"/>
                <a:gd name="connsiteY6" fmla="*/ 922 h 48294"/>
                <a:gd name="connsiteX7" fmla="*/ 49793 w 49792"/>
                <a:gd name="connsiteY7" fmla="*/ 47372 h 48294"/>
                <a:gd name="connsiteX8" fmla="*/ 36883 w 49792"/>
                <a:gd name="connsiteY8" fmla="*/ 47372 h 48294"/>
                <a:gd name="connsiteX9" fmla="*/ 36883 w 49792"/>
                <a:gd name="connsiteY9" fmla="*/ 42070 h 48294"/>
                <a:gd name="connsiteX10" fmla="*/ 13255 w 49792"/>
                <a:gd name="connsiteY10" fmla="*/ 24320 h 48294"/>
                <a:gd name="connsiteX11" fmla="*/ 25012 w 49792"/>
                <a:gd name="connsiteY11" fmla="*/ 36422 h 48294"/>
                <a:gd name="connsiteX12" fmla="*/ 36999 w 49792"/>
                <a:gd name="connsiteY12" fmla="*/ 24320 h 48294"/>
                <a:gd name="connsiteX13" fmla="*/ 25012 w 49792"/>
                <a:gd name="connsiteY13" fmla="*/ 11872 h 48294"/>
                <a:gd name="connsiteX14" fmla="*/ 13255 w 49792"/>
                <a:gd name="connsiteY14" fmla="*/ 24320 h 4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792" h="48294">
                  <a:moveTo>
                    <a:pt x="36883" y="42070"/>
                  </a:moveTo>
                  <a:cubicBezTo>
                    <a:pt x="33541" y="45989"/>
                    <a:pt x="28815" y="48294"/>
                    <a:pt x="23167" y="48294"/>
                  </a:cubicBezTo>
                  <a:cubicBezTo>
                    <a:pt x="9682" y="48294"/>
                    <a:pt x="0" y="38151"/>
                    <a:pt x="0" y="24320"/>
                  </a:cubicBezTo>
                  <a:cubicBezTo>
                    <a:pt x="0" y="10489"/>
                    <a:pt x="9451" y="0"/>
                    <a:pt x="23167" y="0"/>
                  </a:cubicBezTo>
                  <a:cubicBezTo>
                    <a:pt x="28815" y="0"/>
                    <a:pt x="33541" y="2305"/>
                    <a:pt x="36883" y="6224"/>
                  </a:cubicBezTo>
                  <a:lnTo>
                    <a:pt x="36883" y="922"/>
                  </a:lnTo>
                  <a:lnTo>
                    <a:pt x="49793" y="922"/>
                  </a:lnTo>
                  <a:lnTo>
                    <a:pt x="49793" y="47372"/>
                  </a:lnTo>
                  <a:lnTo>
                    <a:pt x="36883" y="47372"/>
                  </a:lnTo>
                  <a:lnTo>
                    <a:pt x="36883" y="42070"/>
                  </a:lnTo>
                  <a:close/>
                  <a:moveTo>
                    <a:pt x="13255" y="24320"/>
                  </a:moveTo>
                  <a:cubicBezTo>
                    <a:pt x="13255" y="31351"/>
                    <a:pt x="18211" y="36422"/>
                    <a:pt x="25012" y="36422"/>
                  </a:cubicBezTo>
                  <a:cubicBezTo>
                    <a:pt x="31812" y="36422"/>
                    <a:pt x="36999" y="31466"/>
                    <a:pt x="36999" y="24320"/>
                  </a:cubicBezTo>
                  <a:cubicBezTo>
                    <a:pt x="36999" y="17174"/>
                    <a:pt x="31927" y="11872"/>
                    <a:pt x="25012" y="11872"/>
                  </a:cubicBezTo>
                  <a:cubicBezTo>
                    <a:pt x="18096" y="11872"/>
                    <a:pt x="13255" y="17174"/>
                    <a:pt x="13255" y="24320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C2785444-1CAA-4958-B1AA-77D85D7D921E}"/>
                </a:ext>
              </a:extLst>
            </p:cNvPr>
            <p:cNvSpPr/>
            <p:nvPr/>
          </p:nvSpPr>
          <p:spPr>
            <a:xfrm>
              <a:off x="647187" y="336099"/>
              <a:ext cx="71807" cy="47372"/>
            </a:xfrm>
            <a:custGeom>
              <a:avLst/>
              <a:gdLst>
                <a:gd name="connsiteX0" fmla="*/ 12679 w 71807"/>
                <a:gd name="connsiteY0" fmla="*/ 47372 h 47372"/>
                <a:gd name="connsiteX1" fmla="*/ 0 w 71807"/>
                <a:gd name="connsiteY1" fmla="*/ 47372 h 47372"/>
                <a:gd name="connsiteX2" fmla="*/ 0 w 71807"/>
                <a:gd name="connsiteY2" fmla="*/ 922 h 47372"/>
                <a:gd name="connsiteX3" fmla="*/ 12679 w 71807"/>
                <a:gd name="connsiteY3" fmla="*/ 922 h 47372"/>
                <a:gd name="connsiteX4" fmla="*/ 12679 w 71807"/>
                <a:gd name="connsiteY4" fmla="*/ 6224 h 47372"/>
                <a:gd name="connsiteX5" fmla="*/ 25818 w 71807"/>
                <a:gd name="connsiteY5" fmla="*/ 0 h 47372"/>
                <a:gd name="connsiteX6" fmla="*/ 39189 w 71807"/>
                <a:gd name="connsiteY6" fmla="*/ 7261 h 47372"/>
                <a:gd name="connsiteX7" fmla="*/ 54403 w 71807"/>
                <a:gd name="connsiteY7" fmla="*/ 0 h 47372"/>
                <a:gd name="connsiteX8" fmla="*/ 71807 w 71807"/>
                <a:gd name="connsiteY8" fmla="*/ 19018 h 47372"/>
                <a:gd name="connsiteX9" fmla="*/ 71807 w 71807"/>
                <a:gd name="connsiteY9" fmla="*/ 47372 h 47372"/>
                <a:gd name="connsiteX10" fmla="*/ 59013 w 71807"/>
                <a:gd name="connsiteY10" fmla="*/ 47372 h 47372"/>
                <a:gd name="connsiteX11" fmla="*/ 59013 w 71807"/>
                <a:gd name="connsiteY11" fmla="*/ 22015 h 47372"/>
                <a:gd name="connsiteX12" fmla="*/ 51406 w 71807"/>
                <a:gd name="connsiteY12" fmla="*/ 12218 h 47372"/>
                <a:gd name="connsiteX13" fmla="*/ 42301 w 71807"/>
                <a:gd name="connsiteY13" fmla="*/ 23859 h 47372"/>
                <a:gd name="connsiteX14" fmla="*/ 42301 w 71807"/>
                <a:gd name="connsiteY14" fmla="*/ 47372 h 47372"/>
                <a:gd name="connsiteX15" fmla="*/ 29507 w 71807"/>
                <a:gd name="connsiteY15" fmla="*/ 47372 h 47372"/>
                <a:gd name="connsiteX16" fmla="*/ 29507 w 71807"/>
                <a:gd name="connsiteY16" fmla="*/ 22015 h 47372"/>
                <a:gd name="connsiteX17" fmla="*/ 21899 w 71807"/>
                <a:gd name="connsiteY17" fmla="*/ 12218 h 47372"/>
                <a:gd name="connsiteX18" fmla="*/ 12794 w 71807"/>
                <a:gd name="connsiteY18" fmla="*/ 23974 h 47372"/>
                <a:gd name="connsiteX19" fmla="*/ 12794 w 71807"/>
                <a:gd name="connsiteY19" fmla="*/ 47372 h 4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7" h="47372">
                  <a:moveTo>
                    <a:pt x="12679" y="47372"/>
                  </a:moveTo>
                  <a:lnTo>
                    <a:pt x="0" y="47372"/>
                  </a:lnTo>
                  <a:lnTo>
                    <a:pt x="0" y="922"/>
                  </a:lnTo>
                  <a:lnTo>
                    <a:pt x="12679" y="922"/>
                  </a:lnTo>
                  <a:lnTo>
                    <a:pt x="12679" y="6224"/>
                  </a:lnTo>
                  <a:cubicBezTo>
                    <a:pt x="15906" y="2305"/>
                    <a:pt x="20286" y="0"/>
                    <a:pt x="25818" y="0"/>
                  </a:cubicBezTo>
                  <a:cubicBezTo>
                    <a:pt x="31812" y="0"/>
                    <a:pt x="36307" y="2766"/>
                    <a:pt x="39189" y="7261"/>
                  </a:cubicBezTo>
                  <a:cubicBezTo>
                    <a:pt x="42646" y="2882"/>
                    <a:pt x="47718" y="0"/>
                    <a:pt x="54403" y="0"/>
                  </a:cubicBezTo>
                  <a:cubicBezTo>
                    <a:pt x="65237" y="0"/>
                    <a:pt x="71807" y="8184"/>
                    <a:pt x="71807" y="19018"/>
                  </a:cubicBezTo>
                  <a:lnTo>
                    <a:pt x="71807" y="47372"/>
                  </a:lnTo>
                  <a:lnTo>
                    <a:pt x="59013" y="47372"/>
                  </a:lnTo>
                  <a:lnTo>
                    <a:pt x="59013" y="22015"/>
                  </a:lnTo>
                  <a:cubicBezTo>
                    <a:pt x="59013" y="15791"/>
                    <a:pt x="56593" y="12218"/>
                    <a:pt x="51406" y="12218"/>
                  </a:cubicBezTo>
                  <a:cubicBezTo>
                    <a:pt x="45758" y="12218"/>
                    <a:pt x="42301" y="17404"/>
                    <a:pt x="42301" y="23859"/>
                  </a:cubicBezTo>
                  <a:lnTo>
                    <a:pt x="42301" y="47372"/>
                  </a:lnTo>
                  <a:lnTo>
                    <a:pt x="29507" y="47372"/>
                  </a:lnTo>
                  <a:lnTo>
                    <a:pt x="29507" y="22015"/>
                  </a:lnTo>
                  <a:cubicBezTo>
                    <a:pt x="29507" y="15791"/>
                    <a:pt x="27201" y="12218"/>
                    <a:pt x="21899" y="12218"/>
                  </a:cubicBezTo>
                  <a:cubicBezTo>
                    <a:pt x="16252" y="12218"/>
                    <a:pt x="12794" y="17520"/>
                    <a:pt x="12794" y="23974"/>
                  </a:cubicBezTo>
                  <a:lnTo>
                    <a:pt x="12794" y="47372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1D5A2E18-A9D0-4ABE-9194-7A176CF7622E}"/>
                </a:ext>
              </a:extLst>
            </p:cNvPr>
            <p:cNvSpPr/>
            <p:nvPr/>
          </p:nvSpPr>
          <p:spPr>
            <a:xfrm>
              <a:off x="733402" y="315929"/>
              <a:ext cx="19017" cy="67427"/>
            </a:xfrm>
            <a:custGeom>
              <a:avLst/>
              <a:gdLst>
                <a:gd name="connsiteX0" fmla="*/ 0 w 19017"/>
                <a:gd name="connsiteY0" fmla="*/ 7261 h 67427"/>
                <a:gd name="connsiteX1" fmla="*/ 7146 w 19017"/>
                <a:gd name="connsiteY1" fmla="*/ 0 h 67427"/>
                <a:gd name="connsiteX2" fmla="*/ 11987 w 19017"/>
                <a:gd name="connsiteY2" fmla="*/ 1729 h 67427"/>
                <a:gd name="connsiteX3" fmla="*/ 19018 w 19017"/>
                <a:gd name="connsiteY3" fmla="*/ 7031 h 67427"/>
                <a:gd name="connsiteX4" fmla="*/ 12102 w 19017"/>
                <a:gd name="connsiteY4" fmla="*/ 12448 h 67427"/>
                <a:gd name="connsiteX5" fmla="*/ 7261 w 19017"/>
                <a:gd name="connsiteY5" fmla="*/ 14177 h 67427"/>
                <a:gd name="connsiteX6" fmla="*/ 115 w 19017"/>
                <a:gd name="connsiteY6" fmla="*/ 7146 h 67427"/>
                <a:gd name="connsiteX7" fmla="*/ 1729 w 19017"/>
                <a:gd name="connsiteY7" fmla="*/ 20977 h 67427"/>
                <a:gd name="connsiteX8" fmla="*/ 14523 w 19017"/>
                <a:gd name="connsiteY8" fmla="*/ 20977 h 67427"/>
                <a:gd name="connsiteX9" fmla="*/ 14523 w 19017"/>
                <a:gd name="connsiteY9" fmla="*/ 67427 h 67427"/>
                <a:gd name="connsiteX10" fmla="*/ 1729 w 19017"/>
                <a:gd name="connsiteY10" fmla="*/ 67427 h 67427"/>
                <a:gd name="connsiteX11" fmla="*/ 1729 w 19017"/>
                <a:gd name="connsiteY11" fmla="*/ 20977 h 6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17" h="67427">
                  <a:moveTo>
                    <a:pt x="0" y="7261"/>
                  </a:moveTo>
                  <a:cubicBezTo>
                    <a:pt x="0" y="3343"/>
                    <a:pt x="3112" y="0"/>
                    <a:pt x="7146" y="0"/>
                  </a:cubicBezTo>
                  <a:cubicBezTo>
                    <a:pt x="8990" y="0"/>
                    <a:pt x="10489" y="576"/>
                    <a:pt x="11987" y="1729"/>
                  </a:cubicBezTo>
                  <a:lnTo>
                    <a:pt x="19018" y="7031"/>
                  </a:lnTo>
                  <a:lnTo>
                    <a:pt x="12102" y="12448"/>
                  </a:lnTo>
                  <a:cubicBezTo>
                    <a:pt x="10604" y="13601"/>
                    <a:pt x="9106" y="14177"/>
                    <a:pt x="7261" y="14177"/>
                  </a:cubicBezTo>
                  <a:cubicBezTo>
                    <a:pt x="3343" y="14177"/>
                    <a:pt x="115" y="11065"/>
                    <a:pt x="115" y="7146"/>
                  </a:cubicBezTo>
                  <a:close/>
                  <a:moveTo>
                    <a:pt x="1729" y="20977"/>
                  </a:moveTo>
                  <a:lnTo>
                    <a:pt x="14523" y="20977"/>
                  </a:lnTo>
                  <a:lnTo>
                    <a:pt x="14523" y="67427"/>
                  </a:lnTo>
                  <a:lnTo>
                    <a:pt x="1729" y="67427"/>
                  </a:lnTo>
                  <a:lnTo>
                    <a:pt x="1729" y="20977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6BB67903-D93D-4785-9FF9-9188E322F449}"/>
                </a:ext>
              </a:extLst>
            </p:cNvPr>
            <p:cNvSpPr/>
            <p:nvPr/>
          </p:nvSpPr>
          <p:spPr>
            <a:xfrm>
              <a:off x="765099" y="314315"/>
              <a:ext cx="12678" cy="69156"/>
            </a:xfrm>
            <a:custGeom>
              <a:avLst/>
              <a:gdLst>
                <a:gd name="connsiteX0" fmla="*/ 0 w 12678"/>
                <a:gd name="connsiteY0" fmla="*/ 0 h 69156"/>
                <a:gd name="connsiteX1" fmla="*/ 12679 w 12678"/>
                <a:gd name="connsiteY1" fmla="*/ 0 h 69156"/>
                <a:gd name="connsiteX2" fmla="*/ 12679 w 12678"/>
                <a:gd name="connsiteY2" fmla="*/ 69156 h 69156"/>
                <a:gd name="connsiteX3" fmla="*/ 0 w 12678"/>
                <a:gd name="connsiteY3" fmla="*/ 69156 h 69156"/>
                <a:gd name="connsiteX4" fmla="*/ 0 w 12678"/>
                <a:gd name="connsiteY4" fmla="*/ 0 h 6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8" h="69156">
                  <a:moveTo>
                    <a:pt x="0" y="0"/>
                  </a:moveTo>
                  <a:lnTo>
                    <a:pt x="12679" y="0"/>
                  </a:lnTo>
                  <a:lnTo>
                    <a:pt x="12679" y="69156"/>
                  </a:lnTo>
                  <a:lnTo>
                    <a:pt x="0" y="69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D7CD7E1E-AA3C-4383-80AD-89082C7122FA}"/>
                </a:ext>
              </a:extLst>
            </p:cNvPr>
            <p:cNvSpPr/>
            <p:nvPr/>
          </p:nvSpPr>
          <p:spPr>
            <a:xfrm>
              <a:off x="788842" y="336906"/>
              <a:ext cx="50945" cy="69502"/>
            </a:xfrm>
            <a:custGeom>
              <a:avLst/>
              <a:gdLst>
                <a:gd name="connsiteX0" fmla="*/ 17174 w 50945"/>
                <a:gd name="connsiteY0" fmla="*/ 69502 h 69502"/>
                <a:gd name="connsiteX1" fmla="*/ 3804 w 50945"/>
                <a:gd name="connsiteY1" fmla="*/ 69502 h 69502"/>
                <a:gd name="connsiteX2" fmla="*/ 19133 w 50945"/>
                <a:gd name="connsiteY2" fmla="*/ 37575 h 69502"/>
                <a:gd name="connsiteX3" fmla="*/ 0 w 50945"/>
                <a:gd name="connsiteY3" fmla="*/ 0 h 69502"/>
                <a:gd name="connsiteX4" fmla="*/ 14984 w 50945"/>
                <a:gd name="connsiteY4" fmla="*/ 0 h 69502"/>
                <a:gd name="connsiteX5" fmla="*/ 26164 w 50945"/>
                <a:gd name="connsiteY5" fmla="*/ 23283 h 69502"/>
                <a:gd name="connsiteX6" fmla="*/ 37460 w 50945"/>
                <a:gd name="connsiteY6" fmla="*/ 0 h 69502"/>
                <a:gd name="connsiteX7" fmla="*/ 50945 w 50945"/>
                <a:gd name="connsiteY7" fmla="*/ 0 h 69502"/>
                <a:gd name="connsiteX8" fmla="*/ 17174 w 50945"/>
                <a:gd name="connsiteY8" fmla="*/ 69502 h 6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45" h="69502">
                  <a:moveTo>
                    <a:pt x="17174" y="69502"/>
                  </a:moveTo>
                  <a:lnTo>
                    <a:pt x="3804" y="69502"/>
                  </a:lnTo>
                  <a:lnTo>
                    <a:pt x="19133" y="37575"/>
                  </a:lnTo>
                  <a:lnTo>
                    <a:pt x="0" y="0"/>
                  </a:lnTo>
                  <a:lnTo>
                    <a:pt x="14984" y="0"/>
                  </a:lnTo>
                  <a:lnTo>
                    <a:pt x="26164" y="23283"/>
                  </a:lnTo>
                  <a:lnTo>
                    <a:pt x="37460" y="0"/>
                  </a:lnTo>
                  <a:lnTo>
                    <a:pt x="50945" y="0"/>
                  </a:lnTo>
                  <a:lnTo>
                    <a:pt x="17174" y="69502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40B09A85-BFF5-4E56-997E-41D61004CA99}"/>
                </a:ext>
              </a:extLst>
            </p:cNvPr>
            <p:cNvSpPr/>
            <p:nvPr/>
          </p:nvSpPr>
          <p:spPr>
            <a:xfrm>
              <a:off x="872521" y="336099"/>
              <a:ext cx="50023" cy="48294"/>
            </a:xfrm>
            <a:custGeom>
              <a:avLst/>
              <a:gdLst>
                <a:gd name="connsiteX0" fmla="*/ 0 w 50023"/>
                <a:gd name="connsiteY0" fmla="*/ 23859 h 48294"/>
                <a:gd name="connsiteX1" fmla="*/ 25357 w 50023"/>
                <a:gd name="connsiteY1" fmla="*/ 0 h 48294"/>
                <a:gd name="connsiteX2" fmla="*/ 50023 w 50023"/>
                <a:gd name="connsiteY2" fmla="*/ 23859 h 48294"/>
                <a:gd name="connsiteX3" fmla="*/ 25357 w 50023"/>
                <a:gd name="connsiteY3" fmla="*/ 48294 h 48294"/>
                <a:gd name="connsiteX4" fmla="*/ 0 w 50023"/>
                <a:gd name="connsiteY4" fmla="*/ 23859 h 48294"/>
                <a:gd name="connsiteX5" fmla="*/ 25127 w 50023"/>
                <a:gd name="connsiteY5" fmla="*/ 11872 h 48294"/>
                <a:gd name="connsiteX6" fmla="*/ 13140 w 50023"/>
                <a:gd name="connsiteY6" fmla="*/ 24089 h 48294"/>
                <a:gd name="connsiteX7" fmla="*/ 25127 w 50023"/>
                <a:gd name="connsiteY7" fmla="*/ 36422 h 48294"/>
                <a:gd name="connsiteX8" fmla="*/ 36883 w 50023"/>
                <a:gd name="connsiteY8" fmla="*/ 24089 h 48294"/>
                <a:gd name="connsiteX9" fmla="*/ 25127 w 50023"/>
                <a:gd name="connsiteY9" fmla="*/ 11872 h 4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23" h="48294">
                  <a:moveTo>
                    <a:pt x="0" y="23859"/>
                  </a:moveTo>
                  <a:cubicBezTo>
                    <a:pt x="0" y="9797"/>
                    <a:pt x="10835" y="0"/>
                    <a:pt x="25357" y="0"/>
                  </a:cubicBezTo>
                  <a:cubicBezTo>
                    <a:pt x="39880" y="0"/>
                    <a:pt x="50023" y="9912"/>
                    <a:pt x="50023" y="23859"/>
                  </a:cubicBezTo>
                  <a:cubicBezTo>
                    <a:pt x="50023" y="37805"/>
                    <a:pt x="39534" y="48294"/>
                    <a:pt x="25357" y="48294"/>
                  </a:cubicBezTo>
                  <a:cubicBezTo>
                    <a:pt x="11180" y="48294"/>
                    <a:pt x="0" y="38266"/>
                    <a:pt x="0" y="23859"/>
                  </a:cubicBezTo>
                  <a:close/>
                  <a:moveTo>
                    <a:pt x="25127" y="11872"/>
                  </a:moveTo>
                  <a:cubicBezTo>
                    <a:pt x="18096" y="11872"/>
                    <a:pt x="13140" y="16943"/>
                    <a:pt x="13140" y="24089"/>
                  </a:cubicBezTo>
                  <a:cubicBezTo>
                    <a:pt x="13140" y="31236"/>
                    <a:pt x="18096" y="36422"/>
                    <a:pt x="25127" y="36422"/>
                  </a:cubicBezTo>
                  <a:cubicBezTo>
                    <a:pt x="32158" y="36422"/>
                    <a:pt x="36883" y="31236"/>
                    <a:pt x="36883" y="24089"/>
                  </a:cubicBezTo>
                  <a:cubicBezTo>
                    <a:pt x="36883" y="16943"/>
                    <a:pt x="31927" y="11872"/>
                    <a:pt x="25127" y="1187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102B0F5E-E22A-4299-9296-8E67EB49D2A6}"/>
                </a:ext>
              </a:extLst>
            </p:cNvPr>
            <p:cNvSpPr/>
            <p:nvPr/>
          </p:nvSpPr>
          <p:spPr>
            <a:xfrm>
              <a:off x="936491" y="336099"/>
              <a:ext cx="44029" cy="47372"/>
            </a:xfrm>
            <a:custGeom>
              <a:avLst/>
              <a:gdLst>
                <a:gd name="connsiteX0" fmla="*/ 12679 w 44029"/>
                <a:gd name="connsiteY0" fmla="*/ 47372 h 47372"/>
                <a:gd name="connsiteX1" fmla="*/ 0 w 44029"/>
                <a:gd name="connsiteY1" fmla="*/ 47372 h 47372"/>
                <a:gd name="connsiteX2" fmla="*/ 0 w 44029"/>
                <a:gd name="connsiteY2" fmla="*/ 922 h 47372"/>
                <a:gd name="connsiteX3" fmla="*/ 12679 w 44029"/>
                <a:gd name="connsiteY3" fmla="*/ 922 h 47372"/>
                <a:gd name="connsiteX4" fmla="*/ 12679 w 44029"/>
                <a:gd name="connsiteY4" fmla="*/ 6455 h 47372"/>
                <a:gd name="connsiteX5" fmla="*/ 26740 w 44029"/>
                <a:gd name="connsiteY5" fmla="*/ 0 h 47372"/>
                <a:gd name="connsiteX6" fmla="*/ 44030 w 44029"/>
                <a:gd name="connsiteY6" fmla="*/ 19018 h 47372"/>
                <a:gd name="connsiteX7" fmla="*/ 44030 w 44029"/>
                <a:gd name="connsiteY7" fmla="*/ 47372 h 47372"/>
                <a:gd name="connsiteX8" fmla="*/ 31120 w 44029"/>
                <a:gd name="connsiteY8" fmla="*/ 47372 h 47372"/>
                <a:gd name="connsiteX9" fmla="*/ 31120 w 44029"/>
                <a:gd name="connsiteY9" fmla="*/ 22130 h 47372"/>
                <a:gd name="connsiteX10" fmla="*/ 22937 w 44029"/>
                <a:gd name="connsiteY10" fmla="*/ 12218 h 47372"/>
                <a:gd name="connsiteX11" fmla="*/ 12679 w 44029"/>
                <a:gd name="connsiteY11" fmla="*/ 23974 h 47372"/>
                <a:gd name="connsiteX12" fmla="*/ 12679 w 44029"/>
                <a:gd name="connsiteY12" fmla="*/ 47372 h 4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029" h="47372">
                  <a:moveTo>
                    <a:pt x="12679" y="47372"/>
                  </a:moveTo>
                  <a:lnTo>
                    <a:pt x="0" y="47372"/>
                  </a:lnTo>
                  <a:lnTo>
                    <a:pt x="0" y="922"/>
                  </a:lnTo>
                  <a:lnTo>
                    <a:pt x="12679" y="922"/>
                  </a:lnTo>
                  <a:lnTo>
                    <a:pt x="12679" y="6455"/>
                  </a:lnTo>
                  <a:cubicBezTo>
                    <a:pt x="16136" y="2536"/>
                    <a:pt x="20747" y="0"/>
                    <a:pt x="26740" y="0"/>
                  </a:cubicBezTo>
                  <a:cubicBezTo>
                    <a:pt x="37575" y="0"/>
                    <a:pt x="44030" y="8184"/>
                    <a:pt x="44030" y="19018"/>
                  </a:cubicBezTo>
                  <a:lnTo>
                    <a:pt x="44030" y="47372"/>
                  </a:lnTo>
                  <a:lnTo>
                    <a:pt x="31120" y="47372"/>
                  </a:lnTo>
                  <a:lnTo>
                    <a:pt x="31120" y="22130"/>
                  </a:lnTo>
                  <a:cubicBezTo>
                    <a:pt x="31120" y="15906"/>
                    <a:pt x="28585" y="12218"/>
                    <a:pt x="22937" y="12218"/>
                  </a:cubicBezTo>
                  <a:cubicBezTo>
                    <a:pt x="16713" y="12218"/>
                    <a:pt x="12679" y="17520"/>
                    <a:pt x="12679" y="23974"/>
                  </a:cubicBezTo>
                  <a:lnTo>
                    <a:pt x="12679" y="47372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6D417578-4427-4623-98B2-C37940ADF3FF}"/>
                </a:ext>
              </a:extLst>
            </p:cNvPr>
            <p:cNvSpPr/>
            <p:nvPr/>
          </p:nvSpPr>
          <p:spPr>
            <a:xfrm>
              <a:off x="996657" y="314315"/>
              <a:ext cx="12678" cy="69156"/>
            </a:xfrm>
            <a:custGeom>
              <a:avLst/>
              <a:gdLst>
                <a:gd name="connsiteX0" fmla="*/ 0 w 12678"/>
                <a:gd name="connsiteY0" fmla="*/ 0 h 69156"/>
                <a:gd name="connsiteX1" fmla="*/ 12679 w 12678"/>
                <a:gd name="connsiteY1" fmla="*/ 0 h 69156"/>
                <a:gd name="connsiteX2" fmla="*/ 12679 w 12678"/>
                <a:gd name="connsiteY2" fmla="*/ 69156 h 69156"/>
                <a:gd name="connsiteX3" fmla="*/ 0 w 12678"/>
                <a:gd name="connsiteY3" fmla="*/ 69156 h 69156"/>
                <a:gd name="connsiteX4" fmla="*/ 0 w 12678"/>
                <a:gd name="connsiteY4" fmla="*/ 0 h 6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8" h="69156">
                  <a:moveTo>
                    <a:pt x="0" y="0"/>
                  </a:moveTo>
                  <a:lnTo>
                    <a:pt x="12679" y="0"/>
                  </a:lnTo>
                  <a:lnTo>
                    <a:pt x="12679" y="69156"/>
                  </a:lnTo>
                  <a:lnTo>
                    <a:pt x="0" y="69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BA926311-3F2D-45FD-B310-8E0B2243A914}"/>
                </a:ext>
              </a:extLst>
            </p:cNvPr>
            <p:cNvSpPr/>
            <p:nvPr/>
          </p:nvSpPr>
          <p:spPr>
            <a:xfrm>
              <a:off x="1024781" y="315929"/>
              <a:ext cx="19017" cy="67427"/>
            </a:xfrm>
            <a:custGeom>
              <a:avLst/>
              <a:gdLst>
                <a:gd name="connsiteX0" fmla="*/ 0 w 19017"/>
                <a:gd name="connsiteY0" fmla="*/ 7261 h 67427"/>
                <a:gd name="connsiteX1" fmla="*/ 7146 w 19017"/>
                <a:gd name="connsiteY1" fmla="*/ 0 h 67427"/>
                <a:gd name="connsiteX2" fmla="*/ 11987 w 19017"/>
                <a:gd name="connsiteY2" fmla="*/ 1729 h 67427"/>
                <a:gd name="connsiteX3" fmla="*/ 19018 w 19017"/>
                <a:gd name="connsiteY3" fmla="*/ 7031 h 67427"/>
                <a:gd name="connsiteX4" fmla="*/ 12102 w 19017"/>
                <a:gd name="connsiteY4" fmla="*/ 12448 h 67427"/>
                <a:gd name="connsiteX5" fmla="*/ 7261 w 19017"/>
                <a:gd name="connsiteY5" fmla="*/ 14177 h 67427"/>
                <a:gd name="connsiteX6" fmla="*/ 115 w 19017"/>
                <a:gd name="connsiteY6" fmla="*/ 7146 h 67427"/>
                <a:gd name="connsiteX7" fmla="*/ 1729 w 19017"/>
                <a:gd name="connsiteY7" fmla="*/ 20977 h 67427"/>
                <a:gd name="connsiteX8" fmla="*/ 14523 w 19017"/>
                <a:gd name="connsiteY8" fmla="*/ 20977 h 67427"/>
                <a:gd name="connsiteX9" fmla="*/ 14523 w 19017"/>
                <a:gd name="connsiteY9" fmla="*/ 67427 h 67427"/>
                <a:gd name="connsiteX10" fmla="*/ 1729 w 19017"/>
                <a:gd name="connsiteY10" fmla="*/ 67427 h 67427"/>
                <a:gd name="connsiteX11" fmla="*/ 1729 w 19017"/>
                <a:gd name="connsiteY11" fmla="*/ 20977 h 6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17" h="67427">
                  <a:moveTo>
                    <a:pt x="0" y="7261"/>
                  </a:moveTo>
                  <a:cubicBezTo>
                    <a:pt x="0" y="3343"/>
                    <a:pt x="3112" y="0"/>
                    <a:pt x="7146" y="0"/>
                  </a:cubicBezTo>
                  <a:cubicBezTo>
                    <a:pt x="8990" y="0"/>
                    <a:pt x="10489" y="576"/>
                    <a:pt x="11987" y="1729"/>
                  </a:cubicBezTo>
                  <a:lnTo>
                    <a:pt x="19018" y="7031"/>
                  </a:lnTo>
                  <a:lnTo>
                    <a:pt x="12102" y="12448"/>
                  </a:lnTo>
                  <a:cubicBezTo>
                    <a:pt x="10604" y="13601"/>
                    <a:pt x="9106" y="14177"/>
                    <a:pt x="7261" y="14177"/>
                  </a:cubicBezTo>
                  <a:cubicBezTo>
                    <a:pt x="3342" y="14177"/>
                    <a:pt x="115" y="11065"/>
                    <a:pt x="115" y="7146"/>
                  </a:cubicBezTo>
                  <a:close/>
                  <a:moveTo>
                    <a:pt x="1729" y="20977"/>
                  </a:moveTo>
                  <a:lnTo>
                    <a:pt x="14523" y="20977"/>
                  </a:lnTo>
                  <a:lnTo>
                    <a:pt x="14523" y="67427"/>
                  </a:lnTo>
                  <a:lnTo>
                    <a:pt x="1729" y="67427"/>
                  </a:lnTo>
                  <a:lnTo>
                    <a:pt x="1729" y="20977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37DDEC5F-8912-47E2-8727-B839CE4ACD8D}"/>
                </a:ext>
              </a:extLst>
            </p:cNvPr>
            <p:cNvSpPr/>
            <p:nvPr/>
          </p:nvSpPr>
          <p:spPr>
            <a:xfrm>
              <a:off x="1056477" y="336099"/>
              <a:ext cx="44029" cy="47372"/>
            </a:xfrm>
            <a:custGeom>
              <a:avLst/>
              <a:gdLst>
                <a:gd name="connsiteX0" fmla="*/ 12679 w 44029"/>
                <a:gd name="connsiteY0" fmla="*/ 47372 h 47372"/>
                <a:gd name="connsiteX1" fmla="*/ 0 w 44029"/>
                <a:gd name="connsiteY1" fmla="*/ 47372 h 47372"/>
                <a:gd name="connsiteX2" fmla="*/ 0 w 44029"/>
                <a:gd name="connsiteY2" fmla="*/ 922 h 47372"/>
                <a:gd name="connsiteX3" fmla="*/ 12679 w 44029"/>
                <a:gd name="connsiteY3" fmla="*/ 922 h 47372"/>
                <a:gd name="connsiteX4" fmla="*/ 12679 w 44029"/>
                <a:gd name="connsiteY4" fmla="*/ 6455 h 47372"/>
                <a:gd name="connsiteX5" fmla="*/ 26740 w 44029"/>
                <a:gd name="connsiteY5" fmla="*/ 0 h 47372"/>
                <a:gd name="connsiteX6" fmla="*/ 44030 w 44029"/>
                <a:gd name="connsiteY6" fmla="*/ 19018 h 47372"/>
                <a:gd name="connsiteX7" fmla="*/ 44030 w 44029"/>
                <a:gd name="connsiteY7" fmla="*/ 47372 h 47372"/>
                <a:gd name="connsiteX8" fmla="*/ 31120 w 44029"/>
                <a:gd name="connsiteY8" fmla="*/ 47372 h 47372"/>
                <a:gd name="connsiteX9" fmla="*/ 31120 w 44029"/>
                <a:gd name="connsiteY9" fmla="*/ 22130 h 47372"/>
                <a:gd name="connsiteX10" fmla="*/ 22937 w 44029"/>
                <a:gd name="connsiteY10" fmla="*/ 12218 h 47372"/>
                <a:gd name="connsiteX11" fmla="*/ 12679 w 44029"/>
                <a:gd name="connsiteY11" fmla="*/ 23974 h 47372"/>
                <a:gd name="connsiteX12" fmla="*/ 12679 w 44029"/>
                <a:gd name="connsiteY12" fmla="*/ 47372 h 4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029" h="47372">
                  <a:moveTo>
                    <a:pt x="12679" y="47372"/>
                  </a:moveTo>
                  <a:lnTo>
                    <a:pt x="0" y="47372"/>
                  </a:lnTo>
                  <a:lnTo>
                    <a:pt x="0" y="922"/>
                  </a:lnTo>
                  <a:lnTo>
                    <a:pt x="12679" y="922"/>
                  </a:lnTo>
                  <a:lnTo>
                    <a:pt x="12679" y="6455"/>
                  </a:lnTo>
                  <a:cubicBezTo>
                    <a:pt x="16136" y="2536"/>
                    <a:pt x="20747" y="0"/>
                    <a:pt x="26740" y="0"/>
                  </a:cubicBezTo>
                  <a:cubicBezTo>
                    <a:pt x="37575" y="0"/>
                    <a:pt x="44030" y="8184"/>
                    <a:pt x="44030" y="19018"/>
                  </a:cubicBezTo>
                  <a:lnTo>
                    <a:pt x="44030" y="47372"/>
                  </a:lnTo>
                  <a:lnTo>
                    <a:pt x="31120" y="47372"/>
                  </a:lnTo>
                  <a:lnTo>
                    <a:pt x="31120" y="22130"/>
                  </a:lnTo>
                  <a:cubicBezTo>
                    <a:pt x="31120" y="15906"/>
                    <a:pt x="28585" y="12218"/>
                    <a:pt x="22937" y="12218"/>
                  </a:cubicBezTo>
                  <a:cubicBezTo>
                    <a:pt x="16713" y="12218"/>
                    <a:pt x="12679" y="17520"/>
                    <a:pt x="12679" y="23974"/>
                  </a:cubicBezTo>
                  <a:lnTo>
                    <a:pt x="12679" y="47372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4D9CC498-9DB7-48F3-AA32-984C4D512E18}"/>
                </a:ext>
              </a:extLst>
            </p:cNvPr>
            <p:cNvSpPr/>
            <p:nvPr/>
          </p:nvSpPr>
          <p:spPr>
            <a:xfrm>
              <a:off x="1113185" y="336099"/>
              <a:ext cx="46565" cy="48294"/>
            </a:xfrm>
            <a:custGeom>
              <a:avLst/>
              <a:gdLst>
                <a:gd name="connsiteX0" fmla="*/ 0 w 46565"/>
                <a:gd name="connsiteY0" fmla="*/ 24550 h 48294"/>
                <a:gd name="connsiteX1" fmla="*/ 23744 w 46565"/>
                <a:gd name="connsiteY1" fmla="*/ 0 h 48294"/>
                <a:gd name="connsiteX2" fmla="*/ 46565 w 46565"/>
                <a:gd name="connsiteY2" fmla="*/ 22937 h 48294"/>
                <a:gd name="connsiteX3" fmla="*/ 46335 w 46565"/>
                <a:gd name="connsiteY3" fmla="*/ 28239 h 48294"/>
                <a:gd name="connsiteX4" fmla="*/ 13947 w 46565"/>
                <a:gd name="connsiteY4" fmla="*/ 28239 h 48294"/>
                <a:gd name="connsiteX5" fmla="*/ 27547 w 46565"/>
                <a:gd name="connsiteY5" fmla="*/ 37460 h 48294"/>
                <a:gd name="connsiteX6" fmla="*/ 42877 w 46565"/>
                <a:gd name="connsiteY6" fmla="*/ 33195 h 48294"/>
                <a:gd name="connsiteX7" fmla="*/ 42877 w 46565"/>
                <a:gd name="connsiteY7" fmla="*/ 43914 h 48294"/>
                <a:gd name="connsiteX8" fmla="*/ 26049 w 46565"/>
                <a:gd name="connsiteY8" fmla="*/ 48294 h 48294"/>
                <a:gd name="connsiteX9" fmla="*/ 115 w 46565"/>
                <a:gd name="connsiteY9" fmla="*/ 24550 h 48294"/>
                <a:gd name="connsiteX10" fmla="*/ 33426 w 46565"/>
                <a:gd name="connsiteY10" fmla="*/ 19710 h 48294"/>
                <a:gd name="connsiteX11" fmla="*/ 23744 w 46565"/>
                <a:gd name="connsiteY11" fmla="*/ 10143 h 48294"/>
                <a:gd name="connsiteX12" fmla="*/ 13370 w 46565"/>
                <a:gd name="connsiteY12" fmla="*/ 19710 h 48294"/>
                <a:gd name="connsiteX13" fmla="*/ 33426 w 46565"/>
                <a:gd name="connsiteY13" fmla="*/ 19710 h 4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65" h="48294">
                  <a:moveTo>
                    <a:pt x="0" y="24550"/>
                  </a:moveTo>
                  <a:cubicBezTo>
                    <a:pt x="0" y="10373"/>
                    <a:pt x="9451" y="0"/>
                    <a:pt x="23744" y="0"/>
                  </a:cubicBezTo>
                  <a:cubicBezTo>
                    <a:pt x="37229" y="0"/>
                    <a:pt x="46565" y="9567"/>
                    <a:pt x="46565" y="22937"/>
                  </a:cubicBezTo>
                  <a:cubicBezTo>
                    <a:pt x="46565" y="24781"/>
                    <a:pt x="46565" y="26510"/>
                    <a:pt x="46335" y="28239"/>
                  </a:cubicBezTo>
                  <a:lnTo>
                    <a:pt x="13947" y="28239"/>
                  </a:lnTo>
                  <a:cubicBezTo>
                    <a:pt x="15560" y="34002"/>
                    <a:pt x="20632" y="37460"/>
                    <a:pt x="27547" y="37460"/>
                  </a:cubicBezTo>
                  <a:cubicBezTo>
                    <a:pt x="32849" y="37460"/>
                    <a:pt x="38036" y="36077"/>
                    <a:pt x="42877" y="33195"/>
                  </a:cubicBezTo>
                  <a:lnTo>
                    <a:pt x="42877" y="43914"/>
                  </a:lnTo>
                  <a:cubicBezTo>
                    <a:pt x="37690" y="46911"/>
                    <a:pt x="32042" y="48294"/>
                    <a:pt x="26049" y="48294"/>
                  </a:cubicBezTo>
                  <a:cubicBezTo>
                    <a:pt x="11411" y="48294"/>
                    <a:pt x="115" y="39304"/>
                    <a:pt x="115" y="24550"/>
                  </a:cubicBezTo>
                  <a:close/>
                  <a:moveTo>
                    <a:pt x="33426" y="19710"/>
                  </a:moveTo>
                  <a:cubicBezTo>
                    <a:pt x="32734" y="14292"/>
                    <a:pt x="29507" y="10143"/>
                    <a:pt x="23744" y="10143"/>
                  </a:cubicBezTo>
                  <a:cubicBezTo>
                    <a:pt x="17981" y="10143"/>
                    <a:pt x="14523" y="14177"/>
                    <a:pt x="13370" y="19710"/>
                  </a:cubicBezTo>
                  <a:lnTo>
                    <a:pt x="33426" y="1971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42294AFA-AD6E-41E1-A020-234CAAD1EC03}"/>
                </a:ext>
              </a:extLst>
            </p:cNvPr>
            <p:cNvSpPr/>
            <p:nvPr/>
          </p:nvSpPr>
          <p:spPr>
            <a:xfrm>
              <a:off x="1196173" y="336099"/>
              <a:ext cx="35039" cy="48524"/>
            </a:xfrm>
            <a:custGeom>
              <a:avLst/>
              <a:gdLst>
                <a:gd name="connsiteX0" fmla="*/ 16136 w 35039"/>
                <a:gd name="connsiteY0" fmla="*/ 38843 h 48524"/>
                <a:gd name="connsiteX1" fmla="*/ 22245 w 35039"/>
                <a:gd name="connsiteY1" fmla="*/ 34809 h 48524"/>
                <a:gd name="connsiteX2" fmla="*/ 19018 w 35039"/>
                <a:gd name="connsiteY2" fmla="*/ 30890 h 48524"/>
                <a:gd name="connsiteX3" fmla="*/ 10373 w 35039"/>
                <a:gd name="connsiteY3" fmla="*/ 27317 h 48524"/>
                <a:gd name="connsiteX4" fmla="*/ 0 w 35039"/>
                <a:gd name="connsiteY4" fmla="*/ 14177 h 48524"/>
                <a:gd name="connsiteX5" fmla="*/ 17635 w 35039"/>
                <a:gd name="connsiteY5" fmla="*/ 0 h 48524"/>
                <a:gd name="connsiteX6" fmla="*/ 32388 w 35039"/>
                <a:gd name="connsiteY6" fmla="*/ 3804 h 48524"/>
                <a:gd name="connsiteX7" fmla="*/ 32388 w 35039"/>
                <a:gd name="connsiteY7" fmla="*/ 15560 h 48524"/>
                <a:gd name="connsiteX8" fmla="*/ 18326 w 35039"/>
                <a:gd name="connsiteY8" fmla="*/ 9221 h 48524"/>
                <a:gd name="connsiteX9" fmla="*/ 12679 w 35039"/>
                <a:gd name="connsiteY9" fmla="*/ 13140 h 48524"/>
                <a:gd name="connsiteX10" fmla="*/ 16252 w 35039"/>
                <a:gd name="connsiteY10" fmla="*/ 17059 h 48524"/>
                <a:gd name="connsiteX11" fmla="*/ 25242 w 35039"/>
                <a:gd name="connsiteY11" fmla="*/ 20977 h 48524"/>
                <a:gd name="connsiteX12" fmla="*/ 35039 w 35039"/>
                <a:gd name="connsiteY12" fmla="*/ 33080 h 48524"/>
                <a:gd name="connsiteX13" fmla="*/ 15906 w 35039"/>
                <a:gd name="connsiteY13" fmla="*/ 48525 h 48524"/>
                <a:gd name="connsiteX14" fmla="*/ 0 w 35039"/>
                <a:gd name="connsiteY14" fmla="*/ 44145 h 48524"/>
                <a:gd name="connsiteX15" fmla="*/ 0 w 35039"/>
                <a:gd name="connsiteY15" fmla="*/ 31927 h 48524"/>
                <a:gd name="connsiteX16" fmla="*/ 16252 w 35039"/>
                <a:gd name="connsiteY16" fmla="*/ 39073 h 4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039" h="48524">
                  <a:moveTo>
                    <a:pt x="16136" y="38843"/>
                  </a:moveTo>
                  <a:cubicBezTo>
                    <a:pt x="19940" y="38843"/>
                    <a:pt x="22245" y="37229"/>
                    <a:pt x="22245" y="34809"/>
                  </a:cubicBezTo>
                  <a:cubicBezTo>
                    <a:pt x="22245" y="33195"/>
                    <a:pt x="21554" y="31927"/>
                    <a:pt x="19018" y="30890"/>
                  </a:cubicBezTo>
                  <a:lnTo>
                    <a:pt x="10373" y="27317"/>
                  </a:lnTo>
                  <a:cubicBezTo>
                    <a:pt x="4149" y="24666"/>
                    <a:pt x="0" y="21323"/>
                    <a:pt x="0" y="14177"/>
                  </a:cubicBezTo>
                  <a:cubicBezTo>
                    <a:pt x="0" y="5302"/>
                    <a:pt x="7031" y="0"/>
                    <a:pt x="17635" y="0"/>
                  </a:cubicBezTo>
                  <a:cubicBezTo>
                    <a:pt x="23167" y="0"/>
                    <a:pt x="28354" y="1268"/>
                    <a:pt x="32388" y="3804"/>
                  </a:cubicBezTo>
                  <a:lnTo>
                    <a:pt x="32388" y="15560"/>
                  </a:lnTo>
                  <a:cubicBezTo>
                    <a:pt x="27893" y="11641"/>
                    <a:pt x="22476" y="9221"/>
                    <a:pt x="18326" y="9221"/>
                  </a:cubicBezTo>
                  <a:cubicBezTo>
                    <a:pt x="14869" y="9221"/>
                    <a:pt x="12679" y="10719"/>
                    <a:pt x="12679" y="13140"/>
                  </a:cubicBezTo>
                  <a:cubicBezTo>
                    <a:pt x="12679" y="15099"/>
                    <a:pt x="13601" y="16136"/>
                    <a:pt x="16252" y="17059"/>
                  </a:cubicBezTo>
                  <a:lnTo>
                    <a:pt x="25242" y="20977"/>
                  </a:lnTo>
                  <a:cubicBezTo>
                    <a:pt x="31927" y="23859"/>
                    <a:pt x="35039" y="27317"/>
                    <a:pt x="35039" y="33080"/>
                  </a:cubicBezTo>
                  <a:cubicBezTo>
                    <a:pt x="35039" y="42877"/>
                    <a:pt x="26856" y="48525"/>
                    <a:pt x="15906" y="48525"/>
                  </a:cubicBezTo>
                  <a:cubicBezTo>
                    <a:pt x="9797" y="48525"/>
                    <a:pt x="4149" y="46911"/>
                    <a:pt x="0" y="44145"/>
                  </a:cubicBezTo>
                  <a:lnTo>
                    <a:pt x="0" y="31927"/>
                  </a:lnTo>
                  <a:cubicBezTo>
                    <a:pt x="5071" y="36768"/>
                    <a:pt x="10835" y="39073"/>
                    <a:pt x="16252" y="3907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1441C592-7FB3-41A1-90E9-A3C4DAAC7462}"/>
                </a:ext>
              </a:extLst>
            </p:cNvPr>
            <p:cNvSpPr/>
            <p:nvPr/>
          </p:nvSpPr>
          <p:spPr>
            <a:xfrm>
              <a:off x="1241355" y="336099"/>
              <a:ext cx="49792" cy="48294"/>
            </a:xfrm>
            <a:custGeom>
              <a:avLst/>
              <a:gdLst>
                <a:gd name="connsiteX0" fmla="*/ 36883 w 49792"/>
                <a:gd name="connsiteY0" fmla="*/ 42070 h 48294"/>
                <a:gd name="connsiteX1" fmla="*/ 23167 w 49792"/>
                <a:gd name="connsiteY1" fmla="*/ 48294 h 48294"/>
                <a:gd name="connsiteX2" fmla="*/ 0 w 49792"/>
                <a:gd name="connsiteY2" fmla="*/ 24320 h 48294"/>
                <a:gd name="connsiteX3" fmla="*/ 23167 w 49792"/>
                <a:gd name="connsiteY3" fmla="*/ 0 h 48294"/>
                <a:gd name="connsiteX4" fmla="*/ 36883 w 49792"/>
                <a:gd name="connsiteY4" fmla="*/ 6224 h 48294"/>
                <a:gd name="connsiteX5" fmla="*/ 36883 w 49792"/>
                <a:gd name="connsiteY5" fmla="*/ 922 h 48294"/>
                <a:gd name="connsiteX6" fmla="*/ 49793 w 49792"/>
                <a:gd name="connsiteY6" fmla="*/ 922 h 48294"/>
                <a:gd name="connsiteX7" fmla="*/ 49793 w 49792"/>
                <a:gd name="connsiteY7" fmla="*/ 47372 h 48294"/>
                <a:gd name="connsiteX8" fmla="*/ 36883 w 49792"/>
                <a:gd name="connsiteY8" fmla="*/ 47372 h 48294"/>
                <a:gd name="connsiteX9" fmla="*/ 36883 w 49792"/>
                <a:gd name="connsiteY9" fmla="*/ 42070 h 48294"/>
                <a:gd name="connsiteX10" fmla="*/ 13255 w 49792"/>
                <a:gd name="connsiteY10" fmla="*/ 24320 h 48294"/>
                <a:gd name="connsiteX11" fmla="*/ 25012 w 49792"/>
                <a:gd name="connsiteY11" fmla="*/ 36422 h 48294"/>
                <a:gd name="connsiteX12" fmla="*/ 36999 w 49792"/>
                <a:gd name="connsiteY12" fmla="*/ 24320 h 48294"/>
                <a:gd name="connsiteX13" fmla="*/ 25012 w 49792"/>
                <a:gd name="connsiteY13" fmla="*/ 11872 h 48294"/>
                <a:gd name="connsiteX14" fmla="*/ 13255 w 49792"/>
                <a:gd name="connsiteY14" fmla="*/ 24320 h 4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792" h="48294">
                  <a:moveTo>
                    <a:pt x="36883" y="42070"/>
                  </a:moveTo>
                  <a:cubicBezTo>
                    <a:pt x="33541" y="45989"/>
                    <a:pt x="28815" y="48294"/>
                    <a:pt x="23167" y="48294"/>
                  </a:cubicBezTo>
                  <a:cubicBezTo>
                    <a:pt x="9567" y="48294"/>
                    <a:pt x="0" y="38151"/>
                    <a:pt x="0" y="24320"/>
                  </a:cubicBezTo>
                  <a:cubicBezTo>
                    <a:pt x="0" y="10489"/>
                    <a:pt x="9451" y="0"/>
                    <a:pt x="23167" y="0"/>
                  </a:cubicBezTo>
                  <a:cubicBezTo>
                    <a:pt x="28815" y="0"/>
                    <a:pt x="33541" y="2305"/>
                    <a:pt x="36883" y="6224"/>
                  </a:cubicBezTo>
                  <a:lnTo>
                    <a:pt x="36883" y="922"/>
                  </a:lnTo>
                  <a:lnTo>
                    <a:pt x="49793" y="922"/>
                  </a:lnTo>
                  <a:lnTo>
                    <a:pt x="49793" y="47372"/>
                  </a:lnTo>
                  <a:lnTo>
                    <a:pt x="36883" y="47372"/>
                  </a:lnTo>
                  <a:lnTo>
                    <a:pt x="36883" y="42070"/>
                  </a:lnTo>
                  <a:close/>
                  <a:moveTo>
                    <a:pt x="13255" y="24320"/>
                  </a:moveTo>
                  <a:cubicBezTo>
                    <a:pt x="13255" y="31351"/>
                    <a:pt x="18211" y="36422"/>
                    <a:pt x="25012" y="36422"/>
                  </a:cubicBezTo>
                  <a:cubicBezTo>
                    <a:pt x="31812" y="36422"/>
                    <a:pt x="36999" y="31466"/>
                    <a:pt x="36999" y="24320"/>
                  </a:cubicBezTo>
                  <a:cubicBezTo>
                    <a:pt x="36999" y="17174"/>
                    <a:pt x="31927" y="11872"/>
                    <a:pt x="25012" y="11872"/>
                  </a:cubicBezTo>
                  <a:cubicBezTo>
                    <a:pt x="18096" y="11872"/>
                    <a:pt x="13255" y="17174"/>
                    <a:pt x="13255" y="24320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C9C02828-CDA6-4951-9AA2-36CAA1A99684}"/>
                </a:ext>
              </a:extLst>
            </p:cNvPr>
            <p:cNvSpPr/>
            <p:nvPr/>
          </p:nvSpPr>
          <p:spPr>
            <a:xfrm>
              <a:off x="1308322" y="313508"/>
              <a:ext cx="30428" cy="69963"/>
            </a:xfrm>
            <a:custGeom>
              <a:avLst/>
              <a:gdLst>
                <a:gd name="connsiteX0" fmla="*/ 12679 w 30428"/>
                <a:gd name="connsiteY0" fmla="*/ 34348 h 69963"/>
                <a:gd name="connsiteX1" fmla="*/ 12679 w 30428"/>
                <a:gd name="connsiteY1" fmla="*/ 69963 h 69963"/>
                <a:gd name="connsiteX2" fmla="*/ 0 w 30428"/>
                <a:gd name="connsiteY2" fmla="*/ 69963 h 69963"/>
                <a:gd name="connsiteX3" fmla="*/ 0 w 30428"/>
                <a:gd name="connsiteY3" fmla="*/ 19133 h 69963"/>
                <a:gd name="connsiteX4" fmla="*/ 18672 w 30428"/>
                <a:gd name="connsiteY4" fmla="*/ 0 h 69963"/>
                <a:gd name="connsiteX5" fmla="*/ 30429 w 30428"/>
                <a:gd name="connsiteY5" fmla="*/ 2997 h 69963"/>
                <a:gd name="connsiteX6" fmla="*/ 30429 w 30428"/>
                <a:gd name="connsiteY6" fmla="*/ 14292 h 69963"/>
                <a:gd name="connsiteX7" fmla="*/ 20516 w 30428"/>
                <a:gd name="connsiteY7" fmla="*/ 11296 h 69963"/>
                <a:gd name="connsiteX8" fmla="*/ 12679 w 30428"/>
                <a:gd name="connsiteY8" fmla="*/ 18672 h 69963"/>
                <a:gd name="connsiteX9" fmla="*/ 12679 w 30428"/>
                <a:gd name="connsiteY9" fmla="*/ 23513 h 69963"/>
                <a:gd name="connsiteX10" fmla="*/ 29507 w 30428"/>
                <a:gd name="connsiteY10" fmla="*/ 23513 h 69963"/>
                <a:gd name="connsiteX11" fmla="*/ 29507 w 30428"/>
                <a:gd name="connsiteY11" fmla="*/ 34348 h 69963"/>
                <a:gd name="connsiteX12" fmla="*/ 12679 w 30428"/>
                <a:gd name="connsiteY12" fmla="*/ 34348 h 69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28" h="69963">
                  <a:moveTo>
                    <a:pt x="12679" y="34348"/>
                  </a:moveTo>
                  <a:lnTo>
                    <a:pt x="12679" y="69963"/>
                  </a:lnTo>
                  <a:lnTo>
                    <a:pt x="0" y="69963"/>
                  </a:lnTo>
                  <a:lnTo>
                    <a:pt x="0" y="19133"/>
                  </a:lnTo>
                  <a:cubicBezTo>
                    <a:pt x="0" y="7838"/>
                    <a:pt x="7146" y="0"/>
                    <a:pt x="18672" y="0"/>
                  </a:cubicBezTo>
                  <a:cubicBezTo>
                    <a:pt x="22706" y="0"/>
                    <a:pt x="26740" y="807"/>
                    <a:pt x="30429" y="2997"/>
                  </a:cubicBezTo>
                  <a:lnTo>
                    <a:pt x="30429" y="14292"/>
                  </a:lnTo>
                  <a:cubicBezTo>
                    <a:pt x="27432" y="12218"/>
                    <a:pt x="24089" y="11296"/>
                    <a:pt x="20516" y="11296"/>
                  </a:cubicBezTo>
                  <a:cubicBezTo>
                    <a:pt x="15906" y="11296"/>
                    <a:pt x="12679" y="14062"/>
                    <a:pt x="12679" y="18672"/>
                  </a:cubicBezTo>
                  <a:lnTo>
                    <a:pt x="12679" y="23513"/>
                  </a:lnTo>
                  <a:lnTo>
                    <a:pt x="29507" y="23513"/>
                  </a:lnTo>
                  <a:lnTo>
                    <a:pt x="29507" y="34348"/>
                  </a:lnTo>
                  <a:lnTo>
                    <a:pt x="12679" y="34348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6174C184-D7CB-442A-8AAE-1D48379F4FA1}"/>
                </a:ext>
              </a:extLst>
            </p:cNvPr>
            <p:cNvSpPr/>
            <p:nvPr/>
          </p:nvSpPr>
          <p:spPr>
            <a:xfrm>
              <a:off x="1345551" y="336099"/>
              <a:ext cx="46565" cy="48294"/>
            </a:xfrm>
            <a:custGeom>
              <a:avLst/>
              <a:gdLst>
                <a:gd name="connsiteX0" fmla="*/ 0 w 46565"/>
                <a:gd name="connsiteY0" fmla="*/ 24550 h 48294"/>
                <a:gd name="connsiteX1" fmla="*/ 23744 w 46565"/>
                <a:gd name="connsiteY1" fmla="*/ 0 h 48294"/>
                <a:gd name="connsiteX2" fmla="*/ 46565 w 46565"/>
                <a:gd name="connsiteY2" fmla="*/ 22937 h 48294"/>
                <a:gd name="connsiteX3" fmla="*/ 46335 w 46565"/>
                <a:gd name="connsiteY3" fmla="*/ 28239 h 48294"/>
                <a:gd name="connsiteX4" fmla="*/ 13947 w 46565"/>
                <a:gd name="connsiteY4" fmla="*/ 28239 h 48294"/>
                <a:gd name="connsiteX5" fmla="*/ 27547 w 46565"/>
                <a:gd name="connsiteY5" fmla="*/ 37460 h 48294"/>
                <a:gd name="connsiteX6" fmla="*/ 42877 w 46565"/>
                <a:gd name="connsiteY6" fmla="*/ 33195 h 48294"/>
                <a:gd name="connsiteX7" fmla="*/ 42877 w 46565"/>
                <a:gd name="connsiteY7" fmla="*/ 43914 h 48294"/>
                <a:gd name="connsiteX8" fmla="*/ 26049 w 46565"/>
                <a:gd name="connsiteY8" fmla="*/ 48294 h 48294"/>
                <a:gd name="connsiteX9" fmla="*/ 115 w 46565"/>
                <a:gd name="connsiteY9" fmla="*/ 24550 h 48294"/>
                <a:gd name="connsiteX10" fmla="*/ 33426 w 46565"/>
                <a:gd name="connsiteY10" fmla="*/ 19710 h 48294"/>
                <a:gd name="connsiteX11" fmla="*/ 23744 w 46565"/>
                <a:gd name="connsiteY11" fmla="*/ 10143 h 48294"/>
                <a:gd name="connsiteX12" fmla="*/ 13370 w 46565"/>
                <a:gd name="connsiteY12" fmla="*/ 19710 h 48294"/>
                <a:gd name="connsiteX13" fmla="*/ 33426 w 46565"/>
                <a:gd name="connsiteY13" fmla="*/ 19710 h 4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65" h="48294">
                  <a:moveTo>
                    <a:pt x="0" y="24550"/>
                  </a:moveTo>
                  <a:cubicBezTo>
                    <a:pt x="0" y="10373"/>
                    <a:pt x="9451" y="0"/>
                    <a:pt x="23744" y="0"/>
                  </a:cubicBezTo>
                  <a:cubicBezTo>
                    <a:pt x="37229" y="0"/>
                    <a:pt x="46565" y="9567"/>
                    <a:pt x="46565" y="22937"/>
                  </a:cubicBezTo>
                  <a:cubicBezTo>
                    <a:pt x="46565" y="24781"/>
                    <a:pt x="46565" y="26510"/>
                    <a:pt x="46335" y="28239"/>
                  </a:cubicBezTo>
                  <a:lnTo>
                    <a:pt x="13947" y="28239"/>
                  </a:lnTo>
                  <a:cubicBezTo>
                    <a:pt x="15560" y="34002"/>
                    <a:pt x="20632" y="37460"/>
                    <a:pt x="27547" y="37460"/>
                  </a:cubicBezTo>
                  <a:cubicBezTo>
                    <a:pt x="32849" y="37460"/>
                    <a:pt x="38036" y="36077"/>
                    <a:pt x="42877" y="33195"/>
                  </a:cubicBezTo>
                  <a:lnTo>
                    <a:pt x="42877" y="43914"/>
                  </a:lnTo>
                  <a:cubicBezTo>
                    <a:pt x="37690" y="46911"/>
                    <a:pt x="32042" y="48294"/>
                    <a:pt x="26049" y="48294"/>
                  </a:cubicBezTo>
                  <a:cubicBezTo>
                    <a:pt x="11411" y="48294"/>
                    <a:pt x="115" y="39304"/>
                    <a:pt x="115" y="24550"/>
                  </a:cubicBezTo>
                  <a:close/>
                  <a:moveTo>
                    <a:pt x="33426" y="19710"/>
                  </a:moveTo>
                  <a:cubicBezTo>
                    <a:pt x="32734" y="14292"/>
                    <a:pt x="29507" y="10143"/>
                    <a:pt x="23744" y="10143"/>
                  </a:cubicBezTo>
                  <a:cubicBezTo>
                    <a:pt x="17981" y="10143"/>
                    <a:pt x="14523" y="14177"/>
                    <a:pt x="13370" y="19710"/>
                  </a:cubicBezTo>
                  <a:lnTo>
                    <a:pt x="33426" y="1971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DC09D8B4-9661-4611-AE1B-670A1E7A8CA2}"/>
                </a:ext>
              </a:extLst>
            </p:cNvPr>
            <p:cNvSpPr/>
            <p:nvPr/>
          </p:nvSpPr>
          <p:spPr>
            <a:xfrm>
              <a:off x="1404564" y="323536"/>
              <a:ext cx="29852" cy="60857"/>
            </a:xfrm>
            <a:custGeom>
              <a:avLst/>
              <a:gdLst>
                <a:gd name="connsiteX0" fmla="*/ 17750 w 29852"/>
                <a:gd name="connsiteY0" fmla="*/ 60858 h 60857"/>
                <a:gd name="connsiteX1" fmla="*/ 0 w 29852"/>
                <a:gd name="connsiteY1" fmla="*/ 42301 h 60857"/>
                <a:gd name="connsiteX2" fmla="*/ 0 w 29852"/>
                <a:gd name="connsiteY2" fmla="*/ 0 h 60857"/>
                <a:gd name="connsiteX3" fmla="*/ 12794 w 29852"/>
                <a:gd name="connsiteY3" fmla="*/ 0 h 60857"/>
                <a:gd name="connsiteX4" fmla="*/ 12794 w 29852"/>
                <a:gd name="connsiteY4" fmla="*/ 13485 h 60857"/>
                <a:gd name="connsiteX5" fmla="*/ 29507 w 29852"/>
                <a:gd name="connsiteY5" fmla="*/ 13485 h 60857"/>
                <a:gd name="connsiteX6" fmla="*/ 29507 w 29852"/>
                <a:gd name="connsiteY6" fmla="*/ 24320 h 60857"/>
                <a:gd name="connsiteX7" fmla="*/ 12794 w 29852"/>
                <a:gd name="connsiteY7" fmla="*/ 24320 h 60857"/>
                <a:gd name="connsiteX8" fmla="*/ 12794 w 29852"/>
                <a:gd name="connsiteY8" fmla="*/ 41609 h 60857"/>
                <a:gd name="connsiteX9" fmla="*/ 20401 w 29852"/>
                <a:gd name="connsiteY9" fmla="*/ 49101 h 60857"/>
                <a:gd name="connsiteX10" fmla="*/ 29852 w 29852"/>
                <a:gd name="connsiteY10" fmla="*/ 46450 h 60857"/>
                <a:gd name="connsiteX11" fmla="*/ 29852 w 29852"/>
                <a:gd name="connsiteY11" fmla="*/ 57630 h 60857"/>
                <a:gd name="connsiteX12" fmla="*/ 17635 w 29852"/>
                <a:gd name="connsiteY12" fmla="*/ 60858 h 6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852" h="60857">
                  <a:moveTo>
                    <a:pt x="17750" y="60858"/>
                  </a:moveTo>
                  <a:cubicBezTo>
                    <a:pt x="6685" y="60858"/>
                    <a:pt x="0" y="55556"/>
                    <a:pt x="0" y="42301"/>
                  </a:cubicBezTo>
                  <a:lnTo>
                    <a:pt x="0" y="0"/>
                  </a:lnTo>
                  <a:lnTo>
                    <a:pt x="12794" y="0"/>
                  </a:lnTo>
                  <a:lnTo>
                    <a:pt x="12794" y="13485"/>
                  </a:lnTo>
                  <a:lnTo>
                    <a:pt x="29507" y="13485"/>
                  </a:lnTo>
                  <a:lnTo>
                    <a:pt x="29507" y="24320"/>
                  </a:lnTo>
                  <a:lnTo>
                    <a:pt x="12794" y="24320"/>
                  </a:lnTo>
                  <a:lnTo>
                    <a:pt x="12794" y="41609"/>
                  </a:lnTo>
                  <a:cubicBezTo>
                    <a:pt x="12794" y="46911"/>
                    <a:pt x="16136" y="49101"/>
                    <a:pt x="20401" y="49101"/>
                  </a:cubicBezTo>
                  <a:cubicBezTo>
                    <a:pt x="23859" y="49101"/>
                    <a:pt x="27086" y="48294"/>
                    <a:pt x="29852" y="46450"/>
                  </a:cubicBezTo>
                  <a:lnTo>
                    <a:pt x="29852" y="57630"/>
                  </a:lnTo>
                  <a:cubicBezTo>
                    <a:pt x="26510" y="59820"/>
                    <a:pt x="22245" y="60858"/>
                    <a:pt x="17635" y="60858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65FA7E5A-D19D-4D24-BEEC-05794EF5AE9B}"/>
                </a:ext>
              </a:extLst>
            </p:cNvPr>
            <p:cNvSpPr/>
            <p:nvPr/>
          </p:nvSpPr>
          <p:spPr>
            <a:xfrm>
              <a:off x="1441102" y="336906"/>
              <a:ext cx="50945" cy="69502"/>
            </a:xfrm>
            <a:custGeom>
              <a:avLst/>
              <a:gdLst>
                <a:gd name="connsiteX0" fmla="*/ 17174 w 50945"/>
                <a:gd name="connsiteY0" fmla="*/ 69502 h 69502"/>
                <a:gd name="connsiteX1" fmla="*/ 3804 w 50945"/>
                <a:gd name="connsiteY1" fmla="*/ 69502 h 69502"/>
                <a:gd name="connsiteX2" fmla="*/ 19133 w 50945"/>
                <a:gd name="connsiteY2" fmla="*/ 37575 h 69502"/>
                <a:gd name="connsiteX3" fmla="*/ 0 w 50945"/>
                <a:gd name="connsiteY3" fmla="*/ 0 h 69502"/>
                <a:gd name="connsiteX4" fmla="*/ 14984 w 50945"/>
                <a:gd name="connsiteY4" fmla="*/ 0 h 69502"/>
                <a:gd name="connsiteX5" fmla="*/ 26164 w 50945"/>
                <a:gd name="connsiteY5" fmla="*/ 23283 h 69502"/>
                <a:gd name="connsiteX6" fmla="*/ 37460 w 50945"/>
                <a:gd name="connsiteY6" fmla="*/ 0 h 69502"/>
                <a:gd name="connsiteX7" fmla="*/ 50945 w 50945"/>
                <a:gd name="connsiteY7" fmla="*/ 0 h 69502"/>
                <a:gd name="connsiteX8" fmla="*/ 17174 w 50945"/>
                <a:gd name="connsiteY8" fmla="*/ 69502 h 6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45" h="69502">
                  <a:moveTo>
                    <a:pt x="17174" y="69502"/>
                  </a:moveTo>
                  <a:lnTo>
                    <a:pt x="3804" y="69502"/>
                  </a:lnTo>
                  <a:lnTo>
                    <a:pt x="19133" y="37575"/>
                  </a:lnTo>
                  <a:lnTo>
                    <a:pt x="0" y="0"/>
                  </a:lnTo>
                  <a:lnTo>
                    <a:pt x="14984" y="0"/>
                  </a:lnTo>
                  <a:lnTo>
                    <a:pt x="26164" y="23283"/>
                  </a:lnTo>
                  <a:lnTo>
                    <a:pt x="37460" y="0"/>
                  </a:lnTo>
                  <a:lnTo>
                    <a:pt x="50945" y="0"/>
                  </a:lnTo>
                  <a:lnTo>
                    <a:pt x="17174" y="69502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0E8A8AFB-CA5E-4792-97BE-F141AE45BF0C}"/>
                </a:ext>
              </a:extLst>
            </p:cNvPr>
            <p:cNvSpPr/>
            <p:nvPr/>
          </p:nvSpPr>
          <p:spPr>
            <a:xfrm>
              <a:off x="1528123" y="313508"/>
              <a:ext cx="30428" cy="69963"/>
            </a:xfrm>
            <a:custGeom>
              <a:avLst/>
              <a:gdLst>
                <a:gd name="connsiteX0" fmla="*/ 12679 w 30428"/>
                <a:gd name="connsiteY0" fmla="*/ 34348 h 69963"/>
                <a:gd name="connsiteX1" fmla="*/ 12679 w 30428"/>
                <a:gd name="connsiteY1" fmla="*/ 69963 h 69963"/>
                <a:gd name="connsiteX2" fmla="*/ 0 w 30428"/>
                <a:gd name="connsiteY2" fmla="*/ 69963 h 69963"/>
                <a:gd name="connsiteX3" fmla="*/ 0 w 30428"/>
                <a:gd name="connsiteY3" fmla="*/ 19133 h 69963"/>
                <a:gd name="connsiteX4" fmla="*/ 18672 w 30428"/>
                <a:gd name="connsiteY4" fmla="*/ 0 h 69963"/>
                <a:gd name="connsiteX5" fmla="*/ 30429 w 30428"/>
                <a:gd name="connsiteY5" fmla="*/ 2997 h 69963"/>
                <a:gd name="connsiteX6" fmla="*/ 30429 w 30428"/>
                <a:gd name="connsiteY6" fmla="*/ 14292 h 69963"/>
                <a:gd name="connsiteX7" fmla="*/ 20516 w 30428"/>
                <a:gd name="connsiteY7" fmla="*/ 11296 h 69963"/>
                <a:gd name="connsiteX8" fmla="*/ 12679 w 30428"/>
                <a:gd name="connsiteY8" fmla="*/ 18672 h 69963"/>
                <a:gd name="connsiteX9" fmla="*/ 12679 w 30428"/>
                <a:gd name="connsiteY9" fmla="*/ 23513 h 69963"/>
                <a:gd name="connsiteX10" fmla="*/ 29507 w 30428"/>
                <a:gd name="connsiteY10" fmla="*/ 23513 h 69963"/>
                <a:gd name="connsiteX11" fmla="*/ 29507 w 30428"/>
                <a:gd name="connsiteY11" fmla="*/ 34348 h 69963"/>
                <a:gd name="connsiteX12" fmla="*/ 12679 w 30428"/>
                <a:gd name="connsiteY12" fmla="*/ 34348 h 69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28" h="69963">
                  <a:moveTo>
                    <a:pt x="12679" y="34348"/>
                  </a:moveTo>
                  <a:lnTo>
                    <a:pt x="12679" y="69963"/>
                  </a:lnTo>
                  <a:lnTo>
                    <a:pt x="0" y="69963"/>
                  </a:lnTo>
                  <a:lnTo>
                    <a:pt x="0" y="19133"/>
                  </a:lnTo>
                  <a:cubicBezTo>
                    <a:pt x="0" y="7838"/>
                    <a:pt x="7146" y="0"/>
                    <a:pt x="18672" y="0"/>
                  </a:cubicBezTo>
                  <a:cubicBezTo>
                    <a:pt x="22706" y="0"/>
                    <a:pt x="26740" y="807"/>
                    <a:pt x="30429" y="2997"/>
                  </a:cubicBezTo>
                  <a:lnTo>
                    <a:pt x="30429" y="14292"/>
                  </a:lnTo>
                  <a:cubicBezTo>
                    <a:pt x="27432" y="12218"/>
                    <a:pt x="24089" y="11296"/>
                    <a:pt x="20516" y="11296"/>
                  </a:cubicBezTo>
                  <a:cubicBezTo>
                    <a:pt x="15906" y="11296"/>
                    <a:pt x="12679" y="14062"/>
                    <a:pt x="12679" y="18672"/>
                  </a:cubicBezTo>
                  <a:lnTo>
                    <a:pt x="12679" y="23513"/>
                  </a:lnTo>
                  <a:lnTo>
                    <a:pt x="29507" y="23513"/>
                  </a:lnTo>
                  <a:lnTo>
                    <a:pt x="29507" y="34348"/>
                  </a:lnTo>
                  <a:lnTo>
                    <a:pt x="12679" y="34348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F3ED7B28-D128-45BC-B611-3BC7C1045EBB}"/>
                </a:ext>
              </a:extLst>
            </p:cNvPr>
            <p:cNvSpPr/>
            <p:nvPr/>
          </p:nvSpPr>
          <p:spPr>
            <a:xfrm>
              <a:off x="1565352" y="336099"/>
              <a:ext cx="50023" cy="48294"/>
            </a:xfrm>
            <a:custGeom>
              <a:avLst/>
              <a:gdLst>
                <a:gd name="connsiteX0" fmla="*/ 0 w 50023"/>
                <a:gd name="connsiteY0" fmla="*/ 23859 h 48294"/>
                <a:gd name="connsiteX1" fmla="*/ 25357 w 50023"/>
                <a:gd name="connsiteY1" fmla="*/ 0 h 48294"/>
                <a:gd name="connsiteX2" fmla="*/ 50023 w 50023"/>
                <a:gd name="connsiteY2" fmla="*/ 23859 h 48294"/>
                <a:gd name="connsiteX3" fmla="*/ 25357 w 50023"/>
                <a:gd name="connsiteY3" fmla="*/ 48294 h 48294"/>
                <a:gd name="connsiteX4" fmla="*/ 0 w 50023"/>
                <a:gd name="connsiteY4" fmla="*/ 23859 h 48294"/>
                <a:gd name="connsiteX5" fmla="*/ 25127 w 50023"/>
                <a:gd name="connsiteY5" fmla="*/ 11872 h 48294"/>
                <a:gd name="connsiteX6" fmla="*/ 13140 w 50023"/>
                <a:gd name="connsiteY6" fmla="*/ 24089 h 48294"/>
                <a:gd name="connsiteX7" fmla="*/ 25127 w 50023"/>
                <a:gd name="connsiteY7" fmla="*/ 36422 h 48294"/>
                <a:gd name="connsiteX8" fmla="*/ 36883 w 50023"/>
                <a:gd name="connsiteY8" fmla="*/ 24089 h 48294"/>
                <a:gd name="connsiteX9" fmla="*/ 25127 w 50023"/>
                <a:gd name="connsiteY9" fmla="*/ 11872 h 4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23" h="48294">
                  <a:moveTo>
                    <a:pt x="0" y="23859"/>
                  </a:moveTo>
                  <a:cubicBezTo>
                    <a:pt x="0" y="9797"/>
                    <a:pt x="10835" y="0"/>
                    <a:pt x="25357" y="0"/>
                  </a:cubicBezTo>
                  <a:cubicBezTo>
                    <a:pt x="39880" y="0"/>
                    <a:pt x="50023" y="9912"/>
                    <a:pt x="50023" y="23859"/>
                  </a:cubicBezTo>
                  <a:cubicBezTo>
                    <a:pt x="50023" y="37805"/>
                    <a:pt x="39534" y="48294"/>
                    <a:pt x="25357" y="48294"/>
                  </a:cubicBezTo>
                  <a:cubicBezTo>
                    <a:pt x="11180" y="48294"/>
                    <a:pt x="0" y="38266"/>
                    <a:pt x="0" y="23859"/>
                  </a:cubicBezTo>
                  <a:close/>
                  <a:moveTo>
                    <a:pt x="25127" y="11872"/>
                  </a:moveTo>
                  <a:cubicBezTo>
                    <a:pt x="18096" y="11872"/>
                    <a:pt x="13140" y="16943"/>
                    <a:pt x="13140" y="24089"/>
                  </a:cubicBezTo>
                  <a:cubicBezTo>
                    <a:pt x="13140" y="31236"/>
                    <a:pt x="18096" y="36422"/>
                    <a:pt x="25127" y="36422"/>
                  </a:cubicBezTo>
                  <a:cubicBezTo>
                    <a:pt x="32158" y="36422"/>
                    <a:pt x="36883" y="31236"/>
                    <a:pt x="36883" y="24089"/>
                  </a:cubicBezTo>
                  <a:cubicBezTo>
                    <a:pt x="36883" y="16943"/>
                    <a:pt x="31927" y="11872"/>
                    <a:pt x="25127" y="1187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5CE79607-91D5-4F4A-95CF-F7C52280468F}"/>
                </a:ext>
              </a:extLst>
            </p:cNvPr>
            <p:cNvSpPr/>
            <p:nvPr/>
          </p:nvSpPr>
          <p:spPr>
            <a:xfrm>
              <a:off x="1629322" y="336099"/>
              <a:ext cx="28815" cy="47372"/>
            </a:xfrm>
            <a:custGeom>
              <a:avLst/>
              <a:gdLst>
                <a:gd name="connsiteX0" fmla="*/ 12679 w 28815"/>
                <a:gd name="connsiteY0" fmla="*/ 47372 h 47372"/>
                <a:gd name="connsiteX1" fmla="*/ 0 w 28815"/>
                <a:gd name="connsiteY1" fmla="*/ 47372 h 47372"/>
                <a:gd name="connsiteX2" fmla="*/ 0 w 28815"/>
                <a:gd name="connsiteY2" fmla="*/ 922 h 47372"/>
                <a:gd name="connsiteX3" fmla="*/ 12679 w 28815"/>
                <a:gd name="connsiteY3" fmla="*/ 922 h 47372"/>
                <a:gd name="connsiteX4" fmla="*/ 12679 w 28815"/>
                <a:gd name="connsiteY4" fmla="*/ 9336 h 47372"/>
                <a:gd name="connsiteX5" fmla="*/ 28815 w 28815"/>
                <a:gd name="connsiteY5" fmla="*/ 0 h 47372"/>
                <a:gd name="connsiteX6" fmla="*/ 28815 w 28815"/>
                <a:gd name="connsiteY6" fmla="*/ 14062 h 47372"/>
                <a:gd name="connsiteX7" fmla="*/ 12679 w 28815"/>
                <a:gd name="connsiteY7" fmla="*/ 27086 h 47372"/>
                <a:gd name="connsiteX8" fmla="*/ 12679 w 28815"/>
                <a:gd name="connsiteY8" fmla="*/ 47372 h 4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15" h="47372">
                  <a:moveTo>
                    <a:pt x="12679" y="47372"/>
                  </a:moveTo>
                  <a:lnTo>
                    <a:pt x="0" y="47372"/>
                  </a:lnTo>
                  <a:lnTo>
                    <a:pt x="0" y="922"/>
                  </a:lnTo>
                  <a:lnTo>
                    <a:pt x="12679" y="922"/>
                  </a:lnTo>
                  <a:lnTo>
                    <a:pt x="12679" y="9336"/>
                  </a:lnTo>
                  <a:cubicBezTo>
                    <a:pt x="16482" y="3343"/>
                    <a:pt x="21899" y="0"/>
                    <a:pt x="28815" y="0"/>
                  </a:cubicBezTo>
                  <a:lnTo>
                    <a:pt x="28815" y="14062"/>
                  </a:lnTo>
                  <a:cubicBezTo>
                    <a:pt x="20516" y="12333"/>
                    <a:pt x="12679" y="17174"/>
                    <a:pt x="12679" y="27086"/>
                  </a:cubicBezTo>
                  <a:lnTo>
                    <a:pt x="12679" y="47372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6C92C8A2-4607-4345-BE98-709CB5D59AB9}"/>
                </a:ext>
              </a:extLst>
            </p:cNvPr>
            <p:cNvSpPr/>
            <p:nvPr/>
          </p:nvSpPr>
          <p:spPr>
            <a:xfrm>
              <a:off x="1691217" y="335984"/>
              <a:ext cx="39534" cy="48294"/>
            </a:xfrm>
            <a:custGeom>
              <a:avLst/>
              <a:gdLst>
                <a:gd name="connsiteX0" fmla="*/ 26625 w 39534"/>
                <a:gd name="connsiteY0" fmla="*/ 36768 h 48294"/>
                <a:gd name="connsiteX1" fmla="*/ 39534 w 39534"/>
                <a:gd name="connsiteY1" fmla="*/ 32849 h 48294"/>
                <a:gd name="connsiteX2" fmla="*/ 39534 w 39534"/>
                <a:gd name="connsiteY2" fmla="*/ 44836 h 48294"/>
                <a:gd name="connsiteX3" fmla="*/ 25012 w 39534"/>
                <a:gd name="connsiteY3" fmla="*/ 48294 h 48294"/>
                <a:gd name="connsiteX4" fmla="*/ 0 w 39534"/>
                <a:gd name="connsiteY4" fmla="*/ 24205 h 48294"/>
                <a:gd name="connsiteX5" fmla="*/ 25012 w 39534"/>
                <a:gd name="connsiteY5" fmla="*/ 0 h 48294"/>
                <a:gd name="connsiteX6" fmla="*/ 39304 w 39534"/>
                <a:gd name="connsiteY6" fmla="*/ 3919 h 48294"/>
                <a:gd name="connsiteX7" fmla="*/ 39304 w 39534"/>
                <a:gd name="connsiteY7" fmla="*/ 16828 h 48294"/>
                <a:gd name="connsiteX8" fmla="*/ 26164 w 39534"/>
                <a:gd name="connsiteY8" fmla="*/ 11641 h 48294"/>
                <a:gd name="connsiteX9" fmla="*/ 13140 w 39534"/>
                <a:gd name="connsiteY9" fmla="*/ 24089 h 48294"/>
                <a:gd name="connsiteX10" fmla="*/ 26625 w 39534"/>
                <a:gd name="connsiteY10" fmla="*/ 36768 h 4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534" h="48294">
                  <a:moveTo>
                    <a:pt x="26625" y="36768"/>
                  </a:moveTo>
                  <a:cubicBezTo>
                    <a:pt x="31351" y="36768"/>
                    <a:pt x="35731" y="35616"/>
                    <a:pt x="39534" y="32849"/>
                  </a:cubicBezTo>
                  <a:lnTo>
                    <a:pt x="39534" y="44836"/>
                  </a:lnTo>
                  <a:cubicBezTo>
                    <a:pt x="35039" y="47372"/>
                    <a:pt x="30083" y="48294"/>
                    <a:pt x="25012" y="48294"/>
                  </a:cubicBezTo>
                  <a:cubicBezTo>
                    <a:pt x="10489" y="48294"/>
                    <a:pt x="0" y="38497"/>
                    <a:pt x="0" y="24205"/>
                  </a:cubicBezTo>
                  <a:cubicBezTo>
                    <a:pt x="0" y="9912"/>
                    <a:pt x="10719" y="0"/>
                    <a:pt x="25012" y="0"/>
                  </a:cubicBezTo>
                  <a:cubicBezTo>
                    <a:pt x="30198" y="0"/>
                    <a:pt x="35039" y="1153"/>
                    <a:pt x="39304" y="3919"/>
                  </a:cubicBezTo>
                  <a:lnTo>
                    <a:pt x="39304" y="16828"/>
                  </a:lnTo>
                  <a:cubicBezTo>
                    <a:pt x="35846" y="13370"/>
                    <a:pt x="31236" y="11641"/>
                    <a:pt x="26164" y="11641"/>
                  </a:cubicBezTo>
                  <a:cubicBezTo>
                    <a:pt x="18557" y="11641"/>
                    <a:pt x="13140" y="16598"/>
                    <a:pt x="13140" y="24089"/>
                  </a:cubicBezTo>
                  <a:cubicBezTo>
                    <a:pt x="13140" y="31581"/>
                    <a:pt x="18903" y="36768"/>
                    <a:pt x="26625" y="36768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95273A49-F7EC-436A-8D1E-9F25168AFF62}"/>
                </a:ext>
              </a:extLst>
            </p:cNvPr>
            <p:cNvSpPr/>
            <p:nvPr/>
          </p:nvSpPr>
          <p:spPr>
            <a:xfrm>
              <a:off x="1745966" y="314315"/>
              <a:ext cx="44029" cy="69156"/>
            </a:xfrm>
            <a:custGeom>
              <a:avLst/>
              <a:gdLst>
                <a:gd name="connsiteX0" fmla="*/ 12679 w 44029"/>
                <a:gd name="connsiteY0" fmla="*/ 69156 h 69156"/>
                <a:gd name="connsiteX1" fmla="*/ 0 w 44029"/>
                <a:gd name="connsiteY1" fmla="*/ 69156 h 69156"/>
                <a:gd name="connsiteX2" fmla="*/ 0 w 44029"/>
                <a:gd name="connsiteY2" fmla="*/ 0 h 69156"/>
                <a:gd name="connsiteX3" fmla="*/ 12679 w 44029"/>
                <a:gd name="connsiteY3" fmla="*/ 0 h 69156"/>
                <a:gd name="connsiteX4" fmla="*/ 12679 w 44029"/>
                <a:gd name="connsiteY4" fmla="*/ 28239 h 69156"/>
                <a:gd name="connsiteX5" fmla="*/ 26741 w 44029"/>
                <a:gd name="connsiteY5" fmla="*/ 21784 h 69156"/>
                <a:gd name="connsiteX6" fmla="*/ 44030 w 44029"/>
                <a:gd name="connsiteY6" fmla="*/ 40802 h 69156"/>
                <a:gd name="connsiteX7" fmla="*/ 44030 w 44029"/>
                <a:gd name="connsiteY7" fmla="*/ 69156 h 69156"/>
                <a:gd name="connsiteX8" fmla="*/ 31120 w 44029"/>
                <a:gd name="connsiteY8" fmla="*/ 69156 h 69156"/>
                <a:gd name="connsiteX9" fmla="*/ 31120 w 44029"/>
                <a:gd name="connsiteY9" fmla="*/ 43914 h 69156"/>
                <a:gd name="connsiteX10" fmla="*/ 22937 w 44029"/>
                <a:gd name="connsiteY10" fmla="*/ 34002 h 69156"/>
                <a:gd name="connsiteX11" fmla="*/ 12679 w 44029"/>
                <a:gd name="connsiteY11" fmla="*/ 45758 h 69156"/>
                <a:gd name="connsiteX12" fmla="*/ 12679 w 44029"/>
                <a:gd name="connsiteY12" fmla="*/ 69156 h 6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029" h="69156">
                  <a:moveTo>
                    <a:pt x="12679" y="69156"/>
                  </a:moveTo>
                  <a:lnTo>
                    <a:pt x="0" y="69156"/>
                  </a:lnTo>
                  <a:lnTo>
                    <a:pt x="0" y="0"/>
                  </a:lnTo>
                  <a:lnTo>
                    <a:pt x="12679" y="0"/>
                  </a:lnTo>
                  <a:lnTo>
                    <a:pt x="12679" y="28239"/>
                  </a:lnTo>
                  <a:cubicBezTo>
                    <a:pt x="16137" y="24320"/>
                    <a:pt x="20747" y="21784"/>
                    <a:pt x="26741" y="21784"/>
                  </a:cubicBezTo>
                  <a:cubicBezTo>
                    <a:pt x="37575" y="21784"/>
                    <a:pt x="44030" y="29968"/>
                    <a:pt x="44030" y="40802"/>
                  </a:cubicBezTo>
                  <a:lnTo>
                    <a:pt x="44030" y="69156"/>
                  </a:lnTo>
                  <a:lnTo>
                    <a:pt x="31120" y="69156"/>
                  </a:lnTo>
                  <a:lnTo>
                    <a:pt x="31120" y="43914"/>
                  </a:lnTo>
                  <a:cubicBezTo>
                    <a:pt x="31120" y="37690"/>
                    <a:pt x="28585" y="34002"/>
                    <a:pt x="22937" y="34002"/>
                  </a:cubicBezTo>
                  <a:cubicBezTo>
                    <a:pt x="16713" y="34002"/>
                    <a:pt x="12679" y="39304"/>
                    <a:pt x="12679" y="45758"/>
                  </a:cubicBezTo>
                  <a:lnTo>
                    <a:pt x="12679" y="69156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8F581FF-E64B-44E8-90D4-B6D022532C40}"/>
                </a:ext>
              </a:extLst>
            </p:cNvPr>
            <p:cNvSpPr/>
            <p:nvPr/>
          </p:nvSpPr>
          <p:spPr>
            <a:xfrm>
              <a:off x="1804287" y="315929"/>
              <a:ext cx="19018" cy="67427"/>
            </a:xfrm>
            <a:custGeom>
              <a:avLst/>
              <a:gdLst>
                <a:gd name="connsiteX0" fmla="*/ 0 w 19018"/>
                <a:gd name="connsiteY0" fmla="*/ 7261 h 67427"/>
                <a:gd name="connsiteX1" fmla="*/ 7146 w 19018"/>
                <a:gd name="connsiteY1" fmla="*/ 0 h 67427"/>
                <a:gd name="connsiteX2" fmla="*/ 11987 w 19018"/>
                <a:gd name="connsiteY2" fmla="*/ 1729 h 67427"/>
                <a:gd name="connsiteX3" fmla="*/ 19018 w 19018"/>
                <a:gd name="connsiteY3" fmla="*/ 7031 h 67427"/>
                <a:gd name="connsiteX4" fmla="*/ 12102 w 19018"/>
                <a:gd name="connsiteY4" fmla="*/ 12448 h 67427"/>
                <a:gd name="connsiteX5" fmla="*/ 7261 w 19018"/>
                <a:gd name="connsiteY5" fmla="*/ 14177 h 67427"/>
                <a:gd name="connsiteX6" fmla="*/ 115 w 19018"/>
                <a:gd name="connsiteY6" fmla="*/ 7146 h 67427"/>
                <a:gd name="connsiteX7" fmla="*/ 1729 w 19018"/>
                <a:gd name="connsiteY7" fmla="*/ 20977 h 67427"/>
                <a:gd name="connsiteX8" fmla="*/ 14523 w 19018"/>
                <a:gd name="connsiteY8" fmla="*/ 20977 h 67427"/>
                <a:gd name="connsiteX9" fmla="*/ 14523 w 19018"/>
                <a:gd name="connsiteY9" fmla="*/ 67427 h 67427"/>
                <a:gd name="connsiteX10" fmla="*/ 1729 w 19018"/>
                <a:gd name="connsiteY10" fmla="*/ 67427 h 67427"/>
                <a:gd name="connsiteX11" fmla="*/ 1729 w 19018"/>
                <a:gd name="connsiteY11" fmla="*/ 20977 h 6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18" h="67427">
                  <a:moveTo>
                    <a:pt x="0" y="7261"/>
                  </a:moveTo>
                  <a:cubicBezTo>
                    <a:pt x="0" y="3343"/>
                    <a:pt x="3112" y="0"/>
                    <a:pt x="7146" y="0"/>
                  </a:cubicBezTo>
                  <a:cubicBezTo>
                    <a:pt x="8990" y="0"/>
                    <a:pt x="10489" y="576"/>
                    <a:pt x="11987" y="1729"/>
                  </a:cubicBezTo>
                  <a:lnTo>
                    <a:pt x="19018" y="7031"/>
                  </a:lnTo>
                  <a:lnTo>
                    <a:pt x="12102" y="12448"/>
                  </a:lnTo>
                  <a:cubicBezTo>
                    <a:pt x="10604" y="13601"/>
                    <a:pt x="9106" y="14177"/>
                    <a:pt x="7261" y="14177"/>
                  </a:cubicBezTo>
                  <a:cubicBezTo>
                    <a:pt x="3343" y="14177"/>
                    <a:pt x="115" y="11065"/>
                    <a:pt x="115" y="7146"/>
                  </a:cubicBezTo>
                  <a:close/>
                  <a:moveTo>
                    <a:pt x="1729" y="20977"/>
                  </a:moveTo>
                  <a:lnTo>
                    <a:pt x="14523" y="20977"/>
                  </a:lnTo>
                  <a:lnTo>
                    <a:pt x="14523" y="67427"/>
                  </a:lnTo>
                  <a:lnTo>
                    <a:pt x="1729" y="67427"/>
                  </a:lnTo>
                  <a:lnTo>
                    <a:pt x="1729" y="20977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54F4A404-73DC-4C4B-954F-E78A8B2C784F}"/>
                </a:ext>
              </a:extLst>
            </p:cNvPr>
            <p:cNvSpPr/>
            <p:nvPr/>
          </p:nvSpPr>
          <p:spPr>
            <a:xfrm>
              <a:off x="1835869" y="314315"/>
              <a:ext cx="12678" cy="69156"/>
            </a:xfrm>
            <a:custGeom>
              <a:avLst/>
              <a:gdLst>
                <a:gd name="connsiteX0" fmla="*/ 0 w 12678"/>
                <a:gd name="connsiteY0" fmla="*/ 0 h 69156"/>
                <a:gd name="connsiteX1" fmla="*/ 12679 w 12678"/>
                <a:gd name="connsiteY1" fmla="*/ 0 h 69156"/>
                <a:gd name="connsiteX2" fmla="*/ 12679 w 12678"/>
                <a:gd name="connsiteY2" fmla="*/ 69156 h 69156"/>
                <a:gd name="connsiteX3" fmla="*/ 0 w 12678"/>
                <a:gd name="connsiteY3" fmla="*/ 69156 h 69156"/>
                <a:gd name="connsiteX4" fmla="*/ 0 w 12678"/>
                <a:gd name="connsiteY4" fmla="*/ 0 h 6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8" h="69156">
                  <a:moveTo>
                    <a:pt x="0" y="0"/>
                  </a:moveTo>
                  <a:lnTo>
                    <a:pt x="12679" y="0"/>
                  </a:lnTo>
                  <a:lnTo>
                    <a:pt x="12679" y="69156"/>
                  </a:lnTo>
                  <a:lnTo>
                    <a:pt x="0" y="69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58136D93-FA40-4122-A511-8BC857985C4F}"/>
                </a:ext>
              </a:extLst>
            </p:cNvPr>
            <p:cNvSpPr/>
            <p:nvPr/>
          </p:nvSpPr>
          <p:spPr>
            <a:xfrm>
              <a:off x="1862379" y="314315"/>
              <a:ext cx="49792" cy="70078"/>
            </a:xfrm>
            <a:custGeom>
              <a:avLst/>
              <a:gdLst>
                <a:gd name="connsiteX0" fmla="*/ 36883 w 49792"/>
                <a:gd name="connsiteY0" fmla="*/ 63854 h 70078"/>
                <a:gd name="connsiteX1" fmla="*/ 23167 w 49792"/>
                <a:gd name="connsiteY1" fmla="*/ 70078 h 70078"/>
                <a:gd name="connsiteX2" fmla="*/ 0 w 49792"/>
                <a:gd name="connsiteY2" fmla="*/ 46104 h 70078"/>
                <a:gd name="connsiteX3" fmla="*/ 23167 w 49792"/>
                <a:gd name="connsiteY3" fmla="*/ 21784 h 70078"/>
                <a:gd name="connsiteX4" fmla="*/ 36883 w 49792"/>
                <a:gd name="connsiteY4" fmla="*/ 28008 h 70078"/>
                <a:gd name="connsiteX5" fmla="*/ 36883 w 49792"/>
                <a:gd name="connsiteY5" fmla="*/ 0 h 70078"/>
                <a:gd name="connsiteX6" fmla="*/ 49792 w 49792"/>
                <a:gd name="connsiteY6" fmla="*/ 0 h 70078"/>
                <a:gd name="connsiteX7" fmla="*/ 49792 w 49792"/>
                <a:gd name="connsiteY7" fmla="*/ 69156 h 70078"/>
                <a:gd name="connsiteX8" fmla="*/ 36883 w 49792"/>
                <a:gd name="connsiteY8" fmla="*/ 69156 h 70078"/>
                <a:gd name="connsiteX9" fmla="*/ 36883 w 49792"/>
                <a:gd name="connsiteY9" fmla="*/ 63854 h 70078"/>
                <a:gd name="connsiteX10" fmla="*/ 13255 w 49792"/>
                <a:gd name="connsiteY10" fmla="*/ 46104 h 70078"/>
                <a:gd name="connsiteX11" fmla="*/ 25012 w 49792"/>
                <a:gd name="connsiteY11" fmla="*/ 58207 h 70078"/>
                <a:gd name="connsiteX12" fmla="*/ 36999 w 49792"/>
                <a:gd name="connsiteY12" fmla="*/ 46104 h 70078"/>
                <a:gd name="connsiteX13" fmla="*/ 25012 w 49792"/>
                <a:gd name="connsiteY13" fmla="*/ 33656 h 70078"/>
                <a:gd name="connsiteX14" fmla="*/ 13255 w 49792"/>
                <a:gd name="connsiteY14" fmla="*/ 46104 h 7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792" h="70078">
                  <a:moveTo>
                    <a:pt x="36883" y="63854"/>
                  </a:moveTo>
                  <a:cubicBezTo>
                    <a:pt x="33425" y="67773"/>
                    <a:pt x="28815" y="70078"/>
                    <a:pt x="23167" y="70078"/>
                  </a:cubicBezTo>
                  <a:cubicBezTo>
                    <a:pt x="9567" y="70078"/>
                    <a:pt x="0" y="59935"/>
                    <a:pt x="0" y="46104"/>
                  </a:cubicBezTo>
                  <a:cubicBezTo>
                    <a:pt x="0" y="32273"/>
                    <a:pt x="9567" y="21784"/>
                    <a:pt x="23167" y="21784"/>
                  </a:cubicBezTo>
                  <a:cubicBezTo>
                    <a:pt x="28815" y="21784"/>
                    <a:pt x="33541" y="24089"/>
                    <a:pt x="36883" y="28008"/>
                  </a:cubicBezTo>
                  <a:lnTo>
                    <a:pt x="36883" y="0"/>
                  </a:lnTo>
                  <a:lnTo>
                    <a:pt x="49792" y="0"/>
                  </a:lnTo>
                  <a:lnTo>
                    <a:pt x="49792" y="69156"/>
                  </a:lnTo>
                  <a:lnTo>
                    <a:pt x="36883" y="69156"/>
                  </a:lnTo>
                  <a:lnTo>
                    <a:pt x="36883" y="63854"/>
                  </a:lnTo>
                  <a:close/>
                  <a:moveTo>
                    <a:pt x="13255" y="46104"/>
                  </a:moveTo>
                  <a:cubicBezTo>
                    <a:pt x="13255" y="53135"/>
                    <a:pt x="18211" y="58207"/>
                    <a:pt x="25012" y="58207"/>
                  </a:cubicBezTo>
                  <a:cubicBezTo>
                    <a:pt x="31812" y="58207"/>
                    <a:pt x="36999" y="53250"/>
                    <a:pt x="36999" y="46104"/>
                  </a:cubicBezTo>
                  <a:cubicBezTo>
                    <a:pt x="36999" y="38958"/>
                    <a:pt x="31927" y="33656"/>
                    <a:pt x="25012" y="33656"/>
                  </a:cubicBezTo>
                  <a:cubicBezTo>
                    <a:pt x="18096" y="33656"/>
                    <a:pt x="13255" y="38958"/>
                    <a:pt x="13255" y="4610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0013DF94-93C8-40B4-81DC-AAA6F72D82AA}"/>
                </a:ext>
              </a:extLst>
            </p:cNvPr>
            <p:cNvSpPr/>
            <p:nvPr/>
          </p:nvSpPr>
          <p:spPr>
            <a:xfrm>
              <a:off x="1929345" y="336099"/>
              <a:ext cx="28815" cy="47372"/>
            </a:xfrm>
            <a:custGeom>
              <a:avLst/>
              <a:gdLst>
                <a:gd name="connsiteX0" fmla="*/ 12679 w 28815"/>
                <a:gd name="connsiteY0" fmla="*/ 47372 h 47372"/>
                <a:gd name="connsiteX1" fmla="*/ 0 w 28815"/>
                <a:gd name="connsiteY1" fmla="*/ 47372 h 47372"/>
                <a:gd name="connsiteX2" fmla="*/ 0 w 28815"/>
                <a:gd name="connsiteY2" fmla="*/ 922 h 47372"/>
                <a:gd name="connsiteX3" fmla="*/ 12679 w 28815"/>
                <a:gd name="connsiteY3" fmla="*/ 922 h 47372"/>
                <a:gd name="connsiteX4" fmla="*/ 12679 w 28815"/>
                <a:gd name="connsiteY4" fmla="*/ 9336 h 47372"/>
                <a:gd name="connsiteX5" fmla="*/ 28815 w 28815"/>
                <a:gd name="connsiteY5" fmla="*/ 0 h 47372"/>
                <a:gd name="connsiteX6" fmla="*/ 28815 w 28815"/>
                <a:gd name="connsiteY6" fmla="*/ 14062 h 47372"/>
                <a:gd name="connsiteX7" fmla="*/ 12679 w 28815"/>
                <a:gd name="connsiteY7" fmla="*/ 27086 h 47372"/>
                <a:gd name="connsiteX8" fmla="*/ 12679 w 28815"/>
                <a:gd name="connsiteY8" fmla="*/ 47372 h 4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15" h="47372">
                  <a:moveTo>
                    <a:pt x="12679" y="47372"/>
                  </a:moveTo>
                  <a:lnTo>
                    <a:pt x="0" y="47372"/>
                  </a:lnTo>
                  <a:lnTo>
                    <a:pt x="0" y="922"/>
                  </a:lnTo>
                  <a:lnTo>
                    <a:pt x="12679" y="922"/>
                  </a:lnTo>
                  <a:lnTo>
                    <a:pt x="12679" y="9336"/>
                  </a:lnTo>
                  <a:cubicBezTo>
                    <a:pt x="16482" y="3343"/>
                    <a:pt x="21899" y="0"/>
                    <a:pt x="28815" y="0"/>
                  </a:cubicBezTo>
                  <a:lnTo>
                    <a:pt x="28815" y="14062"/>
                  </a:lnTo>
                  <a:cubicBezTo>
                    <a:pt x="20516" y="12333"/>
                    <a:pt x="12679" y="17174"/>
                    <a:pt x="12679" y="27086"/>
                  </a:cubicBezTo>
                  <a:lnTo>
                    <a:pt x="12679" y="47372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2E637B26-A227-45BE-A32B-3CFB6BB9E5A5}"/>
                </a:ext>
              </a:extLst>
            </p:cNvPr>
            <p:cNvSpPr/>
            <p:nvPr/>
          </p:nvSpPr>
          <p:spPr>
            <a:xfrm>
              <a:off x="1965883" y="336099"/>
              <a:ext cx="46565" cy="48294"/>
            </a:xfrm>
            <a:custGeom>
              <a:avLst/>
              <a:gdLst>
                <a:gd name="connsiteX0" fmla="*/ 0 w 46565"/>
                <a:gd name="connsiteY0" fmla="*/ 24550 h 48294"/>
                <a:gd name="connsiteX1" fmla="*/ 23744 w 46565"/>
                <a:gd name="connsiteY1" fmla="*/ 0 h 48294"/>
                <a:gd name="connsiteX2" fmla="*/ 46565 w 46565"/>
                <a:gd name="connsiteY2" fmla="*/ 22937 h 48294"/>
                <a:gd name="connsiteX3" fmla="*/ 46335 w 46565"/>
                <a:gd name="connsiteY3" fmla="*/ 28239 h 48294"/>
                <a:gd name="connsiteX4" fmla="*/ 13947 w 46565"/>
                <a:gd name="connsiteY4" fmla="*/ 28239 h 48294"/>
                <a:gd name="connsiteX5" fmla="*/ 27547 w 46565"/>
                <a:gd name="connsiteY5" fmla="*/ 37460 h 48294"/>
                <a:gd name="connsiteX6" fmla="*/ 42877 w 46565"/>
                <a:gd name="connsiteY6" fmla="*/ 33195 h 48294"/>
                <a:gd name="connsiteX7" fmla="*/ 42877 w 46565"/>
                <a:gd name="connsiteY7" fmla="*/ 43914 h 48294"/>
                <a:gd name="connsiteX8" fmla="*/ 26049 w 46565"/>
                <a:gd name="connsiteY8" fmla="*/ 48294 h 48294"/>
                <a:gd name="connsiteX9" fmla="*/ 115 w 46565"/>
                <a:gd name="connsiteY9" fmla="*/ 24550 h 48294"/>
                <a:gd name="connsiteX10" fmla="*/ 33426 w 46565"/>
                <a:gd name="connsiteY10" fmla="*/ 19710 h 48294"/>
                <a:gd name="connsiteX11" fmla="*/ 23744 w 46565"/>
                <a:gd name="connsiteY11" fmla="*/ 10143 h 48294"/>
                <a:gd name="connsiteX12" fmla="*/ 13370 w 46565"/>
                <a:gd name="connsiteY12" fmla="*/ 19710 h 48294"/>
                <a:gd name="connsiteX13" fmla="*/ 33426 w 46565"/>
                <a:gd name="connsiteY13" fmla="*/ 19710 h 4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65" h="48294">
                  <a:moveTo>
                    <a:pt x="0" y="24550"/>
                  </a:moveTo>
                  <a:cubicBezTo>
                    <a:pt x="0" y="10373"/>
                    <a:pt x="9451" y="0"/>
                    <a:pt x="23744" y="0"/>
                  </a:cubicBezTo>
                  <a:cubicBezTo>
                    <a:pt x="37229" y="0"/>
                    <a:pt x="46565" y="9567"/>
                    <a:pt x="46565" y="22937"/>
                  </a:cubicBezTo>
                  <a:cubicBezTo>
                    <a:pt x="46565" y="24781"/>
                    <a:pt x="46565" y="26510"/>
                    <a:pt x="46335" y="28239"/>
                  </a:cubicBezTo>
                  <a:lnTo>
                    <a:pt x="13947" y="28239"/>
                  </a:lnTo>
                  <a:cubicBezTo>
                    <a:pt x="15560" y="34002"/>
                    <a:pt x="20632" y="37460"/>
                    <a:pt x="27547" y="37460"/>
                  </a:cubicBezTo>
                  <a:cubicBezTo>
                    <a:pt x="32849" y="37460"/>
                    <a:pt x="38036" y="36077"/>
                    <a:pt x="42877" y="33195"/>
                  </a:cubicBezTo>
                  <a:lnTo>
                    <a:pt x="42877" y="43914"/>
                  </a:lnTo>
                  <a:cubicBezTo>
                    <a:pt x="37690" y="46911"/>
                    <a:pt x="32042" y="48294"/>
                    <a:pt x="26049" y="48294"/>
                  </a:cubicBezTo>
                  <a:cubicBezTo>
                    <a:pt x="11411" y="48294"/>
                    <a:pt x="115" y="39304"/>
                    <a:pt x="115" y="24550"/>
                  </a:cubicBezTo>
                  <a:close/>
                  <a:moveTo>
                    <a:pt x="33426" y="19710"/>
                  </a:moveTo>
                  <a:cubicBezTo>
                    <a:pt x="32734" y="14292"/>
                    <a:pt x="29507" y="10143"/>
                    <a:pt x="23744" y="10143"/>
                  </a:cubicBezTo>
                  <a:cubicBezTo>
                    <a:pt x="17981" y="10143"/>
                    <a:pt x="14523" y="14177"/>
                    <a:pt x="13370" y="19710"/>
                  </a:cubicBezTo>
                  <a:lnTo>
                    <a:pt x="33426" y="1971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0CCB684E-E907-4365-A074-7451C1F8381C}"/>
                </a:ext>
              </a:extLst>
            </p:cNvPr>
            <p:cNvSpPr/>
            <p:nvPr/>
          </p:nvSpPr>
          <p:spPr>
            <a:xfrm>
              <a:off x="2026394" y="336099"/>
              <a:ext cx="44029" cy="47372"/>
            </a:xfrm>
            <a:custGeom>
              <a:avLst/>
              <a:gdLst>
                <a:gd name="connsiteX0" fmla="*/ 12679 w 44029"/>
                <a:gd name="connsiteY0" fmla="*/ 47372 h 47372"/>
                <a:gd name="connsiteX1" fmla="*/ 0 w 44029"/>
                <a:gd name="connsiteY1" fmla="*/ 47372 h 47372"/>
                <a:gd name="connsiteX2" fmla="*/ 0 w 44029"/>
                <a:gd name="connsiteY2" fmla="*/ 922 h 47372"/>
                <a:gd name="connsiteX3" fmla="*/ 12679 w 44029"/>
                <a:gd name="connsiteY3" fmla="*/ 922 h 47372"/>
                <a:gd name="connsiteX4" fmla="*/ 12679 w 44029"/>
                <a:gd name="connsiteY4" fmla="*/ 6455 h 47372"/>
                <a:gd name="connsiteX5" fmla="*/ 26741 w 44029"/>
                <a:gd name="connsiteY5" fmla="*/ 0 h 47372"/>
                <a:gd name="connsiteX6" fmla="*/ 44030 w 44029"/>
                <a:gd name="connsiteY6" fmla="*/ 19018 h 47372"/>
                <a:gd name="connsiteX7" fmla="*/ 44030 w 44029"/>
                <a:gd name="connsiteY7" fmla="*/ 47372 h 47372"/>
                <a:gd name="connsiteX8" fmla="*/ 31120 w 44029"/>
                <a:gd name="connsiteY8" fmla="*/ 47372 h 47372"/>
                <a:gd name="connsiteX9" fmla="*/ 31120 w 44029"/>
                <a:gd name="connsiteY9" fmla="*/ 22130 h 47372"/>
                <a:gd name="connsiteX10" fmla="*/ 22937 w 44029"/>
                <a:gd name="connsiteY10" fmla="*/ 12218 h 47372"/>
                <a:gd name="connsiteX11" fmla="*/ 12679 w 44029"/>
                <a:gd name="connsiteY11" fmla="*/ 23974 h 47372"/>
                <a:gd name="connsiteX12" fmla="*/ 12679 w 44029"/>
                <a:gd name="connsiteY12" fmla="*/ 47372 h 4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029" h="47372">
                  <a:moveTo>
                    <a:pt x="12679" y="47372"/>
                  </a:moveTo>
                  <a:lnTo>
                    <a:pt x="0" y="47372"/>
                  </a:lnTo>
                  <a:lnTo>
                    <a:pt x="0" y="922"/>
                  </a:lnTo>
                  <a:lnTo>
                    <a:pt x="12679" y="922"/>
                  </a:lnTo>
                  <a:lnTo>
                    <a:pt x="12679" y="6455"/>
                  </a:lnTo>
                  <a:cubicBezTo>
                    <a:pt x="16137" y="2536"/>
                    <a:pt x="20747" y="0"/>
                    <a:pt x="26741" y="0"/>
                  </a:cubicBezTo>
                  <a:cubicBezTo>
                    <a:pt x="37575" y="0"/>
                    <a:pt x="44030" y="8184"/>
                    <a:pt x="44030" y="19018"/>
                  </a:cubicBezTo>
                  <a:lnTo>
                    <a:pt x="44030" y="47372"/>
                  </a:lnTo>
                  <a:lnTo>
                    <a:pt x="31120" y="47372"/>
                  </a:lnTo>
                  <a:lnTo>
                    <a:pt x="31120" y="22130"/>
                  </a:lnTo>
                  <a:cubicBezTo>
                    <a:pt x="31120" y="15906"/>
                    <a:pt x="28585" y="12218"/>
                    <a:pt x="22937" y="12218"/>
                  </a:cubicBezTo>
                  <a:cubicBezTo>
                    <a:pt x="16713" y="12218"/>
                    <a:pt x="12679" y="17520"/>
                    <a:pt x="12679" y="23974"/>
                  </a:cubicBezTo>
                  <a:lnTo>
                    <a:pt x="12679" y="47372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6121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F58AADF-7369-4CDE-A03D-A2C9E5FFEA1E}"/>
              </a:ext>
            </a:extLst>
          </p:cNvPr>
          <p:cNvSpPr/>
          <p:nvPr userDrawn="1"/>
        </p:nvSpPr>
        <p:spPr>
          <a:xfrm>
            <a:off x="2765792" y="522706"/>
            <a:ext cx="4092208" cy="3267174"/>
          </a:xfrm>
          <a:custGeom>
            <a:avLst/>
            <a:gdLst>
              <a:gd name="connsiteX0" fmla="*/ 0 w 4092208"/>
              <a:gd name="connsiteY0" fmla="*/ 0 h 3267174"/>
              <a:gd name="connsiteX1" fmla="*/ 4092209 w 4092208"/>
              <a:gd name="connsiteY1" fmla="*/ 0 h 3267174"/>
              <a:gd name="connsiteX2" fmla="*/ 4092209 w 4092208"/>
              <a:gd name="connsiteY2" fmla="*/ 3267175 h 3267174"/>
              <a:gd name="connsiteX3" fmla="*/ 0 w 4092208"/>
              <a:gd name="connsiteY3" fmla="*/ 3267175 h 326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208" h="3267174">
                <a:moveTo>
                  <a:pt x="0" y="0"/>
                </a:moveTo>
                <a:lnTo>
                  <a:pt x="4092209" y="0"/>
                </a:lnTo>
                <a:lnTo>
                  <a:pt x="4092209" y="3267175"/>
                </a:lnTo>
                <a:lnTo>
                  <a:pt x="0" y="326717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1FCB4D6-ABC6-42E2-9165-910EAC3B6E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858000" cy="85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1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2D15F8C-B7E4-413B-BFBB-52AFF9C3453E}"/>
              </a:ext>
            </a:extLst>
          </p:cNvPr>
          <p:cNvSpPr/>
          <p:nvPr userDrawn="1"/>
        </p:nvSpPr>
        <p:spPr>
          <a:xfrm>
            <a:off x="0" y="522705"/>
            <a:ext cx="4092208" cy="3267174"/>
          </a:xfrm>
          <a:custGeom>
            <a:avLst/>
            <a:gdLst>
              <a:gd name="connsiteX0" fmla="*/ 0 w 4092208"/>
              <a:gd name="connsiteY0" fmla="*/ 0 h 3267174"/>
              <a:gd name="connsiteX1" fmla="*/ 4092209 w 4092208"/>
              <a:gd name="connsiteY1" fmla="*/ 0 h 3267174"/>
              <a:gd name="connsiteX2" fmla="*/ 4092209 w 4092208"/>
              <a:gd name="connsiteY2" fmla="*/ 3267175 h 3267174"/>
              <a:gd name="connsiteX3" fmla="*/ 0 w 4092208"/>
              <a:gd name="connsiteY3" fmla="*/ 3267175 h 326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208" h="3267174">
                <a:moveTo>
                  <a:pt x="0" y="0"/>
                </a:moveTo>
                <a:lnTo>
                  <a:pt x="4092209" y="0"/>
                </a:lnTo>
                <a:lnTo>
                  <a:pt x="4092209" y="3267175"/>
                </a:lnTo>
                <a:lnTo>
                  <a:pt x="0" y="326717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5F9E2DC-BD68-4D84-9674-AD2E25F4CC36}"/>
              </a:ext>
            </a:extLst>
          </p:cNvPr>
          <p:cNvSpPr/>
          <p:nvPr/>
        </p:nvSpPr>
        <p:spPr>
          <a:xfrm>
            <a:off x="4248848" y="1718188"/>
            <a:ext cx="75610" cy="95089"/>
          </a:xfrm>
          <a:custGeom>
            <a:avLst/>
            <a:gdLst>
              <a:gd name="connsiteX0" fmla="*/ 41840 w 75610"/>
              <a:gd name="connsiteY0" fmla="*/ 7492 h 95089"/>
              <a:gd name="connsiteX1" fmla="*/ 41840 w 75610"/>
              <a:gd name="connsiteY1" fmla="*/ 95090 h 95089"/>
              <a:gd name="connsiteX2" fmla="*/ 33771 w 75610"/>
              <a:gd name="connsiteY2" fmla="*/ 95090 h 95089"/>
              <a:gd name="connsiteX3" fmla="*/ 33771 w 75610"/>
              <a:gd name="connsiteY3" fmla="*/ 7492 h 95089"/>
              <a:gd name="connsiteX4" fmla="*/ 0 w 75610"/>
              <a:gd name="connsiteY4" fmla="*/ 7492 h 95089"/>
              <a:gd name="connsiteX5" fmla="*/ 0 w 75610"/>
              <a:gd name="connsiteY5" fmla="*/ 0 h 95089"/>
              <a:gd name="connsiteX6" fmla="*/ 75611 w 75610"/>
              <a:gd name="connsiteY6" fmla="*/ 0 h 95089"/>
              <a:gd name="connsiteX7" fmla="*/ 75611 w 75610"/>
              <a:gd name="connsiteY7" fmla="*/ 7492 h 95089"/>
              <a:gd name="connsiteX8" fmla="*/ 41840 w 75610"/>
              <a:gd name="connsiteY8" fmla="*/ 7492 h 9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610" h="95089">
                <a:moveTo>
                  <a:pt x="41840" y="7492"/>
                </a:moveTo>
                <a:lnTo>
                  <a:pt x="41840" y="95090"/>
                </a:lnTo>
                <a:lnTo>
                  <a:pt x="33771" y="95090"/>
                </a:lnTo>
                <a:lnTo>
                  <a:pt x="33771" y="7492"/>
                </a:lnTo>
                <a:lnTo>
                  <a:pt x="0" y="7492"/>
                </a:lnTo>
                <a:lnTo>
                  <a:pt x="0" y="0"/>
                </a:lnTo>
                <a:lnTo>
                  <a:pt x="75611" y="0"/>
                </a:lnTo>
                <a:lnTo>
                  <a:pt x="75611" y="7492"/>
                </a:lnTo>
                <a:lnTo>
                  <a:pt x="41840" y="7492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87D8068-D234-4486-8C47-7FFD2A14DCEA}"/>
              </a:ext>
            </a:extLst>
          </p:cNvPr>
          <p:cNvSpPr/>
          <p:nvPr/>
        </p:nvSpPr>
        <p:spPr>
          <a:xfrm>
            <a:off x="4317197" y="1750115"/>
            <a:ext cx="59935" cy="64200"/>
          </a:xfrm>
          <a:custGeom>
            <a:avLst/>
            <a:gdLst>
              <a:gd name="connsiteX0" fmla="*/ 0 w 59935"/>
              <a:gd name="connsiteY0" fmla="*/ 32504 h 64200"/>
              <a:gd name="connsiteX1" fmla="*/ 30544 w 59935"/>
              <a:gd name="connsiteY1" fmla="*/ 0 h 64200"/>
              <a:gd name="connsiteX2" fmla="*/ 59936 w 59935"/>
              <a:gd name="connsiteY2" fmla="*/ 31351 h 64200"/>
              <a:gd name="connsiteX3" fmla="*/ 59705 w 59935"/>
              <a:gd name="connsiteY3" fmla="*/ 35154 h 64200"/>
              <a:gd name="connsiteX4" fmla="*/ 8183 w 59935"/>
              <a:gd name="connsiteY4" fmla="*/ 35154 h 64200"/>
              <a:gd name="connsiteX5" fmla="*/ 33080 w 59935"/>
              <a:gd name="connsiteY5" fmla="*/ 56939 h 64200"/>
              <a:gd name="connsiteX6" fmla="*/ 55786 w 59935"/>
              <a:gd name="connsiteY6" fmla="*/ 49331 h 64200"/>
              <a:gd name="connsiteX7" fmla="*/ 55786 w 59935"/>
              <a:gd name="connsiteY7" fmla="*/ 57054 h 64200"/>
              <a:gd name="connsiteX8" fmla="*/ 33080 w 59935"/>
              <a:gd name="connsiteY8" fmla="*/ 64200 h 64200"/>
              <a:gd name="connsiteX9" fmla="*/ 0 w 59935"/>
              <a:gd name="connsiteY9" fmla="*/ 32504 h 64200"/>
              <a:gd name="connsiteX10" fmla="*/ 51752 w 59935"/>
              <a:gd name="connsiteY10" fmla="*/ 28700 h 64200"/>
              <a:gd name="connsiteX11" fmla="*/ 30544 w 59935"/>
              <a:gd name="connsiteY11" fmla="*/ 7261 h 64200"/>
              <a:gd name="connsiteX12" fmla="*/ 8414 w 59935"/>
              <a:gd name="connsiteY12" fmla="*/ 28700 h 64200"/>
              <a:gd name="connsiteX13" fmla="*/ 51752 w 59935"/>
              <a:gd name="connsiteY13" fmla="*/ 28700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200">
                <a:moveTo>
                  <a:pt x="0" y="32504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6" y="13370"/>
                  <a:pt x="59936" y="31351"/>
                </a:cubicBezTo>
                <a:cubicBezTo>
                  <a:pt x="59936" y="32619"/>
                  <a:pt x="59820" y="33887"/>
                  <a:pt x="59705" y="35154"/>
                </a:cubicBezTo>
                <a:lnTo>
                  <a:pt x="8183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1"/>
                </a:cubicBezTo>
                <a:lnTo>
                  <a:pt x="55786" y="57054"/>
                </a:lnTo>
                <a:cubicBezTo>
                  <a:pt x="49216" y="61895"/>
                  <a:pt x="41378" y="64200"/>
                  <a:pt x="33080" y="64200"/>
                </a:cubicBezTo>
                <a:cubicBezTo>
                  <a:pt x="13601" y="64200"/>
                  <a:pt x="0" y="51291"/>
                  <a:pt x="0" y="32504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5" y="7261"/>
                  <a:pt x="9567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FFDCEE3-FBFF-483E-9AF6-FDEF6493FAD0}"/>
              </a:ext>
            </a:extLst>
          </p:cNvPr>
          <p:cNvSpPr/>
          <p:nvPr/>
        </p:nvSpPr>
        <p:spPr>
          <a:xfrm>
            <a:off x="4389811" y="1750115"/>
            <a:ext cx="59935" cy="64200"/>
          </a:xfrm>
          <a:custGeom>
            <a:avLst/>
            <a:gdLst>
              <a:gd name="connsiteX0" fmla="*/ 0 w 59935"/>
              <a:gd name="connsiteY0" fmla="*/ 32504 h 64200"/>
              <a:gd name="connsiteX1" fmla="*/ 30544 w 59935"/>
              <a:gd name="connsiteY1" fmla="*/ 0 h 64200"/>
              <a:gd name="connsiteX2" fmla="*/ 59936 w 59935"/>
              <a:gd name="connsiteY2" fmla="*/ 31351 h 64200"/>
              <a:gd name="connsiteX3" fmla="*/ 59705 w 59935"/>
              <a:gd name="connsiteY3" fmla="*/ 35154 h 64200"/>
              <a:gd name="connsiteX4" fmla="*/ 8184 w 59935"/>
              <a:gd name="connsiteY4" fmla="*/ 35154 h 64200"/>
              <a:gd name="connsiteX5" fmla="*/ 33080 w 59935"/>
              <a:gd name="connsiteY5" fmla="*/ 56939 h 64200"/>
              <a:gd name="connsiteX6" fmla="*/ 55786 w 59935"/>
              <a:gd name="connsiteY6" fmla="*/ 49331 h 64200"/>
              <a:gd name="connsiteX7" fmla="*/ 55786 w 59935"/>
              <a:gd name="connsiteY7" fmla="*/ 57054 h 64200"/>
              <a:gd name="connsiteX8" fmla="*/ 33080 w 59935"/>
              <a:gd name="connsiteY8" fmla="*/ 64200 h 64200"/>
              <a:gd name="connsiteX9" fmla="*/ 0 w 59935"/>
              <a:gd name="connsiteY9" fmla="*/ 32504 h 64200"/>
              <a:gd name="connsiteX10" fmla="*/ 51752 w 59935"/>
              <a:gd name="connsiteY10" fmla="*/ 28700 h 64200"/>
              <a:gd name="connsiteX11" fmla="*/ 30544 w 59935"/>
              <a:gd name="connsiteY11" fmla="*/ 7261 h 64200"/>
              <a:gd name="connsiteX12" fmla="*/ 8414 w 59935"/>
              <a:gd name="connsiteY12" fmla="*/ 28700 h 64200"/>
              <a:gd name="connsiteX13" fmla="*/ 51752 w 59935"/>
              <a:gd name="connsiteY13" fmla="*/ 28700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200">
                <a:moveTo>
                  <a:pt x="0" y="32504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6" y="13370"/>
                  <a:pt x="59936" y="31351"/>
                </a:cubicBezTo>
                <a:cubicBezTo>
                  <a:pt x="59936" y="32619"/>
                  <a:pt x="59820" y="33887"/>
                  <a:pt x="59705" y="35154"/>
                </a:cubicBezTo>
                <a:lnTo>
                  <a:pt x="8184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1"/>
                </a:cubicBezTo>
                <a:lnTo>
                  <a:pt x="55786" y="57054"/>
                </a:lnTo>
                <a:cubicBezTo>
                  <a:pt x="49216" y="61895"/>
                  <a:pt x="41379" y="64200"/>
                  <a:pt x="33080" y="64200"/>
                </a:cubicBezTo>
                <a:cubicBezTo>
                  <a:pt x="13601" y="64200"/>
                  <a:pt x="0" y="51291"/>
                  <a:pt x="0" y="32504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6" y="7261"/>
                  <a:pt x="9567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775614D-3442-480A-BEF2-74CEDE74F49D}"/>
              </a:ext>
            </a:extLst>
          </p:cNvPr>
          <p:cNvSpPr/>
          <p:nvPr/>
        </p:nvSpPr>
        <p:spPr>
          <a:xfrm>
            <a:off x="4467036" y="1750115"/>
            <a:ext cx="55324" cy="63162"/>
          </a:xfrm>
          <a:custGeom>
            <a:avLst/>
            <a:gdLst>
              <a:gd name="connsiteX0" fmla="*/ 7838 w 55324"/>
              <a:gd name="connsiteY0" fmla="*/ 63163 h 63162"/>
              <a:gd name="connsiteX1" fmla="*/ 0 w 55324"/>
              <a:gd name="connsiteY1" fmla="*/ 63163 h 63162"/>
              <a:gd name="connsiteX2" fmla="*/ 0 w 55324"/>
              <a:gd name="connsiteY2" fmla="*/ 1037 h 63162"/>
              <a:gd name="connsiteX3" fmla="*/ 7838 w 55324"/>
              <a:gd name="connsiteY3" fmla="*/ 1037 h 63162"/>
              <a:gd name="connsiteX4" fmla="*/ 7838 w 55324"/>
              <a:gd name="connsiteY4" fmla="*/ 15214 h 63162"/>
              <a:gd name="connsiteX5" fmla="*/ 30775 w 55324"/>
              <a:gd name="connsiteY5" fmla="*/ 0 h 63162"/>
              <a:gd name="connsiteX6" fmla="*/ 55325 w 55324"/>
              <a:gd name="connsiteY6" fmla="*/ 27663 h 63162"/>
              <a:gd name="connsiteX7" fmla="*/ 55325 w 55324"/>
              <a:gd name="connsiteY7" fmla="*/ 63163 h 63162"/>
              <a:gd name="connsiteX8" fmla="*/ 47487 w 55324"/>
              <a:gd name="connsiteY8" fmla="*/ 63163 h 63162"/>
              <a:gd name="connsiteX9" fmla="*/ 47487 w 55324"/>
              <a:gd name="connsiteY9" fmla="*/ 28815 h 63162"/>
              <a:gd name="connsiteX10" fmla="*/ 28815 w 55324"/>
              <a:gd name="connsiteY10" fmla="*/ 7607 h 63162"/>
              <a:gd name="connsiteX11" fmla="*/ 7723 w 55324"/>
              <a:gd name="connsiteY11" fmla="*/ 32042 h 63162"/>
              <a:gd name="connsiteX12" fmla="*/ 7723 w 55324"/>
              <a:gd name="connsiteY12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24" h="63162">
                <a:moveTo>
                  <a:pt x="7838" y="63163"/>
                </a:moveTo>
                <a:lnTo>
                  <a:pt x="0" y="63163"/>
                </a:lnTo>
                <a:lnTo>
                  <a:pt x="0" y="1037"/>
                </a:lnTo>
                <a:lnTo>
                  <a:pt x="7838" y="1037"/>
                </a:lnTo>
                <a:lnTo>
                  <a:pt x="7838" y="15214"/>
                </a:lnTo>
                <a:cubicBezTo>
                  <a:pt x="11987" y="6109"/>
                  <a:pt x="20401" y="0"/>
                  <a:pt x="30775" y="0"/>
                </a:cubicBezTo>
                <a:cubicBezTo>
                  <a:pt x="47257" y="0"/>
                  <a:pt x="55325" y="11526"/>
                  <a:pt x="55325" y="27663"/>
                </a:cubicBezTo>
                <a:lnTo>
                  <a:pt x="55325" y="63163"/>
                </a:lnTo>
                <a:lnTo>
                  <a:pt x="47487" y="63163"/>
                </a:lnTo>
                <a:lnTo>
                  <a:pt x="47487" y="28815"/>
                </a:lnTo>
                <a:cubicBezTo>
                  <a:pt x="47487" y="14753"/>
                  <a:pt x="41033" y="7607"/>
                  <a:pt x="28815" y="7607"/>
                </a:cubicBezTo>
                <a:cubicBezTo>
                  <a:pt x="16598" y="7607"/>
                  <a:pt x="7723" y="18211"/>
                  <a:pt x="7723" y="32042"/>
                </a:cubicBezTo>
                <a:lnTo>
                  <a:pt x="7723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05FB716-AEC6-4B38-92A7-4E22B20A3DE4}"/>
              </a:ext>
            </a:extLst>
          </p:cNvPr>
          <p:cNvSpPr/>
          <p:nvPr/>
        </p:nvSpPr>
        <p:spPr>
          <a:xfrm>
            <a:off x="4538036" y="1750115"/>
            <a:ext cx="63739" cy="64200"/>
          </a:xfrm>
          <a:custGeom>
            <a:avLst/>
            <a:gdLst>
              <a:gd name="connsiteX0" fmla="*/ 55901 w 63739"/>
              <a:gd name="connsiteY0" fmla="*/ 48871 h 64200"/>
              <a:gd name="connsiteX1" fmla="*/ 31120 w 63739"/>
              <a:gd name="connsiteY1" fmla="*/ 64200 h 64200"/>
              <a:gd name="connsiteX2" fmla="*/ 0 w 63739"/>
              <a:gd name="connsiteY2" fmla="*/ 32388 h 64200"/>
              <a:gd name="connsiteX3" fmla="*/ 31120 w 63739"/>
              <a:gd name="connsiteY3" fmla="*/ 0 h 64200"/>
              <a:gd name="connsiteX4" fmla="*/ 55901 w 63739"/>
              <a:gd name="connsiteY4" fmla="*/ 15445 h 64200"/>
              <a:gd name="connsiteX5" fmla="*/ 55901 w 63739"/>
              <a:gd name="connsiteY5" fmla="*/ 1037 h 64200"/>
              <a:gd name="connsiteX6" fmla="*/ 63739 w 63739"/>
              <a:gd name="connsiteY6" fmla="*/ 1037 h 64200"/>
              <a:gd name="connsiteX7" fmla="*/ 63739 w 63739"/>
              <a:gd name="connsiteY7" fmla="*/ 63163 h 64200"/>
              <a:gd name="connsiteX8" fmla="*/ 55901 w 63739"/>
              <a:gd name="connsiteY8" fmla="*/ 63163 h 64200"/>
              <a:gd name="connsiteX9" fmla="*/ 55901 w 63739"/>
              <a:gd name="connsiteY9" fmla="*/ 48871 h 64200"/>
              <a:gd name="connsiteX10" fmla="*/ 8183 w 63739"/>
              <a:gd name="connsiteY10" fmla="*/ 32273 h 64200"/>
              <a:gd name="connsiteX11" fmla="*/ 31927 w 63739"/>
              <a:gd name="connsiteY11" fmla="*/ 56824 h 64200"/>
              <a:gd name="connsiteX12" fmla="*/ 55901 w 63739"/>
              <a:gd name="connsiteY12" fmla="*/ 32273 h 64200"/>
              <a:gd name="connsiteX13" fmla="*/ 31927 w 63739"/>
              <a:gd name="connsiteY13" fmla="*/ 7492 h 64200"/>
              <a:gd name="connsiteX14" fmla="*/ 8183 w 63739"/>
              <a:gd name="connsiteY14" fmla="*/ 32273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739" h="64200">
                <a:moveTo>
                  <a:pt x="55901" y="48871"/>
                </a:moveTo>
                <a:cubicBezTo>
                  <a:pt x="51521" y="58207"/>
                  <a:pt x="42531" y="64200"/>
                  <a:pt x="31120" y="64200"/>
                </a:cubicBezTo>
                <a:cubicBezTo>
                  <a:pt x="13024" y="64200"/>
                  <a:pt x="0" y="50715"/>
                  <a:pt x="0" y="32388"/>
                </a:cubicBezTo>
                <a:cubicBezTo>
                  <a:pt x="0" y="14062"/>
                  <a:pt x="12909" y="0"/>
                  <a:pt x="31120" y="0"/>
                </a:cubicBezTo>
                <a:cubicBezTo>
                  <a:pt x="42531" y="0"/>
                  <a:pt x="51406" y="6109"/>
                  <a:pt x="55901" y="15445"/>
                </a:cubicBezTo>
                <a:lnTo>
                  <a:pt x="55901" y="1037"/>
                </a:lnTo>
                <a:lnTo>
                  <a:pt x="63739" y="1037"/>
                </a:lnTo>
                <a:lnTo>
                  <a:pt x="63739" y="63163"/>
                </a:lnTo>
                <a:lnTo>
                  <a:pt x="55901" y="63163"/>
                </a:lnTo>
                <a:lnTo>
                  <a:pt x="55901" y="48871"/>
                </a:lnTo>
                <a:close/>
                <a:moveTo>
                  <a:pt x="8183" y="32273"/>
                </a:moveTo>
                <a:cubicBezTo>
                  <a:pt x="8183" y="46450"/>
                  <a:pt x="17981" y="56824"/>
                  <a:pt x="31927" y="56824"/>
                </a:cubicBezTo>
                <a:cubicBezTo>
                  <a:pt x="45874" y="56824"/>
                  <a:pt x="55901" y="46450"/>
                  <a:pt x="55901" y="32273"/>
                </a:cubicBezTo>
                <a:cubicBezTo>
                  <a:pt x="55901" y="18096"/>
                  <a:pt x="45874" y="7492"/>
                  <a:pt x="31927" y="7492"/>
                </a:cubicBezTo>
                <a:cubicBezTo>
                  <a:pt x="17981" y="7492"/>
                  <a:pt x="8183" y="17865"/>
                  <a:pt x="8183" y="32273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A9F077-5D4A-41EC-9A4B-80CE75565D56}"/>
              </a:ext>
            </a:extLst>
          </p:cNvPr>
          <p:cNvSpPr/>
          <p:nvPr/>
        </p:nvSpPr>
        <p:spPr>
          <a:xfrm>
            <a:off x="4619064" y="1750000"/>
            <a:ext cx="63739" cy="95896"/>
          </a:xfrm>
          <a:custGeom>
            <a:avLst/>
            <a:gdLst>
              <a:gd name="connsiteX0" fmla="*/ 31120 w 63739"/>
              <a:gd name="connsiteY0" fmla="*/ 95897 h 95896"/>
              <a:gd name="connsiteX1" fmla="*/ 5993 w 63739"/>
              <a:gd name="connsiteY1" fmla="*/ 87367 h 95896"/>
              <a:gd name="connsiteX2" fmla="*/ 5993 w 63739"/>
              <a:gd name="connsiteY2" fmla="*/ 78723 h 95896"/>
              <a:gd name="connsiteX3" fmla="*/ 31120 w 63739"/>
              <a:gd name="connsiteY3" fmla="*/ 88405 h 95896"/>
              <a:gd name="connsiteX4" fmla="*/ 55901 w 63739"/>
              <a:gd name="connsiteY4" fmla="*/ 64776 h 95896"/>
              <a:gd name="connsiteX5" fmla="*/ 55901 w 63739"/>
              <a:gd name="connsiteY5" fmla="*/ 48871 h 95896"/>
              <a:gd name="connsiteX6" fmla="*/ 31120 w 63739"/>
              <a:gd name="connsiteY6" fmla="*/ 64200 h 95896"/>
              <a:gd name="connsiteX7" fmla="*/ 0 w 63739"/>
              <a:gd name="connsiteY7" fmla="*/ 32388 h 95896"/>
              <a:gd name="connsiteX8" fmla="*/ 31120 w 63739"/>
              <a:gd name="connsiteY8" fmla="*/ 0 h 95896"/>
              <a:gd name="connsiteX9" fmla="*/ 55901 w 63739"/>
              <a:gd name="connsiteY9" fmla="*/ 15445 h 95896"/>
              <a:gd name="connsiteX10" fmla="*/ 55901 w 63739"/>
              <a:gd name="connsiteY10" fmla="*/ 1037 h 95896"/>
              <a:gd name="connsiteX11" fmla="*/ 63739 w 63739"/>
              <a:gd name="connsiteY11" fmla="*/ 1037 h 95896"/>
              <a:gd name="connsiteX12" fmla="*/ 63739 w 63739"/>
              <a:gd name="connsiteY12" fmla="*/ 64200 h 95896"/>
              <a:gd name="connsiteX13" fmla="*/ 31120 w 63739"/>
              <a:gd name="connsiteY13" fmla="*/ 95781 h 95896"/>
              <a:gd name="connsiteX14" fmla="*/ 31927 w 63739"/>
              <a:gd name="connsiteY14" fmla="*/ 7607 h 95896"/>
              <a:gd name="connsiteX15" fmla="*/ 8183 w 63739"/>
              <a:gd name="connsiteY15" fmla="*/ 32388 h 95896"/>
              <a:gd name="connsiteX16" fmla="*/ 31927 w 63739"/>
              <a:gd name="connsiteY16" fmla="*/ 56939 h 95896"/>
              <a:gd name="connsiteX17" fmla="*/ 55901 w 63739"/>
              <a:gd name="connsiteY17" fmla="*/ 32388 h 95896"/>
              <a:gd name="connsiteX18" fmla="*/ 31927 w 63739"/>
              <a:gd name="connsiteY18" fmla="*/ 7607 h 9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3739" h="95896">
                <a:moveTo>
                  <a:pt x="31120" y="95897"/>
                </a:moveTo>
                <a:cubicBezTo>
                  <a:pt x="21784" y="95897"/>
                  <a:pt x="12794" y="93131"/>
                  <a:pt x="5993" y="87367"/>
                </a:cubicBezTo>
                <a:lnTo>
                  <a:pt x="5993" y="78723"/>
                </a:lnTo>
                <a:cubicBezTo>
                  <a:pt x="12563" y="85178"/>
                  <a:pt x="22245" y="88405"/>
                  <a:pt x="31120" y="88405"/>
                </a:cubicBezTo>
                <a:cubicBezTo>
                  <a:pt x="47026" y="88405"/>
                  <a:pt x="55901" y="80221"/>
                  <a:pt x="55901" y="64776"/>
                </a:cubicBezTo>
                <a:lnTo>
                  <a:pt x="55901" y="48871"/>
                </a:lnTo>
                <a:cubicBezTo>
                  <a:pt x="51521" y="58091"/>
                  <a:pt x="42416" y="64200"/>
                  <a:pt x="31120" y="64200"/>
                </a:cubicBezTo>
                <a:cubicBezTo>
                  <a:pt x="13024" y="64200"/>
                  <a:pt x="0" y="50715"/>
                  <a:pt x="0" y="32388"/>
                </a:cubicBezTo>
                <a:cubicBezTo>
                  <a:pt x="0" y="14062"/>
                  <a:pt x="12909" y="0"/>
                  <a:pt x="31120" y="0"/>
                </a:cubicBezTo>
                <a:cubicBezTo>
                  <a:pt x="42416" y="0"/>
                  <a:pt x="51406" y="6109"/>
                  <a:pt x="55901" y="15445"/>
                </a:cubicBezTo>
                <a:lnTo>
                  <a:pt x="55901" y="1037"/>
                </a:lnTo>
                <a:lnTo>
                  <a:pt x="63739" y="1037"/>
                </a:lnTo>
                <a:lnTo>
                  <a:pt x="63739" y="64200"/>
                </a:lnTo>
                <a:cubicBezTo>
                  <a:pt x="63739" y="84486"/>
                  <a:pt x="51867" y="95781"/>
                  <a:pt x="31120" y="95781"/>
                </a:cubicBezTo>
                <a:close/>
                <a:moveTo>
                  <a:pt x="31927" y="7607"/>
                </a:moveTo>
                <a:cubicBezTo>
                  <a:pt x="17981" y="7607"/>
                  <a:pt x="8183" y="17981"/>
                  <a:pt x="8183" y="32388"/>
                </a:cubicBezTo>
                <a:cubicBezTo>
                  <a:pt x="8183" y="46796"/>
                  <a:pt x="17981" y="56939"/>
                  <a:pt x="31927" y="56939"/>
                </a:cubicBezTo>
                <a:cubicBezTo>
                  <a:pt x="45874" y="56939"/>
                  <a:pt x="55901" y="46565"/>
                  <a:pt x="55901" y="32388"/>
                </a:cubicBezTo>
                <a:cubicBezTo>
                  <a:pt x="55901" y="18211"/>
                  <a:pt x="45874" y="7607"/>
                  <a:pt x="31927" y="7607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96F830F-589F-4AB5-8199-489730A2AEDF}"/>
              </a:ext>
            </a:extLst>
          </p:cNvPr>
          <p:cNvSpPr/>
          <p:nvPr/>
        </p:nvSpPr>
        <p:spPr>
          <a:xfrm>
            <a:off x="4700092" y="1750115"/>
            <a:ext cx="59935" cy="64200"/>
          </a:xfrm>
          <a:custGeom>
            <a:avLst/>
            <a:gdLst>
              <a:gd name="connsiteX0" fmla="*/ 0 w 59935"/>
              <a:gd name="connsiteY0" fmla="*/ 32504 h 64200"/>
              <a:gd name="connsiteX1" fmla="*/ 30544 w 59935"/>
              <a:gd name="connsiteY1" fmla="*/ 0 h 64200"/>
              <a:gd name="connsiteX2" fmla="*/ 59936 w 59935"/>
              <a:gd name="connsiteY2" fmla="*/ 31351 h 64200"/>
              <a:gd name="connsiteX3" fmla="*/ 59705 w 59935"/>
              <a:gd name="connsiteY3" fmla="*/ 35154 h 64200"/>
              <a:gd name="connsiteX4" fmla="*/ 8183 w 59935"/>
              <a:gd name="connsiteY4" fmla="*/ 35154 h 64200"/>
              <a:gd name="connsiteX5" fmla="*/ 33080 w 59935"/>
              <a:gd name="connsiteY5" fmla="*/ 56939 h 64200"/>
              <a:gd name="connsiteX6" fmla="*/ 55786 w 59935"/>
              <a:gd name="connsiteY6" fmla="*/ 49331 h 64200"/>
              <a:gd name="connsiteX7" fmla="*/ 55786 w 59935"/>
              <a:gd name="connsiteY7" fmla="*/ 57054 h 64200"/>
              <a:gd name="connsiteX8" fmla="*/ 33080 w 59935"/>
              <a:gd name="connsiteY8" fmla="*/ 64200 h 64200"/>
              <a:gd name="connsiteX9" fmla="*/ 0 w 59935"/>
              <a:gd name="connsiteY9" fmla="*/ 32504 h 64200"/>
              <a:gd name="connsiteX10" fmla="*/ 51752 w 59935"/>
              <a:gd name="connsiteY10" fmla="*/ 28700 h 64200"/>
              <a:gd name="connsiteX11" fmla="*/ 30544 w 59935"/>
              <a:gd name="connsiteY11" fmla="*/ 7261 h 64200"/>
              <a:gd name="connsiteX12" fmla="*/ 8414 w 59935"/>
              <a:gd name="connsiteY12" fmla="*/ 28700 h 64200"/>
              <a:gd name="connsiteX13" fmla="*/ 51752 w 59935"/>
              <a:gd name="connsiteY13" fmla="*/ 28700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200">
                <a:moveTo>
                  <a:pt x="0" y="32504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6" y="13370"/>
                  <a:pt x="59936" y="31351"/>
                </a:cubicBezTo>
                <a:cubicBezTo>
                  <a:pt x="59936" y="32619"/>
                  <a:pt x="59820" y="33887"/>
                  <a:pt x="59705" y="35154"/>
                </a:cubicBezTo>
                <a:lnTo>
                  <a:pt x="8183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1"/>
                </a:cubicBezTo>
                <a:lnTo>
                  <a:pt x="55786" y="57054"/>
                </a:lnTo>
                <a:cubicBezTo>
                  <a:pt x="49216" y="61895"/>
                  <a:pt x="41378" y="64200"/>
                  <a:pt x="33080" y="64200"/>
                </a:cubicBezTo>
                <a:cubicBezTo>
                  <a:pt x="13601" y="64200"/>
                  <a:pt x="0" y="51291"/>
                  <a:pt x="0" y="32504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5" y="7261"/>
                  <a:pt x="9566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B77AB1E-9C6C-4115-8082-229994A48123}"/>
              </a:ext>
            </a:extLst>
          </p:cNvPr>
          <p:cNvSpPr/>
          <p:nvPr/>
        </p:nvSpPr>
        <p:spPr>
          <a:xfrm>
            <a:off x="4777432" y="1750230"/>
            <a:ext cx="31120" cy="63162"/>
          </a:xfrm>
          <a:custGeom>
            <a:avLst/>
            <a:gdLst>
              <a:gd name="connsiteX0" fmla="*/ 7838 w 31120"/>
              <a:gd name="connsiteY0" fmla="*/ 63048 h 63162"/>
              <a:gd name="connsiteX1" fmla="*/ 0 w 31120"/>
              <a:gd name="connsiteY1" fmla="*/ 63048 h 63162"/>
              <a:gd name="connsiteX2" fmla="*/ 0 w 31120"/>
              <a:gd name="connsiteY2" fmla="*/ 922 h 63162"/>
              <a:gd name="connsiteX3" fmla="*/ 7838 w 31120"/>
              <a:gd name="connsiteY3" fmla="*/ 922 h 63162"/>
              <a:gd name="connsiteX4" fmla="*/ 7838 w 31120"/>
              <a:gd name="connsiteY4" fmla="*/ 16943 h 63162"/>
              <a:gd name="connsiteX5" fmla="*/ 31120 w 31120"/>
              <a:gd name="connsiteY5" fmla="*/ 0 h 63162"/>
              <a:gd name="connsiteX6" fmla="*/ 31120 w 31120"/>
              <a:gd name="connsiteY6" fmla="*/ 8875 h 63162"/>
              <a:gd name="connsiteX7" fmla="*/ 7838 w 31120"/>
              <a:gd name="connsiteY7" fmla="*/ 33195 h 63162"/>
              <a:gd name="connsiteX8" fmla="*/ 7838 w 31120"/>
              <a:gd name="connsiteY8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20" h="63162">
                <a:moveTo>
                  <a:pt x="7838" y="63048"/>
                </a:moveTo>
                <a:lnTo>
                  <a:pt x="0" y="63048"/>
                </a:lnTo>
                <a:lnTo>
                  <a:pt x="0" y="922"/>
                </a:lnTo>
                <a:lnTo>
                  <a:pt x="7838" y="922"/>
                </a:lnTo>
                <a:lnTo>
                  <a:pt x="7838" y="16943"/>
                </a:lnTo>
                <a:cubicBezTo>
                  <a:pt x="12103" y="6455"/>
                  <a:pt x="20747" y="0"/>
                  <a:pt x="31120" y="0"/>
                </a:cubicBezTo>
                <a:lnTo>
                  <a:pt x="31120" y="8875"/>
                </a:lnTo>
                <a:cubicBezTo>
                  <a:pt x="18672" y="7607"/>
                  <a:pt x="7838" y="17059"/>
                  <a:pt x="7838" y="33195"/>
                </a:cubicBezTo>
                <a:lnTo>
                  <a:pt x="7838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12818-5515-4E83-B417-3268ACDEFAC4}"/>
              </a:ext>
            </a:extLst>
          </p:cNvPr>
          <p:cNvSpPr/>
          <p:nvPr/>
        </p:nvSpPr>
        <p:spPr>
          <a:xfrm>
            <a:off x="4815353" y="1750230"/>
            <a:ext cx="43914" cy="64315"/>
          </a:xfrm>
          <a:custGeom>
            <a:avLst/>
            <a:gdLst>
              <a:gd name="connsiteX0" fmla="*/ 21439 w 43914"/>
              <a:gd name="connsiteY0" fmla="*/ 57630 h 64315"/>
              <a:gd name="connsiteX1" fmla="*/ 35961 w 43914"/>
              <a:gd name="connsiteY1" fmla="*/ 47142 h 64315"/>
              <a:gd name="connsiteX2" fmla="*/ 28469 w 43914"/>
              <a:gd name="connsiteY2" fmla="*/ 38036 h 64315"/>
              <a:gd name="connsiteX3" fmla="*/ 12563 w 43914"/>
              <a:gd name="connsiteY3" fmla="*/ 31812 h 64315"/>
              <a:gd name="connsiteX4" fmla="*/ 1153 w 43914"/>
              <a:gd name="connsiteY4" fmla="*/ 16943 h 64315"/>
              <a:gd name="connsiteX5" fmla="*/ 22130 w 43914"/>
              <a:gd name="connsiteY5" fmla="*/ 0 h 64315"/>
              <a:gd name="connsiteX6" fmla="*/ 41033 w 43914"/>
              <a:gd name="connsiteY6" fmla="*/ 5993 h 64315"/>
              <a:gd name="connsiteX7" fmla="*/ 41033 w 43914"/>
              <a:gd name="connsiteY7" fmla="*/ 14292 h 64315"/>
              <a:gd name="connsiteX8" fmla="*/ 22245 w 43914"/>
              <a:gd name="connsiteY8" fmla="*/ 6570 h 64315"/>
              <a:gd name="connsiteX9" fmla="*/ 9106 w 43914"/>
              <a:gd name="connsiteY9" fmla="*/ 16367 h 64315"/>
              <a:gd name="connsiteX10" fmla="*/ 16482 w 43914"/>
              <a:gd name="connsiteY10" fmla="*/ 25242 h 64315"/>
              <a:gd name="connsiteX11" fmla="*/ 32504 w 43914"/>
              <a:gd name="connsiteY11" fmla="*/ 31466 h 64315"/>
              <a:gd name="connsiteX12" fmla="*/ 43914 w 43914"/>
              <a:gd name="connsiteY12" fmla="*/ 45874 h 64315"/>
              <a:gd name="connsiteX13" fmla="*/ 21323 w 43914"/>
              <a:gd name="connsiteY13" fmla="*/ 64315 h 64315"/>
              <a:gd name="connsiteX14" fmla="*/ 0 w 43914"/>
              <a:gd name="connsiteY14" fmla="*/ 57745 h 64315"/>
              <a:gd name="connsiteX15" fmla="*/ 0 w 43914"/>
              <a:gd name="connsiteY15" fmla="*/ 49101 h 64315"/>
              <a:gd name="connsiteX16" fmla="*/ 21439 w 43914"/>
              <a:gd name="connsiteY16" fmla="*/ 57861 h 6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914" h="64315">
                <a:moveTo>
                  <a:pt x="21439" y="57630"/>
                </a:moveTo>
                <a:cubicBezTo>
                  <a:pt x="29622" y="57630"/>
                  <a:pt x="35961" y="53942"/>
                  <a:pt x="35961" y="47142"/>
                </a:cubicBezTo>
                <a:cubicBezTo>
                  <a:pt x="35961" y="43223"/>
                  <a:pt x="33771" y="40226"/>
                  <a:pt x="28469" y="38036"/>
                </a:cubicBezTo>
                <a:lnTo>
                  <a:pt x="12563" y="31812"/>
                </a:lnTo>
                <a:cubicBezTo>
                  <a:pt x="5071" y="28815"/>
                  <a:pt x="1153" y="24435"/>
                  <a:pt x="1153" y="16943"/>
                </a:cubicBezTo>
                <a:cubicBezTo>
                  <a:pt x="1153" y="6455"/>
                  <a:pt x="9913" y="0"/>
                  <a:pt x="22130" y="0"/>
                </a:cubicBezTo>
                <a:cubicBezTo>
                  <a:pt x="29391" y="0"/>
                  <a:pt x="36192" y="2075"/>
                  <a:pt x="41033" y="5993"/>
                </a:cubicBezTo>
                <a:lnTo>
                  <a:pt x="41033" y="14292"/>
                </a:lnTo>
                <a:cubicBezTo>
                  <a:pt x="35615" y="9336"/>
                  <a:pt x="28700" y="6570"/>
                  <a:pt x="22245" y="6570"/>
                </a:cubicBezTo>
                <a:cubicBezTo>
                  <a:pt x="14638" y="6570"/>
                  <a:pt x="9106" y="10143"/>
                  <a:pt x="9106" y="16367"/>
                </a:cubicBezTo>
                <a:cubicBezTo>
                  <a:pt x="9106" y="20516"/>
                  <a:pt x="11180" y="23167"/>
                  <a:pt x="16482" y="25242"/>
                </a:cubicBezTo>
                <a:lnTo>
                  <a:pt x="32504" y="31466"/>
                </a:lnTo>
                <a:cubicBezTo>
                  <a:pt x="40341" y="34578"/>
                  <a:pt x="43914" y="39419"/>
                  <a:pt x="43914" y="45874"/>
                </a:cubicBezTo>
                <a:cubicBezTo>
                  <a:pt x="43914" y="57400"/>
                  <a:pt x="34348" y="64315"/>
                  <a:pt x="21323" y="64315"/>
                </a:cubicBezTo>
                <a:cubicBezTo>
                  <a:pt x="13140" y="64315"/>
                  <a:pt x="5648" y="62125"/>
                  <a:pt x="0" y="57745"/>
                </a:cubicBezTo>
                <a:lnTo>
                  <a:pt x="0" y="49101"/>
                </a:lnTo>
                <a:cubicBezTo>
                  <a:pt x="6455" y="55210"/>
                  <a:pt x="13946" y="57861"/>
                  <a:pt x="21439" y="57861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081BF4-382C-4F8A-85BA-EA80D3AA498F}"/>
              </a:ext>
            </a:extLst>
          </p:cNvPr>
          <p:cNvSpPr/>
          <p:nvPr/>
        </p:nvSpPr>
        <p:spPr>
          <a:xfrm>
            <a:off x="4905717" y="1718188"/>
            <a:ext cx="55325" cy="95089"/>
          </a:xfrm>
          <a:custGeom>
            <a:avLst/>
            <a:gdLst>
              <a:gd name="connsiteX0" fmla="*/ 7838 w 55325"/>
              <a:gd name="connsiteY0" fmla="*/ 95090 h 95089"/>
              <a:gd name="connsiteX1" fmla="*/ 0 w 55325"/>
              <a:gd name="connsiteY1" fmla="*/ 95090 h 95089"/>
              <a:gd name="connsiteX2" fmla="*/ 0 w 55325"/>
              <a:gd name="connsiteY2" fmla="*/ 0 h 95089"/>
              <a:gd name="connsiteX3" fmla="*/ 7838 w 55325"/>
              <a:gd name="connsiteY3" fmla="*/ 0 h 95089"/>
              <a:gd name="connsiteX4" fmla="*/ 7838 w 55325"/>
              <a:gd name="connsiteY4" fmla="*/ 47142 h 95089"/>
              <a:gd name="connsiteX5" fmla="*/ 30775 w 55325"/>
              <a:gd name="connsiteY5" fmla="*/ 31927 h 95089"/>
              <a:gd name="connsiteX6" fmla="*/ 55325 w 55325"/>
              <a:gd name="connsiteY6" fmla="*/ 59590 h 95089"/>
              <a:gd name="connsiteX7" fmla="*/ 55325 w 55325"/>
              <a:gd name="connsiteY7" fmla="*/ 95090 h 95089"/>
              <a:gd name="connsiteX8" fmla="*/ 47487 w 55325"/>
              <a:gd name="connsiteY8" fmla="*/ 95090 h 95089"/>
              <a:gd name="connsiteX9" fmla="*/ 47487 w 55325"/>
              <a:gd name="connsiteY9" fmla="*/ 60742 h 95089"/>
              <a:gd name="connsiteX10" fmla="*/ 28815 w 55325"/>
              <a:gd name="connsiteY10" fmla="*/ 39534 h 95089"/>
              <a:gd name="connsiteX11" fmla="*/ 7723 w 55325"/>
              <a:gd name="connsiteY11" fmla="*/ 63969 h 95089"/>
              <a:gd name="connsiteX12" fmla="*/ 7723 w 55325"/>
              <a:gd name="connsiteY12" fmla="*/ 95090 h 9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25" h="95089">
                <a:moveTo>
                  <a:pt x="7838" y="95090"/>
                </a:moveTo>
                <a:lnTo>
                  <a:pt x="0" y="95090"/>
                </a:lnTo>
                <a:lnTo>
                  <a:pt x="0" y="0"/>
                </a:lnTo>
                <a:lnTo>
                  <a:pt x="7838" y="0"/>
                </a:lnTo>
                <a:lnTo>
                  <a:pt x="7838" y="47142"/>
                </a:lnTo>
                <a:cubicBezTo>
                  <a:pt x="11987" y="38036"/>
                  <a:pt x="20401" y="31927"/>
                  <a:pt x="30775" y="31927"/>
                </a:cubicBezTo>
                <a:cubicBezTo>
                  <a:pt x="47257" y="31927"/>
                  <a:pt x="55325" y="43453"/>
                  <a:pt x="55325" y="59590"/>
                </a:cubicBezTo>
                <a:lnTo>
                  <a:pt x="55325" y="95090"/>
                </a:lnTo>
                <a:lnTo>
                  <a:pt x="47487" y="95090"/>
                </a:lnTo>
                <a:lnTo>
                  <a:pt x="47487" y="60742"/>
                </a:lnTo>
                <a:cubicBezTo>
                  <a:pt x="47487" y="46680"/>
                  <a:pt x="41033" y="39534"/>
                  <a:pt x="28815" y="39534"/>
                </a:cubicBezTo>
                <a:cubicBezTo>
                  <a:pt x="16598" y="39534"/>
                  <a:pt x="7723" y="50138"/>
                  <a:pt x="7723" y="63969"/>
                </a:cubicBezTo>
                <a:lnTo>
                  <a:pt x="7723" y="9509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3D1177C-2211-4C8F-BB9E-A44C242FC9B3}"/>
              </a:ext>
            </a:extLst>
          </p:cNvPr>
          <p:cNvSpPr/>
          <p:nvPr/>
        </p:nvSpPr>
        <p:spPr>
          <a:xfrm>
            <a:off x="4976487" y="1750115"/>
            <a:ext cx="63739" cy="64200"/>
          </a:xfrm>
          <a:custGeom>
            <a:avLst/>
            <a:gdLst>
              <a:gd name="connsiteX0" fmla="*/ 55901 w 63739"/>
              <a:gd name="connsiteY0" fmla="*/ 48871 h 64200"/>
              <a:gd name="connsiteX1" fmla="*/ 31120 w 63739"/>
              <a:gd name="connsiteY1" fmla="*/ 64200 h 64200"/>
              <a:gd name="connsiteX2" fmla="*/ 0 w 63739"/>
              <a:gd name="connsiteY2" fmla="*/ 32388 h 64200"/>
              <a:gd name="connsiteX3" fmla="*/ 31120 w 63739"/>
              <a:gd name="connsiteY3" fmla="*/ 0 h 64200"/>
              <a:gd name="connsiteX4" fmla="*/ 55901 w 63739"/>
              <a:gd name="connsiteY4" fmla="*/ 15445 h 64200"/>
              <a:gd name="connsiteX5" fmla="*/ 55901 w 63739"/>
              <a:gd name="connsiteY5" fmla="*/ 1037 h 64200"/>
              <a:gd name="connsiteX6" fmla="*/ 63739 w 63739"/>
              <a:gd name="connsiteY6" fmla="*/ 1037 h 64200"/>
              <a:gd name="connsiteX7" fmla="*/ 63739 w 63739"/>
              <a:gd name="connsiteY7" fmla="*/ 63163 h 64200"/>
              <a:gd name="connsiteX8" fmla="*/ 55901 w 63739"/>
              <a:gd name="connsiteY8" fmla="*/ 63163 h 64200"/>
              <a:gd name="connsiteX9" fmla="*/ 55901 w 63739"/>
              <a:gd name="connsiteY9" fmla="*/ 48871 h 64200"/>
              <a:gd name="connsiteX10" fmla="*/ 8183 w 63739"/>
              <a:gd name="connsiteY10" fmla="*/ 32273 h 64200"/>
              <a:gd name="connsiteX11" fmla="*/ 31927 w 63739"/>
              <a:gd name="connsiteY11" fmla="*/ 56824 h 64200"/>
              <a:gd name="connsiteX12" fmla="*/ 55901 w 63739"/>
              <a:gd name="connsiteY12" fmla="*/ 32273 h 64200"/>
              <a:gd name="connsiteX13" fmla="*/ 31927 w 63739"/>
              <a:gd name="connsiteY13" fmla="*/ 7492 h 64200"/>
              <a:gd name="connsiteX14" fmla="*/ 8183 w 63739"/>
              <a:gd name="connsiteY14" fmla="*/ 32273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739" h="64200">
                <a:moveTo>
                  <a:pt x="55901" y="48871"/>
                </a:moveTo>
                <a:cubicBezTo>
                  <a:pt x="51521" y="58207"/>
                  <a:pt x="42531" y="64200"/>
                  <a:pt x="31120" y="64200"/>
                </a:cubicBezTo>
                <a:cubicBezTo>
                  <a:pt x="13024" y="64200"/>
                  <a:pt x="0" y="50715"/>
                  <a:pt x="0" y="32388"/>
                </a:cubicBezTo>
                <a:cubicBezTo>
                  <a:pt x="0" y="14062"/>
                  <a:pt x="12909" y="0"/>
                  <a:pt x="31120" y="0"/>
                </a:cubicBezTo>
                <a:cubicBezTo>
                  <a:pt x="42531" y="0"/>
                  <a:pt x="51406" y="6109"/>
                  <a:pt x="55901" y="15445"/>
                </a:cubicBezTo>
                <a:lnTo>
                  <a:pt x="55901" y="1037"/>
                </a:lnTo>
                <a:lnTo>
                  <a:pt x="63739" y="1037"/>
                </a:lnTo>
                <a:lnTo>
                  <a:pt x="63739" y="63163"/>
                </a:lnTo>
                <a:lnTo>
                  <a:pt x="55901" y="63163"/>
                </a:lnTo>
                <a:lnTo>
                  <a:pt x="55901" y="48871"/>
                </a:lnTo>
                <a:close/>
                <a:moveTo>
                  <a:pt x="8183" y="32273"/>
                </a:moveTo>
                <a:cubicBezTo>
                  <a:pt x="8183" y="46450"/>
                  <a:pt x="17981" y="56824"/>
                  <a:pt x="31927" y="56824"/>
                </a:cubicBezTo>
                <a:cubicBezTo>
                  <a:pt x="45873" y="56824"/>
                  <a:pt x="55901" y="46450"/>
                  <a:pt x="55901" y="32273"/>
                </a:cubicBezTo>
                <a:cubicBezTo>
                  <a:pt x="55901" y="18096"/>
                  <a:pt x="45873" y="7492"/>
                  <a:pt x="31927" y="7492"/>
                </a:cubicBezTo>
                <a:cubicBezTo>
                  <a:pt x="17981" y="7492"/>
                  <a:pt x="8183" y="17865"/>
                  <a:pt x="8183" y="32273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A7D9E9-33E4-4845-9CA7-B7E4399683CE}"/>
              </a:ext>
            </a:extLst>
          </p:cNvPr>
          <p:cNvSpPr/>
          <p:nvPr/>
        </p:nvSpPr>
        <p:spPr>
          <a:xfrm>
            <a:off x="5052790" y="1751152"/>
            <a:ext cx="62470" cy="64084"/>
          </a:xfrm>
          <a:custGeom>
            <a:avLst/>
            <a:gdLst>
              <a:gd name="connsiteX0" fmla="*/ 31235 w 62470"/>
              <a:gd name="connsiteY0" fmla="*/ 64085 h 64084"/>
              <a:gd name="connsiteX1" fmla="*/ 0 w 62470"/>
              <a:gd name="connsiteY1" fmla="*/ 0 h 64084"/>
              <a:gd name="connsiteX2" fmla="*/ 9106 w 62470"/>
              <a:gd name="connsiteY2" fmla="*/ 0 h 64084"/>
              <a:gd name="connsiteX3" fmla="*/ 31581 w 62470"/>
              <a:gd name="connsiteY3" fmla="*/ 47372 h 64084"/>
              <a:gd name="connsiteX4" fmla="*/ 53942 w 62470"/>
              <a:gd name="connsiteY4" fmla="*/ 0 h 64084"/>
              <a:gd name="connsiteX5" fmla="*/ 62471 w 62470"/>
              <a:gd name="connsiteY5" fmla="*/ 0 h 64084"/>
              <a:gd name="connsiteX6" fmla="*/ 31235 w 62470"/>
              <a:gd name="connsiteY6" fmla="*/ 64085 h 6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70" h="64084">
                <a:moveTo>
                  <a:pt x="31235" y="64085"/>
                </a:moveTo>
                <a:lnTo>
                  <a:pt x="0" y="0"/>
                </a:lnTo>
                <a:lnTo>
                  <a:pt x="9106" y="0"/>
                </a:lnTo>
                <a:lnTo>
                  <a:pt x="31581" y="47372"/>
                </a:lnTo>
                <a:lnTo>
                  <a:pt x="53942" y="0"/>
                </a:lnTo>
                <a:lnTo>
                  <a:pt x="62471" y="0"/>
                </a:lnTo>
                <a:lnTo>
                  <a:pt x="31235" y="64085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768055D-E1CE-47A4-AC9C-D2E747CD0F5D}"/>
              </a:ext>
            </a:extLst>
          </p:cNvPr>
          <p:cNvSpPr/>
          <p:nvPr/>
        </p:nvSpPr>
        <p:spPr>
          <a:xfrm>
            <a:off x="5122983" y="1750115"/>
            <a:ext cx="59935" cy="64200"/>
          </a:xfrm>
          <a:custGeom>
            <a:avLst/>
            <a:gdLst>
              <a:gd name="connsiteX0" fmla="*/ 0 w 59935"/>
              <a:gd name="connsiteY0" fmla="*/ 32504 h 64200"/>
              <a:gd name="connsiteX1" fmla="*/ 30544 w 59935"/>
              <a:gd name="connsiteY1" fmla="*/ 0 h 64200"/>
              <a:gd name="connsiteX2" fmla="*/ 59936 w 59935"/>
              <a:gd name="connsiteY2" fmla="*/ 31351 h 64200"/>
              <a:gd name="connsiteX3" fmla="*/ 59705 w 59935"/>
              <a:gd name="connsiteY3" fmla="*/ 35154 h 64200"/>
              <a:gd name="connsiteX4" fmla="*/ 8183 w 59935"/>
              <a:gd name="connsiteY4" fmla="*/ 35154 h 64200"/>
              <a:gd name="connsiteX5" fmla="*/ 33080 w 59935"/>
              <a:gd name="connsiteY5" fmla="*/ 56939 h 64200"/>
              <a:gd name="connsiteX6" fmla="*/ 55786 w 59935"/>
              <a:gd name="connsiteY6" fmla="*/ 49331 h 64200"/>
              <a:gd name="connsiteX7" fmla="*/ 55786 w 59935"/>
              <a:gd name="connsiteY7" fmla="*/ 57054 h 64200"/>
              <a:gd name="connsiteX8" fmla="*/ 33080 w 59935"/>
              <a:gd name="connsiteY8" fmla="*/ 64200 h 64200"/>
              <a:gd name="connsiteX9" fmla="*/ 0 w 59935"/>
              <a:gd name="connsiteY9" fmla="*/ 32504 h 64200"/>
              <a:gd name="connsiteX10" fmla="*/ 51752 w 59935"/>
              <a:gd name="connsiteY10" fmla="*/ 28700 h 64200"/>
              <a:gd name="connsiteX11" fmla="*/ 30544 w 59935"/>
              <a:gd name="connsiteY11" fmla="*/ 7261 h 64200"/>
              <a:gd name="connsiteX12" fmla="*/ 8414 w 59935"/>
              <a:gd name="connsiteY12" fmla="*/ 28700 h 64200"/>
              <a:gd name="connsiteX13" fmla="*/ 51752 w 59935"/>
              <a:gd name="connsiteY13" fmla="*/ 28700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200">
                <a:moveTo>
                  <a:pt x="0" y="32504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6" y="13370"/>
                  <a:pt x="59936" y="31351"/>
                </a:cubicBezTo>
                <a:cubicBezTo>
                  <a:pt x="59936" y="32619"/>
                  <a:pt x="59820" y="33887"/>
                  <a:pt x="59705" y="35154"/>
                </a:cubicBezTo>
                <a:lnTo>
                  <a:pt x="8183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1"/>
                </a:cubicBezTo>
                <a:lnTo>
                  <a:pt x="55786" y="57054"/>
                </a:lnTo>
                <a:cubicBezTo>
                  <a:pt x="49216" y="61895"/>
                  <a:pt x="41378" y="64200"/>
                  <a:pt x="33080" y="64200"/>
                </a:cubicBezTo>
                <a:cubicBezTo>
                  <a:pt x="13601" y="64200"/>
                  <a:pt x="0" y="51291"/>
                  <a:pt x="0" y="32504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5" y="7261"/>
                  <a:pt x="9566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42ED85B-0B52-4F87-9D9D-E95B1DA88491}"/>
              </a:ext>
            </a:extLst>
          </p:cNvPr>
          <p:cNvSpPr/>
          <p:nvPr/>
        </p:nvSpPr>
        <p:spPr>
          <a:xfrm>
            <a:off x="5229253" y="1730866"/>
            <a:ext cx="36076" cy="83563"/>
          </a:xfrm>
          <a:custGeom>
            <a:avLst/>
            <a:gdLst>
              <a:gd name="connsiteX0" fmla="*/ 20286 w 36076"/>
              <a:gd name="connsiteY0" fmla="*/ 83449 h 83563"/>
              <a:gd name="connsiteX1" fmla="*/ 0 w 36076"/>
              <a:gd name="connsiteY1" fmla="*/ 62010 h 83563"/>
              <a:gd name="connsiteX2" fmla="*/ 0 w 36076"/>
              <a:gd name="connsiteY2" fmla="*/ 0 h 83563"/>
              <a:gd name="connsiteX3" fmla="*/ 7722 w 36076"/>
              <a:gd name="connsiteY3" fmla="*/ 0 h 83563"/>
              <a:gd name="connsiteX4" fmla="*/ 7722 w 36076"/>
              <a:gd name="connsiteY4" fmla="*/ 20286 h 83563"/>
              <a:gd name="connsiteX5" fmla="*/ 35039 w 36076"/>
              <a:gd name="connsiteY5" fmla="*/ 20286 h 83563"/>
              <a:gd name="connsiteX6" fmla="*/ 35039 w 36076"/>
              <a:gd name="connsiteY6" fmla="*/ 27663 h 83563"/>
              <a:gd name="connsiteX7" fmla="*/ 7722 w 36076"/>
              <a:gd name="connsiteY7" fmla="*/ 27663 h 83563"/>
              <a:gd name="connsiteX8" fmla="*/ 7722 w 36076"/>
              <a:gd name="connsiteY8" fmla="*/ 62702 h 83563"/>
              <a:gd name="connsiteX9" fmla="*/ 21093 w 36076"/>
              <a:gd name="connsiteY9" fmla="*/ 76072 h 83563"/>
              <a:gd name="connsiteX10" fmla="*/ 36077 w 36076"/>
              <a:gd name="connsiteY10" fmla="*/ 71346 h 83563"/>
              <a:gd name="connsiteX11" fmla="*/ 36077 w 36076"/>
              <a:gd name="connsiteY11" fmla="*/ 78954 h 83563"/>
              <a:gd name="connsiteX12" fmla="*/ 20401 w 36076"/>
              <a:gd name="connsiteY12" fmla="*/ 83564 h 8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76" h="83563">
                <a:moveTo>
                  <a:pt x="20286" y="83449"/>
                </a:moveTo>
                <a:cubicBezTo>
                  <a:pt x="7722" y="83449"/>
                  <a:pt x="0" y="77570"/>
                  <a:pt x="0" y="62010"/>
                </a:cubicBezTo>
                <a:lnTo>
                  <a:pt x="0" y="0"/>
                </a:lnTo>
                <a:lnTo>
                  <a:pt x="7722" y="0"/>
                </a:lnTo>
                <a:lnTo>
                  <a:pt x="7722" y="20286"/>
                </a:lnTo>
                <a:lnTo>
                  <a:pt x="35039" y="20286"/>
                </a:lnTo>
                <a:lnTo>
                  <a:pt x="35039" y="27663"/>
                </a:lnTo>
                <a:lnTo>
                  <a:pt x="7722" y="27663"/>
                </a:lnTo>
                <a:lnTo>
                  <a:pt x="7722" y="62702"/>
                </a:lnTo>
                <a:cubicBezTo>
                  <a:pt x="7722" y="72268"/>
                  <a:pt x="13255" y="76072"/>
                  <a:pt x="21093" y="76072"/>
                </a:cubicBezTo>
                <a:cubicBezTo>
                  <a:pt x="25934" y="76072"/>
                  <a:pt x="31466" y="74689"/>
                  <a:pt x="36077" y="71346"/>
                </a:cubicBezTo>
                <a:lnTo>
                  <a:pt x="36077" y="78954"/>
                </a:lnTo>
                <a:cubicBezTo>
                  <a:pt x="31697" y="82065"/>
                  <a:pt x="25472" y="83564"/>
                  <a:pt x="20401" y="83564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9477DD9-C067-4883-A922-705C0639876F}"/>
              </a:ext>
            </a:extLst>
          </p:cNvPr>
          <p:cNvSpPr/>
          <p:nvPr/>
        </p:nvSpPr>
        <p:spPr>
          <a:xfrm>
            <a:off x="5278354" y="1718188"/>
            <a:ext cx="55324" cy="95089"/>
          </a:xfrm>
          <a:custGeom>
            <a:avLst/>
            <a:gdLst>
              <a:gd name="connsiteX0" fmla="*/ 7838 w 55324"/>
              <a:gd name="connsiteY0" fmla="*/ 95090 h 95089"/>
              <a:gd name="connsiteX1" fmla="*/ 0 w 55324"/>
              <a:gd name="connsiteY1" fmla="*/ 95090 h 95089"/>
              <a:gd name="connsiteX2" fmla="*/ 0 w 55324"/>
              <a:gd name="connsiteY2" fmla="*/ 0 h 95089"/>
              <a:gd name="connsiteX3" fmla="*/ 7838 w 55324"/>
              <a:gd name="connsiteY3" fmla="*/ 0 h 95089"/>
              <a:gd name="connsiteX4" fmla="*/ 7838 w 55324"/>
              <a:gd name="connsiteY4" fmla="*/ 47142 h 95089"/>
              <a:gd name="connsiteX5" fmla="*/ 30774 w 55324"/>
              <a:gd name="connsiteY5" fmla="*/ 31927 h 95089"/>
              <a:gd name="connsiteX6" fmla="*/ 55325 w 55324"/>
              <a:gd name="connsiteY6" fmla="*/ 59590 h 95089"/>
              <a:gd name="connsiteX7" fmla="*/ 55325 w 55324"/>
              <a:gd name="connsiteY7" fmla="*/ 95090 h 95089"/>
              <a:gd name="connsiteX8" fmla="*/ 47487 w 55324"/>
              <a:gd name="connsiteY8" fmla="*/ 95090 h 95089"/>
              <a:gd name="connsiteX9" fmla="*/ 47487 w 55324"/>
              <a:gd name="connsiteY9" fmla="*/ 60742 h 95089"/>
              <a:gd name="connsiteX10" fmla="*/ 28815 w 55324"/>
              <a:gd name="connsiteY10" fmla="*/ 39534 h 95089"/>
              <a:gd name="connsiteX11" fmla="*/ 7722 w 55324"/>
              <a:gd name="connsiteY11" fmla="*/ 63969 h 95089"/>
              <a:gd name="connsiteX12" fmla="*/ 7722 w 55324"/>
              <a:gd name="connsiteY12" fmla="*/ 95090 h 9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24" h="95089">
                <a:moveTo>
                  <a:pt x="7838" y="95090"/>
                </a:moveTo>
                <a:lnTo>
                  <a:pt x="0" y="95090"/>
                </a:lnTo>
                <a:lnTo>
                  <a:pt x="0" y="0"/>
                </a:lnTo>
                <a:lnTo>
                  <a:pt x="7838" y="0"/>
                </a:lnTo>
                <a:lnTo>
                  <a:pt x="7838" y="47142"/>
                </a:lnTo>
                <a:cubicBezTo>
                  <a:pt x="11987" y="38036"/>
                  <a:pt x="20401" y="31927"/>
                  <a:pt x="30774" y="31927"/>
                </a:cubicBezTo>
                <a:cubicBezTo>
                  <a:pt x="47257" y="31927"/>
                  <a:pt x="55325" y="43453"/>
                  <a:pt x="55325" y="59590"/>
                </a:cubicBezTo>
                <a:lnTo>
                  <a:pt x="55325" y="95090"/>
                </a:lnTo>
                <a:lnTo>
                  <a:pt x="47487" y="95090"/>
                </a:lnTo>
                <a:lnTo>
                  <a:pt x="47487" y="60742"/>
                </a:lnTo>
                <a:cubicBezTo>
                  <a:pt x="47487" y="46680"/>
                  <a:pt x="41033" y="39534"/>
                  <a:pt x="28815" y="39534"/>
                </a:cubicBezTo>
                <a:cubicBezTo>
                  <a:pt x="16598" y="39534"/>
                  <a:pt x="7722" y="50138"/>
                  <a:pt x="7722" y="63969"/>
                </a:cubicBezTo>
                <a:lnTo>
                  <a:pt x="7722" y="9509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3434C08-E690-47BE-A5B9-002BDFDE66B0}"/>
              </a:ext>
            </a:extLst>
          </p:cNvPr>
          <p:cNvSpPr/>
          <p:nvPr/>
        </p:nvSpPr>
        <p:spPr>
          <a:xfrm>
            <a:off x="5349240" y="1750115"/>
            <a:ext cx="59935" cy="64200"/>
          </a:xfrm>
          <a:custGeom>
            <a:avLst/>
            <a:gdLst>
              <a:gd name="connsiteX0" fmla="*/ 0 w 59935"/>
              <a:gd name="connsiteY0" fmla="*/ 32504 h 64200"/>
              <a:gd name="connsiteX1" fmla="*/ 30544 w 59935"/>
              <a:gd name="connsiteY1" fmla="*/ 0 h 64200"/>
              <a:gd name="connsiteX2" fmla="*/ 59935 w 59935"/>
              <a:gd name="connsiteY2" fmla="*/ 31351 h 64200"/>
              <a:gd name="connsiteX3" fmla="*/ 59705 w 59935"/>
              <a:gd name="connsiteY3" fmla="*/ 35154 h 64200"/>
              <a:gd name="connsiteX4" fmla="*/ 8183 w 59935"/>
              <a:gd name="connsiteY4" fmla="*/ 35154 h 64200"/>
              <a:gd name="connsiteX5" fmla="*/ 33080 w 59935"/>
              <a:gd name="connsiteY5" fmla="*/ 56939 h 64200"/>
              <a:gd name="connsiteX6" fmla="*/ 55786 w 59935"/>
              <a:gd name="connsiteY6" fmla="*/ 49331 h 64200"/>
              <a:gd name="connsiteX7" fmla="*/ 55786 w 59935"/>
              <a:gd name="connsiteY7" fmla="*/ 57054 h 64200"/>
              <a:gd name="connsiteX8" fmla="*/ 33080 w 59935"/>
              <a:gd name="connsiteY8" fmla="*/ 64200 h 64200"/>
              <a:gd name="connsiteX9" fmla="*/ 0 w 59935"/>
              <a:gd name="connsiteY9" fmla="*/ 32504 h 64200"/>
              <a:gd name="connsiteX10" fmla="*/ 51752 w 59935"/>
              <a:gd name="connsiteY10" fmla="*/ 28700 h 64200"/>
              <a:gd name="connsiteX11" fmla="*/ 30544 w 59935"/>
              <a:gd name="connsiteY11" fmla="*/ 7261 h 64200"/>
              <a:gd name="connsiteX12" fmla="*/ 8414 w 59935"/>
              <a:gd name="connsiteY12" fmla="*/ 28700 h 64200"/>
              <a:gd name="connsiteX13" fmla="*/ 51752 w 59935"/>
              <a:gd name="connsiteY13" fmla="*/ 28700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200">
                <a:moveTo>
                  <a:pt x="0" y="32504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5" y="13370"/>
                  <a:pt x="59935" y="31351"/>
                </a:cubicBezTo>
                <a:cubicBezTo>
                  <a:pt x="59935" y="32619"/>
                  <a:pt x="59820" y="33887"/>
                  <a:pt x="59705" y="35154"/>
                </a:cubicBezTo>
                <a:lnTo>
                  <a:pt x="8183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1"/>
                </a:cubicBezTo>
                <a:lnTo>
                  <a:pt x="55786" y="57054"/>
                </a:lnTo>
                <a:cubicBezTo>
                  <a:pt x="49216" y="61895"/>
                  <a:pt x="41378" y="64200"/>
                  <a:pt x="33080" y="64200"/>
                </a:cubicBezTo>
                <a:cubicBezTo>
                  <a:pt x="13601" y="64200"/>
                  <a:pt x="0" y="51291"/>
                  <a:pt x="0" y="32504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5" y="7261"/>
                  <a:pt x="9566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293B593-AC1B-46CD-84F0-1C9BF76E8683}"/>
              </a:ext>
            </a:extLst>
          </p:cNvPr>
          <p:cNvSpPr/>
          <p:nvPr/>
        </p:nvSpPr>
        <p:spPr>
          <a:xfrm>
            <a:off x="5424620" y="1727063"/>
            <a:ext cx="15099" cy="86330"/>
          </a:xfrm>
          <a:custGeom>
            <a:avLst/>
            <a:gdLst>
              <a:gd name="connsiteX0" fmla="*/ 0 w 15099"/>
              <a:gd name="connsiteY0" fmla="*/ 5533 h 86330"/>
              <a:gd name="connsiteX1" fmla="*/ 5302 w 15099"/>
              <a:gd name="connsiteY1" fmla="*/ 0 h 86330"/>
              <a:gd name="connsiteX2" fmla="*/ 8990 w 15099"/>
              <a:gd name="connsiteY2" fmla="*/ 1153 h 86330"/>
              <a:gd name="connsiteX3" fmla="*/ 15099 w 15099"/>
              <a:gd name="connsiteY3" fmla="*/ 5417 h 86330"/>
              <a:gd name="connsiteX4" fmla="*/ 8990 w 15099"/>
              <a:gd name="connsiteY4" fmla="*/ 9682 h 86330"/>
              <a:gd name="connsiteX5" fmla="*/ 5302 w 15099"/>
              <a:gd name="connsiteY5" fmla="*/ 10950 h 86330"/>
              <a:gd name="connsiteX6" fmla="*/ 0 w 15099"/>
              <a:gd name="connsiteY6" fmla="*/ 5533 h 86330"/>
              <a:gd name="connsiteX7" fmla="*/ 1959 w 15099"/>
              <a:gd name="connsiteY7" fmla="*/ 24205 h 86330"/>
              <a:gd name="connsiteX8" fmla="*/ 9912 w 15099"/>
              <a:gd name="connsiteY8" fmla="*/ 24205 h 86330"/>
              <a:gd name="connsiteX9" fmla="*/ 9912 w 15099"/>
              <a:gd name="connsiteY9" fmla="*/ 86330 h 86330"/>
              <a:gd name="connsiteX10" fmla="*/ 1959 w 15099"/>
              <a:gd name="connsiteY10" fmla="*/ 86330 h 86330"/>
              <a:gd name="connsiteX11" fmla="*/ 1959 w 15099"/>
              <a:gd name="connsiteY11" fmla="*/ 24205 h 8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99" h="86330">
                <a:moveTo>
                  <a:pt x="0" y="5533"/>
                </a:moveTo>
                <a:cubicBezTo>
                  <a:pt x="0" y="2536"/>
                  <a:pt x="2305" y="0"/>
                  <a:pt x="5302" y="0"/>
                </a:cubicBezTo>
                <a:cubicBezTo>
                  <a:pt x="6685" y="0"/>
                  <a:pt x="7838" y="346"/>
                  <a:pt x="8990" y="1153"/>
                </a:cubicBezTo>
                <a:lnTo>
                  <a:pt x="15099" y="5417"/>
                </a:lnTo>
                <a:lnTo>
                  <a:pt x="8990" y="9682"/>
                </a:lnTo>
                <a:cubicBezTo>
                  <a:pt x="7838" y="10489"/>
                  <a:pt x="6685" y="10950"/>
                  <a:pt x="5302" y="10950"/>
                </a:cubicBezTo>
                <a:cubicBezTo>
                  <a:pt x="2305" y="10950"/>
                  <a:pt x="0" y="8414"/>
                  <a:pt x="0" y="5533"/>
                </a:cubicBezTo>
                <a:close/>
                <a:moveTo>
                  <a:pt x="1959" y="24205"/>
                </a:moveTo>
                <a:lnTo>
                  <a:pt x="9912" y="24205"/>
                </a:lnTo>
                <a:lnTo>
                  <a:pt x="9912" y="86330"/>
                </a:lnTo>
                <a:lnTo>
                  <a:pt x="1959" y="86330"/>
                </a:lnTo>
                <a:lnTo>
                  <a:pt x="1959" y="24205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0A3B9E3-370A-4612-AA52-39B0723C090D}"/>
              </a:ext>
            </a:extLst>
          </p:cNvPr>
          <p:cNvSpPr/>
          <p:nvPr/>
        </p:nvSpPr>
        <p:spPr>
          <a:xfrm>
            <a:off x="5456432" y="1750230"/>
            <a:ext cx="31120" cy="63162"/>
          </a:xfrm>
          <a:custGeom>
            <a:avLst/>
            <a:gdLst>
              <a:gd name="connsiteX0" fmla="*/ 7838 w 31120"/>
              <a:gd name="connsiteY0" fmla="*/ 63048 h 63162"/>
              <a:gd name="connsiteX1" fmla="*/ 0 w 31120"/>
              <a:gd name="connsiteY1" fmla="*/ 63048 h 63162"/>
              <a:gd name="connsiteX2" fmla="*/ 0 w 31120"/>
              <a:gd name="connsiteY2" fmla="*/ 922 h 63162"/>
              <a:gd name="connsiteX3" fmla="*/ 7838 w 31120"/>
              <a:gd name="connsiteY3" fmla="*/ 922 h 63162"/>
              <a:gd name="connsiteX4" fmla="*/ 7838 w 31120"/>
              <a:gd name="connsiteY4" fmla="*/ 16943 h 63162"/>
              <a:gd name="connsiteX5" fmla="*/ 31120 w 31120"/>
              <a:gd name="connsiteY5" fmla="*/ 0 h 63162"/>
              <a:gd name="connsiteX6" fmla="*/ 31120 w 31120"/>
              <a:gd name="connsiteY6" fmla="*/ 8875 h 63162"/>
              <a:gd name="connsiteX7" fmla="*/ 7838 w 31120"/>
              <a:gd name="connsiteY7" fmla="*/ 33195 h 63162"/>
              <a:gd name="connsiteX8" fmla="*/ 7838 w 31120"/>
              <a:gd name="connsiteY8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20" h="63162">
                <a:moveTo>
                  <a:pt x="7838" y="63048"/>
                </a:moveTo>
                <a:lnTo>
                  <a:pt x="0" y="63048"/>
                </a:lnTo>
                <a:lnTo>
                  <a:pt x="0" y="922"/>
                </a:lnTo>
                <a:lnTo>
                  <a:pt x="7838" y="922"/>
                </a:lnTo>
                <a:lnTo>
                  <a:pt x="7838" y="16943"/>
                </a:lnTo>
                <a:cubicBezTo>
                  <a:pt x="12103" y="6455"/>
                  <a:pt x="20747" y="0"/>
                  <a:pt x="31120" y="0"/>
                </a:cubicBezTo>
                <a:lnTo>
                  <a:pt x="31120" y="8875"/>
                </a:lnTo>
                <a:cubicBezTo>
                  <a:pt x="18672" y="7607"/>
                  <a:pt x="7838" y="17059"/>
                  <a:pt x="7838" y="33195"/>
                </a:cubicBezTo>
                <a:lnTo>
                  <a:pt x="7838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C4EAD06-F168-4881-8E2C-FA33F93FAA72}"/>
              </a:ext>
            </a:extLst>
          </p:cNvPr>
          <p:cNvSpPr/>
          <p:nvPr/>
        </p:nvSpPr>
        <p:spPr>
          <a:xfrm>
            <a:off x="5524435" y="1750230"/>
            <a:ext cx="63969" cy="64084"/>
          </a:xfrm>
          <a:custGeom>
            <a:avLst/>
            <a:gdLst>
              <a:gd name="connsiteX0" fmla="*/ 0 w 63969"/>
              <a:gd name="connsiteY0" fmla="*/ 31927 h 64084"/>
              <a:gd name="connsiteX1" fmla="*/ 32158 w 63969"/>
              <a:gd name="connsiteY1" fmla="*/ 0 h 64084"/>
              <a:gd name="connsiteX2" fmla="*/ 63970 w 63969"/>
              <a:gd name="connsiteY2" fmla="*/ 31927 h 64084"/>
              <a:gd name="connsiteX3" fmla="*/ 32158 w 63969"/>
              <a:gd name="connsiteY3" fmla="*/ 64085 h 64084"/>
              <a:gd name="connsiteX4" fmla="*/ 0 w 63969"/>
              <a:gd name="connsiteY4" fmla="*/ 31927 h 64084"/>
              <a:gd name="connsiteX5" fmla="*/ 32042 w 63969"/>
              <a:gd name="connsiteY5" fmla="*/ 7492 h 64084"/>
              <a:gd name="connsiteX6" fmla="*/ 8068 w 63969"/>
              <a:gd name="connsiteY6" fmla="*/ 32042 h 64084"/>
              <a:gd name="connsiteX7" fmla="*/ 32042 w 63969"/>
              <a:gd name="connsiteY7" fmla="*/ 56823 h 64084"/>
              <a:gd name="connsiteX8" fmla="*/ 55901 w 63969"/>
              <a:gd name="connsiteY8" fmla="*/ 32042 h 64084"/>
              <a:gd name="connsiteX9" fmla="*/ 32042 w 63969"/>
              <a:gd name="connsiteY9" fmla="*/ 7492 h 6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969" h="64084">
                <a:moveTo>
                  <a:pt x="0" y="31927"/>
                </a:moveTo>
                <a:cubicBezTo>
                  <a:pt x="0" y="13485"/>
                  <a:pt x="13486" y="0"/>
                  <a:pt x="32158" y="0"/>
                </a:cubicBezTo>
                <a:cubicBezTo>
                  <a:pt x="50830" y="0"/>
                  <a:pt x="63970" y="13485"/>
                  <a:pt x="63970" y="31927"/>
                </a:cubicBezTo>
                <a:cubicBezTo>
                  <a:pt x="63970" y="50369"/>
                  <a:pt x="50830" y="64085"/>
                  <a:pt x="32158" y="64085"/>
                </a:cubicBezTo>
                <a:cubicBezTo>
                  <a:pt x="13486" y="64085"/>
                  <a:pt x="0" y="50484"/>
                  <a:pt x="0" y="31927"/>
                </a:cubicBezTo>
                <a:close/>
                <a:moveTo>
                  <a:pt x="32042" y="7492"/>
                </a:moveTo>
                <a:cubicBezTo>
                  <a:pt x="17981" y="7492"/>
                  <a:pt x="8068" y="17865"/>
                  <a:pt x="8068" y="32042"/>
                </a:cubicBezTo>
                <a:cubicBezTo>
                  <a:pt x="8068" y="46219"/>
                  <a:pt x="17981" y="56823"/>
                  <a:pt x="32042" y="56823"/>
                </a:cubicBezTo>
                <a:cubicBezTo>
                  <a:pt x="46104" y="56823"/>
                  <a:pt x="55901" y="46450"/>
                  <a:pt x="55901" y="32042"/>
                </a:cubicBezTo>
                <a:cubicBezTo>
                  <a:pt x="55901" y="17635"/>
                  <a:pt x="45989" y="7492"/>
                  <a:pt x="32042" y="7492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437DEA7-4E00-442A-84CF-6FB5DAE70EE1}"/>
              </a:ext>
            </a:extLst>
          </p:cNvPr>
          <p:cNvSpPr/>
          <p:nvPr/>
        </p:nvSpPr>
        <p:spPr>
          <a:xfrm>
            <a:off x="5594860" y="1749308"/>
            <a:ext cx="100161" cy="65929"/>
          </a:xfrm>
          <a:custGeom>
            <a:avLst/>
            <a:gdLst>
              <a:gd name="connsiteX0" fmla="*/ 73421 w 100161"/>
              <a:gd name="connsiteY0" fmla="*/ 65929 h 65929"/>
              <a:gd name="connsiteX1" fmla="*/ 50599 w 100161"/>
              <a:gd name="connsiteY1" fmla="*/ 16021 h 65929"/>
              <a:gd name="connsiteX2" fmla="*/ 27547 w 100161"/>
              <a:gd name="connsiteY2" fmla="*/ 65929 h 65929"/>
              <a:gd name="connsiteX3" fmla="*/ 0 w 100161"/>
              <a:gd name="connsiteY3" fmla="*/ 1844 h 65929"/>
              <a:gd name="connsiteX4" fmla="*/ 8990 w 100161"/>
              <a:gd name="connsiteY4" fmla="*/ 1844 h 65929"/>
              <a:gd name="connsiteX5" fmla="*/ 28354 w 100161"/>
              <a:gd name="connsiteY5" fmla="*/ 48525 h 65929"/>
              <a:gd name="connsiteX6" fmla="*/ 50599 w 100161"/>
              <a:gd name="connsiteY6" fmla="*/ 0 h 65929"/>
              <a:gd name="connsiteX7" fmla="*/ 72614 w 100161"/>
              <a:gd name="connsiteY7" fmla="*/ 48525 h 65929"/>
              <a:gd name="connsiteX8" fmla="*/ 91978 w 100161"/>
              <a:gd name="connsiteY8" fmla="*/ 1844 h 65929"/>
              <a:gd name="connsiteX9" fmla="*/ 100161 w 100161"/>
              <a:gd name="connsiteY9" fmla="*/ 1844 h 65929"/>
              <a:gd name="connsiteX10" fmla="*/ 73306 w 100161"/>
              <a:gd name="connsiteY10" fmla="*/ 65929 h 6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161" h="65929">
                <a:moveTo>
                  <a:pt x="73421" y="65929"/>
                </a:moveTo>
                <a:lnTo>
                  <a:pt x="50599" y="16021"/>
                </a:lnTo>
                <a:lnTo>
                  <a:pt x="27547" y="65929"/>
                </a:lnTo>
                <a:lnTo>
                  <a:pt x="0" y="1844"/>
                </a:lnTo>
                <a:lnTo>
                  <a:pt x="8990" y="1844"/>
                </a:lnTo>
                <a:lnTo>
                  <a:pt x="28354" y="48525"/>
                </a:lnTo>
                <a:lnTo>
                  <a:pt x="50599" y="0"/>
                </a:lnTo>
                <a:lnTo>
                  <a:pt x="72614" y="48525"/>
                </a:lnTo>
                <a:lnTo>
                  <a:pt x="91978" y="1844"/>
                </a:lnTo>
                <a:lnTo>
                  <a:pt x="100161" y="1844"/>
                </a:lnTo>
                <a:lnTo>
                  <a:pt x="73306" y="65929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0B949F0-983B-4AE2-AAED-B99941940D97}"/>
              </a:ext>
            </a:extLst>
          </p:cNvPr>
          <p:cNvSpPr/>
          <p:nvPr/>
        </p:nvSpPr>
        <p:spPr>
          <a:xfrm>
            <a:off x="5708161" y="1750115"/>
            <a:ext cx="55325" cy="63162"/>
          </a:xfrm>
          <a:custGeom>
            <a:avLst/>
            <a:gdLst>
              <a:gd name="connsiteX0" fmla="*/ 7838 w 55325"/>
              <a:gd name="connsiteY0" fmla="*/ 63163 h 63162"/>
              <a:gd name="connsiteX1" fmla="*/ 0 w 55325"/>
              <a:gd name="connsiteY1" fmla="*/ 63163 h 63162"/>
              <a:gd name="connsiteX2" fmla="*/ 0 w 55325"/>
              <a:gd name="connsiteY2" fmla="*/ 1037 h 63162"/>
              <a:gd name="connsiteX3" fmla="*/ 7838 w 55325"/>
              <a:gd name="connsiteY3" fmla="*/ 1037 h 63162"/>
              <a:gd name="connsiteX4" fmla="*/ 7838 w 55325"/>
              <a:gd name="connsiteY4" fmla="*/ 15214 h 63162"/>
              <a:gd name="connsiteX5" fmla="*/ 30775 w 55325"/>
              <a:gd name="connsiteY5" fmla="*/ 0 h 63162"/>
              <a:gd name="connsiteX6" fmla="*/ 55325 w 55325"/>
              <a:gd name="connsiteY6" fmla="*/ 27663 h 63162"/>
              <a:gd name="connsiteX7" fmla="*/ 55325 w 55325"/>
              <a:gd name="connsiteY7" fmla="*/ 63163 h 63162"/>
              <a:gd name="connsiteX8" fmla="*/ 47487 w 55325"/>
              <a:gd name="connsiteY8" fmla="*/ 63163 h 63162"/>
              <a:gd name="connsiteX9" fmla="*/ 47487 w 55325"/>
              <a:gd name="connsiteY9" fmla="*/ 28815 h 63162"/>
              <a:gd name="connsiteX10" fmla="*/ 28815 w 55325"/>
              <a:gd name="connsiteY10" fmla="*/ 7607 h 63162"/>
              <a:gd name="connsiteX11" fmla="*/ 7723 w 55325"/>
              <a:gd name="connsiteY11" fmla="*/ 32042 h 63162"/>
              <a:gd name="connsiteX12" fmla="*/ 7723 w 55325"/>
              <a:gd name="connsiteY12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25" h="63162">
                <a:moveTo>
                  <a:pt x="7838" y="63163"/>
                </a:moveTo>
                <a:lnTo>
                  <a:pt x="0" y="63163"/>
                </a:lnTo>
                <a:lnTo>
                  <a:pt x="0" y="1037"/>
                </a:lnTo>
                <a:lnTo>
                  <a:pt x="7838" y="1037"/>
                </a:lnTo>
                <a:lnTo>
                  <a:pt x="7838" y="15214"/>
                </a:lnTo>
                <a:cubicBezTo>
                  <a:pt x="11987" y="6109"/>
                  <a:pt x="20401" y="0"/>
                  <a:pt x="30775" y="0"/>
                </a:cubicBezTo>
                <a:cubicBezTo>
                  <a:pt x="47257" y="0"/>
                  <a:pt x="55325" y="11526"/>
                  <a:pt x="55325" y="27663"/>
                </a:cubicBezTo>
                <a:lnTo>
                  <a:pt x="55325" y="63163"/>
                </a:lnTo>
                <a:lnTo>
                  <a:pt x="47487" y="63163"/>
                </a:lnTo>
                <a:lnTo>
                  <a:pt x="47487" y="28815"/>
                </a:lnTo>
                <a:cubicBezTo>
                  <a:pt x="47487" y="14753"/>
                  <a:pt x="41033" y="7607"/>
                  <a:pt x="28815" y="7607"/>
                </a:cubicBezTo>
                <a:cubicBezTo>
                  <a:pt x="16598" y="7607"/>
                  <a:pt x="7723" y="18211"/>
                  <a:pt x="7723" y="32042"/>
                </a:cubicBezTo>
                <a:lnTo>
                  <a:pt x="7723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DB083F5-5DA9-44E7-AA9E-7B0CF45FACD7}"/>
              </a:ext>
            </a:extLst>
          </p:cNvPr>
          <p:cNvSpPr/>
          <p:nvPr/>
        </p:nvSpPr>
        <p:spPr>
          <a:xfrm>
            <a:off x="5809244" y="1718188"/>
            <a:ext cx="63739" cy="96127"/>
          </a:xfrm>
          <a:custGeom>
            <a:avLst/>
            <a:gdLst>
              <a:gd name="connsiteX0" fmla="*/ 55901 w 63739"/>
              <a:gd name="connsiteY0" fmla="*/ 80798 h 96127"/>
              <a:gd name="connsiteX1" fmla="*/ 31120 w 63739"/>
              <a:gd name="connsiteY1" fmla="*/ 96127 h 96127"/>
              <a:gd name="connsiteX2" fmla="*/ 0 w 63739"/>
              <a:gd name="connsiteY2" fmla="*/ 64315 h 96127"/>
              <a:gd name="connsiteX3" fmla="*/ 31120 w 63739"/>
              <a:gd name="connsiteY3" fmla="*/ 31927 h 96127"/>
              <a:gd name="connsiteX4" fmla="*/ 55901 w 63739"/>
              <a:gd name="connsiteY4" fmla="*/ 47372 h 96127"/>
              <a:gd name="connsiteX5" fmla="*/ 55901 w 63739"/>
              <a:gd name="connsiteY5" fmla="*/ 0 h 96127"/>
              <a:gd name="connsiteX6" fmla="*/ 63739 w 63739"/>
              <a:gd name="connsiteY6" fmla="*/ 0 h 96127"/>
              <a:gd name="connsiteX7" fmla="*/ 63739 w 63739"/>
              <a:gd name="connsiteY7" fmla="*/ 95090 h 96127"/>
              <a:gd name="connsiteX8" fmla="*/ 55901 w 63739"/>
              <a:gd name="connsiteY8" fmla="*/ 95090 h 96127"/>
              <a:gd name="connsiteX9" fmla="*/ 55901 w 63739"/>
              <a:gd name="connsiteY9" fmla="*/ 80798 h 96127"/>
              <a:gd name="connsiteX10" fmla="*/ 8183 w 63739"/>
              <a:gd name="connsiteY10" fmla="*/ 64200 h 96127"/>
              <a:gd name="connsiteX11" fmla="*/ 31927 w 63739"/>
              <a:gd name="connsiteY11" fmla="*/ 88751 h 96127"/>
              <a:gd name="connsiteX12" fmla="*/ 55901 w 63739"/>
              <a:gd name="connsiteY12" fmla="*/ 64200 h 96127"/>
              <a:gd name="connsiteX13" fmla="*/ 31927 w 63739"/>
              <a:gd name="connsiteY13" fmla="*/ 39419 h 96127"/>
              <a:gd name="connsiteX14" fmla="*/ 8183 w 63739"/>
              <a:gd name="connsiteY14" fmla="*/ 64200 h 9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739" h="96127">
                <a:moveTo>
                  <a:pt x="55901" y="80798"/>
                </a:moveTo>
                <a:cubicBezTo>
                  <a:pt x="51521" y="90018"/>
                  <a:pt x="42531" y="96127"/>
                  <a:pt x="31120" y="96127"/>
                </a:cubicBezTo>
                <a:cubicBezTo>
                  <a:pt x="13024" y="96127"/>
                  <a:pt x="0" y="82642"/>
                  <a:pt x="0" y="64315"/>
                </a:cubicBezTo>
                <a:cubicBezTo>
                  <a:pt x="0" y="45989"/>
                  <a:pt x="12909" y="31927"/>
                  <a:pt x="31120" y="31927"/>
                </a:cubicBezTo>
                <a:cubicBezTo>
                  <a:pt x="42531" y="31927"/>
                  <a:pt x="51406" y="38036"/>
                  <a:pt x="55901" y="47372"/>
                </a:cubicBezTo>
                <a:lnTo>
                  <a:pt x="55901" y="0"/>
                </a:lnTo>
                <a:lnTo>
                  <a:pt x="63739" y="0"/>
                </a:lnTo>
                <a:lnTo>
                  <a:pt x="63739" y="95090"/>
                </a:lnTo>
                <a:lnTo>
                  <a:pt x="55901" y="95090"/>
                </a:lnTo>
                <a:lnTo>
                  <a:pt x="55901" y="80798"/>
                </a:lnTo>
                <a:close/>
                <a:moveTo>
                  <a:pt x="8183" y="64200"/>
                </a:moveTo>
                <a:cubicBezTo>
                  <a:pt x="8183" y="78377"/>
                  <a:pt x="17981" y="88751"/>
                  <a:pt x="31927" y="88751"/>
                </a:cubicBezTo>
                <a:cubicBezTo>
                  <a:pt x="45873" y="88751"/>
                  <a:pt x="55901" y="78377"/>
                  <a:pt x="55901" y="64200"/>
                </a:cubicBezTo>
                <a:cubicBezTo>
                  <a:pt x="55901" y="50023"/>
                  <a:pt x="45873" y="39419"/>
                  <a:pt x="31927" y="39419"/>
                </a:cubicBezTo>
                <a:cubicBezTo>
                  <a:pt x="17981" y="39419"/>
                  <a:pt x="8183" y="49792"/>
                  <a:pt x="8183" y="64200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070E554-F4CB-4B52-987F-D9491DCB944A}"/>
              </a:ext>
            </a:extLst>
          </p:cNvPr>
          <p:cNvSpPr/>
          <p:nvPr/>
        </p:nvSpPr>
        <p:spPr>
          <a:xfrm>
            <a:off x="5890387" y="1750115"/>
            <a:ext cx="59935" cy="64200"/>
          </a:xfrm>
          <a:custGeom>
            <a:avLst/>
            <a:gdLst>
              <a:gd name="connsiteX0" fmla="*/ 0 w 59935"/>
              <a:gd name="connsiteY0" fmla="*/ 32504 h 64200"/>
              <a:gd name="connsiteX1" fmla="*/ 30544 w 59935"/>
              <a:gd name="connsiteY1" fmla="*/ 0 h 64200"/>
              <a:gd name="connsiteX2" fmla="*/ 59936 w 59935"/>
              <a:gd name="connsiteY2" fmla="*/ 31351 h 64200"/>
              <a:gd name="connsiteX3" fmla="*/ 59705 w 59935"/>
              <a:gd name="connsiteY3" fmla="*/ 35154 h 64200"/>
              <a:gd name="connsiteX4" fmla="*/ 8184 w 59935"/>
              <a:gd name="connsiteY4" fmla="*/ 35154 h 64200"/>
              <a:gd name="connsiteX5" fmla="*/ 33080 w 59935"/>
              <a:gd name="connsiteY5" fmla="*/ 56939 h 64200"/>
              <a:gd name="connsiteX6" fmla="*/ 55786 w 59935"/>
              <a:gd name="connsiteY6" fmla="*/ 49331 h 64200"/>
              <a:gd name="connsiteX7" fmla="*/ 55786 w 59935"/>
              <a:gd name="connsiteY7" fmla="*/ 57054 h 64200"/>
              <a:gd name="connsiteX8" fmla="*/ 33080 w 59935"/>
              <a:gd name="connsiteY8" fmla="*/ 64200 h 64200"/>
              <a:gd name="connsiteX9" fmla="*/ 0 w 59935"/>
              <a:gd name="connsiteY9" fmla="*/ 32504 h 64200"/>
              <a:gd name="connsiteX10" fmla="*/ 51752 w 59935"/>
              <a:gd name="connsiteY10" fmla="*/ 28700 h 64200"/>
              <a:gd name="connsiteX11" fmla="*/ 30544 w 59935"/>
              <a:gd name="connsiteY11" fmla="*/ 7261 h 64200"/>
              <a:gd name="connsiteX12" fmla="*/ 8414 w 59935"/>
              <a:gd name="connsiteY12" fmla="*/ 28700 h 64200"/>
              <a:gd name="connsiteX13" fmla="*/ 51752 w 59935"/>
              <a:gd name="connsiteY13" fmla="*/ 28700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200">
                <a:moveTo>
                  <a:pt x="0" y="32504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6" y="13370"/>
                  <a:pt x="59936" y="31351"/>
                </a:cubicBezTo>
                <a:cubicBezTo>
                  <a:pt x="59936" y="32619"/>
                  <a:pt x="59820" y="33887"/>
                  <a:pt x="59705" y="35154"/>
                </a:cubicBezTo>
                <a:lnTo>
                  <a:pt x="8184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1"/>
                </a:cubicBezTo>
                <a:lnTo>
                  <a:pt x="55786" y="57054"/>
                </a:lnTo>
                <a:cubicBezTo>
                  <a:pt x="49216" y="61895"/>
                  <a:pt x="41379" y="64200"/>
                  <a:pt x="33080" y="64200"/>
                </a:cubicBezTo>
                <a:cubicBezTo>
                  <a:pt x="13601" y="64200"/>
                  <a:pt x="0" y="51291"/>
                  <a:pt x="0" y="32504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5" y="7261"/>
                  <a:pt x="9567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8F72788-A91C-4CCA-B280-11AA7069D0FC}"/>
              </a:ext>
            </a:extLst>
          </p:cNvPr>
          <p:cNvSpPr/>
          <p:nvPr/>
        </p:nvSpPr>
        <p:spPr>
          <a:xfrm>
            <a:off x="5958045" y="1751152"/>
            <a:ext cx="62471" cy="64084"/>
          </a:xfrm>
          <a:custGeom>
            <a:avLst/>
            <a:gdLst>
              <a:gd name="connsiteX0" fmla="*/ 31236 w 62471"/>
              <a:gd name="connsiteY0" fmla="*/ 64085 h 64084"/>
              <a:gd name="connsiteX1" fmla="*/ 0 w 62471"/>
              <a:gd name="connsiteY1" fmla="*/ 0 h 64084"/>
              <a:gd name="connsiteX2" fmla="*/ 9106 w 62471"/>
              <a:gd name="connsiteY2" fmla="*/ 0 h 64084"/>
              <a:gd name="connsiteX3" fmla="*/ 31581 w 62471"/>
              <a:gd name="connsiteY3" fmla="*/ 47372 h 64084"/>
              <a:gd name="connsiteX4" fmla="*/ 53942 w 62471"/>
              <a:gd name="connsiteY4" fmla="*/ 0 h 64084"/>
              <a:gd name="connsiteX5" fmla="*/ 62472 w 62471"/>
              <a:gd name="connsiteY5" fmla="*/ 0 h 64084"/>
              <a:gd name="connsiteX6" fmla="*/ 31236 w 62471"/>
              <a:gd name="connsiteY6" fmla="*/ 64085 h 6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71" h="64084">
                <a:moveTo>
                  <a:pt x="31236" y="64085"/>
                </a:moveTo>
                <a:lnTo>
                  <a:pt x="0" y="0"/>
                </a:lnTo>
                <a:lnTo>
                  <a:pt x="9106" y="0"/>
                </a:lnTo>
                <a:lnTo>
                  <a:pt x="31581" y="47372"/>
                </a:lnTo>
                <a:lnTo>
                  <a:pt x="53942" y="0"/>
                </a:lnTo>
                <a:lnTo>
                  <a:pt x="62472" y="0"/>
                </a:lnTo>
                <a:lnTo>
                  <a:pt x="31236" y="64085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BCDB159-B1C7-498A-AF39-87B7BB6AF1D9}"/>
              </a:ext>
            </a:extLst>
          </p:cNvPr>
          <p:cNvSpPr/>
          <p:nvPr/>
        </p:nvSpPr>
        <p:spPr>
          <a:xfrm>
            <a:off x="6031005" y="1727063"/>
            <a:ext cx="15099" cy="86330"/>
          </a:xfrm>
          <a:custGeom>
            <a:avLst/>
            <a:gdLst>
              <a:gd name="connsiteX0" fmla="*/ 0 w 15099"/>
              <a:gd name="connsiteY0" fmla="*/ 5533 h 86330"/>
              <a:gd name="connsiteX1" fmla="*/ 5302 w 15099"/>
              <a:gd name="connsiteY1" fmla="*/ 0 h 86330"/>
              <a:gd name="connsiteX2" fmla="*/ 8991 w 15099"/>
              <a:gd name="connsiteY2" fmla="*/ 1153 h 86330"/>
              <a:gd name="connsiteX3" fmla="*/ 15099 w 15099"/>
              <a:gd name="connsiteY3" fmla="*/ 5417 h 86330"/>
              <a:gd name="connsiteX4" fmla="*/ 8991 w 15099"/>
              <a:gd name="connsiteY4" fmla="*/ 9682 h 86330"/>
              <a:gd name="connsiteX5" fmla="*/ 5302 w 15099"/>
              <a:gd name="connsiteY5" fmla="*/ 10950 h 86330"/>
              <a:gd name="connsiteX6" fmla="*/ 0 w 15099"/>
              <a:gd name="connsiteY6" fmla="*/ 5533 h 86330"/>
              <a:gd name="connsiteX7" fmla="*/ 1959 w 15099"/>
              <a:gd name="connsiteY7" fmla="*/ 24205 h 86330"/>
              <a:gd name="connsiteX8" fmla="*/ 9912 w 15099"/>
              <a:gd name="connsiteY8" fmla="*/ 24205 h 86330"/>
              <a:gd name="connsiteX9" fmla="*/ 9912 w 15099"/>
              <a:gd name="connsiteY9" fmla="*/ 86330 h 86330"/>
              <a:gd name="connsiteX10" fmla="*/ 1959 w 15099"/>
              <a:gd name="connsiteY10" fmla="*/ 86330 h 86330"/>
              <a:gd name="connsiteX11" fmla="*/ 1959 w 15099"/>
              <a:gd name="connsiteY11" fmla="*/ 24205 h 8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99" h="86330">
                <a:moveTo>
                  <a:pt x="0" y="5533"/>
                </a:moveTo>
                <a:cubicBezTo>
                  <a:pt x="0" y="2536"/>
                  <a:pt x="2305" y="0"/>
                  <a:pt x="5302" y="0"/>
                </a:cubicBezTo>
                <a:cubicBezTo>
                  <a:pt x="6685" y="0"/>
                  <a:pt x="7838" y="346"/>
                  <a:pt x="8991" y="1153"/>
                </a:cubicBezTo>
                <a:lnTo>
                  <a:pt x="15099" y="5417"/>
                </a:lnTo>
                <a:lnTo>
                  <a:pt x="8991" y="9682"/>
                </a:lnTo>
                <a:cubicBezTo>
                  <a:pt x="7838" y="10489"/>
                  <a:pt x="6685" y="10950"/>
                  <a:pt x="5302" y="10950"/>
                </a:cubicBezTo>
                <a:cubicBezTo>
                  <a:pt x="2305" y="10950"/>
                  <a:pt x="0" y="8414"/>
                  <a:pt x="0" y="5533"/>
                </a:cubicBezTo>
                <a:close/>
                <a:moveTo>
                  <a:pt x="1959" y="24205"/>
                </a:moveTo>
                <a:lnTo>
                  <a:pt x="9912" y="24205"/>
                </a:lnTo>
                <a:lnTo>
                  <a:pt x="9912" y="86330"/>
                </a:lnTo>
                <a:lnTo>
                  <a:pt x="1959" y="86330"/>
                </a:lnTo>
                <a:lnTo>
                  <a:pt x="1959" y="24205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8668612-54D1-46E1-B885-BA7BA5068033}"/>
              </a:ext>
            </a:extLst>
          </p:cNvPr>
          <p:cNvSpPr/>
          <p:nvPr/>
        </p:nvSpPr>
        <p:spPr>
          <a:xfrm>
            <a:off x="6058091" y="1750115"/>
            <a:ext cx="53365" cy="64084"/>
          </a:xfrm>
          <a:custGeom>
            <a:avLst/>
            <a:gdLst>
              <a:gd name="connsiteX0" fmla="*/ 32850 w 53365"/>
              <a:gd name="connsiteY0" fmla="*/ 56824 h 64084"/>
              <a:gd name="connsiteX1" fmla="*/ 53366 w 53365"/>
              <a:gd name="connsiteY1" fmla="*/ 49447 h 64084"/>
              <a:gd name="connsiteX2" fmla="*/ 53366 w 53365"/>
              <a:gd name="connsiteY2" fmla="*/ 57515 h 64084"/>
              <a:gd name="connsiteX3" fmla="*/ 32158 w 53365"/>
              <a:gd name="connsiteY3" fmla="*/ 64085 h 64084"/>
              <a:gd name="connsiteX4" fmla="*/ 0 w 53365"/>
              <a:gd name="connsiteY4" fmla="*/ 32042 h 64084"/>
              <a:gd name="connsiteX5" fmla="*/ 32043 w 53365"/>
              <a:gd name="connsiteY5" fmla="*/ 0 h 64084"/>
              <a:gd name="connsiteX6" fmla="*/ 52674 w 53365"/>
              <a:gd name="connsiteY6" fmla="*/ 7146 h 64084"/>
              <a:gd name="connsiteX7" fmla="*/ 52674 w 53365"/>
              <a:gd name="connsiteY7" fmla="*/ 15906 h 64084"/>
              <a:gd name="connsiteX8" fmla="*/ 32504 w 53365"/>
              <a:gd name="connsiteY8" fmla="*/ 7492 h 64084"/>
              <a:gd name="connsiteX9" fmla="*/ 8068 w 53365"/>
              <a:gd name="connsiteY9" fmla="*/ 32042 h 64084"/>
              <a:gd name="connsiteX10" fmla="*/ 32850 w 53365"/>
              <a:gd name="connsiteY10" fmla="*/ 56824 h 6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365" h="64084">
                <a:moveTo>
                  <a:pt x="32850" y="56824"/>
                </a:moveTo>
                <a:cubicBezTo>
                  <a:pt x="40687" y="56824"/>
                  <a:pt x="47833" y="54403"/>
                  <a:pt x="53366" y="49447"/>
                </a:cubicBezTo>
                <a:lnTo>
                  <a:pt x="53366" y="57515"/>
                </a:lnTo>
                <a:cubicBezTo>
                  <a:pt x="47257" y="62125"/>
                  <a:pt x="39996" y="64085"/>
                  <a:pt x="32158" y="64085"/>
                </a:cubicBezTo>
                <a:cubicBezTo>
                  <a:pt x="13140" y="64085"/>
                  <a:pt x="0" y="50715"/>
                  <a:pt x="0" y="32042"/>
                </a:cubicBezTo>
                <a:cubicBezTo>
                  <a:pt x="0" y="13370"/>
                  <a:pt x="13486" y="0"/>
                  <a:pt x="32043" y="0"/>
                </a:cubicBezTo>
                <a:cubicBezTo>
                  <a:pt x="40111" y="0"/>
                  <a:pt x="47257" y="2421"/>
                  <a:pt x="52674" y="7146"/>
                </a:cubicBezTo>
                <a:lnTo>
                  <a:pt x="52674" y="15906"/>
                </a:lnTo>
                <a:cubicBezTo>
                  <a:pt x="47718" y="10489"/>
                  <a:pt x="40687" y="7492"/>
                  <a:pt x="32504" y="7492"/>
                </a:cubicBezTo>
                <a:cubicBezTo>
                  <a:pt x="18211" y="7492"/>
                  <a:pt x="8068" y="17635"/>
                  <a:pt x="8068" y="32042"/>
                </a:cubicBezTo>
                <a:cubicBezTo>
                  <a:pt x="8068" y="46450"/>
                  <a:pt x="18211" y="56824"/>
                  <a:pt x="32850" y="56824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EA0D62D-83D5-429C-805F-5E363A10A6E3}"/>
              </a:ext>
            </a:extLst>
          </p:cNvPr>
          <p:cNvSpPr/>
          <p:nvPr/>
        </p:nvSpPr>
        <p:spPr>
          <a:xfrm>
            <a:off x="6123560" y="1750115"/>
            <a:ext cx="59934" cy="64200"/>
          </a:xfrm>
          <a:custGeom>
            <a:avLst/>
            <a:gdLst>
              <a:gd name="connsiteX0" fmla="*/ 0 w 59934"/>
              <a:gd name="connsiteY0" fmla="*/ 32504 h 64200"/>
              <a:gd name="connsiteX1" fmla="*/ 30544 w 59934"/>
              <a:gd name="connsiteY1" fmla="*/ 0 h 64200"/>
              <a:gd name="connsiteX2" fmla="*/ 59935 w 59934"/>
              <a:gd name="connsiteY2" fmla="*/ 31351 h 64200"/>
              <a:gd name="connsiteX3" fmla="*/ 59705 w 59934"/>
              <a:gd name="connsiteY3" fmla="*/ 35154 h 64200"/>
              <a:gd name="connsiteX4" fmla="*/ 8183 w 59934"/>
              <a:gd name="connsiteY4" fmla="*/ 35154 h 64200"/>
              <a:gd name="connsiteX5" fmla="*/ 33080 w 59934"/>
              <a:gd name="connsiteY5" fmla="*/ 56939 h 64200"/>
              <a:gd name="connsiteX6" fmla="*/ 55786 w 59934"/>
              <a:gd name="connsiteY6" fmla="*/ 49331 h 64200"/>
              <a:gd name="connsiteX7" fmla="*/ 55786 w 59934"/>
              <a:gd name="connsiteY7" fmla="*/ 57054 h 64200"/>
              <a:gd name="connsiteX8" fmla="*/ 33080 w 59934"/>
              <a:gd name="connsiteY8" fmla="*/ 64200 h 64200"/>
              <a:gd name="connsiteX9" fmla="*/ 0 w 59934"/>
              <a:gd name="connsiteY9" fmla="*/ 32504 h 64200"/>
              <a:gd name="connsiteX10" fmla="*/ 51752 w 59934"/>
              <a:gd name="connsiteY10" fmla="*/ 28700 h 64200"/>
              <a:gd name="connsiteX11" fmla="*/ 30544 w 59934"/>
              <a:gd name="connsiteY11" fmla="*/ 7261 h 64200"/>
              <a:gd name="connsiteX12" fmla="*/ 8414 w 59934"/>
              <a:gd name="connsiteY12" fmla="*/ 28700 h 64200"/>
              <a:gd name="connsiteX13" fmla="*/ 51752 w 59934"/>
              <a:gd name="connsiteY13" fmla="*/ 28700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4" h="64200">
                <a:moveTo>
                  <a:pt x="0" y="32504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5" y="13370"/>
                  <a:pt x="59935" y="31351"/>
                </a:cubicBezTo>
                <a:cubicBezTo>
                  <a:pt x="59935" y="32619"/>
                  <a:pt x="59820" y="33887"/>
                  <a:pt x="59705" y="35154"/>
                </a:cubicBezTo>
                <a:lnTo>
                  <a:pt x="8183" y="35154"/>
                </a:lnTo>
                <a:cubicBezTo>
                  <a:pt x="9451" y="47948"/>
                  <a:pt x="18902" y="56939"/>
                  <a:pt x="33080" y="56939"/>
                </a:cubicBezTo>
                <a:cubicBezTo>
                  <a:pt x="41263" y="56939"/>
                  <a:pt x="49216" y="54403"/>
                  <a:pt x="55786" y="49331"/>
                </a:cubicBezTo>
                <a:lnTo>
                  <a:pt x="55786" y="57054"/>
                </a:lnTo>
                <a:cubicBezTo>
                  <a:pt x="49216" y="61895"/>
                  <a:pt x="41378" y="64200"/>
                  <a:pt x="33080" y="64200"/>
                </a:cubicBezTo>
                <a:cubicBezTo>
                  <a:pt x="13601" y="64200"/>
                  <a:pt x="0" y="51291"/>
                  <a:pt x="0" y="32504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5" y="7261"/>
                  <a:pt x="9566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105249C-7A63-49CC-9BC9-AD454277A2C8}"/>
              </a:ext>
            </a:extLst>
          </p:cNvPr>
          <p:cNvSpPr/>
          <p:nvPr/>
        </p:nvSpPr>
        <p:spPr>
          <a:xfrm>
            <a:off x="6195828" y="1750230"/>
            <a:ext cx="43914" cy="64315"/>
          </a:xfrm>
          <a:custGeom>
            <a:avLst/>
            <a:gdLst>
              <a:gd name="connsiteX0" fmla="*/ 21438 w 43914"/>
              <a:gd name="connsiteY0" fmla="*/ 57630 h 64315"/>
              <a:gd name="connsiteX1" fmla="*/ 35961 w 43914"/>
              <a:gd name="connsiteY1" fmla="*/ 47142 h 64315"/>
              <a:gd name="connsiteX2" fmla="*/ 28470 w 43914"/>
              <a:gd name="connsiteY2" fmla="*/ 38036 h 64315"/>
              <a:gd name="connsiteX3" fmla="*/ 12564 w 43914"/>
              <a:gd name="connsiteY3" fmla="*/ 31812 h 64315"/>
              <a:gd name="connsiteX4" fmla="*/ 1153 w 43914"/>
              <a:gd name="connsiteY4" fmla="*/ 16943 h 64315"/>
              <a:gd name="connsiteX5" fmla="*/ 22130 w 43914"/>
              <a:gd name="connsiteY5" fmla="*/ 0 h 64315"/>
              <a:gd name="connsiteX6" fmla="*/ 41033 w 43914"/>
              <a:gd name="connsiteY6" fmla="*/ 5993 h 64315"/>
              <a:gd name="connsiteX7" fmla="*/ 41033 w 43914"/>
              <a:gd name="connsiteY7" fmla="*/ 14292 h 64315"/>
              <a:gd name="connsiteX8" fmla="*/ 22245 w 43914"/>
              <a:gd name="connsiteY8" fmla="*/ 6570 h 64315"/>
              <a:gd name="connsiteX9" fmla="*/ 9106 w 43914"/>
              <a:gd name="connsiteY9" fmla="*/ 16367 h 64315"/>
              <a:gd name="connsiteX10" fmla="*/ 16482 w 43914"/>
              <a:gd name="connsiteY10" fmla="*/ 25242 h 64315"/>
              <a:gd name="connsiteX11" fmla="*/ 32504 w 43914"/>
              <a:gd name="connsiteY11" fmla="*/ 31466 h 64315"/>
              <a:gd name="connsiteX12" fmla="*/ 43914 w 43914"/>
              <a:gd name="connsiteY12" fmla="*/ 45874 h 64315"/>
              <a:gd name="connsiteX13" fmla="*/ 21324 w 43914"/>
              <a:gd name="connsiteY13" fmla="*/ 64315 h 64315"/>
              <a:gd name="connsiteX14" fmla="*/ 0 w 43914"/>
              <a:gd name="connsiteY14" fmla="*/ 57745 h 64315"/>
              <a:gd name="connsiteX15" fmla="*/ 0 w 43914"/>
              <a:gd name="connsiteY15" fmla="*/ 49101 h 64315"/>
              <a:gd name="connsiteX16" fmla="*/ 21438 w 43914"/>
              <a:gd name="connsiteY16" fmla="*/ 57861 h 6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914" h="64315">
                <a:moveTo>
                  <a:pt x="21438" y="57630"/>
                </a:moveTo>
                <a:cubicBezTo>
                  <a:pt x="29622" y="57630"/>
                  <a:pt x="35961" y="53942"/>
                  <a:pt x="35961" y="47142"/>
                </a:cubicBezTo>
                <a:cubicBezTo>
                  <a:pt x="35961" y="43223"/>
                  <a:pt x="33771" y="40226"/>
                  <a:pt x="28470" y="38036"/>
                </a:cubicBezTo>
                <a:lnTo>
                  <a:pt x="12564" y="31812"/>
                </a:lnTo>
                <a:cubicBezTo>
                  <a:pt x="5071" y="28815"/>
                  <a:pt x="1153" y="24435"/>
                  <a:pt x="1153" y="16943"/>
                </a:cubicBezTo>
                <a:cubicBezTo>
                  <a:pt x="1153" y="6455"/>
                  <a:pt x="9912" y="0"/>
                  <a:pt x="22130" y="0"/>
                </a:cubicBezTo>
                <a:cubicBezTo>
                  <a:pt x="29391" y="0"/>
                  <a:pt x="36192" y="2075"/>
                  <a:pt x="41033" y="5993"/>
                </a:cubicBezTo>
                <a:lnTo>
                  <a:pt x="41033" y="14292"/>
                </a:lnTo>
                <a:cubicBezTo>
                  <a:pt x="35616" y="9336"/>
                  <a:pt x="28700" y="6570"/>
                  <a:pt x="22245" y="6570"/>
                </a:cubicBezTo>
                <a:cubicBezTo>
                  <a:pt x="14638" y="6570"/>
                  <a:pt x="9106" y="10143"/>
                  <a:pt x="9106" y="16367"/>
                </a:cubicBezTo>
                <a:cubicBezTo>
                  <a:pt x="9106" y="20516"/>
                  <a:pt x="11181" y="23167"/>
                  <a:pt x="16482" y="25242"/>
                </a:cubicBezTo>
                <a:lnTo>
                  <a:pt x="32504" y="31466"/>
                </a:lnTo>
                <a:cubicBezTo>
                  <a:pt x="40341" y="34578"/>
                  <a:pt x="43914" y="39419"/>
                  <a:pt x="43914" y="45874"/>
                </a:cubicBezTo>
                <a:cubicBezTo>
                  <a:pt x="43914" y="57400"/>
                  <a:pt x="34348" y="64315"/>
                  <a:pt x="21324" y="64315"/>
                </a:cubicBezTo>
                <a:cubicBezTo>
                  <a:pt x="13140" y="64315"/>
                  <a:pt x="5648" y="62125"/>
                  <a:pt x="0" y="57745"/>
                </a:cubicBezTo>
                <a:lnTo>
                  <a:pt x="0" y="49101"/>
                </a:lnTo>
                <a:cubicBezTo>
                  <a:pt x="6455" y="55210"/>
                  <a:pt x="13947" y="57861"/>
                  <a:pt x="21438" y="57861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BDA361-4010-448B-8ED3-FDF4670C0B94}"/>
              </a:ext>
            </a:extLst>
          </p:cNvPr>
          <p:cNvSpPr/>
          <p:nvPr/>
        </p:nvSpPr>
        <p:spPr>
          <a:xfrm>
            <a:off x="4253573" y="1902259"/>
            <a:ext cx="63739" cy="64200"/>
          </a:xfrm>
          <a:custGeom>
            <a:avLst/>
            <a:gdLst>
              <a:gd name="connsiteX0" fmla="*/ 55901 w 63739"/>
              <a:gd name="connsiteY0" fmla="*/ 48871 h 64200"/>
              <a:gd name="connsiteX1" fmla="*/ 31120 w 63739"/>
              <a:gd name="connsiteY1" fmla="*/ 64200 h 64200"/>
              <a:gd name="connsiteX2" fmla="*/ 0 w 63739"/>
              <a:gd name="connsiteY2" fmla="*/ 32388 h 64200"/>
              <a:gd name="connsiteX3" fmla="*/ 31120 w 63739"/>
              <a:gd name="connsiteY3" fmla="*/ 0 h 64200"/>
              <a:gd name="connsiteX4" fmla="*/ 55901 w 63739"/>
              <a:gd name="connsiteY4" fmla="*/ 15445 h 64200"/>
              <a:gd name="connsiteX5" fmla="*/ 55901 w 63739"/>
              <a:gd name="connsiteY5" fmla="*/ 1037 h 64200"/>
              <a:gd name="connsiteX6" fmla="*/ 63739 w 63739"/>
              <a:gd name="connsiteY6" fmla="*/ 1037 h 64200"/>
              <a:gd name="connsiteX7" fmla="*/ 63739 w 63739"/>
              <a:gd name="connsiteY7" fmla="*/ 63163 h 64200"/>
              <a:gd name="connsiteX8" fmla="*/ 55901 w 63739"/>
              <a:gd name="connsiteY8" fmla="*/ 63163 h 64200"/>
              <a:gd name="connsiteX9" fmla="*/ 55901 w 63739"/>
              <a:gd name="connsiteY9" fmla="*/ 48871 h 64200"/>
              <a:gd name="connsiteX10" fmla="*/ 8183 w 63739"/>
              <a:gd name="connsiteY10" fmla="*/ 32273 h 64200"/>
              <a:gd name="connsiteX11" fmla="*/ 31927 w 63739"/>
              <a:gd name="connsiteY11" fmla="*/ 56824 h 64200"/>
              <a:gd name="connsiteX12" fmla="*/ 55901 w 63739"/>
              <a:gd name="connsiteY12" fmla="*/ 32273 h 64200"/>
              <a:gd name="connsiteX13" fmla="*/ 31927 w 63739"/>
              <a:gd name="connsiteY13" fmla="*/ 7492 h 64200"/>
              <a:gd name="connsiteX14" fmla="*/ 8183 w 63739"/>
              <a:gd name="connsiteY14" fmla="*/ 32273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739" h="64200">
                <a:moveTo>
                  <a:pt x="55901" y="48871"/>
                </a:moveTo>
                <a:cubicBezTo>
                  <a:pt x="51521" y="58207"/>
                  <a:pt x="42531" y="64200"/>
                  <a:pt x="31120" y="64200"/>
                </a:cubicBezTo>
                <a:cubicBezTo>
                  <a:pt x="13024" y="64200"/>
                  <a:pt x="0" y="50715"/>
                  <a:pt x="0" y="32388"/>
                </a:cubicBezTo>
                <a:cubicBezTo>
                  <a:pt x="0" y="14062"/>
                  <a:pt x="12909" y="0"/>
                  <a:pt x="31120" y="0"/>
                </a:cubicBezTo>
                <a:cubicBezTo>
                  <a:pt x="42531" y="0"/>
                  <a:pt x="51406" y="6109"/>
                  <a:pt x="55901" y="15445"/>
                </a:cubicBezTo>
                <a:lnTo>
                  <a:pt x="55901" y="1037"/>
                </a:lnTo>
                <a:lnTo>
                  <a:pt x="63739" y="1037"/>
                </a:lnTo>
                <a:lnTo>
                  <a:pt x="63739" y="63163"/>
                </a:lnTo>
                <a:lnTo>
                  <a:pt x="55901" y="63163"/>
                </a:lnTo>
                <a:lnTo>
                  <a:pt x="55901" y="48871"/>
                </a:lnTo>
                <a:close/>
                <a:moveTo>
                  <a:pt x="8183" y="32273"/>
                </a:moveTo>
                <a:cubicBezTo>
                  <a:pt x="8183" y="46450"/>
                  <a:pt x="17981" y="56824"/>
                  <a:pt x="31927" y="56824"/>
                </a:cubicBezTo>
                <a:cubicBezTo>
                  <a:pt x="45873" y="56824"/>
                  <a:pt x="55901" y="46450"/>
                  <a:pt x="55901" y="32273"/>
                </a:cubicBezTo>
                <a:cubicBezTo>
                  <a:pt x="55901" y="18096"/>
                  <a:pt x="45873" y="7492"/>
                  <a:pt x="31927" y="7492"/>
                </a:cubicBezTo>
                <a:cubicBezTo>
                  <a:pt x="17981" y="7492"/>
                  <a:pt x="8183" y="17865"/>
                  <a:pt x="8183" y="32273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FADF9AE-7EC9-44BC-8F21-0E30E6DFB705}"/>
              </a:ext>
            </a:extLst>
          </p:cNvPr>
          <p:cNvSpPr/>
          <p:nvPr/>
        </p:nvSpPr>
        <p:spPr>
          <a:xfrm>
            <a:off x="4339442" y="1902259"/>
            <a:ext cx="55325" cy="63162"/>
          </a:xfrm>
          <a:custGeom>
            <a:avLst/>
            <a:gdLst>
              <a:gd name="connsiteX0" fmla="*/ 7838 w 55325"/>
              <a:gd name="connsiteY0" fmla="*/ 63163 h 63162"/>
              <a:gd name="connsiteX1" fmla="*/ 0 w 55325"/>
              <a:gd name="connsiteY1" fmla="*/ 63163 h 63162"/>
              <a:gd name="connsiteX2" fmla="*/ 0 w 55325"/>
              <a:gd name="connsiteY2" fmla="*/ 1037 h 63162"/>
              <a:gd name="connsiteX3" fmla="*/ 7838 w 55325"/>
              <a:gd name="connsiteY3" fmla="*/ 1037 h 63162"/>
              <a:gd name="connsiteX4" fmla="*/ 7838 w 55325"/>
              <a:gd name="connsiteY4" fmla="*/ 15214 h 63162"/>
              <a:gd name="connsiteX5" fmla="*/ 30775 w 55325"/>
              <a:gd name="connsiteY5" fmla="*/ 0 h 63162"/>
              <a:gd name="connsiteX6" fmla="*/ 55325 w 55325"/>
              <a:gd name="connsiteY6" fmla="*/ 27663 h 63162"/>
              <a:gd name="connsiteX7" fmla="*/ 55325 w 55325"/>
              <a:gd name="connsiteY7" fmla="*/ 63163 h 63162"/>
              <a:gd name="connsiteX8" fmla="*/ 47487 w 55325"/>
              <a:gd name="connsiteY8" fmla="*/ 63163 h 63162"/>
              <a:gd name="connsiteX9" fmla="*/ 47487 w 55325"/>
              <a:gd name="connsiteY9" fmla="*/ 28815 h 63162"/>
              <a:gd name="connsiteX10" fmla="*/ 28815 w 55325"/>
              <a:gd name="connsiteY10" fmla="*/ 7607 h 63162"/>
              <a:gd name="connsiteX11" fmla="*/ 7723 w 55325"/>
              <a:gd name="connsiteY11" fmla="*/ 32043 h 63162"/>
              <a:gd name="connsiteX12" fmla="*/ 7723 w 55325"/>
              <a:gd name="connsiteY12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25" h="63162">
                <a:moveTo>
                  <a:pt x="7838" y="63163"/>
                </a:moveTo>
                <a:lnTo>
                  <a:pt x="0" y="63163"/>
                </a:lnTo>
                <a:lnTo>
                  <a:pt x="0" y="1037"/>
                </a:lnTo>
                <a:lnTo>
                  <a:pt x="7838" y="1037"/>
                </a:lnTo>
                <a:lnTo>
                  <a:pt x="7838" y="15214"/>
                </a:lnTo>
                <a:cubicBezTo>
                  <a:pt x="11987" y="6109"/>
                  <a:pt x="20401" y="0"/>
                  <a:pt x="30775" y="0"/>
                </a:cubicBezTo>
                <a:cubicBezTo>
                  <a:pt x="47257" y="0"/>
                  <a:pt x="55325" y="11526"/>
                  <a:pt x="55325" y="27663"/>
                </a:cubicBezTo>
                <a:lnTo>
                  <a:pt x="55325" y="63163"/>
                </a:lnTo>
                <a:lnTo>
                  <a:pt x="47487" y="63163"/>
                </a:lnTo>
                <a:lnTo>
                  <a:pt x="47487" y="28815"/>
                </a:lnTo>
                <a:cubicBezTo>
                  <a:pt x="47487" y="14754"/>
                  <a:pt x="41033" y="7607"/>
                  <a:pt x="28815" y="7607"/>
                </a:cubicBezTo>
                <a:cubicBezTo>
                  <a:pt x="16598" y="7607"/>
                  <a:pt x="7723" y="18211"/>
                  <a:pt x="7723" y="32043"/>
                </a:cubicBezTo>
                <a:lnTo>
                  <a:pt x="7723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95C9D52-2293-4B81-9E85-BA041AB92FC4}"/>
              </a:ext>
            </a:extLst>
          </p:cNvPr>
          <p:cNvSpPr/>
          <p:nvPr/>
        </p:nvSpPr>
        <p:spPr>
          <a:xfrm>
            <a:off x="4410443" y="1870332"/>
            <a:ext cx="63739" cy="96127"/>
          </a:xfrm>
          <a:custGeom>
            <a:avLst/>
            <a:gdLst>
              <a:gd name="connsiteX0" fmla="*/ 55901 w 63739"/>
              <a:gd name="connsiteY0" fmla="*/ 80798 h 96127"/>
              <a:gd name="connsiteX1" fmla="*/ 31120 w 63739"/>
              <a:gd name="connsiteY1" fmla="*/ 96127 h 96127"/>
              <a:gd name="connsiteX2" fmla="*/ 0 w 63739"/>
              <a:gd name="connsiteY2" fmla="*/ 64315 h 96127"/>
              <a:gd name="connsiteX3" fmla="*/ 31120 w 63739"/>
              <a:gd name="connsiteY3" fmla="*/ 31927 h 96127"/>
              <a:gd name="connsiteX4" fmla="*/ 55901 w 63739"/>
              <a:gd name="connsiteY4" fmla="*/ 47372 h 96127"/>
              <a:gd name="connsiteX5" fmla="*/ 55901 w 63739"/>
              <a:gd name="connsiteY5" fmla="*/ 0 h 96127"/>
              <a:gd name="connsiteX6" fmla="*/ 63739 w 63739"/>
              <a:gd name="connsiteY6" fmla="*/ 0 h 96127"/>
              <a:gd name="connsiteX7" fmla="*/ 63739 w 63739"/>
              <a:gd name="connsiteY7" fmla="*/ 95090 h 96127"/>
              <a:gd name="connsiteX8" fmla="*/ 55901 w 63739"/>
              <a:gd name="connsiteY8" fmla="*/ 95090 h 96127"/>
              <a:gd name="connsiteX9" fmla="*/ 55901 w 63739"/>
              <a:gd name="connsiteY9" fmla="*/ 80798 h 96127"/>
              <a:gd name="connsiteX10" fmla="*/ 8183 w 63739"/>
              <a:gd name="connsiteY10" fmla="*/ 64200 h 96127"/>
              <a:gd name="connsiteX11" fmla="*/ 31927 w 63739"/>
              <a:gd name="connsiteY11" fmla="*/ 88751 h 96127"/>
              <a:gd name="connsiteX12" fmla="*/ 55901 w 63739"/>
              <a:gd name="connsiteY12" fmla="*/ 64200 h 96127"/>
              <a:gd name="connsiteX13" fmla="*/ 31927 w 63739"/>
              <a:gd name="connsiteY13" fmla="*/ 39419 h 96127"/>
              <a:gd name="connsiteX14" fmla="*/ 8183 w 63739"/>
              <a:gd name="connsiteY14" fmla="*/ 64200 h 9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739" h="96127">
                <a:moveTo>
                  <a:pt x="55901" y="80798"/>
                </a:moveTo>
                <a:cubicBezTo>
                  <a:pt x="51521" y="90018"/>
                  <a:pt x="42531" y="96127"/>
                  <a:pt x="31120" y="96127"/>
                </a:cubicBezTo>
                <a:cubicBezTo>
                  <a:pt x="13024" y="96127"/>
                  <a:pt x="0" y="82642"/>
                  <a:pt x="0" y="64315"/>
                </a:cubicBezTo>
                <a:cubicBezTo>
                  <a:pt x="0" y="45989"/>
                  <a:pt x="12909" y="31927"/>
                  <a:pt x="31120" y="31927"/>
                </a:cubicBezTo>
                <a:cubicBezTo>
                  <a:pt x="42531" y="31927"/>
                  <a:pt x="51406" y="38036"/>
                  <a:pt x="55901" y="47372"/>
                </a:cubicBezTo>
                <a:lnTo>
                  <a:pt x="55901" y="0"/>
                </a:lnTo>
                <a:lnTo>
                  <a:pt x="63739" y="0"/>
                </a:lnTo>
                <a:lnTo>
                  <a:pt x="63739" y="95090"/>
                </a:lnTo>
                <a:lnTo>
                  <a:pt x="55901" y="95090"/>
                </a:lnTo>
                <a:lnTo>
                  <a:pt x="55901" y="80798"/>
                </a:lnTo>
                <a:close/>
                <a:moveTo>
                  <a:pt x="8183" y="64200"/>
                </a:moveTo>
                <a:cubicBezTo>
                  <a:pt x="8183" y="78377"/>
                  <a:pt x="17981" y="88751"/>
                  <a:pt x="31927" y="88751"/>
                </a:cubicBezTo>
                <a:cubicBezTo>
                  <a:pt x="45874" y="88751"/>
                  <a:pt x="55901" y="78377"/>
                  <a:pt x="55901" y="64200"/>
                </a:cubicBezTo>
                <a:cubicBezTo>
                  <a:pt x="55901" y="50023"/>
                  <a:pt x="45874" y="39419"/>
                  <a:pt x="31927" y="39419"/>
                </a:cubicBezTo>
                <a:cubicBezTo>
                  <a:pt x="17981" y="39419"/>
                  <a:pt x="8183" y="49792"/>
                  <a:pt x="8183" y="64200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96266DF-E119-42DB-B85A-28B2FAA04C8F}"/>
              </a:ext>
            </a:extLst>
          </p:cNvPr>
          <p:cNvSpPr/>
          <p:nvPr/>
        </p:nvSpPr>
        <p:spPr>
          <a:xfrm>
            <a:off x="4524090" y="1903296"/>
            <a:ext cx="54402" cy="63162"/>
          </a:xfrm>
          <a:custGeom>
            <a:avLst/>
            <a:gdLst>
              <a:gd name="connsiteX0" fmla="*/ 46565 w 54402"/>
              <a:gd name="connsiteY0" fmla="*/ 0 h 63162"/>
              <a:gd name="connsiteX1" fmla="*/ 54403 w 54402"/>
              <a:gd name="connsiteY1" fmla="*/ 0 h 63162"/>
              <a:gd name="connsiteX2" fmla="*/ 54403 w 54402"/>
              <a:gd name="connsiteY2" fmla="*/ 35039 h 63162"/>
              <a:gd name="connsiteX3" fmla="*/ 27317 w 54402"/>
              <a:gd name="connsiteY3" fmla="*/ 63163 h 63162"/>
              <a:gd name="connsiteX4" fmla="*/ 0 w 54402"/>
              <a:gd name="connsiteY4" fmla="*/ 35039 h 63162"/>
              <a:gd name="connsiteX5" fmla="*/ 0 w 54402"/>
              <a:gd name="connsiteY5" fmla="*/ 0 h 63162"/>
              <a:gd name="connsiteX6" fmla="*/ 7838 w 54402"/>
              <a:gd name="connsiteY6" fmla="*/ 0 h 63162"/>
              <a:gd name="connsiteX7" fmla="*/ 7838 w 54402"/>
              <a:gd name="connsiteY7" fmla="*/ 35731 h 63162"/>
              <a:gd name="connsiteX8" fmla="*/ 27201 w 54402"/>
              <a:gd name="connsiteY8" fmla="*/ 55786 h 63162"/>
              <a:gd name="connsiteX9" fmla="*/ 46450 w 54402"/>
              <a:gd name="connsiteY9" fmla="*/ 35731 h 63162"/>
              <a:gd name="connsiteX10" fmla="*/ 46450 w 54402"/>
              <a:gd name="connsiteY10" fmla="*/ 0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402" h="63162">
                <a:moveTo>
                  <a:pt x="46565" y="0"/>
                </a:moveTo>
                <a:lnTo>
                  <a:pt x="54403" y="0"/>
                </a:lnTo>
                <a:lnTo>
                  <a:pt x="54403" y="35039"/>
                </a:lnTo>
                <a:cubicBezTo>
                  <a:pt x="54403" y="52674"/>
                  <a:pt x="43799" y="63163"/>
                  <a:pt x="27317" y="63163"/>
                </a:cubicBezTo>
                <a:cubicBezTo>
                  <a:pt x="10835" y="63163"/>
                  <a:pt x="0" y="52674"/>
                  <a:pt x="0" y="35039"/>
                </a:cubicBezTo>
                <a:lnTo>
                  <a:pt x="0" y="0"/>
                </a:lnTo>
                <a:lnTo>
                  <a:pt x="7838" y="0"/>
                </a:lnTo>
                <a:lnTo>
                  <a:pt x="7838" y="35731"/>
                </a:lnTo>
                <a:cubicBezTo>
                  <a:pt x="7838" y="48870"/>
                  <a:pt x="15675" y="55786"/>
                  <a:pt x="27201" y="55786"/>
                </a:cubicBezTo>
                <a:cubicBezTo>
                  <a:pt x="38727" y="55786"/>
                  <a:pt x="46450" y="48986"/>
                  <a:pt x="46450" y="35731"/>
                </a:cubicBezTo>
                <a:lnTo>
                  <a:pt x="46450" y="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A99C317-C9C7-4B09-A294-9F6BAE0F5E9D}"/>
              </a:ext>
            </a:extLst>
          </p:cNvPr>
          <p:cNvSpPr/>
          <p:nvPr/>
        </p:nvSpPr>
        <p:spPr>
          <a:xfrm>
            <a:off x="4593938" y="1902374"/>
            <a:ext cx="43914" cy="64315"/>
          </a:xfrm>
          <a:custGeom>
            <a:avLst/>
            <a:gdLst>
              <a:gd name="connsiteX0" fmla="*/ 21438 w 43914"/>
              <a:gd name="connsiteY0" fmla="*/ 57630 h 64315"/>
              <a:gd name="connsiteX1" fmla="*/ 35961 w 43914"/>
              <a:gd name="connsiteY1" fmla="*/ 47142 h 64315"/>
              <a:gd name="connsiteX2" fmla="*/ 28469 w 43914"/>
              <a:gd name="connsiteY2" fmla="*/ 38036 h 64315"/>
              <a:gd name="connsiteX3" fmla="*/ 12563 w 43914"/>
              <a:gd name="connsiteY3" fmla="*/ 31812 h 64315"/>
              <a:gd name="connsiteX4" fmla="*/ 1153 w 43914"/>
              <a:gd name="connsiteY4" fmla="*/ 16943 h 64315"/>
              <a:gd name="connsiteX5" fmla="*/ 22130 w 43914"/>
              <a:gd name="connsiteY5" fmla="*/ 0 h 64315"/>
              <a:gd name="connsiteX6" fmla="*/ 41033 w 43914"/>
              <a:gd name="connsiteY6" fmla="*/ 5994 h 64315"/>
              <a:gd name="connsiteX7" fmla="*/ 41033 w 43914"/>
              <a:gd name="connsiteY7" fmla="*/ 14292 h 64315"/>
              <a:gd name="connsiteX8" fmla="*/ 22245 w 43914"/>
              <a:gd name="connsiteY8" fmla="*/ 6570 h 64315"/>
              <a:gd name="connsiteX9" fmla="*/ 9105 w 43914"/>
              <a:gd name="connsiteY9" fmla="*/ 16367 h 64315"/>
              <a:gd name="connsiteX10" fmla="*/ 16482 w 43914"/>
              <a:gd name="connsiteY10" fmla="*/ 25242 h 64315"/>
              <a:gd name="connsiteX11" fmla="*/ 32504 w 43914"/>
              <a:gd name="connsiteY11" fmla="*/ 31466 h 64315"/>
              <a:gd name="connsiteX12" fmla="*/ 43914 w 43914"/>
              <a:gd name="connsiteY12" fmla="*/ 45874 h 64315"/>
              <a:gd name="connsiteX13" fmla="*/ 21323 w 43914"/>
              <a:gd name="connsiteY13" fmla="*/ 64315 h 64315"/>
              <a:gd name="connsiteX14" fmla="*/ 0 w 43914"/>
              <a:gd name="connsiteY14" fmla="*/ 57745 h 64315"/>
              <a:gd name="connsiteX15" fmla="*/ 0 w 43914"/>
              <a:gd name="connsiteY15" fmla="*/ 49101 h 64315"/>
              <a:gd name="connsiteX16" fmla="*/ 21438 w 43914"/>
              <a:gd name="connsiteY16" fmla="*/ 57861 h 6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914" h="64315">
                <a:moveTo>
                  <a:pt x="21438" y="57630"/>
                </a:moveTo>
                <a:cubicBezTo>
                  <a:pt x="29622" y="57630"/>
                  <a:pt x="35961" y="53942"/>
                  <a:pt x="35961" y="47142"/>
                </a:cubicBezTo>
                <a:cubicBezTo>
                  <a:pt x="35961" y="43223"/>
                  <a:pt x="33771" y="40226"/>
                  <a:pt x="28469" y="38036"/>
                </a:cubicBezTo>
                <a:lnTo>
                  <a:pt x="12563" y="31812"/>
                </a:lnTo>
                <a:cubicBezTo>
                  <a:pt x="5071" y="28815"/>
                  <a:pt x="1153" y="24435"/>
                  <a:pt x="1153" y="16943"/>
                </a:cubicBezTo>
                <a:cubicBezTo>
                  <a:pt x="1153" y="6455"/>
                  <a:pt x="9912" y="0"/>
                  <a:pt x="22130" y="0"/>
                </a:cubicBezTo>
                <a:cubicBezTo>
                  <a:pt x="29391" y="0"/>
                  <a:pt x="36192" y="2075"/>
                  <a:pt x="41033" y="5994"/>
                </a:cubicBezTo>
                <a:lnTo>
                  <a:pt x="41033" y="14292"/>
                </a:lnTo>
                <a:cubicBezTo>
                  <a:pt x="35615" y="9336"/>
                  <a:pt x="28700" y="6570"/>
                  <a:pt x="22245" y="6570"/>
                </a:cubicBezTo>
                <a:cubicBezTo>
                  <a:pt x="14638" y="6570"/>
                  <a:pt x="9105" y="10143"/>
                  <a:pt x="9105" y="16367"/>
                </a:cubicBezTo>
                <a:cubicBezTo>
                  <a:pt x="9105" y="20516"/>
                  <a:pt x="11180" y="23167"/>
                  <a:pt x="16482" y="25242"/>
                </a:cubicBezTo>
                <a:lnTo>
                  <a:pt x="32504" y="31466"/>
                </a:lnTo>
                <a:cubicBezTo>
                  <a:pt x="40341" y="34578"/>
                  <a:pt x="43914" y="39419"/>
                  <a:pt x="43914" y="45874"/>
                </a:cubicBezTo>
                <a:cubicBezTo>
                  <a:pt x="43914" y="57400"/>
                  <a:pt x="34347" y="64315"/>
                  <a:pt x="21323" y="64315"/>
                </a:cubicBezTo>
                <a:cubicBezTo>
                  <a:pt x="13140" y="64315"/>
                  <a:pt x="5648" y="62125"/>
                  <a:pt x="0" y="57745"/>
                </a:cubicBezTo>
                <a:lnTo>
                  <a:pt x="0" y="49101"/>
                </a:lnTo>
                <a:cubicBezTo>
                  <a:pt x="6455" y="55210"/>
                  <a:pt x="13946" y="57861"/>
                  <a:pt x="21438" y="57861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36F9DC7-D5E0-409F-BB40-52498C0B0D6D}"/>
              </a:ext>
            </a:extLst>
          </p:cNvPr>
          <p:cNvSpPr/>
          <p:nvPr/>
        </p:nvSpPr>
        <p:spPr>
          <a:xfrm>
            <a:off x="4649724" y="1902259"/>
            <a:ext cx="59935" cy="64200"/>
          </a:xfrm>
          <a:custGeom>
            <a:avLst/>
            <a:gdLst>
              <a:gd name="connsiteX0" fmla="*/ 0 w 59935"/>
              <a:gd name="connsiteY0" fmla="*/ 32504 h 64200"/>
              <a:gd name="connsiteX1" fmla="*/ 30544 w 59935"/>
              <a:gd name="connsiteY1" fmla="*/ 0 h 64200"/>
              <a:gd name="connsiteX2" fmla="*/ 59935 w 59935"/>
              <a:gd name="connsiteY2" fmla="*/ 31351 h 64200"/>
              <a:gd name="connsiteX3" fmla="*/ 59705 w 59935"/>
              <a:gd name="connsiteY3" fmla="*/ 35154 h 64200"/>
              <a:gd name="connsiteX4" fmla="*/ 8183 w 59935"/>
              <a:gd name="connsiteY4" fmla="*/ 35154 h 64200"/>
              <a:gd name="connsiteX5" fmla="*/ 33080 w 59935"/>
              <a:gd name="connsiteY5" fmla="*/ 56939 h 64200"/>
              <a:gd name="connsiteX6" fmla="*/ 55786 w 59935"/>
              <a:gd name="connsiteY6" fmla="*/ 49332 h 64200"/>
              <a:gd name="connsiteX7" fmla="*/ 55786 w 59935"/>
              <a:gd name="connsiteY7" fmla="*/ 57054 h 64200"/>
              <a:gd name="connsiteX8" fmla="*/ 33080 w 59935"/>
              <a:gd name="connsiteY8" fmla="*/ 64200 h 64200"/>
              <a:gd name="connsiteX9" fmla="*/ 0 w 59935"/>
              <a:gd name="connsiteY9" fmla="*/ 32504 h 64200"/>
              <a:gd name="connsiteX10" fmla="*/ 51752 w 59935"/>
              <a:gd name="connsiteY10" fmla="*/ 28700 h 64200"/>
              <a:gd name="connsiteX11" fmla="*/ 30544 w 59935"/>
              <a:gd name="connsiteY11" fmla="*/ 7261 h 64200"/>
              <a:gd name="connsiteX12" fmla="*/ 8414 w 59935"/>
              <a:gd name="connsiteY12" fmla="*/ 28700 h 64200"/>
              <a:gd name="connsiteX13" fmla="*/ 51752 w 59935"/>
              <a:gd name="connsiteY13" fmla="*/ 28700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200">
                <a:moveTo>
                  <a:pt x="0" y="32504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5" y="13370"/>
                  <a:pt x="59935" y="31351"/>
                </a:cubicBezTo>
                <a:cubicBezTo>
                  <a:pt x="59935" y="32619"/>
                  <a:pt x="59820" y="33887"/>
                  <a:pt x="59705" y="35154"/>
                </a:cubicBezTo>
                <a:lnTo>
                  <a:pt x="8183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2"/>
                </a:cubicBezTo>
                <a:lnTo>
                  <a:pt x="55786" y="57054"/>
                </a:lnTo>
                <a:cubicBezTo>
                  <a:pt x="49216" y="61895"/>
                  <a:pt x="41378" y="64200"/>
                  <a:pt x="33080" y="64200"/>
                </a:cubicBezTo>
                <a:cubicBezTo>
                  <a:pt x="13601" y="64200"/>
                  <a:pt x="0" y="51291"/>
                  <a:pt x="0" y="32504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5" y="7261"/>
                  <a:pt x="9566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7A11824-ED5A-41DB-9EEB-7B8BD2FDB625}"/>
              </a:ext>
            </a:extLst>
          </p:cNvPr>
          <p:cNvSpPr/>
          <p:nvPr/>
        </p:nvSpPr>
        <p:spPr>
          <a:xfrm>
            <a:off x="4755878" y="1883010"/>
            <a:ext cx="36076" cy="83563"/>
          </a:xfrm>
          <a:custGeom>
            <a:avLst/>
            <a:gdLst>
              <a:gd name="connsiteX0" fmla="*/ 20286 w 36076"/>
              <a:gd name="connsiteY0" fmla="*/ 83449 h 83563"/>
              <a:gd name="connsiteX1" fmla="*/ 0 w 36076"/>
              <a:gd name="connsiteY1" fmla="*/ 62010 h 83563"/>
              <a:gd name="connsiteX2" fmla="*/ 0 w 36076"/>
              <a:gd name="connsiteY2" fmla="*/ 0 h 83563"/>
              <a:gd name="connsiteX3" fmla="*/ 7723 w 36076"/>
              <a:gd name="connsiteY3" fmla="*/ 0 h 83563"/>
              <a:gd name="connsiteX4" fmla="*/ 7723 w 36076"/>
              <a:gd name="connsiteY4" fmla="*/ 20286 h 83563"/>
              <a:gd name="connsiteX5" fmla="*/ 35039 w 36076"/>
              <a:gd name="connsiteY5" fmla="*/ 20286 h 83563"/>
              <a:gd name="connsiteX6" fmla="*/ 35039 w 36076"/>
              <a:gd name="connsiteY6" fmla="*/ 27663 h 83563"/>
              <a:gd name="connsiteX7" fmla="*/ 7723 w 36076"/>
              <a:gd name="connsiteY7" fmla="*/ 27663 h 83563"/>
              <a:gd name="connsiteX8" fmla="*/ 7723 w 36076"/>
              <a:gd name="connsiteY8" fmla="*/ 62702 h 83563"/>
              <a:gd name="connsiteX9" fmla="*/ 21093 w 36076"/>
              <a:gd name="connsiteY9" fmla="*/ 76072 h 83563"/>
              <a:gd name="connsiteX10" fmla="*/ 36077 w 36076"/>
              <a:gd name="connsiteY10" fmla="*/ 71346 h 83563"/>
              <a:gd name="connsiteX11" fmla="*/ 36077 w 36076"/>
              <a:gd name="connsiteY11" fmla="*/ 78954 h 83563"/>
              <a:gd name="connsiteX12" fmla="*/ 20401 w 36076"/>
              <a:gd name="connsiteY12" fmla="*/ 83564 h 8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76" h="83563">
                <a:moveTo>
                  <a:pt x="20286" y="83449"/>
                </a:moveTo>
                <a:cubicBezTo>
                  <a:pt x="7723" y="83449"/>
                  <a:pt x="0" y="77570"/>
                  <a:pt x="0" y="62010"/>
                </a:cubicBezTo>
                <a:lnTo>
                  <a:pt x="0" y="0"/>
                </a:lnTo>
                <a:lnTo>
                  <a:pt x="7723" y="0"/>
                </a:lnTo>
                <a:lnTo>
                  <a:pt x="7723" y="20286"/>
                </a:lnTo>
                <a:lnTo>
                  <a:pt x="35039" y="20286"/>
                </a:lnTo>
                <a:lnTo>
                  <a:pt x="35039" y="27663"/>
                </a:lnTo>
                <a:lnTo>
                  <a:pt x="7723" y="27663"/>
                </a:lnTo>
                <a:lnTo>
                  <a:pt x="7723" y="62702"/>
                </a:lnTo>
                <a:cubicBezTo>
                  <a:pt x="7723" y="72268"/>
                  <a:pt x="13255" y="76072"/>
                  <a:pt x="21093" y="76072"/>
                </a:cubicBezTo>
                <a:cubicBezTo>
                  <a:pt x="25934" y="76072"/>
                  <a:pt x="31466" y="74689"/>
                  <a:pt x="36077" y="71346"/>
                </a:cubicBezTo>
                <a:lnTo>
                  <a:pt x="36077" y="78954"/>
                </a:lnTo>
                <a:cubicBezTo>
                  <a:pt x="31697" y="82066"/>
                  <a:pt x="25472" y="83564"/>
                  <a:pt x="20401" y="83564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2301584-32A0-4C5F-BC9E-DD78CA47A05C}"/>
              </a:ext>
            </a:extLst>
          </p:cNvPr>
          <p:cNvSpPr/>
          <p:nvPr/>
        </p:nvSpPr>
        <p:spPr>
          <a:xfrm>
            <a:off x="4804979" y="1870332"/>
            <a:ext cx="55324" cy="95089"/>
          </a:xfrm>
          <a:custGeom>
            <a:avLst/>
            <a:gdLst>
              <a:gd name="connsiteX0" fmla="*/ 7838 w 55324"/>
              <a:gd name="connsiteY0" fmla="*/ 95090 h 95089"/>
              <a:gd name="connsiteX1" fmla="*/ 0 w 55324"/>
              <a:gd name="connsiteY1" fmla="*/ 95090 h 95089"/>
              <a:gd name="connsiteX2" fmla="*/ 0 w 55324"/>
              <a:gd name="connsiteY2" fmla="*/ 0 h 95089"/>
              <a:gd name="connsiteX3" fmla="*/ 7838 w 55324"/>
              <a:gd name="connsiteY3" fmla="*/ 0 h 95089"/>
              <a:gd name="connsiteX4" fmla="*/ 7838 w 55324"/>
              <a:gd name="connsiteY4" fmla="*/ 47142 h 95089"/>
              <a:gd name="connsiteX5" fmla="*/ 30774 w 55324"/>
              <a:gd name="connsiteY5" fmla="*/ 31927 h 95089"/>
              <a:gd name="connsiteX6" fmla="*/ 55325 w 55324"/>
              <a:gd name="connsiteY6" fmla="*/ 59590 h 95089"/>
              <a:gd name="connsiteX7" fmla="*/ 55325 w 55324"/>
              <a:gd name="connsiteY7" fmla="*/ 95090 h 95089"/>
              <a:gd name="connsiteX8" fmla="*/ 47487 w 55324"/>
              <a:gd name="connsiteY8" fmla="*/ 95090 h 95089"/>
              <a:gd name="connsiteX9" fmla="*/ 47487 w 55324"/>
              <a:gd name="connsiteY9" fmla="*/ 60742 h 95089"/>
              <a:gd name="connsiteX10" fmla="*/ 28815 w 55324"/>
              <a:gd name="connsiteY10" fmla="*/ 39534 h 95089"/>
              <a:gd name="connsiteX11" fmla="*/ 7722 w 55324"/>
              <a:gd name="connsiteY11" fmla="*/ 63970 h 95089"/>
              <a:gd name="connsiteX12" fmla="*/ 7722 w 55324"/>
              <a:gd name="connsiteY12" fmla="*/ 95090 h 9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24" h="95089">
                <a:moveTo>
                  <a:pt x="7838" y="95090"/>
                </a:moveTo>
                <a:lnTo>
                  <a:pt x="0" y="95090"/>
                </a:lnTo>
                <a:lnTo>
                  <a:pt x="0" y="0"/>
                </a:lnTo>
                <a:lnTo>
                  <a:pt x="7838" y="0"/>
                </a:lnTo>
                <a:lnTo>
                  <a:pt x="7838" y="47142"/>
                </a:lnTo>
                <a:cubicBezTo>
                  <a:pt x="11987" y="38036"/>
                  <a:pt x="20401" y="31927"/>
                  <a:pt x="30774" y="31927"/>
                </a:cubicBezTo>
                <a:cubicBezTo>
                  <a:pt x="47257" y="31927"/>
                  <a:pt x="55325" y="43453"/>
                  <a:pt x="55325" y="59590"/>
                </a:cubicBezTo>
                <a:lnTo>
                  <a:pt x="55325" y="95090"/>
                </a:lnTo>
                <a:lnTo>
                  <a:pt x="47487" y="95090"/>
                </a:lnTo>
                <a:lnTo>
                  <a:pt x="47487" y="60742"/>
                </a:lnTo>
                <a:cubicBezTo>
                  <a:pt x="47487" y="46681"/>
                  <a:pt x="41033" y="39534"/>
                  <a:pt x="28815" y="39534"/>
                </a:cubicBezTo>
                <a:cubicBezTo>
                  <a:pt x="16598" y="39534"/>
                  <a:pt x="7722" y="50138"/>
                  <a:pt x="7722" y="63970"/>
                </a:cubicBezTo>
                <a:lnTo>
                  <a:pt x="7722" y="9509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E76801-B1F9-47A2-88A6-41F53C3ABBD3}"/>
              </a:ext>
            </a:extLst>
          </p:cNvPr>
          <p:cNvSpPr/>
          <p:nvPr/>
        </p:nvSpPr>
        <p:spPr>
          <a:xfrm>
            <a:off x="4875980" y="1902259"/>
            <a:ext cx="59935" cy="64200"/>
          </a:xfrm>
          <a:custGeom>
            <a:avLst/>
            <a:gdLst>
              <a:gd name="connsiteX0" fmla="*/ 0 w 59935"/>
              <a:gd name="connsiteY0" fmla="*/ 32504 h 64200"/>
              <a:gd name="connsiteX1" fmla="*/ 30544 w 59935"/>
              <a:gd name="connsiteY1" fmla="*/ 0 h 64200"/>
              <a:gd name="connsiteX2" fmla="*/ 59935 w 59935"/>
              <a:gd name="connsiteY2" fmla="*/ 31351 h 64200"/>
              <a:gd name="connsiteX3" fmla="*/ 59705 w 59935"/>
              <a:gd name="connsiteY3" fmla="*/ 35154 h 64200"/>
              <a:gd name="connsiteX4" fmla="*/ 8183 w 59935"/>
              <a:gd name="connsiteY4" fmla="*/ 35154 h 64200"/>
              <a:gd name="connsiteX5" fmla="*/ 33080 w 59935"/>
              <a:gd name="connsiteY5" fmla="*/ 56939 h 64200"/>
              <a:gd name="connsiteX6" fmla="*/ 55786 w 59935"/>
              <a:gd name="connsiteY6" fmla="*/ 49332 h 64200"/>
              <a:gd name="connsiteX7" fmla="*/ 55786 w 59935"/>
              <a:gd name="connsiteY7" fmla="*/ 57054 h 64200"/>
              <a:gd name="connsiteX8" fmla="*/ 33080 w 59935"/>
              <a:gd name="connsiteY8" fmla="*/ 64200 h 64200"/>
              <a:gd name="connsiteX9" fmla="*/ 0 w 59935"/>
              <a:gd name="connsiteY9" fmla="*/ 32504 h 64200"/>
              <a:gd name="connsiteX10" fmla="*/ 51752 w 59935"/>
              <a:gd name="connsiteY10" fmla="*/ 28700 h 64200"/>
              <a:gd name="connsiteX11" fmla="*/ 30544 w 59935"/>
              <a:gd name="connsiteY11" fmla="*/ 7261 h 64200"/>
              <a:gd name="connsiteX12" fmla="*/ 8414 w 59935"/>
              <a:gd name="connsiteY12" fmla="*/ 28700 h 64200"/>
              <a:gd name="connsiteX13" fmla="*/ 51752 w 59935"/>
              <a:gd name="connsiteY13" fmla="*/ 28700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200">
                <a:moveTo>
                  <a:pt x="0" y="32504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5" y="13370"/>
                  <a:pt x="59935" y="31351"/>
                </a:cubicBezTo>
                <a:cubicBezTo>
                  <a:pt x="59935" y="32619"/>
                  <a:pt x="59820" y="33887"/>
                  <a:pt x="59705" y="35154"/>
                </a:cubicBezTo>
                <a:lnTo>
                  <a:pt x="8183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2"/>
                </a:cubicBezTo>
                <a:lnTo>
                  <a:pt x="55786" y="57054"/>
                </a:lnTo>
                <a:cubicBezTo>
                  <a:pt x="49216" y="61895"/>
                  <a:pt x="41378" y="64200"/>
                  <a:pt x="33080" y="64200"/>
                </a:cubicBezTo>
                <a:cubicBezTo>
                  <a:pt x="13601" y="64200"/>
                  <a:pt x="0" y="51291"/>
                  <a:pt x="0" y="32504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5" y="7261"/>
                  <a:pt x="9566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A9999B1-E9F1-422D-B664-FDCFAA33CD85}"/>
              </a:ext>
            </a:extLst>
          </p:cNvPr>
          <p:cNvSpPr/>
          <p:nvPr/>
        </p:nvSpPr>
        <p:spPr>
          <a:xfrm>
            <a:off x="4981097" y="1879207"/>
            <a:ext cx="15099" cy="86330"/>
          </a:xfrm>
          <a:custGeom>
            <a:avLst/>
            <a:gdLst>
              <a:gd name="connsiteX0" fmla="*/ 0 w 15099"/>
              <a:gd name="connsiteY0" fmla="*/ 5533 h 86330"/>
              <a:gd name="connsiteX1" fmla="*/ 5302 w 15099"/>
              <a:gd name="connsiteY1" fmla="*/ 0 h 86330"/>
              <a:gd name="connsiteX2" fmla="*/ 8990 w 15099"/>
              <a:gd name="connsiteY2" fmla="*/ 1153 h 86330"/>
              <a:gd name="connsiteX3" fmla="*/ 15099 w 15099"/>
              <a:gd name="connsiteY3" fmla="*/ 5417 h 86330"/>
              <a:gd name="connsiteX4" fmla="*/ 8990 w 15099"/>
              <a:gd name="connsiteY4" fmla="*/ 9682 h 86330"/>
              <a:gd name="connsiteX5" fmla="*/ 5302 w 15099"/>
              <a:gd name="connsiteY5" fmla="*/ 10950 h 86330"/>
              <a:gd name="connsiteX6" fmla="*/ 0 w 15099"/>
              <a:gd name="connsiteY6" fmla="*/ 5533 h 86330"/>
              <a:gd name="connsiteX7" fmla="*/ 1959 w 15099"/>
              <a:gd name="connsiteY7" fmla="*/ 24205 h 86330"/>
              <a:gd name="connsiteX8" fmla="*/ 9912 w 15099"/>
              <a:gd name="connsiteY8" fmla="*/ 24205 h 86330"/>
              <a:gd name="connsiteX9" fmla="*/ 9912 w 15099"/>
              <a:gd name="connsiteY9" fmla="*/ 86330 h 86330"/>
              <a:gd name="connsiteX10" fmla="*/ 1959 w 15099"/>
              <a:gd name="connsiteY10" fmla="*/ 86330 h 86330"/>
              <a:gd name="connsiteX11" fmla="*/ 1959 w 15099"/>
              <a:gd name="connsiteY11" fmla="*/ 24205 h 8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99" h="86330">
                <a:moveTo>
                  <a:pt x="0" y="5533"/>
                </a:moveTo>
                <a:cubicBezTo>
                  <a:pt x="0" y="2536"/>
                  <a:pt x="2305" y="0"/>
                  <a:pt x="5302" y="0"/>
                </a:cubicBezTo>
                <a:cubicBezTo>
                  <a:pt x="6685" y="0"/>
                  <a:pt x="7838" y="346"/>
                  <a:pt x="8990" y="1153"/>
                </a:cubicBezTo>
                <a:lnTo>
                  <a:pt x="15099" y="5417"/>
                </a:lnTo>
                <a:lnTo>
                  <a:pt x="8990" y="9682"/>
                </a:lnTo>
                <a:cubicBezTo>
                  <a:pt x="7838" y="10489"/>
                  <a:pt x="6685" y="10950"/>
                  <a:pt x="5302" y="10950"/>
                </a:cubicBezTo>
                <a:cubicBezTo>
                  <a:pt x="2305" y="10950"/>
                  <a:pt x="0" y="8414"/>
                  <a:pt x="0" y="5533"/>
                </a:cubicBezTo>
                <a:close/>
                <a:moveTo>
                  <a:pt x="1959" y="24205"/>
                </a:moveTo>
                <a:lnTo>
                  <a:pt x="9912" y="24205"/>
                </a:lnTo>
                <a:lnTo>
                  <a:pt x="9912" y="86330"/>
                </a:lnTo>
                <a:lnTo>
                  <a:pt x="1959" y="86330"/>
                </a:lnTo>
                <a:lnTo>
                  <a:pt x="1959" y="24205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0283318-1BEC-4937-8926-243A0315C3E6}"/>
              </a:ext>
            </a:extLst>
          </p:cNvPr>
          <p:cNvSpPr/>
          <p:nvPr/>
        </p:nvSpPr>
        <p:spPr>
          <a:xfrm>
            <a:off x="5012910" y="1902259"/>
            <a:ext cx="55324" cy="63162"/>
          </a:xfrm>
          <a:custGeom>
            <a:avLst/>
            <a:gdLst>
              <a:gd name="connsiteX0" fmla="*/ 7838 w 55324"/>
              <a:gd name="connsiteY0" fmla="*/ 63163 h 63162"/>
              <a:gd name="connsiteX1" fmla="*/ 0 w 55324"/>
              <a:gd name="connsiteY1" fmla="*/ 63163 h 63162"/>
              <a:gd name="connsiteX2" fmla="*/ 0 w 55324"/>
              <a:gd name="connsiteY2" fmla="*/ 1037 h 63162"/>
              <a:gd name="connsiteX3" fmla="*/ 7838 w 55324"/>
              <a:gd name="connsiteY3" fmla="*/ 1037 h 63162"/>
              <a:gd name="connsiteX4" fmla="*/ 7838 w 55324"/>
              <a:gd name="connsiteY4" fmla="*/ 15214 h 63162"/>
              <a:gd name="connsiteX5" fmla="*/ 30774 w 55324"/>
              <a:gd name="connsiteY5" fmla="*/ 0 h 63162"/>
              <a:gd name="connsiteX6" fmla="*/ 55325 w 55324"/>
              <a:gd name="connsiteY6" fmla="*/ 27663 h 63162"/>
              <a:gd name="connsiteX7" fmla="*/ 55325 w 55324"/>
              <a:gd name="connsiteY7" fmla="*/ 63163 h 63162"/>
              <a:gd name="connsiteX8" fmla="*/ 47487 w 55324"/>
              <a:gd name="connsiteY8" fmla="*/ 63163 h 63162"/>
              <a:gd name="connsiteX9" fmla="*/ 47487 w 55324"/>
              <a:gd name="connsiteY9" fmla="*/ 28815 h 63162"/>
              <a:gd name="connsiteX10" fmla="*/ 28815 w 55324"/>
              <a:gd name="connsiteY10" fmla="*/ 7607 h 63162"/>
              <a:gd name="connsiteX11" fmla="*/ 7722 w 55324"/>
              <a:gd name="connsiteY11" fmla="*/ 32043 h 63162"/>
              <a:gd name="connsiteX12" fmla="*/ 7722 w 55324"/>
              <a:gd name="connsiteY12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24" h="63162">
                <a:moveTo>
                  <a:pt x="7838" y="63163"/>
                </a:moveTo>
                <a:lnTo>
                  <a:pt x="0" y="63163"/>
                </a:lnTo>
                <a:lnTo>
                  <a:pt x="0" y="1037"/>
                </a:lnTo>
                <a:lnTo>
                  <a:pt x="7838" y="1037"/>
                </a:lnTo>
                <a:lnTo>
                  <a:pt x="7838" y="15214"/>
                </a:lnTo>
                <a:cubicBezTo>
                  <a:pt x="11987" y="6109"/>
                  <a:pt x="20401" y="0"/>
                  <a:pt x="30774" y="0"/>
                </a:cubicBezTo>
                <a:cubicBezTo>
                  <a:pt x="47257" y="0"/>
                  <a:pt x="55325" y="11526"/>
                  <a:pt x="55325" y="27663"/>
                </a:cubicBezTo>
                <a:lnTo>
                  <a:pt x="55325" y="63163"/>
                </a:lnTo>
                <a:lnTo>
                  <a:pt x="47487" y="63163"/>
                </a:lnTo>
                <a:lnTo>
                  <a:pt x="47487" y="28815"/>
                </a:lnTo>
                <a:cubicBezTo>
                  <a:pt x="47487" y="14754"/>
                  <a:pt x="41033" y="7607"/>
                  <a:pt x="28815" y="7607"/>
                </a:cubicBezTo>
                <a:cubicBezTo>
                  <a:pt x="16597" y="7607"/>
                  <a:pt x="7722" y="18211"/>
                  <a:pt x="7722" y="32043"/>
                </a:cubicBezTo>
                <a:lnTo>
                  <a:pt x="7722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7607E42-56DA-4938-88DE-70AF00E77ED9}"/>
              </a:ext>
            </a:extLst>
          </p:cNvPr>
          <p:cNvSpPr/>
          <p:nvPr/>
        </p:nvSpPr>
        <p:spPr>
          <a:xfrm>
            <a:off x="5085408" y="1883010"/>
            <a:ext cx="36076" cy="83563"/>
          </a:xfrm>
          <a:custGeom>
            <a:avLst/>
            <a:gdLst>
              <a:gd name="connsiteX0" fmla="*/ 20286 w 36076"/>
              <a:gd name="connsiteY0" fmla="*/ 83449 h 83563"/>
              <a:gd name="connsiteX1" fmla="*/ 0 w 36076"/>
              <a:gd name="connsiteY1" fmla="*/ 62010 h 83563"/>
              <a:gd name="connsiteX2" fmla="*/ 0 w 36076"/>
              <a:gd name="connsiteY2" fmla="*/ 0 h 83563"/>
              <a:gd name="connsiteX3" fmla="*/ 7723 w 36076"/>
              <a:gd name="connsiteY3" fmla="*/ 0 h 83563"/>
              <a:gd name="connsiteX4" fmla="*/ 7723 w 36076"/>
              <a:gd name="connsiteY4" fmla="*/ 20286 h 83563"/>
              <a:gd name="connsiteX5" fmla="*/ 35039 w 36076"/>
              <a:gd name="connsiteY5" fmla="*/ 20286 h 83563"/>
              <a:gd name="connsiteX6" fmla="*/ 35039 w 36076"/>
              <a:gd name="connsiteY6" fmla="*/ 27663 h 83563"/>
              <a:gd name="connsiteX7" fmla="*/ 7723 w 36076"/>
              <a:gd name="connsiteY7" fmla="*/ 27663 h 83563"/>
              <a:gd name="connsiteX8" fmla="*/ 7723 w 36076"/>
              <a:gd name="connsiteY8" fmla="*/ 62702 h 83563"/>
              <a:gd name="connsiteX9" fmla="*/ 21093 w 36076"/>
              <a:gd name="connsiteY9" fmla="*/ 76072 h 83563"/>
              <a:gd name="connsiteX10" fmla="*/ 36077 w 36076"/>
              <a:gd name="connsiteY10" fmla="*/ 71346 h 83563"/>
              <a:gd name="connsiteX11" fmla="*/ 36077 w 36076"/>
              <a:gd name="connsiteY11" fmla="*/ 78954 h 83563"/>
              <a:gd name="connsiteX12" fmla="*/ 20401 w 36076"/>
              <a:gd name="connsiteY12" fmla="*/ 83564 h 8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76" h="83563">
                <a:moveTo>
                  <a:pt x="20286" y="83449"/>
                </a:moveTo>
                <a:cubicBezTo>
                  <a:pt x="7723" y="83449"/>
                  <a:pt x="0" y="77570"/>
                  <a:pt x="0" y="62010"/>
                </a:cubicBezTo>
                <a:lnTo>
                  <a:pt x="0" y="0"/>
                </a:lnTo>
                <a:lnTo>
                  <a:pt x="7723" y="0"/>
                </a:lnTo>
                <a:lnTo>
                  <a:pt x="7723" y="20286"/>
                </a:lnTo>
                <a:lnTo>
                  <a:pt x="35039" y="20286"/>
                </a:lnTo>
                <a:lnTo>
                  <a:pt x="35039" y="27663"/>
                </a:lnTo>
                <a:lnTo>
                  <a:pt x="7723" y="27663"/>
                </a:lnTo>
                <a:lnTo>
                  <a:pt x="7723" y="62702"/>
                </a:lnTo>
                <a:cubicBezTo>
                  <a:pt x="7723" y="72268"/>
                  <a:pt x="13255" y="76072"/>
                  <a:pt x="21093" y="76072"/>
                </a:cubicBezTo>
                <a:cubicBezTo>
                  <a:pt x="25934" y="76072"/>
                  <a:pt x="31466" y="74689"/>
                  <a:pt x="36077" y="71346"/>
                </a:cubicBezTo>
                <a:lnTo>
                  <a:pt x="36077" y="78954"/>
                </a:lnTo>
                <a:cubicBezTo>
                  <a:pt x="31697" y="82066"/>
                  <a:pt x="25473" y="83564"/>
                  <a:pt x="20401" y="83564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D25670C-C76F-44D3-B048-AEB3DAA6CE7B}"/>
              </a:ext>
            </a:extLst>
          </p:cNvPr>
          <p:cNvSpPr/>
          <p:nvPr/>
        </p:nvSpPr>
        <p:spPr>
          <a:xfrm>
            <a:off x="5129783" y="1902259"/>
            <a:ext cx="59935" cy="64200"/>
          </a:xfrm>
          <a:custGeom>
            <a:avLst/>
            <a:gdLst>
              <a:gd name="connsiteX0" fmla="*/ 0 w 59935"/>
              <a:gd name="connsiteY0" fmla="*/ 32504 h 64200"/>
              <a:gd name="connsiteX1" fmla="*/ 30544 w 59935"/>
              <a:gd name="connsiteY1" fmla="*/ 0 h 64200"/>
              <a:gd name="connsiteX2" fmla="*/ 59936 w 59935"/>
              <a:gd name="connsiteY2" fmla="*/ 31351 h 64200"/>
              <a:gd name="connsiteX3" fmla="*/ 59705 w 59935"/>
              <a:gd name="connsiteY3" fmla="*/ 35154 h 64200"/>
              <a:gd name="connsiteX4" fmla="*/ 8183 w 59935"/>
              <a:gd name="connsiteY4" fmla="*/ 35154 h 64200"/>
              <a:gd name="connsiteX5" fmla="*/ 33080 w 59935"/>
              <a:gd name="connsiteY5" fmla="*/ 56939 h 64200"/>
              <a:gd name="connsiteX6" fmla="*/ 55786 w 59935"/>
              <a:gd name="connsiteY6" fmla="*/ 49332 h 64200"/>
              <a:gd name="connsiteX7" fmla="*/ 55786 w 59935"/>
              <a:gd name="connsiteY7" fmla="*/ 57054 h 64200"/>
              <a:gd name="connsiteX8" fmla="*/ 33080 w 59935"/>
              <a:gd name="connsiteY8" fmla="*/ 64200 h 64200"/>
              <a:gd name="connsiteX9" fmla="*/ 0 w 59935"/>
              <a:gd name="connsiteY9" fmla="*/ 32504 h 64200"/>
              <a:gd name="connsiteX10" fmla="*/ 51752 w 59935"/>
              <a:gd name="connsiteY10" fmla="*/ 28700 h 64200"/>
              <a:gd name="connsiteX11" fmla="*/ 30544 w 59935"/>
              <a:gd name="connsiteY11" fmla="*/ 7261 h 64200"/>
              <a:gd name="connsiteX12" fmla="*/ 8414 w 59935"/>
              <a:gd name="connsiteY12" fmla="*/ 28700 h 64200"/>
              <a:gd name="connsiteX13" fmla="*/ 51752 w 59935"/>
              <a:gd name="connsiteY13" fmla="*/ 28700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200">
                <a:moveTo>
                  <a:pt x="0" y="32504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6" y="13370"/>
                  <a:pt x="59936" y="31351"/>
                </a:cubicBezTo>
                <a:cubicBezTo>
                  <a:pt x="59936" y="32619"/>
                  <a:pt x="59820" y="33887"/>
                  <a:pt x="59705" y="35154"/>
                </a:cubicBezTo>
                <a:lnTo>
                  <a:pt x="8183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2"/>
                </a:cubicBezTo>
                <a:lnTo>
                  <a:pt x="55786" y="57054"/>
                </a:lnTo>
                <a:cubicBezTo>
                  <a:pt x="49216" y="61895"/>
                  <a:pt x="41378" y="64200"/>
                  <a:pt x="33080" y="64200"/>
                </a:cubicBezTo>
                <a:cubicBezTo>
                  <a:pt x="13601" y="64200"/>
                  <a:pt x="0" y="51291"/>
                  <a:pt x="0" y="32504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5" y="7261"/>
                  <a:pt x="9567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6E9F114-F615-408C-9EF6-388F49D6B1A1}"/>
              </a:ext>
            </a:extLst>
          </p:cNvPr>
          <p:cNvSpPr/>
          <p:nvPr/>
        </p:nvSpPr>
        <p:spPr>
          <a:xfrm>
            <a:off x="5207008" y="1902374"/>
            <a:ext cx="31120" cy="63162"/>
          </a:xfrm>
          <a:custGeom>
            <a:avLst/>
            <a:gdLst>
              <a:gd name="connsiteX0" fmla="*/ 7838 w 31120"/>
              <a:gd name="connsiteY0" fmla="*/ 63048 h 63162"/>
              <a:gd name="connsiteX1" fmla="*/ 0 w 31120"/>
              <a:gd name="connsiteY1" fmla="*/ 63048 h 63162"/>
              <a:gd name="connsiteX2" fmla="*/ 0 w 31120"/>
              <a:gd name="connsiteY2" fmla="*/ 922 h 63162"/>
              <a:gd name="connsiteX3" fmla="*/ 7838 w 31120"/>
              <a:gd name="connsiteY3" fmla="*/ 922 h 63162"/>
              <a:gd name="connsiteX4" fmla="*/ 7838 w 31120"/>
              <a:gd name="connsiteY4" fmla="*/ 16943 h 63162"/>
              <a:gd name="connsiteX5" fmla="*/ 31120 w 31120"/>
              <a:gd name="connsiteY5" fmla="*/ 0 h 63162"/>
              <a:gd name="connsiteX6" fmla="*/ 31120 w 31120"/>
              <a:gd name="connsiteY6" fmla="*/ 8875 h 63162"/>
              <a:gd name="connsiteX7" fmla="*/ 7838 w 31120"/>
              <a:gd name="connsiteY7" fmla="*/ 33195 h 63162"/>
              <a:gd name="connsiteX8" fmla="*/ 7838 w 31120"/>
              <a:gd name="connsiteY8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20" h="63162">
                <a:moveTo>
                  <a:pt x="7838" y="63048"/>
                </a:moveTo>
                <a:lnTo>
                  <a:pt x="0" y="63048"/>
                </a:lnTo>
                <a:lnTo>
                  <a:pt x="0" y="922"/>
                </a:lnTo>
                <a:lnTo>
                  <a:pt x="7838" y="922"/>
                </a:lnTo>
                <a:lnTo>
                  <a:pt x="7838" y="16943"/>
                </a:lnTo>
                <a:cubicBezTo>
                  <a:pt x="12102" y="6455"/>
                  <a:pt x="20747" y="0"/>
                  <a:pt x="31120" y="0"/>
                </a:cubicBezTo>
                <a:lnTo>
                  <a:pt x="31120" y="8875"/>
                </a:lnTo>
                <a:cubicBezTo>
                  <a:pt x="18672" y="7607"/>
                  <a:pt x="7838" y="17059"/>
                  <a:pt x="7838" y="33195"/>
                </a:cubicBezTo>
                <a:lnTo>
                  <a:pt x="7838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EF0DB5-FDE6-410E-B096-CEEB2EAD27AB}"/>
              </a:ext>
            </a:extLst>
          </p:cNvPr>
          <p:cNvSpPr/>
          <p:nvPr/>
        </p:nvSpPr>
        <p:spPr>
          <a:xfrm>
            <a:off x="5250000" y="1902259"/>
            <a:ext cx="55325" cy="63162"/>
          </a:xfrm>
          <a:custGeom>
            <a:avLst/>
            <a:gdLst>
              <a:gd name="connsiteX0" fmla="*/ 7838 w 55325"/>
              <a:gd name="connsiteY0" fmla="*/ 63163 h 63162"/>
              <a:gd name="connsiteX1" fmla="*/ 0 w 55325"/>
              <a:gd name="connsiteY1" fmla="*/ 63163 h 63162"/>
              <a:gd name="connsiteX2" fmla="*/ 0 w 55325"/>
              <a:gd name="connsiteY2" fmla="*/ 1037 h 63162"/>
              <a:gd name="connsiteX3" fmla="*/ 7838 w 55325"/>
              <a:gd name="connsiteY3" fmla="*/ 1037 h 63162"/>
              <a:gd name="connsiteX4" fmla="*/ 7838 w 55325"/>
              <a:gd name="connsiteY4" fmla="*/ 15214 h 63162"/>
              <a:gd name="connsiteX5" fmla="*/ 30775 w 55325"/>
              <a:gd name="connsiteY5" fmla="*/ 0 h 63162"/>
              <a:gd name="connsiteX6" fmla="*/ 55325 w 55325"/>
              <a:gd name="connsiteY6" fmla="*/ 27663 h 63162"/>
              <a:gd name="connsiteX7" fmla="*/ 55325 w 55325"/>
              <a:gd name="connsiteY7" fmla="*/ 63163 h 63162"/>
              <a:gd name="connsiteX8" fmla="*/ 47487 w 55325"/>
              <a:gd name="connsiteY8" fmla="*/ 63163 h 63162"/>
              <a:gd name="connsiteX9" fmla="*/ 47487 w 55325"/>
              <a:gd name="connsiteY9" fmla="*/ 28815 h 63162"/>
              <a:gd name="connsiteX10" fmla="*/ 28815 w 55325"/>
              <a:gd name="connsiteY10" fmla="*/ 7607 h 63162"/>
              <a:gd name="connsiteX11" fmla="*/ 7723 w 55325"/>
              <a:gd name="connsiteY11" fmla="*/ 32043 h 63162"/>
              <a:gd name="connsiteX12" fmla="*/ 7723 w 55325"/>
              <a:gd name="connsiteY12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25" h="63162">
                <a:moveTo>
                  <a:pt x="7838" y="63163"/>
                </a:moveTo>
                <a:lnTo>
                  <a:pt x="0" y="63163"/>
                </a:lnTo>
                <a:lnTo>
                  <a:pt x="0" y="1037"/>
                </a:lnTo>
                <a:lnTo>
                  <a:pt x="7838" y="1037"/>
                </a:lnTo>
                <a:lnTo>
                  <a:pt x="7838" y="15214"/>
                </a:lnTo>
                <a:cubicBezTo>
                  <a:pt x="11987" y="6109"/>
                  <a:pt x="20401" y="0"/>
                  <a:pt x="30775" y="0"/>
                </a:cubicBezTo>
                <a:cubicBezTo>
                  <a:pt x="47257" y="0"/>
                  <a:pt x="55325" y="11526"/>
                  <a:pt x="55325" y="27663"/>
                </a:cubicBezTo>
                <a:lnTo>
                  <a:pt x="55325" y="63163"/>
                </a:lnTo>
                <a:lnTo>
                  <a:pt x="47487" y="63163"/>
                </a:lnTo>
                <a:lnTo>
                  <a:pt x="47487" y="28815"/>
                </a:lnTo>
                <a:cubicBezTo>
                  <a:pt x="47487" y="14754"/>
                  <a:pt x="41033" y="7607"/>
                  <a:pt x="28815" y="7607"/>
                </a:cubicBezTo>
                <a:cubicBezTo>
                  <a:pt x="16598" y="7607"/>
                  <a:pt x="7723" y="18211"/>
                  <a:pt x="7723" y="32043"/>
                </a:cubicBezTo>
                <a:lnTo>
                  <a:pt x="7723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308535D-9705-43C0-AA84-2ACFCCFD679B}"/>
              </a:ext>
            </a:extLst>
          </p:cNvPr>
          <p:cNvSpPr/>
          <p:nvPr/>
        </p:nvSpPr>
        <p:spPr>
          <a:xfrm>
            <a:off x="5321001" y="1902259"/>
            <a:ext cx="59935" cy="64200"/>
          </a:xfrm>
          <a:custGeom>
            <a:avLst/>
            <a:gdLst>
              <a:gd name="connsiteX0" fmla="*/ 0 w 59935"/>
              <a:gd name="connsiteY0" fmla="*/ 32504 h 64200"/>
              <a:gd name="connsiteX1" fmla="*/ 30544 w 59935"/>
              <a:gd name="connsiteY1" fmla="*/ 0 h 64200"/>
              <a:gd name="connsiteX2" fmla="*/ 59936 w 59935"/>
              <a:gd name="connsiteY2" fmla="*/ 31351 h 64200"/>
              <a:gd name="connsiteX3" fmla="*/ 59705 w 59935"/>
              <a:gd name="connsiteY3" fmla="*/ 35154 h 64200"/>
              <a:gd name="connsiteX4" fmla="*/ 8183 w 59935"/>
              <a:gd name="connsiteY4" fmla="*/ 35154 h 64200"/>
              <a:gd name="connsiteX5" fmla="*/ 33080 w 59935"/>
              <a:gd name="connsiteY5" fmla="*/ 56939 h 64200"/>
              <a:gd name="connsiteX6" fmla="*/ 55786 w 59935"/>
              <a:gd name="connsiteY6" fmla="*/ 49332 h 64200"/>
              <a:gd name="connsiteX7" fmla="*/ 55786 w 59935"/>
              <a:gd name="connsiteY7" fmla="*/ 57054 h 64200"/>
              <a:gd name="connsiteX8" fmla="*/ 33080 w 59935"/>
              <a:gd name="connsiteY8" fmla="*/ 64200 h 64200"/>
              <a:gd name="connsiteX9" fmla="*/ 0 w 59935"/>
              <a:gd name="connsiteY9" fmla="*/ 32504 h 64200"/>
              <a:gd name="connsiteX10" fmla="*/ 51752 w 59935"/>
              <a:gd name="connsiteY10" fmla="*/ 28700 h 64200"/>
              <a:gd name="connsiteX11" fmla="*/ 30544 w 59935"/>
              <a:gd name="connsiteY11" fmla="*/ 7261 h 64200"/>
              <a:gd name="connsiteX12" fmla="*/ 8414 w 59935"/>
              <a:gd name="connsiteY12" fmla="*/ 28700 h 64200"/>
              <a:gd name="connsiteX13" fmla="*/ 51752 w 59935"/>
              <a:gd name="connsiteY13" fmla="*/ 28700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200">
                <a:moveTo>
                  <a:pt x="0" y="32504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6" y="13370"/>
                  <a:pt x="59936" y="31351"/>
                </a:cubicBezTo>
                <a:cubicBezTo>
                  <a:pt x="59936" y="32619"/>
                  <a:pt x="59820" y="33887"/>
                  <a:pt x="59705" y="35154"/>
                </a:cubicBezTo>
                <a:lnTo>
                  <a:pt x="8183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2"/>
                </a:cubicBezTo>
                <a:lnTo>
                  <a:pt x="55786" y="57054"/>
                </a:lnTo>
                <a:cubicBezTo>
                  <a:pt x="49216" y="61895"/>
                  <a:pt x="41378" y="64200"/>
                  <a:pt x="33080" y="64200"/>
                </a:cubicBezTo>
                <a:cubicBezTo>
                  <a:pt x="13601" y="64200"/>
                  <a:pt x="0" y="51291"/>
                  <a:pt x="0" y="32504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6" y="7261"/>
                  <a:pt x="9567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CEDEBCF-EE2B-47CE-B6F6-1C82D7467382}"/>
              </a:ext>
            </a:extLst>
          </p:cNvPr>
          <p:cNvSpPr/>
          <p:nvPr/>
        </p:nvSpPr>
        <p:spPr>
          <a:xfrm>
            <a:off x="5396496" y="1883010"/>
            <a:ext cx="36076" cy="83563"/>
          </a:xfrm>
          <a:custGeom>
            <a:avLst/>
            <a:gdLst>
              <a:gd name="connsiteX0" fmla="*/ 20286 w 36076"/>
              <a:gd name="connsiteY0" fmla="*/ 83449 h 83563"/>
              <a:gd name="connsiteX1" fmla="*/ 0 w 36076"/>
              <a:gd name="connsiteY1" fmla="*/ 62010 h 83563"/>
              <a:gd name="connsiteX2" fmla="*/ 0 w 36076"/>
              <a:gd name="connsiteY2" fmla="*/ 0 h 83563"/>
              <a:gd name="connsiteX3" fmla="*/ 7722 w 36076"/>
              <a:gd name="connsiteY3" fmla="*/ 0 h 83563"/>
              <a:gd name="connsiteX4" fmla="*/ 7722 w 36076"/>
              <a:gd name="connsiteY4" fmla="*/ 20286 h 83563"/>
              <a:gd name="connsiteX5" fmla="*/ 35039 w 36076"/>
              <a:gd name="connsiteY5" fmla="*/ 20286 h 83563"/>
              <a:gd name="connsiteX6" fmla="*/ 35039 w 36076"/>
              <a:gd name="connsiteY6" fmla="*/ 27663 h 83563"/>
              <a:gd name="connsiteX7" fmla="*/ 7722 w 36076"/>
              <a:gd name="connsiteY7" fmla="*/ 27663 h 83563"/>
              <a:gd name="connsiteX8" fmla="*/ 7722 w 36076"/>
              <a:gd name="connsiteY8" fmla="*/ 62702 h 83563"/>
              <a:gd name="connsiteX9" fmla="*/ 21093 w 36076"/>
              <a:gd name="connsiteY9" fmla="*/ 76072 h 83563"/>
              <a:gd name="connsiteX10" fmla="*/ 36076 w 36076"/>
              <a:gd name="connsiteY10" fmla="*/ 71346 h 83563"/>
              <a:gd name="connsiteX11" fmla="*/ 36076 w 36076"/>
              <a:gd name="connsiteY11" fmla="*/ 78954 h 83563"/>
              <a:gd name="connsiteX12" fmla="*/ 20401 w 36076"/>
              <a:gd name="connsiteY12" fmla="*/ 83564 h 8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76" h="83563">
                <a:moveTo>
                  <a:pt x="20286" y="83449"/>
                </a:moveTo>
                <a:cubicBezTo>
                  <a:pt x="7722" y="83449"/>
                  <a:pt x="0" y="77570"/>
                  <a:pt x="0" y="62010"/>
                </a:cubicBezTo>
                <a:lnTo>
                  <a:pt x="0" y="0"/>
                </a:lnTo>
                <a:lnTo>
                  <a:pt x="7722" y="0"/>
                </a:lnTo>
                <a:lnTo>
                  <a:pt x="7722" y="20286"/>
                </a:lnTo>
                <a:lnTo>
                  <a:pt x="35039" y="20286"/>
                </a:lnTo>
                <a:lnTo>
                  <a:pt x="35039" y="27663"/>
                </a:lnTo>
                <a:lnTo>
                  <a:pt x="7722" y="27663"/>
                </a:lnTo>
                <a:lnTo>
                  <a:pt x="7722" y="62702"/>
                </a:lnTo>
                <a:cubicBezTo>
                  <a:pt x="7722" y="72268"/>
                  <a:pt x="13255" y="76072"/>
                  <a:pt x="21093" y="76072"/>
                </a:cubicBezTo>
                <a:cubicBezTo>
                  <a:pt x="25934" y="76072"/>
                  <a:pt x="31466" y="74689"/>
                  <a:pt x="36076" y="71346"/>
                </a:cubicBezTo>
                <a:lnTo>
                  <a:pt x="36076" y="78954"/>
                </a:lnTo>
                <a:cubicBezTo>
                  <a:pt x="31697" y="82066"/>
                  <a:pt x="25472" y="83564"/>
                  <a:pt x="20401" y="83564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E8C9C08-9E6F-4C61-8306-859C7876F8B6}"/>
              </a:ext>
            </a:extLst>
          </p:cNvPr>
          <p:cNvSpPr/>
          <p:nvPr/>
        </p:nvSpPr>
        <p:spPr>
          <a:xfrm>
            <a:off x="5475335" y="1869294"/>
            <a:ext cx="35730" cy="96127"/>
          </a:xfrm>
          <a:custGeom>
            <a:avLst/>
            <a:gdLst>
              <a:gd name="connsiteX0" fmla="*/ 7838 w 35730"/>
              <a:gd name="connsiteY0" fmla="*/ 41379 h 96127"/>
              <a:gd name="connsiteX1" fmla="*/ 7838 w 35730"/>
              <a:gd name="connsiteY1" fmla="*/ 96127 h 96127"/>
              <a:gd name="connsiteX2" fmla="*/ 0 w 35730"/>
              <a:gd name="connsiteY2" fmla="*/ 96127 h 96127"/>
              <a:gd name="connsiteX3" fmla="*/ 0 w 35730"/>
              <a:gd name="connsiteY3" fmla="*/ 21208 h 96127"/>
              <a:gd name="connsiteX4" fmla="*/ 20631 w 35730"/>
              <a:gd name="connsiteY4" fmla="*/ 0 h 96127"/>
              <a:gd name="connsiteX5" fmla="*/ 35731 w 35730"/>
              <a:gd name="connsiteY5" fmla="*/ 4726 h 96127"/>
              <a:gd name="connsiteX6" fmla="*/ 35731 w 35730"/>
              <a:gd name="connsiteY6" fmla="*/ 12564 h 96127"/>
              <a:gd name="connsiteX7" fmla="*/ 21093 w 35730"/>
              <a:gd name="connsiteY7" fmla="*/ 7492 h 96127"/>
              <a:gd name="connsiteX8" fmla="*/ 7838 w 35730"/>
              <a:gd name="connsiteY8" fmla="*/ 20747 h 96127"/>
              <a:gd name="connsiteX9" fmla="*/ 7838 w 35730"/>
              <a:gd name="connsiteY9" fmla="*/ 33887 h 96127"/>
              <a:gd name="connsiteX10" fmla="*/ 33541 w 35730"/>
              <a:gd name="connsiteY10" fmla="*/ 33887 h 96127"/>
              <a:gd name="connsiteX11" fmla="*/ 33541 w 35730"/>
              <a:gd name="connsiteY11" fmla="*/ 41263 h 96127"/>
              <a:gd name="connsiteX12" fmla="*/ 7838 w 35730"/>
              <a:gd name="connsiteY12" fmla="*/ 41263 h 9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730" h="96127">
                <a:moveTo>
                  <a:pt x="7838" y="41379"/>
                </a:moveTo>
                <a:lnTo>
                  <a:pt x="7838" y="96127"/>
                </a:lnTo>
                <a:lnTo>
                  <a:pt x="0" y="96127"/>
                </a:lnTo>
                <a:lnTo>
                  <a:pt x="0" y="21208"/>
                </a:lnTo>
                <a:cubicBezTo>
                  <a:pt x="0" y="8875"/>
                  <a:pt x="7838" y="0"/>
                  <a:pt x="20631" y="0"/>
                </a:cubicBezTo>
                <a:cubicBezTo>
                  <a:pt x="25934" y="0"/>
                  <a:pt x="30890" y="1153"/>
                  <a:pt x="35731" y="4726"/>
                </a:cubicBezTo>
                <a:lnTo>
                  <a:pt x="35731" y="12564"/>
                </a:lnTo>
                <a:cubicBezTo>
                  <a:pt x="31120" y="8760"/>
                  <a:pt x="26394" y="7492"/>
                  <a:pt x="21093" y="7492"/>
                </a:cubicBezTo>
                <a:cubicBezTo>
                  <a:pt x="13024" y="7492"/>
                  <a:pt x="7838" y="13024"/>
                  <a:pt x="7838" y="20747"/>
                </a:cubicBezTo>
                <a:lnTo>
                  <a:pt x="7838" y="33887"/>
                </a:lnTo>
                <a:lnTo>
                  <a:pt x="33541" y="33887"/>
                </a:lnTo>
                <a:lnTo>
                  <a:pt x="33541" y="41263"/>
                </a:lnTo>
                <a:lnTo>
                  <a:pt x="7838" y="412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19BED7E-41AD-4E55-A99B-72BE910DF6DC}"/>
              </a:ext>
            </a:extLst>
          </p:cNvPr>
          <p:cNvSpPr/>
          <p:nvPr/>
        </p:nvSpPr>
        <p:spPr>
          <a:xfrm>
            <a:off x="5519825" y="1902374"/>
            <a:ext cx="31120" cy="63162"/>
          </a:xfrm>
          <a:custGeom>
            <a:avLst/>
            <a:gdLst>
              <a:gd name="connsiteX0" fmla="*/ 7838 w 31120"/>
              <a:gd name="connsiteY0" fmla="*/ 63048 h 63162"/>
              <a:gd name="connsiteX1" fmla="*/ 0 w 31120"/>
              <a:gd name="connsiteY1" fmla="*/ 63048 h 63162"/>
              <a:gd name="connsiteX2" fmla="*/ 0 w 31120"/>
              <a:gd name="connsiteY2" fmla="*/ 922 h 63162"/>
              <a:gd name="connsiteX3" fmla="*/ 7838 w 31120"/>
              <a:gd name="connsiteY3" fmla="*/ 922 h 63162"/>
              <a:gd name="connsiteX4" fmla="*/ 7838 w 31120"/>
              <a:gd name="connsiteY4" fmla="*/ 16943 h 63162"/>
              <a:gd name="connsiteX5" fmla="*/ 31120 w 31120"/>
              <a:gd name="connsiteY5" fmla="*/ 0 h 63162"/>
              <a:gd name="connsiteX6" fmla="*/ 31120 w 31120"/>
              <a:gd name="connsiteY6" fmla="*/ 8875 h 63162"/>
              <a:gd name="connsiteX7" fmla="*/ 7838 w 31120"/>
              <a:gd name="connsiteY7" fmla="*/ 33195 h 63162"/>
              <a:gd name="connsiteX8" fmla="*/ 7838 w 31120"/>
              <a:gd name="connsiteY8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20" h="63162">
                <a:moveTo>
                  <a:pt x="7838" y="63048"/>
                </a:moveTo>
                <a:lnTo>
                  <a:pt x="0" y="63048"/>
                </a:lnTo>
                <a:lnTo>
                  <a:pt x="0" y="922"/>
                </a:lnTo>
                <a:lnTo>
                  <a:pt x="7838" y="922"/>
                </a:lnTo>
                <a:lnTo>
                  <a:pt x="7838" y="16943"/>
                </a:lnTo>
                <a:cubicBezTo>
                  <a:pt x="12103" y="6455"/>
                  <a:pt x="20747" y="0"/>
                  <a:pt x="31120" y="0"/>
                </a:cubicBezTo>
                <a:lnTo>
                  <a:pt x="31120" y="8875"/>
                </a:lnTo>
                <a:cubicBezTo>
                  <a:pt x="18672" y="7607"/>
                  <a:pt x="7838" y="17059"/>
                  <a:pt x="7838" y="33195"/>
                </a:cubicBezTo>
                <a:lnTo>
                  <a:pt x="7838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BDF419F-2367-4FB5-8871-AFA418DB4084}"/>
              </a:ext>
            </a:extLst>
          </p:cNvPr>
          <p:cNvSpPr/>
          <p:nvPr/>
        </p:nvSpPr>
        <p:spPr>
          <a:xfrm>
            <a:off x="5557630" y="1902259"/>
            <a:ext cx="59935" cy="64200"/>
          </a:xfrm>
          <a:custGeom>
            <a:avLst/>
            <a:gdLst>
              <a:gd name="connsiteX0" fmla="*/ 0 w 59935"/>
              <a:gd name="connsiteY0" fmla="*/ 32504 h 64200"/>
              <a:gd name="connsiteX1" fmla="*/ 30544 w 59935"/>
              <a:gd name="connsiteY1" fmla="*/ 0 h 64200"/>
              <a:gd name="connsiteX2" fmla="*/ 59936 w 59935"/>
              <a:gd name="connsiteY2" fmla="*/ 31351 h 64200"/>
              <a:gd name="connsiteX3" fmla="*/ 59705 w 59935"/>
              <a:gd name="connsiteY3" fmla="*/ 35154 h 64200"/>
              <a:gd name="connsiteX4" fmla="*/ 8184 w 59935"/>
              <a:gd name="connsiteY4" fmla="*/ 35154 h 64200"/>
              <a:gd name="connsiteX5" fmla="*/ 33080 w 59935"/>
              <a:gd name="connsiteY5" fmla="*/ 56939 h 64200"/>
              <a:gd name="connsiteX6" fmla="*/ 55786 w 59935"/>
              <a:gd name="connsiteY6" fmla="*/ 49332 h 64200"/>
              <a:gd name="connsiteX7" fmla="*/ 55786 w 59935"/>
              <a:gd name="connsiteY7" fmla="*/ 57054 h 64200"/>
              <a:gd name="connsiteX8" fmla="*/ 33080 w 59935"/>
              <a:gd name="connsiteY8" fmla="*/ 64200 h 64200"/>
              <a:gd name="connsiteX9" fmla="*/ 0 w 59935"/>
              <a:gd name="connsiteY9" fmla="*/ 32504 h 64200"/>
              <a:gd name="connsiteX10" fmla="*/ 51752 w 59935"/>
              <a:gd name="connsiteY10" fmla="*/ 28700 h 64200"/>
              <a:gd name="connsiteX11" fmla="*/ 30544 w 59935"/>
              <a:gd name="connsiteY11" fmla="*/ 7261 h 64200"/>
              <a:gd name="connsiteX12" fmla="*/ 8414 w 59935"/>
              <a:gd name="connsiteY12" fmla="*/ 28700 h 64200"/>
              <a:gd name="connsiteX13" fmla="*/ 51752 w 59935"/>
              <a:gd name="connsiteY13" fmla="*/ 28700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200">
                <a:moveTo>
                  <a:pt x="0" y="32504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6" y="13370"/>
                  <a:pt x="59936" y="31351"/>
                </a:cubicBezTo>
                <a:cubicBezTo>
                  <a:pt x="59936" y="32619"/>
                  <a:pt x="59820" y="33887"/>
                  <a:pt x="59705" y="35154"/>
                </a:cubicBezTo>
                <a:lnTo>
                  <a:pt x="8184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2"/>
                </a:cubicBezTo>
                <a:lnTo>
                  <a:pt x="55786" y="57054"/>
                </a:lnTo>
                <a:cubicBezTo>
                  <a:pt x="49216" y="61895"/>
                  <a:pt x="41378" y="64200"/>
                  <a:pt x="33080" y="64200"/>
                </a:cubicBezTo>
                <a:cubicBezTo>
                  <a:pt x="13601" y="64200"/>
                  <a:pt x="0" y="51291"/>
                  <a:pt x="0" y="32504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6" y="7261"/>
                  <a:pt x="9567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CE3DDF46-E67C-4BEF-9B4D-176F197F4471}"/>
              </a:ext>
            </a:extLst>
          </p:cNvPr>
          <p:cNvSpPr/>
          <p:nvPr/>
        </p:nvSpPr>
        <p:spPr>
          <a:xfrm>
            <a:off x="5630129" y="1902259"/>
            <a:ext cx="59935" cy="64200"/>
          </a:xfrm>
          <a:custGeom>
            <a:avLst/>
            <a:gdLst>
              <a:gd name="connsiteX0" fmla="*/ 0 w 59935"/>
              <a:gd name="connsiteY0" fmla="*/ 32504 h 64200"/>
              <a:gd name="connsiteX1" fmla="*/ 30544 w 59935"/>
              <a:gd name="connsiteY1" fmla="*/ 0 h 64200"/>
              <a:gd name="connsiteX2" fmla="*/ 59936 w 59935"/>
              <a:gd name="connsiteY2" fmla="*/ 31351 h 64200"/>
              <a:gd name="connsiteX3" fmla="*/ 59705 w 59935"/>
              <a:gd name="connsiteY3" fmla="*/ 35154 h 64200"/>
              <a:gd name="connsiteX4" fmla="*/ 8183 w 59935"/>
              <a:gd name="connsiteY4" fmla="*/ 35154 h 64200"/>
              <a:gd name="connsiteX5" fmla="*/ 33080 w 59935"/>
              <a:gd name="connsiteY5" fmla="*/ 56939 h 64200"/>
              <a:gd name="connsiteX6" fmla="*/ 55786 w 59935"/>
              <a:gd name="connsiteY6" fmla="*/ 49332 h 64200"/>
              <a:gd name="connsiteX7" fmla="*/ 55786 w 59935"/>
              <a:gd name="connsiteY7" fmla="*/ 57054 h 64200"/>
              <a:gd name="connsiteX8" fmla="*/ 33080 w 59935"/>
              <a:gd name="connsiteY8" fmla="*/ 64200 h 64200"/>
              <a:gd name="connsiteX9" fmla="*/ 0 w 59935"/>
              <a:gd name="connsiteY9" fmla="*/ 32504 h 64200"/>
              <a:gd name="connsiteX10" fmla="*/ 51752 w 59935"/>
              <a:gd name="connsiteY10" fmla="*/ 28700 h 64200"/>
              <a:gd name="connsiteX11" fmla="*/ 30544 w 59935"/>
              <a:gd name="connsiteY11" fmla="*/ 7261 h 64200"/>
              <a:gd name="connsiteX12" fmla="*/ 8414 w 59935"/>
              <a:gd name="connsiteY12" fmla="*/ 28700 h 64200"/>
              <a:gd name="connsiteX13" fmla="*/ 51752 w 59935"/>
              <a:gd name="connsiteY13" fmla="*/ 28700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200">
                <a:moveTo>
                  <a:pt x="0" y="32504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6" y="13370"/>
                  <a:pt x="59936" y="31351"/>
                </a:cubicBezTo>
                <a:cubicBezTo>
                  <a:pt x="59936" y="32619"/>
                  <a:pt x="59820" y="33887"/>
                  <a:pt x="59705" y="35154"/>
                </a:cubicBezTo>
                <a:lnTo>
                  <a:pt x="8183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2"/>
                </a:cubicBezTo>
                <a:lnTo>
                  <a:pt x="55786" y="57054"/>
                </a:lnTo>
                <a:cubicBezTo>
                  <a:pt x="49216" y="61895"/>
                  <a:pt x="41378" y="64200"/>
                  <a:pt x="33080" y="64200"/>
                </a:cubicBezTo>
                <a:cubicBezTo>
                  <a:pt x="13601" y="64200"/>
                  <a:pt x="0" y="51291"/>
                  <a:pt x="0" y="32504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5" y="7261"/>
                  <a:pt x="9566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A13D8AEE-A9B8-4D0E-91E2-6BE4B1CCFF2F}"/>
              </a:ext>
            </a:extLst>
          </p:cNvPr>
          <p:cNvSpPr/>
          <p:nvPr/>
        </p:nvSpPr>
        <p:spPr>
          <a:xfrm>
            <a:off x="5707354" y="1870332"/>
            <a:ext cx="7837" cy="95089"/>
          </a:xfrm>
          <a:custGeom>
            <a:avLst/>
            <a:gdLst>
              <a:gd name="connsiteX0" fmla="*/ 0 w 7837"/>
              <a:gd name="connsiteY0" fmla="*/ 0 h 95089"/>
              <a:gd name="connsiteX1" fmla="*/ 7838 w 7837"/>
              <a:gd name="connsiteY1" fmla="*/ 0 h 95089"/>
              <a:gd name="connsiteX2" fmla="*/ 7838 w 7837"/>
              <a:gd name="connsiteY2" fmla="*/ 95090 h 95089"/>
              <a:gd name="connsiteX3" fmla="*/ 0 w 7837"/>
              <a:gd name="connsiteY3" fmla="*/ 95090 h 95089"/>
              <a:gd name="connsiteX4" fmla="*/ 0 w 7837"/>
              <a:gd name="connsiteY4" fmla="*/ 0 h 9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7" h="95089">
                <a:moveTo>
                  <a:pt x="0" y="0"/>
                </a:moveTo>
                <a:lnTo>
                  <a:pt x="7838" y="0"/>
                </a:lnTo>
                <a:lnTo>
                  <a:pt x="7838" y="95090"/>
                </a:lnTo>
                <a:lnTo>
                  <a:pt x="0" y="95090"/>
                </a:lnTo>
                <a:lnTo>
                  <a:pt x="0" y="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BCC372C-D6C3-488A-B4B4-7B41CF6D2F17}"/>
              </a:ext>
            </a:extLst>
          </p:cNvPr>
          <p:cNvSpPr/>
          <p:nvPr/>
        </p:nvSpPr>
        <p:spPr>
          <a:xfrm>
            <a:off x="5727640" y="1903296"/>
            <a:ext cx="61549" cy="93822"/>
          </a:xfrm>
          <a:custGeom>
            <a:avLst/>
            <a:gdLst>
              <a:gd name="connsiteX0" fmla="*/ 16136 w 61549"/>
              <a:gd name="connsiteY0" fmla="*/ 93822 h 93822"/>
              <a:gd name="connsiteX1" fmla="*/ 7838 w 61549"/>
              <a:gd name="connsiteY1" fmla="*/ 93822 h 93822"/>
              <a:gd name="connsiteX2" fmla="*/ 27547 w 61549"/>
              <a:gd name="connsiteY2" fmla="*/ 53020 h 93822"/>
              <a:gd name="connsiteX3" fmla="*/ 0 w 61549"/>
              <a:gd name="connsiteY3" fmla="*/ 0 h 93822"/>
              <a:gd name="connsiteX4" fmla="*/ 9221 w 61549"/>
              <a:gd name="connsiteY4" fmla="*/ 0 h 93822"/>
              <a:gd name="connsiteX5" fmla="*/ 31812 w 61549"/>
              <a:gd name="connsiteY5" fmla="*/ 44145 h 93822"/>
              <a:gd name="connsiteX6" fmla="*/ 53250 w 61549"/>
              <a:gd name="connsiteY6" fmla="*/ 0 h 93822"/>
              <a:gd name="connsiteX7" fmla="*/ 61549 w 61549"/>
              <a:gd name="connsiteY7" fmla="*/ 0 h 93822"/>
              <a:gd name="connsiteX8" fmla="*/ 16136 w 61549"/>
              <a:gd name="connsiteY8" fmla="*/ 93822 h 9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549" h="93822">
                <a:moveTo>
                  <a:pt x="16136" y="93822"/>
                </a:moveTo>
                <a:lnTo>
                  <a:pt x="7838" y="93822"/>
                </a:lnTo>
                <a:lnTo>
                  <a:pt x="27547" y="53020"/>
                </a:lnTo>
                <a:lnTo>
                  <a:pt x="0" y="0"/>
                </a:lnTo>
                <a:lnTo>
                  <a:pt x="9221" y="0"/>
                </a:lnTo>
                <a:lnTo>
                  <a:pt x="31812" y="44145"/>
                </a:lnTo>
                <a:lnTo>
                  <a:pt x="53250" y="0"/>
                </a:lnTo>
                <a:lnTo>
                  <a:pt x="61549" y="0"/>
                </a:lnTo>
                <a:lnTo>
                  <a:pt x="16136" y="93822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74CC832A-B7D8-46C8-80F9-396A1BA28E32}"/>
              </a:ext>
            </a:extLst>
          </p:cNvPr>
          <p:cNvSpPr/>
          <p:nvPr/>
        </p:nvSpPr>
        <p:spPr>
          <a:xfrm>
            <a:off x="5826764" y="1902259"/>
            <a:ext cx="63739" cy="64200"/>
          </a:xfrm>
          <a:custGeom>
            <a:avLst/>
            <a:gdLst>
              <a:gd name="connsiteX0" fmla="*/ 55901 w 63739"/>
              <a:gd name="connsiteY0" fmla="*/ 48871 h 64200"/>
              <a:gd name="connsiteX1" fmla="*/ 31120 w 63739"/>
              <a:gd name="connsiteY1" fmla="*/ 64200 h 64200"/>
              <a:gd name="connsiteX2" fmla="*/ 0 w 63739"/>
              <a:gd name="connsiteY2" fmla="*/ 32388 h 64200"/>
              <a:gd name="connsiteX3" fmla="*/ 31120 w 63739"/>
              <a:gd name="connsiteY3" fmla="*/ 0 h 64200"/>
              <a:gd name="connsiteX4" fmla="*/ 55901 w 63739"/>
              <a:gd name="connsiteY4" fmla="*/ 15445 h 64200"/>
              <a:gd name="connsiteX5" fmla="*/ 55901 w 63739"/>
              <a:gd name="connsiteY5" fmla="*/ 1037 h 64200"/>
              <a:gd name="connsiteX6" fmla="*/ 63739 w 63739"/>
              <a:gd name="connsiteY6" fmla="*/ 1037 h 64200"/>
              <a:gd name="connsiteX7" fmla="*/ 63739 w 63739"/>
              <a:gd name="connsiteY7" fmla="*/ 63163 h 64200"/>
              <a:gd name="connsiteX8" fmla="*/ 55901 w 63739"/>
              <a:gd name="connsiteY8" fmla="*/ 63163 h 64200"/>
              <a:gd name="connsiteX9" fmla="*/ 55901 w 63739"/>
              <a:gd name="connsiteY9" fmla="*/ 48871 h 64200"/>
              <a:gd name="connsiteX10" fmla="*/ 8183 w 63739"/>
              <a:gd name="connsiteY10" fmla="*/ 32273 h 64200"/>
              <a:gd name="connsiteX11" fmla="*/ 31927 w 63739"/>
              <a:gd name="connsiteY11" fmla="*/ 56824 h 64200"/>
              <a:gd name="connsiteX12" fmla="*/ 55901 w 63739"/>
              <a:gd name="connsiteY12" fmla="*/ 32273 h 64200"/>
              <a:gd name="connsiteX13" fmla="*/ 31927 w 63739"/>
              <a:gd name="connsiteY13" fmla="*/ 7492 h 64200"/>
              <a:gd name="connsiteX14" fmla="*/ 8183 w 63739"/>
              <a:gd name="connsiteY14" fmla="*/ 32273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739" h="64200">
                <a:moveTo>
                  <a:pt x="55901" y="48871"/>
                </a:moveTo>
                <a:cubicBezTo>
                  <a:pt x="51521" y="58207"/>
                  <a:pt x="42531" y="64200"/>
                  <a:pt x="31120" y="64200"/>
                </a:cubicBezTo>
                <a:cubicBezTo>
                  <a:pt x="13024" y="64200"/>
                  <a:pt x="0" y="50715"/>
                  <a:pt x="0" y="32388"/>
                </a:cubicBezTo>
                <a:cubicBezTo>
                  <a:pt x="0" y="14062"/>
                  <a:pt x="12909" y="0"/>
                  <a:pt x="31120" y="0"/>
                </a:cubicBezTo>
                <a:cubicBezTo>
                  <a:pt x="42531" y="0"/>
                  <a:pt x="51406" y="6109"/>
                  <a:pt x="55901" y="15445"/>
                </a:cubicBezTo>
                <a:lnTo>
                  <a:pt x="55901" y="1037"/>
                </a:lnTo>
                <a:lnTo>
                  <a:pt x="63739" y="1037"/>
                </a:lnTo>
                <a:lnTo>
                  <a:pt x="63739" y="63163"/>
                </a:lnTo>
                <a:lnTo>
                  <a:pt x="55901" y="63163"/>
                </a:lnTo>
                <a:lnTo>
                  <a:pt x="55901" y="48871"/>
                </a:lnTo>
                <a:close/>
                <a:moveTo>
                  <a:pt x="8183" y="32273"/>
                </a:moveTo>
                <a:cubicBezTo>
                  <a:pt x="8183" y="46450"/>
                  <a:pt x="17981" y="56824"/>
                  <a:pt x="31927" y="56824"/>
                </a:cubicBezTo>
                <a:cubicBezTo>
                  <a:pt x="45874" y="56824"/>
                  <a:pt x="55901" y="46450"/>
                  <a:pt x="55901" y="32273"/>
                </a:cubicBezTo>
                <a:cubicBezTo>
                  <a:pt x="55901" y="18096"/>
                  <a:pt x="45874" y="7492"/>
                  <a:pt x="31927" y="7492"/>
                </a:cubicBezTo>
                <a:cubicBezTo>
                  <a:pt x="17981" y="7492"/>
                  <a:pt x="8183" y="17865"/>
                  <a:pt x="8183" y="32273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DCFD28A5-3532-40DC-B869-636DE13779D9}"/>
              </a:ext>
            </a:extLst>
          </p:cNvPr>
          <p:cNvSpPr/>
          <p:nvPr/>
        </p:nvSpPr>
        <p:spPr>
          <a:xfrm>
            <a:off x="5907677" y="1902374"/>
            <a:ext cx="43914" cy="64315"/>
          </a:xfrm>
          <a:custGeom>
            <a:avLst/>
            <a:gdLst>
              <a:gd name="connsiteX0" fmla="*/ 21438 w 43914"/>
              <a:gd name="connsiteY0" fmla="*/ 57630 h 64315"/>
              <a:gd name="connsiteX1" fmla="*/ 35961 w 43914"/>
              <a:gd name="connsiteY1" fmla="*/ 47142 h 64315"/>
              <a:gd name="connsiteX2" fmla="*/ 28470 w 43914"/>
              <a:gd name="connsiteY2" fmla="*/ 38036 h 64315"/>
              <a:gd name="connsiteX3" fmla="*/ 12564 w 43914"/>
              <a:gd name="connsiteY3" fmla="*/ 31812 h 64315"/>
              <a:gd name="connsiteX4" fmla="*/ 1153 w 43914"/>
              <a:gd name="connsiteY4" fmla="*/ 16943 h 64315"/>
              <a:gd name="connsiteX5" fmla="*/ 22130 w 43914"/>
              <a:gd name="connsiteY5" fmla="*/ 0 h 64315"/>
              <a:gd name="connsiteX6" fmla="*/ 41033 w 43914"/>
              <a:gd name="connsiteY6" fmla="*/ 5994 h 64315"/>
              <a:gd name="connsiteX7" fmla="*/ 41033 w 43914"/>
              <a:gd name="connsiteY7" fmla="*/ 14292 h 64315"/>
              <a:gd name="connsiteX8" fmla="*/ 22245 w 43914"/>
              <a:gd name="connsiteY8" fmla="*/ 6570 h 64315"/>
              <a:gd name="connsiteX9" fmla="*/ 9106 w 43914"/>
              <a:gd name="connsiteY9" fmla="*/ 16367 h 64315"/>
              <a:gd name="connsiteX10" fmla="*/ 16482 w 43914"/>
              <a:gd name="connsiteY10" fmla="*/ 25242 h 64315"/>
              <a:gd name="connsiteX11" fmla="*/ 32504 w 43914"/>
              <a:gd name="connsiteY11" fmla="*/ 31466 h 64315"/>
              <a:gd name="connsiteX12" fmla="*/ 43914 w 43914"/>
              <a:gd name="connsiteY12" fmla="*/ 45874 h 64315"/>
              <a:gd name="connsiteX13" fmla="*/ 21324 w 43914"/>
              <a:gd name="connsiteY13" fmla="*/ 64315 h 64315"/>
              <a:gd name="connsiteX14" fmla="*/ 0 w 43914"/>
              <a:gd name="connsiteY14" fmla="*/ 57745 h 64315"/>
              <a:gd name="connsiteX15" fmla="*/ 0 w 43914"/>
              <a:gd name="connsiteY15" fmla="*/ 49101 h 64315"/>
              <a:gd name="connsiteX16" fmla="*/ 21438 w 43914"/>
              <a:gd name="connsiteY16" fmla="*/ 57861 h 6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914" h="64315">
                <a:moveTo>
                  <a:pt x="21438" y="57630"/>
                </a:moveTo>
                <a:cubicBezTo>
                  <a:pt x="29622" y="57630"/>
                  <a:pt x="35961" y="53942"/>
                  <a:pt x="35961" y="47142"/>
                </a:cubicBezTo>
                <a:cubicBezTo>
                  <a:pt x="35961" y="43223"/>
                  <a:pt x="33771" y="40226"/>
                  <a:pt x="28470" y="38036"/>
                </a:cubicBezTo>
                <a:lnTo>
                  <a:pt x="12564" y="31812"/>
                </a:lnTo>
                <a:cubicBezTo>
                  <a:pt x="5071" y="28815"/>
                  <a:pt x="1153" y="24435"/>
                  <a:pt x="1153" y="16943"/>
                </a:cubicBezTo>
                <a:cubicBezTo>
                  <a:pt x="1153" y="6455"/>
                  <a:pt x="9912" y="0"/>
                  <a:pt x="22130" y="0"/>
                </a:cubicBezTo>
                <a:cubicBezTo>
                  <a:pt x="29391" y="0"/>
                  <a:pt x="36192" y="2075"/>
                  <a:pt x="41033" y="5994"/>
                </a:cubicBezTo>
                <a:lnTo>
                  <a:pt x="41033" y="14292"/>
                </a:lnTo>
                <a:cubicBezTo>
                  <a:pt x="35616" y="9336"/>
                  <a:pt x="28700" y="6570"/>
                  <a:pt x="22245" y="6570"/>
                </a:cubicBezTo>
                <a:cubicBezTo>
                  <a:pt x="14638" y="6570"/>
                  <a:pt x="9106" y="10143"/>
                  <a:pt x="9106" y="16367"/>
                </a:cubicBezTo>
                <a:cubicBezTo>
                  <a:pt x="9106" y="20516"/>
                  <a:pt x="11181" y="23167"/>
                  <a:pt x="16482" y="25242"/>
                </a:cubicBezTo>
                <a:lnTo>
                  <a:pt x="32504" y="31466"/>
                </a:lnTo>
                <a:cubicBezTo>
                  <a:pt x="40341" y="34578"/>
                  <a:pt x="43914" y="39419"/>
                  <a:pt x="43914" y="45874"/>
                </a:cubicBezTo>
                <a:cubicBezTo>
                  <a:pt x="43914" y="57400"/>
                  <a:pt x="34348" y="64315"/>
                  <a:pt x="21324" y="64315"/>
                </a:cubicBezTo>
                <a:cubicBezTo>
                  <a:pt x="13140" y="64315"/>
                  <a:pt x="5648" y="62125"/>
                  <a:pt x="0" y="57745"/>
                </a:cubicBezTo>
                <a:lnTo>
                  <a:pt x="0" y="49101"/>
                </a:lnTo>
                <a:cubicBezTo>
                  <a:pt x="6455" y="55210"/>
                  <a:pt x="13947" y="57861"/>
                  <a:pt x="21438" y="57861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1A27B4F-760C-403A-A57E-DDC23820CC7B}"/>
              </a:ext>
            </a:extLst>
          </p:cNvPr>
          <p:cNvSpPr/>
          <p:nvPr/>
        </p:nvSpPr>
        <p:spPr>
          <a:xfrm>
            <a:off x="5997926" y="1902259"/>
            <a:ext cx="63624" cy="94859"/>
          </a:xfrm>
          <a:custGeom>
            <a:avLst/>
            <a:gdLst>
              <a:gd name="connsiteX0" fmla="*/ 7838 w 63624"/>
              <a:gd name="connsiteY0" fmla="*/ 48755 h 94859"/>
              <a:gd name="connsiteX1" fmla="*/ 7838 w 63624"/>
              <a:gd name="connsiteY1" fmla="*/ 94860 h 94859"/>
              <a:gd name="connsiteX2" fmla="*/ 0 w 63624"/>
              <a:gd name="connsiteY2" fmla="*/ 94860 h 94859"/>
              <a:gd name="connsiteX3" fmla="*/ 0 w 63624"/>
              <a:gd name="connsiteY3" fmla="*/ 1037 h 94859"/>
              <a:gd name="connsiteX4" fmla="*/ 7838 w 63624"/>
              <a:gd name="connsiteY4" fmla="*/ 1037 h 94859"/>
              <a:gd name="connsiteX5" fmla="*/ 7838 w 63624"/>
              <a:gd name="connsiteY5" fmla="*/ 15445 h 94859"/>
              <a:gd name="connsiteX6" fmla="*/ 32504 w 63624"/>
              <a:gd name="connsiteY6" fmla="*/ 0 h 94859"/>
              <a:gd name="connsiteX7" fmla="*/ 63624 w 63624"/>
              <a:gd name="connsiteY7" fmla="*/ 31927 h 94859"/>
              <a:gd name="connsiteX8" fmla="*/ 32504 w 63624"/>
              <a:gd name="connsiteY8" fmla="*/ 64085 h 94859"/>
              <a:gd name="connsiteX9" fmla="*/ 7838 w 63624"/>
              <a:gd name="connsiteY9" fmla="*/ 48640 h 94859"/>
              <a:gd name="connsiteX10" fmla="*/ 31812 w 63624"/>
              <a:gd name="connsiteY10" fmla="*/ 7492 h 94859"/>
              <a:gd name="connsiteX11" fmla="*/ 7838 w 63624"/>
              <a:gd name="connsiteY11" fmla="*/ 32043 h 94859"/>
              <a:gd name="connsiteX12" fmla="*/ 31812 w 63624"/>
              <a:gd name="connsiteY12" fmla="*/ 56824 h 94859"/>
              <a:gd name="connsiteX13" fmla="*/ 55556 w 63624"/>
              <a:gd name="connsiteY13" fmla="*/ 32043 h 94859"/>
              <a:gd name="connsiteX14" fmla="*/ 31812 w 63624"/>
              <a:gd name="connsiteY14" fmla="*/ 7492 h 9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624" h="94859">
                <a:moveTo>
                  <a:pt x="7838" y="48755"/>
                </a:moveTo>
                <a:lnTo>
                  <a:pt x="7838" y="94860"/>
                </a:lnTo>
                <a:lnTo>
                  <a:pt x="0" y="94860"/>
                </a:lnTo>
                <a:lnTo>
                  <a:pt x="0" y="1037"/>
                </a:lnTo>
                <a:lnTo>
                  <a:pt x="7838" y="1037"/>
                </a:lnTo>
                <a:lnTo>
                  <a:pt x="7838" y="15445"/>
                </a:lnTo>
                <a:cubicBezTo>
                  <a:pt x="12102" y="6109"/>
                  <a:pt x="21093" y="0"/>
                  <a:pt x="32504" y="0"/>
                </a:cubicBezTo>
                <a:cubicBezTo>
                  <a:pt x="50484" y="0"/>
                  <a:pt x="63624" y="13601"/>
                  <a:pt x="63624" y="31927"/>
                </a:cubicBezTo>
                <a:cubicBezTo>
                  <a:pt x="63624" y="50254"/>
                  <a:pt x="50600" y="64085"/>
                  <a:pt x="32504" y="64085"/>
                </a:cubicBezTo>
                <a:cubicBezTo>
                  <a:pt x="21093" y="64085"/>
                  <a:pt x="12102" y="57976"/>
                  <a:pt x="7838" y="48640"/>
                </a:cubicBezTo>
                <a:close/>
                <a:moveTo>
                  <a:pt x="31812" y="7492"/>
                </a:moveTo>
                <a:cubicBezTo>
                  <a:pt x="17865" y="7492"/>
                  <a:pt x="7838" y="17865"/>
                  <a:pt x="7838" y="32043"/>
                </a:cubicBezTo>
                <a:cubicBezTo>
                  <a:pt x="7838" y="46220"/>
                  <a:pt x="17865" y="56824"/>
                  <a:pt x="31812" y="56824"/>
                </a:cubicBezTo>
                <a:cubicBezTo>
                  <a:pt x="45758" y="56824"/>
                  <a:pt x="55556" y="46450"/>
                  <a:pt x="55556" y="32043"/>
                </a:cubicBezTo>
                <a:cubicBezTo>
                  <a:pt x="55556" y="17635"/>
                  <a:pt x="45758" y="7492"/>
                  <a:pt x="31812" y="7492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9803608-31CB-4A4D-B224-AADDEA06E608}"/>
              </a:ext>
            </a:extLst>
          </p:cNvPr>
          <p:cNvSpPr/>
          <p:nvPr/>
        </p:nvSpPr>
        <p:spPr>
          <a:xfrm>
            <a:off x="6074113" y="1902259"/>
            <a:ext cx="63739" cy="64200"/>
          </a:xfrm>
          <a:custGeom>
            <a:avLst/>
            <a:gdLst>
              <a:gd name="connsiteX0" fmla="*/ 55902 w 63739"/>
              <a:gd name="connsiteY0" fmla="*/ 48871 h 64200"/>
              <a:gd name="connsiteX1" fmla="*/ 31120 w 63739"/>
              <a:gd name="connsiteY1" fmla="*/ 64200 h 64200"/>
              <a:gd name="connsiteX2" fmla="*/ 0 w 63739"/>
              <a:gd name="connsiteY2" fmla="*/ 32388 h 64200"/>
              <a:gd name="connsiteX3" fmla="*/ 31120 w 63739"/>
              <a:gd name="connsiteY3" fmla="*/ 0 h 64200"/>
              <a:gd name="connsiteX4" fmla="*/ 55902 w 63739"/>
              <a:gd name="connsiteY4" fmla="*/ 15445 h 64200"/>
              <a:gd name="connsiteX5" fmla="*/ 55902 w 63739"/>
              <a:gd name="connsiteY5" fmla="*/ 1037 h 64200"/>
              <a:gd name="connsiteX6" fmla="*/ 63739 w 63739"/>
              <a:gd name="connsiteY6" fmla="*/ 1037 h 64200"/>
              <a:gd name="connsiteX7" fmla="*/ 63739 w 63739"/>
              <a:gd name="connsiteY7" fmla="*/ 63163 h 64200"/>
              <a:gd name="connsiteX8" fmla="*/ 55902 w 63739"/>
              <a:gd name="connsiteY8" fmla="*/ 63163 h 64200"/>
              <a:gd name="connsiteX9" fmla="*/ 55902 w 63739"/>
              <a:gd name="connsiteY9" fmla="*/ 48871 h 64200"/>
              <a:gd name="connsiteX10" fmla="*/ 8184 w 63739"/>
              <a:gd name="connsiteY10" fmla="*/ 32273 h 64200"/>
              <a:gd name="connsiteX11" fmla="*/ 31927 w 63739"/>
              <a:gd name="connsiteY11" fmla="*/ 56824 h 64200"/>
              <a:gd name="connsiteX12" fmla="*/ 55902 w 63739"/>
              <a:gd name="connsiteY12" fmla="*/ 32273 h 64200"/>
              <a:gd name="connsiteX13" fmla="*/ 31927 w 63739"/>
              <a:gd name="connsiteY13" fmla="*/ 7492 h 64200"/>
              <a:gd name="connsiteX14" fmla="*/ 8184 w 63739"/>
              <a:gd name="connsiteY14" fmla="*/ 32273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739" h="64200">
                <a:moveTo>
                  <a:pt x="55902" y="48871"/>
                </a:moveTo>
                <a:cubicBezTo>
                  <a:pt x="51522" y="58207"/>
                  <a:pt x="42531" y="64200"/>
                  <a:pt x="31120" y="64200"/>
                </a:cubicBezTo>
                <a:cubicBezTo>
                  <a:pt x="13024" y="64200"/>
                  <a:pt x="0" y="50715"/>
                  <a:pt x="0" y="32388"/>
                </a:cubicBezTo>
                <a:cubicBezTo>
                  <a:pt x="0" y="14062"/>
                  <a:pt x="12909" y="0"/>
                  <a:pt x="31120" y="0"/>
                </a:cubicBezTo>
                <a:cubicBezTo>
                  <a:pt x="42531" y="0"/>
                  <a:pt x="51406" y="6109"/>
                  <a:pt x="55902" y="15445"/>
                </a:cubicBezTo>
                <a:lnTo>
                  <a:pt x="55902" y="1037"/>
                </a:lnTo>
                <a:lnTo>
                  <a:pt x="63739" y="1037"/>
                </a:lnTo>
                <a:lnTo>
                  <a:pt x="63739" y="63163"/>
                </a:lnTo>
                <a:lnTo>
                  <a:pt x="55902" y="63163"/>
                </a:lnTo>
                <a:lnTo>
                  <a:pt x="55902" y="48871"/>
                </a:lnTo>
                <a:close/>
                <a:moveTo>
                  <a:pt x="8184" y="32273"/>
                </a:moveTo>
                <a:cubicBezTo>
                  <a:pt x="8184" y="46450"/>
                  <a:pt x="17981" y="56824"/>
                  <a:pt x="31927" y="56824"/>
                </a:cubicBezTo>
                <a:cubicBezTo>
                  <a:pt x="45873" y="56824"/>
                  <a:pt x="55902" y="46450"/>
                  <a:pt x="55902" y="32273"/>
                </a:cubicBezTo>
                <a:cubicBezTo>
                  <a:pt x="55902" y="18096"/>
                  <a:pt x="45873" y="7492"/>
                  <a:pt x="31927" y="7492"/>
                </a:cubicBezTo>
                <a:cubicBezTo>
                  <a:pt x="17981" y="7492"/>
                  <a:pt x="8184" y="17865"/>
                  <a:pt x="8184" y="32273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192B10E9-4993-454C-BF6E-6ACB81678757}"/>
              </a:ext>
            </a:extLst>
          </p:cNvPr>
          <p:cNvSpPr/>
          <p:nvPr/>
        </p:nvSpPr>
        <p:spPr>
          <a:xfrm>
            <a:off x="6159982" y="1902374"/>
            <a:ext cx="31120" cy="63162"/>
          </a:xfrm>
          <a:custGeom>
            <a:avLst/>
            <a:gdLst>
              <a:gd name="connsiteX0" fmla="*/ 7838 w 31120"/>
              <a:gd name="connsiteY0" fmla="*/ 63048 h 63162"/>
              <a:gd name="connsiteX1" fmla="*/ 0 w 31120"/>
              <a:gd name="connsiteY1" fmla="*/ 63048 h 63162"/>
              <a:gd name="connsiteX2" fmla="*/ 0 w 31120"/>
              <a:gd name="connsiteY2" fmla="*/ 922 h 63162"/>
              <a:gd name="connsiteX3" fmla="*/ 7838 w 31120"/>
              <a:gd name="connsiteY3" fmla="*/ 922 h 63162"/>
              <a:gd name="connsiteX4" fmla="*/ 7838 w 31120"/>
              <a:gd name="connsiteY4" fmla="*/ 16943 h 63162"/>
              <a:gd name="connsiteX5" fmla="*/ 31120 w 31120"/>
              <a:gd name="connsiteY5" fmla="*/ 0 h 63162"/>
              <a:gd name="connsiteX6" fmla="*/ 31120 w 31120"/>
              <a:gd name="connsiteY6" fmla="*/ 8875 h 63162"/>
              <a:gd name="connsiteX7" fmla="*/ 7838 w 31120"/>
              <a:gd name="connsiteY7" fmla="*/ 33195 h 63162"/>
              <a:gd name="connsiteX8" fmla="*/ 7838 w 31120"/>
              <a:gd name="connsiteY8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20" h="63162">
                <a:moveTo>
                  <a:pt x="7838" y="63048"/>
                </a:moveTo>
                <a:lnTo>
                  <a:pt x="0" y="63048"/>
                </a:lnTo>
                <a:lnTo>
                  <a:pt x="0" y="922"/>
                </a:lnTo>
                <a:lnTo>
                  <a:pt x="7838" y="922"/>
                </a:lnTo>
                <a:lnTo>
                  <a:pt x="7838" y="16943"/>
                </a:lnTo>
                <a:cubicBezTo>
                  <a:pt x="12102" y="6455"/>
                  <a:pt x="20747" y="0"/>
                  <a:pt x="31120" y="0"/>
                </a:cubicBezTo>
                <a:lnTo>
                  <a:pt x="31120" y="8875"/>
                </a:lnTo>
                <a:cubicBezTo>
                  <a:pt x="18672" y="7607"/>
                  <a:pt x="7838" y="17059"/>
                  <a:pt x="7838" y="33195"/>
                </a:cubicBezTo>
                <a:lnTo>
                  <a:pt x="7838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4CBDF658-F942-421D-AF9B-5A72847E93B6}"/>
              </a:ext>
            </a:extLst>
          </p:cNvPr>
          <p:cNvSpPr/>
          <p:nvPr/>
        </p:nvSpPr>
        <p:spPr>
          <a:xfrm>
            <a:off x="6202167" y="1883010"/>
            <a:ext cx="36076" cy="83563"/>
          </a:xfrm>
          <a:custGeom>
            <a:avLst/>
            <a:gdLst>
              <a:gd name="connsiteX0" fmla="*/ 20286 w 36076"/>
              <a:gd name="connsiteY0" fmla="*/ 83449 h 83563"/>
              <a:gd name="connsiteX1" fmla="*/ 0 w 36076"/>
              <a:gd name="connsiteY1" fmla="*/ 62010 h 83563"/>
              <a:gd name="connsiteX2" fmla="*/ 0 w 36076"/>
              <a:gd name="connsiteY2" fmla="*/ 0 h 83563"/>
              <a:gd name="connsiteX3" fmla="*/ 7723 w 36076"/>
              <a:gd name="connsiteY3" fmla="*/ 0 h 83563"/>
              <a:gd name="connsiteX4" fmla="*/ 7723 w 36076"/>
              <a:gd name="connsiteY4" fmla="*/ 20286 h 83563"/>
              <a:gd name="connsiteX5" fmla="*/ 35040 w 36076"/>
              <a:gd name="connsiteY5" fmla="*/ 20286 h 83563"/>
              <a:gd name="connsiteX6" fmla="*/ 35040 w 36076"/>
              <a:gd name="connsiteY6" fmla="*/ 27663 h 83563"/>
              <a:gd name="connsiteX7" fmla="*/ 7723 w 36076"/>
              <a:gd name="connsiteY7" fmla="*/ 27663 h 83563"/>
              <a:gd name="connsiteX8" fmla="*/ 7723 w 36076"/>
              <a:gd name="connsiteY8" fmla="*/ 62702 h 83563"/>
              <a:gd name="connsiteX9" fmla="*/ 21093 w 36076"/>
              <a:gd name="connsiteY9" fmla="*/ 76072 h 83563"/>
              <a:gd name="connsiteX10" fmla="*/ 36077 w 36076"/>
              <a:gd name="connsiteY10" fmla="*/ 71346 h 83563"/>
              <a:gd name="connsiteX11" fmla="*/ 36077 w 36076"/>
              <a:gd name="connsiteY11" fmla="*/ 78954 h 83563"/>
              <a:gd name="connsiteX12" fmla="*/ 20401 w 36076"/>
              <a:gd name="connsiteY12" fmla="*/ 83564 h 8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76" h="83563">
                <a:moveTo>
                  <a:pt x="20286" y="83449"/>
                </a:moveTo>
                <a:cubicBezTo>
                  <a:pt x="7723" y="83449"/>
                  <a:pt x="0" y="77570"/>
                  <a:pt x="0" y="62010"/>
                </a:cubicBezTo>
                <a:lnTo>
                  <a:pt x="0" y="0"/>
                </a:lnTo>
                <a:lnTo>
                  <a:pt x="7723" y="0"/>
                </a:lnTo>
                <a:lnTo>
                  <a:pt x="7723" y="20286"/>
                </a:lnTo>
                <a:lnTo>
                  <a:pt x="35040" y="20286"/>
                </a:lnTo>
                <a:lnTo>
                  <a:pt x="35040" y="27663"/>
                </a:lnTo>
                <a:lnTo>
                  <a:pt x="7723" y="27663"/>
                </a:lnTo>
                <a:lnTo>
                  <a:pt x="7723" y="62702"/>
                </a:lnTo>
                <a:cubicBezTo>
                  <a:pt x="7723" y="72268"/>
                  <a:pt x="13255" y="76072"/>
                  <a:pt x="21093" y="76072"/>
                </a:cubicBezTo>
                <a:cubicBezTo>
                  <a:pt x="25934" y="76072"/>
                  <a:pt x="31467" y="74689"/>
                  <a:pt x="36077" y="71346"/>
                </a:cubicBezTo>
                <a:lnTo>
                  <a:pt x="36077" y="78954"/>
                </a:lnTo>
                <a:cubicBezTo>
                  <a:pt x="31697" y="82066"/>
                  <a:pt x="25473" y="83564"/>
                  <a:pt x="20401" y="83564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1F5EC885-CE4B-4F6D-AD26-C6B2DDEF1148}"/>
              </a:ext>
            </a:extLst>
          </p:cNvPr>
          <p:cNvSpPr/>
          <p:nvPr/>
        </p:nvSpPr>
        <p:spPr>
          <a:xfrm>
            <a:off x="4253688" y="2054518"/>
            <a:ext cx="63969" cy="64084"/>
          </a:xfrm>
          <a:custGeom>
            <a:avLst/>
            <a:gdLst>
              <a:gd name="connsiteX0" fmla="*/ 0 w 63969"/>
              <a:gd name="connsiteY0" fmla="*/ 31927 h 64084"/>
              <a:gd name="connsiteX1" fmla="*/ 32158 w 63969"/>
              <a:gd name="connsiteY1" fmla="*/ 0 h 64084"/>
              <a:gd name="connsiteX2" fmla="*/ 63970 w 63969"/>
              <a:gd name="connsiteY2" fmla="*/ 31927 h 64084"/>
              <a:gd name="connsiteX3" fmla="*/ 32158 w 63969"/>
              <a:gd name="connsiteY3" fmla="*/ 64085 h 64084"/>
              <a:gd name="connsiteX4" fmla="*/ 0 w 63969"/>
              <a:gd name="connsiteY4" fmla="*/ 31927 h 64084"/>
              <a:gd name="connsiteX5" fmla="*/ 32042 w 63969"/>
              <a:gd name="connsiteY5" fmla="*/ 7492 h 64084"/>
              <a:gd name="connsiteX6" fmla="*/ 8068 w 63969"/>
              <a:gd name="connsiteY6" fmla="*/ 32042 h 64084"/>
              <a:gd name="connsiteX7" fmla="*/ 32042 w 63969"/>
              <a:gd name="connsiteY7" fmla="*/ 56823 h 64084"/>
              <a:gd name="connsiteX8" fmla="*/ 55901 w 63969"/>
              <a:gd name="connsiteY8" fmla="*/ 32042 h 64084"/>
              <a:gd name="connsiteX9" fmla="*/ 32042 w 63969"/>
              <a:gd name="connsiteY9" fmla="*/ 7492 h 6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969" h="64084">
                <a:moveTo>
                  <a:pt x="0" y="31927"/>
                </a:moveTo>
                <a:cubicBezTo>
                  <a:pt x="0" y="13485"/>
                  <a:pt x="13486" y="0"/>
                  <a:pt x="32158" y="0"/>
                </a:cubicBezTo>
                <a:cubicBezTo>
                  <a:pt x="50830" y="0"/>
                  <a:pt x="63970" y="13485"/>
                  <a:pt x="63970" y="31927"/>
                </a:cubicBezTo>
                <a:cubicBezTo>
                  <a:pt x="63970" y="50369"/>
                  <a:pt x="50830" y="64085"/>
                  <a:pt x="32158" y="64085"/>
                </a:cubicBezTo>
                <a:cubicBezTo>
                  <a:pt x="13486" y="64085"/>
                  <a:pt x="0" y="50484"/>
                  <a:pt x="0" y="31927"/>
                </a:cubicBezTo>
                <a:close/>
                <a:moveTo>
                  <a:pt x="32042" y="7492"/>
                </a:moveTo>
                <a:cubicBezTo>
                  <a:pt x="17981" y="7492"/>
                  <a:pt x="8068" y="17865"/>
                  <a:pt x="8068" y="32042"/>
                </a:cubicBezTo>
                <a:cubicBezTo>
                  <a:pt x="8068" y="46219"/>
                  <a:pt x="17981" y="56823"/>
                  <a:pt x="32042" y="56823"/>
                </a:cubicBezTo>
                <a:cubicBezTo>
                  <a:pt x="46104" y="56823"/>
                  <a:pt x="55901" y="46450"/>
                  <a:pt x="55901" y="32042"/>
                </a:cubicBezTo>
                <a:cubicBezTo>
                  <a:pt x="55901" y="17635"/>
                  <a:pt x="45989" y="7492"/>
                  <a:pt x="32042" y="7492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482C87E7-94CB-46C6-95D7-C7C68622D5E9}"/>
              </a:ext>
            </a:extLst>
          </p:cNvPr>
          <p:cNvSpPr/>
          <p:nvPr/>
        </p:nvSpPr>
        <p:spPr>
          <a:xfrm>
            <a:off x="4334025" y="2021438"/>
            <a:ext cx="35730" cy="96127"/>
          </a:xfrm>
          <a:custGeom>
            <a:avLst/>
            <a:gdLst>
              <a:gd name="connsiteX0" fmla="*/ 7838 w 35730"/>
              <a:gd name="connsiteY0" fmla="*/ 41378 h 96127"/>
              <a:gd name="connsiteX1" fmla="*/ 7838 w 35730"/>
              <a:gd name="connsiteY1" fmla="*/ 96127 h 96127"/>
              <a:gd name="connsiteX2" fmla="*/ 0 w 35730"/>
              <a:gd name="connsiteY2" fmla="*/ 96127 h 96127"/>
              <a:gd name="connsiteX3" fmla="*/ 0 w 35730"/>
              <a:gd name="connsiteY3" fmla="*/ 21208 h 96127"/>
              <a:gd name="connsiteX4" fmla="*/ 20632 w 35730"/>
              <a:gd name="connsiteY4" fmla="*/ 0 h 96127"/>
              <a:gd name="connsiteX5" fmla="*/ 35731 w 35730"/>
              <a:gd name="connsiteY5" fmla="*/ 4726 h 96127"/>
              <a:gd name="connsiteX6" fmla="*/ 35731 w 35730"/>
              <a:gd name="connsiteY6" fmla="*/ 12563 h 96127"/>
              <a:gd name="connsiteX7" fmla="*/ 21093 w 35730"/>
              <a:gd name="connsiteY7" fmla="*/ 7492 h 96127"/>
              <a:gd name="connsiteX8" fmla="*/ 7838 w 35730"/>
              <a:gd name="connsiteY8" fmla="*/ 20747 h 96127"/>
              <a:gd name="connsiteX9" fmla="*/ 7838 w 35730"/>
              <a:gd name="connsiteY9" fmla="*/ 33887 h 96127"/>
              <a:gd name="connsiteX10" fmla="*/ 33541 w 35730"/>
              <a:gd name="connsiteY10" fmla="*/ 33887 h 96127"/>
              <a:gd name="connsiteX11" fmla="*/ 33541 w 35730"/>
              <a:gd name="connsiteY11" fmla="*/ 41263 h 96127"/>
              <a:gd name="connsiteX12" fmla="*/ 7838 w 35730"/>
              <a:gd name="connsiteY12" fmla="*/ 41263 h 9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730" h="96127">
                <a:moveTo>
                  <a:pt x="7838" y="41378"/>
                </a:moveTo>
                <a:lnTo>
                  <a:pt x="7838" y="96127"/>
                </a:lnTo>
                <a:lnTo>
                  <a:pt x="0" y="96127"/>
                </a:lnTo>
                <a:lnTo>
                  <a:pt x="0" y="21208"/>
                </a:lnTo>
                <a:cubicBezTo>
                  <a:pt x="0" y="8875"/>
                  <a:pt x="7838" y="0"/>
                  <a:pt x="20632" y="0"/>
                </a:cubicBezTo>
                <a:cubicBezTo>
                  <a:pt x="25934" y="0"/>
                  <a:pt x="30890" y="1152"/>
                  <a:pt x="35731" y="4726"/>
                </a:cubicBezTo>
                <a:lnTo>
                  <a:pt x="35731" y="12563"/>
                </a:lnTo>
                <a:cubicBezTo>
                  <a:pt x="31120" y="8760"/>
                  <a:pt x="26395" y="7492"/>
                  <a:pt x="21093" y="7492"/>
                </a:cubicBezTo>
                <a:cubicBezTo>
                  <a:pt x="13024" y="7492"/>
                  <a:pt x="7838" y="13024"/>
                  <a:pt x="7838" y="20747"/>
                </a:cubicBezTo>
                <a:lnTo>
                  <a:pt x="7838" y="33887"/>
                </a:lnTo>
                <a:lnTo>
                  <a:pt x="33541" y="33887"/>
                </a:lnTo>
                <a:lnTo>
                  <a:pt x="33541" y="41263"/>
                </a:lnTo>
                <a:lnTo>
                  <a:pt x="7838" y="412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4DA5A5AE-654A-4E1B-98C0-2FA6C956EB54}"/>
              </a:ext>
            </a:extLst>
          </p:cNvPr>
          <p:cNvSpPr/>
          <p:nvPr/>
        </p:nvSpPr>
        <p:spPr>
          <a:xfrm>
            <a:off x="4407561" y="2035154"/>
            <a:ext cx="36076" cy="83563"/>
          </a:xfrm>
          <a:custGeom>
            <a:avLst/>
            <a:gdLst>
              <a:gd name="connsiteX0" fmla="*/ 20286 w 36076"/>
              <a:gd name="connsiteY0" fmla="*/ 83448 h 83563"/>
              <a:gd name="connsiteX1" fmla="*/ 0 w 36076"/>
              <a:gd name="connsiteY1" fmla="*/ 62010 h 83563"/>
              <a:gd name="connsiteX2" fmla="*/ 0 w 36076"/>
              <a:gd name="connsiteY2" fmla="*/ 0 h 83563"/>
              <a:gd name="connsiteX3" fmla="*/ 7723 w 36076"/>
              <a:gd name="connsiteY3" fmla="*/ 0 h 83563"/>
              <a:gd name="connsiteX4" fmla="*/ 7723 w 36076"/>
              <a:gd name="connsiteY4" fmla="*/ 20286 h 83563"/>
              <a:gd name="connsiteX5" fmla="*/ 35039 w 36076"/>
              <a:gd name="connsiteY5" fmla="*/ 20286 h 83563"/>
              <a:gd name="connsiteX6" fmla="*/ 35039 w 36076"/>
              <a:gd name="connsiteY6" fmla="*/ 27662 h 83563"/>
              <a:gd name="connsiteX7" fmla="*/ 7723 w 36076"/>
              <a:gd name="connsiteY7" fmla="*/ 27662 h 83563"/>
              <a:gd name="connsiteX8" fmla="*/ 7723 w 36076"/>
              <a:gd name="connsiteY8" fmla="*/ 62702 h 83563"/>
              <a:gd name="connsiteX9" fmla="*/ 21093 w 36076"/>
              <a:gd name="connsiteY9" fmla="*/ 76072 h 83563"/>
              <a:gd name="connsiteX10" fmla="*/ 36077 w 36076"/>
              <a:gd name="connsiteY10" fmla="*/ 71346 h 83563"/>
              <a:gd name="connsiteX11" fmla="*/ 36077 w 36076"/>
              <a:gd name="connsiteY11" fmla="*/ 78953 h 83563"/>
              <a:gd name="connsiteX12" fmla="*/ 20401 w 36076"/>
              <a:gd name="connsiteY12" fmla="*/ 83564 h 8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76" h="83563">
                <a:moveTo>
                  <a:pt x="20286" y="83448"/>
                </a:moveTo>
                <a:cubicBezTo>
                  <a:pt x="7723" y="83448"/>
                  <a:pt x="0" y="77570"/>
                  <a:pt x="0" y="62010"/>
                </a:cubicBezTo>
                <a:lnTo>
                  <a:pt x="0" y="0"/>
                </a:lnTo>
                <a:lnTo>
                  <a:pt x="7723" y="0"/>
                </a:lnTo>
                <a:lnTo>
                  <a:pt x="7723" y="20286"/>
                </a:lnTo>
                <a:lnTo>
                  <a:pt x="35039" y="20286"/>
                </a:lnTo>
                <a:lnTo>
                  <a:pt x="35039" y="27662"/>
                </a:lnTo>
                <a:lnTo>
                  <a:pt x="7723" y="27662"/>
                </a:lnTo>
                <a:lnTo>
                  <a:pt x="7723" y="62702"/>
                </a:lnTo>
                <a:cubicBezTo>
                  <a:pt x="7723" y="72268"/>
                  <a:pt x="13255" y="76072"/>
                  <a:pt x="21093" y="76072"/>
                </a:cubicBezTo>
                <a:cubicBezTo>
                  <a:pt x="25934" y="76072"/>
                  <a:pt x="31466" y="74689"/>
                  <a:pt x="36077" y="71346"/>
                </a:cubicBezTo>
                <a:lnTo>
                  <a:pt x="36077" y="78953"/>
                </a:lnTo>
                <a:cubicBezTo>
                  <a:pt x="31697" y="82065"/>
                  <a:pt x="25472" y="83564"/>
                  <a:pt x="20401" y="83564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31F47A3-BDE1-4FE2-9D61-B26F3CAEFB66}"/>
              </a:ext>
            </a:extLst>
          </p:cNvPr>
          <p:cNvSpPr/>
          <p:nvPr/>
        </p:nvSpPr>
        <p:spPr>
          <a:xfrm>
            <a:off x="4456662" y="2022475"/>
            <a:ext cx="55324" cy="95089"/>
          </a:xfrm>
          <a:custGeom>
            <a:avLst/>
            <a:gdLst>
              <a:gd name="connsiteX0" fmla="*/ 7838 w 55324"/>
              <a:gd name="connsiteY0" fmla="*/ 95090 h 95089"/>
              <a:gd name="connsiteX1" fmla="*/ 0 w 55324"/>
              <a:gd name="connsiteY1" fmla="*/ 95090 h 95089"/>
              <a:gd name="connsiteX2" fmla="*/ 0 w 55324"/>
              <a:gd name="connsiteY2" fmla="*/ 0 h 95089"/>
              <a:gd name="connsiteX3" fmla="*/ 7838 w 55324"/>
              <a:gd name="connsiteY3" fmla="*/ 0 h 95089"/>
              <a:gd name="connsiteX4" fmla="*/ 7838 w 55324"/>
              <a:gd name="connsiteY4" fmla="*/ 47142 h 95089"/>
              <a:gd name="connsiteX5" fmla="*/ 30774 w 55324"/>
              <a:gd name="connsiteY5" fmla="*/ 31927 h 95089"/>
              <a:gd name="connsiteX6" fmla="*/ 55325 w 55324"/>
              <a:gd name="connsiteY6" fmla="*/ 59590 h 95089"/>
              <a:gd name="connsiteX7" fmla="*/ 55325 w 55324"/>
              <a:gd name="connsiteY7" fmla="*/ 95090 h 95089"/>
              <a:gd name="connsiteX8" fmla="*/ 47487 w 55324"/>
              <a:gd name="connsiteY8" fmla="*/ 95090 h 95089"/>
              <a:gd name="connsiteX9" fmla="*/ 47487 w 55324"/>
              <a:gd name="connsiteY9" fmla="*/ 60742 h 95089"/>
              <a:gd name="connsiteX10" fmla="*/ 28815 w 55324"/>
              <a:gd name="connsiteY10" fmla="*/ 39534 h 95089"/>
              <a:gd name="connsiteX11" fmla="*/ 7722 w 55324"/>
              <a:gd name="connsiteY11" fmla="*/ 63970 h 95089"/>
              <a:gd name="connsiteX12" fmla="*/ 7722 w 55324"/>
              <a:gd name="connsiteY12" fmla="*/ 95090 h 9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24" h="95089">
                <a:moveTo>
                  <a:pt x="7838" y="95090"/>
                </a:moveTo>
                <a:lnTo>
                  <a:pt x="0" y="95090"/>
                </a:lnTo>
                <a:lnTo>
                  <a:pt x="0" y="0"/>
                </a:lnTo>
                <a:lnTo>
                  <a:pt x="7838" y="0"/>
                </a:lnTo>
                <a:lnTo>
                  <a:pt x="7838" y="47142"/>
                </a:lnTo>
                <a:cubicBezTo>
                  <a:pt x="11987" y="38036"/>
                  <a:pt x="20401" y="31927"/>
                  <a:pt x="30774" y="31927"/>
                </a:cubicBezTo>
                <a:cubicBezTo>
                  <a:pt x="47257" y="31927"/>
                  <a:pt x="55325" y="43453"/>
                  <a:pt x="55325" y="59590"/>
                </a:cubicBezTo>
                <a:lnTo>
                  <a:pt x="55325" y="95090"/>
                </a:lnTo>
                <a:lnTo>
                  <a:pt x="47487" y="95090"/>
                </a:lnTo>
                <a:lnTo>
                  <a:pt x="47487" y="60742"/>
                </a:lnTo>
                <a:cubicBezTo>
                  <a:pt x="47487" y="46681"/>
                  <a:pt x="41033" y="39534"/>
                  <a:pt x="28815" y="39534"/>
                </a:cubicBezTo>
                <a:cubicBezTo>
                  <a:pt x="16598" y="39534"/>
                  <a:pt x="7722" y="50138"/>
                  <a:pt x="7722" y="63970"/>
                </a:cubicBezTo>
                <a:lnTo>
                  <a:pt x="7722" y="9509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8B76C467-7ECF-4540-B6CA-C4D1D08B86DD}"/>
              </a:ext>
            </a:extLst>
          </p:cNvPr>
          <p:cNvSpPr/>
          <p:nvPr/>
        </p:nvSpPr>
        <p:spPr>
          <a:xfrm>
            <a:off x="4527663" y="2054403"/>
            <a:ext cx="59935" cy="64200"/>
          </a:xfrm>
          <a:custGeom>
            <a:avLst/>
            <a:gdLst>
              <a:gd name="connsiteX0" fmla="*/ 0 w 59935"/>
              <a:gd name="connsiteY0" fmla="*/ 32503 h 64200"/>
              <a:gd name="connsiteX1" fmla="*/ 30544 w 59935"/>
              <a:gd name="connsiteY1" fmla="*/ 0 h 64200"/>
              <a:gd name="connsiteX2" fmla="*/ 59935 w 59935"/>
              <a:gd name="connsiteY2" fmla="*/ 31351 h 64200"/>
              <a:gd name="connsiteX3" fmla="*/ 59705 w 59935"/>
              <a:gd name="connsiteY3" fmla="*/ 35154 h 64200"/>
              <a:gd name="connsiteX4" fmla="*/ 8183 w 59935"/>
              <a:gd name="connsiteY4" fmla="*/ 35154 h 64200"/>
              <a:gd name="connsiteX5" fmla="*/ 33080 w 59935"/>
              <a:gd name="connsiteY5" fmla="*/ 56939 h 64200"/>
              <a:gd name="connsiteX6" fmla="*/ 55786 w 59935"/>
              <a:gd name="connsiteY6" fmla="*/ 49331 h 64200"/>
              <a:gd name="connsiteX7" fmla="*/ 55786 w 59935"/>
              <a:gd name="connsiteY7" fmla="*/ 57054 h 64200"/>
              <a:gd name="connsiteX8" fmla="*/ 33080 w 59935"/>
              <a:gd name="connsiteY8" fmla="*/ 64200 h 64200"/>
              <a:gd name="connsiteX9" fmla="*/ 0 w 59935"/>
              <a:gd name="connsiteY9" fmla="*/ 32503 h 64200"/>
              <a:gd name="connsiteX10" fmla="*/ 51752 w 59935"/>
              <a:gd name="connsiteY10" fmla="*/ 28700 h 64200"/>
              <a:gd name="connsiteX11" fmla="*/ 30544 w 59935"/>
              <a:gd name="connsiteY11" fmla="*/ 7261 h 64200"/>
              <a:gd name="connsiteX12" fmla="*/ 8414 w 59935"/>
              <a:gd name="connsiteY12" fmla="*/ 28700 h 64200"/>
              <a:gd name="connsiteX13" fmla="*/ 51752 w 59935"/>
              <a:gd name="connsiteY13" fmla="*/ 28700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200">
                <a:moveTo>
                  <a:pt x="0" y="32503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5" y="13370"/>
                  <a:pt x="59935" y="31351"/>
                </a:cubicBezTo>
                <a:cubicBezTo>
                  <a:pt x="59935" y="32619"/>
                  <a:pt x="59820" y="33886"/>
                  <a:pt x="59705" y="35154"/>
                </a:cubicBezTo>
                <a:lnTo>
                  <a:pt x="8183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1"/>
                </a:cubicBezTo>
                <a:lnTo>
                  <a:pt x="55786" y="57054"/>
                </a:lnTo>
                <a:cubicBezTo>
                  <a:pt x="49216" y="61895"/>
                  <a:pt x="41378" y="64200"/>
                  <a:pt x="33080" y="64200"/>
                </a:cubicBezTo>
                <a:cubicBezTo>
                  <a:pt x="13601" y="64200"/>
                  <a:pt x="0" y="51291"/>
                  <a:pt x="0" y="32503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5" y="7261"/>
                  <a:pt x="9566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B6E7E1EE-A54A-4C12-AEF5-1EEC0C44B51C}"/>
              </a:ext>
            </a:extLst>
          </p:cNvPr>
          <p:cNvSpPr/>
          <p:nvPr/>
        </p:nvSpPr>
        <p:spPr>
          <a:xfrm>
            <a:off x="4603043" y="2031351"/>
            <a:ext cx="15099" cy="86330"/>
          </a:xfrm>
          <a:custGeom>
            <a:avLst/>
            <a:gdLst>
              <a:gd name="connsiteX0" fmla="*/ 0 w 15099"/>
              <a:gd name="connsiteY0" fmla="*/ 5532 h 86330"/>
              <a:gd name="connsiteX1" fmla="*/ 5302 w 15099"/>
              <a:gd name="connsiteY1" fmla="*/ 0 h 86330"/>
              <a:gd name="connsiteX2" fmla="*/ 8991 w 15099"/>
              <a:gd name="connsiteY2" fmla="*/ 1152 h 86330"/>
              <a:gd name="connsiteX3" fmla="*/ 15099 w 15099"/>
              <a:gd name="connsiteY3" fmla="*/ 5417 h 86330"/>
              <a:gd name="connsiteX4" fmla="*/ 8991 w 15099"/>
              <a:gd name="connsiteY4" fmla="*/ 9682 h 86330"/>
              <a:gd name="connsiteX5" fmla="*/ 5302 w 15099"/>
              <a:gd name="connsiteY5" fmla="*/ 10950 h 86330"/>
              <a:gd name="connsiteX6" fmla="*/ 0 w 15099"/>
              <a:gd name="connsiteY6" fmla="*/ 5532 h 86330"/>
              <a:gd name="connsiteX7" fmla="*/ 1960 w 15099"/>
              <a:gd name="connsiteY7" fmla="*/ 24205 h 86330"/>
              <a:gd name="connsiteX8" fmla="*/ 9913 w 15099"/>
              <a:gd name="connsiteY8" fmla="*/ 24205 h 86330"/>
              <a:gd name="connsiteX9" fmla="*/ 9913 w 15099"/>
              <a:gd name="connsiteY9" fmla="*/ 86330 h 86330"/>
              <a:gd name="connsiteX10" fmla="*/ 1960 w 15099"/>
              <a:gd name="connsiteY10" fmla="*/ 86330 h 86330"/>
              <a:gd name="connsiteX11" fmla="*/ 1960 w 15099"/>
              <a:gd name="connsiteY11" fmla="*/ 24205 h 8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99" h="86330">
                <a:moveTo>
                  <a:pt x="0" y="5532"/>
                </a:moveTo>
                <a:cubicBezTo>
                  <a:pt x="0" y="2536"/>
                  <a:pt x="2305" y="0"/>
                  <a:pt x="5302" y="0"/>
                </a:cubicBezTo>
                <a:cubicBezTo>
                  <a:pt x="6685" y="0"/>
                  <a:pt x="7838" y="346"/>
                  <a:pt x="8991" y="1152"/>
                </a:cubicBezTo>
                <a:lnTo>
                  <a:pt x="15099" y="5417"/>
                </a:lnTo>
                <a:lnTo>
                  <a:pt x="8991" y="9682"/>
                </a:lnTo>
                <a:cubicBezTo>
                  <a:pt x="7838" y="10489"/>
                  <a:pt x="6685" y="10950"/>
                  <a:pt x="5302" y="10950"/>
                </a:cubicBezTo>
                <a:cubicBezTo>
                  <a:pt x="2305" y="10950"/>
                  <a:pt x="0" y="8414"/>
                  <a:pt x="0" y="5532"/>
                </a:cubicBezTo>
                <a:close/>
                <a:moveTo>
                  <a:pt x="1960" y="24205"/>
                </a:moveTo>
                <a:lnTo>
                  <a:pt x="9913" y="24205"/>
                </a:lnTo>
                <a:lnTo>
                  <a:pt x="9913" y="86330"/>
                </a:lnTo>
                <a:lnTo>
                  <a:pt x="1960" y="86330"/>
                </a:lnTo>
                <a:lnTo>
                  <a:pt x="1960" y="24205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DCD4D43E-9C8E-46C1-A882-1D39F0933324}"/>
              </a:ext>
            </a:extLst>
          </p:cNvPr>
          <p:cNvSpPr/>
          <p:nvPr/>
        </p:nvSpPr>
        <p:spPr>
          <a:xfrm>
            <a:off x="4634855" y="2054518"/>
            <a:ext cx="31120" cy="63162"/>
          </a:xfrm>
          <a:custGeom>
            <a:avLst/>
            <a:gdLst>
              <a:gd name="connsiteX0" fmla="*/ 7838 w 31120"/>
              <a:gd name="connsiteY0" fmla="*/ 63048 h 63162"/>
              <a:gd name="connsiteX1" fmla="*/ 0 w 31120"/>
              <a:gd name="connsiteY1" fmla="*/ 63048 h 63162"/>
              <a:gd name="connsiteX2" fmla="*/ 0 w 31120"/>
              <a:gd name="connsiteY2" fmla="*/ 922 h 63162"/>
              <a:gd name="connsiteX3" fmla="*/ 7838 w 31120"/>
              <a:gd name="connsiteY3" fmla="*/ 922 h 63162"/>
              <a:gd name="connsiteX4" fmla="*/ 7838 w 31120"/>
              <a:gd name="connsiteY4" fmla="*/ 16943 h 63162"/>
              <a:gd name="connsiteX5" fmla="*/ 31120 w 31120"/>
              <a:gd name="connsiteY5" fmla="*/ 0 h 63162"/>
              <a:gd name="connsiteX6" fmla="*/ 31120 w 31120"/>
              <a:gd name="connsiteY6" fmla="*/ 8875 h 63162"/>
              <a:gd name="connsiteX7" fmla="*/ 7838 w 31120"/>
              <a:gd name="connsiteY7" fmla="*/ 33195 h 63162"/>
              <a:gd name="connsiteX8" fmla="*/ 7838 w 31120"/>
              <a:gd name="connsiteY8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20" h="63162">
                <a:moveTo>
                  <a:pt x="7838" y="63048"/>
                </a:moveTo>
                <a:lnTo>
                  <a:pt x="0" y="63048"/>
                </a:lnTo>
                <a:lnTo>
                  <a:pt x="0" y="922"/>
                </a:lnTo>
                <a:lnTo>
                  <a:pt x="7838" y="922"/>
                </a:lnTo>
                <a:lnTo>
                  <a:pt x="7838" y="16943"/>
                </a:lnTo>
                <a:cubicBezTo>
                  <a:pt x="12103" y="6455"/>
                  <a:pt x="20747" y="0"/>
                  <a:pt x="31120" y="0"/>
                </a:cubicBezTo>
                <a:lnTo>
                  <a:pt x="31120" y="8875"/>
                </a:lnTo>
                <a:cubicBezTo>
                  <a:pt x="18672" y="7607"/>
                  <a:pt x="7838" y="17059"/>
                  <a:pt x="7838" y="33195"/>
                </a:cubicBezTo>
                <a:lnTo>
                  <a:pt x="7838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5A7E15F-7549-4AC1-BFD3-C85767D318FF}"/>
              </a:ext>
            </a:extLst>
          </p:cNvPr>
          <p:cNvSpPr/>
          <p:nvPr/>
        </p:nvSpPr>
        <p:spPr>
          <a:xfrm>
            <a:off x="4702858" y="2022475"/>
            <a:ext cx="63739" cy="96127"/>
          </a:xfrm>
          <a:custGeom>
            <a:avLst/>
            <a:gdLst>
              <a:gd name="connsiteX0" fmla="*/ 55901 w 63739"/>
              <a:gd name="connsiteY0" fmla="*/ 80798 h 96127"/>
              <a:gd name="connsiteX1" fmla="*/ 31120 w 63739"/>
              <a:gd name="connsiteY1" fmla="*/ 96127 h 96127"/>
              <a:gd name="connsiteX2" fmla="*/ 0 w 63739"/>
              <a:gd name="connsiteY2" fmla="*/ 64315 h 96127"/>
              <a:gd name="connsiteX3" fmla="*/ 31120 w 63739"/>
              <a:gd name="connsiteY3" fmla="*/ 31927 h 96127"/>
              <a:gd name="connsiteX4" fmla="*/ 55901 w 63739"/>
              <a:gd name="connsiteY4" fmla="*/ 47372 h 96127"/>
              <a:gd name="connsiteX5" fmla="*/ 55901 w 63739"/>
              <a:gd name="connsiteY5" fmla="*/ 0 h 96127"/>
              <a:gd name="connsiteX6" fmla="*/ 63739 w 63739"/>
              <a:gd name="connsiteY6" fmla="*/ 0 h 96127"/>
              <a:gd name="connsiteX7" fmla="*/ 63739 w 63739"/>
              <a:gd name="connsiteY7" fmla="*/ 95090 h 96127"/>
              <a:gd name="connsiteX8" fmla="*/ 55901 w 63739"/>
              <a:gd name="connsiteY8" fmla="*/ 95090 h 96127"/>
              <a:gd name="connsiteX9" fmla="*/ 55901 w 63739"/>
              <a:gd name="connsiteY9" fmla="*/ 80798 h 96127"/>
              <a:gd name="connsiteX10" fmla="*/ 8184 w 63739"/>
              <a:gd name="connsiteY10" fmla="*/ 64200 h 96127"/>
              <a:gd name="connsiteX11" fmla="*/ 31927 w 63739"/>
              <a:gd name="connsiteY11" fmla="*/ 88751 h 96127"/>
              <a:gd name="connsiteX12" fmla="*/ 55901 w 63739"/>
              <a:gd name="connsiteY12" fmla="*/ 64200 h 96127"/>
              <a:gd name="connsiteX13" fmla="*/ 31927 w 63739"/>
              <a:gd name="connsiteY13" fmla="*/ 39419 h 96127"/>
              <a:gd name="connsiteX14" fmla="*/ 8184 w 63739"/>
              <a:gd name="connsiteY14" fmla="*/ 64200 h 9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739" h="96127">
                <a:moveTo>
                  <a:pt x="55901" y="80798"/>
                </a:moveTo>
                <a:cubicBezTo>
                  <a:pt x="51521" y="90018"/>
                  <a:pt x="42531" y="96127"/>
                  <a:pt x="31120" y="96127"/>
                </a:cubicBezTo>
                <a:cubicBezTo>
                  <a:pt x="13024" y="96127"/>
                  <a:pt x="0" y="82642"/>
                  <a:pt x="0" y="64315"/>
                </a:cubicBezTo>
                <a:cubicBezTo>
                  <a:pt x="0" y="45989"/>
                  <a:pt x="12909" y="31927"/>
                  <a:pt x="31120" y="31927"/>
                </a:cubicBezTo>
                <a:cubicBezTo>
                  <a:pt x="42531" y="31927"/>
                  <a:pt x="51406" y="38036"/>
                  <a:pt x="55901" y="47372"/>
                </a:cubicBezTo>
                <a:lnTo>
                  <a:pt x="55901" y="0"/>
                </a:lnTo>
                <a:lnTo>
                  <a:pt x="63739" y="0"/>
                </a:lnTo>
                <a:lnTo>
                  <a:pt x="63739" y="95090"/>
                </a:lnTo>
                <a:lnTo>
                  <a:pt x="55901" y="95090"/>
                </a:lnTo>
                <a:lnTo>
                  <a:pt x="55901" y="80798"/>
                </a:lnTo>
                <a:close/>
                <a:moveTo>
                  <a:pt x="8184" y="64200"/>
                </a:moveTo>
                <a:cubicBezTo>
                  <a:pt x="8184" y="78377"/>
                  <a:pt x="17981" y="88751"/>
                  <a:pt x="31927" y="88751"/>
                </a:cubicBezTo>
                <a:cubicBezTo>
                  <a:pt x="45874" y="88751"/>
                  <a:pt x="55901" y="78377"/>
                  <a:pt x="55901" y="64200"/>
                </a:cubicBezTo>
                <a:cubicBezTo>
                  <a:pt x="55901" y="50023"/>
                  <a:pt x="45874" y="39419"/>
                  <a:pt x="31927" y="39419"/>
                </a:cubicBezTo>
                <a:cubicBezTo>
                  <a:pt x="17981" y="39419"/>
                  <a:pt x="8184" y="49792"/>
                  <a:pt x="8184" y="64200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8D6D79CA-BA9F-43AD-B8F5-07DDBCBE7060}"/>
              </a:ext>
            </a:extLst>
          </p:cNvPr>
          <p:cNvSpPr/>
          <p:nvPr/>
        </p:nvSpPr>
        <p:spPr>
          <a:xfrm>
            <a:off x="4783887" y="2054403"/>
            <a:ext cx="63739" cy="64200"/>
          </a:xfrm>
          <a:custGeom>
            <a:avLst/>
            <a:gdLst>
              <a:gd name="connsiteX0" fmla="*/ 55901 w 63739"/>
              <a:gd name="connsiteY0" fmla="*/ 48870 h 64200"/>
              <a:gd name="connsiteX1" fmla="*/ 31120 w 63739"/>
              <a:gd name="connsiteY1" fmla="*/ 64200 h 64200"/>
              <a:gd name="connsiteX2" fmla="*/ 0 w 63739"/>
              <a:gd name="connsiteY2" fmla="*/ 32388 h 64200"/>
              <a:gd name="connsiteX3" fmla="*/ 31120 w 63739"/>
              <a:gd name="connsiteY3" fmla="*/ 0 h 64200"/>
              <a:gd name="connsiteX4" fmla="*/ 55901 w 63739"/>
              <a:gd name="connsiteY4" fmla="*/ 15445 h 64200"/>
              <a:gd name="connsiteX5" fmla="*/ 55901 w 63739"/>
              <a:gd name="connsiteY5" fmla="*/ 1037 h 64200"/>
              <a:gd name="connsiteX6" fmla="*/ 63739 w 63739"/>
              <a:gd name="connsiteY6" fmla="*/ 1037 h 64200"/>
              <a:gd name="connsiteX7" fmla="*/ 63739 w 63739"/>
              <a:gd name="connsiteY7" fmla="*/ 63163 h 64200"/>
              <a:gd name="connsiteX8" fmla="*/ 55901 w 63739"/>
              <a:gd name="connsiteY8" fmla="*/ 63163 h 64200"/>
              <a:gd name="connsiteX9" fmla="*/ 55901 w 63739"/>
              <a:gd name="connsiteY9" fmla="*/ 48870 h 64200"/>
              <a:gd name="connsiteX10" fmla="*/ 8184 w 63739"/>
              <a:gd name="connsiteY10" fmla="*/ 32273 h 64200"/>
              <a:gd name="connsiteX11" fmla="*/ 31927 w 63739"/>
              <a:gd name="connsiteY11" fmla="*/ 56823 h 64200"/>
              <a:gd name="connsiteX12" fmla="*/ 55901 w 63739"/>
              <a:gd name="connsiteY12" fmla="*/ 32273 h 64200"/>
              <a:gd name="connsiteX13" fmla="*/ 31927 w 63739"/>
              <a:gd name="connsiteY13" fmla="*/ 7492 h 64200"/>
              <a:gd name="connsiteX14" fmla="*/ 8184 w 63739"/>
              <a:gd name="connsiteY14" fmla="*/ 32273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739" h="64200">
                <a:moveTo>
                  <a:pt x="55901" y="48870"/>
                </a:moveTo>
                <a:cubicBezTo>
                  <a:pt x="51521" y="58206"/>
                  <a:pt x="42531" y="64200"/>
                  <a:pt x="31120" y="64200"/>
                </a:cubicBezTo>
                <a:cubicBezTo>
                  <a:pt x="13024" y="64200"/>
                  <a:pt x="0" y="50715"/>
                  <a:pt x="0" y="32388"/>
                </a:cubicBezTo>
                <a:cubicBezTo>
                  <a:pt x="0" y="14062"/>
                  <a:pt x="12909" y="0"/>
                  <a:pt x="31120" y="0"/>
                </a:cubicBezTo>
                <a:cubicBezTo>
                  <a:pt x="42531" y="0"/>
                  <a:pt x="51406" y="6109"/>
                  <a:pt x="55901" y="15445"/>
                </a:cubicBezTo>
                <a:lnTo>
                  <a:pt x="55901" y="1037"/>
                </a:lnTo>
                <a:lnTo>
                  <a:pt x="63739" y="1037"/>
                </a:lnTo>
                <a:lnTo>
                  <a:pt x="63739" y="63163"/>
                </a:lnTo>
                <a:lnTo>
                  <a:pt x="55901" y="63163"/>
                </a:lnTo>
                <a:lnTo>
                  <a:pt x="55901" y="48870"/>
                </a:lnTo>
                <a:close/>
                <a:moveTo>
                  <a:pt x="8184" y="32273"/>
                </a:moveTo>
                <a:cubicBezTo>
                  <a:pt x="8184" y="46450"/>
                  <a:pt x="17981" y="56823"/>
                  <a:pt x="31927" y="56823"/>
                </a:cubicBezTo>
                <a:cubicBezTo>
                  <a:pt x="45874" y="56823"/>
                  <a:pt x="55901" y="46450"/>
                  <a:pt x="55901" y="32273"/>
                </a:cubicBezTo>
                <a:cubicBezTo>
                  <a:pt x="55901" y="18096"/>
                  <a:pt x="45874" y="7492"/>
                  <a:pt x="31927" y="7492"/>
                </a:cubicBezTo>
                <a:cubicBezTo>
                  <a:pt x="17981" y="7492"/>
                  <a:pt x="8184" y="17865"/>
                  <a:pt x="8184" y="32273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8530265-EF2A-4E21-A756-EACF712881A6}"/>
              </a:ext>
            </a:extLst>
          </p:cNvPr>
          <p:cNvSpPr/>
          <p:nvPr/>
        </p:nvSpPr>
        <p:spPr>
          <a:xfrm>
            <a:off x="4867796" y="2031351"/>
            <a:ext cx="15099" cy="86330"/>
          </a:xfrm>
          <a:custGeom>
            <a:avLst/>
            <a:gdLst>
              <a:gd name="connsiteX0" fmla="*/ 0 w 15099"/>
              <a:gd name="connsiteY0" fmla="*/ 5532 h 86330"/>
              <a:gd name="connsiteX1" fmla="*/ 5302 w 15099"/>
              <a:gd name="connsiteY1" fmla="*/ 0 h 86330"/>
              <a:gd name="connsiteX2" fmla="*/ 8990 w 15099"/>
              <a:gd name="connsiteY2" fmla="*/ 1152 h 86330"/>
              <a:gd name="connsiteX3" fmla="*/ 15099 w 15099"/>
              <a:gd name="connsiteY3" fmla="*/ 5417 h 86330"/>
              <a:gd name="connsiteX4" fmla="*/ 8990 w 15099"/>
              <a:gd name="connsiteY4" fmla="*/ 9682 h 86330"/>
              <a:gd name="connsiteX5" fmla="*/ 5302 w 15099"/>
              <a:gd name="connsiteY5" fmla="*/ 10950 h 86330"/>
              <a:gd name="connsiteX6" fmla="*/ 0 w 15099"/>
              <a:gd name="connsiteY6" fmla="*/ 5532 h 86330"/>
              <a:gd name="connsiteX7" fmla="*/ 1960 w 15099"/>
              <a:gd name="connsiteY7" fmla="*/ 24205 h 86330"/>
              <a:gd name="connsiteX8" fmla="*/ 9913 w 15099"/>
              <a:gd name="connsiteY8" fmla="*/ 24205 h 86330"/>
              <a:gd name="connsiteX9" fmla="*/ 9913 w 15099"/>
              <a:gd name="connsiteY9" fmla="*/ 86330 h 86330"/>
              <a:gd name="connsiteX10" fmla="*/ 1960 w 15099"/>
              <a:gd name="connsiteY10" fmla="*/ 86330 h 86330"/>
              <a:gd name="connsiteX11" fmla="*/ 1960 w 15099"/>
              <a:gd name="connsiteY11" fmla="*/ 24205 h 8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99" h="86330">
                <a:moveTo>
                  <a:pt x="0" y="5532"/>
                </a:moveTo>
                <a:cubicBezTo>
                  <a:pt x="0" y="2536"/>
                  <a:pt x="2305" y="0"/>
                  <a:pt x="5302" y="0"/>
                </a:cubicBezTo>
                <a:cubicBezTo>
                  <a:pt x="6685" y="0"/>
                  <a:pt x="7838" y="346"/>
                  <a:pt x="8990" y="1152"/>
                </a:cubicBezTo>
                <a:lnTo>
                  <a:pt x="15099" y="5417"/>
                </a:lnTo>
                <a:lnTo>
                  <a:pt x="8990" y="9682"/>
                </a:lnTo>
                <a:cubicBezTo>
                  <a:pt x="7838" y="10489"/>
                  <a:pt x="6685" y="10950"/>
                  <a:pt x="5302" y="10950"/>
                </a:cubicBezTo>
                <a:cubicBezTo>
                  <a:pt x="2305" y="10950"/>
                  <a:pt x="0" y="8414"/>
                  <a:pt x="0" y="5532"/>
                </a:cubicBezTo>
                <a:close/>
                <a:moveTo>
                  <a:pt x="1960" y="24205"/>
                </a:moveTo>
                <a:lnTo>
                  <a:pt x="9913" y="24205"/>
                </a:lnTo>
                <a:lnTo>
                  <a:pt x="9913" y="86330"/>
                </a:lnTo>
                <a:lnTo>
                  <a:pt x="1960" y="86330"/>
                </a:lnTo>
                <a:lnTo>
                  <a:pt x="1960" y="24205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AED36AC-790C-415F-9F93-544EF66F94A2}"/>
              </a:ext>
            </a:extLst>
          </p:cNvPr>
          <p:cNvSpPr/>
          <p:nvPr/>
        </p:nvSpPr>
        <p:spPr>
          <a:xfrm>
            <a:off x="4899608" y="2022475"/>
            <a:ext cx="7837" cy="95089"/>
          </a:xfrm>
          <a:custGeom>
            <a:avLst/>
            <a:gdLst>
              <a:gd name="connsiteX0" fmla="*/ 0 w 7837"/>
              <a:gd name="connsiteY0" fmla="*/ 0 h 95089"/>
              <a:gd name="connsiteX1" fmla="*/ 7838 w 7837"/>
              <a:gd name="connsiteY1" fmla="*/ 0 h 95089"/>
              <a:gd name="connsiteX2" fmla="*/ 7838 w 7837"/>
              <a:gd name="connsiteY2" fmla="*/ 95090 h 95089"/>
              <a:gd name="connsiteX3" fmla="*/ 0 w 7837"/>
              <a:gd name="connsiteY3" fmla="*/ 95090 h 95089"/>
              <a:gd name="connsiteX4" fmla="*/ 0 w 7837"/>
              <a:gd name="connsiteY4" fmla="*/ 0 h 9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7" h="95089">
                <a:moveTo>
                  <a:pt x="0" y="0"/>
                </a:moveTo>
                <a:lnTo>
                  <a:pt x="7838" y="0"/>
                </a:lnTo>
                <a:lnTo>
                  <a:pt x="7838" y="95090"/>
                </a:lnTo>
                <a:lnTo>
                  <a:pt x="0" y="95090"/>
                </a:lnTo>
                <a:lnTo>
                  <a:pt x="0" y="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CE48C1F-4AC8-40E6-92C7-DB51C6D66249}"/>
              </a:ext>
            </a:extLst>
          </p:cNvPr>
          <p:cNvSpPr/>
          <p:nvPr/>
        </p:nvSpPr>
        <p:spPr>
          <a:xfrm>
            <a:off x="4920009" y="2055440"/>
            <a:ext cx="61549" cy="93822"/>
          </a:xfrm>
          <a:custGeom>
            <a:avLst/>
            <a:gdLst>
              <a:gd name="connsiteX0" fmla="*/ 16137 w 61549"/>
              <a:gd name="connsiteY0" fmla="*/ 93822 h 93822"/>
              <a:gd name="connsiteX1" fmla="*/ 7838 w 61549"/>
              <a:gd name="connsiteY1" fmla="*/ 93822 h 93822"/>
              <a:gd name="connsiteX2" fmla="*/ 27547 w 61549"/>
              <a:gd name="connsiteY2" fmla="*/ 53020 h 93822"/>
              <a:gd name="connsiteX3" fmla="*/ 0 w 61549"/>
              <a:gd name="connsiteY3" fmla="*/ 0 h 93822"/>
              <a:gd name="connsiteX4" fmla="*/ 9221 w 61549"/>
              <a:gd name="connsiteY4" fmla="*/ 0 h 93822"/>
              <a:gd name="connsiteX5" fmla="*/ 31812 w 61549"/>
              <a:gd name="connsiteY5" fmla="*/ 44145 h 93822"/>
              <a:gd name="connsiteX6" fmla="*/ 53251 w 61549"/>
              <a:gd name="connsiteY6" fmla="*/ 0 h 93822"/>
              <a:gd name="connsiteX7" fmla="*/ 61549 w 61549"/>
              <a:gd name="connsiteY7" fmla="*/ 0 h 93822"/>
              <a:gd name="connsiteX8" fmla="*/ 16137 w 61549"/>
              <a:gd name="connsiteY8" fmla="*/ 93822 h 9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549" h="93822">
                <a:moveTo>
                  <a:pt x="16137" y="93822"/>
                </a:moveTo>
                <a:lnTo>
                  <a:pt x="7838" y="93822"/>
                </a:lnTo>
                <a:lnTo>
                  <a:pt x="27547" y="53020"/>
                </a:lnTo>
                <a:lnTo>
                  <a:pt x="0" y="0"/>
                </a:lnTo>
                <a:lnTo>
                  <a:pt x="9221" y="0"/>
                </a:lnTo>
                <a:lnTo>
                  <a:pt x="31812" y="44145"/>
                </a:lnTo>
                <a:lnTo>
                  <a:pt x="53251" y="0"/>
                </a:lnTo>
                <a:lnTo>
                  <a:pt x="61549" y="0"/>
                </a:lnTo>
                <a:lnTo>
                  <a:pt x="16137" y="93822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85D93FFF-4B3F-479F-8305-237729A6FC83}"/>
              </a:ext>
            </a:extLst>
          </p:cNvPr>
          <p:cNvSpPr/>
          <p:nvPr/>
        </p:nvSpPr>
        <p:spPr>
          <a:xfrm>
            <a:off x="5023859" y="2022475"/>
            <a:ext cx="7837" cy="95089"/>
          </a:xfrm>
          <a:custGeom>
            <a:avLst/>
            <a:gdLst>
              <a:gd name="connsiteX0" fmla="*/ 0 w 7837"/>
              <a:gd name="connsiteY0" fmla="*/ 0 h 95089"/>
              <a:gd name="connsiteX1" fmla="*/ 7838 w 7837"/>
              <a:gd name="connsiteY1" fmla="*/ 0 h 95089"/>
              <a:gd name="connsiteX2" fmla="*/ 7838 w 7837"/>
              <a:gd name="connsiteY2" fmla="*/ 95090 h 95089"/>
              <a:gd name="connsiteX3" fmla="*/ 0 w 7837"/>
              <a:gd name="connsiteY3" fmla="*/ 95090 h 95089"/>
              <a:gd name="connsiteX4" fmla="*/ 0 w 7837"/>
              <a:gd name="connsiteY4" fmla="*/ 0 h 9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7" h="95089">
                <a:moveTo>
                  <a:pt x="0" y="0"/>
                </a:moveTo>
                <a:lnTo>
                  <a:pt x="7838" y="0"/>
                </a:lnTo>
                <a:lnTo>
                  <a:pt x="7838" y="95090"/>
                </a:lnTo>
                <a:lnTo>
                  <a:pt x="0" y="95090"/>
                </a:lnTo>
                <a:lnTo>
                  <a:pt x="0" y="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E76DA07-A167-484F-8B37-215F4A377D72}"/>
              </a:ext>
            </a:extLst>
          </p:cNvPr>
          <p:cNvSpPr/>
          <p:nvPr/>
        </p:nvSpPr>
        <p:spPr>
          <a:xfrm>
            <a:off x="5051983" y="2031351"/>
            <a:ext cx="15099" cy="86330"/>
          </a:xfrm>
          <a:custGeom>
            <a:avLst/>
            <a:gdLst>
              <a:gd name="connsiteX0" fmla="*/ 0 w 15099"/>
              <a:gd name="connsiteY0" fmla="*/ 5532 h 86330"/>
              <a:gd name="connsiteX1" fmla="*/ 5302 w 15099"/>
              <a:gd name="connsiteY1" fmla="*/ 0 h 86330"/>
              <a:gd name="connsiteX2" fmla="*/ 8990 w 15099"/>
              <a:gd name="connsiteY2" fmla="*/ 1152 h 86330"/>
              <a:gd name="connsiteX3" fmla="*/ 15099 w 15099"/>
              <a:gd name="connsiteY3" fmla="*/ 5417 h 86330"/>
              <a:gd name="connsiteX4" fmla="*/ 8990 w 15099"/>
              <a:gd name="connsiteY4" fmla="*/ 9682 h 86330"/>
              <a:gd name="connsiteX5" fmla="*/ 5302 w 15099"/>
              <a:gd name="connsiteY5" fmla="*/ 10950 h 86330"/>
              <a:gd name="connsiteX6" fmla="*/ 0 w 15099"/>
              <a:gd name="connsiteY6" fmla="*/ 5532 h 86330"/>
              <a:gd name="connsiteX7" fmla="*/ 1960 w 15099"/>
              <a:gd name="connsiteY7" fmla="*/ 24205 h 86330"/>
              <a:gd name="connsiteX8" fmla="*/ 9913 w 15099"/>
              <a:gd name="connsiteY8" fmla="*/ 24205 h 86330"/>
              <a:gd name="connsiteX9" fmla="*/ 9913 w 15099"/>
              <a:gd name="connsiteY9" fmla="*/ 86330 h 86330"/>
              <a:gd name="connsiteX10" fmla="*/ 1960 w 15099"/>
              <a:gd name="connsiteY10" fmla="*/ 86330 h 86330"/>
              <a:gd name="connsiteX11" fmla="*/ 1960 w 15099"/>
              <a:gd name="connsiteY11" fmla="*/ 24205 h 8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99" h="86330">
                <a:moveTo>
                  <a:pt x="0" y="5532"/>
                </a:moveTo>
                <a:cubicBezTo>
                  <a:pt x="0" y="2536"/>
                  <a:pt x="2305" y="0"/>
                  <a:pt x="5302" y="0"/>
                </a:cubicBezTo>
                <a:cubicBezTo>
                  <a:pt x="6685" y="0"/>
                  <a:pt x="7838" y="346"/>
                  <a:pt x="8990" y="1152"/>
                </a:cubicBezTo>
                <a:lnTo>
                  <a:pt x="15099" y="5417"/>
                </a:lnTo>
                <a:lnTo>
                  <a:pt x="8990" y="9682"/>
                </a:lnTo>
                <a:cubicBezTo>
                  <a:pt x="7838" y="10489"/>
                  <a:pt x="6685" y="10950"/>
                  <a:pt x="5302" y="10950"/>
                </a:cubicBezTo>
                <a:cubicBezTo>
                  <a:pt x="2305" y="10950"/>
                  <a:pt x="0" y="8414"/>
                  <a:pt x="0" y="5532"/>
                </a:cubicBezTo>
                <a:close/>
                <a:moveTo>
                  <a:pt x="1960" y="24205"/>
                </a:moveTo>
                <a:lnTo>
                  <a:pt x="9913" y="24205"/>
                </a:lnTo>
                <a:lnTo>
                  <a:pt x="9913" y="86330"/>
                </a:lnTo>
                <a:lnTo>
                  <a:pt x="1960" y="86330"/>
                </a:lnTo>
                <a:lnTo>
                  <a:pt x="1960" y="24205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B48988A7-1FCB-42D8-A4E7-34ADB66EC81F}"/>
              </a:ext>
            </a:extLst>
          </p:cNvPr>
          <p:cNvSpPr/>
          <p:nvPr/>
        </p:nvSpPr>
        <p:spPr>
          <a:xfrm>
            <a:off x="5074228" y="2055440"/>
            <a:ext cx="62471" cy="64084"/>
          </a:xfrm>
          <a:custGeom>
            <a:avLst/>
            <a:gdLst>
              <a:gd name="connsiteX0" fmla="*/ 31236 w 62471"/>
              <a:gd name="connsiteY0" fmla="*/ 64085 h 64084"/>
              <a:gd name="connsiteX1" fmla="*/ 0 w 62471"/>
              <a:gd name="connsiteY1" fmla="*/ 0 h 64084"/>
              <a:gd name="connsiteX2" fmla="*/ 9106 w 62471"/>
              <a:gd name="connsiteY2" fmla="*/ 0 h 64084"/>
              <a:gd name="connsiteX3" fmla="*/ 31582 w 62471"/>
              <a:gd name="connsiteY3" fmla="*/ 47372 h 64084"/>
              <a:gd name="connsiteX4" fmla="*/ 53942 w 62471"/>
              <a:gd name="connsiteY4" fmla="*/ 0 h 64084"/>
              <a:gd name="connsiteX5" fmla="*/ 62471 w 62471"/>
              <a:gd name="connsiteY5" fmla="*/ 0 h 64084"/>
              <a:gd name="connsiteX6" fmla="*/ 31236 w 62471"/>
              <a:gd name="connsiteY6" fmla="*/ 64085 h 6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71" h="64084">
                <a:moveTo>
                  <a:pt x="31236" y="64085"/>
                </a:moveTo>
                <a:lnTo>
                  <a:pt x="0" y="0"/>
                </a:lnTo>
                <a:lnTo>
                  <a:pt x="9106" y="0"/>
                </a:lnTo>
                <a:lnTo>
                  <a:pt x="31582" y="47372"/>
                </a:lnTo>
                <a:lnTo>
                  <a:pt x="53942" y="0"/>
                </a:lnTo>
                <a:lnTo>
                  <a:pt x="62471" y="0"/>
                </a:lnTo>
                <a:lnTo>
                  <a:pt x="31236" y="64085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DCE121B-A4C2-41A3-8650-A6EA4F32A2F2}"/>
              </a:ext>
            </a:extLst>
          </p:cNvPr>
          <p:cNvSpPr/>
          <p:nvPr/>
        </p:nvSpPr>
        <p:spPr>
          <a:xfrm>
            <a:off x="5144421" y="2054403"/>
            <a:ext cx="59935" cy="64200"/>
          </a:xfrm>
          <a:custGeom>
            <a:avLst/>
            <a:gdLst>
              <a:gd name="connsiteX0" fmla="*/ 0 w 59935"/>
              <a:gd name="connsiteY0" fmla="*/ 32503 h 64200"/>
              <a:gd name="connsiteX1" fmla="*/ 30544 w 59935"/>
              <a:gd name="connsiteY1" fmla="*/ 0 h 64200"/>
              <a:gd name="connsiteX2" fmla="*/ 59936 w 59935"/>
              <a:gd name="connsiteY2" fmla="*/ 31351 h 64200"/>
              <a:gd name="connsiteX3" fmla="*/ 59705 w 59935"/>
              <a:gd name="connsiteY3" fmla="*/ 35154 h 64200"/>
              <a:gd name="connsiteX4" fmla="*/ 8184 w 59935"/>
              <a:gd name="connsiteY4" fmla="*/ 35154 h 64200"/>
              <a:gd name="connsiteX5" fmla="*/ 33080 w 59935"/>
              <a:gd name="connsiteY5" fmla="*/ 56939 h 64200"/>
              <a:gd name="connsiteX6" fmla="*/ 55786 w 59935"/>
              <a:gd name="connsiteY6" fmla="*/ 49331 h 64200"/>
              <a:gd name="connsiteX7" fmla="*/ 55786 w 59935"/>
              <a:gd name="connsiteY7" fmla="*/ 57054 h 64200"/>
              <a:gd name="connsiteX8" fmla="*/ 33080 w 59935"/>
              <a:gd name="connsiteY8" fmla="*/ 64200 h 64200"/>
              <a:gd name="connsiteX9" fmla="*/ 0 w 59935"/>
              <a:gd name="connsiteY9" fmla="*/ 32503 h 64200"/>
              <a:gd name="connsiteX10" fmla="*/ 51752 w 59935"/>
              <a:gd name="connsiteY10" fmla="*/ 28700 h 64200"/>
              <a:gd name="connsiteX11" fmla="*/ 30544 w 59935"/>
              <a:gd name="connsiteY11" fmla="*/ 7261 h 64200"/>
              <a:gd name="connsiteX12" fmla="*/ 8414 w 59935"/>
              <a:gd name="connsiteY12" fmla="*/ 28700 h 64200"/>
              <a:gd name="connsiteX13" fmla="*/ 51752 w 59935"/>
              <a:gd name="connsiteY13" fmla="*/ 28700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200">
                <a:moveTo>
                  <a:pt x="0" y="32503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6" y="13370"/>
                  <a:pt x="59936" y="31351"/>
                </a:cubicBezTo>
                <a:cubicBezTo>
                  <a:pt x="59936" y="32619"/>
                  <a:pt x="59820" y="33886"/>
                  <a:pt x="59705" y="35154"/>
                </a:cubicBezTo>
                <a:lnTo>
                  <a:pt x="8184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1"/>
                </a:cubicBezTo>
                <a:lnTo>
                  <a:pt x="55786" y="57054"/>
                </a:lnTo>
                <a:cubicBezTo>
                  <a:pt x="49216" y="61895"/>
                  <a:pt x="41379" y="64200"/>
                  <a:pt x="33080" y="64200"/>
                </a:cubicBezTo>
                <a:cubicBezTo>
                  <a:pt x="13601" y="64200"/>
                  <a:pt x="0" y="51291"/>
                  <a:pt x="0" y="32503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6" y="7261"/>
                  <a:pt x="9567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A3623DE2-715D-483C-9AB0-250EDE1E59F9}"/>
              </a:ext>
            </a:extLst>
          </p:cNvPr>
          <p:cNvSpPr/>
          <p:nvPr/>
        </p:nvSpPr>
        <p:spPr>
          <a:xfrm>
            <a:off x="5216690" y="2054518"/>
            <a:ext cx="43914" cy="64315"/>
          </a:xfrm>
          <a:custGeom>
            <a:avLst/>
            <a:gdLst>
              <a:gd name="connsiteX0" fmla="*/ 21438 w 43914"/>
              <a:gd name="connsiteY0" fmla="*/ 57630 h 64315"/>
              <a:gd name="connsiteX1" fmla="*/ 35961 w 43914"/>
              <a:gd name="connsiteY1" fmla="*/ 47142 h 64315"/>
              <a:gd name="connsiteX2" fmla="*/ 28469 w 43914"/>
              <a:gd name="connsiteY2" fmla="*/ 38036 h 64315"/>
              <a:gd name="connsiteX3" fmla="*/ 12563 w 43914"/>
              <a:gd name="connsiteY3" fmla="*/ 31812 h 64315"/>
              <a:gd name="connsiteX4" fmla="*/ 1153 w 43914"/>
              <a:gd name="connsiteY4" fmla="*/ 16943 h 64315"/>
              <a:gd name="connsiteX5" fmla="*/ 22130 w 43914"/>
              <a:gd name="connsiteY5" fmla="*/ 0 h 64315"/>
              <a:gd name="connsiteX6" fmla="*/ 41033 w 43914"/>
              <a:gd name="connsiteY6" fmla="*/ 5994 h 64315"/>
              <a:gd name="connsiteX7" fmla="*/ 41033 w 43914"/>
              <a:gd name="connsiteY7" fmla="*/ 14292 h 64315"/>
              <a:gd name="connsiteX8" fmla="*/ 22245 w 43914"/>
              <a:gd name="connsiteY8" fmla="*/ 6570 h 64315"/>
              <a:gd name="connsiteX9" fmla="*/ 9106 w 43914"/>
              <a:gd name="connsiteY9" fmla="*/ 16367 h 64315"/>
              <a:gd name="connsiteX10" fmla="*/ 16482 w 43914"/>
              <a:gd name="connsiteY10" fmla="*/ 25242 h 64315"/>
              <a:gd name="connsiteX11" fmla="*/ 32504 w 43914"/>
              <a:gd name="connsiteY11" fmla="*/ 31466 h 64315"/>
              <a:gd name="connsiteX12" fmla="*/ 43914 w 43914"/>
              <a:gd name="connsiteY12" fmla="*/ 45874 h 64315"/>
              <a:gd name="connsiteX13" fmla="*/ 21323 w 43914"/>
              <a:gd name="connsiteY13" fmla="*/ 64315 h 64315"/>
              <a:gd name="connsiteX14" fmla="*/ 0 w 43914"/>
              <a:gd name="connsiteY14" fmla="*/ 57745 h 64315"/>
              <a:gd name="connsiteX15" fmla="*/ 0 w 43914"/>
              <a:gd name="connsiteY15" fmla="*/ 49101 h 64315"/>
              <a:gd name="connsiteX16" fmla="*/ 21438 w 43914"/>
              <a:gd name="connsiteY16" fmla="*/ 57861 h 6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914" h="64315">
                <a:moveTo>
                  <a:pt x="21438" y="57630"/>
                </a:moveTo>
                <a:cubicBezTo>
                  <a:pt x="29622" y="57630"/>
                  <a:pt x="35961" y="53942"/>
                  <a:pt x="35961" y="47142"/>
                </a:cubicBezTo>
                <a:cubicBezTo>
                  <a:pt x="35961" y="43223"/>
                  <a:pt x="33771" y="40226"/>
                  <a:pt x="28469" y="38036"/>
                </a:cubicBezTo>
                <a:lnTo>
                  <a:pt x="12563" y="31812"/>
                </a:lnTo>
                <a:cubicBezTo>
                  <a:pt x="5071" y="28815"/>
                  <a:pt x="1153" y="24435"/>
                  <a:pt x="1153" y="16943"/>
                </a:cubicBezTo>
                <a:cubicBezTo>
                  <a:pt x="1153" y="6455"/>
                  <a:pt x="9912" y="0"/>
                  <a:pt x="22130" y="0"/>
                </a:cubicBezTo>
                <a:cubicBezTo>
                  <a:pt x="29391" y="0"/>
                  <a:pt x="36192" y="2075"/>
                  <a:pt x="41033" y="5994"/>
                </a:cubicBezTo>
                <a:lnTo>
                  <a:pt x="41033" y="14292"/>
                </a:lnTo>
                <a:cubicBezTo>
                  <a:pt x="35615" y="9336"/>
                  <a:pt x="28700" y="6570"/>
                  <a:pt x="22245" y="6570"/>
                </a:cubicBezTo>
                <a:cubicBezTo>
                  <a:pt x="14638" y="6570"/>
                  <a:pt x="9106" y="10143"/>
                  <a:pt x="9106" y="16367"/>
                </a:cubicBezTo>
                <a:cubicBezTo>
                  <a:pt x="9106" y="20516"/>
                  <a:pt x="11180" y="23167"/>
                  <a:pt x="16482" y="25242"/>
                </a:cubicBezTo>
                <a:lnTo>
                  <a:pt x="32504" y="31466"/>
                </a:lnTo>
                <a:cubicBezTo>
                  <a:pt x="40341" y="34578"/>
                  <a:pt x="43914" y="39419"/>
                  <a:pt x="43914" y="45874"/>
                </a:cubicBezTo>
                <a:cubicBezTo>
                  <a:pt x="43914" y="57400"/>
                  <a:pt x="34347" y="64315"/>
                  <a:pt x="21323" y="64315"/>
                </a:cubicBezTo>
                <a:cubicBezTo>
                  <a:pt x="13140" y="64315"/>
                  <a:pt x="5648" y="62125"/>
                  <a:pt x="0" y="57745"/>
                </a:cubicBezTo>
                <a:lnTo>
                  <a:pt x="0" y="49101"/>
                </a:lnTo>
                <a:cubicBezTo>
                  <a:pt x="6455" y="55210"/>
                  <a:pt x="13946" y="57861"/>
                  <a:pt x="21438" y="57861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52E7A361-378F-498F-98EE-35E01C09F209}"/>
              </a:ext>
            </a:extLst>
          </p:cNvPr>
          <p:cNvSpPr/>
          <p:nvPr/>
        </p:nvSpPr>
        <p:spPr>
          <a:xfrm>
            <a:off x="5273052" y="2106616"/>
            <a:ext cx="12217" cy="11987"/>
          </a:xfrm>
          <a:custGeom>
            <a:avLst/>
            <a:gdLst>
              <a:gd name="connsiteX0" fmla="*/ 0 w 12217"/>
              <a:gd name="connsiteY0" fmla="*/ 5993 h 11987"/>
              <a:gd name="connsiteX1" fmla="*/ 6109 w 12217"/>
              <a:gd name="connsiteY1" fmla="*/ 0 h 11987"/>
              <a:gd name="connsiteX2" fmla="*/ 12218 w 12217"/>
              <a:gd name="connsiteY2" fmla="*/ 5993 h 11987"/>
              <a:gd name="connsiteX3" fmla="*/ 6109 w 12217"/>
              <a:gd name="connsiteY3" fmla="*/ 11987 h 11987"/>
              <a:gd name="connsiteX4" fmla="*/ 0 w 12217"/>
              <a:gd name="connsiteY4" fmla="*/ 5993 h 1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7" h="11987">
                <a:moveTo>
                  <a:pt x="0" y="5993"/>
                </a:moveTo>
                <a:cubicBezTo>
                  <a:pt x="0" y="2420"/>
                  <a:pt x="2536" y="0"/>
                  <a:pt x="6109" y="0"/>
                </a:cubicBezTo>
                <a:cubicBezTo>
                  <a:pt x="9682" y="0"/>
                  <a:pt x="12218" y="2420"/>
                  <a:pt x="12218" y="5993"/>
                </a:cubicBezTo>
                <a:cubicBezTo>
                  <a:pt x="12218" y="9567"/>
                  <a:pt x="9682" y="11987"/>
                  <a:pt x="6109" y="11987"/>
                </a:cubicBezTo>
                <a:cubicBezTo>
                  <a:pt x="2536" y="11987"/>
                  <a:pt x="0" y="9567"/>
                  <a:pt x="0" y="5993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2567DBA4-D1E2-4ED9-800B-3A5169EAEFF3}"/>
              </a:ext>
            </a:extLst>
          </p:cNvPr>
          <p:cNvSpPr/>
          <p:nvPr/>
        </p:nvSpPr>
        <p:spPr>
          <a:xfrm>
            <a:off x="5323882" y="2020631"/>
            <a:ext cx="140502" cy="98893"/>
          </a:xfrm>
          <a:custGeom>
            <a:avLst/>
            <a:gdLst>
              <a:gd name="connsiteX0" fmla="*/ 100738 w 140502"/>
              <a:gd name="connsiteY0" fmla="*/ 98894 h 98893"/>
              <a:gd name="connsiteX1" fmla="*/ 70309 w 140502"/>
              <a:gd name="connsiteY1" fmla="*/ 20055 h 98893"/>
              <a:gd name="connsiteX2" fmla="*/ 39534 w 140502"/>
              <a:gd name="connsiteY2" fmla="*/ 98894 h 98893"/>
              <a:gd name="connsiteX3" fmla="*/ 0 w 140502"/>
              <a:gd name="connsiteY3" fmla="*/ 1844 h 98893"/>
              <a:gd name="connsiteX4" fmla="*/ 9336 w 140502"/>
              <a:gd name="connsiteY4" fmla="*/ 1844 h 98893"/>
              <a:gd name="connsiteX5" fmla="*/ 39650 w 140502"/>
              <a:gd name="connsiteY5" fmla="*/ 78954 h 98893"/>
              <a:gd name="connsiteX6" fmla="*/ 70539 w 140502"/>
              <a:gd name="connsiteY6" fmla="*/ 0 h 98893"/>
              <a:gd name="connsiteX7" fmla="*/ 101084 w 140502"/>
              <a:gd name="connsiteY7" fmla="*/ 78838 h 98893"/>
              <a:gd name="connsiteX8" fmla="*/ 131397 w 140502"/>
              <a:gd name="connsiteY8" fmla="*/ 1844 h 98893"/>
              <a:gd name="connsiteX9" fmla="*/ 140503 w 140502"/>
              <a:gd name="connsiteY9" fmla="*/ 1844 h 98893"/>
              <a:gd name="connsiteX10" fmla="*/ 100738 w 140502"/>
              <a:gd name="connsiteY10" fmla="*/ 98894 h 9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502" h="98893">
                <a:moveTo>
                  <a:pt x="100738" y="98894"/>
                </a:moveTo>
                <a:lnTo>
                  <a:pt x="70309" y="20055"/>
                </a:lnTo>
                <a:lnTo>
                  <a:pt x="39534" y="98894"/>
                </a:lnTo>
                <a:lnTo>
                  <a:pt x="0" y="1844"/>
                </a:lnTo>
                <a:lnTo>
                  <a:pt x="9336" y="1844"/>
                </a:lnTo>
                <a:lnTo>
                  <a:pt x="39650" y="78954"/>
                </a:lnTo>
                <a:lnTo>
                  <a:pt x="70539" y="0"/>
                </a:lnTo>
                <a:lnTo>
                  <a:pt x="101084" y="78838"/>
                </a:lnTo>
                <a:lnTo>
                  <a:pt x="131397" y="1844"/>
                </a:lnTo>
                <a:lnTo>
                  <a:pt x="140503" y="1844"/>
                </a:lnTo>
                <a:lnTo>
                  <a:pt x="100738" y="98894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4476F47-A4DC-4FD8-B350-5921B543933D}"/>
              </a:ext>
            </a:extLst>
          </p:cNvPr>
          <p:cNvSpPr/>
          <p:nvPr/>
        </p:nvSpPr>
        <p:spPr>
          <a:xfrm>
            <a:off x="5477063" y="2022475"/>
            <a:ext cx="55324" cy="95089"/>
          </a:xfrm>
          <a:custGeom>
            <a:avLst/>
            <a:gdLst>
              <a:gd name="connsiteX0" fmla="*/ 7838 w 55324"/>
              <a:gd name="connsiteY0" fmla="*/ 95090 h 95089"/>
              <a:gd name="connsiteX1" fmla="*/ 0 w 55324"/>
              <a:gd name="connsiteY1" fmla="*/ 95090 h 95089"/>
              <a:gd name="connsiteX2" fmla="*/ 0 w 55324"/>
              <a:gd name="connsiteY2" fmla="*/ 0 h 95089"/>
              <a:gd name="connsiteX3" fmla="*/ 7838 w 55324"/>
              <a:gd name="connsiteY3" fmla="*/ 0 h 95089"/>
              <a:gd name="connsiteX4" fmla="*/ 7838 w 55324"/>
              <a:gd name="connsiteY4" fmla="*/ 47142 h 95089"/>
              <a:gd name="connsiteX5" fmla="*/ 30774 w 55324"/>
              <a:gd name="connsiteY5" fmla="*/ 31927 h 95089"/>
              <a:gd name="connsiteX6" fmla="*/ 55325 w 55324"/>
              <a:gd name="connsiteY6" fmla="*/ 59590 h 95089"/>
              <a:gd name="connsiteX7" fmla="*/ 55325 w 55324"/>
              <a:gd name="connsiteY7" fmla="*/ 95090 h 95089"/>
              <a:gd name="connsiteX8" fmla="*/ 47487 w 55324"/>
              <a:gd name="connsiteY8" fmla="*/ 95090 h 95089"/>
              <a:gd name="connsiteX9" fmla="*/ 47487 w 55324"/>
              <a:gd name="connsiteY9" fmla="*/ 60742 h 95089"/>
              <a:gd name="connsiteX10" fmla="*/ 28815 w 55324"/>
              <a:gd name="connsiteY10" fmla="*/ 39534 h 95089"/>
              <a:gd name="connsiteX11" fmla="*/ 7722 w 55324"/>
              <a:gd name="connsiteY11" fmla="*/ 63970 h 95089"/>
              <a:gd name="connsiteX12" fmla="*/ 7722 w 55324"/>
              <a:gd name="connsiteY12" fmla="*/ 95090 h 9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24" h="95089">
                <a:moveTo>
                  <a:pt x="7838" y="95090"/>
                </a:moveTo>
                <a:lnTo>
                  <a:pt x="0" y="95090"/>
                </a:lnTo>
                <a:lnTo>
                  <a:pt x="0" y="0"/>
                </a:lnTo>
                <a:lnTo>
                  <a:pt x="7838" y="0"/>
                </a:lnTo>
                <a:lnTo>
                  <a:pt x="7838" y="47142"/>
                </a:lnTo>
                <a:cubicBezTo>
                  <a:pt x="11987" y="38036"/>
                  <a:pt x="20401" y="31927"/>
                  <a:pt x="30774" y="31927"/>
                </a:cubicBezTo>
                <a:cubicBezTo>
                  <a:pt x="47257" y="31927"/>
                  <a:pt x="55325" y="43453"/>
                  <a:pt x="55325" y="59590"/>
                </a:cubicBezTo>
                <a:lnTo>
                  <a:pt x="55325" y="95090"/>
                </a:lnTo>
                <a:lnTo>
                  <a:pt x="47487" y="95090"/>
                </a:lnTo>
                <a:lnTo>
                  <a:pt x="47487" y="60742"/>
                </a:lnTo>
                <a:cubicBezTo>
                  <a:pt x="47487" y="46681"/>
                  <a:pt x="41033" y="39534"/>
                  <a:pt x="28815" y="39534"/>
                </a:cubicBezTo>
                <a:cubicBezTo>
                  <a:pt x="16598" y="39534"/>
                  <a:pt x="7722" y="50138"/>
                  <a:pt x="7722" y="63970"/>
                </a:cubicBezTo>
                <a:lnTo>
                  <a:pt x="7722" y="9509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55BCB774-7289-4944-B5E5-5388A5020B03}"/>
              </a:ext>
            </a:extLst>
          </p:cNvPr>
          <p:cNvSpPr/>
          <p:nvPr/>
        </p:nvSpPr>
        <p:spPr>
          <a:xfrm>
            <a:off x="5548064" y="2054403"/>
            <a:ext cx="59935" cy="64200"/>
          </a:xfrm>
          <a:custGeom>
            <a:avLst/>
            <a:gdLst>
              <a:gd name="connsiteX0" fmla="*/ 0 w 59935"/>
              <a:gd name="connsiteY0" fmla="*/ 32503 h 64200"/>
              <a:gd name="connsiteX1" fmla="*/ 30544 w 59935"/>
              <a:gd name="connsiteY1" fmla="*/ 0 h 64200"/>
              <a:gd name="connsiteX2" fmla="*/ 59935 w 59935"/>
              <a:gd name="connsiteY2" fmla="*/ 31351 h 64200"/>
              <a:gd name="connsiteX3" fmla="*/ 59705 w 59935"/>
              <a:gd name="connsiteY3" fmla="*/ 35154 h 64200"/>
              <a:gd name="connsiteX4" fmla="*/ 8183 w 59935"/>
              <a:gd name="connsiteY4" fmla="*/ 35154 h 64200"/>
              <a:gd name="connsiteX5" fmla="*/ 33080 w 59935"/>
              <a:gd name="connsiteY5" fmla="*/ 56939 h 64200"/>
              <a:gd name="connsiteX6" fmla="*/ 55786 w 59935"/>
              <a:gd name="connsiteY6" fmla="*/ 49331 h 64200"/>
              <a:gd name="connsiteX7" fmla="*/ 55786 w 59935"/>
              <a:gd name="connsiteY7" fmla="*/ 57054 h 64200"/>
              <a:gd name="connsiteX8" fmla="*/ 33080 w 59935"/>
              <a:gd name="connsiteY8" fmla="*/ 64200 h 64200"/>
              <a:gd name="connsiteX9" fmla="*/ 0 w 59935"/>
              <a:gd name="connsiteY9" fmla="*/ 32503 h 64200"/>
              <a:gd name="connsiteX10" fmla="*/ 51752 w 59935"/>
              <a:gd name="connsiteY10" fmla="*/ 28700 h 64200"/>
              <a:gd name="connsiteX11" fmla="*/ 30544 w 59935"/>
              <a:gd name="connsiteY11" fmla="*/ 7261 h 64200"/>
              <a:gd name="connsiteX12" fmla="*/ 8414 w 59935"/>
              <a:gd name="connsiteY12" fmla="*/ 28700 h 64200"/>
              <a:gd name="connsiteX13" fmla="*/ 51752 w 59935"/>
              <a:gd name="connsiteY13" fmla="*/ 28700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200">
                <a:moveTo>
                  <a:pt x="0" y="32503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5" y="13370"/>
                  <a:pt x="59935" y="31351"/>
                </a:cubicBezTo>
                <a:cubicBezTo>
                  <a:pt x="59935" y="32619"/>
                  <a:pt x="59820" y="33886"/>
                  <a:pt x="59705" y="35154"/>
                </a:cubicBezTo>
                <a:lnTo>
                  <a:pt x="8183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1"/>
                </a:cubicBezTo>
                <a:lnTo>
                  <a:pt x="55786" y="57054"/>
                </a:lnTo>
                <a:cubicBezTo>
                  <a:pt x="49216" y="61895"/>
                  <a:pt x="41378" y="64200"/>
                  <a:pt x="33080" y="64200"/>
                </a:cubicBezTo>
                <a:cubicBezTo>
                  <a:pt x="13601" y="64200"/>
                  <a:pt x="0" y="51291"/>
                  <a:pt x="0" y="32503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5" y="7261"/>
                  <a:pt x="9566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3A913958-D5EE-49FA-B58E-8270C0E076D8}"/>
              </a:ext>
            </a:extLst>
          </p:cNvPr>
          <p:cNvSpPr/>
          <p:nvPr/>
        </p:nvSpPr>
        <p:spPr>
          <a:xfrm>
            <a:off x="5623559" y="2035154"/>
            <a:ext cx="36076" cy="83563"/>
          </a:xfrm>
          <a:custGeom>
            <a:avLst/>
            <a:gdLst>
              <a:gd name="connsiteX0" fmla="*/ 20286 w 36076"/>
              <a:gd name="connsiteY0" fmla="*/ 83448 h 83563"/>
              <a:gd name="connsiteX1" fmla="*/ 0 w 36076"/>
              <a:gd name="connsiteY1" fmla="*/ 62010 h 83563"/>
              <a:gd name="connsiteX2" fmla="*/ 0 w 36076"/>
              <a:gd name="connsiteY2" fmla="*/ 0 h 83563"/>
              <a:gd name="connsiteX3" fmla="*/ 7723 w 36076"/>
              <a:gd name="connsiteY3" fmla="*/ 0 h 83563"/>
              <a:gd name="connsiteX4" fmla="*/ 7723 w 36076"/>
              <a:gd name="connsiteY4" fmla="*/ 20286 h 83563"/>
              <a:gd name="connsiteX5" fmla="*/ 35039 w 36076"/>
              <a:gd name="connsiteY5" fmla="*/ 20286 h 83563"/>
              <a:gd name="connsiteX6" fmla="*/ 35039 w 36076"/>
              <a:gd name="connsiteY6" fmla="*/ 27662 h 83563"/>
              <a:gd name="connsiteX7" fmla="*/ 7723 w 36076"/>
              <a:gd name="connsiteY7" fmla="*/ 27662 h 83563"/>
              <a:gd name="connsiteX8" fmla="*/ 7723 w 36076"/>
              <a:gd name="connsiteY8" fmla="*/ 62702 h 83563"/>
              <a:gd name="connsiteX9" fmla="*/ 21093 w 36076"/>
              <a:gd name="connsiteY9" fmla="*/ 76072 h 83563"/>
              <a:gd name="connsiteX10" fmla="*/ 36077 w 36076"/>
              <a:gd name="connsiteY10" fmla="*/ 71346 h 83563"/>
              <a:gd name="connsiteX11" fmla="*/ 36077 w 36076"/>
              <a:gd name="connsiteY11" fmla="*/ 78953 h 83563"/>
              <a:gd name="connsiteX12" fmla="*/ 20401 w 36076"/>
              <a:gd name="connsiteY12" fmla="*/ 83564 h 8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76" h="83563">
                <a:moveTo>
                  <a:pt x="20286" y="83448"/>
                </a:moveTo>
                <a:cubicBezTo>
                  <a:pt x="7723" y="83448"/>
                  <a:pt x="0" y="77570"/>
                  <a:pt x="0" y="62010"/>
                </a:cubicBezTo>
                <a:lnTo>
                  <a:pt x="0" y="0"/>
                </a:lnTo>
                <a:lnTo>
                  <a:pt x="7723" y="0"/>
                </a:lnTo>
                <a:lnTo>
                  <a:pt x="7723" y="20286"/>
                </a:lnTo>
                <a:lnTo>
                  <a:pt x="35039" y="20286"/>
                </a:lnTo>
                <a:lnTo>
                  <a:pt x="35039" y="27662"/>
                </a:lnTo>
                <a:lnTo>
                  <a:pt x="7723" y="27662"/>
                </a:lnTo>
                <a:lnTo>
                  <a:pt x="7723" y="62702"/>
                </a:lnTo>
                <a:cubicBezTo>
                  <a:pt x="7723" y="72268"/>
                  <a:pt x="13255" y="76072"/>
                  <a:pt x="21093" y="76072"/>
                </a:cubicBezTo>
                <a:cubicBezTo>
                  <a:pt x="25934" y="76072"/>
                  <a:pt x="31466" y="74689"/>
                  <a:pt x="36077" y="71346"/>
                </a:cubicBezTo>
                <a:lnTo>
                  <a:pt x="36077" y="78953"/>
                </a:lnTo>
                <a:cubicBezTo>
                  <a:pt x="31697" y="82065"/>
                  <a:pt x="25472" y="83564"/>
                  <a:pt x="20401" y="83564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4DC4D8F2-8B7F-4A66-BD91-590103F8837E}"/>
              </a:ext>
            </a:extLst>
          </p:cNvPr>
          <p:cNvSpPr/>
          <p:nvPr/>
        </p:nvSpPr>
        <p:spPr>
          <a:xfrm>
            <a:off x="5672661" y="2022475"/>
            <a:ext cx="55324" cy="95089"/>
          </a:xfrm>
          <a:custGeom>
            <a:avLst/>
            <a:gdLst>
              <a:gd name="connsiteX0" fmla="*/ 7838 w 55324"/>
              <a:gd name="connsiteY0" fmla="*/ 95090 h 95089"/>
              <a:gd name="connsiteX1" fmla="*/ 0 w 55324"/>
              <a:gd name="connsiteY1" fmla="*/ 95090 h 95089"/>
              <a:gd name="connsiteX2" fmla="*/ 0 w 55324"/>
              <a:gd name="connsiteY2" fmla="*/ 0 h 95089"/>
              <a:gd name="connsiteX3" fmla="*/ 7838 w 55324"/>
              <a:gd name="connsiteY3" fmla="*/ 0 h 95089"/>
              <a:gd name="connsiteX4" fmla="*/ 7838 w 55324"/>
              <a:gd name="connsiteY4" fmla="*/ 47142 h 95089"/>
              <a:gd name="connsiteX5" fmla="*/ 30774 w 55324"/>
              <a:gd name="connsiteY5" fmla="*/ 31927 h 95089"/>
              <a:gd name="connsiteX6" fmla="*/ 55325 w 55324"/>
              <a:gd name="connsiteY6" fmla="*/ 59590 h 95089"/>
              <a:gd name="connsiteX7" fmla="*/ 55325 w 55324"/>
              <a:gd name="connsiteY7" fmla="*/ 95090 h 95089"/>
              <a:gd name="connsiteX8" fmla="*/ 47487 w 55324"/>
              <a:gd name="connsiteY8" fmla="*/ 95090 h 95089"/>
              <a:gd name="connsiteX9" fmla="*/ 47487 w 55324"/>
              <a:gd name="connsiteY9" fmla="*/ 60742 h 95089"/>
              <a:gd name="connsiteX10" fmla="*/ 28815 w 55324"/>
              <a:gd name="connsiteY10" fmla="*/ 39534 h 95089"/>
              <a:gd name="connsiteX11" fmla="*/ 7722 w 55324"/>
              <a:gd name="connsiteY11" fmla="*/ 63970 h 95089"/>
              <a:gd name="connsiteX12" fmla="*/ 7722 w 55324"/>
              <a:gd name="connsiteY12" fmla="*/ 95090 h 9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24" h="95089">
                <a:moveTo>
                  <a:pt x="7838" y="95090"/>
                </a:moveTo>
                <a:lnTo>
                  <a:pt x="0" y="95090"/>
                </a:lnTo>
                <a:lnTo>
                  <a:pt x="0" y="0"/>
                </a:lnTo>
                <a:lnTo>
                  <a:pt x="7838" y="0"/>
                </a:lnTo>
                <a:lnTo>
                  <a:pt x="7838" y="47142"/>
                </a:lnTo>
                <a:cubicBezTo>
                  <a:pt x="11987" y="38036"/>
                  <a:pt x="20401" y="31927"/>
                  <a:pt x="30774" y="31927"/>
                </a:cubicBezTo>
                <a:cubicBezTo>
                  <a:pt x="47257" y="31927"/>
                  <a:pt x="55325" y="43453"/>
                  <a:pt x="55325" y="59590"/>
                </a:cubicBezTo>
                <a:lnTo>
                  <a:pt x="55325" y="95090"/>
                </a:lnTo>
                <a:lnTo>
                  <a:pt x="47487" y="95090"/>
                </a:lnTo>
                <a:lnTo>
                  <a:pt x="47487" y="60742"/>
                </a:lnTo>
                <a:cubicBezTo>
                  <a:pt x="47487" y="46681"/>
                  <a:pt x="41033" y="39534"/>
                  <a:pt x="28815" y="39534"/>
                </a:cubicBezTo>
                <a:cubicBezTo>
                  <a:pt x="16598" y="39534"/>
                  <a:pt x="7722" y="50138"/>
                  <a:pt x="7722" y="63970"/>
                </a:cubicBezTo>
                <a:lnTo>
                  <a:pt x="7722" y="9509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D5FEA441-1C0A-43F0-AFA7-7C50FF57D320}"/>
              </a:ext>
            </a:extLst>
          </p:cNvPr>
          <p:cNvSpPr/>
          <p:nvPr/>
        </p:nvSpPr>
        <p:spPr>
          <a:xfrm>
            <a:off x="5743546" y="2054403"/>
            <a:ext cx="59935" cy="64200"/>
          </a:xfrm>
          <a:custGeom>
            <a:avLst/>
            <a:gdLst>
              <a:gd name="connsiteX0" fmla="*/ 0 w 59935"/>
              <a:gd name="connsiteY0" fmla="*/ 32503 h 64200"/>
              <a:gd name="connsiteX1" fmla="*/ 30544 w 59935"/>
              <a:gd name="connsiteY1" fmla="*/ 0 h 64200"/>
              <a:gd name="connsiteX2" fmla="*/ 59936 w 59935"/>
              <a:gd name="connsiteY2" fmla="*/ 31351 h 64200"/>
              <a:gd name="connsiteX3" fmla="*/ 59705 w 59935"/>
              <a:gd name="connsiteY3" fmla="*/ 35154 h 64200"/>
              <a:gd name="connsiteX4" fmla="*/ 8183 w 59935"/>
              <a:gd name="connsiteY4" fmla="*/ 35154 h 64200"/>
              <a:gd name="connsiteX5" fmla="*/ 33080 w 59935"/>
              <a:gd name="connsiteY5" fmla="*/ 56939 h 64200"/>
              <a:gd name="connsiteX6" fmla="*/ 55786 w 59935"/>
              <a:gd name="connsiteY6" fmla="*/ 49331 h 64200"/>
              <a:gd name="connsiteX7" fmla="*/ 55786 w 59935"/>
              <a:gd name="connsiteY7" fmla="*/ 57054 h 64200"/>
              <a:gd name="connsiteX8" fmla="*/ 33080 w 59935"/>
              <a:gd name="connsiteY8" fmla="*/ 64200 h 64200"/>
              <a:gd name="connsiteX9" fmla="*/ 0 w 59935"/>
              <a:gd name="connsiteY9" fmla="*/ 32503 h 64200"/>
              <a:gd name="connsiteX10" fmla="*/ 51752 w 59935"/>
              <a:gd name="connsiteY10" fmla="*/ 28700 h 64200"/>
              <a:gd name="connsiteX11" fmla="*/ 30544 w 59935"/>
              <a:gd name="connsiteY11" fmla="*/ 7261 h 64200"/>
              <a:gd name="connsiteX12" fmla="*/ 8414 w 59935"/>
              <a:gd name="connsiteY12" fmla="*/ 28700 h 64200"/>
              <a:gd name="connsiteX13" fmla="*/ 51752 w 59935"/>
              <a:gd name="connsiteY13" fmla="*/ 28700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200">
                <a:moveTo>
                  <a:pt x="0" y="32503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6" y="13370"/>
                  <a:pt x="59936" y="31351"/>
                </a:cubicBezTo>
                <a:cubicBezTo>
                  <a:pt x="59936" y="32619"/>
                  <a:pt x="59820" y="33886"/>
                  <a:pt x="59705" y="35154"/>
                </a:cubicBezTo>
                <a:lnTo>
                  <a:pt x="8183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1"/>
                </a:cubicBezTo>
                <a:lnTo>
                  <a:pt x="55786" y="57054"/>
                </a:lnTo>
                <a:cubicBezTo>
                  <a:pt x="49216" y="61895"/>
                  <a:pt x="41378" y="64200"/>
                  <a:pt x="33080" y="64200"/>
                </a:cubicBezTo>
                <a:cubicBezTo>
                  <a:pt x="13601" y="64200"/>
                  <a:pt x="0" y="51291"/>
                  <a:pt x="0" y="32503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5" y="7261"/>
                  <a:pt x="9567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2449D9A5-3134-4036-AB9C-66929C1B614D}"/>
              </a:ext>
            </a:extLst>
          </p:cNvPr>
          <p:cNvSpPr/>
          <p:nvPr/>
        </p:nvSpPr>
        <p:spPr>
          <a:xfrm>
            <a:off x="5820770" y="2054518"/>
            <a:ext cx="31120" cy="63162"/>
          </a:xfrm>
          <a:custGeom>
            <a:avLst/>
            <a:gdLst>
              <a:gd name="connsiteX0" fmla="*/ 7838 w 31120"/>
              <a:gd name="connsiteY0" fmla="*/ 63048 h 63162"/>
              <a:gd name="connsiteX1" fmla="*/ 0 w 31120"/>
              <a:gd name="connsiteY1" fmla="*/ 63048 h 63162"/>
              <a:gd name="connsiteX2" fmla="*/ 0 w 31120"/>
              <a:gd name="connsiteY2" fmla="*/ 922 h 63162"/>
              <a:gd name="connsiteX3" fmla="*/ 7838 w 31120"/>
              <a:gd name="connsiteY3" fmla="*/ 922 h 63162"/>
              <a:gd name="connsiteX4" fmla="*/ 7838 w 31120"/>
              <a:gd name="connsiteY4" fmla="*/ 16943 h 63162"/>
              <a:gd name="connsiteX5" fmla="*/ 31120 w 31120"/>
              <a:gd name="connsiteY5" fmla="*/ 0 h 63162"/>
              <a:gd name="connsiteX6" fmla="*/ 31120 w 31120"/>
              <a:gd name="connsiteY6" fmla="*/ 8875 h 63162"/>
              <a:gd name="connsiteX7" fmla="*/ 7838 w 31120"/>
              <a:gd name="connsiteY7" fmla="*/ 33195 h 63162"/>
              <a:gd name="connsiteX8" fmla="*/ 7838 w 31120"/>
              <a:gd name="connsiteY8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20" h="63162">
                <a:moveTo>
                  <a:pt x="7838" y="63048"/>
                </a:moveTo>
                <a:lnTo>
                  <a:pt x="0" y="63048"/>
                </a:lnTo>
                <a:lnTo>
                  <a:pt x="0" y="922"/>
                </a:lnTo>
                <a:lnTo>
                  <a:pt x="7838" y="922"/>
                </a:lnTo>
                <a:lnTo>
                  <a:pt x="7838" y="16943"/>
                </a:lnTo>
                <a:cubicBezTo>
                  <a:pt x="12102" y="6455"/>
                  <a:pt x="20747" y="0"/>
                  <a:pt x="31120" y="0"/>
                </a:cubicBezTo>
                <a:lnTo>
                  <a:pt x="31120" y="8875"/>
                </a:lnTo>
                <a:cubicBezTo>
                  <a:pt x="18672" y="7607"/>
                  <a:pt x="7838" y="17059"/>
                  <a:pt x="7838" y="33195"/>
                </a:cubicBezTo>
                <a:lnTo>
                  <a:pt x="7838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80942E94-4CB7-484A-A15E-3F405CBC1F5F}"/>
              </a:ext>
            </a:extLst>
          </p:cNvPr>
          <p:cNvSpPr/>
          <p:nvPr/>
        </p:nvSpPr>
        <p:spPr>
          <a:xfrm>
            <a:off x="5891655" y="2031351"/>
            <a:ext cx="15098" cy="86330"/>
          </a:xfrm>
          <a:custGeom>
            <a:avLst/>
            <a:gdLst>
              <a:gd name="connsiteX0" fmla="*/ 0 w 15098"/>
              <a:gd name="connsiteY0" fmla="*/ 5532 h 86330"/>
              <a:gd name="connsiteX1" fmla="*/ 5302 w 15098"/>
              <a:gd name="connsiteY1" fmla="*/ 0 h 86330"/>
              <a:gd name="connsiteX2" fmla="*/ 8990 w 15098"/>
              <a:gd name="connsiteY2" fmla="*/ 1152 h 86330"/>
              <a:gd name="connsiteX3" fmla="*/ 15099 w 15098"/>
              <a:gd name="connsiteY3" fmla="*/ 5417 h 86330"/>
              <a:gd name="connsiteX4" fmla="*/ 8990 w 15098"/>
              <a:gd name="connsiteY4" fmla="*/ 9682 h 86330"/>
              <a:gd name="connsiteX5" fmla="*/ 5302 w 15098"/>
              <a:gd name="connsiteY5" fmla="*/ 10950 h 86330"/>
              <a:gd name="connsiteX6" fmla="*/ 0 w 15098"/>
              <a:gd name="connsiteY6" fmla="*/ 5532 h 86330"/>
              <a:gd name="connsiteX7" fmla="*/ 1959 w 15098"/>
              <a:gd name="connsiteY7" fmla="*/ 24205 h 86330"/>
              <a:gd name="connsiteX8" fmla="*/ 9913 w 15098"/>
              <a:gd name="connsiteY8" fmla="*/ 24205 h 86330"/>
              <a:gd name="connsiteX9" fmla="*/ 9913 w 15098"/>
              <a:gd name="connsiteY9" fmla="*/ 86330 h 86330"/>
              <a:gd name="connsiteX10" fmla="*/ 1959 w 15098"/>
              <a:gd name="connsiteY10" fmla="*/ 86330 h 86330"/>
              <a:gd name="connsiteX11" fmla="*/ 1959 w 15098"/>
              <a:gd name="connsiteY11" fmla="*/ 24205 h 8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98" h="86330">
                <a:moveTo>
                  <a:pt x="0" y="5532"/>
                </a:moveTo>
                <a:cubicBezTo>
                  <a:pt x="0" y="2536"/>
                  <a:pt x="2305" y="0"/>
                  <a:pt x="5302" y="0"/>
                </a:cubicBezTo>
                <a:cubicBezTo>
                  <a:pt x="6685" y="0"/>
                  <a:pt x="7838" y="346"/>
                  <a:pt x="8990" y="1152"/>
                </a:cubicBezTo>
                <a:lnTo>
                  <a:pt x="15099" y="5417"/>
                </a:lnTo>
                <a:lnTo>
                  <a:pt x="8990" y="9682"/>
                </a:lnTo>
                <a:cubicBezTo>
                  <a:pt x="7838" y="10489"/>
                  <a:pt x="6685" y="10950"/>
                  <a:pt x="5302" y="10950"/>
                </a:cubicBezTo>
                <a:cubicBezTo>
                  <a:pt x="2305" y="10950"/>
                  <a:pt x="0" y="8414"/>
                  <a:pt x="0" y="5532"/>
                </a:cubicBezTo>
                <a:close/>
                <a:moveTo>
                  <a:pt x="1959" y="24205"/>
                </a:moveTo>
                <a:lnTo>
                  <a:pt x="9913" y="24205"/>
                </a:lnTo>
                <a:lnTo>
                  <a:pt x="9913" y="86330"/>
                </a:lnTo>
                <a:lnTo>
                  <a:pt x="1959" y="86330"/>
                </a:lnTo>
                <a:lnTo>
                  <a:pt x="1959" y="24205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64E3A1EC-4912-42C3-A23D-FA5B8BF9184E}"/>
              </a:ext>
            </a:extLst>
          </p:cNvPr>
          <p:cNvSpPr/>
          <p:nvPr/>
        </p:nvSpPr>
        <p:spPr>
          <a:xfrm>
            <a:off x="5922660" y="2035154"/>
            <a:ext cx="36076" cy="83563"/>
          </a:xfrm>
          <a:custGeom>
            <a:avLst/>
            <a:gdLst>
              <a:gd name="connsiteX0" fmla="*/ 20286 w 36076"/>
              <a:gd name="connsiteY0" fmla="*/ 83448 h 83563"/>
              <a:gd name="connsiteX1" fmla="*/ 0 w 36076"/>
              <a:gd name="connsiteY1" fmla="*/ 62010 h 83563"/>
              <a:gd name="connsiteX2" fmla="*/ 0 w 36076"/>
              <a:gd name="connsiteY2" fmla="*/ 0 h 83563"/>
              <a:gd name="connsiteX3" fmla="*/ 7723 w 36076"/>
              <a:gd name="connsiteY3" fmla="*/ 0 h 83563"/>
              <a:gd name="connsiteX4" fmla="*/ 7723 w 36076"/>
              <a:gd name="connsiteY4" fmla="*/ 20286 h 83563"/>
              <a:gd name="connsiteX5" fmla="*/ 35040 w 36076"/>
              <a:gd name="connsiteY5" fmla="*/ 20286 h 83563"/>
              <a:gd name="connsiteX6" fmla="*/ 35040 w 36076"/>
              <a:gd name="connsiteY6" fmla="*/ 27662 h 83563"/>
              <a:gd name="connsiteX7" fmla="*/ 7723 w 36076"/>
              <a:gd name="connsiteY7" fmla="*/ 27662 h 83563"/>
              <a:gd name="connsiteX8" fmla="*/ 7723 w 36076"/>
              <a:gd name="connsiteY8" fmla="*/ 62702 h 83563"/>
              <a:gd name="connsiteX9" fmla="*/ 21093 w 36076"/>
              <a:gd name="connsiteY9" fmla="*/ 76072 h 83563"/>
              <a:gd name="connsiteX10" fmla="*/ 36077 w 36076"/>
              <a:gd name="connsiteY10" fmla="*/ 71346 h 83563"/>
              <a:gd name="connsiteX11" fmla="*/ 36077 w 36076"/>
              <a:gd name="connsiteY11" fmla="*/ 78953 h 83563"/>
              <a:gd name="connsiteX12" fmla="*/ 20401 w 36076"/>
              <a:gd name="connsiteY12" fmla="*/ 83564 h 8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76" h="83563">
                <a:moveTo>
                  <a:pt x="20286" y="83448"/>
                </a:moveTo>
                <a:cubicBezTo>
                  <a:pt x="7723" y="83448"/>
                  <a:pt x="0" y="77570"/>
                  <a:pt x="0" y="62010"/>
                </a:cubicBezTo>
                <a:lnTo>
                  <a:pt x="0" y="0"/>
                </a:lnTo>
                <a:lnTo>
                  <a:pt x="7723" y="0"/>
                </a:lnTo>
                <a:lnTo>
                  <a:pt x="7723" y="20286"/>
                </a:lnTo>
                <a:lnTo>
                  <a:pt x="35040" y="20286"/>
                </a:lnTo>
                <a:lnTo>
                  <a:pt x="35040" y="27662"/>
                </a:lnTo>
                <a:lnTo>
                  <a:pt x="7723" y="27662"/>
                </a:lnTo>
                <a:lnTo>
                  <a:pt x="7723" y="62702"/>
                </a:lnTo>
                <a:cubicBezTo>
                  <a:pt x="7723" y="72268"/>
                  <a:pt x="13255" y="76072"/>
                  <a:pt x="21093" y="76072"/>
                </a:cubicBezTo>
                <a:cubicBezTo>
                  <a:pt x="25934" y="76072"/>
                  <a:pt x="31467" y="74689"/>
                  <a:pt x="36077" y="71346"/>
                </a:cubicBezTo>
                <a:lnTo>
                  <a:pt x="36077" y="78953"/>
                </a:lnTo>
                <a:cubicBezTo>
                  <a:pt x="31697" y="82065"/>
                  <a:pt x="25473" y="83564"/>
                  <a:pt x="20401" y="83564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6142F7AA-535D-4607-BCB1-F9B8800E01F1}"/>
              </a:ext>
            </a:extLst>
          </p:cNvPr>
          <p:cNvSpPr/>
          <p:nvPr/>
        </p:nvSpPr>
        <p:spPr>
          <a:xfrm>
            <a:off x="5964384" y="2021323"/>
            <a:ext cx="15906" cy="28008"/>
          </a:xfrm>
          <a:custGeom>
            <a:avLst/>
            <a:gdLst>
              <a:gd name="connsiteX0" fmla="*/ 115 w 15906"/>
              <a:gd name="connsiteY0" fmla="*/ 28008 h 28008"/>
              <a:gd name="connsiteX1" fmla="*/ 8299 w 15906"/>
              <a:gd name="connsiteY1" fmla="*/ 11641 h 28008"/>
              <a:gd name="connsiteX2" fmla="*/ 3574 w 15906"/>
              <a:gd name="connsiteY2" fmla="*/ 5878 h 28008"/>
              <a:gd name="connsiteX3" fmla="*/ 9682 w 15906"/>
              <a:gd name="connsiteY3" fmla="*/ 0 h 28008"/>
              <a:gd name="connsiteX4" fmla="*/ 15906 w 15906"/>
              <a:gd name="connsiteY4" fmla="*/ 6109 h 28008"/>
              <a:gd name="connsiteX5" fmla="*/ 13947 w 15906"/>
              <a:gd name="connsiteY5" fmla="*/ 12218 h 28008"/>
              <a:gd name="connsiteX6" fmla="*/ 5763 w 15906"/>
              <a:gd name="connsiteY6" fmla="*/ 27893 h 28008"/>
              <a:gd name="connsiteX7" fmla="*/ 0 w 15906"/>
              <a:gd name="connsiteY7" fmla="*/ 27893 h 2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06" h="28008">
                <a:moveTo>
                  <a:pt x="115" y="28008"/>
                </a:moveTo>
                <a:lnTo>
                  <a:pt x="8299" y="11641"/>
                </a:lnTo>
                <a:cubicBezTo>
                  <a:pt x="5648" y="10719"/>
                  <a:pt x="3574" y="8875"/>
                  <a:pt x="3574" y="5878"/>
                </a:cubicBezTo>
                <a:cubicBezTo>
                  <a:pt x="3574" y="2305"/>
                  <a:pt x="6225" y="0"/>
                  <a:pt x="9682" y="0"/>
                </a:cubicBezTo>
                <a:cubicBezTo>
                  <a:pt x="13371" y="0"/>
                  <a:pt x="15906" y="2421"/>
                  <a:pt x="15906" y="6109"/>
                </a:cubicBezTo>
                <a:cubicBezTo>
                  <a:pt x="15906" y="8184"/>
                  <a:pt x="14984" y="10143"/>
                  <a:pt x="13947" y="12218"/>
                </a:cubicBezTo>
                <a:lnTo>
                  <a:pt x="5763" y="27893"/>
                </a:lnTo>
                <a:lnTo>
                  <a:pt x="0" y="2789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A9E4B5A1-3EC2-45CD-92A4-3A4624EC1A9E}"/>
              </a:ext>
            </a:extLst>
          </p:cNvPr>
          <p:cNvSpPr/>
          <p:nvPr/>
        </p:nvSpPr>
        <p:spPr>
          <a:xfrm>
            <a:off x="5988013" y="2054518"/>
            <a:ext cx="43914" cy="64315"/>
          </a:xfrm>
          <a:custGeom>
            <a:avLst/>
            <a:gdLst>
              <a:gd name="connsiteX0" fmla="*/ 21438 w 43914"/>
              <a:gd name="connsiteY0" fmla="*/ 57630 h 64315"/>
              <a:gd name="connsiteX1" fmla="*/ 35961 w 43914"/>
              <a:gd name="connsiteY1" fmla="*/ 47142 h 64315"/>
              <a:gd name="connsiteX2" fmla="*/ 28469 w 43914"/>
              <a:gd name="connsiteY2" fmla="*/ 38036 h 64315"/>
              <a:gd name="connsiteX3" fmla="*/ 12563 w 43914"/>
              <a:gd name="connsiteY3" fmla="*/ 31812 h 64315"/>
              <a:gd name="connsiteX4" fmla="*/ 1152 w 43914"/>
              <a:gd name="connsiteY4" fmla="*/ 16943 h 64315"/>
              <a:gd name="connsiteX5" fmla="*/ 22130 w 43914"/>
              <a:gd name="connsiteY5" fmla="*/ 0 h 64315"/>
              <a:gd name="connsiteX6" fmla="*/ 41033 w 43914"/>
              <a:gd name="connsiteY6" fmla="*/ 5994 h 64315"/>
              <a:gd name="connsiteX7" fmla="*/ 41033 w 43914"/>
              <a:gd name="connsiteY7" fmla="*/ 14292 h 64315"/>
              <a:gd name="connsiteX8" fmla="*/ 22245 w 43914"/>
              <a:gd name="connsiteY8" fmla="*/ 6570 h 64315"/>
              <a:gd name="connsiteX9" fmla="*/ 9105 w 43914"/>
              <a:gd name="connsiteY9" fmla="*/ 16367 h 64315"/>
              <a:gd name="connsiteX10" fmla="*/ 16482 w 43914"/>
              <a:gd name="connsiteY10" fmla="*/ 25242 h 64315"/>
              <a:gd name="connsiteX11" fmla="*/ 32504 w 43914"/>
              <a:gd name="connsiteY11" fmla="*/ 31466 h 64315"/>
              <a:gd name="connsiteX12" fmla="*/ 43914 w 43914"/>
              <a:gd name="connsiteY12" fmla="*/ 45874 h 64315"/>
              <a:gd name="connsiteX13" fmla="*/ 21323 w 43914"/>
              <a:gd name="connsiteY13" fmla="*/ 64315 h 64315"/>
              <a:gd name="connsiteX14" fmla="*/ 0 w 43914"/>
              <a:gd name="connsiteY14" fmla="*/ 57745 h 64315"/>
              <a:gd name="connsiteX15" fmla="*/ 0 w 43914"/>
              <a:gd name="connsiteY15" fmla="*/ 49101 h 64315"/>
              <a:gd name="connsiteX16" fmla="*/ 21438 w 43914"/>
              <a:gd name="connsiteY16" fmla="*/ 57861 h 6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914" h="64315">
                <a:moveTo>
                  <a:pt x="21438" y="57630"/>
                </a:moveTo>
                <a:cubicBezTo>
                  <a:pt x="29622" y="57630"/>
                  <a:pt x="35961" y="53942"/>
                  <a:pt x="35961" y="47142"/>
                </a:cubicBezTo>
                <a:cubicBezTo>
                  <a:pt x="35961" y="43223"/>
                  <a:pt x="33771" y="40226"/>
                  <a:pt x="28469" y="38036"/>
                </a:cubicBezTo>
                <a:lnTo>
                  <a:pt x="12563" y="31812"/>
                </a:lnTo>
                <a:cubicBezTo>
                  <a:pt x="5071" y="28815"/>
                  <a:pt x="1152" y="24435"/>
                  <a:pt x="1152" y="16943"/>
                </a:cubicBezTo>
                <a:cubicBezTo>
                  <a:pt x="1152" y="6455"/>
                  <a:pt x="9912" y="0"/>
                  <a:pt x="22130" y="0"/>
                </a:cubicBezTo>
                <a:cubicBezTo>
                  <a:pt x="29391" y="0"/>
                  <a:pt x="36191" y="2075"/>
                  <a:pt x="41033" y="5994"/>
                </a:cubicBezTo>
                <a:lnTo>
                  <a:pt x="41033" y="14292"/>
                </a:lnTo>
                <a:cubicBezTo>
                  <a:pt x="35615" y="9336"/>
                  <a:pt x="28700" y="6570"/>
                  <a:pt x="22245" y="6570"/>
                </a:cubicBezTo>
                <a:cubicBezTo>
                  <a:pt x="14638" y="6570"/>
                  <a:pt x="9105" y="10143"/>
                  <a:pt x="9105" y="16367"/>
                </a:cubicBezTo>
                <a:cubicBezTo>
                  <a:pt x="9105" y="20516"/>
                  <a:pt x="11180" y="23167"/>
                  <a:pt x="16482" y="25242"/>
                </a:cubicBezTo>
                <a:lnTo>
                  <a:pt x="32504" y="31466"/>
                </a:lnTo>
                <a:cubicBezTo>
                  <a:pt x="40341" y="34578"/>
                  <a:pt x="43914" y="39419"/>
                  <a:pt x="43914" y="45874"/>
                </a:cubicBezTo>
                <a:cubicBezTo>
                  <a:pt x="43914" y="57400"/>
                  <a:pt x="34347" y="64315"/>
                  <a:pt x="21323" y="64315"/>
                </a:cubicBezTo>
                <a:cubicBezTo>
                  <a:pt x="13139" y="64315"/>
                  <a:pt x="5648" y="62125"/>
                  <a:pt x="0" y="57745"/>
                </a:cubicBezTo>
                <a:lnTo>
                  <a:pt x="0" y="49101"/>
                </a:lnTo>
                <a:cubicBezTo>
                  <a:pt x="6455" y="55210"/>
                  <a:pt x="13946" y="57861"/>
                  <a:pt x="21438" y="57861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53945FC8-E6E1-4F6E-99C8-E5ED414F0C37}"/>
              </a:ext>
            </a:extLst>
          </p:cNvPr>
          <p:cNvSpPr/>
          <p:nvPr/>
        </p:nvSpPr>
        <p:spPr>
          <a:xfrm>
            <a:off x="6077570" y="2035154"/>
            <a:ext cx="36076" cy="83563"/>
          </a:xfrm>
          <a:custGeom>
            <a:avLst/>
            <a:gdLst>
              <a:gd name="connsiteX0" fmla="*/ 20286 w 36076"/>
              <a:gd name="connsiteY0" fmla="*/ 83448 h 83563"/>
              <a:gd name="connsiteX1" fmla="*/ 0 w 36076"/>
              <a:gd name="connsiteY1" fmla="*/ 62010 h 83563"/>
              <a:gd name="connsiteX2" fmla="*/ 0 w 36076"/>
              <a:gd name="connsiteY2" fmla="*/ 0 h 83563"/>
              <a:gd name="connsiteX3" fmla="*/ 7723 w 36076"/>
              <a:gd name="connsiteY3" fmla="*/ 0 h 83563"/>
              <a:gd name="connsiteX4" fmla="*/ 7723 w 36076"/>
              <a:gd name="connsiteY4" fmla="*/ 20286 h 83563"/>
              <a:gd name="connsiteX5" fmla="*/ 35040 w 36076"/>
              <a:gd name="connsiteY5" fmla="*/ 20286 h 83563"/>
              <a:gd name="connsiteX6" fmla="*/ 35040 w 36076"/>
              <a:gd name="connsiteY6" fmla="*/ 27662 h 83563"/>
              <a:gd name="connsiteX7" fmla="*/ 7723 w 36076"/>
              <a:gd name="connsiteY7" fmla="*/ 27662 h 83563"/>
              <a:gd name="connsiteX8" fmla="*/ 7723 w 36076"/>
              <a:gd name="connsiteY8" fmla="*/ 62702 h 83563"/>
              <a:gd name="connsiteX9" fmla="*/ 21093 w 36076"/>
              <a:gd name="connsiteY9" fmla="*/ 76072 h 83563"/>
              <a:gd name="connsiteX10" fmla="*/ 36077 w 36076"/>
              <a:gd name="connsiteY10" fmla="*/ 71346 h 83563"/>
              <a:gd name="connsiteX11" fmla="*/ 36077 w 36076"/>
              <a:gd name="connsiteY11" fmla="*/ 78953 h 83563"/>
              <a:gd name="connsiteX12" fmla="*/ 20401 w 36076"/>
              <a:gd name="connsiteY12" fmla="*/ 83564 h 8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76" h="83563">
                <a:moveTo>
                  <a:pt x="20286" y="83448"/>
                </a:moveTo>
                <a:cubicBezTo>
                  <a:pt x="7723" y="83448"/>
                  <a:pt x="0" y="77570"/>
                  <a:pt x="0" y="62010"/>
                </a:cubicBezTo>
                <a:lnTo>
                  <a:pt x="0" y="0"/>
                </a:lnTo>
                <a:lnTo>
                  <a:pt x="7723" y="0"/>
                </a:lnTo>
                <a:lnTo>
                  <a:pt x="7723" y="20286"/>
                </a:lnTo>
                <a:lnTo>
                  <a:pt x="35040" y="20286"/>
                </a:lnTo>
                <a:lnTo>
                  <a:pt x="35040" y="27662"/>
                </a:lnTo>
                <a:lnTo>
                  <a:pt x="7723" y="27662"/>
                </a:lnTo>
                <a:lnTo>
                  <a:pt x="7723" y="62702"/>
                </a:lnTo>
                <a:cubicBezTo>
                  <a:pt x="7723" y="72268"/>
                  <a:pt x="13255" y="76072"/>
                  <a:pt x="21093" y="76072"/>
                </a:cubicBezTo>
                <a:cubicBezTo>
                  <a:pt x="25934" y="76072"/>
                  <a:pt x="31467" y="74689"/>
                  <a:pt x="36077" y="71346"/>
                </a:cubicBezTo>
                <a:lnTo>
                  <a:pt x="36077" y="78953"/>
                </a:lnTo>
                <a:cubicBezTo>
                  <a:pt x="31697" y="82065"/>
                  <a:pt x="25473" y="83564"/>
                  <a:pt x="20401" y="83564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A539E07-F134-46FF-9612-78DBF89E920D}"/>
              </a:ext>
            </a:extLst>
          </p:cNvPr>
          <p:cNvSpPr/>
          <p:nvPr/>
        </p:nvSpPr>
        <p:spPr>
          <a:xfrm>
            <a:off x="6121946" y="2054518"/>
            <a:ext cx="63969" cy="64084"/>
          </a:xfrm>
          <a:custGeom>
            <a:avLst/>
            <a:gdLst>
              <a:gd name="connsiteX0" fmla="*/ 0 w 63969"/>
              <a:gd name="connsiteY0" fmla="*/ 31927 h 64084"/>
              <a:gd name="connsiteX1" fmla="*/ 32157 w 63969"/>
              <a:gd name="connsiteY1" fmla="*/ 0 h 64084"/>
              <a:gd name="connsiteX2" fmla="*/ 63969 w 63969"/>
              <a:gd name="connsiteY2" fmla="*/ 31927 h 64084"/>
              <a:gd name="connsiteX3" fmla="*/ 32157 w 63969"/>
              <a:gd name="connsiteY3" fmla="*/ 64085 h 64084"/>
              <a:gd name="connsiteX4" fmla="*/ 0 w 63969"/>
              <a:gd name="connsiteY4" fmla="*/ 31927 h 64084"/>
              <a:gd name="connsiteX5" fmla="*/ 32042 w 63969"/>
              <a:gd name="connsiteY5" fmla="*/ 7492 h 64084"/>
              <a:gd name="connsiteX6" fmla="*/ 8068 w 63969"/>
              <a:gd name="connsiteY6" fmla="*/ 32042 h 64084"/>
              <a:gd name="connsiteX7" fmla="*/ 32042 w 63969"/>
              <a:gd name="connsiteY7" fmla="*/ 56823 h 64084"/>
              <a:gd name="connsiteX8" fmla="*/ 55901 w 63969"/>
              <a:gd name="connsiteY8" fmla="*/ 32042 h 64084"/>
              <a:gd name="connsiteX9" fmla="*/ 32042 w 63969"/>
              <a:gd name="connsiteY9" fmla="*/ 7492 h 6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969" h="64084">
                <a:moveTo>
                  <a:pt x="0" y="31927"/>
                </a:moveTo>
                <a:cubicBezTo>
                  <a:pt x="0" y="13485"/>
                  <a:pt x="13485" y="0"/>
                  <a:pt x="32157" y="0"/>
                </a:cubicBezTo>
                <a:cubicBezTo>
                  <a:pt x="50830" y="0"/>
                  <a:pt x="63969" y="13485"/>
                  <a:pt x="63969" y="31927"/>
                </a:cubicBezTo>
                <a:cubicBezTo>
                  <a:pt x="63969" y="50369"/>
                  <a:pt x="50830" y="64085"/>
                  <a:pt x="32157" y="64085"/>
                </a:cubicBezTo>
                <a:cubicBezTo>
                  <a:pt x="13485" y="64085"/>
                  <a:pt x="0" y="50484"/>
                  <a:pt x="0" y="31927"/>
                </a:cubicBezTo>
                <a:close/>
                <a:moveTo>
                  <a:pt x="32042" y="7492"/>
                </a:moveTo>
                <a:cubicBezTo>
                  <a:pt x="17981" y="7492"/>
                  <a:pt x="8068" y="17865"/>
                  <a:pt x="8068" y="32042"/>
                </a:cubicBezTo>
                <a:cubicBezTo>
                  <a:pt x="8068" y="46219"/>
                  <a:pt x="17981" y="56823"/>
                  <a:pt x="32042" y="56823"/>
                </a:cubicBezTo>
                <a:cubicBezTo>
                  <a:pt x="46104" y="56823"/>
                  <a:pt x="55901" y="46450"/>
                  <a:pt x="55901" y="32042"/>
                </a:cubicBezTo>
                <a:cubicBezTo>
                  <a:pt x="55901" y="17635"/>
                  <a:pt x="45989" y="7492"/>
                  <a:pt x="32042" y="7492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B5EF56FB-F5AC-4B26-A120-D99A2BC54362}"/>
              </a:ext>
            </a:extLst>
          </p:cNvPr>
          <p:cNvSpPr/>
          <p:nvPr/>
        </p:nvSpPr>
        <p:spPr>
          <a:xfrm>
            <a:off x="4253573" y="2174734"/>
            <a:ext cx="1899147" cy="126901"/>
          </a:xfrm>
          <a:custGeom>
            <a:avLst/>
            <a:gdLst>
              <a:gd name="connsiteX0" fmla="*/ 21323 w 1899147"/>
              <a:gd name="connsiteY0" fmla="*/ 89557 h 126901"/>
              <a:gd name="connsiteX1" fmla="*/ 35961 w 1899147"/>
              <a:gd name="connsiteY1" fmla="*/ 79069 h 126901"/>
              <a:gd name="connsiteX2" fmla="*/ 28469 w 1899147"/>
              <a:gd name="connsiteY2" fmla="*/ 69963 h 126901"/>
              <a:gd name="connsiteX3" fmla="*/ 12563 w 1899147"/>
              <a:gd name="connsiteY3" fmla="*/ 63739 h 126901"/>
              <a:gd name="connsiteX4" fmla="*/ 1153 w 1899147"/>
              <a:gd name="connsiteY4" fmla="*/ 48871 h 126901"/>
              <a:gd name="connsiteX5" fmla="*/ 22130 w 1899147"/>
              <a:gd name="connsiteY5" fmla="*/ 31927 h 126901"/>
              <a:gd name="connsiteX6" fmla="*/ 41033 w 1899147"/>
              <a:gd name="connsiteY6" fmla="*/ 37921 h 126901"/>
              <a:gd name="connsiteX7" fmla="*/ 41033 w 1899147"/>
              <a:gd name="connsiteY7" fmla="*/ 46220 h 126901"/>
              <a:gd name="connsiteX8" fmla="*/ 22245 w 1899147"/>
              <a:gd name="connsiteY8" fmla="*/ 38497 h 126901"/>
              <a:gd name="connsiteX9" fmla="*/ 9105 w 1899147"/>
              <a:gd name="connsiteY9" fmla="*/ 48294 h 126901"/>
              <a:gd name="connsiteX10" fmla="*/ 16482 w 1899147"/>
              <a:gd name="connsiteY10" fmla="*/ 57169 h 126901"/>
              <a:gd name="connsiteX11" fmla="*/ 32503 w 1899147"/>
              <a:gd name="connsiteY11" fmla="*/ 63393 h 126901"/>
              <a:gd name="connsiteX12" fmla="*/ 43914 w 1899147"/>
              <a:gd name="connsiteY12" fmla="*/ 77801 h 126901"/>
              <a:gd name="connsiteX13" fmla="*/ 21323 w 1899147"/>
              <a:gd name="connsiteY13" fmla="*/ 96243 h 126901"/>
              <a:gd name="connsiteX14" fmla="*/ 0 w 1899147"/>
              <a:gd name="connsiteY14" fmla="*/ 89673 h 126901"/>
              <a:gd name="connsiteX15" fmla="*/ 0 w 1899147"/>
              <a:gd name="connsiteY15" fmla="*/ 81028 h 126901"/>
              <a:gd name="connsiteX16" fmla="*/ 21438 w 1899147"/>
              <a:gd name="connsiteY16" fmla="*/ 89788 h 126901"/>
              <a:gd name="connsiteX17" fmla="*/ 55671 w 1899147"/>
              <a:gd name="connsiteY17" fmla="*/ 63854 h 126901"/>
              <a:gd name="connsiteX18" fmla="*/ 87828 w 1899147"/>
              <a:gd name="connsiteY18" fmla="*/ 31927 h 126901"/>
              <a:gd name="connsiteX19" fmla="*/ 119640 w 1899147"/>
              <a:gd name="connsiteY19" fmla="*/ 63854 h 126901"/>
              <a:gd name="connsiteX20" fmla="*/ 87828 w 1899147"/>
              <a:gd name="connsiteY20" fmla="*/ 96012 h 126901"/>
              <a:gd name="connsiteX21" fmla="*/ 55671 w 1899147"/>
              <a:gd name="connsiteY21" fmla="*/ 63854 h 126901"/>
              <a:gd name="connsiteX22" fmla="*/ 87713 w 1899147"/>
              <a:gd name="connsiteY22" fmla="*/ 39419 h 126901"/>
              <a:gd name="connsiteX23" fmla="*/ 63739 w 1899147"/>
              <a:gd name="connsiteY23" fmla="*/ 63970 h 126901"/>
              <a:gd name="connsiteX24" fmla="*/ 87713 w 1899147"/>
              <a:gd name="connsiteY24" fmla="*/ 88751 h 126901"/>
              <a:gd name="connsiteX25" fmla="*/ 111572 w 1899147"/>
              <a:gd name="connsiteY25" fmla="*/ 63970 h 126901"/>
              <a:gd name="connsiteX26" fmla="*/ 87713 w 1899147"/>
              <a:gd name="connsiteY26" fmla="*/ 39419 h 126901"/>
              <a:gd name="connsiteX27" fmla="*/ 165168 w 1899147"/>
              <a:gd name="connsiteY27" fmla="*/ 88751 h 126901"/>
              <a:gd name="connsiteX28" fmla="*/ 185685 w 1899147"/>
              <a:gd name="connsiteY28" fmla="*/ 81374 h 126901"/>
              <a:gd name="connsiteX29" fmla="*/ 185685 w 1899147"/>
              <a:gd name="connsiteY29" fmla="*/ 89442 h 126901"/>
              <a:gd name="connsiteX30" fmla="*/ 164477 w 1899147"/>
              <a:gd name="connsiteY30" fmla="*/ 96012 h 126901"/>
              <a:gd name="connsiteX31" fmla="*/ 132319 w 1899147"/>
              <a:gd name="connsiteY31" fmla="*/ 63970 h 126901"/>
              <a:gd name="connsiteX32" fmla="*/ 164361 w 1899147"/>
              <a:gd name="connsiteY32" fmla="*/ 31927 h 126901"/>
              <a:gd name="connsiteX33" fmla="*/ 184993 w 1899147"/>
              <a:gd name="connsiteY33" fmla="*/ 39073 h 126901"/>
              <a:gd name="connsiteX34" fmla="*/ 184993 w 1899147"/>
              <a:gd name="connsiteY34" fmla="*/ 47833 h 126901"/>
              <a:gd name="connsiteX35" fmla="*/ 164822 w 1899147"/>
              <a:gd name="connsiteY35" fmla="*/ 39419 h 126901"/>
              <a:gd name="connsiteX36" fmla="*/ 140387 w 1899147"/>
              <a:gd name="connsiteY36" fmla="*/ 63970 h 126901"/>
              <a:gd name="connsiteX37" fmla="*/ 165168 w 1899147"/>
              <a:gd name="connsiteY37" fmla="*/ 88751 h 126901"/>
              <a:gd name="connsiteX38" fmla="*/ 200553 w 1899147"/>
              <a:gd name="connsiteY38" fmla="*/ 14292 h 126901"/>
              <a:gd name="connsiteX39" fmla="*/ 205855 w 1899147"/>
              <a:gd name="connsiteY39" fmla="*/ 8760 h 126901"/>
              <a:gd name="connsiteX40" fmla="*/ 209544 w 1899147"/>
              <a:gd name="connsiteY40" fmla="*/ 9912 h 126901"/>
              <a:gd name="connsiteX41" fmla="*/ 215652 w 1899147"/>
              <a:gd name="connsiteY41" fmla="*/ 14177 h 126901"/>
              <a:gd name="connsiteX42" fmla="*/ 209544 w 1899147"/>
              <a:gd name="connsiteY42" fmla="*/ 18442 h 126901"/>
              <a:gd name="connsiteX43" fmla="*/ 205855 w 1899147"/>
              <a:gd name="connsiteY43" fmla="*/ 19710 h 126901"/>
              <a:gd name="connsiteX44" fmla="*/ 200553 w 1899147"/>
              <a:gd name="connsiteY44" fmla="*/ 14292 h 126901"/>
              <a:gd name="connsiteX45" fmla="*/ 202512 w 1899147"/>
              <a:gd name="connsiteY45" fmla="*/ 32965 h 126901"/>
              <a:gd name="connsiteX46" fmla="*/ 210465 w 1899147"/>
              <a:gd name="connsiteY46" fmla="*/ 32965 h 126901"/>
              <a:gd name="connsiteX47" fmla="*/ 210465 w 1899147"/>
              <a:gd name="connsiteY47" fmla="*/ 95090 h 126901"/>
              <a:gd name="connsiteX48" fmla="*/ 202512 w 1899147"/>
              <a:gd name="connsiteY48" fmla="*/ 95090 h 126901"/>
              <a:gd name="connsiteX49" fmla="*/ 202512 w 1899147"/>
              <a:gd name="connsiteY49" fmla="*/ 32965 h 126901"/>
              <a:gd name="connsiteX50" fmla="*/ 283541 w 1899147"/>
              <a:gd name="connsiteY50" fmla="*/ 80798 h 126901"/>
              <a:gd name="connsiteX51" fmla="*/ 258760 w 1899147"/>
              <a:gd name="connsiteY51" fmla="*/ 96127 h 126901"/>
              <a:gd name="connsiteX52" fmla="*/ 227640 w 1899147"/>
              <a:gd name="connsiteY52" fmla="*/ 64315 h 126901"/>
              <a:gd name="connsiteX53" fmla="*/ 258760 w 1899147"/>
              <a:gd name="connsiteY53" fmla="*/ 31927 h 126901"/>
              <a:gd name="connsiteX54" fmla="*/ 283541 w 1899147"/>
              <a:gd name="connsiteY54" fmla="*/ 47372 h 126901"/>
              <a:gd name="connsiteX55" fmla="*/ 283541 w 1899147"/>
              <a:gd name="connsiteY55" fmla="*/ 32965 h 126901"/>
              <a:gd name="connsiteX56" fmla="*/ 291379 w 1899147"/>
              <a:gd name="connsiteY56" fmla="*/ 32965 h 126901"/>
              <a:gd name="connsiteX57" fmla="*/ 291379 w 1899147"/>
              <a:gd name="connsiteY57" fmla="*/ 95090 h 126901"/>
              <a:gd name="connsiteX58" fmla="*/ 283541 w 1899147"/>
              <a:gd name="connsiteY58" fmla="*/ 95090 h 126901"/>
              <a:gd name="connsiteX59" fmla="*/ 283541 w 1899147"/>
              <a:gd name="connsiteY59" fmla="*/ 80798 h 126901"/>
              <a:gd name="connsiteX60" fmla="*/ 235823 w 1899147"/>
              <a:gd name="connsiteY60" fmla="*/ 64200 h 126901"/>
              <a:gd name="connsiteX61" fmla="*/ 259567 w 1899147"/>
              <a:gd name="connsiteY61" fmla="*/ 88751 h 126901"/>
              <a:gd name="connsiteX62" fmla="*/ 283541 w 1899147"/>
              <a:gd name="connsiteY62" fmla="*/ 64200 h 126901"/>
              <a:gd name="connsiteX63" fmla="*/ 259567 w 1899147"/>
              <a:gd name="connsiteY63" fmla="*/ 39419 h 126901"/>
              <a:gd name="connsiteX64" fmla="*/ 235823 w 1899147"/>
              <a:gd name="connsiteY64" fmla="*/ 64200 h 126901"/>
              <a:gd name="connsiteX65" fmla="*/ 313393 w 1899147"/>
              <a:gd name="connsiteY65" fmla="*/ 0 h 126901"/>
              <a:gd name="connsiteX66" fmla="*/ 321231 w 1899147"/>
              <a:gd name="connsiteY66" fmla="*/ 0 h 126901"/>
              <a:gd name="connsiteX67" fmla="*/ 321231 w 1899147"/>
              <a:gd name="connsiteY67" fmla="*/ 95090 h 126901"/>
              <a:gd name="connsiteX68" fmla="*/ 313393 w 1899147"/>
              <a:gd name="connsiteY68" fmla="*/ 95090 h 126901"/>
              <a:gd name="connsiteX69" fmla="*/ 313393 w 1899147"/>
              <a:gd name="connsiteY69" fmla="*/ 0 h 126901"/>
              <a:gd name="connsiteX70" fmla="*/ 344283 w 1899147"/>
              <a:gd name="connsiteY70" fmla="*/ 18557 h 126901"/>
              <a:gd name="connsiteX71" fmla="*/ 338174 w 1899147"/>
              <a:gd name="connsiteY71" fmla="*/ 14292 h 126901"/>
              <a:gd name="connsiteX72" fmla="*/ 344283 w 1899147"/>
              <a:gd name="connsiteY72" fmla="*/ 10028 h 126901"/>
              <a:gd name="connsiteX73" fmla="*/ 347972 w 1899147"/>
              <a:gd name="connsiteY73" fmla="*/ 8875 h 126901"/>
              <a:gd name="connsiteX74" fmla="*/ 353273 w 1899147"/>
              <a:gd name="connsiteY74" fmla="*/ 14408 h 126901"/>
              <a:gd name="connsiteX75" fmla="*/ 347972 w 1899147"/>
              <a:gd name="connsiteY75" fmla="*/ 19825 h 126901"/>
              <a:gd name="connsiteX76" fmla="*/ 344283 w 1899147"/>
              <a:gd name="connsiteY76" fmla="*/ 18557 h 126901"/>
              <a:gd name="connsiteX77" fmla="*/ 343361 w 1899147"/>
              <a:gd name="connsiteY77" fmla="*/ 32965 h 126901"/>
              <a:gd name="connsiteX78" fmla="*/ 351314 w 1899147"/>
              <a:gd name="connsiteY78" fmla="*/ 32965 h 126901"/>
              <a:gd name="connsiteX79" fmla="*/ 351314 w 1899147"/>
              <a:gd name="connsiteY79" fmla="*/ 95090 h 126901"/>
              <a:gd name="connsiteX80" fmla="*/ 343361 w 1899147"/>
              <a:gd name="connsiteY80" fmla="*/ 95090 h 126901"/>
              <a:gd name="connsiteX81" fmla="*/ 343361 w 1899147"/>
              <a:gd name="connsiteY81" fmla="*/ 32965 h 126901"/>
              <a:gd name="connsiteX82" fmla="*/ 389811 w 1899147"/>
              <a:gd name="connsiteY82" fmla="*/ 89673 h 126901"/>
              <a:gd name="connsiteX83" fmla="*/ 404449 w 1899147"/>
              <a:gd name="connsiteY83" fmla="*/ 79184 h 126901"/>
              <a:gd name="connsiteX84" fmla="*/ 396957 w 1899147"/>
              <a:gd name="connsiteY84" fmla="*/ 70078 h 126901"/>
              <a:gd name="connsiteX85" fmla="*/ 381051 w 1899147"/>
              <a:gd name="connsiteY85" fmla="*/ 63854 h 126901"/>
              <a:gd name="connsiteX86" fmla="*/ 369640 w 1899147"/>
              <a:gd name="connsiteY86" fmla="*/ 48986 h 126901"/>
              <a:gd name="connsiteX87" fmla="*/ 390618 w 1899147"/>
              <a:gd name="connsiteY87" fmla="*/ 32043 h 126901"/>
              <a:gd name="connsiteX88" fmla="*/ 409521 w 1899147"/>
              <a:gd name="connsiteY88" fmla="*/ 38036 h 126901"/>
              <a:gd name="connsiteX89" fmla="*/ 409521 w 1899147"/>
              <a:gd name="connsiteY89" fmla="*/ 46335 h 126901"/>
              <a:gd name="connsiteX90" fmla="*/ 390733 w 1899147"/>
              <a:gd name="connsiteY90" fmla="*/ 38612 h 126901"/>
              <a:gd name="connsiteX91" fmla="*/ 377593 w 1899147"/>
              <a:gd name="connsiteY91" fmla="*/ 48410 h 126901"/>
              <a:gd name="connsiteX92" fmla="*/ 384970 w 1899147"/>
              <a:gd name="connsiteY92" fmla="*/ 57284 h 126901"/>
              <a:gd name="connsiteX93" fmla="*/ 400991 w 1899147"/>
              <a:gd name="connsiteY93" fmla="*/ 63509 h 126901"/>
              <a:gd name="connsiteX94" fmla="*/ 412402 w 1899147"/>
              <a:gd name="connsiteY94" fmla="*/ 77916 h 126901"/>
              <a:gd name="connsiteX95" fmla="*/ 389811 w 1899147"/>
              <a:gd name="connsiteY95" fmla="*/ 96358 h 126901"/>
              <a:gd name="connsiteX96" fmla="*/ 368488 w 1899147"/>
              <a:gd name="connsiteY96" fmla="*/ 89788 h 126901"/>
              <a:gd name="connsiteX97" fmla="*/ 368488 w 1899147"/>
              <a:gd name="connsiteY97" fmla="*/ 81143 h 126901"/>
              <a:gd name="connsiteX98" fmla="*/ 389926 w 1899147"/>
              <a:gd name="connsiteY98" fmla="*/ 89903 h 126901"/>
              <a:gd name="connsiteX99" fmla="*/ 424159 w 1899147"/>
              <a:gd name="connsiteY99" fmla="*/ 64431 h 126901"/>
              <a:gd name="connsiteX100" fmla="*/ 454702 w 1899147"/>
              <a:gd name="connsiteY100" fmla="*/ 31927 h 126901"/>
              <a:gd name="connsiteX101" fmla="*/ 484094 w 1899147"/>
              <a:gd name="connsiteY101" fmla="*/ 63278 h 126901"/>
              <a:gd name="connsiteX102" fmla="*/ 483863 w 1899147"/>
              <a:gd name="connsiteY102" fmla="*/ 67082 h 126901"/>
              <a:gd name="connsiteX103" fmla="*/ 432342 w 1899147"/>
              <a:gd name="connsiteY103" fmla="*/ 67082 h 126901"/>
              <a:gd name="connsiteX104" fmla="*/ 457238 w 1899147"/>
              <a:gd name="connsiteY104" fmla="*/ 88866 h 126901"/>
              <a:gd name="connsiteX105" fmla="*/ 479945 w 1899147"/>
              <a:gd name="connsiteY105" fmla="*/ 81259 h 126901"/>
              <a:gd name="connsiteX106" fmla="*/ 479945 w 1899147"/>
              <a:gd name="connsiteY106" fmla="*/ 88981 h 126901"/>
              <a:gd name="connsiteX107" fmla="*/ 457238 w 1899147"/>
              <a:gd name="connsiteY107" fmla="*/ 96127 h 126901"/>
              <a:gd name="connsiteX108" fmla="*/ 424159 w 1899147"/>
              <a:gd name="connsiteY108" fmla="*/ 64431 h 126901"/>
              <a:gd name="connsiteX109" fmla="*/ 475910 w 1899147"/>
              <a:gd name="connsiteY109" fmla="*/ 60627 h 126901"/>
              <a:gd name="connsiteX110" fmla="*/ 454702 w 1899147"/>
              <a:gd name="connsiteY110" fmla="*/ 39189 h 126901"/>
              <a:gd name="connsiteX111" fmla="*/ 432457 w 1899147"/>
              <a:gd name="connsiteY111" fmla="*/ 60627 h 126901"/>
              <a:gd name="connsiteX112" fmla="*/ 475795 w 1899147"/>
              <a:gd name="connsiteY112" fmla="*/ 60627 h 126901"/>
              <a:gd name="connsiteX113" fmla="*/ 491701 w 1899147"/>
              <a:gd name="connsiteY113" fmla="*/ 113532 h 126901"/>
              <a:gd name="connsiteX114" fmla="*/ 500461 w 1899147"/>
              <a:gd name="connsiteY114" fmla="*/ 96012 h 126901"/>
              <a:gd name="connsiteX115" fmla="*/ 495735 w 1899147"/>
              <a:gd name="connsiteY115" fmla="*/ 90019 h 126901"/>
              <a:gd name="connsiteX116" fmla="*/ 502075 w 1899147"/>
              <a:gd name="connsiteY116" fmla="*/ 84025 h 126901"/>
              <a:gd name="connsiteX117" fmla="*/ 508529 w 1899147"/>
              <a:gd name="connsiteY117" fmla="*/ 90364 h 126901"/>
              <a:gd name="connsiteX118" fmla="*/ 506455 w 1899147"/>
              <a:gd name="connsiteY118" fmla="*/ 96588 h 126901"/>
              <a:gd name="connsiteX119" fmla="*/ 497579 w 1899147"/>
              <a:gd name="connsiteY119" fmla="*/ 113416 h 126901"/>
              <a:gd name="connsiteX120" fmla="*/ 491586 w 1899147"/>
              <a:gd name="connsiteY120" fmla="*/ 113416 h 126901"/>
              <a:gd name="connsiteX121" fmla="*/ 584140 w 1899147"/>
              <a:gd name="connsiteY121" fmla="*/ 88751 h 126901"/>
              <a:gd name="connsiteX122" fmla="*/ 604657 w 1899147"/>
              <a:gd name="connsiteY122" fmla="*/ 81374 h 126901"/>
              <a:gd name="connsiteX123" fmla="*/ 604657 w 1899147"/>
              <a:gd name="connsiteY123" fmla="*/ 89442 h 126901"/>
              <a:gd name="connsiteX124" fmla="*/ 583449 w 1899147"/>
              <a:gd name="connsiteY124" fmla="*/ 96012 h 126901"/>
              <a:gd name="connsiteX125" fmla="*/ 551291 w 1899147"/>
              <a:gd name="connsiteY125" fmla="*/ 63970 h 126901"/>
              <a:gd name="connsiteX126" fmla="*/ 583333 w 1899147"/>
              <a:gd name="connsiteY126" fmla="*/ 31927 h 126901"/>
              <a:gd name="connsiteX127" fmla="*/ 603965 w 1899147"/>
              <a:gd name="connsiteY127" fmla="*/ 39073 h 126901"/>
              <a:gd name="connsiteX128" fmla="*/ 603965 w 1899147"/>
              <a:gd name="connsiteY128" fmla="*/ 47833 h 126901"/>
              <a:gd name="connsiteX129" fmla="*/ 583794 w 1899147"/>
              <a:gd name="connsiteY129" fmla="*/ 39419 h 126901"/>
              <a:gd name="connsiteX130" fmla="*/ 559359 w 1899147"/>
              <a:gd name="connsiteY130" fmla="*/ 63970 h 126901"/>
              <a:gd name="connsiteX131" fmla="*/ 584140 w 1899147"/>
              <a:gd name="connsiteY131" fmla="*/ 88751 h 126901"/>
              <a:gd name="connsiteX132" fmla="*/ 616759 w 1899147"/>
              <a:gd name="connsiteY132" fmla="*/ 63854 h 126901"/>
              <a:gd name="connsiteX133" fmla="*/ 648917 w 1899147"/>
              <a:gd name="connsiteY133" fmla="*/ 31927 h 126901"/>
              <a:gd name="connsiteX134" fmla="*/ 680729 w 1899147"/>
              <a:gd name="connsiteY134" fmla="*/ 63854 h 126901"/>
              <a:gd name="connsiteX135" fmla="*/ 648917 w 1899147"/>
              <a:gd name="connsiteY135" fmla="*/ 96012 h 126901"/>
              <a:gd name="connsiteX136" fmla="*/ 616759 w 1899147"/>
              <a:gd name="connsiteY136" fmla="*/ 63854 h 126901"/>
              <a:gd name="connsiteX137" fmla="*/ 648801 w 1899147"/>
              <a:gd name="connsiteY137" fmla="*/ 39419 h 126901"/>
              <a:gd name="connsiteX138" fmla="*/ 624827 w 1899147"/>
              <a:gd name="connsiteY138" fmla="*/ 63970 h 126901"/>
              <a:gd name="connsiteX139" fmla="*/ 648801 w 1899147"/>
              <a:gd name="connsiteY139" fmla="*/ 88751 h 126901"/>
              <a:gd name="connsiteX140" fmla="*/ 672660 w 1899147"/>
              <a:gd name="connsiteY140" fmla="*/ 63970 h 126901"/>
              <a:gd name="connsiteX141" fmla="*/ 648801 w 1899147"/>
              <a:gd name="connsiteY141" fmla="*/ 39419 h 126901"/>
              <a:gd name="connsiteX142" fmla="*/ 705971 w 1899147"/>
              <a:gd name="connsiteY142" fmla="*/ 95090 h 126901"/>
              <a:gd name="connsiteX143" fmla="*/ 698133 w 1899147"/>
              <a:gd name="connsiteY143" fmla="*/ 95090 h 126901"/>
              <a:gd name="connsiteX144" fmla="*/ 698133 w 1899147"/>
              <a:gd name="connsiteY144" fmla="*/ 32965 h 126901"/>
              <a:gd name="connsiteX145" fmla="*/ 705971 w 1899147"/>
              <a:gd name="connsiteY145" fmla="*/ 32965 h 126901"/>
              <a:gd name="connsiteX146" fmla="*/ 705971 w 1899147"/>
              <a:gd name="connsiteY146" fmla="*/ 47142 h 126901"/>
              <a:gd name="connsiteX147" fmla="*/ 728907 w 1899147"/>
              <a:gd name="connsiteY147" fmla="*/ 31927 h 126901"/>
              <a:gd name="connsiteX148" fmla="*/ 753458 w 1899147"/>
              <a:gd name="connsiteY148" fmla="*/ 59590 h 126901"/>
              <a:gd name="connsiteX149" fmla="*/ 753458 w 1899147"/>
              <a:gd name="connsiteY149" fmla="*/ 95090 h 126901"/>
              <a:gd name="connsiteX150" fmla="*/ 745620 w 1899147"/>
              <a:gd name="connsiteY150" fmla="*/ 95090 h 126901"/>
              <a:gd name="connsiteX151" fmla="*/ 745620 w 1899147"/>
              <a:gd name="connsiteY151" fmla="*/ 60742 h 126901"/>
              <a:gd name="connsiteX152" fmla="*/ 726948 w 1899147"/>
              <a:gd name="connsiteY152" fmla="*/ 39534 h 126901"/>
              <a:gd name="connsiteX153" fmla="*/ 705855 w 1899147"/>
              <a:gd name="connsiteY153" fmla="*/ 63970 h 126901"/>
              <a:gd name="connsiteX154" fmla="*/ 705855 w 1899147"/>
              <a:gd name="connsiteY154" fmla="*/ 95090 h 126901"/>
              <a:gd name="connsiteX155" fmla="*/ 782158 w 1899147"/>
              <a:gd name="connsiteY155" fmla="*/ 95090 h 126901"/>
              <a:gd name="connsiteX156" fmla="*/ 774320 w 1899147"/>
              <a:gd name="connsiteY156" fmla="*/ 95090 h 126901"/>
              <a:gd name="connsiteX157" fmla="*/ 774320 w 1899147"/>
              <a:gd name="connsiteY157" fmla="*/ 32965 h 126901"/>
              <a:gd name="connsiteX158" fmla="*/ 782158 w 1899147"/>
              <a:gd name="connsiteY158" fmla="*/ 32965 h 126901"/>
              <a:gd name="connsiteX159" fmla="*/ 782158 w 1899147"/>
              <a:gd name="connsiteY159" fmla="*/ 47142 h 126901"/>
              <a:gd name="connsiteX160" fmla="*/ 805095 w 1899147"/>
              <a:gd name="connsiteY160" fmla="*/ 31927 h 126901"/>
              <a:gd name="connsiteX161" fmla="*/ 829645 w 1899147"/>
              <a:gd name="connsiteY161" fmla="*/ 59590 h 126901"/>
              <a:gd name="connsiteX162" fmla="*/ 829645 w 1899147"/>
              <a:gd name="connsiteY162" fmla="*/ 95090 h 126901"/>
              <a:gd name="connsiteX163" fmla="*/ 821807 w 1899147"/>
              <a:gd name="connsiteY163" fmla="*/ 95090 h 126901"/>
              <a:gd name="connsiteX164" fmla="*/ 821807 w 1899147"/>
              <a:gd name="connsiteY164" fmla="*/ 60742 h 126901"/>
              <a:gd name="connsiteX165" fmla="*/ 803135 w 1899147"/>
              <a:gd name="connsiteY165" fmla="*/ 39534 h 126901"/>
              <a:gd name="connsiteX166" fmla="*/ 782043 w 1899147"/>
              <a:gd name="connsiteY166" fmla="*/ 63970 h 126901"/>
              <a:gd name="connsiteX167" fmla="*/ 782043 w 1899147"/>
              <a:gd name="connsiteY167" fmla="*/ 95090 h 126901"/>
              <a:gd name="connsiteX168" fmla="*/ 845321 w 1899147"/>
              <a:gd name="connsiteY168" fmla="*/ 64431 h 126901"/>
              <a:gd name="connsiteX169" fmla="*/ 875864 w 1899147"/>
              <a:gd name="connsiteY169" fmla="*/ 31927 h 126901"/>
              <a:gd name="connsiteX170" fmla="*/ 905256 w 1899147"/>
              <a:gd name="connsiteY170" fmla="*/ 63278 h 126901"/>
              <a:gd name="connsiteX171" fmla="*/ 905025 w 1899147"/>
              <a:gd name="connsiteY171" fmla="*/ 67082 h 126901"/>
              <a:gd name="connsiteX172" fmla="*/ 853504 w 1899147"/>
              <a:gd name="connsiteY172" fmla="*/ 67082 h 126901"/>
              <a:gd name="connsiteX173" fmla="*/ 878400 w 1899147"/>
              <a:gd name="connsiteY173" fmla="*/ 88866 h 126901"/>
              <a:gd name="connsiteX174" fmla="*/ 901107 w 1899147"/>
              <a:gd name="connsiteY174" fmla="*/ 81259 h 126901"/>
              <a:gd name="connsiteX175" fmla="*/ 901107 w 1899147"/>
              <a:gd name="connsiteY175" fmla="*/ 88981 h 126901"/>
              <a:gd name="connsiteX176" fmla="*/ 878400 w 1899147"/>
              <a:gd name="connsiteY176" fmla="*/ 96127 h 126901"/>
              <a:gd name="connsiteX177" fmla="*/ 845321 w 1899147"/>
              <a:gd name="connsiteY177" fmla="*/ 64431 h 126901"/>
              <a:gd name="connsiteX178" fmla="*/ 897072 w 1899147"/>
              <a:gd name="connsiteY178" fmla="*/ 60627 h 126901"/>
              <a:gd name="connsiteX179" fmla="*/ 875864 w 1899147"/>
              <a:gd name="connsiteY179" fmla="*/ 39189 h 126901"/>
              <a:gd name="connsiteX180" fmla="*/ 853619 w 1899147"/>
              <a:gd name="connsiteY180" fmla="*/ 60627 h 126901"/>
              <a:gd name="connsiteX181" fmla="*/ 896957 w 1899147"/>
              <a:gd name="connsiteY181" fmla="*/ 60627 h 126901"/>
              <a:gd name="connsiteX182" fmla="*/ 950668 w 1899147"/>
              <a:gd name="connsiteY182" fmla="*/ 88751 h 126901"/>
              <a:gd name="connsiteX183" fmla="*/ 971185 w 1899147"/>
              <a:gd name="connsiteY183" fmla="*/ 81374 h 126901"/>
              <a:gd name="connsiteX184" fmla="*/ 971185 w 1899147"/>
              <a:gd name="connsiteY184" fmla="*/ 89442 h 126901"/>
              <a:gd name="connsiteX185" fmla="*/ 949977 w 1899147"/>
              <a:gd name="connsiteY185" fmla="*/ 96012 h 126901"/>
              <a:gd name="connsiteX186" fmla="*/ 917819 w 1899147"/>
              <a:gd name="connsiteY186" fmla="*/ 63970 h 126901"/>
              <a:gd name="connsiteX187" fmla="*/ 949862 w 1899147"/>
              <a:gd name="connsiteY187" fmla="*/ 31927 h 126901"/>
              <a:gd name="connsiteX188" fmla="*/ 970493 w 1899147"/>
              <a:gd name="connsiteY188" fmla="*/ 39073 h 126901"/>
              <a:gd name="connsiteX189" fmla="*/ 970493 w 1899147"/>
              <a:gd name="connsiteY189" fmla="*/ 47833 h 126901"/>
              <a:gd name="connsiteX190" fmla="*/ 950323 w 1899147"/>
              <a:gd name="connsiteY190" fmla="*/ 39419 h 126901"/>
              <a:gd name="connsiteX191" fmla="*/ 925888 w 1899147"/>
              <a:gd name="connsiteY191" fmla="*/ 63970 h 126901"/>
              <a:gd name="connsiteX192" fmla="*/ 950668 w 1899147"/>
              <a:gd name="connsiteY192" fmla="*/ 88751 h 126901"/>
              <a:gd name="connsiteX193" fmla="*/ 1007492 w 1899147"/>
              <a:gd name="connsiteY193" fmla="*/ 96127 h 126901"/>
              <a:gd name="connsiteX194" fmla="*/ 987206 w 1899147"/>
              <a:gd name="connsiteY194" fmla="*/ 74689 h 126901"/>
              <a:gd name="connsiteX195" fmla="*/ 987206 w 1899147"/>
              <a:gd name="connsiteY195" fmla="*/ 12679 h 126901"/>
              <a:gd name="connsiteX196" fmla="*/ 994928 w 1899147"/>
              <a:gd name="connsiteY196" fmla="*/ 12679 h 126901"/>
              <a:gd name="connsiteX197" fmla="*/ 994928 w 1899147"/>
              <a:gd name="connsiteY197" fmla="*/ 32965 h 126901"/>
              <a:gd name="connsiteX198" fmla="*/ 1022245 w 1899147"/>
              <a:gd name="connsiteY198" fmla="*/ 32965 h 126901"/>
              <a:gd name="connsiteX199" fmla="*/ 1022245 w 1899147"/>
              <a:gd name="connsiteY199" fmla="*/ 40341 h 126901"/>
              <a:gd name="connsiteX200" fmla="*/ 994928 w 1899147"/>
              <a:gd name="connsiteY200" fmla="*/ 40341 h 126901"/>
              <a:gd name="connsiteX201" fmla="*/ 994928 w 1899147"/>
              <a:gd name="connsiteY201" fmla="*/ 75380 h 126901"/>
              <a:gd name="connsiteX202" fmla="*/ 1008299 w 1899147"/>
              <a:gd name="connsiteY202" fmla="*/ 88751 h 126901"/>
              <a:gd name="connsiteX203" fmla="*/ 1023283 w 1899147"/>
              <a:gd name="connsiteY203" fmla="*/ 84025 h 126901"/>
              <a:gd name="connsiteX204" fmla="*/ 1023283 w 1899147"/>
              <a:gd name="connsiteY204" fmla="*/ 91632 h 126901"/>
              <a:gd name="connsiteX205" fmla="*/ 1007607 w 1899147"/>
              <a:gd name="connsiteY205" fmla="*/ 96243 h 126901"/>
              <a:gd name="connsiteX206" fmla="*/ 1061319 w 1899147"/>
              <a:gd name="connsiteY206" fmla="*/ 63970 h 126901"/>
              <a:gd name="connsiteX207" fmla="*/ 1093476 w 1899147"/>
              <a:gd name="connsiteY207" fmla="*/ 32043 h 126901"/>
              <a:gd name="connsiteX208" fmla="*/ 1125288 w 1899147"/>
              <a:gd name="connsiteY208" fmla="*/ 63970 h 126901"/>
              <a:gd name="connsiteX209" fmla="*/ 1093476 w 1899147"/>
              <a:gd name="connsiteY209" fmla="*/ 96127 h 126901"/>
              <a:gd name="connsiteX210" fmla="*/ 1061319 w 1899147"/>
              <a:gd name="connsiteY210" fmla="*/ 63970 h 126901"/>
              <a:gd name="connsiteX211" fmla="*/ 1093361 w 1899147"/>
              <a:gd name="connsiteY211" fmla="*/ 39534 h 126901"/>
              <a:gd name="connsiteX212" fmla="*/ 1069387 w 1899147"/>
              <a:gd name="connsiteY212" fmla="*/ 64085 h 126901"/>
              <a:gd name="connsiteX213" fmla="*/ 1093361 w 1899147"/>
              <a:gd name="connsiteY213" fmla="*/ 88866 h 126901"/>
              <a:gd name="connsiteX214" fmla="*/ 1117220 w 1899147"/>
              <a:gd name="connsiteY214" fmla="*/ 64085 h 126901"/>
              <a:gd name="connsiteX215" fmla="*/ 1093361 w 1899147"/>
              <a:gd name="connsiteY215" fmla="*/ 39534 h 126901"/>
              <a:gd name="connsiteX216" fmla="*/ 1150530 w 1899147"/>
              <a:gd name="connsiteY216" fmla="*/ 95205 h 126901"/>
              <a:gd name="connsiteX217" fmla="*/ 1142693 w 1899147"/>
              <a:gd name="connsiteY217" fmla="*/ 95205 h 126901"/>
              <a:gd name="connsiteX218" fmla="*/ 1142693 w 1899147"/>
              <a:gd name="connsiteY218" fmla="*/ 33080 h 126901"/>
              <a:gd name="connsiteX219" fmla="*/ 1150530 w 1899147"/>
              <a:gd name="connsiteY219" fmla="*/ 33080 h 126901"/>
              <a:gd name="connsiteX220" fmla="*/ 1150530 w 1899147"/>
              <a:gd name="connsiteY220" fmla="*/ 49101 h 126901"/>
              <a:gd name="connsiteX221" fmla="*/ 1173813 w 1899147"/>
              <a:gd name="connsiteY221" fmla="*/ 32158 h 126901"/>
              <a:gd name="connsiteX222" fmla="*/ 1173813 w 1899147"/>
              <a:gd name="connsiteY222" fmla="*/ 41033 h 126901"/>
              <a:gd name="connsiteX223" fmla="*/ 1150530 w 1899147"/>
              <a:gd name="connsiteY223" fmla="*/ 65353 h 126901"/>
              <a:gd name="connsiteX224" fmla="*/ 1150530 w 1899147"/>
              <a:gd name="connsiteY224" fmla="*/ 95320 h 126901"/>
              <a:gd name="connsiteX225" fmla="*/ 1243545 w 1899147"/>
              <a:gd name="connsiteY225" fmla="*/ 88866 h 126901"/>
              <a:gd name="connsiteX226" fmla="*/ 1264062 w 1899147"/>
              <a:gd name="connsiteY226" fmla="*/ 81489 h 126901"/>
              <a:gd name="connsiteX227" fmla="*/ 1264062 w 1899147"/>
              <a:gd name="connsiteY227" fmla="*/ 89557 h 126901"/>
              <a:gd name="connsiteX228" fmla="*/ 1242854 w 1899147"/>
              <a:gd name="connsiteY228" fmla="*/ 96127 h 126901"/>
              <a:gd name="connsiteX229" fmla="*/ 1210696 w 1899147"/>
              <a:gd name="connsiteY229" fmla="*/ 64085 h 126901"/>
              <a:gd name="connsiteX230" fmla="*/ 1242739 w 1899147"/>
              <a:gd name="connsiteY230" fmla="*/ 32043 h 126901"/>
              <a:gd name="connsiteX231" fmla="*/ 1263370 w 1899147"/>
              <a:gd name="connsiteY231" fmla="*/ 39189 h 126901"/>
              <a:gd name="connsiteX232" fmla="*/ 1263370 w 1899147"/>
              <a:gd name="connsiteY232" fmla="*/ 47948 h 126901"/>
              <a:gd name="connsiteX233" fmla="*/ 1243200 w 1899147"/>
              <a:gd name="connsiteY233" fmla="*/ 39534 h 126901"/>
              <a:gd name="connsiteX234" fmla="*/ 1218765 w 1899147"/>
              <a:gd name="connsiteY234" fmla="*/ 64085 h 126901"/>
              <a:gd name="connsiteX235" fmla="*/ 1243545 w 1899147"/>
              <a:gd name="connsiteY235" fmla="*/ 88866 h 126901"/>
              <a:gd name="connsiteX236" fmla="*/ 1288728 w 1899147"/>
              <a:gd name="connsiteY236" fmla="*/ 95205 h 126901"/>
              <a:gd name="connsiteX237" fmla="*/ 1280890 w 1899147"/>
              <a:gd name="connsiteY237" fmla="*/ 95205 h 126901"/>
              <a:gd name="connsiteX238" fmla="*/ 1280890 w 1899147"/>
              <a:gd name="connsiteY238" fmla="*/ 33080 h 126901"/>
              <a:gd name="connsiteX239" fmla="*/ 1288728 w 1899147"/>
              <a:gd name="connsiteY239" fmla="*/ 33080 h 126901"/>
              <a:gd name="connsiteX240" fmla="*/ 1288728 w 1899147"/>
              <a:gd name="connsiteY240" fmla="*/ 49101 h 126901"/>
              <a:gd name="connsiteX241" fmla="*/ 1312010 w 1899147"/>
              <a:gd name="connsiteY241" fmla="*/ 32158 h 126901"/>
              <a:gd name="connsiteX242" fmla="*/ 1312010 w 1899147"/>
              <a:gd name="connsiteY242" fmla="*/ 41033 h 126901"/>
              <a:gd name="connsiteX243" fmla="*/ 1288728 w 1899147"/>
              <a:gd name="connsiteY243" fmla="*/ 65353 h 126901"/>
              <a:gd name="connsiteX244" fmla="*/ 1288728 w 1899147"/>
              <a:gd name="connsiteY244" fmla="*/ 95320 h 126901"/>
              <a:gd name="connsiteX245" fmla="*/ 1318580 w 1899147"/>
              <a:gd name="connsiteY245" fmla="*/ 64546 h 126901"/>
              <a:gd name="connsiteX246" fmla="*/ 1349124 w 1899147"/>
              <a:gd name="connsiteY246" fmla="*/ 32043 h 126901"/>
              <a:gd name="connsiteX247" fmla="*/ 1378516 w 1899147"/>
              <a:gd name="connsiteY247" fmla="*/ 63393 h 126901"/>
              <a:gd name="connsiteX248" fmla="*/ 1378285 w 1899147"/>
              <a:gd name="connsiteY248" fmla="*/ 67197 h 126901"/>
              <a:gd name="connsiteX249" fmla="*/ 1326764 w 1899147"/>
              <a:gd name="connsiteY249" fmla="*/ 67197 h 126901"/>
              <a:gd name="connsiteX250" fmla="*/ 1351660 w 1899147"/>
              <a:gd name="connsiteY250" fmla="*/ 88981 h 126901"/>
              <a:gd name="connsiteX251" fmla="*/ 1374366 w 1899147"/>
              <a:gd name="connsiteY251" fmla="*/ 81374 h 126901"/>
              <a:gd name="connsiteX252" fmla="*/ 1374366 w 1899147"/>
              <a:gd name="connsiteY252" fmla="*/ 89096 h 126901"/>
              <a:gd name="connsiteX253" fmla="*/ 1351660 w 1899147"/>
              <a:gd name="connsiteY253" fmla="*/ 96243 h 126901"/>
              <a:gd name="connsiteX254" fmla="*/ 1318580 w 1899147"/>
              <a:gd name="connsiteY254" fmla="*/ 64546 h 126901"/>
              <a:gd name="connsiteX255" fmla="*/ 1370332 w 1899147"/>
              <a:gd name="connsiteY255" fmla="*/ 60742 h 126901"/>
              <a:gd name="connsiteX256" fmla="*/ 1349124 w 1899147"/>
              <a:gd name="connsiteY256" fmla="*/ 39304 h 126901"/>
              <a:gd name="connsiteX257" fmla="*/ 1326879 w 1899147"/>
              <a:gd name="connsiteY257" fmla="*/ 60742 h 126901"/>
              <a:gd name="connsiteX258" fmla="*/ 1370217 w 1899147"/>
              <a:gd name="connsiteY258" fmla="*/ 60742 h 126901"/>
              <a:gd name="connsiteX259" fmla="*/ 1446865 w 1899147"/>
              <a:gd name="connsiteY259" fmla="*/ 80913 h 126901"/>
              <a:gd name="connsiteX260" fmla="*/ 1422084 w 1899147"/>
              <a:gd name="connsiteY260" fmla="*/ 96243 h 126901"/>
              <a:gd name="connsiteX261" fmla="*/ 1390964 w 1899147"/>
              <a:gd name="connsiteY261" fmla="*/ 64431 h 126901"/>
              <a:gd name="connsiteX262" fmla="*/ 1422084 w 1899147"/>
              <a:gd name="connsiteY262" fmla="*/ 32043 h 126901"/>
              <a:gd name="connsiteX263" fmla="*/ 1446865 w 1899147"/>
              <a:gd name="connsiteY263" fmla="*/ 47487 h 126901"/>
              <a:gd name="connsiteX264" fmla="*/ 1446865 w 1899147"/>
              <a:gd name="connsiteY264" fmla="*/ 33080 h 126901"/>
              <a:gd name="connsiteX265" fmla="*/ 1454703 w 1899147"/>
              <a:gd name="connsiteY265" fmla="*/ 33080 h 126901"/>
              <a:gd name="connsiteX266" fmla="*/ 1454703 w 1899147"/>
              <a:gd name="connsiteY266" fmla="*/ 95205 h 126901"/>
              <a:gd name="connsiteX267" fmla="*/ 1446865 w 1899147"/>
              <a:gd name="connsiteY267" fmla="*/ 95205 h 126901"/>
              <a:gd name="connsiteX268" fmla="*/ 1446865 w 1899147"/>
              <a:gd name="connsiteY268" fmla="*/ 80913 h 126901"/>
              <a:gd name="connsiteX269" fmla="*/ 1399147 w 1899147"/>
              <a:gd name="connsiteY269" fmla="*/ 64315 h 126901"/>
              <a:gd name="connsiteX270" fmla="*/ 1422891 w 1899147"/>
              <a:gd name="connsiteY270" fmla="*/ 88866 h 126901"/>
              <a:gd name="connsiteX271" fmla="*/ 1446865 w 1899147"/>
              <a:gd name="connsiteY271" fmla="*/ 64315 h 126901"/>
              <a:gd name="connsiteX272" fmla="*/ 1422891 w 1899147"/>
              <a:gd name="connsiteY272" fmla="*/ 39534 h 126901"/>
              <a:gd name="connsiteX273" fmla="*/ 1399147 w 1899147"/>
              <a:gd name="connsiteY273" fmla="*/ 64315 h 126901"/>
              <a:gd name="connsiteX274" fmla="*/ 1496312 w 1899147"/>
              <a:gd name="connsiteY274" fmla="*/ 96243 h 126901"/>
              <a:gd name="connsiteX275" fmla="*/ 1476026 w 1899147"/>
              <a:gd name="connsiteY275" fmla="*/ 74804 h 126901"/>
              <a:gd name="connsiteX276" fmla="*/ 1476026 w 1899147"/>
              <a:gd name="connsiteY276" fmla="*/ 12794 h 126901"/>
              <a:gd name="connsiteX277" fmla="*/ 1483748 w 1899147"/>
              <a:gd name="connsiteY277" fmla="*/ 12794 h 126901"/>
              <a:gd name="connsiteX278" fmla="*/ 1483748 w 1899147"/>
              <a:gd name="connsiteY278" fmla="*/ 33080 h 126901"/>
              <a:gd name="connsiteX279" fmla="*/ 1511065 w 1899147"/>
              <a:gd name="connsiteY279" fmla="*/ 33080 h 126901"/>
              <a:gd name="connsiteX280" fmla="*/ 1511065 w 1899147"/>
              <a:gd name="connsiteY280" fmla="*/ 40457 h 126901"/>
              <a:gd name="connsiteX281" fmla="*/ 1483748 w 1899147"/>
              <a:gd name="connsiteY281" fmla="*/ 40457 h 126901"/>
              <a:gd name="connsiteX282" fmla="*/ 1483748 w 1899147"/>
              <a:gd name="connsiteY282" fmla="*/ 75496 h 126901"/>
              <a:gd name="connsiteX283" fmla="*/ 1497119 w 1899147"/>
              <a:gd name="connsiteY283" fmla="*/ 88866 h 126901"/>
              <a:gd name="connsiteX284" fmla="*/ 1512103 w 1899147"/>
              <a:gd name="connsiteY284" fmla="*/ 84140 h 126901"/>
              <a:gd name="connsiteX285" fmla="*/ 1512103 w 1899147"/>
              <a:gd name="connsiteY285" fmla="*/ 91747 h 126901"/>
              <a:gd name="connsiteX286" fmla="*/ 1496427 w 1899147"/>
              <a:gd name="connsiteY286" fmla="*/ 96358 h 126901"/>
              <a:gd name="connsiteX287" fmla="*/ 1520401 w 1899147"/>
              <a:gd name="connsiteY287" fmla="*/ 64546 h 126901"/>
              <a:gd name="connsiteX288" fmla="*/ 1550945 w 1899147"/>
              <a:gd name="connsiteY288" fmla="*/ 32043 h 126901"/>
              <a:gd name="connsiteX289" fmla="*/ 1580337 w 1899147"/>
              <a:gd name="connsiteY289" fmla="*/ 63393 h 126901"/>
              <a:gd name="connsiteX290" fmla="*/ 1580106 w 1899147"/>
              <a:gd name="connsiteY290" fmla="*/ 67197 h 126901"/>
              <a:gd name="connsiteX291" fmla="*/ 1528585 w 1899147"/>
              <a:gd name="connsiteY291" fmla="*/ 67197 h 126901"/>
              <a:gd name="connsiteX292" fmla="*/ 1553481 w 1899147"/>
              <a:gd name="connsiteY292" fmla="*/ 88981 h 126901"/>
              <a:gd name="connsiteX293" fmla="*/ 1576187 w 1899147"/>
              <a:gd name="connsiteY293" fmla="*/ 81374 h 126901"/>
              <a:gd name="connsiteX294" fmla="*/ 1576187 w 1899147"/>
              <a:gd name="connsiteY294" fmla="*/ 89096 h 126901"/>
              <a:gd name="connsiteX295" fmla="*/ 1553481 w 1899147"/>
              <a:gd name="connsiteY295" fmla="*/ 96243 h 126901"/>
              <a:gd name="connsiteX296" fmla="*/ 1520401 w 1899147"/>
              <a:gd name="connsiteY296" fmla="*/ 64546 h 126901"/>
              <a:gd name="connsiteX297" fmla="*/ 1572153 w 1899147"/>
              <a:gd name="connsiteY297" fmla="*/ 60742 h 126901"/>
              <a:gd name="connsiteX298" fmla="*/ 1550945 w 1899147"/>
              <a:gd name="connsiteY298" fmla="*/ 39304 h 126901"/>
              <a:gd name="connsiteX299" fmla="*/ 1528700 w 1899147"/>
              <a:gd name="connsiteY299" fmla="*/ 60742 h 126901"/>
              <a:gd name="connsiteX300" fmla="*/ 1572038 w 1899147"/>
              <a:gd name="connsiteY300" fmla="*/ 60742 h 126901"/>
              <a:gd name="connsiteX301" fmla="*/ 1587944 w 1899147"/>
              <a:gd name="connsiteY301" fmla="*/ 113647 h 126901"/>
              <a:gd name="connsiteX302" fmla="*/ 1596704 w 1899147"/>
              <a:gd name="connsiteY302" fmla="*/ 96127 h 126901"/>
              <a:gd name="connsiteX303" fmla="*/ 1591978 w 1899147"/>
              <a:gd name="connsiteY303" fmla="*/ 90134 h 126901"/>
              <a:gd name="connsiteX304" fmla="*/ 1598317 w 1899147"/>
              <a:gd name="connsiteY304" fmla="*/ 84140 h 126901"/>
              <a:gd name="connsiteX305" fmla="*/ 1604772 w 1899147"/>
              <a:gd name="connsiteY305" fmla="*/ 90480 h 126901"/>
              <a:gd name="connsiteX306" fmla="*/ 1602697 w 1899147"/>
              <a:gd name="connsiteY306" fmla="*/ 96704 h 126901"/>
              <a:gd name="connsiteX307" fmla="*/ 1593822 w 1899147"/>
              <a:gd name="connsiteY307" fmla="*/ 113532 h 126901"/>
              <a:gd name="connsiteX308" fmla="*/ 1587829 w 1899147"/>
              <a:gd name="connsiteY308" fmla="*/ 113532 h 126901"/>
              <a:gd name="connsiteX309" fmla="*/ 1671739 w 1899147"/>
              <a:gd name="connsiteY309" fmla="*/ 96243 h 126901"/>
              <a:gd name="connsiteX310" fmla="*/ 1651453 w 1899147"/>
              <a:gd name="connsiteY310" fmla="*/ 74804 h 126901"/>
              <a:gd name="connsiteX311" fmla="*/ 1651453 w 1899147"/>
              <a:gd name="connsiteY311" fmla="*/ 12794 h 126901"/>
              <a:gd name="connsiteX312" fmla="*/ 1659175 w 1899147"/>
              <a:gd name="connsiteY312" fmla="*/ 12794 h 126901"/>
              <a:gd name="connsiteX313" fmla="*/ 1659175 w 1899147"/>
              <a:gd name="connsiteY313" fmla="*/ 33080 h 126901"/>
              <a:gd name="connsiteX314" fmla="*/ 1686491 w 1899147"/>
              <a:gd name="connsiteY314" fmla="*/ 33080 h 126901"/>
              <a:gd name="connsiteX315" fmla="*/ 1686491 w 1899147"/>
              <a:gd name="connsiteY315" fmla="*/ 40457 h 126901"/>
              <a:gd name="connsiteX316" fmla="*/ 1659175 w 1899147"/>
              <a:gd name="connsiteY316" fmla="*/ 40457 h 126901"/>
              <a:gd name="connsiteX317" fmla="*/ 1659175 w 1899147"/>
              <a:gd name="connsiteY317" fmla="*/ 75496 h 126901"/>
              <a:gd name="connsiteX318" fmla="*/ 1672545 w 1899147"/>
              <a:gd name="connsiteY318" fmla="*/ 88866 h 126901"/>
              <a:gd name="connsiteX319" fmla="*/ 1687529 w 1899147"/>
              <a:gd name="connsiteY319" fmla="*/ 84140 h 126901"/>
              <a:gd name="connsiteX320" fmla="*/ 1687529 w 1899147"/>
              <a:gd name="connsiteY320" fmla="*/ 91747 h 126901"/>
              <a:gd name="connsiteX321" fmla="*/ 1671854 w 1899147"/>
              <a:gd name="connsiteY321" fmla="*/ 96358 h 126901"/>
              <a:gd name="connsiteX322" fmla="*/ 1708391 w 1899147"/>
              <a:gd name="connsiteY322" fmla="*/ 95205 h 126901"/>
              <a:gd name="connsiteX323" fmla="*/ 1700554 w 1899147"/>
              <a:gd name="connsiteY323" fmla="*/ 95205 h 126901"/>
              <a:gd name="connsiteX324" fmla="*/ 1700554 w 1899147"/>
              <a:gd name="connsiteY324" fmla="*/ 115 h 126901"/>
              <a:gd name="connsiteX325" fmla="*/ 1708391 w 1899147"/>
              <a:gd name="connsiteY325" fmla="*/ 115 h 126901"/>
              <a:gd name="connsiteX326" fmla="*/ 1708391 w 1899147"/>
              <a:gd name="connsiteY326" fmla="*/ 47257 h 126901"/>
              <a:gd name="connsiteX327" fmla="*/ 1731328 w 1899147"/>
              <a:gd name="connsiteY327" fmla="*/ 32043 h 126901"/>
              <a:gd name="connsiteX328" fmla="*/ 1755879 w 1899147"/>
              <a:gd name="connsiteY328" fmla="*/ 59705 h 126901"/>
              <a:gd name="connsiteX329" fmla="*/ 1755879 w 1899147"/>
              <a:gd name="connsiteY329" fmla="*/ 95205 h 126901"/>
              <a:gd name="connsiteX330" fmla="*/ 1748041 w 1899147"/>
              <a:gd name="connsiteY330" fmla="*/ 95205 h 126901"/>
              <a:gd name="connsiteX331" fmla="*/ 1748041 w 1899147"/>
              <a:gd name="connsiteY331" fmla="*/ 60858 h 126901"/>
              <a:gd name="connsiteX332" fmla="*/ 1729369 w 1899147"/>
              <a:gd name="connsiteY332" fmla="*/ 39650 h 126901"/>
              <a:gd name="connsiteX333" fmla="*/ 1708276 w 1899147"/>
              <a:gd name="connsiteY333" fmla="*/ 64085 h 126901"/>
              <a:gd name="connsiteX334" fmla="*/ 1708276 w 1899147"/>
              <a:gd name="connsiteY334" fmla="*/ 95205 h 126901"/>
              <a:gd name="connsiteX335" fmla="*/ 1771554 w 1899147"/>
              <a:gd name="connsiteY335" fmla="*/ 64546 h 126901"/>
              <a:gd name="connsiteX336" fmla="*/ 1802098 w 1899147"/>
              <a:gd name="connsiteY336" fmla="*/ 32043 h 126901"/>
              <a:gd name="connsiteX337" fmla="*/ 1831489 w 1899147"/>
              <a:gd name="connsiteY337" fmla="*/ 63393 h 126901"/>
              <a:gd name="connsiteX338" fmla="*/ 1831259 w 1899147"/>
              <a:gd name="connsiteY338" fmla="*/ 67197 h 126901"/>
              <a:gd name="connsiteX339" fmla="*/ 1779738 w 1899147"/>
              <a:gd name="connsiteY339" fmla="*/ 67197 h 126901"/>
              <a:gd name="connsiteX340" fmla="*/ 1804634 w 1899147"/>
              <a:gd name="connsiteY340" fmla="*/ 88981 h 126901"/>
              <a:gd name="connsiteX341" fmla="*/ 1827340 w 1899147"/>
              <a:gd name="connsiteY341" fmla="*/ 81374 h 126901"/>
              <a:gd name="connsiteX342" fmla="*/ 1827340 w 1899147"/>
              <a:gd name="connsiteY342" fmla="*/ 89096 h 126901"/>
              <a:gd name="connsiteX343" fmla="*/ 1804634 w 1899147"/>
              <a:gd name="connsiteY343" fmla="*/ 96243 h 126901"/>
              <a:gd name="connsiteX344" fmla="*/ 1771554 w 1899147"/>
              <a:gd name="connsiteY344" fmla="*/ 64546 h 126901"/>
              <a:gd name="connsiteX345" fmla="*/ 1823306 w 1899147"/>
              <a:gd name="connsiteY345" fmla="*/ 60742 h 126901"/>
              <a:gd name="connsiteX346" fmla="*/ 1802098 w 1899147"/>
              <a:gd name="connsiteY346" fmla="*/ 39304 h 126901"/>
              <a:gd name="connsiteX347" fmla="*/ 1779853 w 1899147"/>
              <a:gd name="connsiteY347" fmla="*/ 60742 h 126901"/>
              <a:gd name="connsiteX348" fmla="*/ 1823190 w 1899147"/>
              <a:gd name="connsiteY348" fmla="*/ 60742 h 126901"/>
              <a:gd name="connsiteX349" fmla="*/ 1853735 w 1899147"/>
              <a:gd name="connsiteY349" fmla="*/ 126902 h 126901"/>
              <a:gd name="connsiteX350" fmla="*/ 1845436 w 1899147"/>
              <a:gd name="connsiteY350" fmla="*/ 126902 h 126901"/>
              <a:gd name="connsiteX351" fmla="*/ 1865145 w 1899147"/>
              <a:gd name="connsiteY351" fmla="*/ 86100 h 126901"/>
              <a:gd name="connsiteX352" fmla="*/ 1837598 w 1899147"/>
              <a:gd name="connsiteY352" fmla="*/ 33080 h 126901"/>
              <a:gd name="connsiteX353" fmla="*/ 1846819 w 1899147"/>
              <a:gd name="connsiteY353" fmla="*/ 33080 h 126901"/>
              <a:gd name="connsiteX354" fmla="*/ 1869410 w 1899147"/>
              <a:gd name="connsiteY354" fmla="*/ 77225 h 126901"/>
              <a:gd name="connsiteX355" fmla="*/ 1890849 w 1899147"/>
              <a:gd name="connsiteY355" fmla="*/ 33080 h 126901"/>
              <a:gd name="connsiteX356" fmla="*/ 1899147 w 1899147"/>
              <a:gd name="connsiteY356" fmla="*/ 33080 h 126901"/>
              <a:gd name="connsiteX357" fmla="*/ 1853735 w 1899147"/>
              <a:gd name="connsiteY357" fmla="*/ 126902 h 12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</a:cxnLst>
            <a:rect l="l" t="t" r="r" b="b"/>
            <a:pathLst>
              <a:path w="1899147" h="126901">
                <a:moveTo>
                  <a:pt x="21323" y="89557"/>
                </a:moveTo>
                <a:cubicBezTo>
                  <a:pt x="29622" y="89557"/>
                  <a:pt x="35961" y="85869"/>
                  <a:pt x="35961" y="79069"/>
                </a:cubicBezTo>
                <a:cubicBezTo>
                  <a:pt x="35961" y="75150"/>
                  <a:pt x="33771" y="72038"/>
                  <a:pt x="28469" y="69963"/>
                </a:cubicBezTo>
                <a:lnTo>
                  <a:pt x="12563" y="63739"/>
                </a:lnTo>
                <a:cubicBezTo>
                  <a:pt x="5071" y="60742"/>
                  <a:pt x="1153" y="56363"/>
                  <a:pt x="1153" y="48871"/>
                </a:cubicBezTo>
                <a:cubicBezTo>
                  <a:pt x="1153" y="38382"/>
                  <a:pt x="9912" y="31927"/>
                  <a:pt x="22130" y="31927"/>
                </a:cubicBezTo>
                <a:cubicBezTo>
                  <a:pt x="29391" y="31927"/>
                  <a:pt x="36192" y="34002"/>
                  <a:pt x="41033" y="37921"/>
                </a:cubicBezTo>
                <a:lnTo>
                  <a:pt x="41033" y="46220"/>
                </a:lnTo>
                <a:cubicBezTo>
                  <a:pt x="35615" y="41263"/>
                  <a:pt x="28700" y="38497"/>
                  <a:pt x="22245" y="38497"/>
                </a:cubicBezTo>
                <a:cubicBezTo>
                  <a:pt x="14638" y="38497"/>
                  <a:pt x="9105" y="42070"/>
                  <a:pt x="9105" y="48294"/>
                </a:cubicBezTo>
                <a:cubicBezTo>
                  <a:pt x="9105" y="52444"/>
                  <a:pt x="11180" y="55095"/>
                  <a:pt x="16482" y="57169"/>
                </a:cubicBezTo>
                <a:lnTo>
                  <a:pt x="32503" y="63393"/>
                </a:lnTo>
                <a:cubicBezTo>
                  <a:pt x="40341" y="66621"/>
                  <a:pt x="43914" y="71346"/>
                  <a:pt x="43914" y="77801"/>
                </a:cubicBezTo>
                <a:cubicBezTo>
                  <a:pt x="43914" y="89327"/>
                  <a:pt x="34347" y="96243"/>
                  <a:pt x="21323" y="96243"/>
                </a:cubicBezTo>
                <a:cubicBezTo>
                  <a:pt x="13024" y="96243"/>
                  <a:pt x="5648" y="94053"/>
                  <a:pt x="0" y="89673"/>
                </a:cubicBezTo>
                <a:lnTo>
                  <a:pt x="0" y="81028"/>
                </a:lnTo>
                <a:cubicBezTo>
                  <a:pt x="6455" y="87137"/>
                  <a:pt x="13946" y="89788"/>
                  <a:pt x="21438" y="89788"/>
                </a:cubicBezTo>
                <a:close/>
                <a:moveTo>
                  <a:pt x="55671" y="63854"/>
                </a:moveTo>
                <a:cubicBezTo>
                  <a:pt x="55671" y="45413"/>
                  <a:pt x="69156" y="31927"/>
                  <a:pt x="87828" y="31927"/>
                </a:cubicBezTo>
                <a:cubicBezTo>
                  <a:pt x="106501" y="31927"/>
                  <a:pt x="119640" y="45413"/>
                  <a:pt x="119640" y="63854"/>
                </a:cubicBezTo>
                <a:cubicBezTo>
                  <a:pt x="119640" y="82296"/>
                  <a:pt x="106501" y="96012"/>
                  <a:pt x="87828" y="96012"/>
                </a:cubicBezTo>
                <a:cubicBezTo>
                  <a:pt x="69156" y="96012"/>
                  <a:pt x="55671" y="82411"/>
                  <a:pt x="55671" y="63854"/>
                </a:cubicBezTo>
                <a:close/>
                <a:moveTo>
                  <a:pt x="87713" y="39419"/>
                </a:moveTo>
                <a:cubicBezTo>
                  <a:pt x="73651" y="39419"/>
                  <a:pt x="63739" y="49793"/>
                  <a:pt x="63739" y="63970"/>
                </a:cubicBezTo>
                <a:cubicBezTo>
                  <a:pt x="63739" y="78147"/>
                  <a:pt x="73651" y="88751"/>
                  <a:pt x="87713" y="88751"/>
                </a:cubicBezTo>
                <a:cubicBezTo>
                  <a:pt x="101775" y="88751"/>
                  <a:pt x="111572" y="78377"/>
                  <a:pt x="111572" y="63970"/>
                </a:cubicBezTo>
                <a:cubicBezTo>
                  <a:pt x="111572" y="49562"/>
                  <a:pt x="101660" y="39419"/>
                  <a:pt x="87713" y="39419"/>
                </a:cubicBezTo>
                <a:close/>
                <a:moveTo>
                  <a:pt x="165168" y="88751"/>
                </a:moveTo>
                <a:cubicBezTo>
                  <a:pt x="173006" y="88751"/>
                  <a:pt x="180152" y="86330"/>
                  <a:pt x="185685" y="81374"/>
                </a:cubicBezTo>
                <a:lnTo>
                  <a:pt x="185685" y="89442"/>
                </a:lnTo>
                <a:cubicBezTo>
                  <a:pt x="179576" y="94053"/>
                  <a:pt x="172314" y="96012"/>
                  <a:pt x="164477" y="96012"/>
                </a:cubicBezTo>
                <a:cubicBezTo>
                  <a:pt x="145459" y="96012"/>
                  <a:pt x="132319" y="82642"/>
                  <a:pt x="132319" y="63970"/>
                </a:cubicBezTo>
                <a:cubicBezTo>
                  <a:pt x="132319" y="45297"/>
                  <a:pt x="145804" y="31927"/>
                  <a:pt x="164361" y="31927"/>
                </a:cubicBezTo>
                <a:cubicBezTo>
                  <a:pt x="172430" y="31927"/>
                  <a:pt x="179576" y="34348"/>
                  <a:pt x="184993" y="39073"/>
                </a:cubicBezTo>
                <a:lnTo>
                  <a:pt x="184993" y="47833"/>
                </a:lnTo>
                <a:cubicBezTo>
                  <a:pt x="180037" y="42416"/>
                  <a:pt x="172891" y="39419"/>
                  <a:pt x="164822" y="39419"/>
                </a:cubicBezTo>
                <a:cubicBezTo>
                  <a:pt x="150530" y="39419"/>
                  <a:pt x="140387" y="49562"/>
                  <a:pt x="140387" y="63970"/>
                </a:cubicBezTo>
                <a:cubicBezTo>
                  <a:pt x="140387" y="78377"/>
                  <a:pt x="150530" y="88751"/>
                  <a:pt x="165168" y="88751"/>
                </a:cubicBezTo>
                <a:close/>
                <a:moveTo>
                  <a:pt x="200553" y="14292"/>
                </a:moveTo>
                <a:cubicBezTo>
                  <a:pt x="200553" y="11296"/>
                  <a:pt x="202859" y="8760"/>
                  <a:pt x="205855" y="8760"/>
                </a:cubicBezTo>
                <a:cubicBezTo>
                  <a:pt x="207238" y="8760"/>
                  <a:pt x="208391" y="9106"/>
                  <a:pt x="209544" y="9912"/>
                </a:cubicBezTo>
                <a:lnTo>
                  <a:pt x="215652" y="14177"/>
                </a:lnTo>
                <a:lnTo>
                  <a:pt x="209544" y="18442"/>
                </a:lnTo>
                <a:cubicBezTo>
                  <a:pt x="208391" y="19249"/>
                  <a:pt x="207238" y="19710"/>
                  <a:pt x="205855" y="19710"/>
                </a:cubicBezTo>
                <a:cubicBezTo>
                  <a:pt x="202859" y="19710"/>
                  <a:pt x="200553" y="17174"/>
                  <a:pt x="200553" y="14292"/>
                </a:cubicBezTo>
                <a:close/>
                <a:moveTo>
                  <a:pt x="202512" y="32965"/>
                </a:moveTo>
                <a:lnTo>
                  <a:pt x="210465" y="32965"/>
                </a:lnTo>
                <a:lnTo>
                  <a:pt x="210465" y="95090"/>
                </a:lnTo>
                <a:lnTo>
                  <a:pt x="202512" y="95090"/>
                </a:lnTo>
                <a:lnTo>
                  <a:pt x="202512" y="32965"/>
                </a:lnTo>
                <a:close/>
                <a:moveTo>
                  <a:pt x="283541" y="80798"/>
                </a:moveTo>
                <a:cubicBezTo>
                  <a:pt x="279046" y="90134"/>
                  <a:pt x="270171" y="96127"/>
                  <a:pt x="258760" y="96127"/>
                </a:cubicBezTo>
                <a:cubicBezTo>
                  <a:pt x="240664" y="96127"/>
                  <a:pt x="227640" y="82642"/>
                  <a:pt x="227640" y="64315"/>
                </a:cubicBezTo>
                <a:cubicBezTo>
                  <a:pt x="227640" y="45989"/>
                  <a:pt x="240549" y="31927"/>
                  <a:pt x="258760" y="31927"/>
                </a:cubicBezTo>
                <a:cubicBezTo>
                  <a:pt x="270171" y="31927"/>
                  <a:pt x="279046" y="38036"/>
                  <a:pt x="283541" y="47372"/>
                </a:cubicBezTo>
                <a:lnTo>
                  <a:pt x="283541" y="32965"/>
                </a:lnTo>
                <a:lnTo>
                  <a:pt x="291379" y="32965"/>
                </a:lnTo>
                <a:lnTo>
                  <a:pt x="291379" y="95090"/>
                </a:lnTo>
                <a:lnTo>
                  <a:pt x="283541" y="95090"/>
                </a:lnTo>
                <a:lnTo>
                  <a:pt x="283541" y="80798"/>
                </a:lnTo>
                <a:close/>
                <a:moveTo>
                  <a:pt x="235823" y="64200"/>
                </a:moveTo>
                <a:cubicBezTo>
                  <a:pt x="235823" y="78377"/>
                  <a:pt x="245620" y="88751"/>
                  <a:pt x="259567" y="88751"/>
                </a:cubicBezTo>
                <a:cubicBezTo>
                  <a:pt x="273513" y="88751"/>
                  <a:pt x="283541" y="78377"/>
                  <a:pt x="283541" y="64200"/>
                </a:cubicBezTo>
                <a:cubicBezTo>
                  <a:pt x="283541" y="50023"/>
                  <a:pt x="273513" y="39419"/>
                  <a:pt x="259567" y="39419"/>
                </a:cubicBezTo>
                <a:cubicBezTo>
                  <a:pt x="245620" y="39419"/>
                  <a:pt x="235823" y="49793"/>
                  <a:pt x="235823" y="64200"/>
                </a:cubicBezTo>
                <a:close/>
                <a:moveTo>
                  <a:pt x="313393" y="0"/>
                </a:moveTo>
                <a:lnTo>
                  <a:pt x="321231" y="0"/>
                </a:lnTo>
                <a:lnTo>
                  <a:pt x="321231" y="95090"/>
                </a:lnTo>
                <a:lnTo>
                  <a:pt x="313393" y="95090"/>
                </a:lnTo>
                <a:lnTo>
                  <a:pt x="313393" y="0"/>
                </a:lnTo>
                <a:close/>
                <a:moveTo>
                  <a:pt x="344283" y="18557"/>
                </a:moveTo>
                <a:lnTo>
                  <a:pt x="338174" y="14292"/>
                </a:lnTo>
                <a:lnTo>
                  <a:pt x="344283" y="10028"/>
                </a:lnTo>
                <a:cubicBezTo>
                  <a:pt x="345436" y="9221"/>
                  <a:pt x="346588" y="8875"/>
                  <a:pt x="347972" y="8875"/>
                </a:cubicBezTo>
                <a:cubicBezTo>
                  <a:pt x="350968" y="8875"/>
                  <a:pt x="353273" y="11411"/>
                  <a:pt x="353273" y="14408"/>
                </a:cubicBezTo>
                <a:cubicBezTo>
                  <a:pt x="353273" y="17404"/>
                  <a:pt x="350968" y="19825"/>
                  <a:pt x="347972" y="19825"/>
                </a:cubicBezTo>
                <a:cubicBezTo>
                  <a:pt x="346588" y="19825"/>
                  <a:pt x="345436" y="19364"/>
                  <a:pt x="344283" y="18557"/>
                </a:cubicBezTo>
                <a:close/>
                <a:moveTo>
                  <a:pt x="343361" y="32965"/>
                </a:moveTo>
                <a:lnTo>
                  <a:pt x="351314" y="32965"/>
                </a:lnTo>
                <a:lnTo>
                  <a:pt x="351314" y="95090"/>
                </a:lnTo>
                <a:lnTo>
                  <a:pt x="343361" y="95090"/>
                </a:lnTo>
                <a:lnTo>
                  <a:pt x="343361" y="32965"/>
                </a:lnTo>
                <a:close/>
                <a:moveTo>
                  <a:pt x="389811" y="89673"/>
                </a:moveTo>
                <a:cubicBezTo>
                  <a:pt x="398110" y="89673"/>
                  <a:pt x="404449" y="85984"/>
                  <a:pt x="404449" y="79184"/>
                </a:cubicBezTo>
                <a:cubicBezTo>
                  <a:pt x="404449" y="75265"/>
                  <a:pt x="402259" y="72153"/>
                  <a:pt x="396957" y="70078"/>
                </a:cubicBezTo>
                <a:lnTo>
                  <a:pt x="381051" y="63854"/>
                </a:lnTo>
                <a:cubicBezTo>
                  <a:pt x="373559" y="60858"/>
                  <a:pt x="369640" y="56478"/>
                  <a:pt x="369640" y="48986"/>
                </a:cubicBezTo>
                <a:cubicBezTo>
                  <a:pt x="369640" y="38497"/>
                  <a:pt x="378400" y="32043"/>
                  <a:pt x="390618" y="32043"/>
                </a:cubicBezTo>
                <a:cubicBezTo>
                  <a:pt x="397879" y="32043"/>
                  <a:pt x="404679" y="34117"/>
                  <a:pt x="409521" y="38036"/>
                </a:cubicBezTo>
                <a:lnTo>
                  <a:pt x="409521" y="46335"/>
                </a:lnTo>
                <a:cubicBezTo>
                  <a:pt x="404103" y="41379"/>
                  <a:pt x="397188" y="38612"/>
                  <a:pt x="390733" y="38612"/>
                </a:cubicBezTo>
                <a:cubicBezTo>
                  <a:pt x="383126" y="38612"/>
                  <a:pt x="377593" y="42185"/>
                  <a:pt x="377593" y="48410"/>
                </a:cubicBezTo>
                <a:cubicBezTo>
                  <a:pt x="377593" y="52559"/>
                  <a:pt x="379668" y="55210"/>
                  <a:pt x="384970" y="57284"/>
                </a:cubicBezTo>
                <a:lnTo>
                  <a:pt x="400991" y="63509"/>
                </a:lnTo>
                <a:cubicBezTo>
                  <a:pt x="408829" y="66736"/>
                  <a:pt x="412402" y="71462"/>
                  <a:pt x="412402" y="77916"/>
                </a:cubicBezTo>
                <a:cubicBezTo>
                  <a:pt x="412402" y="89442"/>
                  <a:pt x="402835" y="96358"/>
                  <a:pt x="389811" y="96358"/>
                </a:cubicBezTo>
                <a:cubicBezTo>
                  <a:pt x="381512" y="96358"/>
                  <a:pt x="374136" y="94168"/>
                  <a:pt x="368488" y="89788"/>
                </a:cubicBezTo>
                <a:lnTo>
                  <a:pt x="368488" y="81143"/>
                </a:lnTo>
                <a:cubicBezTo>
                  <a:pt x="374942" y="87252"/>
                  <a:pt x="382434" y="89903"/>
                  <a:pt x="389926" y="89903"/>
                </a:cubicBezTo>
                <a:close/>
                <a:moveTo>
                  <a:pt x="424159" y="64431"/>
                </a:moveTo>
                <a:cubicBezTo>
                  <a:pt x="424159" y="45989"/>
                  <a:pt x="435800" y="31927"/>
                  <a:pt x="454702" y="31927"/>
                </a:cubicBezTo>
                <a:cubicBezTo>
                  <a:pt x="473605" y="31927"/>
                  <a:pt x="484094" y="45297"/>
                  <a:pt x="484094" y="63278"/>
                </a:cubicBezTo>
                <a:cubicBezTo>
                  <a:pt x="484094" y="64546"/>
                  <a:pt x="483979" y="65814"/>
                  <a:pt x="483863" y="67082"/>
                </a:cubicBezTo>
                <a:lnTo>
                  <a:pt x="432342" y="67082"/>
                </a:lnTo>
                <a:cubicBezTo>
                  <a:pt x="433610" y="79876"/>
                  <a:pt x="443176" y="88866"/>
                  <a:pt x="457238" y="88866"/>
                </a:cubicBezTo>
                <a:cubicBezTo>
                  <a:pt x="465537" y="88866"/>
                  <a:pt x="473375" y="86330"/>
                  <a:pt x="479945" y="81259"/>
                </a:cubicBezTo>
                <a:lnTo>
                  <a:pt x="479945" y="88981"/>
                </a:lnTo>
                <a:cubicBezTo>
                  <a:pt x="473375" y="93822"/>
                  <a:pt x="465537" y="96127"/>
                  <a:pt x="457238" y="96127"/>
                </a:cubicBezTo>
                <a:cubicBezTo>
                  <a:pt x="437759" y="96127"/>
                  <a:pt x="424159" y="83218"/>
                  <a:pt x="424159" y="64431"/>
                </a:cubicBezTo>
                <a:close/>
                <a:moveTo>
                  <a:pt x="475910" y="60627"/>
                </a:moveTo>
                <a:cubicBezTo>
                  <a:pt x="475104" y="48410"/>
                  <a:pt x="467381" y="39189"/>
                  <a:pt x="454702" y="39189"/>
                </a:cubicBezTo>
                <a:cubicBezTo>
                  <a:pt x="442024" y="39189"/>
                  <a:pt x="433725" y="48410"/>
                  <a:pt x="432457" y="60627"/>
                </a:cubicBezTo>
                <a:lnTo>
                  <a:pt x="475795" y="60627"/>
                </a:lnTo>
                <a:close/>
                <a:moveTo>
                  <a:pt x="491701" y="113532"/>
                </a:moveTo>
                <a:lnTo>
                  <a:pt x="500461" y="96012"/>
                </a:lnTo>
                <a:cubicBezTo>
                  <a:pt x="497119" y="95090"/>
                  <a:pt x="495735" y="92785"/>
                  <a:pt x="495735" y="90019"/>
                </a:cubicBezTo>
                <a:cubicBezTo>
                  <a:pt x="495735" y="86330"/>
                  <a:pt x="498617" y="84025"/>
                  <a:pt x="502075" y="84025"/>
                </a:cubicBezTo>
                <a:cubicBezTo>
                  <a:pt x="505994" y="84025"/>
                  <a:pt x="508529" y="86676"/>
                  <a:pt x="508529" y="90364"/>
                </a:cubicBezTo>
                <a:cubicBezTo>
                  <a:pt x="508529" y="92554"/>
                  <a:pt x="507607" y="94514"/>
                  <a:pt x="506455" y="96588"/>
                </a:cubicBezTo>
                <a:lnTo>
                  <a:pt x="497579" y="113416"/>
                </a:lnTo>
                <a:lnTo>
                  <a:pt x="491586" y="113416"/>
                </a:lnTo>
                <a:close/>
                <a:moveTo>
                  <a:pt x="584140" y="88751"/>
                </a:moveTo>
                <a:cubicBezTo>
                  <a:pt x="591978" y="88751"/>
                  <a:pt x="599124" y="86330"/>
                  <a:pt x="604657" y="81374"/>
                </a:cubicBezTo>
                <a:lnTo>
                  <a:pt x="604657" y="89442"/>
                </a:lnTo>
                <a:cubicBezTo>
                  <a:pt x="598548" y="94053"/>
                  <a:pt x="591286" y="96012"/>
                  <a:pt x="583449" y="96012"/>
                </a:cubicBezTo>
                <a:cubicBezTo>
                  <a:pt x="564431" y="96012"/>
                  <a:pt x="551291" y="82642"/>
                  <a:pt x="551291" y="63970"/>
                </a:cubicBezTo>
                <a:cubicBezTo>
                  <a:pt x="551291" y="45297"/>
                  <a:pt x="564777" y="31927"/>
                  <a:pt x="583333" y="31927"/>
                </a:cubicBezTo>
                <a:cubicBezTo>
                  <a:pt x="591402" y="31927"/>
                  <a:pt x="598548" y="34348"/>
                  <a:pt x="603965" y="39073"/>
                </a:cubicBezTo>
                <a:lnTo>
                  <a:pt x="603965" y="47833"/>
                </a:lnTo>
                <a:cubicBezTo>
                  <a:pt x="599009" y="42416"/>
                  <a:pt x="591863" y="39419"/>
                  <a:pt x="583794" y="39419"/>
                </a:cubicBezTo>
                <a:cubicBezTo>
                  <a:pt x="569502" y="39419"/>
                  <a:pt x="559359" y="49562"/>
                  <a:pt x="559359" y="63970"/>
                </a:cubicBezTo>
                <a:cubicBezTo>
                  <a:pt x="559359" y="78377"/>
                  <a:pt x="569502" y="88751"/>
                  <a:pt x="584140" y="88751"/>
                </a:cubicBezTo>
                <a:close/>
                <a:moveTo>
                  <a:pt x="616759" y="63854"/>
                </a:moveTo>
                <a:cubicBezTo>
                  <a:pt x="616759" y="45413"/>
                  <a:pt x="630244" y="31927"/>
                  <a:pt x="648917" y="31927"/>
                </a:cubicBezTo>
                <a:cubicBezTo>
                  <a:pt x="667589" y="31927"/>
                  <a:pt x="680729" y="45413"/>
                  <a:pt x="680729" y="63854"/>
                </a:cubicBezTo>
                <a:cubicBezTo>
                  <a:pt x="680729" y="82296"/>
                  <a:pt x="667589" y="96012"/>
                  <a:pt x="648917" y="96012"/>
                </a:cubicBezTo>
                <a:cubicBezTo>
                  <a:pt x="630244" y="96012"/>
                  <a:pt x="616759" y="82411"/>
                  <a:pt x="616759" y="63854"/>
                </a:cubicBezTo>
                <a:close/>
                <a:moveTo>
                  <a:pt x="648801" y="39419"/>
                </a:moveTo>
                <a:cubicBezTo>
                  <a:pt x="634739" y="39419"/>
                  <a:pt x="624827" y="49793"/>
                  <a:pt x="624827" y="63970"/>
                </a:cubicBezTo>
                <a:cubicBezTo>
                  <a:pt x="624827" y="78147"/>
                  <a:pt x="634739" y="88751"/>
                  <a:pt x="648801" y="88751"/>
                </a:cubicBezTo>
                <a:cubicBezTo>
                  <a:pt x="662863" y="88751"/>
                  <a:pt x="672660" y="78377"/>
                  <a:pt x="672660" y="63970"/>
                </a:cubicBezTo>
                <a:cubicBezTo>
                  <a:pt x="672660" y="49562"/>
                  <a:pt x="662748" y="39419"/>
                  <a:pt x="648801" y="39419"/>
                </a:cubicBezTo>
                <a:close/>
                <a:moveTo>
                  <a:pt x="705971" y="95090"/>
                </a:moveTo>
                <a:lnTo>
                  <a:pt x="698133" y="95090"/>
                </a:lnTo>
                <a:lnTo>
                  <a:pt x="698133" y="32965"/>
                </a:lnTo>
                <a:lnTo>
                  <a:pt x="705971" y="32965"/>
                </a:lnTo>
                <a:lnTo>
                  <a:pt x="705971" y="47142"/>
                </a:lnTo>
                <a:cubicBezTo>
                  <a:pt x="710120" y="38036"/>
                  <a:pt x="718534" y="31927"/>
                  <a:pt x="728907" y="31927"/>
                </a:cubicBezTo>
                <a:cubicBezTo>
                  <a:pt x="745390" y="31927"/>
                  <a:pt x="753458" y="43453"/>
                  <a:pt x="753458" y="59590"/>
                </a:cubicBezTo>
                <a:lnTo>
                  <a:pt x="753458" y="95090"/>
                </a:lnTo>
                <a:lnTo>
                  <a:pt x="745620" y="95090"/>
                </a:lnTo>
                <a:lnTo>
                  <a:pt x="745620" y="60742"/>
                </a:lnTo>
                <a:cubicBezTo>
                  <a:pt x="745620" y="46681"/>
                  <a:pt x="739166" y="39534"/>
                  <a:pt x="726948" y="39534"/>
                </a:cubicBezTo>
                <a:cubicBezTo>
                  <a:pt x="714730" y="39534"/>
                  <a:pt x="705855" y="50138"/>
                  <a:pt x="705855" y="63970"/>
                </a:cubicBezTo>
                <a:lnTo>
                  <a:pt x="705855" y="95090"/>
                </a:lnTo>
                <a:close/>
                <a:moveTo>
                  <a:pt x="782158" y="95090"/>
                </a:moveTo>
                <a:lnTo>
                  <a:pt x="774320" y="95090"/>
                </a:lnTo>
                <a:lnTo>
                  <a:pt x="774320" y="32965"/>
                </a:lnTo>
                <a:lnTo>
                  <a:pt x="782158" y="32965"/>
                </a:lnTo>
                <a:lnTo>
                  <a:pt x="782158" y="47142"/>
                </a:lnTo>
                <a:cubicBezTo>
                  <a:pt x="786307" y="38036"/>
                  <a:pt x="794721" y="31927"/>
                  <a:pt x="805095" y="31927"/>
                </a:cubicBezTo>
                <a:cubicBezTo>
                  <a:pt x="821577" y="31927"/>
                  <a:pt x="829645" y="43453"/>
                  <a:pt x="829645" y="59590"/>
                </a:cubicBezTo>
                <a:lnTo>
                  <a:pt x="829645" y="95090"/>
                </a:lnTo>
                <a:lnTo>
                  <a:pt x="821807" y="95090"/>
                </a:lnTo>
                <a:lnTo>
                  <a:pt x="821807" y="60742"/>
                </a:lnTo>
                <a:cubicBezTo>
                  <a:pt x="821807" y="46681"/>
                  <a:pt x="815353" y="39534"/>
                  <a:pt x="803135" y="39534"/>
                </a:cubicBezTo>
                <a:cubicBezTo>
                  <a:pt x="790918" y="39534"/>
                  <a:pt x="782043" y="50138"/>
                  <a:pt x="782043" y="63970"/>
                </a:cubicBezTo>
                <a:lnTo>
                  <a:pt x="782043" y="95090"/>
                </a:lnTo>
                <a:close/>
                <a:moveTo>
                  <a:pt x="845321" y="64431"/>
                </a:moveTo>
                <a:cubicBezTo>
                  <a:pt x="845321" y="45989"/>
                  <a:pt x="856962" y="31927"/>
                  <a:pt x="875864" y="31927"/>
                </a:cubicBezTo>
                <a:cubicBezTo>
                  <a:pt x="894767" y="31927"/>
                  <a:pt x="905256" y="45297"/>
                  <a:pt x="905256" y="63278"/>
                </a:cubicBezTo>
                <a:cubicBezTo>
                  <a:pt x="905256" y="64546"/>
                  <a:pt x="905141" y="65814"/>
                  <a:pt x="905025" y="67082"/>
                </a:cubicBezTo>
                <a:lnTo>
                  <a:pt x="853504" y="67082"/>
                </a:lnTo>
                <a:cubicBezTo>
                  <a:pt x="854772" y="79876"/>
                  <a:pt x="864338" y="88866"/>
                  <a:pt x="878400" y="88866"/>
                </a:cubicBezTo>
                <a:cubicBezTo>
                  <a:pt x="886699" y="88866"/>
                  <a:pt x="894537" y="86330"/>
                  <a:pt x="901107" y="81259"/>
                </a:cubicBezTo>
                <a:lnTo>
                  <a:pt x="901107" y="88981"/>
                </a:lnTo>
                <a:cubicBezTo>
                  <a:pt x="894537" y="93822"/>
                  <a:pt x="886699" y="96127"/>
                  <a:pt x="878400" y="96127"/>
                </a:cubicBezTo>
                <a:cubicBezTo>
                  <a:pt x="858921" y="96127"/>
                  <a:pt x="845321" y="83218"/>
                  <a:pt x="845321" y="64431"/>
                </a:cubicBezTo>
                <a:close/>
                <a:moveTo>
                  <a:pt x="897072" y="60627"/>
                </a:moveTo>
                <a:cubicBezTo>
                  <a:pt x="896265" y="48410"/>
                  <a:pt x="888543" y="39189"/>
                  <a:pt x="875864" y="39189"/>
                </a:cubicBezTo>
                <a:cubicBezTo>
                  <a:pt x="863186" y="39189"/>
                  <a:pt x="854887" y="48410"/>
                  <a:pt x="853619" y="60627"/>
                </a:cubicBezTo>
                <a:lnTo>
                  <a:pt x="896957" y="60627"/>
                </a:lnTo>
                <a:close/>
                <a:moveTo>
                  <a:pt x="950668" y="88751"/>
                </a:moveTo>
                <a:cubicBezTo>
                  <a:pt x="958506" y="88751"/>
                  <a:pt x="965653" y="86330"/>
                  <a:pt x="971185" y="81374"/>
                </a:cubicBezTo>
                <a:lnTo>
                  <a:pt x="971185" y="89442"/>
                </a:lnTo>
                <a:cubicBezTo>
                  <a:pt x="965076" y="94053"/>
                  <a:pt x="957815" y="96012"/>
                  <a:pt x="949977" y="96012"/>
                </a:cubicBezTo>
                <a:cubicBezTo>
                  <a:pt x="930959" y="96012"/>
                  <a:pt x="917819" y="82642"/>
                  <a:pt x="917819" y="63970"/>
                </a:cubicBezTo>
                <a:cubicBezTo>
                  <a:pt x="917819" y="45297"/>
                  <a:pt x="931305" y="31927"/>
                  <a:pt x="949862" y="31927"/>
                </a:cubicBezTo>
                <a:cubicBezTo>
                  <a:pt x="957930" y="31927"/>
                  <a:pt x="965076" y="34348"/>
                  <a:pt x="970493" y="39073"/>
                </a:cubicBezTo>
                <a:lnTo>
                  <a:pt x="970493" y="47833"/>
                </a:lnTo>
                <a:cubicBezTo>
                  <a:pt x="965537" y="42416"/>
                  <a:pt x="958391" y="39419"/>
                  <a:pt x="950323" y="39419"/>
                </a:cubicBezTo>
                <a:cubicBezTo>
                  <a:pt x="936030" y="39419"/>
                  <a:pt x="925888" y="49562"/>
                  <a:pt x="925888" y="63970"/>
                </a:cubicBezTo>
                <a:cubicBezTo>
                  <a:pt x="925888" y="78377"/>
                  <a:pt x="936030" y="88751"/>
                  <a:pt x="950668" y="88751"/>
                </a:cubicBezTo>
                <a:close/>
                <a:moveTo>
                  <a:pt x="1007492" y="96127"/>
                </a:moveTo>
                <a:cubicBezTo>
                  <a:pt x="994928" y="96127"/>
                  <a:pt x="987206" y="90249"/>
                  <a:pt x="987206" y="74689"/>
                </a:cubicBezTo>
                <a:lnTo>
                  <a:pt x="987206" y="12679"/>
                </a:lnTo>
                <a:lnTo>
                  <a:pt x="994928" y="12679"/>
                </a:lnTo>
                <a:lnTo>
                  <a:pt x="994928" y="32965"/>
                </a:lnTo>
                <a:lnTo>
                  <a:pt x="1022245" y="32965"/>
                </a:lnTo>
                <a:lnTo>
                  <a:pt x="1022245" y="40341"/>
                </a:lnTo>
                <a:lnTo>
                  <a:pt x="994928" y="40341"/>
                </a:lnTo>
                <a:lnTo>
                  <a:pt x="994928" y="75380"/>
                </a:lnTo>
                <a:cubicBezTo>
                  <a:pt x="994928" y="84947"/>
                  <a:pt x="1000461" y="88751"/>
                  <a:pt x="1008299" y="88751"/>
                </a:cubicBezTo>
                <a:cubicBezTo>
                  <a:pt x="1013140" y="88751"/>
                  <a:pt x="1018672" y="87367"/>
                  <a:pt x="1023283" y="84025"/>
                </a:cubicBezTo>
                <a:lnTo>
                  <a:pt x="1023283" y="91632"/>
                </a:lnTo>
                <a:cubicBezTo>
                  <a:pt x="1018787" y="94860"/>
                  <a:pt x="1012679" y="96243"/>
                  <a:pt x="1007607" y="96243"/>
                </a:cubicBezTo>
                <a:close/>
                <a:moveTo>
                  <a:pt x="1061319" y="63970"/>
                </a:moveTo>
                <a:cubicBezTo>
                  <a:pt x="1061319" y="45528"/>
                  <a:pt x="1074804" y="32043"/>
                  <a:pt x="1093476" y="32043"/>
                </a:cubicBezTo>
                <a:cubicBezTo>
                  <a:pt x="1112149" y="32043"/>
                  <a:pt x="1125288" y="45528"/>
                  <a:pt x="1125288" y="63970"/>
                </a:cubicBezTo>
                <a:cubicBezTo>
                  <a:pt x="1125288" y="82411"/>
                  <a:pt x="1112149" y="96127"/>
                  <a:pt x="1093476" y="96127"/>
                </a:cubicBezTo>
                <a:cubicBezTo>
                  <a:pt x="1074804" y="96127"/>
                  <a:pt x="1061319" y="82527"/>
                  <a:pt x="1061319" y="63970"/>
                </a:cubicBezTo>
                <a:close/>
                <a:moveTo>
                  <a:pt x="1093361" y="39534"/>
                </a:moveTo>
                <a:cubicBezTo>
                  <a:pt x="1079299" y="39534"/>
                  <a:pt x="1069387" y="49908"/>
                  <a:pt x="1069387" y="64085"/>
                </a:cubicBezTo>
                <a:cubicBezTo>
                  <a:pt x="1069387" y="78262"/>
                  <a:pt x="1079299" y="88866"/>
                  <a:pt x="1093361" y="88866"/>
                </a:cubicBezTo>
                <a:cubicBezTo>
                  <a:pt x="1107423" y="88866"/>
                  <a:pt x="1117220" y="78493"/>
                  <a:pt x="1117220" y="64085"/>
                </a:cubicBezTo>
                <a:cubicBezTo>
                  <a:pt x="1117220" y="49677"/>
                  <a:pt x="1107307" y="39534"/>
                  <a:pt x="1093361" y="39534"/>
                </a:cubicBezTo>
                <a:close/>
                <a:moveTo>
                  <a:pt x="1150530" y="95205"/>
                </a:moveTo>
                <a:lnTo>
                  <a:pt x="1142693" y="95205"/>
                </a:lnTo>
                <a:lnTo>
                  <a:pt x="1142693" y="33080"/>
                </a:lnTo>
                <a:lnTo>
                  <a:pt x="1150530" y="33080"/>
                </a:lnTo>
                <a:lnTo>
                  <a:pt x="1150530" y="49101"/>
                </a:lnTo>
                <a:cubicBezTo>
                  <a:pt x="1154795" y="38612"/>
                  <a:pt x="1163440" y="32158"/>
                  <a:pt x="1173813" y="32158"/>
                </a:cubicBezTo>
                <a:lnTo>
                  <a:pt x="1173813" y="41033"/>
                </a:lnTo>
                <a:cubicBezTo>
                  <a:pt x="1161365" y="39765"/>
                  <a:pt x="1150530" y="49332"/>
                  <a:pt x="1150530" y="65353"/>
                </a:cubicBezTo>
                <a:lnTo>
                  <a:pt x="1150530" y="95320"/>
                </a:lnTo>
                <a:close/>
                <a:moveTo>
                  <a:pt x="1243545" y="88866"/>
                </a:moveTo>
                <a:cubicBezTo>
                  <a:pt x="1251383" y="88866"/>
                  <a:pt x="1258530" y="86445"/>
                  <a:pt x="1264062" y="81489"/>
                </a:cubicBezTo>
                <a:lnTo>
                  <a:pt x="1264062" y="89557"/>
                </a:lnTo>
                <a:cubicBezTo>
                  <a:pt x="1257953" y="94168"/>
                  <a:pt x="1250692" y="96127"/>
                  <a:pt x="1242854" y="96127"/>
                </a:cubicBezTo>
                <a:cubicBezTo>
                  <a:pt x="1223836" y="96127"/>
                  <a:pt x="1210696" y="82757"/>
                  <a:pt x="1210696" y="64085"/>
                </a:cubicBezTo>
                <a:cubicBezTo>
                  <a:pt x="1210696" y="45413"/>
                  <a:pt x="1224182" y="32043"/>
                  <a:pt x="1242739" y="32043"/>
                </a:cubicBezTo>
                <a:cubicBezTo>
                  <a:pt x="1250807" y="32043"/>
                  <a:pt x="1257953" y="34463"/>
                  <a:pt x="1263370" y="39189"/>
                </a:cubicBezTo>
                <a:lnTo>
                  <a:pt x="1263370" y="47948"/>
                </a:lnTo>
                <a:cubicBezTo>
                  <a:pt x="1258414" y="42531"/>
                  <a:pt x="1251268" y="39534"/>
                  <a:pt x="1243200" y="39534"/>
                </a:cubicBezTo>
                <a:cubicBezTo>
                  <a:pt x="1228908" y="39534"/>
                  <a:pt x="1218765" y="49677"/>
                  <a:pt x="1218765" y="64085"/>
                </a:cubicBezTo>
                <a:cubicBezTo>
                  <a:pt x="1218765" y="78493"/>
                  <a:pt x="1228908" y="88866"/>
                  <a:pt x="1243545" y="88866"/>
                </a:cubicBezTo>
                <a:close/>
                <a:moveTo>
                  <a:pt x="1288728" y="95205"/>
                </a:moveTo>
                <a:lnTo>
                  <a:pt x="1280890" y="95205"/>
                </a:lnTo>
                <a:lnTo>
                  <a:pt x="1280890" y="33080"/>
                </a:lnTo>
                <a:lnTo>
                  <a:pt x="1288728" y="33080"/>
                </a:lnTo>
                <a:lnTo>
                  <a:pt x="1288728" y="49101"/>
                </a:lnTo>
                <a:cubicBezTo>
                  <a:pt x="1292992" y="38612"/>
                  <a:pt x="1301637" y="32158"/>
                  <a:pt x="1312010" y="32158"/>
                </a:cubicBezTo>
                <a:lnTo>
                  <a:pt x="1312010" y="41033"/>
                </a:lnTo>
                <a:cubicBezTo>
                  <a:pt x="1299562" y="39765"/>
                  <a:pt x="1288728" y="49332"/>
                  <a:pt x="1288728" y="65353"/>
                </a:cubicBezTo>
                <a:lnTo>
                  <a:pt x="1288728" y="95320"/>
                </a:lnTo>
                <a:close/>
                <a:moveTo>
                  <a:pt x="1318580" y="64546"/>
                </a:moveTo>
                <a:cubicBezTo>
                  <a:pt x="1318580" y="46104"/>
                  <a:pt x="1330222" y="32043"/>
                  <a:pt x="1349124" y="32043"/>
                </a:cubicBezTo>
                <a:cubicBezTo>
                  <a:pt x="1368027" y="32043"/>
                  <a:pt x="1378516" y="45413"/>
                  <a:pt x="1378516" y="63393"/>
                </a:cubicBezTo>
                <a:cubicBezTo>
                  <a:pt x="1378516" y="64661"/>
                  <a:pt x="1378400" y="65929"/>
                  <a:pt x="1378285" y="67197"/>
                </a:cubicBezTo>
                <a:lnTo>
                  <a:pt x="1326764" y="67197"/>
                </a:lnTo>
                <a:cubicBezTo>
                  <a:pt x="1328032" y="79991"/>
                  <a:pt x="1337598" y="88981"/>
                  <a:pt x="1351660" y="88981"/>
                </a:cubicBezTo>
                <a:cubicBezTo>
                  <a:pt x="1359959" y="88981"/>
                  <a:pt x="1367796" y="86445"/>
                  <a:pt x="1374366" y="81374"/>
                </a:cubicBezTo>
                <a:lnTo>
                  <a:pt x="1374366" y="89096"/>
                </a:lnTo>
                <a:cubicBezTo>
                  <a:pt x="1367796" y="93937"/>
                  <a:pt x="1359959" y="96243"/>
                  <a:pt x="1351660" y="96243"/>
                </a:cubicBezTo>
                <a:cubicBezTo>
                  <a:pt x="1332181" y="96243"/>
                  <a:pt x="1318580" y="83333"/>
                  <a:pt x="1318580" y="64546"/>
                </a:cubicBezTo>
                <a:close/>
                <a:moveTo>
                  <a:pt x="1370332" y="60742"/>
                </a:moveTo>
                <a:cubicBezTo>
                  <a:pt x="1369525" y="48525"/>
                  <a:pt x="1361803" y="39304"/>
                  <a:pt x="1349124" y="39304"/>
                </a:cubicBezTo>
                <a:cubicBezTo>
                  <a:pt x="1336445" y="39304"/>
                  <a:pt x="1328147" y="48525"/>
                  <a:pt x="1326879" y="60742"/>
                </a:cubicBezTo>
                <a:lnTo>
                  <a:pt x="1370217" y="60742"/>
                </a:lnTo>
                <a:close/>
                <a:moveTo>
                  <a:pt x="1446865" y="80913"/>
                </a:moveTo>
                <a:cubicBezTo>
                  <a:pt x="1442370" y="90249"/>
                  <a:pt x="1433495" y="96243"/>
                  <a:pt x="1422084" y="96243"/>
                </a:cubicBezTo>
                <a:cubicBezTo>
                  <a:pt x="1403988" y="96243"/>
                  <a:pt x="1390964" y="82757"/>
                  <a:pt x="1390964" y="64431"/>
                </a:cubicBezTo>
                <a:cubicBezTo>
                  <a:pt x="1390964" y="46104"/>
                  <a:pt x="1403873" y="32043"/>
                  <a:pt x="1422084" y="32043"/>
                </a:cubicBezTo>
                <a:cubicBezTo>
                  <a:pt x="1433495" y="32043"/>
                  <a:pt x="1442370" y="38151"/>
                  <a:pt x="1446865" y="47487"/>
                </a:cubicBezTo>
                <a:lnTo>
                  <a:pt x="1446865" y="33080"/>
                </a:lnTo>
                <a:lnTo>
                  <a:pt x="1454703" y="33080"/>
                </a:lnTo>
                <a:lnTo>
                  <a:pt x="1454703" y="95205"/>
                </a:lnTo>
                <a:lnTo>
                  <a:pt x="1446865" y="95205"/>
                </a:lnTo>
                <a:lnTo>
                  <a:pt x="1446865" y="80913"/>
                </a:lnTo>
                <a:close/>
                <a:moveTo>
                  <a:pt x="1399147" y="64315"/>
                </a:moveTo>
                <a:cubicBezTo>
                  <a:pt x="1399147" y="78493"/>
                  <a:pt x="1408944" y="88866"/>
                  <a:pt x="1422891" y="88866"/>
                </a:cubicBezTo>
                <a:cubicBezTo>
                  <a:pt x="1436838" y="88866"/>
                  <a:pt x="1446865" y="78493"/>
                  <a:pt x="1446865" y="64315"/>
                </a:cubicBezTo>
                <a:cubicBezTo>
                  <a:pt x="1446865" y="50138"/>
                  <a:pt x="1436838" y="39534"/>
                  <a:pt x="1422891" y="39534"/>
                </a:cubicBezTo>
                <a:cubicBezTo>
                  <a:pt x="1408944" y="39534"/>
                  <a:pt x="1399147" y="49908"/>
                  <a:pt x="1399147" y="64315"/>
                </a:cubicBezTo>
                <a:close/>
                <a:moveTo>
                  <a:pt x="1496312" y="96243"/>
                </a:moveTo>
                <a:cubicBezTo>
                  <a:pt x="1483748" y="96243"/>
                  <a:pt x="1476026" y="90364"/>
                  <a:pt x="1476026" y="74804"/>
                </a:cubicBezTo>
                <a:lnTo>
                  <a:pt x="1476026" y="12794"/>
                </a:lnTo>
                <a:lnTo>
                  <a:pt x="1483748" y="12794"/>
                </a:lnTo>
                <a:lnTo>
                  <a:pt x="1483748" y="33080"/>
                </a:lnTo>
                <a:lnTo>
                  <a:pt x="1511065" y="33080"/>
                </a:lnTo>
                <a:lnTo>
                  <a:pt x="1511065" y="40457"/>
                </a:lnTo>
                <a:lnTo>
                  <a:pt x="1483748" y="40457"/>
                </a:lnTo>
                <a:lnTo>
                  <a:pt x="1483748" y="75496"/>
                </a:lnTo>
                <a:cubicBezTo>
                  <a:pt x="1483748" y="85062"/>
                  <a:pt x="1489281" y="88866"/>
                  <a:pt x="1497119" y="88866"/>
                </a:cubicBezTo>
                <a:cubicBezTo>
                  <a:pt x="1501960" y="88866"/>
                  <a:pt x="1507492" y="87483"/>
                  <a:pt x="1512103" y="84140"/>
                </a:cubicBezTo>
                <a:lnTo>
                  <a:pt x="1512103" y="91747"/>
                </a:lnTo>
                <a:cubicBezTo>
                  <a:pt x="1507607" y="94975"/>
                  <a:pt x="1501499" y="96358"/>
                  <a:pt x="1496427" y="96358"/>
                </a:cubicBezTo>
                <a:close/>
                <a:moveTo>
                  <a:pt x="1520401" y="64546"/>
                </a:moveTo>
                <a:cubicBezTo>
                  <a:pt x="1520401" y="46104"/>
                  <a:pt x="1532042" y="32043"/>
                  <a:pt x="1550945" y="32043"/>
                </a:cubicBezTo>
                <a:cubicBezTo>
                  <a:pt x="1569848" y="32043"/>
                  <a:pt x="1580337" y="45413"/>
                  <a:pt x="1580337" y="63393"/>
                </a:cubicBezTo>
                <a:cubicBezTo>
                  <a:pt x="1580337" y="64661"/>
                  <a:pt x="1580222" y="65929"/>
                  <a:pt x="1580106" y="67197"/>
                </a:cubicBezTo>
                <a:lnTo>
                  <a:pt x="1528585" y="67197"/>
                </a:lnTo>
                <a:cubicBezTo>
                  <a:pt x="1529853" y="79991"/>
                  <a:pt x="1539419" y="88981"/>
                  <a:pt x="1553481" y="88981"/>
                </a:cubicBezTo>
                <a:cubicBezTo>
                  <a:pt x="1561780" y="88981"/>
                  <a:pt x="1569618" y="86445"/>
                  <a:pt x="1576187" y="81374"/>
                </a:cubicBezTo>
                <a:lnTo>
                  <a:pt x="1576187" y="89096"/>
                </a:lnTo>
                <a:cubicBezTo>
                  <a:pt x="1569618" y="93937"/>
                  <a:pt x="1561780" y="96243"/>
                  <a:pt x="1553481" y="96243"/>
                </a:cubicBezTo>
                <a:cubicBezTo>
                  <a:pt x="1534002" y="96243"/>
                  <a:pt x="1520401" y="83333"/>
                  <a:pt x="1520401" y="64546"/>
                </a:cubicBezTo>
                <a:close/>
                <a:moveTo>
                  <a:pt x="1572153" y="60742"/>
                </a:moveTo>
                <a:cubicBezTo>
                  <a:pt x="1571346" y="48525"/>
                  <a:pt x="1563624" y="39304"/>
                  <a:pt x="1550945" y="39304"/>
                </a:cubicBezTo>
                <a:cubicBezTo>
                  <a:pt x="1538267" y="39304"/>
                  <a:pt x="1529968" y="48525"/>
                  <a:pt x="1528700" y="60742"/>
                </a:cubicBezTo>
                <a:lnTo>
                  <a:pt x="1572038" y="60742"/>
                </a:lnTo>
                <a:close/>
                <a:moveTo>
                  <a:pt x="1587944" y="113647"/>
                </a:moveTo>
                <a:lnTo>
                  <a:pt x="1596704" y="96127"/>
                </a:lnTo>
                <a:cubicBezTo>
                  <a:pt x="1593361" y="95205"/>
                  <a:pt x="1591978" y="92900"/>
                  <a:pt x="1591978" y="90134"/>
                </a:cubicBezTo>
                <a:cubicBezTo>
                  <a:pt x="1591978" y="86445"/>
                  <a:pt x="1594860" y="84140"/>
                  <a:pt x="1598317" y="84140"/>
                </a:cubicBezTo>
                <a:cubicBezTo>
                  <a:pt x="1602236" y="84140"/>
                  <a:pt x="1604772" y="86791"/>
                  <a:pt x="1604772" y="90480"/>
                </a:cubicBezTo>
                <a:cubicBezTo>
                  <a:pt x="1604772" y="92670"/>
                  <a:pt x="1603850" y="94629"/>
                  <a:pt x="1602697" y="96704"/>
                </a:cubicBezTo>
                <a:lnTo>
                  <a:pt x="1593822" y="113532"/>
                </a:lnTo>
                <a:lnTo>
                  <a:pt x="1587829" y="113532"/>
                </a:lnTo>
                <a:close/>
                <a:moveTo>
                  <a:pt x="1671739" y="96243"/>
                </a:moveTo>
                <a:cubicBezTo>
                  <a:pt x="1659175" y="96243"/>
                  <a:pt x="1651453" y="90364"/>
                  <a:pt x="1651453" y="74804"/>
                </a:cubicBezTo>
                <a:lnTo>
                  <a:pt x="1651453" y="12794"/>
                </a:lnTo>
                <a:lnTo>
                  <a:pt x="1659175" y="12794"/>
                </a:lnTo>
                <a:lnTo>
                  <a:pt x="1659175" y="33080"/>
                </a:lnTo>
                <a:lnTo>
                  <a:pt x="1686491" y="33080"/>
                </a:lnTo>
                <a:lnTo>
                  <a:pt x="1686491" y="40457"/>
                </a:lnTo>
                <a:lnTo>
                  <a:pt x="1659175" y="40457"/>
                </a:lnTo>
                <a:lnTo>
                  <a:pt x="1659175" y="75496"/>
                </a:lnTo>
                <a:cubicBezTo>
                  <a:pt x="1659175" y="85062"/>
                  <a:pt x="1664707" y="88866"/>
                  <a:pt x="1672545" y="88866"/>
                </a:cubicBezTo>
                <a:cubicBezTo>
                  <a:pt x="1677386" y="88866"/>
                  <a:pt x="1682918" y="87483"/>
                  <a:pt x="1687529" y="84140"/>
                </a:cubicBezTo>
                <a:lnTo>
                  <a:pt x="1687529" y="91747"/>
                </a:lnTo>
                <a:cubicBezTo>
                  <a:pt x="1683034" y="94975"/>
                  <a:pt x="1676925" y="96358"/>
                  <a:pt x="1671854" y="96358"/>
                </a:cubicBezTo>
                <a:close/>
                <a:moveTo>
                  <a:pt x="1708391" y="95205"/>
                </a:moveTo>
                <a:lnTo>
                  <a:pt x="1700554" y="95205"/>
                </a:lnTo>
                <a:lnTo>
                  <a:pt x="1700554" y="115"/>
                </a:lnTo>
                <a:lnTo>
                  <a:pt x="1708391" y="115"/>
                </a:lnTo>
                <a:lnTo>
                  <a:pt x="1708391" y="47257"/>
                </a:lnTo>
                <a:cubicBezTo>
                  <a:pt x="1712540" y="38151"/>
                  <a:pt x="1720954" y="32043"/>
                  <a:pt x="1731328" y="32043"/>
                </a:cubicBezTo>
                <a:cubicBezTo>
                  <a:pt x="1747810" y="32043"/>
                  <a:pt x="1755879" y="43569"/>
                  <a:pt x="1755879" y="59705"/>
                </a:cubicBezTo>
                <a:lnTo>
                  <a:pt x="1755879" y="95205"/>
                </a:lnTo>
                <a:lnTo>
                  <a:pt x="1748041" y="95205"/>
                </a:lnTo>
                <a:lnTo>
                  <a:pt x="1748041" y="60858"/>
                </a:lnTo>
                <a:cubicBezTo>
                  <a:pt x="1748041" y="46796"/>
                  <a:pt x="1741586" y="39650"/>
                  <a:pt x="1729369" y="39650"/>
                </a:cubicBezTo>
                <a:cubicBezTo>
                  <a:pt x="1717151" y="39650"/>
                  <a:pt x="1708276" y="50254"/>
                  <a:pt x="1708276" y="64085"/>
                </a:cubicBezTo>
                <a:lnTo>
                  <a:pt x="1708276" y="95205"/>
                </a:lnTo>
                <a:close/>
                <a:moveTo>
                  <a:pt x="1771554" y="64546"/>
                </a:moveTo>
                <a:cubicBezTo>
                  <a:pt x="1771554" y="46104"/>
                  <a:pt x="1783195" y="32043"/>
                  <a:pt x="1802098" y="32043"/>
                </a:cubicBezTo>
                <a:cubicBezTo>
                  <a:pt x="1821001" y="32043"/>
                  <a:pt x="1831489" y="45413"/>
                  <a:pt x="1831489" y="63393"/>
                </a:cubicBezTo>
                <a:cubicBezTo>
                  <a:pt x="1831489" y="64661"/>
                  <a:pt x="1831374" y="65929"/>
                  <a:pt x="1831259" y="67197"/>
                </a:cubicBezTo>
                <a:lnTo>
                  <a:pt x="1779738" y="67197"/>
                </a:lnTo>
                <a:cubicBezTo>
                  <a:pt x="1781005" y="79991"/>
                  <a:pt x="1790572" y="88981"/>
                  <a:pt x="1804634" y="88981"/>
                </a:cubicBezTo>
                <a:cubicBezTo>
                  <a:pt x="1812933" y="88981"/>
                  <a:pt x="1820770" y="86445"/>
                  <a:pt x="1827340" y="81374"/>
                </a:cubicBezTo>
                <a:lnTo>
                  <a:pt x="1827340" y="89096"/>
                </a:lnTo>
                <a:cubicBezTo>
                  <a:pt x="1820770" y="93937"/>
                  <a:pt x="1812933" y="96243"/>
                  <a:pt x="1804634" y="96243"/>
                </a:cubicBezTo>
                <a:cubicBezTo>
                  <a:pt x="1785154" y="96243"/>
                  <a:pt x="1771554" y="83333"/>
                  <a:pt x="1771554" y="64546"/>
                </a:cubicBezTo>
                <a:close/>
                <a:moveTo>
                  <a:pt x="1823306" y="60742"/>
                </a:moveTo>
                <a:cubicBezTo>
                  <a:pt x="1822499" y="48525"/>
                  <a:pt x="1814776" y="39304"/>
                  <a:pt x="1802098" y="39304"/>
                </a:cubicBezTo>
                <a:cubicBezTo>
                  <a:pt x="1789419" y="39304"/>
                  <a:pt x="1781121" y="48525"/>
                  <a:pt x="1779853" y="60742"/>
                </a:cubicBezTo>
                <a:lnTo>
                  <a:pt x="1823190" y="60742"/>
                </a:lnTo>
                <a:close/>
                <a:moveTo>
                  <a:pt x="1853735" y="126902"/>
                </a:moveTo>
                <a:lnTo>
                  <a:pt x="1845436" y="126902"/>
                </a:lnTo>
                <a:lnTo>
                  <a:pt x="1865145" y="86100"/>
                </a:lnTo>
                <a:lnTo>
                  <a:pt x="1837598" y="33080"/>
                </a:lnTo>
                <a:lnTo>
                  <a:pt x="1846819" y="33080"/>
                </a:lnTo>
                <a:lnTo>
                  <a:pt x="1869410" y="77225"/>
                </a:lnTo>
                <a:lnTo>
                  <a:pt x="1890849" y="33080"/>
                </a:lnTo>
                <a:lnTo>
                  <a:pt x="1899147" y="33080"/>
                </a:lnTo>
                <a:lnTo>
                  <a:pt x="1853735" y="126902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2BED59FD-42BE-4F58-B47D-DF3143D75F90}"/>
              </a:ext>
            </a:extLst>
          </p:cNvPr>
          <p:cNvSpPr/>
          <p:nvPr/>
        </p:nvSpPr>
        <p:spPr>
          <a:xfrm>
            <a:off x="4253573" y="2358690"/>
            <a:ext cx="63739" cy="64200"/>
          </a:xfrm>
          <a:custGeom>
            <a:avLst/>
            <a:gdLst>
              <a:gd name="connsiteX0" fmla="*/ 55901 w 63739"/>
              <a:gd name="connsiteY0" fmla="*/ 48871 h 64200"/>
              <a:gd name="connsiteX1" fmla="*/ 31120 w 63739"/>
              <a:gd name="connsiteY1" fmla="*/ 64200 h 64200"/>
              <a:gd name="connsiteX2" fmla="*/ 0 w 63739"/>
              <a:gd name="connsiteY2" fmla="*/ 32388 h 64200"/>
              <a:gd name="connsiteX3" fmla="*/ 31120 w 63739"/>
              <a:gd name="connsiteY3" fmla="*/ 0 h 64200"/>
              <a:gd name="connsiteX4" fmla="*/ 55901 w 63739"/>
              <a:gd name="connsiteY4" fmla="*/ 15445 h 64200"/>
              <a:gd name="connsiteX5" fmla="*/ 55901 w 63739"/>
              <a:gd name="connsiteY5" fmla="*/ 1037 h 64200"/>
              <a:gd name="connsiteX6" fmla="*/ 63739 w 63739"/>
              <a:gd name="connsiteY6" fmla="*/ 1037 h 64200"/>
              <a:gd name="connsiteX7" fmla="*/ 63739 w 63739"/>
              <a:gd name="connsiteY7" fmla="*/ 63163 h 64200"/>
              <a:gd name="connsiteX8" fmla="*/ 55901 w 63739"/>
              <a:gd name="connsiteY8" fmla="*/ 63163 h 64200"/>
              <a:gd name="connsiteX9" fmla="*/ 55901 w 63739"/>
              <a:gd name="connsiteY9" fmla="*/ 48871 h 64200"/>
              <a:gd name="connsiteX10" fmla="*/ 8183 w 63739"/>
              <a:gd name="connsiteY10" fmla="*/ 32273 h 64200"/>
              <a:gd name="connsiteX11" fmla="*/ 31927 w 63739"/>
              <a:gd name="connsiteY11" fmla="*/ 56824 h 64200"/>
              <a:gd name="connsiteX12" fmla="*/ 55901 w 63739"/>
              <a:gd name="connsiteY12" fmla="*/ 32273 h 64200"/>
              <a:gd name="connsiteX13" fmla="*/ 31927 w 63739"/>
              <a:gd name="connsiteY13" fmla="*/ 7492 h 64200"/>
              <a:gd name="connsiteX14" fmla="*/ 8183 w 63739"/>
              <a:gd name="connsiteY14" fmla="*/ 32273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739" h="64200">
                <a:moveTo>
                  <a:pt x="55901" y="48871"/>
                </a:moveTo>
                <a:cubicBezTo>
                  <a:pt x="51521" y="58207"/>
                  <a:pt x="42531" y="64200"/>
                  <a:pt x="31120" y="64200"/>
                </a:cubicBezTo>
                <a:cubicBezTo>
                  <a:pt x="13024" y="64200"/>
                  <a:pt x="0" y="50715"/>
                  <a:pt x="0" y="32388"/>
                </a:cubicBezTo>
                <a:cubicBezTo>
                  <a:pt x="0" y="14062"/>
                  <a:pt x="12909" y="0"/>
                  <a:pt x="31120" y="0"/>
                </a:cubicBezTo>
                <a:cubicBezTo>
                  <a:pt x="42531" y="0"/>
                  <a:pt x="51406" y="6109"/>
                  <a:pt x="55901" y="15445"/>
                </a:cubicBezTo>
                <a:lnTo>
                  <a:pt x="55901" y="1037"/>
                </a:lnTo>
                <a:lnTo>
                  <a:pt x="63739" y="1037"/>
                </a:lnTo>
                <a:lnTo>
                  <a:pt x="63739" y="63163"/>
                </a:lnTo>
                <a:lnTo>
                  <a:pt x="55901" y="63163"/>
                </a:lnTo>
                <a:lnTo>
                  <a:pt x="55901" y="48871"/>
                </a:lnTo>
                <a:close/>
                <a:moveTo>
                  <a:pt x="8183" y="32273"/>
                </a:moveTo>
                <a:cubicBezTo>
                  <a:pt x="8183" y="46450"/>
                  <a:pt x="17981" y="56824"/>
                  <a:pt x="31927" y="56824"/>
                </a:cubicBezTo>
                <a:cubicBezTo>
                  <a:pt x="45873" y="56824"/>
                  <a:pt x="55901" y="46450"/>
                  <a:pt x="55901" y="32273"/>
                </a:cubicBezTo>
                <a:cubicBezTo>
                  <a:pt x="55901" y="18096"/>
                  <a:pt x="45873" y="7492"/>
                  <a:pt x="31927" y="7492"/>
                </a:cubicBezTo>
                <a:cubicBezTo>
                  <a:pt x="17981" y="7492"/>
                  <a:pt x="8183" y="17865"/>
                  <a:pt x="8183" y="32273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239312BF-BA7D-4F20-833A-E4EAFE5A4698}"/>
              </a:ext>
            </a:extLst>
          </p:cNvPr>
          <p:cNvSpPr/>
          <p:nvPr/>
        </p:nvSpPr>
        <p:spPr>
          <a:xfrm>
            <a:off x="4334601" y="2326763"/>
            <a:ext cx="63739" cy="96127"/>
          </a:xfrm>
          <a:custGeom>
            <a:avLst/>
            <a:gdLst>
              <a:gd name="connsiteX0" fmla="*/ 55901 w 63739"/>
              <a:gd name="connsiteY0" fmla="*/ 80798 h 96127"/>
              <a:gd name="connsiteX1" fmla="*/ 31120 w 63739"/>
              <a:gd name="connsiteY1" fmla="*/ 96127 h 96127"/>
              <a:gd name="connsiteX2" fmla="*/ 0 w 63739"/>
              <a:gd name="connsiteY2" fmla="*/ 64315 h 96127"/>
              <a:gd name="connsiteX3" fmla="*/ 31120 w 63739"/>
              <a:gd name="connsiteY3" fmla="*/ 31927 h 96127"/>
              <a:gd name="connsiteX4" fmla="*/ 55901 w 63739"/>
              <a:gd name="connsiteY4" fmla="*/ 47372 h 96127"/>
              <a:gd name="connsiteX5" fmla="*/ 55901 w 63739"/>
              <a:gd name="connsiteY5" fmla="*/ 0 h 96127"/>
              <a:gd name="connsiteX6" fmla="*/ 63739 w 63739"/>
              <a:gd name="connsiteY6" fmla="*/ 0 h 96127"/>
              <a:gd name="connsiteX7" fmla="*/ 63739 w 63739"/>
              <a:gd name="connsiteY7" fmla="*/ 95090 h 96127"/>
              <a:gd name="connsiteX8" fmla="*/ 55901 w 63739"/>
              <a:gd name="connsiteY8" fmla="*/ 95090 h 96127"/>
              <a:gd name="connsiteX9" fmla="*/ 55901 w 63739"/>
              <a:gd name="connsiteY9" fmla="*/ 80798 h 96127"/>
              <a:gd name="connsiteX10" fmla="*/ 8183 w 63739"/>
              <a:gd name="connsiteY10" fmla="*/ 64200 h 96127"/>
              <a:gd name="connsiteX11" fmla="*/ 31927 w 63739"/>
              <a:gd name="connsiteY11" fmla="*/ 88751 h 96127"/>
              <a:gd name="connsiteX12" fmla="*/ 55901 w 63739"/>
              <a:gd name="connsiteY12" fmla="*/ 64200 h 96127"/>
              <a:gd name="connsiteX13" fmla="*/ 31927 w 63739"/>
              <a:gd name="connsiteY13" fmla="*/ 39419 h 96127"/>
              <a:gd name="connsiteX14" fmla="*/ 8183 w 63739"/>
              <a:gd name="connsiteY14" fmla="*/ 64200 h 9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739" h="96127">
                <a:moveTo>
                  <a:pt x="55901" y="80798"/>
                </a:moveTo>
                <a:cubicBezTo>
                  <a:pt x="51521" y="90018"/>
                  <a:pt x="42531" y="96127"/>
                  <a:pt x="31120" y="96127"/>
                </a:cubicBezTo>
                <a:cubicBezTo>
                  <a:pt x="13024" y="96127"/>
                  <a:pt x="0" y="82642"/>
                  <a:pt x="0" y="64315"/>
                </a:cubicBezTo>
                <a:cubicBezTo>
                  <a:pt x="0" y="45989"/>
                  <a:pt x="12909" y="31927"/>
                  <a:pt x="31120" y="31927"/>
                </a:cubicBezTo>
                <a:cubicBezTo>
                  <a:pt x="42531" y="31927"/>
                  <a:pt x="51406" y="38036"/>
                  <a:pt x="55901" y="47372"/>
                </a:cubicBezTo>
                <a:lnTo>
                  <a:pt x="55901" y="0"/>
                </a:lnTo>
                <a:lnTo>
                  <a:pt x="63739" y="0"/>
                </a:lnTo>
                <a:lnTo>
                  <a:pt x="63739" y="95090"/>
                </a:lnTo>
                <a:lnTo>
                  <a:pt x="55901" y="95090"/>
                </a:lnTo>
                <a:lnTo>
                  <a:pt x="55901" y="80798"/>
                </a:lnTo>
                <a:close/>
                <a:moveTo>
                  <a:pt x="8183" y="64200"/>
                </a:moveTo>
                <a:cubicBezTo>
                  <a:pt x="8183" y="78377"/>
                  <a:pt x="17981" y="88751"/>
                  <a:pt x="31927" y="88751"/>
                </a:cubicBezTo>
                <a:cubicBezTo>
                  <a:pt x="45873" y="88751"/>
                  <a:pt x="55901" y="78377"/>
                  <a:pt x="55901" y="64200"/>
                </a:cubicBezTo>
                <a:cubicBezTo>
                  <a:pt x="55901" y="50023"/>
                  <a:pt x="45873" y="39419"/>
                  <a:pt x="31927" y="39419"/>
                </a:cubicBezTo>
                <a:cubicBezTo>
                  <a:pt x="17981" y="39419"/>
                  <a:pt x="8183" y="49793"/>
                  <a:pt x="8183" y="64200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A36C66C1-B4BA-423D-AA03-D8CA99613E2F}"/>
              </a:ext>
            </a:extLst>
          </p:cNvPr>
          <p:cNvSpPr/>
          <p:nvPr/>
        </p:nvSpPr>
        <p:spPr>
          <a:xfrm>
            <a:off x="4415629" y="2358690"/>
            <a:ext cx="63739" cy="64200"/>
          </a:xfrm>
          <a:custGeom>
            <a:avLst/>
            <a:gdLst>
              <a:gd name="connsiteX0" fmla="*/ 55901 w 63739"/>
              <a:gd name="connsiteY0" fmla="*/ 48871 h 64200"/>
              <a:gd name="connsiteX1" fmla="*/ 31120 w 63739"/>
              <a:gd name="connsiteY1" fmla="*/ 64200 h 64200"/>
              <a:gd name="connsiteX2" fmla="*/ 0 w 63739"/>
              <a:gd name="connsiteY2" fmla="*/ 32388 h 64200"/>
              <a:gd name="connsiteX3" fmla="*/ 31120 w 63739"/>
              <a:gd name="connsiteY3" fmla="*/ 0 h 64200"/>
              <a:gd name="connsiteX4" fmla="*/ 55901 w 63739"/>
              <a:gd name="connsiteY4" fmla="*/ 15445 h 64200"/>
              <a:gd name="connsiteX5" fmla="*/ 55901 w 63739"/>
              <a:gd name="connsiteY5" fmla="*/ 1037 h 64200"/>
              <a:gd name="connsiteX6" fmla="*/ 63739 w 63739"/>
              <a:gd name="connsiteY6" fmla="*/ 1037 h 64200"/>
              <a:gd name="connsiteX7" fmla="*/ 63739 w 63739"/>
              <a:gd name="connsiteY7" fmla="*/ 63163 h 64200"/>
              <a:gd name="connsiteX8" fmla="*/ 55901 w 63739"/>
              <a:gd name="connsiteY8" fmla="*/ 63163 h 64200"/>
              <a:gd name="connsiteX9" fmla="*/ 55901 w 63739"/>
              <a:gd name="connsiteY9" fmla="*/ 48871 h 64200"/>
              <a:gd name="connsiteX10" fmla="*/ 8183 w 63739"/>
              <a:gd name="connsiteY10" fmla="*/ 32273 h 64200"/>
              <a:gd name="connsiteX11" fmla="*/ 31927 w 63739"/>
              <a:gd name="connsiteY11" fmla="*/ 56824 h 64200"/>
              <a:gd name="connsiteX12" fmla="*/ 55901 w 63739"/>
              <a:gd name="connsiteY12" fmla="*/ 32273 h 64200"/>
              <a:gd name="connsiteX13" fmla="*/ 31927 w 63739"/>
              <a:gd name="connsiteY13" fmla="*/ 7492 h 64200"/>
              <a:gd name="connsiteX14" fmla="*/ 8183 w 63739"/>
              <a:gd name="connsiteY14" fmla="*/ 32273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739" h="64200">
                <a:moveTo>
                  <a:pt x="55901" y="48871"/>
                </a:moveTo>
                <a:cubicBezTo>
                  <a:pt x="51521" y="58207"/>
                  <a:pt x="42531" y="64200"/>
                  <a:pt x="31120" y="64200"/>
                </a:cubicBezTo>
                <a:cubicBezTo>
                  <a:pt x="13024" y="64200"/>
                  <a:pt x="0" y="50715"/>
                  <a:pt x="0" y="32388"/>
                </a:cubicBezTo>
                <a:cubicBezTo>
                  <a:pt x="0" y="14062"/>
                  <a:pt x="12909" y="0"/>
                  <a:pt x="31120" y="0"/>
                </a:cubicBezTo>
                <a:cubicBezTo>
                  <a:pt x="42531" y="0"/>
                  <a:pt x="51406" y="6109"/>
                  <a:pt x="55901" y="15445"/>
                </a:cubicBezTo>
                <a:lnTo>
                  <a:pt x="55901" y="1037"/>
                </a:lnTo>
                <a:lnTo>
                  <a:pt x="63739" y="1037"/>
                </a:lnTo>
                <a:lnTo>
                  <a:pt x="63739" y="63163"/>
                </a:lnTo>
                <a:lnTo>
                  <a:pt x="55901" y="63163"/>
                </a:lnTo>
                <a:lnTo>
                  <a:pt x="55901" y="48871"/>
                </a:lnTo>
                <a:close/>
                <a:moveTo>
                  <a:pt x="8183" y="32273"/>
                </a:moveTo>
                <a:cubicBezTo>
                  <a:pt x="8183" y="46450"/>
                  <a:pt x="17981" y="56824"/>
                  <a:pt x="31927" y="56824"/>
                </a:cubicBezTo>
                <a:cubicBezTo>
                  <a:pt x="45873" y="56824"/>
                  <a:pt x="55901" y="46450"/>
                  <a:pt x="55901" y="32273"/>
                </a:cubicBezTo>
                <a:cubicBezTo>
                  <a:pt x="55901" y="18096"/>
                  <a:pt x="45873" y="7492"/>
                  <a:pt x="31927" y="7492"/>
                </a:cubicBezTo>
                <a:cubicBezTo>
                  <a:pt x="17981" y="7492"/>
                  <a:pt x="8183" y="17865"/>
                  <a:pt x="8183" y="32273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3A74C6B7-64FA-4A2D-B5B6-A5607C8E75B2}"/>
              </a:ext>
            </a:extLst>
          </p:cNvPr>
          <p:cNvSpPr/>
          <p:nvPr/>
        </p:nvSpPr>
        <p:spPr>
          <a:xfrm>
            <a:off x="4501498" y="2358690"/>
            <a:ext cx="63624" cy="94859"/>
          </a:xfrm>
          <a:custGeom>
            <a:avLst/>
            <a:gdLst>
              <a:gd name="connsiteX0" fmla="*/ 7838 w 63624"/>
              <a:gd name="connsiteY0" fmla="*/ 48755 h 94859"/>
              <a:gd name="connsiteX1" fmla="*/ 7838 w 63624"/>
              <a:gd name="connsiteY1" fmla="*/ 94859 h 94859"/>
              <a:gd name="connsiteX2" fmla="*/ 0 w 63624"/>
              <a:gd name="connsiteY2" fmla="*/ 94859 h 94859"/>
              <a:gd name="connsiteX3" fmla="*/ 0 w 63624"/>
              <a:gd name="connsiteY3" fmla="*/ 1037 h 94859"/>
              <a:gd name="connsiteX4" fmla="*/ 7838 w 63624"/>
              <a:gd name="connsiteY4" fmla="*/ 1037 h 94859"/>
              <a:gd name="connsiteX5" fmla="*/ 7838 w 63624"/>
              <a:gd name="connsiteY5" fmla="*/ 15445 h 94859"/>
              <a:gd name="connsiteX6" fmla="*/ 32504 w 63624"/>
              <a:gd name="connsiteY6" fmla="*/ 0 h 94859"/>
              <a:gd name="connsiteX7" fmla="*/ 63624 w 63624"/>
              <a:gd name="connsiteY7" fmla="*/ 31927 h 94859"/>
              <a:gd name="connsiteX8" fmla="*/ 32504 w 63624"/>
              <a:gd name="connsiteY8" fmla="*/ 64085 h 94859"/>
              <a:gd name="connsiteX9" fmla="*/ 7838 w 63624"/>
              <a:gd name="connsiteY9" fmla="*/ 48640 h 94859"/>
              <a:gd name="connsiteX10" fmla="*/ 31812 w 63624"/>
              <a:gd name="connsiteY10" fmla="*/ 7492 h 94859"/>
              <a:gd name="connsiteX11" fmla="*/ 7838 w 63624"/>
              <a:gd name="connsiteY11" fmla="*/ 32042 h 94859"/>
              <a:gd name="connsiteX12" fmla="*/ 31812 w 63624"/>
              <a:gd name="connsiteY12" fmla="*/ 56824 h 94859"/>
              <a:gd name="connsiteX13" fmla="*/ 55556 w 63624"/>
              <a:gd name="connsiteY13" fmla="*/ 32042 h 94859"/>
              <a:gd name="connsiteX14" fmla="*/ 31812 w 63624"/>
              <a:gd name="connsiteY14" fmla="*/ 7492 h 9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624" h="94859">
                <a:moveTo>
                  <a:pt x="7838" y="48755"/>
                </a:moveTo>
                <a:lnTo>
                  <a:pt x="7838" y="94859"/>
                </a:lnTo>
                <a:lnTo>
                  <a:pt x="0" y="94859"/>
                </a:lnTo>
                <a:lnTo>
                  <a:pt x="0" y="1037"/>
                </a:lnTo>
                <a:lnTo>
                  <a:pt x="7838" y="1037"/>
                </a:lnTo>
                <a:lnTo>
                  <a:pt x="7838" y="15445"/>
                </a:lnTo>
                <a:cubicBezTo>
                  <a:pt x="12103" y="6109"/>
                  <a:pt x="21093" y="0"/>
                  <a:pt x="32504" y="0"/>
                </a:cubicBezTo>
                <a:cubicBezTo>
                  <a:pt x="50484" y="0"/>
                  <a:pt x="63624" y="13601"/>
                  <a:pt x="63624" y="31927"/>
                </a:cubicBezTo>
                <a:cubicBezTo>
                  <a:pt x="63624" y="50254"/>
                  <a:pt x="50600" y="64085"/>
                  <a:pt x="32504" y="64085"/>
                </a:cubicBezTo>
                <a:cubicBezTo>
                  <a:pt x="21093" y="64085"/>
                  <a:pt x="12103" y="57976"/>
                  <a:pt x="7838" y="48640"/>
                </a:cubicBezTo>
                <a:close/>
                <a:moveTo>
                  <a:pt x="31812" y="7492"/>
                </a:moveTo>
                <a:cubicBezTo>
                  <a:pt x="17866" y="7492"/>
                  <a:pt x="7838" y="17865"/>
                  <a:pt x="7838" y="32042"/>
                </a:cubicBezTo>
                <a:cubicBezTo>
                  <a:pt x="7838" y="46219"/>
                  <a:pt x="17866" y="56824"/>
                  <a:pt x="31812" y="56824"/>
                </a:cubicBezTo>
                <a:cubicBezTo>
                  <a:pt x="45758" y="56824"/>
                  <a:pt x="55556" y="46450"/>
                  <a:pt x="55556" y="32042"/>
                </a:cubicBezTo>
                <a:cubicBezTo>
                  <a:pt x="55556" y="17635"/>
                  <a:pt x="45758" y="7492"/>
                  <a:pt x="31812" y="7492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8290CCB3-44AC-4134-B09C-3294BF1141C4}"/>
              </a:ext>
            </a:extLst>
          </p:cNvPr>
          <p:cNvSpPr/>
          <p:nvPr/>
        </p:nvSpPr>
        <p:spPr>
          <a:xfrm>
            <a:off x="4580106" y="2339442"/>
            <a:ext cx="36076" cy="83563"/>
          </a:xfrm>
          <a:custGeom>
            <a:avLst/>
            <a:gdLst>
              <a:gd name="connsiteX0" fmla="*/ 20286 w 36076"/>
              <a:gd name="connsiteY0" fmla="*/ 83449 h 83563"/>
              <a:gd name="connsiteX1" fmla="*/ 0 w 36076"/>
              <a:gd name="connsiteY1" fmla="*/ 62010 h 83563"/>
              <a:gd name="connsiteX2" fmla="*/ 0 w 36076"/>
              <a:gd name="connsiteY2" fmla="*/ 0 h 83563"/>
              <a:gd name="connsiteX3" fmla="*/ 7723 w 36076"/>
              <a:gd name="connsiteY3" fmla="*/ 0 h 83563"/>
              <a:gd name="connsiteX4" fmla="*/ 7723 w 36076"/>
              <a:gd name="connsiteY4" fmla="*/ 20286 h 83563"/>
              <a:gd name="connsiteX5" fmla="*/ 35039 w 36076"/>
              <a:gd name="connsiteY5" fmla="*/ 20286 h 83563"/>
              <a:gd name="connsiteX6" fmla="*/ 35039 w 36076"/>
              <a:gd name="connsiteY6" fmla="*/ 27662 h 83563"/>
              <a:gd name="connsiteX7" fmla="*/ 7723 w 36076"/>
              <a:gd name="connsiteY7" fmla="*/ 27662 h 83563"/>
              <a:gd name="connsiteX8" fmla="*/ 7723 w 36076"/>
              <a:gd name="connsiteY8" fmla="*/ 62702 h 83563"/>
              <a:gd name="connsiteX9" fmla="*/ 21093 w 36076"/>
              <a:gd name="connsiteY9" fmla="*/ 76072 h 83563"/>
              <a:gd name="connsiteX10" fmla="*/ 36077 w 36076"/>
              <a:gd name="connsiteY10" fmla="*/ 71346 h 83563"/>
              <a:gd name="connsiteX11" fmla="*/ 36077 w 36076"/>
              <a:gd name="connsiteY11" fmla="*/ 78954 h 83563"/>
              <a:gd name="connsiteX12" fmla="*/ 20401 w 36076"/>
              <a:gd name="connsiteY12" fmla="*/ 83564 h 8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76" h="83563">
                <a:moveTo>
                  <a:pt x="20286" y="83449"/>
                </a:moveTo>
                <a:cubicBezTo>
                  <a:pt x="7723" y="83449"/>
                  <a:pt x="0" y="77570"/>
                  <a:pt x="0" y="62010"/>
                </a:cubicBezTo>
                <a:lnTo>
                  <a:pt x="0" y="0"/>
                </a:lnTo>
                <a:lnTo>
                  <a:pt x="7723" y="0"/>
                </a:lnTo>
                <a:lnTo>
                  <a:pt x="7723" y="20286"/>
                </a:lnTo>
                <a:lnTo>
                  <a:pt x="35039" y="20286"/>
                </a:lnTo>
                <a:lnTo>
                  <a:pt x="35039" y="27662"/>
                </a:lnTo>
                <a:lnTo>
                  <a:pt x="7723" y="27662"/>
                </a:lnTo>
                <a:lnTo>
                  <a:pt x="7723" y="62702"/>
                </a:lnTo>
                <a:cubicBezTo>
                  <a:pt x="7723" y="72268"/>
                  <a:pt x="13255" y="76072"/>
                  <a:pt x="21093" y="76072"/>
                </a:cubicBezTo>
                <a:cubicBezTo>
                  <a:pt x="25934" y="76072"/>
                  <a:pt x="31466" y="74689"/>
                  <a:pt x="36077" y="71346"/>
                </a:cubicBezTo>
                <a:lnTo>
                  <a:pt x="36077" y="78954"/>
                </a:lnTo>
                <a:cubicBezTo>
                  <a:pt x="31697" y="82065"/>
                  <a:pt x="25472" y="83564"/>
                  <a:pt x="20401" y="83564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C5C2F980-50CF-41D8-A5DF-722D8F3769AA}"/>
              </a:ext>
            </a:extLst>
          </p:cNvPr>
          <p:cNvSpPr/>
          <p:nvPr/>
        </p:nvSpPr>
        <p:spPr>
          <a:xfrm>
            <a:off x="4654103" y="2358690"/>
            <a:ext cx="63739" cy="94859"/>
          </a:xfrm>
          <a:custGeom>
            <a:avLst/>
            <a:gdLst>
              <a:gd name="connsiteX0" fmla="*/ 63739 w 63739"/>
              <a:gd name="connsiteY0" fmla="*/ 94859 h 94859"/>
              <a:gd name="connsiteX1" fmla="*/ 55901 w 63739"/>
              <a:gd name="connsiteY1" fmla="*/ 94859 h 94859"/>
              <a:gd name="connsiteX2" fmla="*/ 55901 w 63739"/>
              <a:gd name="connsiteY2" fmla="*/ 48871 h 94859"/>
              <a:gd name="connsiteX3" fmla="*/ 31120 w 63739"/>
              <a:gd name="connsiteY3" fmla="*/ 64200 h 94859"/>
              <a:gd name="connsiteX4" fmla="*/ 0 w 63739"/>
              <a:gd name="connsiteY4" fmla="*/ 32388 h 94859"/>
              <a:gd name="connsiteX5" fmla="*/ 31120 w 63739"/>
              <a:gd name="connsiteY5" fmla="*/ 0 h 94859"/>
              <a:gd name="connsiteX6" fmla="*/ 55901 w 63739"/>
              <a:gd name="connsiteY6" fmla="*/ 15445 h 94859"/>
              <a:gd name="connsiteX7" fmla="*/ 55901 w 63739"/>
              <a:gd name="connsiteY7" fmla="*/ 1037 h 94859"/>
              <a:gd name="connsiteX8" fmla="*/ 63739 w 63739"/>
              <a:gd name="connsiteY8" fmla="*/ 1037 h 94859"/>
              <a:gd name="connsiteX9" fmla="*/ 63739 w 63739"/>
              <a:gd name="connsiteY9" fmla="*/ 94859 h 94859"/>
              <a:gd name="connsiteX10" fmla="*/ 8183 w 63739"/>
              <a:gd name="connsiteY10" fmla="*/ 32158 h 94859"/>
              <a:gd name="connsiteX11" fmla="*/ 31927 w 63739"/>
              <a:gd name="connsiteY11" fmla="*/ 56708 h 94859"/>
              <a:gd name="connsiteX12" fmla="*/ 55901 w 63739"/>
              <a:gd name="connsiteY12" fmla="*/ 32158 h 94859"/>
              <a:gd name="connsiteX13" fmla="*/ 31927 w 63739"/>
              <a:gd name="connsiteY13" fmla="*/ 7377 h 94859"/>
              <a:gd name="connsiteX14" fmla="*/ 8183 w 63739"/>
              <a:gd name="connsiteY14" fmla="*/ 32158 h 9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739" h="94859">
                <a:moveTo>
                  <a:pt x="63739" y="94859"/>
                </a:moveTo>
                <a:lnTo>
                  <a:pt x="55901" y="94859"/>
                </a:lnTo>
                <a:lnTo>
                  <a:pt x="55901" y="48871"/>
                </a:lnTo>
                <a:cubicBezTo>
                  <a:pt x="51521" y="58091"/>
                  <a:pt x="42416" y="64200"/>
                  <a:pt x="31120" y="64200"/>
                </a:cubicBezTo>
                <a:cubicBezTo>
                  <a:pt x="13024" y="64200"/>
                  <a:pt x="0" y="50715"/>
                  <a:pt x="0" y="32388"/>
                </a:cubicBezTo>
                <a:cubicBezTo>
                  <a:pt x="0" y="14062"/>
                  <a:pt x="12909" y="0"/>
                  <a:pt x="31120" y="0"/>
                </a:cubicBezTo>
                <a:cubicBezTo>
                  <a:pt x="42416" y="0"/>
                  <a:pt x="51406" y="6109"/>
                  <a:pt x="55901" y="15445"/>
                </a:cubicBezTo>
                <a:lnTo>
                  <a:pt x="55901" y="1037"/>
                </a:lnTo>
                <a:lnTo>
                  <a:pt x="63739" y="1037"/>
                </a:lnTo>
                <a:lnTo>
                  <a:pt x="63739" y="94859"/>
                </a:lnTo>
                <a:close/>
                <a:moveTo>
                  <a:pt x="8183" y="32158"/>
                </a:moveTo>
                <a:cubicBezTo>
                  <a:pt x="8183" y="46335"/>
                  <a:pt x="17981" y="56708"/>
                  <a:pt x="31927" y="56708"/>
                </a:cubicBezTo>
                <a:cubicBezTo>
                  <a:pt x="45873" y="56708"/>
                  <a:pt x="55901" y="46335"/>
                  <a:pt x="55901" y="32158"/>
                </a:cubicBezTo>
                <a:cubicBezTo>
                  <a:pt x="55901" y="17981"/>
                  <a:pt x="45873" y="7377"/>
                  <a:pt x="31927" y="7377"/>
                </a:cubicBezTo>
                <a:cubicBezTo>
                  <a:pt x="17981" y="7377"/>
                  <a:pt x="8183" y="17750"/>
                  <a:pt x="8183" y="32158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6B771446-AD0C-4A3F-91AA-E671FC3FC8AF}"/>
              </a:ext>
            </a:extLst>
          </p:cNvPr>
          <p:cNvSpPr/>
          <p:nvPr/>
        </p:nvSpPr>
        <p:spPr>
          <a:xfrm>
            <a:off x="4738013" y="2359728"/>
            <a:ext cx="54402" cy="63162"/>
          </a:xfrm>
          <a:custGeom>
            <a:avLst/>
            <a:gdLst>
              <a:gd name="connsiteX0" fmla="*/ 46565 w 54402"/>
              <a:gd name="connsiteY0" fmla="*/ 0 h 63162"/>
              <a:gd name="connsiteX1" fmla="*/ 54403 w 54402"/>
              <a:gd name="connsiteY1" fmla="*/ 0 h 63162"/>
              <a:gd name="connsiteX2" fmla="*/ 54403 w 54402"/>
              <a:gd name="connsiteY2" fmla="*/ 35039 h 63162"/>
              <a:gd name="connsiteX3" fmla="*/ 27317 w 54402"/>
              <a:gd name="connsiteY3" fmla="*/ 63163 h 63162"/>
              <a:gd name="connsiteX4" fmla="*/ 0 w 54402"/>
              <a:gd name="connsiteY4" fmla="*/ 35039 h 63162"/>
              <a:gd name="connsiteX5" fmla="*/ 0 w 54402"/>
              <a:gd name="connsiteY5" fmla="*/ 0 h 63162"/>
              <a:gd name="connsiteX6" fmla="*/ 7838 w 54402"/>
              <a:gd name="connsiteY6" fmla="*/ 0 h 63162"/>
              <a:gd name="connsiteX7" fmla="*/ 7838 w 54402"/>
              <a:gd name="connsiteY7" fmla="*/ 35731 h 63162"/>
              <a:gd name="connsiteX8" fmla="*/ 27201 w 54402"/>
              <a:gd name="connsiteY8" fmla="*/ 55786 h 63162"/>
              <a:gd name="connsiteX9" fmla="*/ 46450 w 54402"/>
              <a:gd name="connsiteY9" fmla="*/ 35731 h 63162"/>
              <a:gd name="connsiteX10" fmla="*/ 46450 w 54402"/>
              <a:gd name="connsiteY10" fmla="*/ 0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402" h="63162">
                <a:moveTo>
                  <a:pt x="46565" y="0"/>
                </a:moveTo>
                <a:lnTo>
                  <a:pt x="54403" y="0"/>
                </a:lnTo>
                <a:lnTo>
                  <a:pt x="54403" y="35039"/>
                </a:lnTo>
                <a:cubicBezTo>
                  <a:pt x="54403" y="52674"/>
                  <a:pt x="43799" y="63163"/>
                  <a:pt x="27317" y="63163"/>
                </a:cubicBezTo>
                <a:cubicBezTo>
                  <a:pt x="10835" y="63163"/>
                  <a:pt x="0" y="52674"/>
                  <a:pt x="0" y="35039"/>
                </a:cubicBezTo>
                <a:lnTo>
                  <a:pt x="0" y="0"/>
                </a:lnTo>
                <a:lnTo>
                  <a:pt x="7838" y="0"/>
                </a:lnTo>
                <a:lnTo>
                  <a:pt x="7838" y="35731"/>
                </a:lnTo>
                <a:cubicBezTo>
                  <a:pt x="7838" y="48871"/>
                  <a:pt x="15675" y="55786"/>
                  <a:pt x="27201" y="55786"/>
                </a:cubicBezTo>
                <a:cubicBezTo>
                  <a:pt x="38727" y="55786"/>
                  <a:pt x="46450" y="48986"/>
                  <a:pt x="46450" y="35731"/>
                </a:cubicBezTo>
                <a:lnTo>
                  <a:pt x="46450" y="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BFCA5B6A-811B-4528-88E2-FE06A3B56192}"/>
              </a:ext>
            </a:extLst>
          </p:cNvPr>
          <p:cNvSpPr/>
          <p:nvPr/>
        </p:nvSpPr>
        <p:spPr>
          <a:xfrm>
            <a:off x="4810858" y="2335638"/>
            <a:ext cx="15099" cy="86330"/>
          </a:xfrm>
          <a:custGeom>
            <a:avLst/>
            <a:gdLst>
              <a:gd name="connsiteX0" fmla="*/ 0 w 15099"/>
              <a:gd name="connsiteY0" fmla="*/ 5532 h 86330"/>
              <a:gd name="connsiteX1" fmla="*/ 5302 w 15099"/>
              <a:gd name="connsiteY1" fmla="*/ 0 h 86330"/>
              <a:gd name="connsiteX2" fmla="*/ 8990 w 15099"/>
              <a:gd name="connsiteY2" fmla="*/ 1153 h 86330"/>
              <a:gd name="connsiteX3" fmla="*/ 15099 w 15099"/>
              <a:gd name="connsiteY3" fmla="*/ 5417 h 86330"/>
              <a:gd name="connsiteX4" fmla="*/ 8990 w 15099"/>
              <a:gd name="connsiteY4" fmla="*/ 9682 h 86330"/>
              <a:gd name="connsiteX5" fmla="*/ 5302 w 15099"/>
              <a:gd name="connsiteY5" fmla="*/ 10950 h 86330"/>
              <a:gd name="connsiteX6" fmla="*/ 0 w 15099"/>
              <a:gd name="connsiteY6" fmla="*/ 5532 h 86330"/>
              <a:gd name="connsiteX7" fmla="*/ 1959 w 15099"/>
              <a:gd name="connsiteY7" fmla="*/ 24205 h 86330"/>
              <a:gd name="connsiteX8" fmla="*/ 9912 w 15099"/>
              <a:gd name="connsiteY8" fmla="*/ 24205 h 86330"/>
              <a:gd name="connsiteX9" fmla="*/ 9912 w 15099"/>
              <a:gd name="connsiteY9" fmla="*/ 86330 h 86330"/>
              <a:gd name="connsiteX10" fmla="*/ 1959 w 15099"/>
              <a:gd name="connsiteY10" fmla="*/ 86330 h 86330"/>
              <a:gd name="connsiteX11" fmla="*/ 1959 w 15099"/>
              <a:gd name="connsiteY11" fmla="*/ 24205 h 8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99" h="86330">
                <a:moveTo>
                  <a:pt x="0" y="5532"/>
                </a:moveTo>
                <a:cubicBezTo>
                  <a:pt x="0" y="2536"/>
                  <a:pt x="2305" y="0"/>
                  <a:pt x="5302" y="0"/>
                </a:cubicBezTo>
                <a:cubicBezTo>
                  <a:pt x="6685" y="0"/>
                  <a:pt x="7838" y="346"/>
                  <a:pt x="8990" y="1153"/>
                </a:cubicBezTo>
                <a:lnTo>
                  <a:pt x="15099" y="5417"/>
                </a:lnTo>
                <a:lnTo>
                  <a:pt x="8990" y="9682"/>
                </a:lnTo>
                <a:cubicBezTo>
                  <a:pt x="7838" y="10489"/>
                  <a:pt x="6685" y="10950"/>
                  <a:pt x="5302" y="10950"/>
                </a:cubicBezTo>
                <a:cubicBezTo>
                  <a:pt x="2305" y="10950"/>
                  <a:pt x="0" y="8414"/>
                  <a:pt x="0" y="5532"/>
                </a:cubicBezTo>
                <a:close/>
                <a:moveTo>
                  <a:pt x="1959" y="24205"/>
                </a:moveTo>
                <a:lnTo>
                  <a:pt x="9912" y="24205"/>
                </a:lnTo>
                <a:lnTo>
                  <a:pt x="9912" y="86330"/>
                </a:lnTo>
                <a:lnTo>
                  <a:pt x="1959" y="86330"/>
                </a:lnTo>
                <a:lnTo>
                  <a:pt x="1959" y="24205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4BCCFFBE-EFE5-4964-9A37-DCD25C882D4F}"/>
              </a:ext>
            </a:extLst>
          </p:cNvPr>
          <p:cNvSpPr/>
          <p:nvPr/>
        </p:nvSpPr>
        <p:spPr>
          <a:xfrm>
            <a:off x="4837944" y="2358690"/>
            <a:ext cx="53365" cy="64084"/>
          </a:xfrm>
          <a:custGeom>
            <a:avLst/>
            <a:gdLst>
              <a:gd name="connsiteX0" fmla="*/ 32849 w 53365"/>
              <a:gd name="connsiteY0" fmla="*/ 56824 h 64084"/>
              <a:gd name="connsiteX1" fmla="*/ 53366 w 53365"/>
              <a:gd name="connsiteY1" fmla="*/ 49447 h 64084"/>
              <a:gd name="connsiteX2" fmla="*/ 53366 w 53365"/>
              <a:gd name="connsiteY2" fmla="*/ 57515 h 64084"/>
              <a:gd name="connsiteX3" fmla="*/ 32158 w 53365"/>
              <a:gd name="connsiteY3" fmla="*/ 64085 h 64084"/>
              <a:gd name="connsiteX4" fmla="*/ 0 w 53365"/>
              <a:gd name="connsiteY4" fmla="*/ 32042 h 64084"/>
              <a:gd name="connsiteX5" fmla="*/ 32042 w 53365"/>
              <a:gd name="connsiteY5" fmla="*/ 0 h 64084"/>
              <a:gd name="connsiteX6" fmla="*/ 52674 w 53365"/>
              <a:gd name="connsiteY6" fmla="*/ 7146 h 64084"/>
              <a:gd name="connsiteX7" fmla="*/ 52674 w 53365"/>
              <a:gd name="connsiteY7" fmla="*/ 15906 h 64084"/>
              <a:gd name="connsiteX8" fmla="*/ 32504 w 53365"/>
              <a:gd name="connsiteY8" fmla="*/ 7492 h 64084"/>
              <a:gd name="connsiteX9" fmla="*/ 8068 w 53365"/>
              <a:gd name="connsiteY9" fmla="*/ 32042 h 64084"/>
              <a:gd name="connsiteX10" fmla="*/ 32849 w 53365"/>
              <a:gd name="connsiteY10" fmla="*/ 56824 h 6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365" h="64084">
                <a:moveTo>
                  <a:pt x="32849" y="56824"/>
                </a:moveTo>
                <a:cubicBezTo>
                  <a:pt x="40687" y="56824"/>
                  <a:pt x="47833" y="54403"/>
                  <a:pt x="53366" y="49447"/>
                </a:cubicBezTo>
                <a:lnTo>
                  <a:pt x="53366" y="57515"/>
                </a:lnTo>
                <a:cubicBezTo>
                  <a:pt x="47257" y="62125"/>
                  <a:pt x="39995" y="64085"/>
                  <a:pt x="32158" y="64085"/>
                </a:cubicBezTo>
                <a:cubicBezTo>
                  <a:pt x="13140" y="64085"/>
                  <a:pt x="0" y="50715"/>
                  <a:pt x="0" y="32042"/>
                </a:cubicBezTo>
                <a:cubicBezTo>
                  <a:pt x="0" y="13370"/>
                  <a:pt x="13486" y="0"/>
                  <a:pt x="32042" y="0"/>
                </a:cubicBezTo>
                <a:cubicBezTo>
                  <a:pt x="40111" y="0"/>
                  <a:pt x="47257" y="2421"/>
                  <a:pt x="52674" y="7146"/>
                </a:cubicBezTo>
                <a:lnTo>
                  <a:pt x="52674" y="15906"/>
                </a:lnTo>
                <a:cubicBezTo>
                  <a:pt x="47718" y="10489"/>
                  <a:pt x="40687" y="7492"/>
                  <a:pt x="32504" y="7492"/>
                </a:cubicBezTo>
                <a:cubicBezTo>
                  <a:pt x="18211" y="7492"/>
                  <a:pt x="8068" y="17635"/>
                  <a:pt x="8068" y="32042"/>
                </a:cubicBezTo>
                <a:cubicBezTo>
                  <a:pt x="8068" y="46450"/>
                  <a:pt x="18211" y="56824"/>
                  <a:pt x="32849" y="56824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3223C37E-3C5F-4938-9DA0-F072B43B9D2C}"/>
              </a:ext>
            </a:extLst>
          </p:cNvPr>
          <p:cNvSpPr/>
          <p:nvPr/>
        </p:nvSpPr>
        <p:spPr>
          <a:xfrm>
            <a:off x="4908137" y="2326763"/>
            <a:ext cx="51752" cy="95089"/>
          </a:xfrm>
          <a:custGeom>
            <a:avLst/>
            <a:gdLst>
              <a:gd name="connsiteX0" fmla="*/ 17981 w 51752"/>
              <a:gd name="connsiteY0" fmla="*/ 63278 h 95089"/>
              <a:gd name="connsiteX1" fmla="*/ 7838 w 51752"/>
              <a:gd name="connsiteY1" fmla="*/ 73306 h 95089"/>
              <a:gd name="connsiteX2" fmla="*/ 7838 w 51752"/>
              <a:gd name="connsiteY2" fmla="*/ 95090 h 95089"/>
              <a:gd name="connsiteX3" fmla="*/ 0 w 51752"/>
              <a:gd name="connsiteY3" fmla="*/ 95090 h 95089"/>
              <a:gd name="connsiteX4" fmla="*/ 0 w 51752"/>
              <a:gd name="connsiteY4" fmla="*/ 0 h 95089"/>
              <a:gd name="connsiteX5" fmla="*/ 7838 w 51752"/>
              <a:gd name="connsiteY5" fmla="*/ 0 h 95089"/>
              <a:gd name="connsiteX6" fmla="*/ 7838 w 51752"/>
              <a:gd name="connsiteY6" fmla="*/ 63278 h 95089"/>
              <a:gd name="connsiteX7" fmla="*/ 38612 w 51752"/>
              <a:gd name="connsiteY7" fmla="*/ 32965 h 95089"/>
              <a:gd name="connsiteX8" fmla="*/ 48179 w 51752"/>
              <a:gd name="connsiteY8" fmla="*/ 32965 h 95089"/>
              <a:gd name="connsiteX9" fmla="*/ 23629 w 51752"/>
              <a:gd name="connsiteY9" fmla="*/ 57400 h 95089"/>
              <a:gd name="connsiteX10" fmla="*/ 51752 w 51752"/>
              <a:gd name="connsiteY10" fmla="*/ 95090 h 95089"/>
              <a:gd name="connsiteX11" fmla="*/ 42070 w 51752"/>
              <a:gd name="connsiteY11" fmla="*/ 95090 h 95089"/>
              <a:gd name="connsiteX12" fmla="*/ 17981 w 51752"/>
              <a:gd name="connsiteY12" fmla="*/ 63278 h 9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752" h="95089">
                <a:moveTo>
                  <a:pt x="17981" y="63278"/>
                </a:moveTo>
                <a:lnTo>
                  <a:pt x="7838" y="73306"/>
                </a:lnTo>
                <a:lnTo>
                  <a:pt x="7838" y="95090"/>
                </a:lnTo>
                <a:lnTo>
                  <a:pt x="0" y="95090"/>
                </a:lnTo>
                <a:lnTo>
                  <a:pt x="0" y="0"/>
                </a:lnTo>
                <a:lnTo>
                  <a:pt x="7838" y="0"/>
                </a:lnTo>
                <a:lnTo>
                  <a:pt x="7838" y="63278"/>
                </a:lnTo>
                <a:lnTo>
                  <a:pt x="38612" y="32965"/>
                </a:lnTo>
                <a:lnTo>
                  <a:pt x="48179" y="32965"/>
                </a:lnTo>
                <a:lnTo>
                  <a:pt x="23629" y="57400"/>
                </a:lnTo>
                <a:lnTo>
                  <a:pt x="51752" y="95090"/>
                </a:lnTo>
                <a:lnTo>
                  <a:pt x="42070" y="95090"/>
                </a:lnTo>
                <a:lnTo>
                  <a:pt x="17981" y="63278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97798D92-25EC-423A-B748-E00152AD837B}"/>
              </a:ext>
            </a:extLst>
          </p:cNvPr>
          <p:cNvSpPr/>
          <p:nvPr/>
        </p:nvSpPr>
        <p:spPr>
          <a:xfrm>
            <a:off x="4972107" y="2326763"/>
            <a:ext cx="7837" cy="95089"/>
          </a:xfrm>
          <a:custGeom>
            <a:avLst/>
            <a:gdLst>
              <a:gd name="connsiteX0" fmla="*/ 0 w 7837"/>
              <a:gd name="connsiteY0" fmla="*/ 0 h 95089"/>
              <a:gd name="connsiteX1" fmla="*/ 7838 w 7837"/>
              <a:gd name="connsiteY1" fmla="*/ 0 h 95089"/>
              <a:gd name="connsiteX2" fmla="*/ 7838 w 7837"/>
              <a:gd name="connsiteY2" fmla="*/ 95090 h 95089"/>
              <a:gd name="connsiteX3" fmla="*/ 0 w 7837"/>
              <a:gd name="connsiteY3" fmla="*/ 95090 h 95089"/>
              <a:gd name="connsiteX4" fmla="*/ 0 w 7837"/>
              <a:gd name="connsiteY4" fmla="*/ 0 h 9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7" h="95089">
                <a:moveTo>
                  <a:pt x="0" y="0"/>
                </a:moveTo>
                <a:lnTo>
                  <a:pt x="7838" y="0"/>
                </a:lnTo>
                <a:lnTo>
                  <a:pt x="7838" y="95090"/>
                </a:lnTo>
                <a:lnTo>
                  <a:pt x="0" y="95090"/>
                </a:lnTo>
                <a:lnTo>
                  <a:pt x="0" y="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7463FC14-C822-423F-8B21-101568D3BCD8}"/>
              </a:ext>
            </a:extLst>
          </p:cNvPr>
          <p:cNvSpPr/>
          <p:nvPr/>
        </p:nvSpPr>
        <p:spPr>
          <a:xfrm>
            <a:off x="4992508" y="2359728"/>
            <a:ext cx="61549" cy="93822"/>
          </a:xfrm>
          <a:custGeom>
            <a:avLst/>
            <a:gdLst>
              <a:gd name="connsiteX0" fmla="*/ 16136 w 61549"/>
              <a:gd name="connsiteY0" fmla="*/ 93822 h 93822"/>
              <a:gd name="connsiteX1" fmla="*/ 7838 w 61549"/>
              <a:gd name="connsiteY1" fmla="*/ 93822 h 93822"/>
              <a:gd name="connsiteX2" fmla="*/ 27547 w 61549"/>
              <a:gd name="connsiteY2" fmla="*/ 53020 h 93822"/>
              <a:gd name="connsiteX3" fmla="*/ 0 w 61549"/>
              <a:gd name="connsiteY3" fmla="*/ 0 h 93822"/>
              <a:gd name="connsiteX4" fmla="*/ 9221 w 61549"/>
              <a:gd name="connsiteY4" fmla="*/ 0 h 93822"/>
              <a:gd name="connsiteX5" fmla="*/ 31812 w 61549"/>
              <a:gd name="connsiteY5" fmla="*/ 44145 h 93822"/>
              <a:gd name="connsiteX6" fmla="*/ 53250 w 61549"/>
              <a:gd name="connsiteY6" fmla="*/ 0 h 93822"/>
              <a:gd name="connsiteX7" fmla="*/ 61549 w 61549"/>
              <a:gd name="connsiteY7" fmla="*/ 0 h 93822"/>
              <a:gd name="connsiteX8" fmla="*/ 16136 w 61549"/>
              <a:gd name="connsiteY8" fmla="*/ 93822 h 9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549" h="93822">
                <a:moveTo>
                  <a:pt x="16136" y="93822"/>
                </a:moveTo>
                <a:lnTo>
                  <a:pt x="7838" y="93822"/>
                </a:lnTo>
                <a:lnTo>
                  <a:pt x="27547" y="53020"/>
                </a:lnTo>
                <a:lnTo>
                  <a:pt x="0" y="0"/>
                </a:lnTo>
                <a:lnTo>
                  <a:pt x="9221" y="0"/>
                </a:lnTo>
                <a:lnTo>
                  <a:pt x="31812" y="44145"/>
                </a:lnTo>
                <a:lnTo>
                  <a:pt x="53250" y="0"/>
                </a:lnTo>
                <a:lnTo>
                  <a:pt x="61549" y="0"/>
                </a:lnTo>
                <a:lnTo>
                  <a:pt x="16136" y="93822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8D53AD79-FA7A-4CF0-B31C-DF774EA86D9C}"/>
              </a:ext>
            </a:extLst>
          </p:cNvPr>
          <p:cNvSpPr/>
          <p:nvPr/>
        </p:nvSpPr>
        <p:spPr>
          <a:xfrm>
            <a:off x="5095551" y="2339442"/>
            <a:ext cx="36076" cy="83563"/>
          </a:xfrm>
          <a:custGeom>
            <a:avLst/>
            <a:gdLst>
              <a:gd name="connsiteX0" fmla="*/ 20286 w 36076"/>
              <a:gd name="connsiteY0" fmla="*/ 83449 h 83563"/>
              <a:gd name="connsiteX1" fmla="*/ 0 w 36076"/>
              <a:gd name="connsiteY1" fmla="*/ 62010 h 83563"/>
              <a:gd name="connsiteX2" fmla="*/ 0 w 36076"/>
              <a:gd name="connsiteY2" fmla="*/ 0 h 83563"/>
              <a:gd name="connsiteX3" fmla="*/ 7723 w 36076"/>
              <a:gd name="connsiteY3" fmla="*/ 0 h 83563"/>
              <a:gd name="connsiteX4" fmla="*/ 7723 w 36076"/>
              <a:gd name="connsiteY4" fmla="*/ 20286 h 83563"/>
              <a:gd name="connsiteX5" fmla="*/ 35039 w 36076"/>
              <a:gd name="connsiteY5" fmla="*/ 20286 h 83563"/>
              <a:gd name="connsiteX6" fmla="*/ 35039 w 36076"/>
              <a:gd name="connsiteY6" fmla="*/ 27662 h 83563"/>
              <a:gd name="connsiteX7" fmla="*/ 7723 w 36076"/>
              <a:gd name="connsiteY7" fmla="*/ 27662 h 83563"/>
              <a:gd name="connsiteX8" fmla="*/ 7723 w 36076"/>
              <a:gd name="connsiteY8" fmla="*/ 62702 h 83563"/>
              <a:gd name="connsiteX9" fmla="*/ 21093 w 36076"/>
              <a:gd name="connsiteY9" fmla="*/ 76072 h 83563"/>
              <a:gd name="connsiteX10" fmla="*/ 36077 w 36076"/>
              <a:gd name="connsiteY10" fmla="*/ 71346 h 83563"/>
              <a:gd name="connsiteX11" fmla="*/ 36077 w 36076"/>
              <a:gd name="connsiteY11" fmla="*/ 78954 h 83563"/>
              <a:gd name="connsiteX12" fmla="*/ 20401 w 36076"/>
              <a:gd name="connsiteY12" fmla="*/ 83564 h 8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76" h="83563">
                <a:moveTo>
                  <a:pt x="20286" y="83449"/>
                </a:moveTo>
                <a:cubicBezTo>
                  <a:pt x="7723" y="83449"/>
                  <a:pt x="0" y="77570"/>
                  <a:pt x="0" y="62010"/>
                </a:cubicBezTo>
                <a:lnTo>
                  <a:pt x="0" y="0"/>
                </a:lnTo>
                <a:lnTo>
                  <a:pt x="7723" y="0"/>
                </a:lnTo>
                <a:lnTo>
                  <a:pt x="7723" y="20286"/>
                </a:lnTo>
                <a:lnTo>
                  <a:pt x="35039" y="20286"/>
                </a:lnTo>
                <a:lnTo>
                  <a:pt x="35039" y="27662"/>
                </a:lnTo>
                <a:lnTo>
                  <a:pt x="7723" y="27662"/>
                </a:lnTo>
                <a:lnTo>
                  <a:pt x="7723" y="62702"/>
                </a:lnTo>
                <a:cubicBezTo>
                  <a:pt x="7723" y="72268"/>
                  <a:pt x="13255" y="76072"/>
                  <a:pt x="21093" y="76072"/>
                </a:cubicBezTo>
                <a:cubicBezTo>
                  <a:pt x="25934" y="76072"/>
                  <a:pt x="31466" y="74689"/>
                  <a:pt x="36077" y="71346"/>
                </a:cubicBezTo>
                <a:lnTo>
                  <a:pt x="36077" y="78954"/>
                </a:lnTo>
                <a:cubicBezTo>
                  <a:pt x="31697" y="82065"/>
                  <a:pt x="25472" y="83564"/>
                  <a:pt x="20401" y="83564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E04CDF96-C37B-4622-899C-C742F937602A}"/>
              </a:ext>
            </a:extLst>
          </p:cNvPr>
          <p:cNvSpPr/>
          <p:nvPr/>
        </p:nvSpPr>
        <p:spPr>
          <a:xfrm>
            <a:off x="5139926" y="2358806"/>
            <a:ext cx="63969" cy="64084"/>
          </a:xfrm>
          <a:custGeom>
            <a:avLst/>
            <a:gdLst>
              <a:gd name="connsiteX0" fmla="*/ 0 w 63969"/>
              <a:gd name="connsiteY0" fmla="*/ 31927 h 64084"/>
              <a:gd name="connsiteX1" fmla="*/ 32158 w 63969"/>
              <a:gd name="connsiteY1" fmla="*/ 0 h 64084"/>
              <a:gd name="connsiteX2" fmla="*/ 63969 w 63969"/>
              <a:gd name="connsiteY2" fmla="*/ 31927 h 64084"/>
              <a:gd name="connsiteX3" fmla="*/ 32158 w 63969"/>
              <a:gd name="connsiteY3" fmla="*/ 64085 h 64084"/>
              <a:gd name="connsiteX4" fmla="*/ 0 w 63969"/>
              <a:gd name="connsiteY4" fmla="*/ 31927 h 64084"/>
              <a:gd name="connsiteX5" fmla="*/ 32042 w 63969"/>
              <a:gd name="connsiteY5" fmla="*/ 7492 h 64084"/>
              <a:gd name="connsiteX6" fmla="*/ 8068 w 63969"/>
              <a:gd name="connsiteY6" fmla="*/ 32042 h 64084"/>
              <a:gd name="connsiteX7" fmla="*/ 32042 w 63969"/>
              <a:gd name="connsiteY7" fmla="*/ 56824 h 64084"/>
              <a:gd name="connsiteX8" fmla="*/ 55901 w 63969"/>
              <a:gd name="connsiteY8" fmla="*/ 32042 h 64084"/>
              <a:gd name="connsiteX9" fmla="*/ 32042 w 63969"/>
              <a:gd name="connsiteY9" fmla="*/ 7492 h 6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969" h="64084">
                <a:moveTo>
                  <a:pt x="0" y="31927"/>
                </a:moveTo>
                <a:cubicBezTo>
                  <a:pt x="0" y="13486"/>
                  <a:pt x="13485" y="0"/>
                  <a:pt x="32158" y="0"/>
                </a:cubicBezTo>
                <a:cubicBezTo>
                  <a:pt x="50830" y="0"/>
                  <a:pt x="63969" y="13486"/>
                  <a:pt x="63969" y="31927"/>
                </a:cubicBezTo>
                <a:cubicBezTo>
                  <a:pt x="63969" y="50369"/>
                  <a:pt x="50830" y="64085"/>
                  <a:pt x="32158" y="64085"/>
                </a:cubicBezTo>
                <a:cubicBezTo>
                  <a:pt x="13485" y="64085"/>
                  <a:pt x="0" y="50484"/>
                  <a:pt x="0" y="31927"/>
                </a:cubicBezTo>
                <a:close/>
                <a:moveTo>
                  <a:pt x="32042" y="7492"/>
                </a:moveTo>
                <a:cubicBezTo>
                  <a:pt x="17981" y="7492"/>
                  <a:pt x="8068" y="17865"/>
                  <a:pt x="8068" y="32042"/>
                </a:cubicBezTo>
                <a:cubicBezTo>
                  <a:pt x="8068" y="46220"/>
                  <a:pt x="17981" y="56824"/>
                  <a:pt x="32042" y="56824"/>
                </a:cubicBezTo>
                <a:cubicBezTo>
                  <a:pt x="46104" y="56824"/>
                  <a:pt x="55901" y="46450"/>
                  <a:pt x="55901" y="32042"/>
                </a:cubicBezTo>
                <a:cubicBezTo>
                  <a:pt x="55901" y="17635"/>
                  <a:pt x="45989" y="7492"/>
                  <a:pt x="32042" y="7492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9FF97CED-92A9-41E4-BD72-CDA1A6F809D9}"/>
              </a:ext>
            </a:extLst>
          </p:cNvPr>
          <p:cNvSpPr/>
          <p:nvPr/>
        </p:nvSpPr>
        <p:spPr>
          <a:xfrm>
            <a:off x="5251153" y="2358690"/>
            <a:ext cx="55325" cy="63162"/>
          </a:xfrm>
          <a:custGeom>
            <a:avLst/>
            <a:gdLst>
              <a:gd name="connsiteX0" fmla="*/ 7838 w 55325"/>
              <a:gd name="connsiteY0" fmla="*/ 63163 h 63162"/>
              <a:gd name="connsiteX1" fmla="*/ 0 w 55325"/>
              <a:gd name="connsiteY1" fmla="*/ 63163 h 63162"/>
              <a:gd name="connsiteX2" fmla="*/ 0 w 55325"/>
              <a:gd name="connsiteY2" fmla="*/ 1037 h 63162"/>
              <a:gd name="connsiteX3" fmla="*/ 7838 w 55325"/>
              <a:gd name="connsiteY3" fmla="*/ 1037 h 63162"/>
              <a:gd name="connsiteX4" fmla="*/ 7838 w 55325"/>
              <a:gd name="connsiteY4" fmla="*/ 15214 h 63162"/>
              <a:gd name="connsiteX5" fmla="*/ 30775 w 55325"/>
              <a:gd name="connsiteY5" fmla="*/ 0 h 63162"/>
              <a:gd name="connsiteX6" fmla="*/ 55325 w 55325"/>
              <a:gd name="connsiteY6" fmla="*/ 27662 h 63162"/>
              <a:gd name="connsiteX7" fmla="*/ 55325 w 55325"/>
              <a:gd name="connsiteY7" fmla="*/ 63163 h 63162"/>
              <a:gd name="connsiteX8" fmla="*/ 47487 w 55325"/>
              <a:gd name="connsiteY8" fmla="*/ 63163 h 63162"/>
              <a:gd name="connsiteX9" fmla="*/ 47487 w 55325"/>
              <a:gd name="connsiteY9" fmla="*/ 28815 h 63162"/>
              <a:gd name="connsiteX10" fmla="*/ 28815 w 55325"/>
              <a:gd name="connsiteY10" fmla="*/ 7607 h 63162"/>
              <a:gd name="connsiteX11" fmla="*/ 7723 w 55325"/>
              <a:gd name="connsiteY11" fmla="*/ 32042 h 63162"/>
              <a:gd name="connsiteX12" fmla="*/ 7723 w 55325"/>
              <a:gd name="connsiteY12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25" h="63162">
                <a:moveTo>
                  <a:pt x="7838" y="63163"/>
                </a:moveTo>
                <a:lnTo>
                  <a:pt x="0" y="63163"/>
                </a:lnTo>
                <a:lnTo>
                  <a:pt x="0" y="1037"/>
                </a:lnTo>
                <a:lnTo>
                  <a:pt x="7838" y="1037"/>
                </a:lnTo>
                <a:lnTo>
                  <a:pt x="7838" y="15214"/>
                </a:lnTo>
                <a:cubicBezTo>
                  <a:pt x="11987" y="6109"/>
                  <a:pt x="20401" y="0"/>
                  <a:pt x="30775" y="0"/>
                </a:cubicBezTo>
                <a:cubicBezTo>
                  <a:pt x="47257" y="0"/>
                  <a:pt x="55325" y="11526"/>
                  <a:pt x="55325" y="27662"/>
                </a:cubicBezTo>
                <a:lnTo>
                  <a:pt x="55325" y="63163"/>
                </a:lnTo>
                <a:lnTo>
                  <a:pt x="47487" y="63163"/>
                </a:lnTo>
                <a:lnTo>
                  <a:pt x="47487" y="28815"/>
                </a:lnTo>
                <a:cubicBezTo>
                  <a:pt x="47487" y="14753"/>
                  <a:pt x="41033" y="7607"/>
                  <a:pt x="28815" y="7607"/>
                </a:cubicBezTo>
                <a:cubicBezTo>
                  <a:pt x="16598" y="7607"/>
                  <a:pt x="7723" y="18211"/>
                  <a:pt x="7723" y="32042"/>
                </a:cubicBezTo>
                <a:lnTo>
                  <a:pt x="7723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D6AF6F72-81D5-43E7-A107-5527DD0E6F1A}"/>
              </a:ext>
            </a:extLst>
          </p:cNvPr>
          <p:cNvSpPr/>
          <p:nvPr/>
        </p:nvSpPr>
        <p:spPr>
          <a:xfrm>
            <a:off x="5322153" y="2358690"/>
            <a:ext cx="59935" cy="64200"/>
          </a:xfrm>
          <a:custGeom>
            <a:avLst/>
            <a:gdLst>
              <a:gd name="connsiteX0" fmla="*/ 0 w 59935"/>
              <a:gd name="connsiteY0" fmla="*/ 32504 h 64200"/>
              <a:gd name="connsiteX1" fmla="*/ 30544 w 59935"/>
              <a:gd name="connsiteY1" fmla="*/ 0 h 64200"/>
              <a:gd name="connsiteX2" fmla="*/ 59936 w 59935"/>
              <a:gd name="connsiteY2" fmla="*/ 31351 h 64200"/>
              <a:gd name="connsiteX3" fmla="*/ 59705 w 59935"/>
              <a:gd name="connsiteY3" fmla="*/ 35154 h 64200"/>
              <a:gd name="connsiteX4" fmla="*/ 8183 w 59935"/>
              <a:gd name="connsiteY4" fmla="*/ 35154 h 64200"/>
              <a:gd name="connsiteX5" fmla="*/ 33080 w 59935"/>
              <a:gd name="connsiteY5" fmla="*/ 56939 h 64200"/>
              <a:gd name="connsiteX6" fmla="*/ 55786 w 59935"/>
              <a:gd name="connsiteY6" fmla="*/ 49331 h 64200"/>
              <a:gd name="connsiteX7" fmla="*/ 55786 w 59935"/>
              <a:gd name="connsiteY7" fmla="*/ 57054 h 64200"/>
              <a:gd name="connsiteX8" fmla="*/ 33080 w 59935"/>
              <a:gd name="connsiteY8" fmla="*/ 64200 h 64200"/>
              <a:gd name="connsiteX9" fmla="*/ 0 w 59935"/>
              <a:gd name="connsiteY9" fmla="*/ 32504 h 64200"/>
              <a:gd name="connsiteX10" fmla="*/ 51752 w 59935"/>
              <a:gd name="connsiteY10" fmla="*/ 28700 h 64200"/>
              <a:gd name="connsiteX11" fmla="*/ 30544 w 59935"/>
              <a:gd name="connsiteY11" fmla="*/ 7261 h 64200"/>
              <a:gd name="connsiteX12" fmla="*/ 8414 w 59935"/>
              <a:gd name="connsiteY12" fmla="*/ 28700 h 64200"/>
              <a:gd name="connsiteX13" fmla="*/ 51752 w 59935"/>
              <a:gd name="connsiteY13" fmla="*/ 28700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200">
                <a:moveTo>
                  <a:pt x="0" y="32504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6" y="13370"/>
                  <a:pt x="59936" y="31351"/>
                </a:cubicBezTo>
                <a:cubicBezTo>
                  <a:pt x="59936" y="32619"/>
                  <a:pt x="59820" y="33887"/>
                  <a:pt x="59705" y="35154"/>
                </a:cubicBezTo>
                <a:lnTo>
                  <a:pt x="8183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1"/>
                </a:cubicBezTo>
                <a:lnTo>
                  <a:pt x="55786" y="57054"/>
                </a:lnTo>
                <a:cubicBezTo>
                  <a:pt x="49216" y="61895"/>
                  <a:pt x="41378" y="64200"/>
                  <a:pt x="33080" y="64200"/>
                </a:cubicBezTo>
                <a:cubicBezTo>
                  <a:pt x="13601" y="64200"/>
                  <a:pt x="0" y="51291"/>
                  <a:pt x="0" y="32504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5" y="7261"/>
                  <a:pt x="9566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3AD06DD0-C2B9-4CCE-BB89-F9910AF502DF}"/>
              </a:ext>
            </a:extLst>
          </p:cNvPr>
          <p:cNvSpPr/>
          <p:nvPr/>
        </p:nvSpPr>
        <p:spPr>
          <a:xfrm>
            <a:off x="5389004" y="2357884"/>
            <a:ext cx="100161" cy="65928"/>
          </a:xfrm>
          <a:custGeom>
            <a:avLst/>
            <a:gdLst>
              <a:gd name="connsiteX0" fmla="*/ 73421 w 100161"/>
              <a:gd name="connsiteY0" fmla="*/ 65929 h 65928"/>
              <a:gd name="connsiteX1" fmla="*/ 50600 w 100161"/>
              <a:gd name="connsiteY1" fmla="*/ 16021 h 65928"/>
              <a:gd name="connsiteX2" fmla="*/ 27547 w 100161"/>
              <a:gd name="connsiteY2" fmla="*/ 65929 h 65928"/>
              <a:gd name="connsiteX3" fmla="*/ 0 w 100161"/>
              <a:gd name="connsiteY3" fmla="*/ 1844 h 65928"/>
              <a:gd name="connsiteX4" fmla="*/ 8990 w 100161"/>
              <a:gd name="connsiteY4" fmla="*/ 1844 h 65928"/>
              <a:gd name="connsiteX5" fmla="*/ 28354 w 100161"/>
              <a:gd name="connsiteY5" fmla="*/ 48525 h 65928"/>
              <a:gd name="connsiteX6" fmla="*/ 50600 w 100161"/>
              <a:gd name="connsiteY6" fmla="*/ 0 h 65928"/>
              <a:gd name="connsiteX7" fmla="*/ 72614 w 100161"/>
              <a:gd name="connsiteY7" fmla="*/ 48525 h 65928"/>
              <a:gd name="connsiteX8" fmla="*/ 91978 w 100161"/>
              <a:gd name="connsiteY8" fmla="*/ 1844 h 65928"/>
              <a:gd name="connsiteX9" fmla="*/ 100161 w 100161"/>
              <a:gd name="connsiteY9" fmla="*/ 1844 h 65928"/>
              <a:gd name="connsiteX10" fmla="*/ 73306 w 100161"/>
              <a:gd name="connsiteY10" fmla="*/ 65929 h 6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161" h="65928">
                <a:moveTo>
                  <a:pt x="73421" y="65929"/>
                </a:moveTo>
                <a:lnTo>
                  <a:pt x="50600" y="16021"/>
                </a:lnTo>
                <a:lnTo>
                  <a:pt x="27547" y="65929"/>
                </a:lnTo>
                <a:lnTo>
                  <a:pt x="0" y="1844"/>
                </a:lnTo>
                <a:lnTo>
                  <a:pt x="8990" y="1844"/>
                </a:lnTo>
                <a:lnTo>
                  <a:pt x="28354" y="48525"/>
                </a:lnTo>
                <a:lnTo>
                  <a:pt x="50600" y="0"/>
                </a:lnTo>
                <a:lnTo>
                  <a:pt x="72614" y="48525"/>
                </a:lnTo>
                <a:lnTo>
                  <a:pt x="91978" y="1844"/>
                </a:lnTo>
                <a:lnTo>
                  <a:pt x="100161" y="1844"/>
                </a:lnTo>
                <a:lnTo>
                  <a:pt x="73306" y="65929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179AB621-A548-40A5-86B0-B48ABC6646CC}"/>
              </a:ext>
            </a:extLst>
          </p:cNvPr>
          <p:cNvSpPr/>
          <p:nvPr/>
        </p:nvSpPr>
        <p:spPr>
          <a:xfrm>
            <a:off x="5531236" y="2339442"/>
            <a:ext cx="36076" cy="83563"/>
          </a:xfrm>
          <a:custGeom>
            <a:avLst/>
            <a:gdLst>
              <a:gd name="connsiteX0" fmla="*/ 20286 w 36076"/>
              <a:gd name="connsiteY0" fmla="*/ 83449 h 83563"/>
              <a:gd name="connsiteX1" fmla="*/ 0 w 36076"/>
              <a:gd name="connsiteY1" fmla="*/ 62010 h 83563"/>
              <a:gd name="connsiteX2" fmla="*/ 0 w 36076"/>
              <a:gd name="connsiteY2" fmla="*/ 0 h 83563"/>
              <a:gd name="connsiteX3" fmla="*/ 7722 w 36076"/>
              <a:gd name="connsiteY3" fmla="*/ 0 h 83563"/>
              <a:gd name="connsiteX4" fmla="*/ 7722 w 36076"/>
              <a:gd name="connsiteY4" fmla="*/ 20286 h 83563"/>
              <a:gd name="connsiteX5" fmla="*/ 35039 w 36076"/>
              <a:gd name="connsiteY5" fmla="*/ 20286 h 83563"/>
              <a:gd name="connsiteX6" fmla="*/ 35039 w 36076"/>
              <a:gd name="connsiteY6" fmla="*/ 27662 h 83563"/>
              <a:gd name="connsiteX7" fmla="*/ 7722 w 36076"/>
              <a:gd name="connsiteY7" fmla="*/ 27662 h 83563"/>
              <a:gd name="connsiteX8" fmla="*/ 7722 w 36076"/>
              <a:gd name="connsiteY8" fmla="*/ 62702 h 83563"/>
              <a:gd name="connsiteX9" fmla="*/ 21093 w 36076"/>
              <a:gd name="connsiteY9" fmla="*/ 76072 h 83563"/>
              <a:gd name="connsiteX10" fmla="*/ 36076 w 36076"/>
              <a:gd name="connsiteY10" fmla="*/ 71346 h 83563"/>
              <a:gd name="connsiteX11" fmla="*/ 36076 w 36076"/>
              <a:gd name="connsiteY11" fmla="*/ 78954 h 83563"/>
              <a:gd name="connsiteX12" fmla="*/ 20401 w 36076"/>
              <a:gd name="connsiteY12" fmla="*/ 83564 h 8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76" h="83563">
                <a:moveTo>
                  <a:pt x="20286" y="83449"/>
                </a:moveTo>
                <a:cubicBezTo>
                  <a:pt x="7722" y="83449"/>
                  <a:pt x="0" y="77570"/>
                  <a:pt x="0" y="62010"/>
                </a:cubicBezTo>
                <a:lnTo>
                  <a:pt x="0" y="0"/>
                </a:lnTo>
                <a:lnTo>
                  <a:pt x="7722" y="0"/>
                </a:lnTo>
                <a:lnTo>
                  <a:pt x="7722" y="20286"/>
                </a:lnTo>
                <a:lnTo>
                  <a:pt x="35039" y="20286"/>
                </a:lnTo>
                <a:lnTo>
                  <a:pt x="35039" y="27662"/>
                </a:lnTo>
                <a:lnTo>
                  <a:pt x="7722" y="27662"/>
                </a:lnTo>
                <a:lnTo>
                  <a:pt x="7722" y="62702"/>
                </a:lnTo>
                <a:cubicBezTo>
                  <a:pt x="7722" y="72268"/>
                  <a:pt x="13255" y="76072"/>
                  <a:pt x="21093" y="76072"/>
                </a:cubicBezTo>
                <a:cubicBezTo>
                  <a:pt x="25934" y="76072"/>
                  <a:pt x="31466" y="74689"/>
                  <a:pt x="36076" y="71346"/>
                </a:cubicBezTo>
                <a:lnTo>
                  <a:pt x="36076" y="78954"/>
                </a:lnTo>
                <a:cubicBezTo>
                  <a:pt x="31697" y="82065"/>
                  <a:pt x="25472" y="83564"/>
                  <a:pt x="20401" y="83564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9F14848E-D1C1-4F9C-A64F-1AF96F84F4AB}"/>
              </a:ext>
            </a:extLst>
          </p:cNvPr>
          <p:cNvSpPr/>
          <p:nvPr/>
        </p:nvSpPr>
        <p:spPr>
          <a:xfrm>
            <a:off x="5575611" y="2358690"/>
            <a:ext cx="59935" cy="64200"/>
          </a:xfrm>
          <a:custGeom>
            <a:avLst/>
            <a:gdLst>
              <a:gd name="connsiteX0" fmla="*/ 0 w 59935"/>
              <a:gd name="connsiteY0" fmla="*/ 32504 h 64200"/>
              <a:gd name="connsiteX1" fmla="*/ 30544 w 59935"/>
              <a:gd name="connsiteY1" fmla="*/ 0 h 64200"/>
              <a:gd name="connsiteX2" fmla="*/ 59936 w 59935"/>
              <a:gd name="connsiteY2" fmla="*/ 31351 h 64200"/>
              <a:gd name="connsiteX3" fmla="*/ 59705 w 59935"/>
              <a:gd name="connsiteY3" fmla="*/ 35154 h 64200"/>
              <a:gd name="connsiteX4" fmla="*/ 8184 w 59935"/>
              <a:gd name="connsiteY4" fmla="*/ 35154 h 64200"/>
              <a:gd name="connsiteX5" fmla="*/ 33080 w 59935"/>
              <a:gd name="connsiteY5" fmla="*/ 56939 h 64200"/>
              <a:gd name="connsiteX6" fmla="*/ 55786 w 59935"/>
              <a:gd name="connsiteY6" fmla="*/ 49331 h 64200"/>
              <a:gd name="connsiteX7" fmla="*/ 55786 w 59935"/>
              <a:gd name="connsiteY7" fmla="*/ 57054 h 64200"/>
              <a:gd name="connsiteX8" fmla="*/ 33080 w 59935"/>
              <a:gd name="connsiteY8" fmla="*/ 64200 h 64200"/>
              <a:gd name="connsiteX9" fmla="*/ 0 w 59935"/>
              <a:gd name="connsiteY9" fmla="*/ 32504 h 64200"/>
              <a:gd name="connsiteX10" fmla="*/ 51752 w 59935"/>
              <a:gd name="connsiteY10" fmla="*/ 28700 h 64200"/>
              <a:gd name="connsiteX11" fmla="*/ 30544 w 59935"/>
              <a:gd name="connsiteY11" fmla="*/ 7261 h 64200"/>
              <a:gd name="connsiteX12" fmla="*/ 8414 w 59935"/>
              <a:gd name="connsiteY12" fmla="*/ 28700 h 64200"/>
              <a:gd name="connsiteX13" fmla="*/ 51752 w 59935"/>
              <a:gd name="connsiteY13" fmla="*/ 28700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200">
                <a:moveTo>
                  <a:pt x="0" y="32504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6" y="13370"/>
                  <a:pt x="59936" y="31351"/>
                </a:cubicBezTo>
                <a:cubicBezTo>
                  <a:pt x="59936" y="32619"/>
                  <a:pt x="59820" y="33887"/>
                  <a:pt x="59705" y="35154"/>
                </a:cubicBezTo>
                <a:lnTo>
                  <a:pt x="8184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1"/>
                </a:cubicBezTo>
                <a:lnTo>
                  <a:pt x="55786" y="57054"/>
                </a:lnTo>
                <a:cubicBezTo>
                  <a:pt x="49216" y="61895"/>
                  <a:pt x="41378" y="64200"/>
                  <a:pt x="33080" y="64200"/>
                </a:cubicBezTo>
                <a:cubicBezTo>
                  <a:pt x="13601" y="64200"/>
                  <a:pt x="0" y="51291"/>
                  <a:pt x="0" y="32504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6" y="7261"/>
                  <a:pt x="9567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F4F8D1BC-44E6-4F95-ADB7-B96A9B61F386}"/>
              </a:ext>
            </a:extLst>
          </p:cNvPr>
          <p:cNvSpPr/>
          <p:nvPr/>
        </p:nvSpPr>
        <p:spPr>
          <a:xfrm>
            <a:off x="5648110" y="2358690"/>
            <a:ext cx="53365" cy="64084"/>
          </a:xfrm>
          <a:custGeom>
            <a:avLst/>
            <a:gdLst>
              <a:gd name="connsiteX0" fmla="*/ 32849 w 53365"/>
              <a:gd name="connsiteY0" fmla="*/ 56824 h 64084"/>
              <a:gd name="connsiteX1" fmla="*/ 53366 w 53365"/>
              <a:gd name="connsiteY1" fmla="*/ 49447 h 64084"/>
              <a:gd name="connsiteX2" fmla="*/ 53366 w 53365"/>
              <a:gd name="connsiteY2" fmla="*/ 57515 h 64084"/>
              <a:gd name="connsiteX3" fmla="*/ 32158 w 53365"/>
              <a:gd name="connsiteY3" fmla="*/ 64085 h 64084"/>
              <a:gd name="connsiteX4" fmla="*/ 0 w 53365"/>
              <a:gd name="connsiteY4" fmla="*/ 32042 h 64084"/>
              <a:gd name="connsiteX5" fmla="*/ 32042 w 53365"/>
              <a:gd name="connsiteY5" fmla="*/ 0 h 64084"/>
              <a:gd name="connsiteX6" fmla="*/ 52674 w 53365"/>
              <a:gd name="connsiteY6" fmla="*/ 7146 h 64084"/>
              <a:gd name="connsiteX7" fmla="*/ 52674 w 53365"/>
              <a:gd name="connsiteY7" fmla="*/ 15906 h 64084"/>
              <a:gd name="connsiteX8" fmla="*/ 32504 w 53365"/>
              <a:gd name="connsiteY8" fmla="*/ 7492 h 64084"/>
              <a:gd name="connsiteX9" fmla="*/ 8068 w 53365"/>
              <a:gd name="connsiteY9" fmla="*/ 32042 h 64084"/>
              <a:gd name="connsiteX10" fmla="*/ 32849 w 53365"/>
              <a:gd name="connsiteY10" fmla="*/ 56824 h 6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365" h="64084">
                <a:moveTo>
                  <a:pt x="32849" y="56824"/>
                </a:moveTo>
                <a:cubicBezTo>
                  <a:pt x="40687" y="56824"/>
                  <a:pt x="47833" y="54403"/>
                  <a:pt x="53366" y="49447"/>
                </a:cubicBezTo>
                <a:lnTo>
                  <a:pt x="53366" y="57515"/>
                </a:lnTo>
                <a:cubicBezTo>
                  <a:pt x="47257" y="62125"/>
                  <a:pt x="39995" y="64085"/>
                  <a:pt x="32158" y="64085"/>
                </a:cubicBezTo>
                <a:cubicBezTo>
                  <a:pt x="13140" y="64085"/>
                  <a:pt x="0" y="50715"/>
                  <a:pt x="0" y="32042"/>
                </a:cubicBezTo>
                <a:cubicBezTo>
                  <a:pt x="0" y="13370"/>
                  <a:pt x="13486" y="0"/>
                  <a:pt x="32042" y="0"/>
                </a:cubicBezTo>
                <a:cubicBezTo>
                  <a:pt x="40111" y="0"/>
                  <a:pt x="47257" y="2421"/>
                  <a:pt x="52674" y="7146"/>
                </a:cubicBezTo>
                <a:lnTo>
                  <a:pt x="52674" y="15906"/>
                </a:lnTo>
                <a:cubicBezTo>
                  <a:pt x="47718" y="10489"/>
                  <a:pt x="40687" y="7492"/>
                  <a:pt x="32504" y="7492"/>
                </a:cubicBezTo>
                <a:cubicBezTo>
                  <a:pt x="18211" y="7492"/>
                  <a:pt x="8068" y="17635"/>
                  <a:pt x="8068" y="32042"/>
                </a:cubicBezTo>
                <a:cubicBezTo>
                  <a:pt x="8068" y="46450"/>
                  <a:pt x="18211" y="56824"/>
                  <a:pt x="32849" y="56824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AF522FF0-FA0A-4463-B147-8948A0B27EE1}"/>
              </a:ext>
            </a:extLst>
          </p:cNvPr>
          <p:cNvSpPr/>
          <p:nvPr/>
        </p:nvSpPr>
        <p:spPr>
          <a:xfrm>
            <a:off x="5718304" y="2326763"/>
            <a:ext cx="55325" cy="95089"/>
          </a:xfrm>
          <a:custGeom>
            <a:avLst/>
            <a:gdLst>
              <a:gd name="connsiteX0" fmla="*/ 7838 w 55325"/>
              <a:gd name="connsiteY0" fmla="*/ 95090 h 95089"/>
              <a:gd name="connsiteX1" fmla="*/ 0 w 55325"/>
              <a:gd name="connsiteY1" fmla="*/ 95090 h 95089"/>
              <a:gd name="connsiteX2" fmla="*/ 0 w 55325"/>
              <a:gd name="connsiteY2" fmla="*/ 0 h 95089"/>
              <a:gd name="connsiteX3" fmla="*/ 7838 w 55325"/>
              <a:gd name="connsiteY3" fmla="*/ 0 h 95089"/>
              <a:gd name="connsiteX4" fmla="*/ 7838 w 55325"/>
              <a:gd name="connsiteY4" fmla="*/ 47142 h 95089"/>
              <a:gd name="connsiteX5" fmla="*/ 30775 w 55325"/>
              <a:gd name="connsiteY5" fmla="*/ 31927 h 95089"/>
              <a:gd name="connsiteX6" fmla="*/ 55325 w 55325"/>
              <a:gd name="connsiteY6" fmla="*/ 59590 h 95089"/>
              <a:gd name="connsiteX7" fmla="*/ 55325 w 55325"/>
              <a:gd name="connsiteY7" fmla="*/ 95090 h 95089"/>
              <a:gd name="connsiteX8" fmla="*/ 47487 w 55325"/>
              <a:gd name="connsiteY8" fmla="*/ 95090 h 95089"/>
              <a:gd name="connsiteX9" fmla="*/ 47487 w 55325"/>
              <a:gd name="connsiteY9" fmla="*/ 60742 h 95089"/>
              <a:gd name="connsiteX10" fmla="*/ 28815 w 55325"/>
              <a:gd name="connsiteY10" fmla="*/ 39534 h 95089"/>
              <a:gd name="connsiteX11" fmla="*/ 7723 w 55325"/>
              <a:gd name="connsiteY11" fmla="*/ 63970 h 95089"/>
              <a:gd name="connsiteX12" fmla="*/ 7723 w 55325"/>
              <a:gd name="connsiteY12" fmla="*/ 95090 h 9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25" h="95089">
                <a:moveTo>
                  <a:pt x="7838" y="95090"/>
                </a:moveTo>
                <a:lnTo>
                  <a:pt x="0" y="95090"/>
                </a:lnTo>
                <a:lnTo>
                  <a:pt x="0" y="0"/>
                </a:lnTo>
                <a:lnTo>
                  <a:pt x="7838" y="0"/>
                </a:lnTo>
                <a:lnTo>
                  <a:pt x="7838" y="47142"/>
                </a:lnTo>
                <a:cubicBezTo>
                  <a:pt x="11987" y="38036"/>
                  <a:pt x="20401" y="31927"/>
                  <a:pt x="30775" y="31927"/>
                </a:cubicBezTo>
                <a:cubicBezTo>
                  <a:pt x="47257" y="31927"/>
                  <a:pt x="55325" y="43453"/>
                  <a:pt x="55325" y="59590"/>
                </a:cubicBezTo>
                <a:lnTo>
                  <a:pt x="55325" y="95090"/>
                </a:lnTo>
                <a:lnTo>
                  <a:pt x="47487" y="95090"/>
                </a:lnTo>
                <a:lnTo>
                  <a:pt x="47487" y="60742"/>
                </a:lnTo>
                <a:cubicBezTo>
                  <a:pt x="47487" y="46681"/>
                  <a:pt x="41033" y="39534"/>
                  <a:pt x="28815" y="39534"/>
                </a:cubicBezTo>
                <a:cubicBezTo>
                  <a:pt x="16598" y="39534"/>
                  <a:pt x="7723" y="50138"/>
                  <a:pt x="7723" y="63970"/>
                </a:cubicBezTo>
                <a:lnTo>
                  <a:pt x="7723" y="9509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29432E51-2F0E-4628-AF32-18DA1C8D57BE}"/>
              </a:ext>
            </a:extLst>
          </p:cNvPr>
          <p:cNvSpPr/>
          <p:nvPr/>
        </p:nvSpPr>
        <p:spPr>
          <a:xfrm>
            <a:off x="5794491" y="2358690"/>
            <a:ext cx="55324" cy="63162"/>
          </a:xfrm>
          <a:custGeom>
            <a:avLst/>
            <a:gdLst>
              <a:gd name="connsiteX0" fmla="*/ 7838 w 55324"/>
              <a:gd name="connsiteY0" fmla="*/ 63163 h 63162"/>
              <a:gd name="connsiteX1" fmla="*/ 0 w 55324"/>
              <a:gd name="connsiteY1" fmla="*/ 63163 h 63162"/>
              <a:gd name="connsiteX2" fmla="*/ 0 w 55324"/>
              <a:gd name="connsiteY2" fmla="*/ 1037 h 63162"/>
              <a:gd name="connsiteX3" fmla="*/ 7838 w 55324"/>
              <a:gd name="connsiteY3" fmla="*/ 1037 h 63162"/>
              <a:gd name="connsiteX4" fmla="*/ 7838 w 55324"/>
              <a:gd name="connsiteY4" fmla="*/ 15214 h 63162"/>
              <a:gd name="connsiteX5" fmla="*/ 30774 w 55324"/>
              <a:gd name="connsiteY5" fmla="*/ 0 h 63162"/>
              <a:gd name="connsiteX6" fmla="*/ 55325 w 55324"/>
              <a:gd name="connsiteY6" fmla="*/ 27662 h 63162"/>
              <a:gd name="connsiteX7" fmla="*/ 55325 w 55324"/>
              <a:gd name="connsiteY7" fmla="*/ 63163 h 63162"/>
              <a:gd name="connsiteX8" fmla="*/ 47487 w 55324"/>
              <a:gd name="connsiteY8" fmla="*/ 63163 h 63162"/>
              <a:gd name="connsiteX9" fmla="*/ 47487 w 55324"/>
              <a:gd name="connsiteY9" fmla="*/ 28815 h 63162"/>
              <a:gd name="connsiteX10" fmla="*/ 28815 w 55324"/>
              <a:gd name="connsiteY10" fmla="*/ 7607 h 63162"/>
              <a:gd name="connsiteX11" fmla="*/ 7722 w 55324"/>
              <a:gd name="connsiteY11" fmla="*/ 32042 h 63162"/>
              <a:gd name="connsiteX12" fmla="*/ 7722 w 55324"/>
              <a:gd name="connsiteY12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24" h="63162">
                <a:moveTo>
                  <a:pt x="7838" y="63163"/>
                </a:moveTo>
                <a:lnTo>
                  <a:pt x="0" y="63163"/>
                </a:lnTo>
                <a:lnTo>
                  <a:pt x="0" y="1037"/>
                </a:lnTo>
                <a:lnTo>
                  <a:pt x="7838" y="1037"/>
                </a:lnTo>
                <a:lnTo>
                  <a:pt x="7838" y="15214"/>
                </a:lnTo>
                <a:cubicBezTo>
                  <a:pt x="11987" y="6109"/>
                  <a:pt x="20401" y="0"/>
                  <a:pt x="30774" y="0"/>
                </a:cubicBezTo>
                <a:cubicBezTo>
                  <a:pt x="47257" y="0"/>
                  <a:pt x="55325" y="11526"/>
                  <a:pt x="55325" y="27662"/>
                </a:cubicBezTo>
                <a:lnTo>
                  <a:pt x="55325" y="63163"/>
                </a:lnTo>
                <a:lnTo>
                  <a:pt x="47487" y="63163"/>
                </a:lnTo>
                <a:lnTo>
                  <a:pt x="47487" y="28815"/>
                </a:lnTo>
                <a:cubicBezTo>
                  <a:pt x="47487" y="14753"/>
                  <a:pt x="41033" y="7607"/>
                  <a:pt x="28815" y="7607"/>
                </a:cubicBezTo>
                <a:cubicBezTo>
                  <a:pt x="16598" y="7607"/>
                  <a:pt x="7722" y="18211"/>
                  <a:pt x="7722" y="32042"/>
                </a:cubicBezTo>
                <a:lnTo>
                  <a:pt x="7722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23647CAE-399F-478A-B18A-511F44326FE0}"/>
              </a:ext>
            </a:extLst>
          </p:cNvPr>
          <p:cNvSpPr/>
          <p:nvPr/>
        </p:nvSpPr>
        <p:spPr>
          <a:xfrm>
            <a:off x="5865376" y="2358806"/>
            <a:ext cx="63969" cy="64084"/>
          </a:xfrm>
          <a:custGeom>
            <a:avLst/>
            <a:gdLst>
              <a:gd name="connsiteX0" fmla="*/ 0 w 63969"/>
              <a:gd name="connsiteY0" fmla="*/ 31927 h 64084"/>
              <a:gd name="connsiteX1" fmla="*/ 32158 w 63969"/>
              <a:gd name="connsiteY1" fmla="*/ 0 h 64084"/>
              <a:gd name="connsiteX2" fmla="*/ 63969 w 63969"/>
              <a:gd name="connsiteY2" fmla="*/ 31927 h 64084"/>
              <a:gd name="connsiteX3" fmla="*/ 32158 w 63969"/>
              <a:gd name="connsiteY3" fmla="*/ 64085 h 64084"/>
              <a:gd name="connsiteX4" fmla="*/ 0 w 63969"/>
              <a:gd name="connsiteY4" fmla="*/ 31927 h 64084"/>
              <a:gd name="connsiteX5" fmla="*/ 32042 w 63969"/>
              <a:gd name="connsiteY5" fmla="*/ 7492 h 64084"/>
              <a:gd name="connsiteX6" fmla="*/ 8068 w 63969"/>
              <a:gd name="connsiteY6" fmla="*/ 32042 h 64084"/>
              <a:gd name="connsiteX7" fmla="*/ 32042 w 63969"/>
              <a:gd name="connsiteY7" fmla="*/ 56824 h 64084"/>
              <a:gd name="connsiteX8" fmla="*/ 55901 w 63969"/>
              <a:gd name="connsiteY8" fmla="*/ 32042 h 64084"/>
              <a:gd name="connsiteX9" fmla="*/ 32042 w 63969"/>
              <a:gd name="connsiteY9" fmla="*/ 7492 h 6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969" h="64084">
                <a:moveTo>
                  <a:pt x="0" y="31927"/>
                </a:moveTo>
                <a:cubicBezTo>
                  <a:pt x="0" y="13486"/>
                  <a:pt x="13485" y="0"/>
                  <a:pt x="32158" y="0"/>
                </a:cubicBezTo>
                <a:cubicBezTo>
                  <a:pt x="50830" y="0"/>
                  <a:pt x="63969" y="13486"/>
                  <a:pt x="63969" y="31927"/>
                </a:cubicBezTo>
                <a:cubicBezTo>
                  <a:pt x="63969" y="50369"/>
                  <a:pt x="50830" y="64085"/>
                  <a:pt x="32158" y="64085"/>
                </a:cubicBezTo>
                <a:cubicBezTo>
                  <a:pt x="13485" y="64085"/>
                  <a:pt x="0" y="50484"/>
                  <a:pt x="0" y="31927"/>
                </a:cubicBezTo>
                <a:close/>
                <a:moveTo>
                  <a:pt x="32042" y="7492"/>
                </a:moveTo>
                <a:cubicBezTo>
                  <a:pt x="17981" y="7492"/>
                  <a:pt x="8068" y="17865"/>
                  <a:pt x="8068" y="32042"/>
                </a:cubicBezTo>
                <a:cubicBezTo>
                  <a:pt x="8068" y="46220"/>
                  <a:pt x="17981" y="56824"/>
                  <a:pt x="32042" y="56824"/>
                </a:cubicBezTo>
                <a:cubicBezTo>
                  <a:pt x="46104" y="56824"/>
                  <a:pt x="55901" y="46450"/>
                  <a:pt x="55901" y="32042"/>
                </a:cubicBezTo>
                <a:cubicBezTo>
                  <a:pt x="55901" y="17635"/>
                  <a:pt x="45989" y="7492"/>
                  <a:pt x="32042" y="7492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3C24D46F-6A9A-4F03-BCDB-BCAF30D081F7}"/>
              </a:ext>
            </a:extLst>
          </p:cNvPr>
          <p:cNvSpPr/>
          <p:nvPr/>
        </p:nvSpPr>
        <p:spPr>
          <a:xfrm>
            <a:off x="5946750" y="2326763"/>
            <a:ext cx="7837" cy="95089"/>
          </a:xfrm>
          <a:custGeom>
            <a:avLst/>
            <a:gdLst>
              <a:gd name="connsiteX0" fmla="*/ 0 w 7837"/>
              <a:gd name="connsiteY0" fmla="*/ 0 h 95089"/>
              <a:gd name="connsiteX1" fmla="*/ 7838 w 7837"/>
              <a:gd name="connsiteY1" fmla="*/ 0 h 95089"/>
              <a:gd name="connsiteX2" fmla="*/ 7838 w 7837"/>
              <a:gd name="connsiteY2" fmla="*/ 95090 h 95089"/>
              <a:gd name="connsiteX3" fmla="*/ 0 w 7837"/>
              <a:gd name="connsiteY3" fmla="*/ 95090 h 95089"/>
              <a:gd name="connsiteX4" fmla="*/ 0 w 7837"/>
              <a:gd name="connsiteY4" fmla="*/ 0 h 9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7" h="95089">
                <a:moveTo>
                  <a:pt x="0" y="0"/>
                </a:moveTo>
                <a:lnTo>
                  <a:pt x="7838" y="0"/>
                </a:lnTo>
                <a:lnTo>
                  <a:pt x="7838" y="95090"/>
                </a:lnTo>
                <a:lnTo>
                  <a:pt x="0" y="95090"/>
                </a:lnTo>
                <a:lnTo>
                  <a:pt x="0" y="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39B19C7C-2859-4FA1-AF18-B6367EFCAED6}"/>
              </a:ext>
            </a:extLst>
          </p:cNvPr>
          <p:cNvSpPr/>
          <p:nvPr/>
        </p:nvSpPr>
        <p:spPr>
          <a:xfrm>
            <a:off x="5972223" y="2358806"/>
            <a:ext cx="63969" cy="64084"/>
          </a:xfrm>
          <a:custGeom>
            <a:avLst/>
            <a:gdLst>
              <a:gd name="connsiteX0" fmla="*/ 0 w 63969"/>
              <a:gd name="connsiteY0" fmla="*/ 31927 h 64084"/>
              <a:gd name="connsiteX1" fmla="*/ 32157 w 63969"/>
              <a:gd name="connsiteY1" fmla="*/ 0 h 64084"/>
              <a:gd name="connsiteX2" fmla="*/ 63969 w 63969"/>
              <a:gd name="connsiteY2" fmla="*/ 31927 h 64084"/>
              <a:gd name="connsiteX3" fmla="*/ 32157 w 63969"/>
              <a:gd name="connsiteY3" fmla="*/ 64085 h 64084"/>
              <a:gd name="connsiteX4" fmla="*/ 0 w 63969"/>
              <a:gd name="connsiteY4" fmla="*/ 31927 h 64084"/>
              <a:gd name="connsiteX5" fmla="*/ 32042 w 63969"/>
              <a:gd name="connsiteY5" fmla="*/ 7492 h 64084"/>
              <a:gd name="connsiteX6" fmla="*/ 8068 w 63969"/>
              <a:gd name="connsiteY6" fmla="*/ 32042 h 64084"/>
              <a:gd name="connsiteX7" fmla="*/ 32042 w 63969"/>
              <a:gd name="connsiteY7" fmla="*/ 56824 h 64084"/>
              <a:gd name="connsiteX8" fmla="*/ 55901 w 63969"/>
              <a:gd name="connsiteY8" fmla="*/ 32042 h 64084"/>
              <a:gd name="connsiteX9" fmla="*/ 32042 w 63969"/>
              <a:gd name="connsiteY9" fmla="*/ 7492 h 6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969" h="64084">
                <a:moveTo>
                  <a:pt x="0" y="31927"/>
                </a:moveTo>
                <a:cubicBezTo>
                  <a:pt x="0" y="13486"/>
                  <a:pt x="13485" y="0"/>
                  <a:pt x="32157" y="0"/>
                </a:cubicBezTo>
                <a:cubicBezTo>
                  <a:pt x="50830" y="0"/>
                  <a:pt x="63969" y="13486"/>
                  <a:pt x="63969" y="31927"/>
                </a:cubicBezTo>
                <a:cubicBezTo>
                  <a:pt x="63969" y="50369"/>
                  <a:pt x="50830" y="64085"/>
                  <a:pt x="32157" y="64085"/>
                </a:cubicBezTo>
                <a:cubicBezTo>
                  <a:pt x="13485" y="64085"/>
                  <a:pt x="0" y="50484"/>
                  <a:pt x="0" y="31927"/>
                </a:cubicBezTo>
                <a:close/>
                <a:moveTo>
                  <a:pt x="32042" y="7492"/>
                </a:moveTo>
                <a:cubicBezTo>
                  <a:pt x="17981" y="7492"/>
                  <a:pt x="8068" y="17865"/>
                  <a:pt x="8068" y="32042"/>
                </a:cubicBezTo>
                <a:cubicBezTo>
                  <a:pt x="8068" y="46220"/>
                  <a:pt x="17981" y="56824"/>
                  <a:pt x="32042" y="56824"/>
                </a:cubicBezTo>
                <a:cubicBezTo>
                  <a:pt x="46104" y="56824"/>
                  <a:pt x="55901" y="46450"/>
                  <a:pt x="55901" y="32042"/>
                </a:cubicBezTo>
                <a:cubicBezTo>
                  <a:pt x="55901" y="17635"/>
                  <a:pt x="45989" y="7492"/>
                  <a:pt x="32042" y="7492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DCC2F6DF-9D21-44A3-A49A-0D232CF1012E}"/>
              </a:ext>
            </a:extLst>
          </p:cNvPr>
          <p:cNvSpPr/>
          <p:nvPr/>
        </p:nvSpPr>
        <p:spPr>
          <a:xfrm>
            <a:off x="6048871" y="2358575"/>
            <a:ext cx="63739" cy="95896"/>
          </a:xfrm>
          <a:custGeom>
            <a:avLst/>
            <a:gdLst>
              <a:gd name="connsiteX0" fmla="*/ 31120 w 63739"/>
              <a:gd name="connsiteY0" fmla="*/ 95897 h 95896"/>
              <a:gd name="connsiteX1" fmla="*/ 5994 w 63739"/>
              <a:gd name="connsiteY1" fmla="*/ 87367 h 95896"/>
              <a:gd name="connsiteX2" fmla="*/ 5994 w 63739"/>
              <a:gd name="connsiteY2" fmla="*/ 78723 h 95896"/>
              <a:gd name="connsiteX3" fmla="*/ 31120 w 63739"/>
              <a:gd name="connsiteY3" fmla="*/ 88405 h 95896"/>
              <a:gd name="connsiteX4" fmla="*/ 55902 w 63739"/>
              <a:gd name="connsiteY4" fmla="*/ 64776 h 95896"/>
              <a:gd name="connsiteX5" fmla="*/ 55902 w 63739"/>
              <a:gd name="connsiteY5" fmla="*/ 48870 h 95896"/>
              <a:gd name="connsiteX6" fmla="*/ 31120 w 63739"/>
              <a:gd name="connsiteY6" fmla="*/ 64200 h 95896"/>
              <a:gd name="connsiteX7" fmla="*/ 0 w 63739"/>
              <a:gd name="connsiteY7" fmla="*/ 32388 h 95896"/>
              <a:gd name="connsiteX8" fmla="*/ 31120 w 63739"/>
              <a:gd name="connsiteY8" fmla="*/ 0 h 95896"/>
              <a:gd name="connsiteX9" fmla="*/ 55902 w 63739"/>
              <a:gd name="connsiteY9" fmla="*/ 15445 h 95896"/>
              <a:gd name="connsiteX10" fmla="*/ 55902 w 63739"/>
              <a:gd name="connsiteY10" fmla="*/ 1037 h 95896"/>
              <a:gd name="connsiteX11" fmla="*/ 63739 w 63739"/>
              <a:gd name="connsiteY11" fmla="*/ 1037 h 95896"/>
              <a:gd name="connsiteX12" fmla="*/ 63739 w 63739"/>
              <a:gd name="connsiteY12" fmla="*/ 64200 h 95896"/>
              <a:gd name="connsiteX13" fmla="*/ 31120 w 63739"/>
              <a:gd name="connsiteY13" fmla="*/ 95781 h 95896"/>
              <a:gd name="connsiteX14" fmla="*/ 31927 w 63739"/>
              <a:gd name="connsiteY14" fmla="*/ 7607 h 95896"/>
              <a:gd name="connsiteX15" fmla="*/ 8184 w 63739"/>
              <a:gd name="connsiteY15" fmla="*/ 32388 h 95896"/>
              <a:gd name="connsiteX16" fmla="*/ 31927 w 63739"/>
              <a:gd name="connsiteY16" fmla="*/ 56939 h 95896"/>
              <a:gd name="connsiteX17" fmla="*/ 55902 w 63739"/>
              <a:gd name="connsiteY17" fmla="*/ 32388 h 95896"/>
              <a:gd name="connsiteX18" fmla="*/ 31927 w 63739"/>
              <a:gd name="connsiteY18" fmla="*/ 7607 h 9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3739" h="95896">
                <a:moveTo>
                  <a:pt x="31120" y="95897"/>
                </a:moveTo>
                <a:cubicBezTo>
                  <a:pt x="21784" y="95897"/>
                  <a:pt x="12794" y="93131"/>
                  <a:pt x="5994" y="87367"/>
                </a:cubicBezTo>
                <a:lnTo>
                  <a:pt x="5994" y="78723"/>
                </a:lnTo>
                <a:cubicBezTo>
                  <a:pt x="12564" y="85178"/>
                  <a:pt x="22245" y="88405"/>
                  <a:pt x="31120" y="88405"/>
                </a:cubicBezTo>
                <a:cubicBezTo>
                  <a:pt x="47026" y="88405"/>
                  <a:pt x="55902" y="80221"/>
                  <a:pt x="55902" y="64776"/>
                </a:cubicBezTo>
                <a:lnTo>
                  <a:pt x="55902" y="48870"/>
                </a:lnTo>
                <a:cubicBezTo>
                  <a:pt x="51522" y="58091"/>
                  <a:pt x="42416" y="64200"/>
                  <a:pt x="31120" y="64200"/>
                </a:cubicBezTo>
                <a:cubicBezTo>
                  <a:pt x="13024" y="64200"/>
                  <a:pt x="0" y="50715"/>
                  <a:pt x="0" y="32388"/>
                </a:cubicBezTo>
                <a:cubicBezTo>
                  <a:pt x="0" y="14062"/>
                  <a:pt x="12909" y="0"/>
                  <a:pt x="31120" y="0"/>
                </a:cubicBezTo>
                <a:cubicBezTo>
                  <a:pt x="42416" y="0"/>
                  <a:pt x="51406" y="6109"/>
                  <a:pt x="55902" y="15445"/>
                </a:cubicBezTo>
                <a:lnTo>
                  <a:pt x="55902" y="1037"/>
                </a:lnTo>
                <a:lnTo>
                  <a:pt x="63739" y="1037"/>
                </a:lnTo>
                <a:lnTo>
                  <a:pt x="63739" y="64200"/>
                </a:lnTo>
                <a:cubicBezTo>
                  <a:pt x="63739" y="84486"/>
                  <a:pt x="51867" y="95781"/>
                  <a:pt x="31120" y="95781"/>
                </a:cubicBezTo>
                <a:close/>
                <a:moveTo>
                  <a:pt x="31927" y="7607"/>
                </a:moveTo>
                <a:cubicBezTo>
                  <a:pt x="17981" y="7607"/>
                  <a:pt x="8184" y="17981"/>
                  <a:pt x="8184" y="32388"/>
                </a:cubicBezTo>
                <a:cubicBezTo>
                  <a:pt x="8184" y="46796"/>
                  <a:pt x="17981" y="56939"/>
                  <a:pt x="31927" y="56939"/>
                </a:cubicBezTo>
                <a:cubicBezTo>
                  <a:pt x="45874" y="56939"/>
                  <a:pt x="55902" y="46565"/>
                  <a:pt x="55902" y="32388"/>
                </a:cubicBezTo>
                <a:cubicBezTo>
                  <a:pt x="55902" y="18211"/>
                  <a:pt x="45874" y="7607"/>
                  <a:pt x="31927" y="7607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24C243E1-B712-4E71-A185-5C566691A893}"/>
              </a:ext>
            </a:extLst>
          </p:cNvPr>
          <p:cNvSpPr/>
          <p:nvPr/>
        </p:nvSpPr>
        <p:spPr>
          <a:xfrm>
            <a:off x="6124943" y="2359728"/>
            <a:ext cx="61548" cy="93822"/>
          </a:xfrm>
          <a:custGeom>
            <a:avLst/>
            <a:gdLst>
              <a:gd name="connsiteX0" fmla="*/ 16136 w 61548"/>
              <a:gd name="connsiteY0" fmla="*/ 93822 h 93822"/>
              <a:gd name="connsiteX1" fmla="*/ 7838 w 61548"/>
              <a:gd name="connsiteY1" fmla="*/ 93822 h 93822"/>
              <a:gd name="connsiteX2" fmla="*/ 27547 w 61548"/>
              <a:gd name="connsiteY2" fmla="*/ 53020 h 93822"/>
              <a:gd name="connsiteX3" fmla="*/ 0 w 61548"/>
              <a:gd name="connsiteY3" fmla="*/ 0 h 93822"/>
              <a:gd name="connsiteX4" fmla="*/ 9221 w 61548"/>
              <a:gd name="connsiteY4" fmla="*/ 0 h 93822"/>
              <a:gd name="connsiteX5" fmla="*/ 31811 w 61548"/>
              <a:gd name="connsiteY5" fmla="*/ 44145 h 93822"/>
              <a:gd name="connsiteX6" fmla="*/ 53250 w 61548"/>
              <a:gd name="connsiteY6" fmla="*/ 0 h 93822"/>
              <a:gd name="connsiteX7" fmla="*/ 61549 w 61548"/>
              <a:gd name="connsiteY7" fmla="*/ 0 h 93822"/>
              <a:gd name="connsiteX8" fmla="*/ 16136 w 61548"/>
              <a:gd name="connsiteY8" fmla="*/ 93822 h 9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548" h="93822">
                <a:moveTo>
                  <a:pt x="16136" y="93822"/>
                </a:moveTo>
                <a:lnTo>
                  <a:pt x="7838" y="93822"/>
                </a:lnTo>
                <a:lnTo>
                  <a:pt x="27547" y="53020"/>
                </a:lnTo>
                <a:lnTo>
                  <a:pt x="0" y="0"/>
                </a:lnTo>
                <a:lnTo>
                  <a:pt x="9221" y="0"/>
                </a:lnTo>
                <a:lnTo>
                  <a:pt x="31811" y="44145"/>
                </a:lnTo>
                <a:lnTo>
                  <a:pt x="53250" y="0"/>
                </a:lnTo>
                <a:lnTo>
                  <a:pt x="61549" y="0"/>
                </a:lnTo>
                <a:lnTo>
                  <a:pt x="16136" y="93822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4CA66256-7C3E-46CD-8E20-ADB2862664C4}"/>
              </a:ext>
            </a:extLst>
          </p:cNvPr>
          <p:cNvSpPr/>
          <p:nvPr/>
        </p:nvSpPr>
        <p:spPr>
          <a:xfrm>
            <a:off x="4253573" y="2510834"/>
            <a:ext cx="63739" cy="64200"/>
          </a:xfrm>
          <a:custGeom>
            <a:avLst/>
            <a:gdLst>
              <a:gd name="connsiteX0" fmla="*/ 55901 w 63739"/>
              <a:gd name="connsiteY0" fmla="*/ 48871 h 64200"/>
              <a:gd name="connsiteX1" fmla="*/ 31120 w 63739"/>
              <a:gd name="connsiteY1" fmla="*/ 64200 h 64200"/>
              <a:gd name="connsiteX2" fmla="*/ 0 w 63739"/>
              <a:gd name="connsiteY2" fmla="*/ 32388 h 64200"/>
              <a:gd name="connsiteX3" fmla="*/ 31120 w 63739"/>
              <a:gd name="connsiteY3" fmla="*/ 0 h 64200"/>
              <a:gd name="connsiteX4" fmla="*/ 55901 w 63739"/>
              <a:gd name="connsiteY4" fmla="*/ 15445 h 64200"/>
              <a:gd name="connsiteX5" fmla="*/ 55901 w 63739"/>
              <a:gd name="connsiteY5" fmla="*/ 1037 h 64200"/>
              <a:gd name="connsiteX6" fmla="*/ 63739 w 63739"/>
              <a:gd name="connsiteY6" fmla="*/ 1037 h 64200"/>
              <a:gd name="connsiteX7" fmla="*/ 63739 w 63739"/>
              <a:gd name="connsiteY7" fmla="*/ 63163 h 64200"/>
              <a:gd name="connsiteX8" fmla="*/ 55901 w 63739"/>
              <a:gd name="connsiteY8" fmla="*/ 63163 h 64200"/>
              <a:gd name="connsiteX9" fmla="*/ 55901 w 63739"/>
              <a:gd name="connsiteY9" fmla="*/ 48871 h 64200"/>
              <a:gd name="connsiteX10" fmla="*/ 8183 w 63739"/>
              <a:gd name="connsiteY10" fmla="*/ 32273 h 64200"/>
              <a:gd name="connsiteX11" fmla="*/ 31927 w 63739"/>
              <a:gd name="connsiteY11" fmla="*/ 56824 h 64200"/>
              <a:gd name="connsiteX12" fmla="*/ 55901 w 63739"/>
              <a:gd name="connsiteY12" fmla="*/ 32273 h 64200"/>
              <a:gd name="connsiteX13" fmla="*/ 31927 w 63739"/>
              <a:gd name="connsiteY13" fmla="*/ 7492 h 64200"/>
              <a:gd name="connsiteX14" fmla="*/ 8183 w 63739"/>
              <a:gd name="connsiteY14" fmla="*/ 32273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739" h="64200">
                <a:moveTo>
                  <a:pt x="55901" y="48871"/>
                </a:moveTo>
                <a:cubicBezTo>
                  <a:pt x="51521" y="58207"/>
                  <a:pt x="42531" y="64200"/>
                  <a:pt x="31120" y="64200"/>
                </a:cubicBezTo>
                <a:cubicBezTo>
                  <a:pt x="13024" y="64200"/>
                  <a:pt x="0" y="50715"/>
                  <a:pt x="0" y="32388"/>
                </a:cubicBezTo>
                <a:cubicBezTo>
                  <a:pt x="0" y="14062"/>
                  <a:pt x="12909" y="0"/>
                  <a:pt x="31120" y="0"/>
                </a:cubicBezTo>
                <a:cubicBezTo>
                  <a:pt x="42531" y="0"/>
                  <a:pt x="51406" y="6109"/>
                  <a:pt x="55901" y="15445"/>
                </a:cubicBezTo>
                <a:lnTo>
                  <a:pt x="55901" y="1037"/>
                </a:lnTo>
                <a:lnTo>
                  <a:pt x="63739" y="1037"/>
                </a:lnTo>
                <a:lnTo>
                  <a:pt x="63739" y="63163"/>
                </a:lnTo>
                <a:lnTo>
                  <a:pt x="55901" y="63163"/>
                </a:lnTo>
                <a:lnTo>
                  <a:pt x="55901" y="48871"/>
                </a:lnTo>
                <a:close/>
                <a:moveTo>
                  <a:pt x="8183" y="32273"/>
                </a:moveTo>
                <a:cubicBezTo>
                  <a:pt x="8183" y="46450"/>
                  <a:pt x="17981" y="56824"/>
                  <a:pt x="31927" y="56824"/>
                </a:cubicBezTo>
                <a:cubicBezTo>
                  <a:pt x="45873" y="56824"/>
                  <a:pt x="55901" y="46450"/>
                  <a:pt x="55901" y="32273"/>
                </a:cubicBezTo>
                <a:cubicBezTo>
                  <a:pt x="55901" y="18096"/>
                  <a:pt x="45873" y="7492"/>
                  <a:pt x="31927" y="7492"/>
                </a:cubicBezTo>
                <a:cubicBezTo>
                  <a:pt x="17981" y="7492"/>
                  <a:pt x="8183" y="17865"/>
                  <a:pt x="8183" y="32273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81EB08CC-5598-4B0B-B003-D1CFDEB4A57A}"/>
              </a:ext>
            </a:extLst>
          </p:cNvPr>
          <p:cNvSpPr/>
          <p:nvPr/>
        </p:nvSpPr>
        <p:spPr>
          <a:xfrm>
            <a:off x="4339442" y="2510834"/>
            <a:ext cx="55325" cy="63162"/>
          </a:xfrm>
          <a:custGeom>
            <a:avLst/>
            <a:gdLst>
              <a:gd name="connsiteX0" fmla="*/ 7838 w 55325"/>
              <a:gd name="connsiteY0" fmla="*/ 63163 h 63162"/>
              <a:gd name="connsiteX1" fmla="*/ 0 w 55325"/>
              <a:gd name="connsiteY1" fmla="*/ 63163 h 63162"/>
              <a:gd name="connsiteX2" fmla="*/ 0 w 55325"/>
              <a:gd name="connsiteY2" fmla="*/ 1037 h 63162"/>
              <a:gd name="connsiteX3" fmla="*/ 7838 w 55325"/>
              <a:gd name="connsiteY3" fmla="*/ 1037 h 63162"/>
              <a:gd name="connsiteX4" fmla="*/ 7838 w 55325"/>
              <a:gd name="connsiteY4" fmla="*/ 15214 h 63162"/>
              <a:gd name="connsiteX5" fmla="*/ 30775 w 55325"/>
              <a:gd name="connsiteY5" fmla="*/ 0 h 63162"/>
              <a:gd name="connsiteX6" fmla="*/ 55325 w 55325"/>
              <a:gd name="connsiteY6" fmla="*/ 27663 h 63162"/>
              <a:gd name="connsiteX7" fmla="*/ 55325 w 55325"/>
              <a:gd name="connsiteY7" fmla="*/ 63163 h 63162"/>
              <a:gd name="connsiteX8" fmla="*/ 47487 w 55325"/>
              <a:gd name="connsiteY8" fmla="*/ 63163 h 63162"/>
              <a:gd name="connsiteX9" fmla="*/ 47487 w 55325"/>
              <a:gd name="connsiteY9" fmla="*/ 28815 h 63162"/>
              <a:gd name="connsiteX10" fmla="*/ 28815 w 55325"/>
              <a:gd name="connsiteY10" fmla="*/ 7607 h 63162"/>
              <a:gd name="connsiteX11" fmla="*/ 7723 w 55325"/>
              <a:gd name="connsiteY11" fmla="*/ 32042 h 63162"/>
              <a:gd name="connsiteX12" fmla="*/ 7723 w 55325"/>
              <a:gd name="connsiteY12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25" h="63162">
                <a:moveTo>
                  <a:pt x="7838" y="63163"/>
                </a:moveTo>
                <a:lnTo>
                  <a:pt x="0" y="63163"/>
                </a:lnTo>
                <a:lnTo>
                  <a:pt x="0" y="1037"/>
                </a:lnTo>
                <a:lnTo>
                  <a:pt x="7838" y="1037"/>
                </a:lnTo>
                <a:lnTo>
                  <a:pt x="7838" y="15214"/>
                </a:lnTo>
                <a:cubicBezTo>
                  <a:pt x="11987" y="6109"/>
                  <a:pt x="20401" y="0"/>
                  <a:pt x="30775" y="0"/>
                </a:cubicBezTo>
                <a:cubicBezTo>
                  <a:pt x="47257" y="0"/>
                  <a:pt x="55325" y="11526"/>
                  <a:pt x="55325" y="27663"/>
                </a:cubicBezTo>
                <a:lnTo>
                  <a:pt x="55325" y="63163"/>
                </a:lnTo>
                <a:lnTo>
                  <a:pt x="47487" y="63163"/>
                </a:lnTo>
                <a:lnTo>
                  <a:pt x="47487" y="28815"/>
                </a:lnTo>
                <a:cubicBezTo>
                  <a:pt x="47487" y="14753"/>
                  <a:pt x="41033" y="7607"/>
                  <a:pt x="28815" y="7607"/>
                </a:cubicBezTo>
                <a:cubicBezTo>
                  <a:pt x="16598" y="7607"/>
                  <a:pt x="7723" y="18211"/>
                  <a:pt x="7723" y="32042"/>
                </a:cubicBezTo>
                <a:lnTo>
                  <a:pt x="7723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E0474AAC-8B85-4243-A309-3B098097262B}"/>
              </a:ext>
            </a:extLst>
          </p:cNvPr>
          <p:cNvSpPr/>
          <p:nvPr/>
        </p:nvSpPr>
        <p:spPr>
          <a:xfrm>
            <a:off x="4410443" y="2478907"/>
            <a:ext cx="63739" cy="96127"/>
          </a:xfrm>
          <a:custGeom>
            <a:avLst/>
            <a:gdLst>
              <a:gd name="connsiteX0" fmla="*/ 55901 w 63739"/>
              <a:gd name="connsiteY0" fmla="*/ 80798 h 96127"/>
              <a:gd name="connsiteX1" fmla="*/ 31120 w 63739"/>
              <a:gd name="connsiteY1" fmla="*/ 96127 h 96127"/>
              <a:gd name="connsiteX2" fmla="*/ 0 w 63739"/>
              <a:gd name="connsiteY2" fmla="*/ 64315 h 96127"/>
              <a:gd name="connsiteX3" fmla="*/ 31120 w 63739"/>
              <a:gd name="connsiteY3" fmla="*/ 31927 h 96127"/>
              <a:gd name="connsiteX4" fmla="*/ 55901 w 63739"/>
              <a:gd name="connsiteY4" fmla="*/ 47372 h 96127"/>
              <a:gd name="connsiteX5" fmla="*/ 55901 w 63739"/>
              <a:gd name="connsiteY5" fmla="*/ 0 h 96127"/>
              <a:gd name="connsiteX6" fmla="*/ 63739 w 63739"/>
              <a:gd name="connsiteY6" fmla="*/ 0 h 96127"/>
              <a:gd name="connsiteX7" fmla="*/ 63739 w 63739"/>
              <a:gd name="connsiteY7" fmla="*/ 95090 h 96127"/>
              <a:gd name="connsiteX8" fmla="*/ 55901 w 63739"/>
              <a:gd name="connsiteY8" fmla="*/ 95090 h 96127"/>
              <a:gd name="connsiteX9" fmla="*/ 55901 w 63739"/>
              <a:gd name="connsiteY9" fmla="*/ 80798 h 96127"/>
              <a:gd name="connsiteX10" fmla="*/ 8183 w 63739"/>
              <a:gd name="connsiteY10" fmla="*/ 64200 h 96127"/>
              <a:gd name="connsiteX11" fmla="*/ 31927 w 63739"/>
              <a:gd name="connsiteY11" fmla="*/ 88751 h 96127"/>
              <a:gd name="connsiteX12" fmla="*/ 55901 w 63739"/>
              <a:gd name="connsiteY12" fmla="*/ 64200 h 96127"/>
              <a:gd name="connsiteX13" fmla="*/ 31927 w 63739"/>
              <a:gd name="connsiteY13" fmla="*/ 39419 h 96127"/>
              <a:gd name="connsiteX14" fmla="*/ 8183 w 63739"/>
              <a:gd name="connsiteY14" fmla="*/ 64200 h 9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739" h="96127">
                <a:moveTo>
                  <a:pt x="55901" y="80798"/>
                </a:moveTo>
                <a:cubicBezTo>
                  <a:pt x="51521" y="90018"/>
                  <a:pt x="42531" y="96127"/>
                  <a:pt x="31120" y="96127"/>
                </a:cubicBezTo>
                <a:cubicBezTo>
                  <a:pt x="13024" y="96127"/>
                  <a:pt x="0" y="82642"/>
                  <a:pt x="0" y="64315"/>
                </a:cubicBezTo>
                <a:cubicBezTo>
                  <a:pt x="0" y="45989"/>
                  <a:pt x="12909" y="31927"/>
                  <a:pt x="31120" y="31927"/>
                </a:cubicBezTo>
                <a:cubicBezTo>
                  <a:pt x="42531" y="31927"/>
                  <a:pt x="51406" y="38036"/>
                  <a:pt x="55901" y="47372"/>
                </a:cubicBezTo>
                <a:lnTo>
                  <a:pt x="55901" y="0"/>
                </a:lnTo>
                <a:lnTo>
                  <a:pt x="63739" y="0"/>
                </a:lnTo>
                <a:lnTo>
                  <a:pt x="63739" y="95090"/>
                </a:lnTo>
                <a:lnTo>
                  <a:pt x="55901" y="95090"/>
                </a:lnTo>
                <a:lnTo>
                  <a:pt x="55901" y="80798"/>
                </a:lnTo>
                <a:close/>
                <a:moveTo>
                  <a:pt x="8183" y="64200"/>
                </a:moveTo>
                <a:cubicBezTo>
                  <a:pt x="8183" y="78377"/>
                  <a:pt x="17981" y="88751"/>
                  <a:pt x="31927" y="88751"/>
                </a:cubicBezTo>
                <a:cubicBezTo>
                  <a:pt x="45874" y="88751"/>
                  <a:pt x="55901" y="78377"/>
                  <a:pt x="55901" y="64200"/>
                </a:cubicBezTo>
                <a:cubicBezTo>
                  <a:pt x="55901" y="50023"/>
                  <a:pt x="45874" y="39419"/>
                  <a:pt x="31927" y="39419"/>
                </a:cubicBezTo>
                <a:cubicBezTo>
                  <a:pt x="17981" y="39419"/>
                  <a:pt x="8183" y="49792"/>
                  <a:pt x="8183" y="64200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1FB0AB2C-7FEF-483C-9F89-7946C6FAB9DA}"/>
              </a:ext>
            </a:extLst>
          </p:cNvPr>
          <p:cNvSpPr/>
          <p:nvPr/>
        </p:nvSpPr>
        <p:spPr>
          <a:xfrm>
            <a:off x="4525357" y="2491586"/>
            <a:ext cx="36076" cy="83563"/>
          </a:xfrm>
          <a:custGeom>
            <a:avLst/>
            <a:gdLst>
              <a:gd name="connsiteX0" fmla="*/ 20286 w 36076"/>
              <a:gd name="connsiteY0" fmla="*/ 83449 h 83563"/>
              <a:gd name="connsiteX1" fmla="*/ 0 w 36076"/>
              <a:gd name="connsiteY1" fmla="*/ 62010 h 83563"/>
              <a:gd name="connsiteX2" fmla="*/ 0 w 36076"/>
              <a:gd name="connsiteY2" fmla="*/ 0 h 83563"/>
              <a:gd name="connsiteX3" fmla="*/ 7723 w 36076"/>
              <a:gd name="connsiteY3" fmla="*/ 0 h 83563"/>
              <a:gd name="connsiteX4" fmla="*/ 7723 w 36076"/>
              <a:gd name="connsiteY4" fmla="*/ 20286 h 83563"/>
              <a:gd name="connsiteX5" fmla="*/ 35039 w 36076"/>
              <a:gd name="connsiteY5" fmla="*/ 20286 h 83563"/>
              <a:gd name="connsiteX6" fmla="*/ 35039 w 36076"/>
              <a:gd name="connsiteY6" fmla="*/ 27663 h 83563"/>
              <a:gd name="connsiteX7" fmla="*/ 7723 w 36076"/>
              <a:gd name="connsiteY7" fmla="*/ 27663 h 83563"/>
              <a:gd name="connsiteX8" fmla="*/ 7723 w 36076"/>
              <a:gd name="connsiteY8" fmla="*/ 62702 h 83563"/>
              <a:gd name="connsiteX9" fmla="*/ 21093 w 36076"/>
              <a:gd name="connsiteY9" fmla="*/ 76072 h 83563"/>
              <a:gd name="connsiteX10" fmla="*/ 36077 w 36076"/>
              <a:gd name="connsiteY10" fmla="*/ 71346 h 83563"/>
              <a:gd name="connsiteX11" fmla="*/ 36077 w 36076"/>
              <a:gd name="connsiteY11" fmla="*/ 78954 h 83563"/>
              <a:gd name="connsiteX12" fmla="*/ 20401 w 36076"/>
              <a:gd name="connsiteY12" fmla="*/ 83564 h 8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76" h="83563">
                <a:moveTo>
                  <a:pt x="20286" y="83449"/>
                </a:moveTo>
                <a:cubicBezTo>
                  <a:pt x="7723" y="83449"/>
                  <a:pt x="0" y="77570"/>
                  <a:pt x="0" y="62010"/>
                </a:cubicBezTo>
                <a:lnTo>
                  <a:pt x="0" y="0"/>
                </a:lnTo>
                <a:lnTo>
                  <a:pt x="7723" y="0"/>
                </a:lnTo>
                <a:lnTo>
                  <a:pt x="7723" y="20286"/>
                </a:lnTo>
                <a:lnTo>
                  <a:pt x="35039" y="20286"/>
                </a:lnTo>
                <a:lnTo>
                  <a:pt x="35039" y="27663"/>
                </a:lnTo>
                <a:lnTo>
                  <a:pt x="7723" y="27663"/>
                </a:lnTo>
                <a:lnTo>
                  <a:pt x="7723" y="62702"/>
                </a:lnTo>
                <a:cubicBezTo>
                  <a:pt x="7723" y="72268"/>
                  <a:pt x="13255" y="76072"/>
                  <a:pt x="21093" y="76072"/>
                </a:cubicBezTo>
                <a:cubicBezTo>
                  <a:pt x="25934" y="76072"/>
                  <a:pt x="31466" y="74689"/>
                  <a:pt x="36077" y="71346"/>
                </a:cubicBezTo>
                <a:lnTo>
                  <a:pt x="36077" y="78954"/>
                </a:lnTo>
                <a:cubicBezTo>
                  <a:pt x="31697" y="82065"/>
                  <a:pt x="25472" y="83564"/>
                  <a:pt x="20401" y="83564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A7CB6B1B-9C75-4A1A-9ACB-53E173D37C0E}"/>
              </a:ext>
            </a:extLst>
          </p:cNvPr>
          <p:cNvSpPr/>
          <p:nvPr/>
        </p:nvSpPr>
        <p:spPr>
          <a:xfrm>
            <a:off x="4574343" y="2510950"/>
            <a:ext cx="31120" cy="63162"/>
          </a:xfrm>
          <a:custGeom>
            <a:avLst/>
            <a:gdLst>
              <a:gd name="connsiteX0" fmla="*/ 7838 w 31120"/>
              <a:gd name="connsiteY0" fmla="*/ 63048 h 63162"/>
              <a:gd name="connsiteX1" fmla="*/ 0 w 31120"/>
              <a:gd name="connsiteY1" fmla="*/ 63048 h 63162"/>
              <a:gd name="connsiteX2" fmla="*/ 0 w 31120"/>
              <a:gd name="connsiteY2" fmla="*/ 922 h 63162"/>
              <a:gd name="connsiteX3" fmla="*/ 7838 w 31120"/>
              <a:gd name="connsiteY3" fmla="*/ 922 h 63162"/>
              <a:gd name="connsiteX4" fmla="*/ 7838 w 31120"/>
              <a:gd name="connsiteY4" fmla="*/ 16943 h 63162"/>
              <a:gd name="connsiteX5" fmla="*/ 31120 w 31120"/>
              <a:gd name="connsiteY5" fmla="*/ 0 h 63162"/>
              <a:gd name="connsiteX6" fmla="*/ 31120 w 31120"/>
              <a:gd name="connsiteY6" fmla="*/ 8875 h 63162"/>
              <a:gd name="connsiteX7" fmla="*/ 7838 w 31120"/>
              <a:gd name="connsiteY7" fmla="*/ 33195 h 63162"/>
              <a:gd name="connsiteX8" fmla="*/ 7838 w 31120"/>
              <a:gd name="connsiteY8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20" h="63162">
                <a:moveTo>
                  <a:pt x="7838" y="63048"/>
                </a:moveTo>
                <a:lnTo>
                  <a:pt x="0" y="63048"/>
                </a:lnTo>
                <a:lnTo>
                  <a:pt x="0" y="922"/>
                </a:lnTo>
                <a:lnTo>
                  <a:pt x="7838" y="922"/>
                </a:lnTo>
                <a:lnTo>
                  <a:pt x="7838" y="16943"/>
                </a:lnTo>
                <a:cubicBezTo>
                  <a:pt x="12103" y="6455"/>
                  <a:pt x="20747" y="0"/>
                  <a:pt x="31120" y="0"/>
                </a:cubicBezTo>
                <a:lnTo>
                  <a:pt x="31120" y="8875"/>
                </a:lnTo>
                <a:cubicBezTo>
                  <a:pt x="18672" y="7607"/>
                  <a:pt x="7838" y="17059"/>
                  <a:pt x="7838" y="33195"/>
                </a:cubicBezTo>
                <a:lnTo>
                  <a:pt x="7838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5D03AA7D-A24E-4614-A923-076B1BC64B45}"/>
              </a:ext>
            </a:extLst>
          </p:cNvPr>
          <p:cNvSpPr/>
          <p:nvPr/>
        </p:nvSpPr>
        <p:spPr>
          <a:xfrm>
            <a:off x="4612264" y="2510834"/>
            <a:ext cx="59935" cy="64200"/>
          </a:xfrm>
          <a:custGeom>
            <a:avLst/>
            <a:gdLst>
              <a:gd name="connsiteX0" fmla="*/ 0 w 59935"/>
              <a:gd name="connsiteY0" fmla="*/ 32504 h 64200"/>
              <a:gd name="connsiteX1" fmla="*/ 30544 w 59935"/>
              <a:gd name="connsiteY1" fmla="*/ 0 h 64200"/>
              <a:gd name="connsiteX2" fmla="*/ 59935 w 59935"/>
              <a:gd name="connsiteY2" fmla="*/ 31351 h 64200"/>
              <a:gd name="connsiteX3" fmla="*/ 59705 w 59935"/>
              <a:gd name="connsiteY3" fmla="*/ 35154 h 64200"/>
              <a:gd name="connsiteX4" fmla="*/ 8183 w 59935"/>
              <a:gd name="connsiteY4" fmla="*/ 35154 h 64200"/>
              <a:gd name="connsiteX5" fmla="*/ 33080 w 59935"/>
              <a:gd name="connsiteY5" fmla="*/ 56939 h 64200"/>
              <a:gd name="connsiteX6" fmla="*/ 55786 w 59935"/>
              <a:gd name="connsiteY6" fmla="*/ 49331 h 64200"/>
              <a:gd name="connsiteX7" fmla="*/ 55786 w 59935"/>
              <a:gd name="connsiteY7" fmla="*/ 57054 h 64200"/>
              <a:gd name="connsiteX8" fmla="*/ 33080 w 59935"/>
              <a:gd name="connsiteY8" fmla="*/ 64200 h 64200"/>
              <a:gd name="connsiteX9" fmla="*/ 0 w 59935"/>
              <a:gd name="connsiteY9" fmla="*/ 32504 h 64200"/>
              <a:gd name="connsiteX10" fmla="*/ 51752 w 59935"/>
              <a:gd name="connsiteY10" fmla="*/ 28700 h 64200"/>
              <a:gd name="connsiteX11" fmla="*/ 30544 w 59935"/>
              <a:gd name="connsiteY11" fmla="*/ 7261 h 64200"/>
              <a:gd name="connsiteX12" fmla="*/ 8414 w 59935"/>
              <a:gd name="connsiteY12" fmla="*/ 28700 h 64200"/>
              <a:gd name="connsiteX13" fmla="*/ 51752 w 59935"/>
              <a:gd name="connsiteY13" fmla="*/ 28700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200">
                <a:moveTo>
                  <a:pt x="0" y="32504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5" y="13370"/>
                  <a:pt x="59935" y="31351"/>
                </a:cubicBezTo>
                <a:cubicBezTo>
                  <a:pt x="59935" y="32619"/>
                  <a:pt x="59820" y="33887"/>
                  <a:pt x="59705" y="35154"/>
                </a:cubicBezTo>
                <a:lnTo>
                  <a:pt x="8183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1"/>
                </a:cubicBezTo>
                <a:lnTo>
                  <a:pt x="55786" y="57054"/>
                </a:lnTo>
                <a:cubicBezTo>
                  <a:pt x="49216" y="61895"/>
                  <a:pt x="41378" y="64200"/>
                  <a:pt x="33080" y="64200"/>
                </a:cubicBezTo>
                <a:cubicBezTo>
                  <a:pt x="13601" y="64200"/>
                  <a:pt x="0" y="51291"/>
                  <a:pt x="0" y="32504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5" y="7261"/>
                  <a:pt x="9566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5FC7ED87-F5D8-45F1-8958-D623AF5D3095}"/>
              </a:ext>
            </a:extLst>
          </p:cNvPr>
          <p:cNvSpPr/>
          <p:nvPr/>
        </p:nvSpPr>
        <p:spPr>
          <a:xfrm>
            <a:off x="4689488" y="2510834"/>
            <a:ext cx="55325" cy="63162"/>
          </a:xfrm>
          <a:custGeom>
            <a:avLst/>
            <a:gdLst>
              <a:gd name="connsiteX0" fmla="*/ 7838 w 55325"/>
              <a:gd name="connsiteY0" fmla="*/ 63163 h 63162"/>
              <a:gd name="connsiteX1" fmla="*/ 0 w 55325"/>
              <a:gd name="connsiteY1" fmla="*/ 63163 h 63162"/>
              <a:gd name="connsiteX2" fmla="*/ 0 w 55325"/>
              <a:gd name="connsiteY2" fmla="*/ 1037 h 63162"/>
              <a:gd name="connsiteX3" fmla="*/ 7838 w 55325"/>
              <a:gd name="connsiteY3" fmla="*/ 1037 h 63162"/>
              <a:gd name="connsiteX4" fmla="*/ 7838 w 55325"/>
              <a:gd name="connsiteY4" fmla="*/ 15214 h 63162"/>
              <a:gd name="connsiteX5" fmla="*/ 30775 w 55325"/>
              <a:gd name="connsiteY5" fmla="*/ 0 h 63162"/>
              <a:gd name="connsiteX6" fmla="*/ 55325 w 55325"/>
              <a:gd name="connsiteY6" fmla="*/ 27663 h 63162"/>
              <a:gd name="connsiteX7" fmla="*/ 55325 w 55325"/>
              <a:gd name="connsiteY7" fmla="*/ 63163 h 63162"/>
              <a:gd name="connsiteX8" fmla="*/ 47488 w 55325"/>
              <a:gd name="connsiteY8" fmla="*/ 63163 h 63162"/>
              <a:gd name="connsiteX9" fmla="*/ 47488 w 55325"/>
              <a:gd name="connsiteY9" fmla="*/ 28815 h 63162"/>
              <a:gd name="connsiteX10" fmla="*/ 28815 w 55325"/>
              <a:gd name="connsiteY10" fmla="*/ 7607 h 63162"/>
              <a:gd name="connsiteX11" fmla="*/ 7723 w 55325"/>
              <a:gd name="connsiteY11" fmla="*/ 32042 h 63162"/>
              <a:gd name="connsiteX12" fmla="*/ 7723 w 55325"/>
              <a:gd name="connsiteY12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25" h="63162">
                <a:moveTo>
                  <a:pt x="7838" y="63163"/>
                </a:moveTo>
                <a:lnTo>
                  <a:pt x="0" y="63163"/>
                </a:lnTo>
                <a:lnTo>
                  <a:pt x="0" y="1037"/>
                </a:lnTo>
                <a:lnTo>
                  <a:pt x="7838" y="1037"/>
                </a:lnTo>
                <a:lnTo>
                  <a:pt x="7838" y="15214"/>
                </a:lnTo>
                <a:cubicBezTo>
                  <a:pt x="11987" y="6109"/>
                  <a:pt x="20401" y="0"/>
                  <a:pt x="30775" y="0"/>
                </a:cubicBezTo>
                <a:cubicBezTo>
                  <a:pt x="47257" y="0"/>
                  <a:pt x="55325" y="11526"/>
                  <a:pt x="55325" y="27663"/>
                </a:cubicBezTo>
                <a:lnTo>
                  <a:pt x="55325" y="63163"/>
                </a:lnTo>
                <a:lnTo>
                  <a:pt x="47488" y="63163"/>
                </a:lnTo>
                <a:lnTo>
                  <a:pt x="47488" y="28815"/>
                </a:lnTo>
                <a:cubicBezTo>
                  <a:pt x="47488" y="14753"/>
                  <a:pt x="41033" y="7607"/>
                  <a:pt x="28815" y="7607"/>
                </a:cubicBezTo>
                <a:cubicBezTo>
                  <a:pt x="16598" y="7607"/>
                  <a:pt x="7723" y="18211"/>
                  <a:pt x="7723" y="32042"/>
                </a:cubicBezTo>
                <a:lnTo>
                  <a:pt x="7723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38B67493-E78A-435F-BA87-EA0E7DB5C183}"/>
              </a:ext>
            </a:extLst>
          </p:cNvPr>
          <p:cNvSpPr/>
          <p:nvPr/>
        </p:nvSpPr>
        <p:spPr>
          <a:xfrm>
            <a:off x="4760374" y="2478907"/>
            <a:ext cx="63739" cy="96127"/>
          </a:xfrm>
          <a:custGeom>
            <a:avLst/>
            <a:gdLst>
              <a:gd name="connsiteX0" fmla="*/ 55901 w 63739"/>
              <a:gd name="connsiteY0" fmla="*/ 80798 h 96127"/>
              <a:gd name="connsiteX1" fmla="*/ 31120 w 63739"/>
              <a:gd name="connsiteY1" fmla="*/ 96127 h 96127"/>
              <a:gd name="connsiteX2" fmla="*/ 0 w 63739"/>
              <a:gd name="connsiteY2" fmla="*/ 64315 h 96127"/>
              <a:gd name="connsiteX3" fmla="*/ 31120 w 63739"/>
              <a:gd name="connsiteY3" fmla="*/ 31927 h 96127"/>
              <a:gd name="connsiteX4" fmla="*/ 55901 w 63739"/>
              <a:gd name="connsiteY4" fmla="*/ 47372 h 96127"/>
              <a:gd name="connsiteX5" fmla="*/ 55901 w 63739"/>
              <a:gd name="connsiteY5" fmla="*/ 0 h 96127"/>
              <a:gd name="connsiteX6" fmla="*/ 63739 w 63739"/>
              <a:gd name="connsiteY6" fmla="*/ 0 h 96127"/>
              <a:gd name="connsiteX7" fmla="*/ 63739 w 63739"/>
              <a:gd name="connsiteY7" fmla="*/ 95090 h 96127"/>
              <a:gd name="connsiteX8" fmla="*/ 55901 w 63739"/>
              <a:gd name="connsiteY8" fmla="*/ 95090 h 96127"/>
              <a:gd name="connsiteX9" fmla="*/ 55901 w 63739"/>
              <a:gd name="connsiteY9" fmla="*/ 80798 h 96127"/>
              <a:gd name="connsiteX10" fmla="*/ 8183 w 63739"/>
              <a:gd name="connsiteY10" fmla="*/ 64200 h 96127"/>
              <a:gd name="connsiteX11" fmla="*/ 31927 w 63739"/>
              <a:gd name="connsiteY11" fmla="*/ 88751 h 96127"/>
              <a:gd name="connsiteX12" fmla="*/ 55901 w 63739"/>
              <a:gd name="connsiteY12" fmla="*/ 64200 h 96127"/>
              <a:gd name="connsiteX13" fmla="*/ 31927 w 63739"/>
              <a:gd name="connsiteY13" fmla="*/ 39419 h 96127"/>
              <a:gd name="connsiteX14" fmla="*/ 8183 w 63739"/>
              <a:gd name="connsiteY14" fmla="*/ 64200 h 9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739" h="96127">
                <a:moveTo>
                  <a:pt x="55901" y="80798"/>
                </a:moveTo>
                <a:cubicBezTo>
                  <a:pt x="51521" y="90018"/>
                  <a:pt x="42531" y="96127"/>
                  <a:pt x="31120" y="96127"/>
                </a:cubicBezTo>
                <a:cubicBezTo>
                  <a:pt x="13024" y="96127"/>
                  <a:pt x="0" y="82642"/>
                  <a:pt x="0" y="64315"/>
                </a:cubicBezTo>
                <a:cubicBezTo>
                  <a:pt x="0" y="45989"/>
                  <a:pt x="12909" y="31927"/>
                  <a:pt x="31120" y="31927"/>
                </a:cubicBezTo>
                <a:cubicBezTo>
                  <a:pt x="42531" y="31927"/>
                  <a:pt x="51406" y="38036"/>
                  <a:pt x="55901" y="47372"/>
                </a:cubicBezTo>
                <a:lnTo>
                  <a:pt x="55901" y="0"/>
                </a:lnTo>
                <a:lnTo>
                  <a:pt x="63739" y="0"/>
                </a:lnTo>
                <a:lnTo>
                  <a:pt x="63739" y="95090"/>
                </a:lnTo>
                <a:lnTo>
                  <a:pt x="55901" y="95090"/>
                </a:lnTo>
                <a:lnTo>
                  <a:pt x="55901" y="80798"/>
                </a:lnTo>
                <a:close/>
                <a:moveTo>
                  <a:pt x="8183" y="64200"/>
                </a:moveTo>
                <a:cubicBezTo>
                  <a:pt x="8183" y="78377"/>
                  <a:pt x="17981" y="88751"/>
                  <a:pt x="31927" y="88751"/>
                </a:cubicBezTo>
                <a:cubicBezTo>
                  <a:pt x="45873" y="88751"/>
                  <a:pt x="55901" y="78377"/>
                  <a:pt x="55901" y="64200"/>
                </a:cubicBezTo>
                <a:cubicBezTo>
                  <a:pt x="55901" y="50023"/>
                  <a:pt x="45873" y="39419"/>
                  <a:pt x="31927" y="39419"/>
                </a:cubicBezTo>
                <a:cubicBezTo>
                  <a:pt x="17981" y="39419"/>
                  <a:pt x="8183" y="49792"/>
                  <a:pt x="8183" y="64200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1F021DAD-3CA3-4C4F-888F-112E69A11E51}"/>
              </a:ext>
            </a:extLst>
          </p:cNvPr>
          <p:cNvSpPr/>
          <p:nvPr/>
        </p:nvSpPr>
        <p:spPr>
          <a:xfrm>
            <a:off x="4841286" y="2510950"/>
            <a:ext cx="43914" cy="64315"/>
          </a:xfrm>
          <a:custGeom>
            <a:avLst/>
            <a:gdLst>
              <a:gd name="connsiteX0" fmla="*/ 21439 w 43914"/>
              <a:gd name="connsiteY0" fmla="*/ 57630 h 64315"/>
              <a:gd name="connsiteX1" fmla="*/ 35961 w 43914"/>
              <a:gd name="connsiteY1" fmla="*/ 47142 h 64315"/>
              <a:gd name="connsiteX2" fmla="*/ 28469 w 43914"/>
              <a:gd name="connsiteY2" fmla="*/ 38036 h 64315"/>
              <a:gd name="connsiteX3" fmla="*/ 12563 w 43914"/>
              <a:gd name="connsiteY3" fmla="*/ 31812 h 64315"/>
              <a:gd name="connsiteX4" fmla="*/ 1153 w 43914"/>
              <a:gd name="connsiteY4" fmla="*/ 16943 h 64315"/>
              <a:gd name="connsiteX5" fmla="*/ 22130 w 43914"/>
              <a:gd name="connsiteY5" fmla="*/ 0 h 64315"/>
              <a:gd name="connsiteX6" fmla="*/ 41033 w 43914"/>
              <a:gd name="connsiteY6" fmla="*/ 5993 h 64315"/>
              <a:gd name="connsiteX7" fmla="*/ 41033 w 43914"/>
              <a:gd name="connsiteY7" fmla="*/ 14292 h 64315"/>
              <a:gd name="connsiteX8" fmla="*/ 22245 w 43914"/>
              <a:gd name="connsiteY8" fmla="*/ 6570 h 64315"/>
              <a:gd name="connsiteX9" fmla="*/ 9106 w 43914"/>
              <a:gd name="connsiteY9" fmla="*/ 16367 h 64315"/>
              <a:gd name="connsiteX10" fmla="*/ 16482 w 43914"/>
              <a:gd name="connsiteY10" fmla="*/ 25242 h 64315"/>
              <a:gd name="connsiteX11" fmla="*/ 32504 w 43914"/>
              <a:gd name="connsiteY11" fmla="*/ 31466 h 64315"/>
              <a:gd name="connsiteX12" fmla="*/ 43914 w 43914"/>
              <a:gd name="connsiteY12" fmla="*/ 45874 h 64315"/>
              <a:gd name="connsiteX13" fmla="*/ 21323 w 43914"/>
              <a:gd name="connsiteY13" fmla="*/ 64315 h 64315"/>
              <a:gd name="connsiteX14" fmla="*/ 0 w 43914"/>
              <a:gd name="connsiteY14" fmla="*/ 57745 h 64315"/>
              <a:gd name="connsiteX15" fmla="*/ 0 w 43914"/>
              <a:gd name="connsiteY15" fmla="*/ 49101 h 64315"/>
              <a:gd name="connsiteX16" fmla="*/ 21439 w 43914"/>
              <a:gd name="connsiteY16" fmla="*/ 57861 h 6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914" h="64315">
                <a:moveTo>
                  <a:pt x="21439" y="57630"/>
                </a:moveTo>
                <a:cubicBezTo>
                  <a:pt x="29622" y="57630"/>
                  <a:pt x="35961" y="53942"/>
                  <a:pt x="35961" y="47142"/>
                </a:cubicBezTo>
                <a:cubicBezTo>
                  <a:pt x="35961" y="43223"/>
                  <a:pt x="33771" y="40226"/>
                  <a:pt x="28469" y="38036"/>
                </a:cubicBezTo>
                <a:lnTo>
                  <a:pt x="12563" y="31812"/>
                </a:lnTo>
                <a:cubicBezTo>
                  <a:pt x="5071" y="28815"/>
                  <a:pt x="1153" y="24435"/>
                  <a:pt x="1153" y="16943"/>
                </a:cubicBezTo>
                <a:cubicBezTo>
                  <a:pt x="1153" y="6455"/>
                  <a:pt x="9913" y="0"/>
                  <a:pt x="22130" y="0"/>
                </a:cubicBezTo>
                <a:cubicBezTo>
                  <a:pt x="29391" y="0"/>
                  <a:pt x="36192" y="2075"/>
                  <a:pt x="41033" y="5993"/>
                </a:cubicBezTo>
                <a:lnTo>
                  <a:pt x="41033" y="14292"/>
                </a:lnTo>
                <a:cubicBezTo>
                  <a:pt x="35615" y="9336"/>
                  <a:pt x="28700" y="6570"/>
                  <a:pt x="22245" y="6570"/>
                </a:cubicBezTo>
                <a:cubicBezTo>
                  <a:pt x="14638" y="6570"/>
                  <a:pt x="9106" y="10143"/>
                  <a:pt x="9106" y="16367"/>
                </a:cubicBezTo>
                <a:cubicBezTo>
                  <a:pt x="9106" y="20516"/>
                  <a:pt x="11180" y="23167"/>
                  <a:pt x="16482" y="25242"/>
                </a:cubicBezTo>
                <a:lnTo>
                  <a:pt x="32504" y="31466"/>
                </a:lnTo>
                <a:cubicBezTo>
                  <a:pt x="40341" y="34578"/>
                  <a:pt x="43914" y="39419"/>
                  <a:pt x="43914" y="45874"/>
                </a:cubicBezTo>
                <a:cubicBezTo>
                  <a:pt x="43914" y="57400"/>
                  <a:pt x="34348" y="64315"/>
                  <a:pt x="21323" y="64315"/>
                </a:cubicBezTo>
                <a:cubicBezTo>
                  <a:pt x="13140" y="64315"/>
                  <a:pt x="5648" y="62125"/>
                  <a:pt x="0" y="57745"/>
                </a:cubicBezTo>
                <a:lnTo>
                  <a:pt x="0" y="49101"/>
                </a:lnTo>
                <a:cubicBezTo>
                  <a:pt x="6455" y="55210"/>
                  <a:pt x="13946" y="57861"/>
                  <a:pt x="21439" y="57861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BF29369E-D0A3-47F1-9C17-D8A29C798B03}"/>
              </a:ext>
            </a:extLst>
          </p:cNvPr>
          <p:cNvSpPr/>
          <p:nvPr/>
        </p:nvSpPr>
        <p:spPr>
          <a:xfrm>
            <a:off x="4926810" y="2510950"/>
            <a:ext cx="63969" cy="64084"/>
          </a:xfrm>
          <a:custGeom>
            <a:avLst/>
            <a:gdLst>
              <a:gd name="connsiteX0" fmla="*/ 0 w 63969"/>
              <a:gd name="connsiteY0" fmla="*/ 31927 h 64084"/>
              <a:gd name="connsiteX1" fmla="*/ 32157 w 63969"/>
              <a:gd name="connsiteY1" fmla="*/ 0 h 64084"/>
              <a:gd name="connsiteX2" fmla="*/ 63969 w 63969"/>
              <a:gd name="connsiteY2" fmla="*/ 31927 h 64084"/>
              <a:gd name="connsiteX3" fmla="*/ 32157 w 63969"/>
              <a:gd name="connsiteY3" fmla="*/ 64085 h 64084"/>
              <a:gd name="connsiteX4" fmla="*/ 0 w 63969"/>
              <a:gd name="connsiteY4" fmla="*/ 31927 h 64084"/>
              <a:gd name="connsiteX5" fmla="*/ 32042 w 63969"/>
              <a:gd name="connsiteY5" fmla="*/ 7492 h 64084"/>
              <a:gd name="connsiteX6" fmla="*/ 8068 w 63969"/>
              <a:gd name="connsiteY6" fmla="*/ 32042 h 64084"/>
              <a:gd name="connsiteX7" fmla="*/ 32042 w 63969"/>
              <a:gd name="connsiteY7" fmla="*/ 56823 h 64084"/>
              <a:gd name="connsiteX8" fmla="*/ 55901 w 63969"/>
              <a:gd name="connsiteY8" fmla="*/ 32042 h 64084"/>
              <a:gd name="connsiteX9" fmla="*/ 32042 w 63969"/>
              <a:gd name="connsiteY9" fmla="*/ 7492 h 6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969" h="64084">
                <a:moveTo>
                  <a:pt x="0" y="31927"/>
                </a:moveTo>
                <a:cubicBezTo>
                  <a:pt x="0" y="13485"/>
                  <a:pt x="13485" y="0"/>
                  <a:pt x="32157" y="0"/>
                </a:cubicBezTo>
                <a:cubicBezTo>
                  <a:pt x="50830" y="0"/>
                  <a:pt x="63969" y="13485"/>
                  <a:pt x="63969" y="31927"/>
                </a:cubicBezTo>
                <a:cubicBezTo>
                  <a:pt x="63969" y="50369"/>
                  <a:pt x="50830" y="64085"/>
                  <a:pt x="32157" y="64085"/>
                </a:cubicBezTo>
                <a:cubicBezTo>
                  <a:pt x="13485" y="64085"/>
                  <a:pt x="0" y="50484"/>
                  <a:pt x="0" y="31927"/>
                </a:cubicBezTo>
                <a:close/>
                <a:moveTo>
                  <a:pt x="32042" y="7492"/>
                </a:moveTo>
                <a:cubicBezTo>
                  <a:pt x="17981" y="7492"/>
                  <a:pt x="8068" y="17865"/>
                  <a:pt x="8068" y="32042"/>
                </a:cubicBezTo>
                <a:cubicBezTo>
                  <a:pt x="8068" y="46219"/>
                  <a:pt x="17981" y="56823"/>
                  <a:pt x="32042" y="56823"/>
                </a:cubicBezTo>
                <a:cubicBezTo>
                  <a:pt x="46104" y="56823"/>
                  <a:pt x="55901" y="46450"/>
                  <a:pt x="55901" y="32042"/>
                </a:cubicBezTo>
                <a:cubicBezTo>
                  <a:pt x="55901" y="17635"/>
                  <a:pt x="45989" y="7492"/>
                  <a:pt x="32042" y="7492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9A04B74F-4907-444F-BC9F-B7872D0BFB41}"/>
              </a:ext>
            </a:extLst>
          </p:cNvPr>
          <p:cNvSpPr/>
          <p:nvPr/>
        </p:nvSpPr>
        <p:spPr>
          <a:xfrm>
            <a:off x="5008299" y="2510834"/>
            <a:ext cx="55325" cy="63162"/>
          </a:xfrm>
          <a:custGeom>
            <a:avLst/>
            <a:gdLst>
              <a:gd name="connsiteX0" fmla="*/ 7838 w 55325"/>
              <a:gd name="connsiteY0" fmla="*/ 63163 h 63162"/>
              <a:gd name="connsiteX1" fmla="*/ 0 w 55325"/>
              <a:gd name="connsiteY1" fmla="*/ 63163 h 63162"/>
              <a:gd name="connsiteX2" fmla="*/ 0 w 55325"/>
              <a:gd name="connsiteY2" fmla="*/ 1037 h 63162"/>
              <a:gd name="connsiteX3" fmla="*/ 7838 w 55325"/>
              <a:gd name="connsiteY3" fmla="*/ 1037 h 63162"/>
              <a:gd name="connsiteX4" fmla="*/ 7838 w 55325"/>
              <a:gd name="connsiteY4" fmla="*/ 15214 h 63162"/>
              <a:gd name="connsiteX5" fmla="*/ 30775 w 55325"/>
              <a:gd name="connsiteY5" fmla="*/ 0 h 63162"/>
              <a:gd name="connsiteX6" fmla="*/ 55325 w 55325"/>
              <a:gd name="connsiteY6" fmla="*/ 27663 h 63162"/>
              <a:gd name="connsiteX7" fmla="*/ 55325 w 55325"/>
              <a:gd name="connsiteY7" fmla="*/ 63163 h 63162"/>
              <a:gd name="connsiteX8" fmla="*/ 47488 w 55325"/>
              <a:gd name="connsiteY8" fmla="*/ 63163 h 63162"/>
              <a:gd name="connsiteX9" fmla="*/ 47488 w 55325"/>
              <a:gd name="connsiteY9" fmla="*/ 28815 h 63162"/>
              <a:gd name="connsiteX10" fmla="*/ 28815 w 55325"/>
              <a:gd name="connsiteY10" fmla="*/ 7607 h 63162"/>
              <a:gd name="connsiteX11" fmla="*/ 7723 w 55325"/>
              <a:gd name="connsiteY11" fmla="*/ 32042 h 63162"/>
              <a:gd name="connsiteX12" fmla="*/ 7723 w 55325"/>
              <a:gd name="connsiteY12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25" h="63162">
                <a:moveTo>
                  <a:pt x="7838" y="63163"/>
                </a:moveTo>
                <a:lnTo>
                  <a:pt x="0" y="63163"/>
                </a:lnTo>
                <a:lnTo>
                  <a:pt x="0" y="1037"/>
                </a:lnTo>
                <a:lnTo>
                  <a:pt x="7838" y="1037"/>
                </a:lnTo>
                <a:lnTo>
                  <a:pt x="7838" y="15214"/>
                </a:lnTo>
                <a:cubicBezTo>
                  <a:pt x="11987" y="6109"/>
                  <a:pt x="20401" y="0"/>
                  <a:pt x="30775" y="0"/>
                </a:cubicBezTo>
                <a:cubicBezTo>
                  <a:pt x="47257" y="0"/>
                  <a:pt x="55325" y="11526"/>
                  <a:pt x="55325" y="27663"/>
                </a:cubicBezTo>
                <a:lnTo>
                  <a:pt x="55325" y="63163"/>
                </a:lnTo>
                <a:lnTo>
                  <a:pt x="47488" y="63163"/>
                </a:lnTo>
                <a:lnTo>
                  <a:pt x="47488" y="28815"/>
                </a:lnTo>
                <a:cubicBezTo>
                  <a:pt x="47488" y="14753"/>
                  <a:pt x="41033" y="7607"/>
                  <a:pt x="28815" y="7607"/>
                </a:cubicBezTo>
                <a:cubicBezTo>
                  <a:pt x="16598" y="7607"/>
                  <a:pt x="7723" y="18211"/>
                  <a:pt x="7723" y="32042"/>
                </a:cubicBezTo>
                <a:lnTo>
                  <a:pt x="7723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505623BD-A370-4643-B3D9-BB9ED1B94A26}"/>
              </a:ext>
            </a:extLst>
          </p:cNvPr>
          <p:cNvSpPr/>
          <p:nvPr/>
        </p:nvSpPr>
        <p:spPr>
          <a:xfrm>
            <a:off x="5084371" y="2478907"/>
            <a:ext cx="7837" cy="95089"/>
          </a:xfrm>
          <a:custGeom>
            <a:avLst/>
            <a:gdLst>
              <a:gd name="connsiteX0" fmla="*/ 0 w 7837"/>
              <a:gd name="connsiteY0" fmla="*/ 0 h 95089"/>
              <a:gd name="connsiteX1" fmla="*/ 7838 w 7837"/>
              <a:gd name="connsiteY1" fmla="*/ 0 h 95089"/>
              <a:gd name="connsiteX2" fmla="*/ 7838 w 7837"/>
              <a:gd name="connsiteY2" fmla="*/ 95090 h 95089"/>
              <a:gd name="connsiteX3" fmla="*/ 0 w 7837"/>
              <a:gd name="connsiteY3" fmla="*/ 95090 h 95089"/>
              <a:gd name="connsiteX4" fmla="*/ 0 w 7837"/>
              <a:gd name="connsiteY4" fmla="*/ 0 h 9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7" h="95089">
                <a:moveTo>
                  <a:pt x="0" y="0"/>
                </a:moveTo>
                <a:lnTo>
                  <a:pt x="7838" y="0"/>
                </a:lnTo>
                <a:lnTo>
                  <a:pt x="7838" y="95090"/>
                </a:lnTo>
                <a:lnTo>
                  <a:pt x="0" y="95090"/>
                </a:lnTo>
                <a:lnTo>
                  <a:pt x="0" y="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F7D05930-1719-4128-8875-D3A304E628ED}"/>
              </a:ext>
            </a:extLst>
          </p:cNvPr>
          <p:cNvSpPr/>
          <p:nvPr/>
        </p:nvSpPr>
        <p:spPr>
          <a:xfrm>
            <a:off x="5112610" y="2487782"/>
            <a:ext cx="15099" cy="86330"/>
          </a:xfrm>
          <a:custGeom>
            <a:avLst/>
            <a:gdLst>
              <a:gd name="connsiteX0" fmla="*/ 0 w 15099"/>
              <a:gd name="connsiteY0" fmla="*/ 5533 h 86330"/>
              <a:gd name="connsiteX1" fmla="*/ 5302 w 15099"/>
              <a:gd name="connsiteY1" fmla="*/ 0 h 86330"/>
              <a:gd name="connsiteX2" fmla="*/ 8990 w 15099"/>
              <a:gd name="connsiteY2" fmla="*/ 1153 h 86330"/>
              <a:gd name="connsiteX3" fmla="*/ 15099 w 15099"/>
              <a:gd name="connsiteY3" fmla="*/ 5417 h 86330"/>
              <a:gd name="connsiteX4" fmla="*/ 8990 w 15099"/>
              <a:gd name="connsiteY4" fmla="*/ 9682 h 86330"/>
              <a:gd name="connsiteX5" fmla="*/ 5302 w 15099"/>
              <a:gd name="connsiteY5" fmla="*/ 10950 h 86330"/>
              <a:gd name="connsiteX6" fmla="*/ 0 w 15099"/>
              <a:gd name="connsiteY6" fmla="*/ 5533 h 86330"/>
              <a:gd name="connsiteX7" fmla="*/ 1959 w 15099"/>
              <a:gd name="connsiteY7" fmla="*/ 24205 h 86330"/>
              <a:gd name="connsiteX8" fmla="*/ 9912 w 15099"/>
              <a:gd name="connsiteY8" fmla="*/ 24205 h 86330"/>
              <a:gd name="connsiteX9" fmla="*/ 9912 w 15099"/>
              <a:gd name="connsiteY9" fmla="*/ 86330 h 86330"/>
              <a:gd name="connsiteX10" fmla="*/ 1959 w 15099"/>
              <a:gd name="connsiteY10" fmla="*/ 86330 h 86330"/>
              <a:gd name="connsiteX11" fmla="*/ 1959 w 15099"/>
              <a:gd name="connsiteY11" fmla="*/ 24205 h 8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99" h="86330">
                <a:moveTo>
                  <a:pt x="0" y="5533"/>
                </a:moveTo>
                <a:cubicBezTo>
                  <a:pt x="0" y="2536"/>
                  <a:pt x="2305" y="0"/>
                  <a:pt x="5302" y="0"/>
                </a:cubicBezTo>
                <a:cubicBezTo>
                  <a:pt x="6685" y="0"/>
                  <a:pt x="7838" y="346"/>
                  <a:pt x="8990" y="1153"/>
                </a:cubicBezTo>
                <a:lnTo>
                  <a:pt x="15099" y="5417"/>
                </a:lnTo>
                <a:lnTo>
                  <a:pt x="8990" y="9682"/>
                </a:lnTo>
                <a:cubicBezTo>
                  <a:pt x="7838" y="10489"/>
                  <a:pt x="6685" y="10950"/>
                  <a:pt x="5302" y="10950"/>
                </a:cubicBezTo>
                <a:cubicBezTo>
                  <a:pt x="2305" y="10950"/>
                  <a:pt x="0" y="8414"/>
                  <a:pt x="0" y="5533"/>
                </a:cubicBezTo>
                <a:close/>
                <a:moveTo>
                  <a:pt x="1959" y="24205"/>
                </a:moveTo>
                <a:lnTo>
                  <a:pt x="9912" y="24205"/>
                </a:lnTo>
                <a:lnTo>
                  <a:pt x="9912" y="86330"/>
                </a:lnTo>
                <a:lnTo>
                  <a:pt x="1959" y="86330"/>
                </a:lnTo>
                <a:lnTo>
                  <a:pt x="1959" y="24205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A449BF2D-4C56-4DCF-B885-0BB79F0979C6}"/>
              </a:ext>
            </a:extLst>
          </p:cNvPr>
          <p:cNvSpPr/>
          <p:nvPr/>
        </p:nvSpPr>
        <p:spPr>
          <a:xfrm>
            <a:off x="5144421" y="2510834"/>
            <a:ext cx="55325" cy="63162"/>
          </a:xfrm>
          <a:custGeom>
            <a:avLst/>
            <a:gdLst>
              <a:gd name="connsiteX0" fmla="*/ 7838 w 55325"/>
              <a:gd name="connsiteY0" fmla="*/ 63163 h 63162"/>
              <a:gd name="connsiteX1" fmla="*/ 0 w 55325"/>
              <a:gd name="connsiteY1" fmla="*/ 63163 h 63162"/>
              <a:gd name="connsiteX2" fmla="*/ 0 w 55325"/>
              <a:gd name="connsiteY2" fmla="*/ 1037 h 63162"/>
              <a:gd name="connsiteX3" fmla="*/ 7838 w 55325"/>
              <a:gd name="connsiteY3" fmla="*/ 1037 h 63162"/>
              <a:gd name="connsiteX4" fmla="*/ 7838 w 55325"/>
              <a:gd name="connsiteY4" fmla="*/ 15214 h 63162"/>
              <a:gd name="connsiteX5" fmla="*/ 30775 w 55325"/>
              <a:gd name="connsiteY5" fmla="*/ 0 h 63162"/>
              <a:gd name="connsiteX6" fmla="*/ 55325 w 55325"/>
              <a:gd name="connsiteY6" fmla="*/ 27663 h 63162"/>
              <a:gd name="connsiteX7" fmla="*/ 55325 w 55325"/>
              <a:gd name="connsiteY7" fmla="*/ 63163 h 63162"/>
              <a:gd name="connsiteX8" fmla="*/ 47488 w 55325"/>
              <a:gd name="connsiteY8" fmla="*/ 63163 h 63162"/>
              <a:gd name="connsiteX9" fmla="*/ 47488 w 55325"/>
              <a:gd name="connsiteY9" fmla="*/ 28815 h 63162"/>
              <a:gd name="connsiteX10" fmla="*/ 28815 w 55325"/>
              <a:gd name="connsiteY10" fmla="*/ 7607 h 63162"/>
              <a:gd name="connsiteX11" fmla="*/ 7723 w 55325"/>
              <a:gd name="connsiteY11" fmla="*/ 32042 h 63162"/>
              <a:gd name="connsiteX12" fmla="*/ 7723 w 55325"/>
              <a:gd name="connsiteY12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25" h="63162">
                <a:moveTo>
                  <a:pt x="7838" y="63163"/>
                </a:moveTo>
                <a:lnTo>
                  <a:pt x="0" y="63163"/>
                </a:lnTo>
                <a:lnTo>
                  <a:pt x="0" y="1037"/>
                </a:lnTo>
                <a:lnTo>
                  <a:pt x="7838" y="1037"/>
                </a:lnTo>
                <a:lnTo>
                  <a:pt x="7838" y="15214"/>
                </a:lnTo>
                <a:cubicBezTo>
                  <a:pt x="11987" y="6109"/>
                  <a:pt x="20401" y="0"/>
                  <a:pt x="30775" y="0"/>
                </a:cubicBezTo>
                <a:cubicBezTo>
                  <a:pt x="47257" y="0"/>
                  <a:pt x="55325" y="11526"/>
                  <a:pt x="55325" y="27663"/>
                </a:cubicBezTo>
                <a:lnTo>
                  <a:pt x="55325" y="63163"/>
                </a:lnTo>
                <a:lnTo>
                  <a:pt x="47488" y="63163"/>
                </a:lnTo>
                <a:lnTo>
                  <a:pt x="47488" y="28815"/>
                </a:lnTo>
                <a:cubicBezTo>
                  <a:pt x="47488" y="14753"/>
                  <a:pt x="41033" y="7607"/>
                  <a:pt x="28815" y="7607"/>
                </a:cubicBezTo>
                <a:cubicBezTo>
                  <a:pt x="16598" y="7607"/>
                  <a:pt x="7723" y="18211"/>
                  <a:pt x="7723" y="32042"/>
                </a:cubicBezTo>
                <a:lnTo>
                  <a:pt x="7723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A49D6866-A22C-4BC5-8A4D-C7553E92669C}"/>
              </a:ext>
            </a:extLst>
          </p:cNvPr>
          <p:cNvSpPr/>
          <p:nvPr/>
        </p:nvSpPr>
        <p:spPr>
          <a:xfrm>
            <a:off x="5215422" y="2510834"/>
            <a:ext cx="59935" cy="64200"/>
          </a:xfrm>
          <a:custGeom>
            <a:avLst/>
            <a:gdLst>
              <a:gd name="connsiteX0" fmla="*/ 0 w 59935"/>
              <a:gd name="connsiteY0" fmla="*/ 32504 h 64200"/>
              <a:gd name="connsiteX1" fmla="*/ 30544 w 59935"/>
              <a:gd name="connsiteY1" fmla="*/ 0 h 64200"/>
              <a:gd name="connsiteX2" fmla="*/ 59936 w 59935"/>
              <a:gd name="connsiteY2" fmla="*/ 31351 h 64200"/>
              <a:gd name="connsiteX3" fmla="*/ 59705 w 59935"/>
              <a:gd name="connsiteY3" fmla="*/ 35154 h 64200"/>
              <a:gd name="connsiteX4" fmla="*/ 8184 w 59935"/>
              <a:gd name="connsiteY4" fmla="*/ 35154 h 64200"/>
              <a:gd name="connsiteX5" fmla="*/ 33080 w 59935"/>
              <a:gd name="connsiteY5" fmla="*/ 56939 h 64200"/>
              <a:gd name="connsiteX6" fmla="*/ 55786 w 59935"/>
              <a:gd name="connsiteY6" fmla="*/ 49331 h 64200"/>
              <a:gd name="connsiteX7" fmla="*/ 55786 w 59935"/>
              <a:gd name="connsiteY7" fmla="*/ 57054 h 64200"/>
              <a:gd name="connsiteX8" fmla="*/ 33080 w 59935"/>
              <a:gd name="connsiteY8" fmla="*/ 64200 h 64200"/>
              <a:gd name="connsiteX9" fmla="*/ 0 w 59935"/>
              <a:gd name="connsiteY9" fmla="*/ 32504 h 64200"/>
              <a:gd name="connsiteX10" fmla="*/ 51752 w 59935"/>
              <a:gd name="connsiteY10" fmla="*/ 28700 h 64200"/>
              <a:gd name="connsiteX11" fmla="*/ 30544 w 59935"/>
              <a:gd name="connsiteY11" fmla="*/ 7261 h 64200"/>
              <a:gd name="connsiteX12" fmla="*/ 8414 w 59935"/>
              <a:gd name="connsiteY12" fmla="*/ 28700 h 64200"/>
              <a:gd name="connsiteX13" fmla="*/ 51752 w 59935"/>
              <a:gd name="connsiteY13" fmla="*/ 28700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200">
                <a:moveTo>
                  <a:pt x="0" y="32504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6" y="13370"/>
                  <a:pt x="59936" y="31351"/>
                </a:cubicBezTo>
                <a:cubicBezTo>
                  <a:pt x="59936" y="32619"/>
                  <a:pt x="59820" y="33887"/>
                  <a:pt x="59705" y="35154"/>
                </a:cubicBezTo>
                <a:lnTo>
                  <a:pt x="8184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1"/>
                </a:cubicBezTo>
                <a:lnTo>
                  <a:pt x="55786" y="57054"/>
                </a:lnTo>
                <a:cubicBezTo>
                  <a:pt x="49216" y="61895"/>
                  <a:pt x="41378" y="64200"/>
                  <a:pt x="33080" y="64200"/>
                </a:cubicBezTo>
                <a:cubicBezTo>
                  <a:pt x="13601" y="64200"/>
                  <a:pt x="0" y="51291"/>
                  <a:pt x="0" y="32504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6" y="7261"/>
                  <a:pt x="9567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1CDB181F-982D-4A41-8B00-F31EFA0F5904}"/>
              </a:ext>
            </a:extLst>
          </p:cNvPr>
          <p:cNvSpPr/>
          <p:nvPr/>
        </p:nvSpPr>
        <p:spPr>
          <a:xfrm>
            <a:off x="5287460" y="2563047"/>
            <a:ext cx="12217" cy="11987"/>
          </a:xfrm>
          <a:custGeom>
            <a:avLst/>
            <a:gdLst>
              <a:gd name="connsiteX0" fmla="*/ 0 w 12217"/>
              <a:gd name="connsiteY0" fmla="*/ 5994 h 11987"/>
              <a:gd name="connsiteX1" fmla="*/ 6109 w 12217"/>
              <a:gd name="connsiteY1" fmla="*/ 0 h 11987"/>
              <a:gd name="connsiteX2" fmla="*/ 12218 w 12217"/>
              <a:gd name="connsiteY2" fmla="*/ 5994 h 11987"/>
              <a:gd name="connsiteX3" fmla="*/ 6109 w 12217"/>
              <a:gd name="connsiteY3" fmla="*/ 11987 h 11987"/>
              <a:gd name="connsiteX4" fmla="*/ 0 w 12217"/>
              <a:gd name="connsiteY4" fmla="*/ 5994 h 1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7" h="11987">
                <a:moveTo>
                  <a:pt x="0" y="5994"/>
                </a:moveTo>
                <a:cubicBezTo>
                  <a:pt x="0" y="2421"/>
                  <a:pt x="2536" y="0"/>
                  <a:pt x="6109" y="0"/>
                </a:cubicBezTo>
                <a:cubicBezTo>
                  <a:pt x="9682" y="0"/>
                  <a:pt x="12218" y="2421"/>
                  <a:pt x="12218" y="5994"/>
                </a:cubicBezTo>
                <a:cubicBezTo>
                  <a:pt x="12218" y="9567"/>
                  <a:pt x="9682" y="11987"/>
                  <a:pt x="6109" y="11987"/>
                </a:cubicBezTo>
                <a:cubicBezTo>
                  <a:pt x="2536" y="11987"/>
                  <a:pt x="0" y="9567"/>
                  <a:pt x="0" y="5994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EB8D5CCF-8D3C-4E81-BCCB-1CCA47509086}"/>
              </a:ext>
            </a:extLst>
          </p:cNvPr>
          <p:cNvSpPr/>
          <p:nvPr/>
        </p:nvSpPr>
        <p:spPr>
          <a:xfrm>
            <a:off x="4248848" y="2739857"/>
            <a:ext cx="88865" cy="97049"/>
          </a:xfrm>
          <a:custGeom>
            <a:avLst/>
            <a:gdLst>
              <a:gd name="connsiteX0" fmla="*/ 68695 w 88865"/>
              <a:gd name="connsiteY0" fmla="*/ 73075 h 97049"/>
              <a:gd name="connsiteX1" fmla="*/ 19709 w 88865"/>
              <a:gd name="connsiteY1" fmla="*/ 73075 h 97049"/>
              <a:gd name="connsiteX2" fmla="*/ 9106 w 88865"/>
              <a:gd name="connsiteY2" fmla="*/ 97049 h 97049"/>
              <a:gd name="connsiteX3" fmla="*/ 0 w 88865"/>
              <a:gd name="connsiteY3" fmla="*/ 97049 h 97049"/>
              <a:gd name="connsiteX4" fmla="*/ 44606 w 88865"/>
              <a:gd name="connsiteY4" fmla="*/ 0 h 97049"/>
              <a:gd name="connsiteX5" fmla="*/ 88866 w 88865"/>
              <a:gd name="connsiteY5" fmla="*/ 97049 h 97049"/>
              <a:gd name="connsiteX6" fmla="*/ 79299 w 88865"/>
              <a:gd name="connsiteY6" fmla="*/ 97049 h 97049"/>
              <a:gd name="connsiteX7" fmla="*/ 68695 w 88865"/>
              <a:gd name="connsiteY7" fmla="*/ 73075 h 97049"/>
              <a:gd name="connsiteX8" fmla="*/ 65468 w 88865"/>
              <a:gd name="connsiteY8" fmla="*/ 65929 h 97049"/>
              <a:gd name="connsiteX9" fmla="*/ 44260 w 88865"/>
              <a:gd name="connsiteY9" fmla="*/ 18211 h 97049"/>
              <a:gd name="connsiteX10" fmla="*/ 22937 w 88865"/>
              <a:gd name="connsiteY10" fmla="*/ 65929 h 97049"/>
              <a:gd name="connsiteX11" fmla="*/ 65468 w 88865"/>
              <a:gd name="connsiteY11" fmla="*/ 65929 h 9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865" h="97049">
                <a:moveTo>
                  <a:pt x="68695" y="73075"/>
                </a:moveTo>
                <a:lnTo>
                  <a:pt x="19709" y="73075"/>
                </a:lnTo>
                <a:lnTo>
                  <a:pt x="9106" y="97049"/>
                </a:lnTo>
                <a:lnTo>
                  <a:pt x="0" y="97049"/>
                </a:lnTo>
                <a:lnTo>
                  <a:pt x="44606" y="0"/>
                </a:lnTo>
                <a:lnTo>
                  <a:pt x="88866" y="97049"/>
                </a:lnTo>
                <a:lnTo>
                  <a:pt x="79299" y="97049"/>
                </a:lnTo>
                <a:lnTo>
                  <a:pt x="68695" y="73075"/>
                </a:lnTo>
                <a:close/>
                <a:moveTo>
                  <a:pt x="65468" y="65929"/>
                </a:moveTo>
                <a:lnTo>
                  <a:pt x="44260" y="18211"/>
                </a:lnTo>
                <a:lnTo>
                  <a:pt x="22937" y="65929"/>
                </a:lnTo>
                <a:lnTo>
                  <a:pt x="65468" y="65929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ADD581A3-85E0-43BE-8EED-2667F821B52F}"/>
              </a:ext>
            </a:extLst>
          </p:cNvPr>
          <p:cNvSpPr/>
          <p:nvPr/>
        </p:nvSpPr>
        <p:spPr>
          <a:xfrm>
            <a:off x="4348663" y="2754380"/>
            <a:ext cx="36076" cy="83563"/>
          </a:xfrm>
          <a:custGeom>
            <a:avLst/>
            <a:gdLst>
              <a:gd name="connsiteX0" fmla="*/ 20286 w 36076"/>
              <a:gd name="connsiteY0" fmla="*/ 83449 h 83563"/>
              <a:gd name="connsiteX1" fmla="*/ 0 w 36076"/>
              <a:gd name="connsiteY1" fmla="*/ 62010 h 83563"/>
              <a:gd name="connsiteX2" fmla="*/ 0 w 36076"/>
              <a:gd name="connsiteY2" fmla="*/ 0 h 83563"/>
              <a:gd name="connsiteX3" fmla="*/ 7722 w 36076"/>
              <a:gd name="connsiteY3" fmla="*/ 0 h 83563"/>
              <a:gd name="connsiteX4" fmla="*/ 7722 w 36076"/>
              <a:gd name="connsiteY4" fmla="*/ 20286 h 83563"/>
              <a:gd name="connsiteX5" fmla="*/ 35039 w 36076"/>
              <a:gd name="connsiteY5" fmla="*/ 20286 h 83563"/>
              <a:gd name="connsiteX6" fmla="*/ 35039 w 36076"/>
              <a:gd name="connsiteY6" fmla="*/ 27662 h 83563"/>
              <a:gd name="connsiteX7" fmla="*/ 7722 w 36076"/>
              <a:gd name="connsiteY7" fmla="*/ 27662 h 83563"/>
              <a:gd name="connsiteX8" fmla="*/ 7722 w 36076"/>
              <a:gd name="connsiteY8" fmla="*/ 62702 h 83563"/>
              <a:gd name="connsiteX9" fmla="*/ 21093 w 36076"/>
              <a:gd name="connsiteY9" fmla="*/ 76072 h 83563"/>
              <a:gd name="connsiteX10" fmla="*/ 36077 w 36076"/>
              <a:gd name="connsiteY10" fmla="*/ 71346 h 83563"/>
              <a:gd name="connsiteX11" fmla="*/ 36077 w 36076"/>
              <a:gd name="connsiteY11" fmla="*/ 78954 h 83563"/>
              <a:gd name="connsiteX12" fmla="*/ 20401 w 36076"/>
              <a:gd name="connsiteY12" fmla="*/ 83564 h 8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76" h="83563">
                <a:moveTo>
                  <a:pt x="20286" y="83449"/>
                </a:moveTo>
                <a:cubicBezTo>
                  <a:pt x="7722" y="83449"/>
                  <a:pt x="0" y="77570"/>
                  <a:pt x="0" y="62010"/>
                </a:cubicBezTo>
                <a:lnTo>
                  <a:pt x="0" y="0"/>
                </a:lnTo>
                <a:lnTo>
                  <a:pt x="7722" y="0"/>
                </a:lnTo>
                <a:lnTo>
                  <a:pt x="7722" y="20286"/>
                </a:lnTo>
                <a:lnTo>
                  <a:pt x="35039" y="20286"/>
                </a:lnTo>
                <a:lnTo>
                  <a:pt x="35039" y="27662"/>
                </a:lnTo>
                <a:lnTo>
                  <a:pt x="7722" y="27662"/>
                </a:lnTo>
                <a:lnTo>
                  <a:pt x="7722" y="62702"/>
                </a:lnTo>
                <a:cubicBezTo>
                  <a:pt x="7722" y="72268"/>
                  <a:pt x="13255" y="76072"/>
                  <a:pt x="21093" y="76072"/>
                </a:cubicBezTo>
                <a:cubicBezTo>
                  <a:pt x="25934" y="76072"/>
                  <a:pt x="31466" y="74689"/>
                  <a:pt x="36077" y="71346"/>
                </a:cubicBezTo>
                <a:lnTo>
                  <a:pt x="36077" y="78954"/>
                </a:lnTo>
                <a:cubicBezTo>
                  <a:pt x="31697" y="82065"/>
                  <a:pt x="25472" y="83564"/>
                  <a:pt x="20401" y="83564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74C0D8E7-19A7-4805-952D-501584757D02}"/>
              </a:ext>
            </a:extLst>
          </p:cNvPr>
          <p:cNvSpPr/>
          <p:nvPr/>
        </p:nvSpPr>
        <p:spPr>
          <a:xfrm>
            <a:off x="4426810" y="2754380"/>
            <a:ext cx="36076" cy="83563"/>
          </a:xfrm>
          <a:custGeom>
            <a:avLst/>
            <a:gdLst>
              <a:gd name="connsiteX0" fmla="*/ 20286 w 36076"/>
              <a:gd name="connsiteY0" fmla="*/ 83449 h 83563"/>
              <a:gd name="connsiteX1" fmla="*/ 0 w 36076"/>
              <a:gd name="connsiteY1" fmla="*/ 62010 h 83563"/>
              <a:gd name="connsiteX2" fmla="*/ 0 w 36076"/>
              <a:gd name="connsiteY2" fmla="*/ 0 h 83563"/>
              <a:gd name="connsiteX3" fmla="*/ 7722 w 36076"/>
              <a:gd name="connsiteY3" fmla="*/ 0 h 83563"/>
              <a:gd name="connsiteX4" fmla="*/ 7722 w 36076"/>
              <a:gd name="connsiteY4" fmla="*/ 20286 h 83563"/>
              <a:gd name="connsiteX5" fmla="*/ 35039 w 36076"/>
              <a:gd name="connsiteY5" fmla="*/ 20286 h 83563"/>
              <a:gd name="connsiteX6" fmla="*/ 35039 w 36076"/>
              <a:gd name="connsiteY6" fmla="*/ 27662 h 83563"/>
              <a:gd name="connsiteX7" fmla="*/ 7722 w 36076"/>
              <a:gd name="connsiteY7" fmla="*/ 27662 h 83563"/>
              <a:gd name="connsiteX8" fmla="*/ 7722 w 36076"/>
              <a:gd name="connsiteY8" fmla="*/ 62702 h 83563"/>
              <a:gd name="connsiteX9" fmla="*/ 21093 w 36076"/>
              <a:gd name="connsiteY9" fmla="*/ 76072 h 83563"/>
              <a:gd name="connsiteX10" fmla="*/ 36077 w 36076"/>
              <a:gd name="connsiteY10" fmla="*/ 71346 h 83563"/>
              <a:gd name="connsiteX11" fmla="*/ 36077 w 36076"/>
              <a:gd name="connsiteY11" fmla="*/ 78954 h 83563"/>
              <a:gd name="connsiteX12" fmla="*/ 20401 w 36076"/>
              <a:gd name="connsiteY12" fmla="*/ 83564 h 8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76" h="83563">
                <a:moveTo>
                  <a:pt x="20286" y="83449"/>
                </a:moveTo>
                <a:cubicBezTo>
                  <a:pt x="7722" y="83449"/>
                  <a:pt x="0" y="77570"/>
                  <a:pt x="0" y="62010"/>
                </a:cubicBezTo>
                <a:lnTo>
                  <a:pt x="0" y="0"/>
                </a:lnTo>
                <a:lnTo>
                  <a:pt x="7722" y="0"/>
                </a:lnTo>
                <a:lnTo>
                  <a:pt x="7722" y="20286"/>
                </a:lnTo>
                <a:lnTo>
                  <a:pt x="35039" y="20286"/>
                </a:lnTo>
                <a:lnTo>
                  <a:pt x="35039" y="27662"/>
                </a:lnTo>
                <a:lnTo>
                  <a:pt x="7722" y="27662"/>
                </a:lnTo>
                <a:lnTo>
                  <a:pt x="7722" y="62702"/>
                </a:lnTo>
                <a:cubicBezTo>
                  <a:pt x="7722" y="72268"/>
                  <a:pt x="13255" y="76072"/>
                  <a:pt x="21093" y="76072"/>
                </a:cubicBezTo>
                <a:cubicBezTo>
                  <a:pt x="25934" y="76072"/>
                  <a:pt x="31466" y="74689"/>
                  <a:pt x="36077" y="71346"/>
                </a:cubicBezTo>
                <a:lnTo>
                  <a:pt x="36077" y="78954"/>
                </a:lnTo>
                <a:cubicBezTo>
                  <a:pt x="31697" y="82065"/>
                  <a:pt x="25472" y="83564"/>
                  <a:pt x="20401" y="83564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5657AC1D-E539-4012-A04D-33D2C51F1917}"/>
              </a:ext>
            </a:extLst>
          </p:cNvPr>
          <p:cNvSpPr/>
          <p:nvPr/>
        </p:nvSpPr>
        <p:spPr>
          <a:xfrm>
            <a:off x="4475911" y="2741816"/>
            <a:ext cx="55325" cy="95089"/>
          </a:xfrm>
          <a:custGeom>
            <a:avLst/>
            <a:gdLst>
              <a:gd name="connsiteX0" fmla="*/ 7838 w 55325"/>
              <a:gd name="connsiteY0" fmla="*/ 95090 h 95089"/>
              <a:gd name="connsiteX1" fmla="*/ 0 w 55325"/>
              <a:gd name="connsiteY1" fmla="*/ 95090 h 95089"/>
              <a:gd name="connsiteX2" fmla="*/ 0 w 55325"/>
              <a:gd name="connsiteY2" fmla="*/ 0 h 95089"/>
              <a:gd name="connsiteX3" fmla="*/ 7838 w 55325"/>
              <a:gd name="connsiteY3" fmla="*/ 0 h 95089"/>
              <a:gd name="connsiteX4" fmla="*/ 7838 w 55325"/>
              <a:gd name="connsiteY4" fmla="*/ 47142 h 95089"/>
              <a:gd name="connsiteX5" fmla="*/ 30775 w 55325"/>
              <a:gd name="connsiteY5" fmla="*/ 31927 h 95089"/>
              <a:gd name="connsiteX6" fmla="*/ 55325 w 55325"/>
              <a:gd name="connsiteY6" fmla="*/ 59590 h 95089"/>
              <a:gd name="connsiteX7" fmla="*/ 55325 w 55325"/>
              <a:gd name="connsiteY7" fmla="*/ 95090 h 95089"/>
              <a:gd name="connsiteX8" fmla="*/ 47488 w 55325"/>
              <a:gd name="connsiteY8" fmla="*/ 95090 h 95089"/>
              <a:gd name="connsiteX9" fmla="*/ 47488 w 55325"/>
              <a:gd name="connsiteY9" fmla="*/ 60742 h 95089"/>
              <a:gd name="connsiteX10" fmla="*/ 28815 w 55325"/>
              <a:gd name="connsiteY10" fmla="*/ 39534 h 95089"/>
              <a:gd name="connsiteX11" fmla="*/ 7723 w 55325"/>
              <a:gd name="connsiteY11" fmla="*/ 63969 h 95089"/>
              <a:gd name="connsiteX12" fmla="*/ 7723 w 55325"/>
              <a:gd name="connsiteY12" fmla="*/ 95090 h 9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25" h="95089">
                <a:moveTo>
                  <a:pt x="7838" y="95090"/>
                </a:moveTo>
                <a:lnTo>
                  <a:pt x="0" y="95090"/>
                </a:lnTo>
                <a:lnTo>
                  <a:pt x="0" y="0"/>
                </a:lnTo>
                <a:lnTo>
                  <a:pt x="7838" y="0"/>
                </a:lnTo>
                <a:lnTo>
                  <a:pt x="7838" y="47142"/>
                </a:lnTo>
                <a:cubicBezTo>
                  <a:pt x="11987" y="38036"/>
                  <a:pt x="20401" y="31927"/>
                  <a:pt x="30775" y="31927"/>
                </a:cubicBezTo>
                <a:cubicBezTo>
                  <a:pt x="47257" y="31927"/>
                  <a:pt x="55325" y="43453"/>
                  <a:pt x="55325" y="59590"/>
                </a:cubicBezTo>
                <a:lnTo>
                  <a:pt x="55325" y="95090"/>
                </a:lnTo>
                <a:lnTo>
                  <a:pt x="47488" y="95090"/>
                </a:lnTo>
                <a:lnTo>
                  <a:pt x="47488" y="60742"/>
                </a:lnTo>
                <a:cubicBezTo>
                  <a:pt x="47488" y="46680"/>
                  <a:pt x="41033" y="39534"/>
                  <a:pt x="28815" y="39534"/>
                </a:cubicBezTo>
                <a:cubicBezTo>
                  <a:pt x="16598" y="39534"/>
                  <a:pt x="7723" y="50138"/>
                  <a:pt x="7723" y="63969"/>
                </a:cubicBezTo>
                <a:lnTo>
                  <a:pt x="7723" y="9509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7CA297E8-11E5-4C61-AA8A-0A6DA981A2D4}"/>
              </a:ext>
            </a:extLst>
          </p:cNvPr>
          <p:cNvSpPr/>
          <p:nvPr/>
        </p:nvSpPr>
        <p:spPr>
          <a:xfrm>
            <a:off x="4550138" y="2750576"/>
            <a:ext cx="15099" cy="86330"/>
          </a:xfrm>
          <a:custGeom>
            <a:avLst/>
            <a:gdLst>
              <a:gd name="connsiteX0" fmla="*/ 0 w 15099"/>
              <a:gd name="connsiteY0" fmla="*/ 5532 h 86330"/>
              <a:gd name="connsiteX1" fmla="*/ 5302 w 15099"/>
              <a:gd name="connsiteY1" fmla="*/ 0 h 86330"/>
              <a:gd name="connsiteX2" fmla="*/ 8990 w 15099"/>
              <a:gd name="connsiteY2" fmla="*/ 1153 h 86330"/>
              <a:gd name="connsiteX3" fmla="*/ 15099 w 15099"/>
              <a:gd name="connsiteY3" fmla="*/ 5417 h 86330"/>
              <a:gd name="connsiteX4" fmla="*/ 8990 w 15099"/>
              <a:gd name="connsiteY4" fmla="*/ 9682 h 86330"/>
              <a:gd name="connsiteX5" fmla="*/ 5302 w 15099"/>
              <a:gd name="connsiteY5" fmla="*/ 10950 h 86330"/>
              <a:gd name="connsiteX6" fmla="*/ 0 w 15099"/>
              <a:gd name="connsiteY6" fmla="*/ 5532 h 86330"/>
              <a:gd name="connsiteX7" fmla="*/ 1960 w 15099"/>
              <a:gd name="connsiteY7" fmla="*/ 24205 h 86330"/>
              <a:gd name="connsiteX8" fmla="*/ 9913 w 15099"/>
              <a:gd name="connsiteY8" fmla="*/ 24205 h 86330"/>
              <a:gd name="connsiteX9" fmla="*/ 9913 w 15099"/>
              <a:gd name="connsiteY9" fmla="*/ 86330 h 86330"/>
              <a:gd name="connsiteX10" fmla="*/ 1960 w 15099"/>
              <a:gd name="connsiteY10" fmla="*/ 86330 h 86330"/>
              <a:gd name="connsiteX11" fmla="*/ 1960 w 15099"/>
              <a:gd name="connsiteY11" fmla="*/ 24205 h 8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99" h="86330">
                <a:moveTo>
                  <a:pt x="0" y="5532"/>
                </a:moveTo>
                <a:cubicBezTo>
                  <a:pt x="0" y="2536"/>
                  <a:pt x="2305" y="0"/>
                  <a:pt x="5302" y="0"/>
                </a:cubicBezTo>
                <a:cubicBezTo>
                  <a:pt x="6685" y="0"/>
                  <a:pt x="7838" y="346"/>
                  <a:pt x="8990" y="1153"/>
                </a:cubicBezTo>
                <a:lnTo>
                  <a:pt x="15099" y="5417"/>
                </a:lnTo>
                <a:lnTo>
                  <a:pt x="8990" y="9682"/>
                </a:lnTo>
                <a:cubicBezTo>
                  <a:pt x="7838" y="10489"/>
                  <a:pt x="6685" y="10950"/>
                  <a:pt x="5302" y="10950"/>
                </a:cubicBezTo>
                <a:cubicBezTo>
                  <a:pt x="2305" y="10950"/>
                  <a:pt x="0" y="8414"/>
                  <a:pt x="0" y="5532"/>
                </a:cubicBezTo>
                <a:close/>
                <a:moveTo>
                  <a:pt x="1960" y="24205"/>
                </a:moveTo>
                <a:lnTo>
                  <a:pt x="9913" y="24205"/>
                </a:lnTo>
                <a:lnTo>
                  <a:pt x="9913" y="86330"/>
                </a:lnTo>
                <a:lnTo>
                  <a:pt x="1960" y="86330"/>
                </a:lnTo>
                <a:lnTo>
                  <a:pt x="1960" y="24205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E046B730-8251-40F2-822A-832CFB735FC3}"/>
              </a:ext>
            </a:extLst>
          </p:cNvPr>
          <p:cNvSpPr/>
          <p:nvPr/>
        </p:nvSpPr>
        <p:spPr>
          <a:xfrm>
            <a:off x="4576994" y="2773743"/>
            <a:ext cx="43914" cy="64315"/>
          </a:xfrm>
          <a:custGeom>
            <a:avLst/>
            <a:gdLst>
              <a:gd name="connsiteX0" fmla="*/ 21438 w 43914"/>
              <a:gd name="connsiteY0" fmla="*/ 57630 h 64315"/>
              <a:gd name="connsiteX1" fmla="*/ 35961 w 43914"/>
              <a:gd name="connsiteY1" fmla="*/ 47142 h 64315"/>
              <a:gd name="connsiteX2" fmla="*/ 28469 w 43914"/>
              <a:gd name="connsiteY2" fmla="*/ 38036 h 64315"/>
              <a:gd name="connsiteX3" fmla="*/ 12563 w 43914"/>
              <a:gd name="connsiteY3" fmla="*/ 31812 h 64315"/>
              <a:gd name="connsiteX4" fmla="*/ 1153 w 43914"/>
              <a:gd name="connsiteY4" fmla="*/ 16943 h 64315"/>
              <a:gd name="connsiteX5" fmla="*/ 22130 w 43914"/>
              <a:gd name="connsiteY5" fmla="*/ 0 h 64315"/>
              <a:gd name="connsiteX6" fmla="*/ 41033 w 43914"/>
              <a:gd name="connsiteY6" fmla="*/ 5994 h 64315"/>
              <a:gd name="connsiteX7" fmla="*/ 41033 w 43914"/>
              <a:gd name="connsiteY7" fmla="*/ 14292 h 64315"/>
              <a:gd name="connsiteX8" fmla="*/ 22245 w 43914"/>
              <a:gd name="connsiteY8" fmla="*/ 6570 h 64315"/>
              <a:gd name="connsiteX9" fmla="*/ 9106 w 43914"/>
              <a:gd name="connsiteY9" fmla="*/ 16367 h 64315"/>
              <a:gd name="connsiteX10" fmla="*/ 16482 w 43914"/>
              <a:gd name="connsiteY10" fmla="*/ 25242 h 64315"/>
              <a:gd name="connsiteX11" fmla="*/ 32504 w 43914"/>
              <a:gd name="connsiteY11" fmla="*/ 31466 h 64315"/>
              <a:gd name="connsiteX12" fmla="*/ 43914 w 43914"/>
              <a:gd name="connsiteY12" fmla="*/ 45874 h 64315"/>
              <a:gd name="connsiteX13" fmla="*/ 21323 w 43914"/>
              <a:gd name="connsiteY13" fmla="*/ 64315 h 64315"/>
              <a:gd name="connsiteX14" fmla="*/ 0 w 43914"/>
              <a:gd name="connsiteY14" fmla="*/ 57746 h 64315"/>
              <a:gd name="connsiteX15" fmla="*/ 0 w 43914"/>
              <a:gd name="connsiteY15" fmla="*/ 49101 h 64315"/>
              <a:gd name="connsiteX16" fmla="*/ 21438 w 43914"/>
              <a:gd name="connsiteY16" fmla="*/ 57861 h 6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914" h="64315">
                <a:moveTo>
                  <a:pt x="21438" y="57630"/>
                </a:moveTo>
                <a:cubicBezTo>
                  <a:pt x="29622" y="57630"/>
                  <a:pt x="35961" y="53942"/>
                  <a:pt x="35961" y="47142"/>
                </a:cubicBezTo>
                <a:cubicBezTo>
                  <a:pt x="35961" y="43223"/>
                  <a:pt x="33771" y="40226"/>
                  <a:pt x="28469" y="38036"/>
                </a:cubicBezTo>
                <a:lnTo>
                  <a:pt x="12563" y="31812"/>
                </a:lnTo>
                <a:cubicBezTo>
                  <a:pt x="5071" y="28815"/>
                  <a:pt x="1153" y="24435"/>
                  <a:pt x="1153" y="16943"/>
                </a:cubicBezTo>
                <a:cubicBezTo>
                  <a:pt x="1153" y="6455"/>
                  <a:pt x="9912" y="0"/>
                  <a:pt x="22130" y="0"/>
                </a:cubicBezTo>
                <a:cubicBezTo>
                  <a:pt x="29391" y="0"/>
                  <a:pt x="36192" y="2075"/>
                  <a:pt x="41033" y="5994"/>
                </a:cubicBezTo>
                <a:lnTo>
                  <a:pt x="41033" y="14292"/>
                </a:lnTo>
                <a:cubicBezTo>
                  <a:pt x="35615" y="9336"/>
                  <a:pt x="28700" y="6570"/>
                  <a:pt x="22245" y="6570"/>
                </a:cubicBezTo>
                <a:cubicBezTo>
                  <a:pt x="14638" y="6570"/>
                  <a:pt x="9106" y="10143"/>
                  <a:pt x="9106" y="16367"/>
                </a:cubicBezTo>
                <a:cubicBezTo>
                  <a:pt x="9106" y="20516"/>
                  <a:pt x="11180" y="23167"/>
                  <a:pt x="16482" y="25242"/>
                </a:cubicBezTo>
                <a:lnTo>
                  <a:pt x="32504" y="31466"/>
                </a:lnTo>
                <a:cubicBezTo>
                  <a:pt x="40341" y="34578"/>
                  <a:pt x="43914" y="39419"/>
                  <a:pt x="43914" y="45874"/>
                </a:cubicBezTo>
                <a:cubicBezTo>
                  <a:pt x="43914" y="57400"/>
                  <a:pt x="34347" y="64315"/>
                  <a:pt x="21323" y="64315"/>
                </a:cubicBezTo>
                <a:cubicBezTo>
                  <a:pt x="13140" y="64315"/>
                  <a:pt x="5648" y="62125"/>
                  <a:pt x="0" y="57746"/>
                </a:cubicBezTo>
                <a:lnTo>
                  <a:pt x="0" y="49101"/>
                </a:lnTo>
                <a:cubicBezTo>
                  <a:pt x="6455" y="55210"/>
                  <a:pt x="13946" y="57861"/>
                  <a:pt x="21438" y="57861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5A70DDB-B690-49E7-8232-EEC8E735142C}"/>
              </a:ext>
            </a:extLst>
          </p:cNvPr>
          <p:cNvSpPr/>
          <p:nvPr/>
        </p:nvSpPr>
        <p:spPr>
          <a:xfrm>
            <a:off x="4662402" y="2773743"/>
            <a:ext cx="43914" cy="64315"/>
          </a:xfrm>
          <a:custGeom>
            <a:avLst/>
            <a:gdLst>
              <a:gd name="connsiteX0" fmla="*/ 21438 w 43914"/>
              <a:gd name="connsiteY0" fmla="*/ 57630 h 64315"/>
              <a:gd name="connsiteX1" fmla="*/ 35961 w 43914"/>
              <a:gd name="connsiteY1" fmla="*/ 47142 h 64315"/>
              <a:gd name="connsiteX2" fmla="*/ 28469 w 43914"/>
              <a:gd name="connsiteY2" fmla="*/ 38036 h 64315"/>
              <a:gd name="connsiteX3" fmla="*/ 12563 w 43914"/>
              <a:gd name="connsiteY3" fmla="*/ 31812 h 64315"/>
              <a:gd name="connsiteX4" fmla="*/ 1152 w 43914"/>
              <a:gd name="connsiteY4" fmla="*/ 16943 h 64315"/>
              <a:gd name="connsiteX5" fmla="*/ 22130 w 43914"/>
              <a:gd name="connsiteY5" fmla="*/ 0 h 64315"/>
              <a:gd name="connsiteX6" fmla="*/ 41033 w 43914"/>
              <a:gd name="connsiteY6" fmla="*/ 5994 h 64315"/>
              <a:gd name="connsiteX7" fmla="*/ 41033 w 43914"/>
              <a:gd name="connsiteY7" fmla="*/ 14292 h 64315"/>
              <a:gd name="connsiteX8" fmla="*/ 22245 w 43914"/>
              <a:gd name="connsiteY8" fmla="*/ 6570 h 64315"/>
              <a:gd name="connsiteX9" fmla="*/ 9105 w 43914"/>
              <a:gd name="connsiteY9" fmla="*/ 16367 h 64315"/>
              <a:gd name="connsiteX10" fmla="*/ 16482 w 43914"/>
              <a:gd name="connsiteY10" fmla="*/ 25242 h 64315"/>
              <a:gd name="connsiteX11" fmla="*/ 32503 w 43914"/>
              <a:gd name="connsiteY11" fmla="*/ 31466 h 64315"/>
              <a:gd name="connsiteX12" fmla="*/ 43914 w 43914"/>
              <a:gd name="connsiteY12" fmla="*/ 45874 h 64315"/>
              <a:gd name="connsiteX13" fmla="*/ 21323 w 43914"/>
              <a:gd name="connsiteY13" fmla="*/ 64315 h 64315"/>
              <a:gd name="connsiteX14" fmla="*/ 0 w 43914"/>
              <a:gd name="connsiteY14" fmla="*/ 57746 h 64315"/>
              <a:gd name="connsiteX15" fmla="*/ 0 w 43914"/>
              <a:gd name="connsiteY15" fmla="*/ 49101 h 64315"/>
              <a:gd name="connsiteX16" fmla="*/ 21438 w 43914"/>
              <a:gd name="connsiteY16" fmla="*/ 57861 h 6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914" h="64315">
                <a:moveTo>
                  <a:pt x="21438" y="57630"/>
                </a:moveTo>
                <a:cubicBezTo>
                  <a:pt x="29622" y="57630"/>
                  <a:pt x="35961" y="53942"/>
                  <a:pt x="35961" y="47142"/>
                </a:cubicBezTo>
                <a:cubicBezTo>
                  <a:pt x="35961" y="43223"/>
                  <a:pt x="33771" y="40226"/>
                  <a:pt x="28469" y="38036"/>
                </a:cubicBezTo>
                <a:lnTo>
                  <a:pt x="12563" y="31812"/>
                </a:lnTo>
                <a:cubicBezTo>
                  <a:pt x="5071" y="28815"/>
                  <a:pt x="1152" y="24435"/>
                  <a:pt x="1152" y="16943"/>
                </a:cubicBezTo>
                <a:cubicBezTo>
                  <a:pt x="1152" y="6455"/>
                  <a:pt x="9912" y="0"/>
                  <a:pt x="22130" y="0"/>
                </a:cubicBezTo>
                <a:cubicBezTo>
                  <a:pt x="29391" y="0"/>
                  <a:pt x="36192" y="2075"/>
                  <a:pt x="41033" y="5994"/>
                </a:cubicBezTo>
                <a:lnTo>
                  <a:pt x="41033" y="14292"/>
                </a:lnTo>
                <a:cubicBezTo>
                  <a:pt x="35615" y="9336"/>
                  <a:pt x="28700" y="6570"/>
                  <a:pt x="22245" y="6570"/>
                </a:cubicBezTo>
                <a:cubicBezTo>
                  <a:pt x="14638" y="6570"/>
                  <a:pt x="9105" y="10143"/>
                  <a:pt x="9105" y="16367"/>
                </a:cubicBezTo>
                <a:cubicBezTo>
                  <a:pt x="9105" y="20516"/>
                  <a:pt x="11180" y="23167"/>
                  <a:pt x="16482" y="25242"/>
                </a:cubicBezTo>
                <a:lnTo>
                  <a:pt x="32503" y="31466"/>
                </a:lnTo>
                <a:cubicBezTo>
                  <a:pt x="40341" y="34578"/>
                  <a:pt x="43914" y="39419"/>
                  <a:pt x="43914" y="45874"/>
                </a:cubicBezTo>
                <a:cubicBezTo>
                  <a:pt x="43914" y="57400"/>
                  <a:pt x="34347" y="64315"/>
                  <a:pt x="21323" y="64315"/>
                </a:cubicBezTo>
                <a:cubicBezTo>
                  <a:pt x="13140" y="64315"/>
                  <a:pt x="5648" y="62125"/>
                  <a:pt x="0" y="57746"/>
                </a:cubicBezTo>
                <a:lnTo>
                  <a:pt x="0" y="49101"/>
                </a:lnTo>
                <a:cubicBezTo>
                  <a:pt x="6455" y="55210"/>
                  <a:pt x="13946" y="57861"/>
                  <a:pt x="21438" y="57861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1FB0D865-66C1-4925-A2A5-13A526D96D2F}"/>
              </a:ext>
            </a:extLst>
          </p:cNvPr>
          <p:cNvSpPr/>
          <p:nvPr/>
        </p:nvSpPr>
        <p:spPr>
          <a:xfrm>
            <a:off x="4721531" y="2754380"/>
            <a:ext cx="36076" cy="83563"/>
          </a:xfrm>
          <a:custGeom>
            <a:avLst/>
            <a:gdLst>
              <a:gd name="connsiteX0" fmla="*/ 20286 w 36076"/>
              <a:gd name="connsiteY0" fmla="*/ 83449 h 83563"/>
              <a:gd name="connsiteX1" fmla="*/ 0 w 36076"/>
              <a:gd name="connsiteY1" fmla="*/ 62010 h 83563"/>
              <a:gd name="connsiteX2" fmla="*/ 0 w 36076"/>
              <a:gd name="connsiteY2" fmla="*/ 0 h 83563"/>
              <a:gd name="connsiteX3" fmla="*/ 7722 w 36076"/>
              <a:gd name="connsiteY3" fmla="*/ 0 h 83563"/>
              <a:gd name="connsiteX4" fmla="*/ 7722 w 36076"/>
              <a:gd name="connsiteY4" fmla="*/ 20286 h 83563"/>
              <a:gd name="connsiteX5" fmla="*/ 35039 w 36076"/>
              <a:gd name="connsiteY5" fmla="*/ 20286 h 83563"/>
              <a:gd name="connsiteX6" fmla="*/ 35039 w 36076"/>
              <a:gd name="connsiteY6" fmla="*/ 27662 h 83563"/>
              <a:gd name="connsiteX7" fmla="*/ 7722 w 36076"/>
              <a:gd name="connsiteY7" fmla="*/ 27662 h 83563"/>
              <a:gd name="connsiteX8" fmla="*/ 7722 w 36076"/>
              <a:gd name="connsiteY8" fmla="*/ 62702 h 83563"/>
              <a:gd name="connsiteX9" fmla="*/ 21093 w 36076"/>
              <a:gd name="connsiteY9" fmla="*/ 76072 h 83563"/>
              <a:gd name="connsiteX10" fmla="*/ 36076 w 36076"/>
              <a:gd name="connsiteY10" fmla="*/ 71346 h 83563"/>
              <a:gd name="connsiteX11" fmla="*/ 36076 w 36076"/>
              <a:gd name="connsiteY11" fmla="*/ 78954 h 83563"/>
              <a:gd name="connsiteX12" fmla="*/ 20401 w 36076"/>
              <a:gd name="connsiteY12" fmla="*/ 83564 h 8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76" h="83563">
                <a:moveTo>
                  <a:pt x="20286" y="83449"/>
                </a:moveTo>
                <a:cubicBezTo>
                  <a:pt x="7722" y="83449"/>
                  <a:pt x="0" y="77570"/>
                  <a:pt x="0" y="62010"/>
                </a:cubicBezTo>
                <a:lnTo>
                  <a:pt x="0" y="0"/>
                </a:lnTo>
                <a:lnTo>
                  <a:pt x="7722" y="0"/>
                </a:lnTo>
                <a:lnTo>
                  <a:pt x="7722" y="20286"/>
                </a:lnTo>
                <a:lnTo>
                  <a:pt x="35039" y="20286"/>
                </a:lnTo>
                <a:lnTo>
                  <a:pt x="35039" y="27662"/>
                </a:lnTo>
                <a:lnTo>
                  <a:pt x="7722" y="27662"/>
                </a:lnTo>
                <a:lnTo>
                  <a:pt x="7722" y="62702"/>
                </a:lnTo>
                <a:cubicBezTo>
                  <a:pt x="7722" y="72268"/>
                  <a:pt x="13255" y="76072"/>
                  <a:pt x="21093" y="76072"/>
                </a:cubicBezTo>
                <a:cubicBezTo>
                  <a:pt x="25934" y="76072"/>
                  <a:pt x="31466" y="74689"/>
                  <a:pt x="36076" y="71346"/>
                </a:cubicBezTo>
                <a:lnTo>
                  <a:pt x="36076" y="78954"/>
                </a:lnTo>
                <a:cubicBezTo>
                  <a:pt x="31697" y="82065"/>
                  <a:pt x="25472" y="83564"/>
                  <a:pt x="20401" y="83564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C619DF93-A43C-453A-B390-E7E43627D211}"/>
              </a:ext>
            </a:extLst>
          </p:cNvPr>
          <p:cNvSpPr/>
          <p:nvPr/>
        </p:nvSpPr>
        <p:spPr>
          <a:xfrm>
            <a:off x="4765791" y="2773628"/>
            <a:ext cx="63739" cy="64200"/>
          </a:xfrm>
          <a:custGeom>
            <a:avLst/>
            <a:gdLst>
              <a:gd name="connsiteX0" fmla="*/ 55901 w 63739"/>
              <a:gd name="connsiteY0" fmla="*/ 48871 h 64200"/>
              <a:gd name="connsiteX1" fmla="*/ 31120 w 63739"/>
              <a:gd name="connsiteY1" fmla="*/ 64200 h 64200"/>
              <a:gd name="connsiteX2" fmla="*/ 0 w 63739"/>
              <a:gd name="connsiteY2" fmla="*/ 32388 h 64200"/>
              <a:gd name="connsiteX3" fmla="*/ 31120 w 63739"/>
              <a:gd name="connsiteY3" fmla="*/ 0 h 64200"/>
              <a:gd name="connsiteX4" fmla="*/ 55901 w 63739"/>
              <a:gd name="connsiteY4" fmla="*/ 15445 h 64200"/>
              <a:gd name="connsiteX5" fmla="*/ 55901 w 63739"/>
              <a:gd name="connsiteY5" fmla="*/ 1037 h 64200"/>
              <a:gd name="connsiteX6" fmla="*/ 63739 w 63739"/>
              <a:gd name="connsiteY6" fmla="*/ 1037 h 64200"/>
              <a:gd name="connsiteX7" fmla="*/ 63739 w 63739"/>
              <a:gd name="connsiteY7" fmla="*/ 63163 h 64200"/>
              <a:gd name="connsiteX8" fmla="*/ 55901 w 63739"/>
              <a:gd name="connsiteY8" fmla="*/ 63163 h 64200"/>
              <a:gd name="connsiteX9" fmla="*/ 55901 w 63739"/>
              <a:gd name="connsiteY9" fmla="*/ 48871 h 64200"/>
              <a:gd name="connsiteX10" fmla="*/ 8183 w 63739"/>
              <a:gd name="connsiteY10" fmla="*/ 32273 h 64200"/>
              <a:gd name="connsiteX11" fmla="*/ 31927 w 63739"/>
              <a:gd name="connsiteY11" fmla="*/ 56824 h 64200"/>
              <a:gd name="connsiteX12" fmla="*/ 55901 w 63739"/>
              <a:gd name="connsiteY12" fmla="*/ 32273 h 64200"/>
              <a:gd name="connsiteX13" fmla="*/ 31927 w 63739"/>
              <a:gd name="connsiteY13" fmla="*/ 7492 h 64200"/>
              <a:gd name="connsiteX14" fmla="*/ 8183 w 63739"/>
              <a:gd name="connsiteY14" fmla="*/ 32273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739" h="64200">
                <a:moveTo>
                  <a:pt x="55901" y="48871"/>
                </a:moveTo>
                <a:cubicBezTo>
                  <a:pt x="51521" y="58207"/>
                  <a:pt x="42531" y="64200"/>
                  <a:pt x="31120" y="64200"/>
                </a:cubicBezTo>
                <a:cubicBezTo>
                  <a:pt x="13024" y="64200"/>
                  <a:pt x="0" y="50715"/>
                  <a:pt x="0" y="32388"/>
                </a:cubicBezTo>
                <a:cubicBezTo>
                  <a:pt x="0" y="14062"/>
                  <a:pt x="12909" y="0"/>
                  <a:pt x="31120" y="0"/>
                </a:cubicBezTo>
                <a:cubicBezTo>
                  <a:pt x="42531" y="0"/>
                  <a:pt x="51406" y="6109"/>
                  <a:pt x="55901" y="15445"/>
                </a:cubicBezTo>
                <a:lnTo>
                  <a:pt x="55901" y="1037"/>
                </a:lnTo>
                <a:lnTo>
                  <a:pt x="63739" y="1037"/>
                </a:lnTo>
                <a:lnTo>
                  <a:pt x="63739" y="63163"/>
                </a:lnTo>
                <a:lnTo>
                  <a:pt x="55901" y="63163"/>
                </a:lnTo>
                <a:lnTo>
                  <a:pt x="55901" y="48871"/>
                </a:lnTo>
                <a:close/>
                <a:moveTo>
                  <a:pt x="8183" y="32273"/>
                </a:moveTo>
                <a:cubicBezTo>
                  <a:pt x="8183" y="46450"/>
                  <a:pt x="17981" y="56824"/>
                  <a:pt x="31927" y="56824"/>
                </a:cubicBezTo>
                <a:cubicBezTo>
                  <a:pt x="45873" y="56824"/>
                  <a:pt x="55901" y="46450"/>
                  <a:pt x="55901" y="32273"/>
                </a:cubicBezTo>
                <a:cubicBezTo>
                  <a:pt x="55901" y="18096"/>
                  <a:pt x="45873" y="7492"/>
                  <a:pt x="31927" y="7492"/>
                </a:cubicBezTo>
                <a:cubicBezTo>
                  <a:pt x="17981" y="7492"/>
                  <a:pt x="8183" y="17865"/>
                  <a:pt x="8183" y="32273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D15DFC6B-FB5A-42B1-8BE7-CB7B1DC41AAF}"/>
              </a:ext>
            </a:extLst>
          </p:cNvPr>
          <p:cNvSpPr/>
          <p:nvPr/>
        </p:nvSpPr>
        <p:spPr>
          <a:xfrm>
            <a:off x="4846934" y="2773513"/>
            <a:ext cx="63739" cy="95896"/>
          </a:xfrm>
          <a:custGeom>
            <a:avLst/>
            <a:gdLst>
              <a:gd name="connsiteX0" fmla="*/ 31120 w 63739"/>
              <a:gd name="connsiteY0" fmla="*/ 95897 h 95896"/>
              <a:gd name="connsiteX1" fmla="*/ 5994 w 63739"/>
              <a:gd name="connsiteY1" fmla="*/ 87367 h 95896"/>
              <a:gd name="connsiteX2" fmla="*/ 5994 w 63739"/>
              <a:gd name="connsiteY2" fmla="*/ 78723 h 95896"/>
              <a:gd name="connsiteX3" fmla="*/ 31120 w 63739"/>
              <a:gd name="connsiteY3" fmla="*/ 88405 h 95896"/>
              <a:gd name="connsiteX4" fmla="*/ 55901 w 63739"/>
              <a:gd name="connsiteY4" fmla="*/ 64776 h 95896"/>
              <a:gd name="connsiteX5" fmla="*/ 55901 w 63739"/>
              <a:gd name="connsiteY5" fmla="*/ 48870 h 95896"/>
              <a:gd name="connsiteX6" fmla="*/ 31120 w 63739"/>
              <a:gd name="connsiteY6" fmla="*/ 64200 h 95896"/>
              <a:gd name="connsiteX7" fmla="*/ 0 w 63739"/>
              <a:gd name="connsiteY7" fmla="*/ 32388 h 95896"/>
              <a:gd name="connsiteX8" fmla="*/ 31120 w 63739"/>
              <a:gd name="connsiteY8" fmla="*/ 0 h 95896"/>
              <a:gd name="connsiteX9" fmla="*/ 55901 w 63739"/>
              <a:gd name="connsiteY9" fmla="*/ 15445 h 95896"/>
              <a:gd name="connsiteX10" fmla="*/ 55901 w 63739"/>
              <a:gd name="connsiteY10" fmla="*/ 1037 h 95896"/>
              <a:gd name="connsiteX11" fmla="*/ 63739 w 63739"/>
              <a:gd name="connsiteY11" fmla="*/ 1037 h 95896"/>
              <a:gd name="connsiteX12" fmla="*/ 63739 w 63739"/>
              <a:gd name="connsiteY12" fmla="*/ 64200 h 95896"/>
              <a:gd name="connsiteX13" fmla="*/ 31120 w 63739"/>
              <a:gd name="connsiteY13" fmla="*/ 95781 h 95896"/>
              <a:gd name="connsiteX14" fmla="*/ 31927 w 63739"/>
              <a:gd name="connsiteY14" fmla="*/ 7607 h 95896"/>
              <a:gd name="connsiteX15" fmla="*/ 8184 w 63739"/>
              <a:gd name="connsiteY15" fmla="*/ 32388 h 95896"/>
              <a:gd name="connsiteX16" fmla="*/ 31927 w 63739"/>
              <a:gd name="connsiteY16" fmla="*/ 56939 h 95896"/>
              <a:gd name="connsiteX17" fmla="*/ 55901 w 63739"/>
              <a:gd name="connsiteY17" fmla="*/ 32388 h 95896"/>
              <a:gd name="connsiteX18" fmla="*/ 31927 w 63739"/>
              <a:gd name="connsiteY18" fmla="*/ 7607 h 9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3739" h="95896">
                <a:moveTo>
                  <a:pt x="31120" y="95897"/>
                </a:moveTo>
                <a:cubicBezTo>
                  <a:pt x="21784" y="95897"/>
                  <a:pt x="12794" y="93131"/>
                  <a:pt x="5994" y="87367"/>
                </a:cubicBezTo>
                <a:lnTo>
                  <a:pt x="5994" y="78723"/>
                </a:lnTo>
                <a:cubicBezTo>
                  <a:pt x="12563" y="85178"/>
                  <a:pt x="22246" y="88405"/>
                  <a:pt x="31120" y="88405"/>
                </a:cubicBezTo>
                <a:cubicBezTo>
                  <a:pt x="47026" y="88405"/>
                  <a:pt x="55901" y="80221"/>
                  <a:pt x="55901" y="64776"/>
                </a:cubicBezTo>
                <a:lnTo>
                  <a:pt x="55901" y="48870"/>
                </a:lnTo>
                <a:cubicBezTo>
                  <a:pt x="51521" y="58091"/>
                  <a:pt x="42416" y="64200"/>
                  <a:pt x="31120" y="64200"/>
                </a:cubicBezTo>
                <a:cubicBezTo>
                  <a:pt x="13024" y="64200"/>
                  <a:pt x="0" y="50715"/>
                  <a:pt x="0" y="32388"/>
                </a:cubicBezTo>
                <a:cubicBezTo>
                  <a:pt x="0" y="14062"/>
                  <a:pt x="12909" y="0"/>
                  <a:pt x="31120" y="0"/>
                </a:cubicBezTo>
                <a:cubicBezTo>
                  <a:pt x="42416" y="0"/>
                  <a:pt x="51406" y="6109"/>
                  <a:pt x="55901" y="15445"/>
                </a:cubicBezTo>
                <a:lnTo>
                  <a:pt x="55901" y="1037"/>
                </a:lnTo>
                <a:lnTo>
                  <a:pt x="63739" y="1037"/>
                </a:lnTo>
                <a:lnTo>
                  <a:pt x="63739" y="64200"/>
                </a:lnTo>
                <a:cubicBezTo>
                  <a:pt x="63739" y="84486"/>
                  <a:pt x="51867" y="95781"/>
                  <a:pt x="31120" y="95781"/>
                </a:cubicBezTo>
                <a:close/>
                <a:moveTo>
                  <a:pt x="31927" y="7607"/>
                </a:moveTo>
                <a:cubicBezTo>
                  <a:pt x="17981" y="7607"/>
                  <a:pt x="8184" y="17981"/>
                  <a:pt x="8184" y="32388"/>
                </a:cubicBezTo>
                <a:cubicBezTo>
                  <a:pt x="8184" y="46796"/>
                  <a:pt x="17981" y="56939"/>
                  <a:pt x="31927" y="56939"/>
                </a:cubicBezTo>
                <a:cubicBezTo>
                  <a:pt x="45874" y="56939"/>
                  <a:pt x="55901" y="46565"/>
                  <a:pt x="55901" y="32388"/>
                </a:cubicBezTo>
                <a:cubicBezTo>
                  <a:pt x="55901" y="18211"/>
                  <a:pt x="45874" y="7607"/>
                  <a:pt x="31927" y="7607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8D9100D4-9D31-4787-8DE4-FA73BBCC72FF}"/>
              </a:ext>
            </a:extLst>
          </p:cNvPr>
          <p:cNvSpPr/>
          <p:nvPr/>
        </p:nvSpPr>
        <p:spPr>
          <a:xfrm>
            <a:off x="4927962" y="2773628"/>
            <a:ext cx="59935" cy="64200"/>
          </a:xfrm>
          <a:custGeom>
            <a:avLst/>
            <a:gdLst>
              <a:gd name="connsiteX0" fmla="*/ 0 w 59935"/>
              <a:gd name="connsiteY0" fmla="*/ 32504 h 64200"/>
              <a:gd name="connsiteX1" fmla="*/ 30544 w 59935"/>
              <a:gd name="connsiteY1" fmla="*/ 0 h 64200"/>
              <a:gd name="connsiteX2" fmla="*/ 59936 w 59935"/>
              <a:gd name="connsiteY2" fmla="*/ 31351 h 64200"/>
              <a:gd name="connsiteX3" fmla="*/ 59705 w 59935"/>
              <a:gd name="connsiteY3" fmla="*/ 35154 h 64200"/>
              <a:gd name="connsiteX4" fmla="*/ 8184 w 59935"/>
              <a:gd name="connsiteY4" fmla="*/ 35154 h 64200"/>
              <a:gd name="connsiteX5" fmla="*/ 33080 w 59935"/>
              <a:gd name="connsiteY5" fmla="*/ 56939 h 64200"/>
              <a:gd name="connsiteX6" fmla="*/ 55786 w 59935"/>
              <a:gd name="connsiteY6" fmla="*/ 49331 h 64200"/>
              <a:gd name="connsiteX7" fmla="*/ 55786 w 59935"/>
              <a:gd name="connsiteY7" fmla="*/ 57054 h 64200"/>
              <a:gd name="connsiteX8" fmla="*/ 33080 w 59935"/>
              <a:gd name="connsiteY8" fmla="*/ 64200 h 64200"/>
              <a:gd name="connsiteX9" fmla="*/ 0 w 59935"/>
              <a:gd name="connsiteY9" fmla="*/ 32504 h 64200"/>
              <a:gd name="connsiteX10" fmla="*/ 51752 w 59935"/>
              <a:gd name="connsiteY10" fmla="*/ 28700 h 64200"/>
              <a:gd name="connsiteX11" fmla="*/ 30544 w 59935"/>
              <a:gd name="connsiteY11" fmla="*/ 7261 h 64200"/>
              <a:gd name="connsiteX12" fmla="*/ 8414 w 59935"/>
              <a:gd name="connsiteY12" fmla="*/ 28700 h 64200"/>
              <a:gd name="connsiteX13" fmla="*/ 51752 w 59935"/>
              <a:gd name="connsiteY13" fmla="*/ 28700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200">
                <a:moveTo>
                  <a:pt x="0" y="32504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6" y="13370"/>
                  <a:pt x="59936" y="31351"/>
                </a:cubicBezTo>
                <a:cubicBezTo>
                  <a:pt x="59936" y="32619"/>
                  <a:pt x="59820" y="33887"/>
                  <a:pt x="59705" y="35154"/>
                </a:cubicBezTo>
                <a:lnTo>
                  <a:pt x="8184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1"/>
                </a:cubicBezTo>
                <a:lnTo>
                  <a:pt x="55786" y="57054"/>
                </a:lnTo>
                <a:cubicBezTo>
                  <a:pt x="49216" y="61895"/>
                  <a:pt x="41379" y="64200"/>
                  <a:pt x="33080" y="64200"/>
                </a:cubicBezTo>
                <a:cubicBezTo>
                  <a:pt x="13601" y="64200"/>
                  <a:pt x="0" y="51291"/>
                  <a:pt x="0" y="32504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6" y="7261"/>
                  <a:pt x="9567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DE8FE625-01CD-42D9-87B5-83AB8AFE3706}"/>
              </a:ext>
            </a:extLst>
          </p:cNvPr>
          <p:cNvSpPr/>
          <p:nvPr/>
        </p:nvSpPr>
        <p:spPr>
          <a:xfrm>
            <a:off x="4995505" y="2825726"/>
            <a:ext cx="16943" cy="29506"/>
          </a:xfrm>
          <a:custGeom>
            <a:avLst/>
            <a:gdLst>
              <a:gd name="connsiteX0" fmla="*/ 115 w 16943"/>
              <a:gd name="connsiteY0" fmla="*/ 29507 h 29506"/>
              <a:gd name="connsiteX1" fmla="*/ 8875 w 16943"/>
              <a:gd name="connsiteY1" fmla="*/ 11987 h 29506"/>
              <a:gd name="connsiteX2" fmla="*/ 4149 w 16943"/>
              <a:gd name="connsiteY2" fmla="*/ 5993 h 29506"/>
              <a:gd name="connsiteX3" fmla="*/ 10489 w 16943"/>
              <a:gd name="connsiteY3" fmla="*/ 0 h 29506"/>
              <a:gd name="connsiteX4" fmla="*/ 16943 w 16943"/>
              <a:gd name="connsiteY4" fmla="*/ 6339 h 29506"/>
              <a:gd name="connsiteX5" fmla="*/ 14869 w 16943"/>
              <a:gd name="connsiteY5" fmla="*/ 12563 h 29506"/>
              <a:gd name="connsiteX6" fmla="*/ 5993 w 16943"/>
              <a:gd name="connsiteY6" fmla="*/ 29391 h 29506"/>
              <a:gd name="connsiteX7" fmla="*/ 0 w 16943"/>
              <a:gd name="connsiteY7" fmla="*/ 29391 h 2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43" h="29506">
                <a:moveTo>
                  <a:pt x="115" y="29507"/>
                </a:moveTo>
                <a:lnTo>
                  <a:pt x="8875" y="11987"/>
                </a:lnTo>
                <a:cubicBezTo>
                  <a:pt x="5533" y="11065"/>
                  <a:pt x="4149" y="8760"/>
                  <a:pt x="4149" y="5993"/>
                </a:cubicBezTo>
                <a:cubicBezTo>
                  <a:pt x="4149" y="2305"/>
                  <a:pt x="7031" y="0"/>
                  <a:pt x="10489" y="0"/>
                </a:cubicBezTo>
                <a:cubicBezTo>
                  <a:pt x="14408" y="0"/>
                  <a:pt x="16943" y="2651"/>
                  <a:pt x="16943" y="6339"/>
                </a:cubicBezTo>
                <a:cubicBezTo>
                  <a:pt x="16943" y="8529"/>
                  <a:pt x="16021" y="10489"/>
                  <a:pt x="14869" y="12563"/>
                </a:cubicBezTo>
                <a:lnTo>
                  <a:pt x="5993" y="29391"/>
                </a:lnTo>
                <a:lnTo>
                  <a:pt x="0" y="29391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5CBF0DD7-194F-41DE-8E07-337C035EC81C}"/>
              </a:ext>
            </a:extLst>
          </p:cNvPr>
          <p:cNvSpPr/>
          <p:nvPr/>
        </p:nvSpPr>
        <p:spPr>
          <a:xfrm>
            <a:off x="5059936" y="2773743"/>
            <a:ext cx="95666" cy="63162"/>
          </a:xfrm>
          <a:custGeom>
            <a:avLst/>
            <a:gdLst>
              <a:gd name="connsiteX0" fmla="*/ 7838 w 95666"/>
              <a:gd name="connsiteY0" fmla="*/ 63163 h 63162"/>
              <a:gd name="connsiteX1" fmla="*/ 0 w 95666"/>
              <a:gd name="connsiteY1" fmla="*/ 63163 h 63162"/>
              <a:gd name="connsiteX2" fmla="*/ 0 w 95666"/>
              <a:gd name="connsiteY2" fmla="*/ 1037 h 63162"/>
              <a:gd name="connsiteX3" fmla="*/ 7838 w 95666"/>
              <a:gd name="connsiteY3" fmla="*/ 1037 h 63162"/>
              <a:gd name="connsiteX4" fmla="*/ 7838 w 95666"/>
              <a:gd name="connsiteY4" fmla="*/ 14984 h 63162"/>
              <a:gd name="connsiteX5" fmla="*/ 29622 w 95666"/>
              <a:gd name="connsiteY5" fmla="*/ 0 h 63162"/>
              <a:gd name="connsiteX6" fmla="*/ 49677 w 95666"/>
              <a:gd name="connsiteY6" fmla="*/ 15906 h 63162"/>
              <a:gd name="connsiteX7" fmla="*/ 72729 w 95666"/>
              <a:gd name="connsiteY7" fmla="*/ 0 h 63162"/>
              <a:gd name="connsiteX8" fmla="*/ 95666 w 95666"/>
              <a:gd name="connsiteY8" fmla="*/ 27663 h 63162"/>
              <a:gd name="connsiteX9" fmla="*/ 95666 w 95666"/>
              <a:gd name="connsiteY9" fmla="*/ 63163 h 63162"/>
              <a:gd name="connsiteX10" fmla="*/ 87828 w 95666"/>
              <a:gd name="connsiteY10" fmla="*/ 63163 h 63162"/>
              <a:gd name="connsiteX11" fmla="*/ 87828 w 95666"/>
              <a:gd name="connsiteY11" fmla="*/ 28815 h 63162"/>
              <a:gd name="connsiteX12" fmla="*/ 71231 w 95666"/>
              <a:gd name="connsiteY12" fmla="*/ 7607 h 63162"/>
              <a:gd name="connsiteX13" fmla="*/ 51867 w 95666"/>
              <a:gd name="connsiteY13" fmla="*/ 30775 h 63162"/>
              <a:gd name="connsiteX14" fmla="*/ 51867 w 95666"/>
              <a:gd name="connsiteY14" fmla="*/ 63163 h 63162"/>
              <a:gd name="connsiteX15" fmla="*/ 44030 w 95666"/>
              <a:gd name="connsiteY15" fmla="*/ 63163 h 63162"/>
              <a:gd name="connsiteX16" fmla="*/ 44030 w 95666"/>
              <a:gd name="connsiteY16" fmla="*/ 28815 h 63162"/>
              <a:gd name="connsiteX17" fmla="*/ 27432 w 95666"/>
              <a:gd name="connsiteY17" fmla="*/ 7607 h 63162"/>
              <a:gd name="connsiteX18" fmla="*/ 7953 w 95666"/>
              <a:gd name="connsiteY18" fmla="*/ 32042 h 63162"/>
              <a:gd name="connsiteX19" fmla="*/ 7953 w 95666"/>
              <a:gd name="connsiteY19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5666" h="63162">
                <a:moveTo>
                  <a:pt x="7838" y="63163"/>
                </a:moveTo>
                <a:lnTo>
                  <a:pt x="0" y="63163"/>
                </a:lnTo>
                <a:lnTo>
                  <a:pt x="0" y="1037"/>
                </a:lnTo>
                <a:lnTo>
                  <a:pt x="7838" y="1037"/>
                </a:lnTo>
                <a:lnTo>
                  <a:pt x="7838" y="14984"/>
                </a:lnTo>
                <a:cubicBezTo>
                  <a:pt x="11756" y="5994"/>
                  <a:pt x="19825" y="0"/>
                  <a:pt x="29622" y="0"/>
                </a:cubicBezTo>
                <a:cubicBezTo>
                  <a:pt x="40457" y="0"/>
                  <a:pt x="46911" y="6224"/>
                  <a:pt x="49677" y="15906"/>
                </a:cubicBezTo>
                <a:cubicBezTo>
                  <a:pt x="53481" y="6570"/>
                  <a:pt x="62126" y="0"/>
                  <a:pt x="72729" y="0"/>
                </a:cubicBezTo>
                <a:cubicBezTo>
                  <a:pt x="88059" y="0"/>
                  <a:pt x="95666" y="11526"/>
                  <a:pt x="95666" y="27663"/>
                </a:cubicBezTo>
                <a:lnTo>
                  <a:pt x="95666" y="63163"/>
                </a:lnTo>
                <a:lnTo>
                  <a:pt x="87828" y="63163"/>
                </a:lnTo>
                <a:lnTo>
                  <a:pt x="87828" y="28815"/>
                </a:lnTo>
                <a:cubicBezTo>
                  <a:pt x="87828" y="14753"/>
                  <a:pt x="82296" y="7607"/>
                  <a:pt x="71231" y="7607"/>
                </a:cubicBezTo>
                <a:cubicBezTo>
                  <a:pt x="60166" y="7607"/>
                  <a:pt x="51867" y="17750"/>
                  <a:pt x="51867" y="30775"/>
                </a:cubicBezTo>
                <a:lnTo>
                  <a:pt x="51867" y="63163"/>
                </a:lnTo>
                <a:lnTo>
                  <a:pt x="44030" y="63163"/>
                </a:lnTo>
                <a:lnTo>
                  <a:pt x="44030" y="28815"/>
                </a:lnTo>
                <a:cubicBezTo>
                  <a:pt x="44030" y="14753"/>
                  <a:pt x="38497" y="7607"/>
                  <a:pt x="27432" y="7607"/>
                </a:cubicBezTo>
                <a:cubicBezTo>
                  <a:pt x="16367" y="7607"/>
                  <a:pt x="7953" y="18211"/>
                  <a:pt x="7953" y="32042"/>
                </a:cubicBezTo>
                <a:lnTo>
                  <a:pt x="7953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33D30124-4891-4ADE-A48A-E902E8280082}"/>
              </a:ext>
            </a:extLst>
          </p:cNvPr>
          <p:cNvSpPr/>
          <p:nvPr/>
        </p:nvSpPr>
        <p:spPr>
          <a:xfrm>
            <a:off x="5171277" y="2773628"/>
            <a:ext cx="63739" cy="64200"/>
          </a:xfrm>
          <a:custGeom>
            <a:avLst/>
            <a:gdLst>
              <a:gd name="connsiteX0" fmla="*/ 55901 w 63739"/>
              <a:gd name="connsiteY0" fmla="*/ 48871 h 64200"/>
              <a:gd name="connsiteX1" fmla="*/ 31120 w 63739"/>
              <a:gd name="connsiteY1" fmla="*/ 64200 h 64200"/>
              <a:gd name="connsiteX2" fmla="*/ 0 w 63739"/>
              <a:gd name="connsiteY2" fmla="*/ 32388 h 64200"/>
              <a:gd name="connsiteX3" fmla="*/ 31120 w 63739"/>
              <a:gd name="connsiteY3" fmla="*/ 0 h 64200"/>
              <a:gd name="connsiteX4" fmla="*/ 55901 w 63739"/>
              <a:gd name="connsiteY4" fmla="*/ 15445 h 64200"/>
              <a:gd name="connsiteX5" fmla="*/ 55901 w 63739"/>
              <a:gd name="connsiteY5" fmla="*/ 1037 h 64200"/>
              <a:gd name="connsiteX6" fmla="*/ 63739 w 63739"/>
              <a:gd name="connsiteY6" fmla="*/ 1037 h 64200"/>
              <a:gd name="connsiteX7" fmla="*/ 63739 w 63739"/>
              <a:gd name="connsiteY7" fmla="*/ 63163 h 64200"/>
              <a:gd name="connsiteX8" fmla="*/ 55901 w 63739"/>
              <a:gd name="connsiteY8" fmla="*/ 63163 h 64200"/>
              <a:gd name="connsiteX9" fmla="*/ 55901 w 63739"/>
              <a:gd name="connsiteY9" fmla="*/ 48871 h 64200"/>
              <a:gd name="connsiteX10" fmla="*/ 8183 w 63739"/>
              <a:gd name="connsiteY10" fmla="*/ 32273 h 64200"/>
              <a:gd name="connsiteX11" fmla="*/ 31927 w 63739"/>
              <a:gd name="connsiteY11" fmla="*/ 56824 h 64200"/>
              <a:gd name="connsiteX12" fmla="*/ 55901 w 63739"/>
              <a:gd name="connsiteY12" fmla="*/ 32273 h 64200"/>
              <a:gd name="connsiteX13" fmla="*/ 31927 w 63739"/>
              <a:gd name="connsiteY13" fmla="*/ 7492 h 64200"/>
              <a:gd name="connsiteX14" fmla="*/ 8183 w 63739"/>
              <a:gd name="connsiteY14" fmla="*/ 32273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739" h="64200">
                <a:moveTo>
                  <a:pt x="55901" y="48871"/>
                </a:moveTo>
                <a:cubicBezTo>
                  <a:pt x="51521" y="58207"/>
                  <a:pt x="42531" y="64200"/>
                  <a:pt x="31120" y="64200"/>
                </a:cubicBezTo>
                <a:cubicBezTo>
                  <a:pt x="13024" y="64200"/>
                  <a:pt x="0" y="50715"/>
                  <a:pt x="0" y="32388"/>
                </a:cubicBezTo>
                <a:cubicBezTo>
                  <a:pt x="0" y="14062"/>
                  <a:pt x="12909" y="0"/>
                  <a:pt x="31120" y="0"/>
                </a:cubicBezTo>
                <a:cubicBezTo>
                  <a:pt x="42531" y="0"/>
                  <a:pt x="51406" y="6109"/>
                  <a:pt x="55901" y="15445"/>
                </a:cubicBezTo>
                <a:lnTo>
                  <a:pt x="55901" y="1037"/>
                </a:lnTo>
                <a:lnTo>
                  <a:pt x="63739" y="1037"/>
                </a:lnTo>
                <a:lnTo>
                  <a:pt x="63739" y="63163"/>
                </a:lnTo>
                <a:lnTo>
                  <a:pt x="55901" y="63163"/>
                </a:lnTo>
                <a:lnTo>
                  <a:pt x="55901" y="48871"/>
                </a:lnTo>
                <a:close/>
                <a:moveTo>
                  <a:pt x="8183" y="32273"/>
                </a:moveTo>
                <a:cubicBezTo>
                  <a:pt x="8183" y="46450"/>
                  <a:pt x="17981" y="56824"/>
                  <a:pt x="31927" y="56824"/>
                </a:cubicBezTo>
                <a:cubicBezTo>
                  <a:pt x="45874" y="56824"/>
                  <a:pt x="55901" y="46450"/>
                  <a:pt x="55901" y="32273"/>
                </a:cubicBezTo>
                <a:cubicBezTo>
                  <a:pt x="55901" y="18096"/>
                  <a:pt x="45874" y="7492"/>
                  <a:pt x="31927" y="7492"/>
                </a:cubicBezTo>
                <a:cubicBezTo>
                  <a:pt x="17981" y="7492"/>
                  <a:pt x="8183" y="17865"/>
                  <a:pt x="8183" y="32273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BBE9B1E3-F009-4351-B359-F52A35BEAD09}"/>
              </a:ext>
            </a:extLst>
          </p:cNvPr>
          <p:cNvSpPr/>
          <p:nvPr/>
        </p:nvSpPr>
        <p:spPr>
          <a:xfrm>
            <a:off x="5257146" y="2741816"/>
            <a:ext cx="51752" cy="95089"/>
          </a:xfrm>
          <a:custGeom>
            <a:avLst/>
            <a:gdLst>
              <a:gd name="connsiteX0" fmla="*/ 17981 w 51752"/>
              <a:gd name="connsiteY0" fmla="*/ 63278 h 95089"/>
              <a:gd name="connsiteX1" fmla="*/ 7838 w 51752"/>
              <a:gd name="connsiteY1" fmla="*/ 73306 h 95089"/>
              <a:gd name="connsiteX2" fmla="*/ 7838 w 51752"/>
              <a:gd name="connsiteY2" fmla="*/ 95090 h 95089"/>
              <a:gd name="connsiteX3" fmla="*/ 0 w 51752"/>
              <a:gd name="connsiteY3" fmla="*/ 95090 h 95089"/>
              <a:gd name="connsiteX4" fmla="*/ 0 w 51752"/>
              <a:gd name="connsiteY4" fmla="*/ 0 h 95089"/>
              <a:gd name="connsiteX5" fmla="*/ 7838 w 51752"/>
              <a:gd name="connsiteY5" fmla="*/ 0 h 95089"/>
              <a:gd name="connsiteX6" fmla="*/ 7838 w 51752"/>
              <a:gd name="connsiteY6" fmla="*/ 63278 h 95089"/>
              <a:gd name="connsiteX7" fmla="*/ 38612 w 51752"/>
              <a:gd name="connsiteY7" fmla="*/ 32965 h 95089"/>
              <a:gd name="connsiteX8" fmla="*/ 48179 w 51752"/>
              <a:gd name="connsiteY8" fmla="*/ 32965 h 95089"/>
              <a:gd name="connsiteX9" fmla="*/ 23629 w 51752"/>
              <a:gd name="connsiteY9" fmla="*/ 57400 h 95089"/>
              <a:gd name="connsiteX10" fmla="*/ 51752 w 51752"/>
              <a:gd name="connsiteY10" fmla="*/ 95090 h 95089"/>
              <a:gd name="connsiteX11" fmla="*/ 42070 w 51752"/>
              <a:gd name="connsiteY11" fmla="*/ 95090 h 95089"/>
              <a:gd name="connsiteX12" fmla="*/ 17981 w 51752"/>
              <a:gd name="connsiteY12" fmla="*/ 63278 h 9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752" h="95089">
                <a:moveTo>
                  <a:pt x="17981" y="63278"/>
                </a:moveTo>
                <a:lnTo>
                  <a:pt x="7838" y="73306"/>
                </a:lnTo>
                <a:lnTo>
                  <a:pt x="7838" y="95090"/>
                </a:lnTo>
                <a:lnTo>
                  <a:pt x="0" y="95090"/>
                </a:lnTo>
                <a:lnTo>
                  <a:pt x="0" y="0"/>
                </a:lnTo>
                <a:lnTo>
                  <a:pt x="7838" y="0"/>
                </a:lnTo>
                <a:lnTo>
                  <a:pt x="7838" y="63278"/>
                </a:lnTo>
                <a:lnTo>
                  <a:pt x="38612" y="32965"/>
                </a:lnTo>
                <a:lnTo>
                  <a:pt x="48179" y="32965"/>
                </a:lnTo>
                <a:lnTo>
                  <a:pt x="23629" y="57400"/>
                </a:lnTo>
                <a:lnTo>
                  <a:pt x="51752" y="95090"/>
                </a:lnTo>
                <a:lnTo>
                  <a:pt x="42070" y="95090"/>
                </a:lnTo>
                <a:lnTo>
                  <a:pt x="17981" y="63278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C1351FD6-8A36-4DFB-AB6C-D26D83A86FBA}"/>
              </a:ext>
            </a:extLst>
          </p:cNvPr>
          <p:cNvSpPr/>
          <p:nvPr/>
        </p:nvSpPr>
        <p:spPr>
          <a:xfrm>
            <a:off x="5314661" y="2773628"/>
            <a:ext cx="59935" cy="64200"/>
          </a:xfrm>
          <a:custGeom>
            <a:avLst/>
            <a:gdLst>
              <a:gd name="connsiteX0" fmla="*/ 0 w 59935"/>
              <a:gd name="connsiteY0" fmla="*/ 32504 h 64200"/>
              <a:gd name="connsiteX1" fmla="*/ 30544 w 59935"/>
              <a:gd name="connsiteY1" fmla="*/ 0 h 64200"/>
              <a:gd name="connsiteX2" fmla="*/ 59935 w 59935"/>
              <a:gd name="connsiteY2" fmla="*/ 31351 h 64200"/>
              <a:gd name="connsiteX3" fmla="*/ 59705 w 59935"/>
              <a:gd name="connsiteY3" fmla="*/ 35154 h 64200"/>
              <a:gd name="connsiteX4" fmla="*/ 8183 w 59935"/>
              <a:gd name="connsiteY4" fmla="*/ 35154 h 64200"/>
              <a:gd name="connsiteX5" fmla="*/ 33080 w 59935"/>
              <a:gd name="connsiteY5" fmla="*/ 56939 h 64200"/>
              <a:gd name="connsiteX6" fmla="*/ 55786 w 59935"/>
              <a:gd name="connsiteY6" fmla="*/ 49331 h 64200"/>
              <a:gd name="connsiteX7" fmla="*/ 55786 w 59935"/>
              <a:gd name="connsiteY7" fmla="*/ 57054 h 64200"/>
              <a:gd name="connsiteX8" fmla="*/ 33080 w 59935"/>
              <a:gd name="connsiteY8" fmla="*/ 64200 h 64200"/>
              <a:gd name="connsiteX9" fmla="*/ 0 w 59935"/>
              <a:gd name="connsiteY9" fmla="*/ 32504 h 64200"/>
              <a:gd name="connsiteX10" fmla="*/ 51752 w 59935"/>
              <a:gd name="connsiteY10" fmla="*/ 28700 h 64200"/>
              <a:gd name="connsiteX11" fmla="*/ 30544 w 59935"/>
              <a:gd name="connsiteY11" fmla="*/ 7261 h 64200"/>
              <a:gd name="connsiteX12" fmla="*/ 8414 w 59935"/>
              <a:gd name="connsiteY12" fmla="*/ 28700 h 64200"/>
              <a:gd name="connsiteX13" fmla="*/ 51752 w 59935"/>
              <a:gd name="connsiteY13" fmla="*/ 28700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200">
                <a:moveTo>
                  <a:pt x="0" y="32504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5" y="13370"/>
                  <a:pt x="59935" y="31351"/>
                </a:cubicBezTo>
                <a:cubicBezTo>
                  <a:pt x="59935" y="32619"/>
                  <a:pt x="59820" y="33887"/>
                  <a:pt x="59705" y="35154"/>
                </a:cubicBezTo>
                <a:lnTo>
                  <a:pt x="8183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1"/>
                </a:cubicBezTo>
                <a:lnTo>
                  <a:pt x="55786" y="57054"/>
                </a:lnTo>
                <a:cubicBezTo>
                  <a:pt x="49216" y="61895"/>
                  <a:pt x="41378" y="64200"/>
                  <a:pt x="33080" y="64200"/>
                </a:cubicBezTo>
                <a:cubicBezTo>
                  <a:pt x="13601" y="64200"/>
                  <a:pt x="0" y="51291"/>
                  <a:pt x="0" y="32504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5" y="7261"/>
                  <a:pt x="9566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FFE8EA5A-F7EC-4603-91C8-B9938E9D6520}"/>
              </a:ext>
            </a:extLst>
          </p:cNvPr>
          <p:cNvSpPr/>
          <p:nvPr/>
        </p:nvSpPr>
        <p:spPr>
          <a:xfrm>
            <a:off x="5416667" y="2773743"/>
            <a:ext cx="43914" cy="64315"/>
          </a:xfrm>
          <a:custGeom>
            <a:avLst/>
            <a:gdLst>
              <a:gd name="connsiteX0" fmla="*/ 21438 w 43914"/>
              <a:gd name="connsiteY0" fmla="*/ 57630 h 64315"/>
              <a:gd name="connsiteX1" fmla="*/ 35961 w 43914"/>
              <a:gd name="connsiteY1" fmla="*/ 47142 h 64315"/>
              <a:gd name="connsiteX2" fmla="*/ 28469 w 43914"/>
              <a:gd name="connsiteY2" fmla="*/ 38036 h 64315"/>
              <a:gd name="connsiteX3" fmla="*/ 12563 w 43914"/>
              <a:gd name="connsiteY3" fmla="*/ 31812 h 64315"/>
              <a:gd name="connsiteX4" fmla="*/ 1152 w 43914"/>
              <a:gd name="connsiteY4" fmla="*/ 16943 h 64315"/>
              <a:gd name="connsiteX5" fmla="*/ 22130 w 43914"/>
              <a:gd name="connsiteY5" fmla="*/ 0 h 64315"/>
              <a:gd name="connsiteX6" fmla="*/ 41033 w 43914"/>
              <a:gd name="connsiteY6" fmla="*/ 5994 h 64315"/>
              <a:gd name="connsiteX7" fmla="*/ 41033 w 43914"/>
              <a:gd name="connsiteY7" fmla="*/ 14292 h 64315"/>
              <a:gd name="connsiteX8" fmla="*/ 22245 w 43914"/>
              <a:gd name="connsiteY8" fmla="*/ 6570 h 64315"/>
              <a:gd name="connsiteX9" fmla="*/ 9105 w 43914"/>
              <a:gd name="connsiteY9" fmla="*/ 16367 h 64315"/>
              <a:gd name="connsiteX10" fmla="*/ 16482 w 43914"/>
              <a:gd name="connsiteY10" fmla="*/ 25242 h 64315"/>
              <a:gd name="connsiteX11" fmla="*/ 32503 w 43914"/>
              <a:gd name="connsiteY11" fmla="*/ 31466 h 64315"/>
              <a:gd name="connsiteX12" fmla="*/ 43914 w 43914"/>
              <a:gd name="connsiteY12" fmla="*/ 45874 h 64315"/>
              <a:gd name="connsiteX13" fmla="*/ 21323 w 43914"/>
              <a:gd name="connsiteY13" fmla="*/ 64315 h 64315"/>
              <a:gd name="connsiteX14" fmla="*/ 0 w 43914"/>
              <a:gd name="connsiteY14" fmla="*/ 57746 h 64315"/>
              <a:gd name="connsiteX15" fmla="*/ 0 w 43914"/>
              <a:gd name="connsiteY15" fmla="*/ 49101 h 64315"/>
              <a:gd name="connsiteX16" fmla="*/ 21438 w 43914"/>
              <a:gd name="connsiteY16" fmla="*/ 57861 h 6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914" h="64315">
                <a:moveTo>
                  <a:pt x="21438" y="57630"/>
                </a:moveTo>
                <a:cubicBezTo>
                  <a:pt x="29622" y="57630"/>
                  <a:pt x="35961" y="53942"/>
                  <a:pt x="35961" y="47142"/>
                </a:cubicBezTo>
                <a:cubicBezTo>
                  <a:pt x="35961" y="43223"/>
                  <a:pt x="33771" y="40226"/>
                  <a:pt x="28469" y="38036"/>
                </a:cubicBezTo>
                <a:lnTo>
                  <a:pt x="12563" y="31812"/>
                </a:lnTo>
                <a:cubicBezTo>
                  <a:pt x="5071" y="28815"/>
                  <a:pt x="1152" y="24435"/>
                  <a:pt x="1152" y="16943"/>
                </a:cubicBezTo>
                <a:cubicBezTo>
                  <a:pt x="1152" y="6455"/>
                  <a:pt x="9912" y="0"/>
                  <a:pt x="22130" y="0"/>
                </a:cubicBezTo>
                <a:cubicBezTo>
                  <a:pt x="29391" y="0"/>
                  <a:pt x="36192" y="2075"/>
                  <a:pt x="41033" y="5994"/>
                </a:cubicBezTo>
                <a:lnTo>
                  <a:pt x="41033" y="14292"/>
                </a:lnTo>
                <a:cubicBezTo>
                  <a:pt x="35615" y="9336"/>
                  <a:pt x="28700" y="6570"/>
                  <a:pt x="22245" y="6570"/>
                </a:cubicBezTo>
                <a:cubicBezTo>
                  <a:pt x="14638" y="6570"/>
                  <a:pt x="9105" y="10143"/>
                  <a:pt x="9105" y="16367"/>
                </a:cubicBezTo>
                <a:cubicBezTo>
                  <a:pt x="9105" y="20516"/>
                  <a:pt x="11180" y="23167"/>
                  <a:pt x="16482" y="25242"/>
                </a:cubicBezTo>
                <a:lnTo>
                  <a:pt x="32503" y="31466"/>
                </a:lnTo>
                <a:cubicBezTo>
                  <a:pt x="40341" y="34578"/>
                  <a:pt x="43914" y="39419"/>
                  <a:pt x="43914" y="45874"/>
                </a:cubicBezTo>
                <a:cubicBezTo>
                  <a:pt x="43914" y="57400"/>
                  <a:pt x="34347" y="64315"/>
                  <a:pt x="21323" y="64315"/>
                </a:cubicBezTo>
                <a:cubicBezTo>
                  <a:pt x="13140" y="64315"/>
                  <a:pt x="5648" y="62125"/>
                  <a:pt x="0" y="57746"/>
                </a:cubicBezTo>
                <a:lnTo>
                  <a:pt x="0" y="49101"/>
                </a:lnTo>
                <a:cubicBezTo>
                  <a:pt x="6455" y="55210"/>
                  <a:pt x="13946" y="57861"/>
                  <a:pt x="21438" y="57861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C1F629A3-13FD-438D-AC35-7E2CF894E706}"/>
              </a:ext>
            </a:extLst>
          </p:cNvPr>
          <p:cNvSpPr/>
          <p:nvPr/>
        </p:nvSpPr>
        <p:spPr>
          <a:xfrm>
            <a:off x="5475219" y="2774781"/>
            <a:ext cx="54402" cy="63162"/>
          </a:xfrm>
          <a:custGeom>
            <a:avLst/>
            <a:gdLst>
              <a:gd name="connsiteX0" fmla="*/ 46565 w 54402"/>
              <a:gd name="connsiteY0" fmla="*/ 0 h 63162"/>
              <a:gd name="connsiteX1" fmla="*/ 54403 w 54402"/>
              <a:gd name="connsiteY1" fmla="*/ 0 h 63162"/>
              <a:gd name="connsiteX2" fmla="*/ 54403 w 54402"/>
              <a:gd name="connsiteY2" fmla="*/ 35039 h 63162"/>
              <a:gd name="connsiteX3" fmla="*/ 27317 w 54402"/>
              <a:gd name="connsiteY3" fmla="*/ 63163 h 63162"/>
              <a:gd name="connsiteX4" fmla="*/ 0 w 54402"/>
              <a:gd name="connsiteY4" fmla="*/ 35039 h 63162"/>
              <a:gd name="connsiteX5" fmla="*/ 0 w 54402"/>
              <a:gd name="connsiteY5" fmla="*/ 0 h 63162"/>
              <a:gd name="connsiteX6" fmla="*/ 7838 w 54402"/>
              <a:gd name="connsiteY6" fmla="*/ 0 h 63162"/>
              <a:gd name="connsiteX7" fmla="*/ 7838 w 54402"/>
              <a:gd name="connsiteY7" fmla="*/ 35731 h 63162"/>
              <a:gd name="connsiteX8" fmla="*/ 27202 w 54402"/>
              <a:gd name="connsiteY8" fmla="*/ 55786 h 63162"/>
              <a:gd name="connsiteX9" fmla="*/ 46450 w 54402"/>
              <a:gd name="connsiteY9" fmla="*/ 35731 h 63162"/>
              <a:gd name="connsiteX10" fmla="*/ 46450 w 54402"/>
              <a:gd name="connsiteY10" fmla="*/ 0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402" h="63162">
                <a:moveTo>
                  <a:pt x="46565" y="0"/>
                </a:moveTo>
                <a:lnTo>
                  <a:pt x="54403" y="0"/>
                </a:lnTo>
                <a:lnTo>
                  <a:pt x="54403" y="35039"/>
                </a:lnTo>
                <a:cubicBezTo>
                  <a:pt x="54403" y="52674"/>
                  <a:pt x="43799" y="63163"/>
                  <a:pt x="27317" y="63163"/>
                </a:cubicBezTo>
                <a:cubicBezTo>
                  <a:pt x="10835" y="63163"/>
                  <a:pt x="0" y="52674"/>
                  <a:pt x="0" y="35039"/>
                </a:cubicBezTo>
                <a:lnTo>
                  <a:pt x="0" y="0"/>
                </a:lnTo>
                <a:lnTo>
                  <a:pt x="7838" y="0"/>
                </a:lnTo>
                <a:lnTo>
                  <a:pt x="7838" y="35731"/>
                </a:lnTo>
                <a:cubicBezTo>
                  <a:pt x="7838" y="48870"/>
                  <a:pt x="15676" y="55786"/>
                  <a:pt x="27202" y="55786"/>
                </a:cubicBezTo>
                <a:cubicBezTo>
                  <a:pt x="38728" y="55786"/>
                  <a:pt x="46450" y="48986"/>
                  <a:pt x="46450" y="35731"/>
                </a:cubicBezTo>
                <a:lnTo>
                  <a:pt x="46450" y="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673CABC0-000D-48BE-80AF-851F7B1D4B3D}"/>
              </a:ext>
            </a:extLst>
          </p:cNvPr>
          <p:cNvSpPr/>
          <p:nvPr/>
        </p:nvSpPr>
        <p:spPr>
          <a:xfrm>
            <a:off x="5550023" y="2773859"/>
            <a:ext cx="31120" cy="63162"/>
          </a:xfrm>
          <a:custGeom>
            <a:avLst/>
            <a:gdLst>
              <a:gd name="connsiteX0" fmla="*/ 7838 w 31120"/>
              <a:gd name="connsiteY0" fmla="*/ 63048 h 63162"/>
              <a:gd name="connsiteX1" fmla="*/ 0 w 31120"/>
              <a:gd name="connsiteY1" fmla="*/ 63048 h 63162"/>
              <a:gd name="connsiteX2" fmla="*/ 0 w 31120"/>
              <a:gd name="connsiteY2" fmla="*/ 922 h 63162"/>
              <a:gd name="connsiteX3" fmla="*/ 7838 w 31120"/>
              <a:gd name="connsiteY3" fmla="*/ 922 h 63162"/>
              <a:gd name="connsiteX4" fmla="*/ 7838 w 31120"/>
              <a:gd name="connsiteY4" fmla="*/ 16943 h 63162"/>
              <a:gd name="connsiteX5" fmla="*/ 31120 w 31120"/>
              <a:gd name="connsiteY5" fmla="*/ 0 h 63162"/>
              <a:gd name="connsiteX6" fmla="*/ 31120 w 31120"/>
              <a:gd name="connsiteY6" fmla="*/ 8875 h 63162"/>
              <a:gd name="connsiteX7" fmla="*/ 7838 w 31120"/>
              <a:gd name="connsiteY7" fmla="*/ 33195 h 63162"/>
              <a:gd name="connsiteX8" fmla="*/ 7838 w 31120"/>
              <a:gd name="connsiteY8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20" h="63162">
                <a:moveTo>
                  <a:pt x="7838" y="63048"/>
                </a:moveTo>
                <a:lnTo>
                  <a:pt x="0" y="63048"/>
                </a:lnTo>
                <a:lnTo>
                  <a:pt x="0" y="922"/>
                </a:lnTo>
                <a:lnTo>
                  <a:pt x="7838" y="922"/>
                </a:lnTo>
                <a:lnTo>
                  <a:pt x="7838" y="16943"/>
                </a:lnTo>
                <a:cubicBezTo>
                  <a:pt x="12103" y="6455"/>
                  <a:pt x="20747" y="0"/>
                  <a:pt x="31120" y="0"/>
                </a:cubicBezTo>
                <a:lnTo>
                  <a:pt x="31120" y="8875"/>
                </a:lnTo>
                <a:cubicBezTo>
                  <a:pt x="18672" y="7607"/>
                  <a:pt x="7838" y="17059"/>
                  <a:pt x="7838" y="33195"/>
                </a:cubicBezTo>
                <a:lnTo>
                  <a:pt x="7838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D608899D-AFF1-4F85-AFC4-629931DC69AE}"/>
              </a:ext>
            </a:extLst>
          </p:cNvPr>
          <p:cNvSpPr/>
          <p:nvPr/>
        </p:nvSpPr>
        <p:spPr>
          <a:xfrm>
            <a:off x="5587714" y="2773628"/>
            <a:ext cx="59935" cy="64200"/>
          </a:xfrm>
          <a:custGeom>
            <a:avLst/>
            <a:gdLst>
              <a:gd name="connsiteX0" fmla="*/ 0 w 59935"/>
              <a:gd name="connsiteY0" fmla="*/ 32504 h 64200"/>
              <a:gd name="connsiteX1" fmla="*/ 30544 w 59935"/>
              <a:gd name="connsiteY1" fmla="*/ 0 h 64200"/>
              <a:gd name="connsiteX2" fmla="*/ 59935 w 59935"/>
              <a:gd name="connsiteY2" fmla="*/ 31351 h 64200"/>
              <a:gd name="connsiteX3" fmla="*/ 59705 w 59935"/>
              <a:gd name="connsiteY3" fmla="*/ 35154 h 64200"/>
              <a:gd name="connsiteX4" fmla="*/ 8183 w 59935"/>
              <a:gd name="connsiteY4" fmla="*/ 35154 h 64200"/>
              <a:gd name="connsiteX5" fmla="*/ 33080 w 59935"/>
              <a:gd name="connsiteY5" fmla="*/ 56939 h 64200"/>
              <a:gd name="connsiteX6" fmla="*/ 55786 w 59935"/>
              <a:gd name="connsiteY6" fmla="*/ 49331 h 64200"/>
              <a:gd name="connsiteX7" fmla="*/ 55786 w 59935"/>
              <a:gd name="connsiteY7" fmla="*/ 57054 h 64200"/>
              <a:gd name="connsiteX8" fmla="*/ 33080 w 59935"/>
              <a:gd name="connsiteY8" fmla="*/ 64200 h 64200"/>
              <a:gd name="connsiteX9" fmla="*/ 0 w 59935"/>
              <a:gd name="connsiteY9" fmla="*/ 32504 h 64200"/>
              <a:gd name="connsiteX10" fmla="*/ 51752 w 59935"/>
              <a:gd name="connsiteY10" fmla="*/ 28700 h 64200"/>
              <a:gd name="connsiteX11" fmla="*/ 30544 w 59935"/>
              <a:gd name="connsiteY11" fmla="*/ 7261 h 64200"/>
              <a:gd name="connsiteX12" fmla="*/ 8414 w 59935"/>
              <a:gd name="connsiteY12" fmla="*/ 28700 h 64200"/>
              <a:gd name="connsiteX13" fmla="*/ 51752 w 59935"/>
              <a:gd name="connsiteY13" fmla="*/ 28700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200">
                <a:moveTo>
                  <a:pt x="0" y="32504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5" y="13370"/>
                  <a:pt x="59935" y="31351"/>
                </a:cubicBezTo>
                <a:cubicBezTo>
                  <a:pt x="59935" y="32619"/>
                  <a:pt x="59820" y="33887"/>
                  <a:pt x="59705" y="35154"/>
                </a:cubicBezTo>
                <a:lnTo>
                  <a:pt x="8183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1"/>
                </a:cubicBezTo>
                <a:lnTo>
                  <a:pt x="55786" y="57054"/>
                </a:lnTo>
                <a:cubicBezTo>
                  <a:pt x="49216" y="61895"/>
                  <a:pt x="41378" y="64200"/>
                  <a:pt x="33080" y="64200"/>
                </a:cubicBezTo>
                <a:cubicBezTo>
                  <a:pt x="13601" y="64200"/>
                  <a:pt x="0" y="51291"/>
                  <a:pt x="0" y="32504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5" y="7261"/>
                  <a:pt x="9566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43ECE683-D855-4D72-AB4A-74589AD81DA0}"/>
              </a:ext>
            </a:extLst>
          </p:cNvPr>
          <p:cNvSpPr/>
          <p:nvPr/>
        </p:nvSpPr>
        <p:spPr>
          <a:xfrm>
            <a:off x="5685108" y="2774781"/>
            <a:ext cx="61549" cy="93822"/>
          </a:xfrm>
          <a:custGeom>
            <a:avLst/>
            <a:gdLst>
              <a:gd name="connsiteX0" fmla="*/ 16137 w 61549"/>
              <a:gd name="connsiteY0" fmla="*/ 93822 h 93822"/>
              <a:gd name="connsiteX1" fmla="*/ 7838 w 61549"/>
              <a:gd name="connsiteY1" fmla="*/ 93822 h 93822"/>
              <a:gd name="connsiteX2" fmla="*/ 27547 w 61549"/>
              <a:gd name="connsiteY2" fmla="*/ 53020 h 93822"/>
              <a:gd name="connsiteX3" fmla="*/ 0 w 61549"/>
              <a:gd name="connsiteY3" fmla="*/ 0 h 93822"/>
              <a:gd name="connsiteX4" fmla="*/ 9221 w 61549"/>
              <a:gd name="connsiteY4" fmla="*/ 0 h 93822"/>
              <a:gd name="connsiteX5" fmla="*/ 31812 w 61549"/>
              <a:gd name="connsiteY5" fmla="*/ 44145 h 93822"/>
              <a:gd name="connsiteX6" fmla="*/ 53250 w 61549"/>
              <a:gd name="connsiteY6" fmla="*/ 0 h 93822"/>
              <a:gd name="connsiteX7" fmla="*/ 61549 w 61549"/>
              <a:gd name="connsiteY7" fmla="*/ 0 h 93822"/>
              <a:gd name="connsiteX8" fmla="*/ 16137 w 61549"/>
              <a:gd name="connsiteY8" fmla="*/ 93822 h 9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549" h="93822">
                <a:moveTo>
                  <a:pt x="16137" y="93822"/>
                </a:moveTo>
                <a:lnTo>
                  <a:pt x="7838" y="93822"/>
                </a:lnTo>
                <a:lnTo>
                  <a:pt x="27547" y="53020"/>
                </a:lnTo>
                <a:lnTo>
                  <a:pt x="0" y="0"/>
                </a:lnTo>
                <a:lnTo>
                  <a:pt x="9221" y="0"/>
                </a:lnTo>
                <a:lnTo>
                  <a:pt x="31812" y="44145"/>
                </a:lnTo>
                <a:lnTo>
                  <a:pt x="53250" y="0"/>
                </a:lnTo>
                <a:lnTo>
                  <a:pt x="61549" y="0"/>
                </a:lnTo>
                <a:lnTo>
                  <a:pt x="16137" y="93822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83A49096-D65A-4835-AC18-D940FF02CE47}"/>
              </a:ext>
            </a:extLst>
          </p:cNvPr>
          <p:cNvSpPr/>
          <p:nvPr/>
        </p:nvSpPr>
        <p:spPr>
          <a:xfrm>
            <a:off x="5752536" y="2773743"/>
            <a:ext cx="63969" cy="64084"/>
          </a:xfrm>
          <a:custGeom>
            <a:avLst/>
            <a:gdLst>
              <a:gd name="connsiteX0" fmla="*/ 0 w 63969"/>
              <a:gd name="connsiteY0" fmla="*/ 31927 h 64084"/>
              <a:gd name="connsiteX1" fmla="*/ 32158 w 63969"/>
              <a:gd name="connsiteY1" fmla="*/ 0 h 64084"/>
              <a:gd name="connsiteX2" fmla="*/ 63970 w 63969"/>
              <a:gd name="connsiteY2" fmla="*/ 31927 h 64084"/>
              <a:gd name="connsiteX3" fmla="*/ 32158 w 63969"/>
              <a:gd name="connsiteY3" fmla="*/ 64085 h 64084"/>
              <a:gd name="connsiteX4" fmla="*/ 0 w 63969"/>
              <a:gd name="connsiteY4" fmla="*/ 31927 h 64084"/>
              <a:gd name="connsiteX5" fmla="*/ 32042 w 63969"/>
              <a:gd name="connsiteY5" fmla="*/ 7492 h 64084"/>
              <a:gd name="connsiteX6" fmla="*/ 8068 w 63969"/>
              <a:gd name="connsiteY6" fmla="*/ 32042 h 64084"/>
              <a:gd name="connsiteX7" fmla="*/ 32042 w 63969"/>
              <a:gd name="connsiteY7" fmla="*/ 56824 h 64084"/>
              <a:gd name="connsiteX8" fmla="*/ 55901 w 63969"/>
              <a:gd name="connsiteY8" fmla="*/ 32042 h 64084"/>
              <a:gd name="connsiteX9" fmla="*/ 32042 w 63969"/>
              <a:gd name="connsiteY9" fmla="*/ 7492 h 6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969" h="64084">
                <a:moveTo>
                  <a:pt x="0" y="31927"/>
                </a:moveTo>
                <a:cubicBezTo>
                  <a:pt x="0" y="13486"/>
                  <a:pt x="13486" y="0"/>
                  <a:pt x="32158" y="0"/>
                </a:cubicBezTo>
                <a:cubicBezTo>
                  <a:pt x="50830" y="0"/>
                  <a:pt x="63970" y="13486"/>
                  <a:pt x="63970" y="31927"/>
                </a:cubicBezTo>
                <a:cubicBezTo>
                  <a:pt x="63970" y="50369"/>
                  <a:pt x="50830" y="64085"/>
                  <a:pt x="32158" y="64085"/>
                </a:cubicBezTo>
                <a:cubicBezTo>
                  <a:pt x="13486" y="64085"/>
                  <a:pt x="0" y="50484"/>
                  <a:pt x="0" y="31927"/>
                </a:cubicBezTo>
                <a:close/>
                <a:moveTo>
                  <a:pt x="32042" y="7492"/>
                </a:moveTo>
                <a:cubicBezTo>
                  <a:pt x="17981" y="7492"/>
                  <a:pt x="8068" y="17865"/>
                  <a:pt x="8068" y="32042"/>
                </a:cubicBezTo>
                <a:cubicBezTo>
                  <a:pt x="8068" y="46220"/>
                  <a:pt x="17981" y="56824"/>
                  <a:pt x="32042" y="56824"/>
                </a:cubicBezTo>
                <a:cubicBezTo>
                  <a:pt x="46104" y="56824"/>
                  <a:pt x="55901" y="46450"/>
                  <a:pt x="55901" y="32042"/>
                </a:cubicBezTo>
                <a:cubicBezTo>
                  <a:pt x="55901" y="17635"/>
                  <a:pt x="45989" y="7492"/>
                  <a:pt x="32042" y="7492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392224FF-FCE3-4BB4-ABD1-FFC64920E5DB}"/>
              </a:ext>
            </a:extLst>
          </p:cNvPr>
          <p:cNvSpPr/>
          <p:nvPr/>
        </p:nvSpPr>
        <p:spPr>
          <a:xfrm>
            <a:off x="5831605" y="2774781"/>
            <a:ext cx="54402" cy="63162"/>
          </a:xfrm>
          <a:custGeom>
            <a:avLst/>
            <a:gdLst>
              <a:gd name="connsiteX0" fmla="*/ 46565 w 54402"/>
              <a:gd name="connsiteY0" fmla="*/ 0 h 63162"/>
              <a:gd name="connsiteX1" fmla="*/ 54403 w 54402"/>
              <a:gd name="connsiteY1" fmla="*/ 0 h 63162"/>
              <a:gd name="connsiteX2" fmla="*/ 54403 w 54402"/>
              <a:gd name="connsiteY2" fmla="*/ 35039 h 63162"/>
              <a:gd name="connsiteX3" fmla="*/ 27317 w 54402"/>
              <a:gd name="connsiteY3" fmla="*/ 63163 h 63162"/>
              <a:gd name="connsiteX4" fmla="*/ 0 w 54402"/>
              <a:gd name="connsiteY4" fmla="*/ 35039 h 63162"/>
              <a:gd name="connsiteX5" fmla="*/ 0 w 54402"/>
              <a:gd name="connsiteY5" fmla="*/ 0 h 63162"/>
              <a:gd name="connsiteX6" fmla="*/ 7838 w 54402"/>
              <a:gd name="connsiteY6" fmla="*/ 0 h 63162"/>
              <a:gd name="connsiteX7" fmla="*/ 7838 w 54402"/>
              <a:gd name="connsiteY7" fmla="*/ 35731 h 63162"/>
              <a:gd name="connsiteX8" fmla="*/ 27201 w 54402"/>
              <a:gd name="connsiteY8" fmla="*/ 55786 h 63162"/>
              <a:gd name="connsiteX9" fmla="*/ 46450 w 54402"/>
              <a:gd name="connsiteY9" fmla="*/ 35731 h 63162"/>
              <a:gd name="connsiteX10" fmla="*/ 46450 w 54402"/>
              <a:gd name="connsiteY10" fmla="*/ 0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402" h="63162">
                <a:moveTo>
                  <a:pt x="46565" y="0"/>
                </a:moveTo>
                <a:lnTo>
                  <a:pt x="54403" y="0"/>
                </a:lnTo>
                <a:lnTo>
                  <a:pt x="54403" y="35039"/>
                </a:lnTo>
                <a:cubicBezTo>
                  <a:pt x="54403" y="52674"/>
                  <a:pt x="43799" y="63163"/>
                  <a:pt x="27317" y="63163"/>
                </a:cubicBezTo>
                <a:cubicBezTo>
                  <a:pt x="10835" y="63163"/>
                  <a:pt x="0" y="52674"/>
                  <a:pt x="0" y="35039"/>
                </a:cubicBezTo>
                <a:lnTo>
                  <a:pt x="0" y="0"/>
                </a:lnTo>
                <a:lnTo>
                  <a:pt x="7838" y="0"/>
                </a:lnTo>
                <a:lnTo>
                  <a:pt x="7838" y="35731"/>
                </a:lnTo>
                <a:cubicBezTo>
                  <a:pt x="7838" y="48870"/>
                  <a:pt x="15675" y="55786"/>
                  <a:pt x="27201" y="55786"/>
                </a:cubicBezTo>
                <a:cubicBezTo>
                  <a:pt x="38727" y="55786"/>
                  <a:pt x="46450" y="48986"/>
                  <a:pt x="46450" y="35731"/>
                </a:cubicBezTo>
                <a:lnTo>
                  <a:pt x="46450" y="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6AAA981E-4E87-4138-85AB-40D46AF1869B}"/>
              </a:ext>
            </a:extLst>
          </p:cNvPr>
          <p:cNvSpPr/>
          <p:nvPr/>
        </p:nvSpPr>
        <p:spPr>
          <a:xfrm>
            <a:off x="5899032" y="2740664"/>
            <a:ext cx="15906" cy="28008"/>
          </a:xfrm>
          <a:custGeom>
            <a:avLst/>
            <a:gdLst>
              <a:gd name="connsiteX0" fmla="*/ 115 w 15906"/>
              <a:gd name="connsiteY0" fmla="*/ 28008 h 28008"/>
              <a:gd name="connsiteX1" fmla="*/ 8299 w 15906"/>
              <a:gd name="connsiteY1" fmla="*/ 11641 h 28008"/>
              <a:gd name="connsiteX2" fmla="*/ 3573 w 15906"/>
              <a:gd name="connsiteY2" fmla="*/ 5878 h 28008"/>
              <a:gd name="connsiteX3" fmla="*/ 9682 w 15906"/>
              <a:gd name="connsiteY3" fmla="*/ 0 h 28008"/>
              <a:gd name="connsiteX4" fmla="*/ 15906 w 15906"/>
              <a:gd name="connsiteY4" fmla="*/ 6109 h 28008"/>
              <a:gd name="connsiteX5" fmla="*/ 13947 w 15906"/>
              <a:gd name="connsiteY5" fmla="*/ 12218 h 28008"/>
              <a:gd name="connsiteX6" fmla="*/ 5763 w 15906"/>
              <a:gd name="connsiteY6" fmla="*/ 27893 h 28008"/>
              <a:gd name="connsiteX7" fmla="*/ 0 w 15906"/>
              <a:gd name="connsiteY7" fmla="*/ 27893 h 2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06" h="28008">
                <a:moveTo>
                  <a:pt x="115" y="28008"/>
                </a:moveTo>
                <a:lnTo>
                  <a:pt x="8299" y="11641"/>
                </a:lnTo>
                <a:cubicBezTo>
                  <a:pt x="5648" y="10719"/>
                  <a:pt x="3573" y="8875"/>
                  <a:pt x="3573" y="5878"/>
                </a:cubicBezTo>
                <a:cubicBezTo>
                  <a:pt x="3573" y="2305"/>
                  <a:pt x="6225" y="0"/>
                  <a:pt x="9682" y="0"/>
                </a:cubicBezTo>
                <a:cubicBezTo>
                  <a:pt x="13371" y="0"/>
                  <a:pt x="15906" y="2421"/>
                  <a:pt x="15906" y="6109"/>
                </a:cubicBezTo>
                <a:cubicBezTo>
                  <a:pt x="15906" y="8184"/>
                  <a:pt x="14984" y="10143"/>
                  <a:pt x="13947" y="12218"/>
                </a:cubicBezTo>
                <a:lnTo>
                  <a:pt x="5763" y="27893"/>
                </a:lnTo>
                <a:lnTo>
                  <a:pt x="0" y="2789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8C54AD5A-E9F6-45AB-90D0-475794F6CBFF}"/>
              </a:ext>
            </a:extLst>
          </p:cNvPr>
          <p:cNvSpPr/>
          <p:nvPr/>
        </p:nvSpPr>
        <p:spPr>
          <a:xfrm>
            <a:off x="5931536" y="2773859"/>
            <a:ext cx="31120" cy="63162"/>
          </a:xfrm>
          <a:custGeom>
            <a:avLst/>
            <a:gdLst>
              <a:gd name="connsiteX0" fmla="*/ 7838 w 31120"/>
              <a:gd name="connsiteY0" fmla="*/ 63048 h 63162"/>
              <a:gd name="connsiteX1" fmla="*/ 0 w 31120"/>
              <a:gd name="connsiteY1" fmla="*/ 63048 h 63162"/>
              <a:gd name="connsiteX2" fmla="*/ 0 w 31120"/>
              <a:gd name="connsiteY2" fmla="*/ 922 h 63162"/>
              <a:gd name="connsiteX3" fmla="*/ 7838 w 31120"/>
              <a:gd name="connsiteY3" fmla="*/ 922 h 63162"/>
              <a:gd name="connsiteX4" fmla="*/ 7838 w 31120"/>
              <a:gd name="connsiteY4" fmla="*/ 16943 h 63162"/>
              <a:gd name="connsiteX5" fmla="*/ 31120 w 31120"/>
              <a:gd name="connsiteY5" fmla="*/ 0 h 63162"/>
              <a:gd name="connsiteX6" fmla="*/ 31120 w 31120"/>
              <a:gd name="connsiteY6" fmla="*/ 8875 h 63162"/>
              <a:gd name="connsiteX7" fmla="*/ 7838 w 31120"/>
              <a:gd name="connsiteY7" fmla="*/ 33195 h 63162"/>
              <a:gd name="connsiteX8" fmla="*/ 7838 w 31120"/>
              <a:gd name="connsiteY8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20" h="63162">
                <a:moveTo>
                  <a:pt x="7838" y="63048"/>
                </a:moveTo>
                <a:lnTo>
                  <a:pt x="0" y="63048"/>
                </a:lnTo>
                <a:lnTo>
                  <a:pt x="0" y="922"/>
                </a:lnTo>
                <a:lnTo>
                  <a:pt x="7838" y="922"/>
                </a:lnTo>
                <a:lnTo>
                  <a:pt x="7838" y="16943"/>
                </a:lnTo>
                <a:cubicBezTo>
                  <a:pt x="12102" y="6455"/>
                  <a:pt x="20747" y="0"/>
                  <a:pt x="31120" y="0"/>
                </a:cubicBezTo>
                <a:lnTo>
                  <a:pt x="31120" y="8875"/>
                </a:lnTo>
                <a:cubicBezTo>
                  <a:pt x="18672" y="7607"/>
                  <a:pt x="7838" y="17059"/>
                  <a:pt x="7838" y="33195"/>
                </a:cubicBezTo>
                <a:lnTo>
                  <a:pt x="7838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BEF17816-D9B8-48EE-81A1-AD01A0C61543}"/>
              </a:ext>
            </a:extLst>
          </p:cNvPr>
          <p:cNvSpPr/>
          <p:nvPr/>
        </p:nvSpPr>
        <p:spPr>
          <a:xfrm>
            <a:off x="5969341" y="2773628"/>
            <a:ext cx="59934" cy="64200"/>
          </a:xfrm>
          <a:custGeom>
            <a:avLst/>
            <a:gdLst>
              <a:gd name="connsiteX0" fmla="*/ 0 w 59934"/>
              <a:gd name="connsiteY0" fmla="*/ 32504 h 64200"/>
              <a:gd name="connsiteX1" fmla="*/ 30544 w 59934"/>
              <a:gd name="connsiteY1" fmla="*/ 0 h 64200"/>
              <a:gd name="connsiteX2" fmla="*/ 59935 w 59934"/>
              <a:gd name="connsiteY2" fmla="*/ 31351 h 64200"/>
              <a:gd name="connsiteX3" fmla="*/ 59705 w 59934"/>
              <a:gd name="connsiteY3" fmla="*/ 35154 h 64200"/>
              <a:gd name="connsiteX4" fmla="*/ 8183 w 59934"/>
              <a:gd name="connsiteY4" fmla="*/ 35154 h 64200"/>
              <a:gd name="connsiteX5" fmla="*/ 33080 w 59934"/>
              <a:gd name="connsiteY5" fmla="*/ 56939 h 64200"/>
              <a:gd name="connsiteX6" fmla="*/ 55786 w 59934"/>
              <a:gd name="connsiteY6" fmla="*/ 49331 h 64200"/>
              <a:gd name="connsiteX7" fmla="*/ 55786 w 59934"/>
              <a:gd name="connsiteY7" fmla="*/ 57054 h 64200"/>
              <a:gd name="connsiteX8" fmla="*/ 33080 w 59934"/>
              <a:gd name="connsiteY8" fmla="*/ 64200 h 64200"/>
              <a:gd name="connsiteX9" fmla="*/ 0 w 59934"/>
              <a:gd name="connsiteY9" fmla="*/ 32504 h 64200"/>
              <a:gd name="connsiteX10" fmla="*/ 51752 w 59934"/>
              <a:gd name="connsiteY10" fmla="*/ 28700 h 64200"/>
              <a:gd name="connsiteX11" fmla="*/ 30544 w 59934"/>
              <a:gd name="connsiteY11" fmla="*/ 7261 h 64200"/>
              <a:gd name="connsiteX12" fmla="*/ 8414 w 59934"/>
              <a:gd name="connsiteY12" fmla="*/ 28700 h 64200"/>
              <a:gd name="connsiteX13" fmla="*/ 51752 w 59934"/>
              <a:gd name="connsiteY13" fmla="*/ 28700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4" h="64200">
                <a:moveTo>
                  <a:pt x="0" y="32504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5" y="13370"/>
                  <a:pt x="59935" y="31351"/>
                </a:cubicBezTo>
                <a:cubicBezTo>
                  <a:pt x="59935" y="32619"/>
                  <a:pt x="59820" y="33887"/>
                  <a:pt x="59705" y="35154"/>
                </a:cubicBezTo>
                <a:lnTo>
                  <a:pt x="8183" y="35154"/>
                </a:lnTo>
                <a:cubicBezTo>
                  <a:pt x="9451" y="47948"/>
                  <a:pt x="18902" y="56939"/>
                  <a:pt x="33080" y="56939"/>
                </a:cubicBezTo>
                <a:cubicBezTo>
                  <a:pt x="41263" y="56939"/>
                  <a:pt x="49216" y="54403"/>
                  <a:pt x="55786" y="49331"/>
                </a:cubicBezTo>
                <a:lnTo>
                  <a:pt x="55786" y="57054"/>
                </a:lnTo>
                <a:cubicBezTo>
                  <a:pt x="49216" y="61895"/>
                  <a:pt x="41378" y="64200"/>
                  <a:pt x="33080" y="64200"/>
                </a:cubicBezTo>
                <a:cubicBezTo>
                  <a:pt x="13601" y="64200"/>
                  <a:pt x="0" y="51291"/>
                  <a:pt x="0" y="32504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5" y="7261"/>
                  <a:pt x="9566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3C2FCE24-A021-4E0A-A3C7-1ACA59C50D23}"/>
              </a:ext>
            </a:extLst>
          </p:cNvPr>
          <p:cNvSpPr/>
          <p:nvPr/>
        </p:nvSpPr>
        <p:spPr>
          <a:xfrm>
            <a:off x="4253573" y="2893730"/>
            <a:ext cx="1986744" cy="127823"/>
          </a:xfrm>
          <a:custGeom>
            <a:avLst/>
            <a:gdLst>
              <a:gd name="connsiteX0" fmla="*/ 21323 w 1986744"/>
              <a:gd name="connsiteY0" fmla="*/ 89788 h 127823"/>
              <a:gd name="connsiteX1" fmla="*/ 35961 w 1986744"/>
              <a:gd name="connsiteY1" fmla="*/ 79299 h 127823"/>
              <a:gd name="connsiteX2" fmla="*/ 28469 w 1986744"/>
              <a:gd name="connsiteY2" fmla="*/ 70194 h 127823"/>
              <a:gd name="connsiteX3" fmla="*/ 12563 w 1986744"/>
              <a:gd name="connsiteY3" fmla="*/ 63969 h 127823"/>
              <a:gd name="connsiteX4" fmla="*/ 1153 w 1986744"/>
              <a:gd name="connsiteY4" fmla="*/ 49101 h 127823"/>
              <a:gd name="connsiteX5" fmla="*/ 22130 w 1986744"/>
              <a:gd name="connsiteY5" fmla="*/ 32158 h 127823"/>
              <a:gd name="connsiteX6" fmla="*/ 41033 w 1986744"/>
              <a:gd name="connsiteY6" fmla="*/ 38151 h 127823"/>
              <a:gd name="connsiteX7" fmla="*/ 41033 w 1986744"/>
              <a:gd name="connsiteY7" fmla="*/ 46450 h 127823"/>
              <a:gd name="connsiteX8" fmla="*/ 22245 w 1986744"/>
              <a:gd name="connsiteY8" fmla="*/ 38728 h 127823"/>
              <a:gd name="connsiteX9" fmla="*/ 9105 w 1986744"/>
              <a:gd name="connsiteY9" fmla="*/ 48525 h 127823"/>
              <a:gd name="connsiteX10" fmla="*/ 16482 w 1986744"/>
              <a:gd name="connsiteY10" fmla="*/ 57400 h 127823"/>
              <a:gd name="connsiteX11" fmla="*/ 32503 w 1986744"/>
              <a:gd name="connsiteY11" fmla="*/ 63624 h 127823"/>
              <a:gd name="connsiteX12" fmla="*/ 43914 w 1986744"/>
              <a:gd name="connsiteY12" fmla="*/ 78031 h 127823"/>
              <a:gd name="connsiteX13" fmla="*/ 21323 w 1986744"/>
              <a:gd name="connsiteY13" fmla="*/ 96473 h 127823"/>
              <a:gd name="connsiteX14" fmla="*/ 0 w 1986744"/>
              <a:gd name="connsiteY14" fmla="*/ 89903 h 127823"/>
              <a:gd name="connsiteX15" fmla="*/ 0 w 1986744"/>
              <a:gd name="connsiteY15" fmla="*/ 81259 h 127823"/>
              <a:gd name="connsiteX16" fmla="*/ 21438 w 1986744"/>
              <a:gd name="connsiteY16" fmla="*/ 90018 h 127823"/>
              <a:gd name="connsiteX17" fmla="*/ 79414 w 1986744"/>
              <a:gd name="connsiteY17" fmla="*/ 96243 h 127823"/>
              <a:gd name="connsiteX18" fmla="*/ 59129 w 1986744"/>
              <a:gd name="connsiteY18" fmla="*/ 74804 h 127823"/>
              <a:gd name="connsiteX19" fmla="*/ 59129 w 1986744"/>
              <a:gd name="connsiteY19" fmla="*/ 12794 h 127823"/>
              <a:gd name="connsiteX20" fmla="*/ 66851 w 1986744"/>
              <a:gd name="connsiteY20" fmla="*/ 12794 h 127823"/>
              <a:gd name="connsiteX21" fmla="*/ 66851 w 1986744"/>
              <a:gd name="connsiteY21" fmla="*/ 33080 h 127823"/>
              <a:gd name="connsiteX22" fmla="*/ 94168 w 1986744"/>
              <a:gd name="connsiteY22" fmla="*/ 33080 h 127823"/>
              <a:gd name="connsiteX23" fmla="*/ 94168 w 1986744"/>
              <a:gd name="connsiteY23" fmla="*/ 40457 h 127823"/>
              <a:gd name="connsiteX24" fmla="*/ 66851 w 1986744"/>
              <a:gd name="connsiteY24" fmla="*/ 40457 h 127823"/>
              <a:gd name="connsiteX25" fmla="*/ 66851 w 1986744"/>
              <a:gd name="connsiteY25" fmla="*/ 75495 h 127823"/>
              <a:gd name="connsiteX26" fmla="*/ 80221 w 1986744"/>
              <a:gd name="connsiteY26" fmla="*/ 88866 h 127823"/>
              <a:gd name="connsiteX27" fmla="*/ 95205 w 1986744"/>
              <a:gd name="connsiteY27" fmla="*/ 84140 h 127823"/>
              <a:gd name="connsiteX28" fmla="*/ 95205 w 1986744"/>
              <a:gd name="connsiteY28" fmla="*/ 91747 h 127823"/>
              <a:gd name="connsiteX29" fmla="*/ 79530 w 1986744"/>
              <a:gd name="connsiteY29" fmla="*/ 96358 h 127823"/>
              <a:gd name="connsiteX30" fmla="*/ 106270 w 1986744"/>
              <a:gd name="connsiteY30" fmla="*/ 14408 h 127823"/>
              <a:gd name="connsiteX31" fmla="*/ 111572 w 1986744"/>
              <a:gd name="connsiteY31" fmla="*/ 8875 h 127823"/>
              <a:gd name="connsiteX32" fmla="*/ 115261 w 1986744"/>
              <a:gd name="connsiteY32" fmla="*/ 10028 h 127823"/>
              <a:gd name="connsiteX33" fmla="*/ 121369 w 1986744"/>
              <a:gd name="connsiteY33" fmla="*/ 14292 h 127823"/>
              <a:gd name="connsiteX34" fmla="*/ 115261 w 1986744"/>
              <a:gd name="connsiteY34" fmla="*/ 18557 h 127823"/>
              <a:gd name="connsiteX35" fmla="*/ 111572 w 1986744"/>
              <a:gd name="connsiteY35" fmla="*/ 19825 h 127823"/>
              <a:gd name="connsiteX36" fmla="*/ 106270 w 1986744"/>
              <a:gd name="connsiteY36" fmla="*/ 14408 h 127823"/>
              <a:gd name="connsiteX37" fmla="*/ 108229 w 1986744"/>
              <a:gd name="connsiteY37" fmla="*/ 33080 h 127823"/>
              <a:gd name="connsiteX38" fmla="*/ 116182 w 1986744"/>
              <a:gd name="connsiteY38" fmla="*/ 33080 h 127823"/>
              <a:gd name="connsiteX39" fmla="*/ 116182 w 1986744"/>
              <a:gd name="connsiteY39" fmla="*/ 95205 h 127823"/>
              <a:gd name="connsiteX40" fmla="*/ 108229 w 1986744"/>
              <a:gd name="connsiteY40" fmla="*/ 95205 h 127823"/>
              <a:gd name="connsiteX41" fmla="*/ 108229 w 1986744"/>
              <a:gd name="connsiteY41" fmla="*/ 33080 h 127823"/>
              <a:gd name="connsiteX42" fmla="*/ 138197 w 1986744"/>
              <a:gd name="connsiteY42" fmla="*/ 115 h 127823"/>
              <a:gd name="connsiteX43" fmla="*/ 146035 w 1986744"/>
              <a:gd name="connsiteY43" fmla="*/ 115 h 127823"/>
              <a:gd name="connsiteX44" fmla="*/ 146035 w 1986744"/>
              <a:gd name="connsiteY44" fmla="*/ 95205 h 127823"/>
              <a:gd name="connsiteX45" fmla="*/ 138197 w 1986744"/>
              <a:gd name="connsiteY45" fmla="*/ 95205 h 127823"/>
              <a:gd name="connsiteX46" fmla="*/ 138197 w 1986744"/>
              <a:gd name="connsiteY46" fmla="*/ 115 h 127823"/>
              <a:gd name="connsiteX47" fmla="*/ 168280 w 1986744"/>
              <a:gd name="connsiteY47" fmla="*/ 115 h 127823"/>
              <a:gd name="connsiteX48" fmla="*/ 176118 w 1986744"/>
              <a:gd name="connsiteY48" fmla="*/ 115 h 127823"/>
              <a:gd name="connsiteX49" fmla="*/ 176118 w 1986744"/>
              <a:gd name="connsiteY49" fmla="*/ 95205 h 127823"/>
              <a:gd name="connsiteX50" fmla="*/ 168280 w 1986744"/>
              <a:gd name="connsiteY50" fmla="*/ 95205 h 127823"/>
              <a:gd name="connsiteX51" fmla="*/ 168280 w 1986744"/>
              <a:gd name="connsiteY51" fmla="*/ 115 h 127823"/>
              <a:gd name="connsiteX52" fmla="*/ 256224 w 1986744"/>
              <a:gd name="connsiteY52" fmla="*/ 88866 h 127823"/>
              <a:gd name="connsiteX53" fmla="*/ 276740 w 1986744"/>
              <a:gd name="connsiteY53" fmla="*/ 81489 h 127823"/>
              <a:gd name="connsiteX54" fmla="*/ 276740 w 1986744"/>
              <a:gd name="connsiteY54" fmla="*/ 89557 h 127823"/>
              <a:gd name="connsiteX55" fmla="*/ 255532 w 1986744"/>
              <a:gd name="connsiteY55" fmla="*/ 96127 h 127823"/>
              <a:gd name="connsiteX56" fmla="*/ 223375 w 1986744"/>
              <a:gd name="connsiteY56" fmla="*/ 64085 h 127823"/>
              <a:gd name="connsiteX57" fmla="*/ 255417 w 1986744"/>
              <a:gd name="connsiteY57" fmla="*/ 32042 h 127823"/>
              <a:gd name="connsiteX58" fmla="*/ 276049 w 1986744"/>
              <a:gd name="connsiteY58" fmla="*/ 39189 h 127823"/>
              <a:gd name="connsiteX59" fmla="*/ 276049 w 1986744"/>
              <a:gd name="connsiteY59" fmla="*/ 47948 h 127823"/>
              <a:gd name="connsiteX60" fmla="*/ 255878 w 1986744"/>
              <a:gd name="connsiteY60" fmla="*/ 39534 h 127823"/>
              <a:gd name="connsiteX61" fmla="*/ 231443 w 1986744"/>
              <a:gd name="connsiteY61" fmla="*/ 64085 h 127823"/>
              <a:gd name="connsiteX62" fmla="*/ 256224 w 1986744"/>
              <a:gd name="connsiteY62" fmla="*/ 88866 h 127823"/>
              <a:gd name="connsiteX63" fmla="*/ 288843 w 1986744"/>
              <a:gd name="connsiteY63" fmla="*/ 63969 h 127823"/>
              <a:gd name="connsiteX64" fmla="*/ 321001 w 1986744"/>
              <a:gd name="connsiteY64" fmla="*/ 32042 h 127823"/>
              <a:gd name="connsiteX65" fmla="*/ 352812 w 1986744"/>
              <a:gd name="connsiteY65" fmla="*/ 63969 h 127823"/>
              <a:gd name="connsiteX66" fmla="*/ 321001 w 1986744"/>
              <a:gd name="connsiteY66" fmla="*/ 96127 h 127823"/>
              <a:gd name="connsiteX67" fmla="*/ 288843 w 1986744"/>
              <a:gd name="connsiteY67" fmla="*/ 63969 h 127823"/>
              <a:gd name="connsiteX68" fmla="*/ 320885 w 1986744"/>
              <a:gd name="connsiteY68" fmla="*/ 39534 h 127823"/>
              <a:gd name="connsiteX69" fmla="*/ 296911 w 1986744"/>
              <a:gd name="connsiteY69" fmla="*/ 64085 h 127823"/>
              <a:gd name="connsiteX70" fmla="*/ 320885 w 1986744"/>
              <a:gd name="connsiteY70" fmla="*/ 88866 h 127823"/>
              <a:gd name="connsiteX71" fmla="*/ 344744 w 1986744"/>
              <a:gd name="connsiteY71" fmla="*/ 64085 h 127823"/>
              <a:gd name="connsiteX72" fmla="*/ 320885 w 1986744"/>
              <a:gd name="connsiteY72" fmla="*/ 39534 h 127823"/>
              <a:gd name="connsiteX73" fmla="*/ 378054 w 1986744"/>
              <a:gd name="connsiteY73" fmla="*/ 95205 h 127823"/>
              <a:gd name="connsiteX74" fmla="*/ 370217 w 1986744"/>
              <a:gd name="connsiteY74" fmla="*/ 95205 h 127823"/>
              <a:gd name="connsiteX75" fmla="*/ 370217 w 1986744"/>
              <a:gd name="connsiteY75" fmla="*/ 33080 h 127823"/>
              <a:gd name="connsiteX76" fmla="*/ 378054 w 1986744"/>
              <a:gd name="connsiteY76" fmla="*/ 33080 h 127823"/>
              <a:gd name="connsiteX77" fmla="*/ 378054 w 1986744"/>
              <a:gd name="connsiteY77" fmla="*/ 47026 h 127823"/>
              <a:gd name="connsiteX78" fmla="*/ 399839 w 1986744"/>
              <a:gd name="connsiteY78" fmla="*/ 32042 h 127823"/>
              <a:gd name="connsiteX79" fmla="*/ 419894 w 1986744"/>
              <a:gd name="connsiteY79" fmla="*/ 47948 h 127823"/>
              <a:gd name="connsiteX80" fmla="*/ 442946 w 1986744"/>
              <a:gd name="connsiteY80" fmla="*/ 32042 h 127823"/>
              <a:gd name="connsiteX81" fmla="*/ 465883 w 1986744"/>
              <a:gd name="connsiteY81" fmla="*/ 59705 h 127823"/>
              <a:gd name="connsiteX82" fmla="*/ 465883 w 1986744"/>
              <a:gd name="connsiteY82" fmla="*/ 95205 h 127823"/>
              <a:gd name="connsiteX83" fmla="*/ 458045 w 1986744"/>
              <a:gd name="connsiteY83" fmla="*/ 95205 h 127823"/>
              <a:gd name="connsiteX84" fmla="*/ 458045 w 1986744"/>
              <a:gd name="connsiteY84" fmla="*/ 60858 h 127823"/>
              <a:gd name="connsiteX85" fmla="*/ 441448 w 1986744"/>
              <a:gd name="connsiteY85" fmla="*/ 39650 h 127823"/>
              <a:gd name="connsiteX86" fmla="*/ 422084 w 1986744"/>
              <a:gd name="connsiteY86" fmla="*/ 62817 h 127823"/>
              <a:gd name="connsiteX87" fmla="*/ 422084 w 1986744"/>
              <a:gd name="connsiteY87" fmla="*/ 95205 h 127823"/>
              <a:gd name="connsiteX88" fmla="*/ 414246 w 1986744"/>
              <a:gd name="connsiteY88" fmla="*/ 95205 h 127823"/>
              <a:gd name="connsiteX89" fmla="*/ 414246 w 1986744"/>
              <a:gd name="connsiteY89" fmla="*/ 60858 h 127823"/>
              <a:gd name="connsiteX90" fmla="*/ 397649 w 1986744"/>
              <a:gd name="connsiteY90" fmla="*/ 39650 h 127823"/>
              <a:gd name="connsiteX91" fmla="*/ 378170 w 1986744"/>
              <a:gd name="connsiteY91" fmla="*/ 64085 h 127823"/>
              <a:gd name="connsiteX92" fmla="*/ 378170 w 1986744"/>
              <a:gd name="connsiteY92" fmla="*/ 95205 h 127823"/>
              <a:gd name="connsiteX93" fmla="*/ 494583 w 1986744"/>
              <a:gd name="connsiteY93" fmla="*/ 95205 h 127823"/>
              <a:gd name="connsiteX94" fmla="*/ 486745 w 1986744"/>
              <a:gd name="connsiteY94" fmla="*/ 95205 h 127823"/>
              <a:gd name="connsiteX95" fmla="*/ 486745 w 1986744"/>
              <a:gd name="connsiteY95" fmla="*/ 33080 h 127823"/>
              <a:gd name="connsiteX96" fmla="*/ 494583 w 1986744"/>
              <a:gd name="connsiteY96" fmla="*/ 33080 h 127823"/>
              <a:gd name="connsiteX97" fmla="*/ 494583 w 1986744"/>
              <a:gd name="connsiteY97" fmla="*/ 47026 h 127823"/>
              <a:gd name="connsiteX98" fmla="*/ 516367 w 1986744"/>
              <a:gd name="connsiteY98" fmla="*/ 32042 h 127823"/>
              <a:gd name="connsiteX99" fmla="*/ 536422 w 1986744"/>
              <a:gd name="connsiteY99" fmla="*/ 47948 h 127823"/>
              <a:gd name="connsiteX100" fmla="*/ 559474 w 1986744"/>
              <a:gd name="connsiteY100" fmla="*/ 32042 h 127823"/>
              <a:gd name="connsiteX101" fmla="*/ 582411 w 1986744"/>
              <a:gd name="connsiteY101" fmla="*/ 59705 h 127823"/>
              <a:gd name="connsiteX102" fmla="*/ 582411 w 1986744"/>
              <a:gd name="connsiteY102" fmla="*/ 95205 h 127823"/>
              <a:gd name="connsiteX103" fmla="*/ 574574 w 1986744"/>
              <a:gd name="connsiteY103" fmla="*/ 95205 h 127823"/>
              <a:gd name="connsiteX104" fmla="*/ 574574 w 1986744"/>
              <a:gd name="connsiteY104" fmla="*/ 60858 h 127823"/>
              <a:gd name="connsiteX105" fmla="*/ 557976 w 1986744"/>
              <a:gd name="connsiteY105" fmla="*/ 39650 h 127823"/>
              <a:gd name="connsiteX106" fmla="*/ 538612 w 1986744"/>
              <a:gd name="connsiteY106" fmla="*/ 62817 h 127823"/>
              <a:gd name="connsiteX107" fmla="*/ 538612 w 1986744"/>
              <a:gd name="connsiteY107" fmla="*/ 95205 h 127823"/>
              <a:gd name="connsiteX108" fmla="*/ 530775 w 1986744"/>
              <a:gd name="connsiteY108" fmla="*/ 95205 h 127823"/>
              <a:gd name="connsiteX109" fmla="*/ 530775 w 1986744"/>
              <a:gd name="connsiteY109" fmla="*/ 60858 h 127823"/>
              <a:gd name="connsiteX110" fmla="*/ 514177 w 1986744"/>
              <a:gd name="connsiteY110" fmla="*/ 39650 h 127823"/>
              <a:gd name="connsiteX111" fmla="*/ 494698 w 1986744"/>
              <a:gd name="connsiteY111" fmla="*/ 64085 h 127823"/>
              <a:gd name="connsiteX112" fmla="*/ 494698 w 1986744"/>
              <a:gd name="connsiteY112" fmla="*/ 95205 h 127823"/>
              <a:gd name="connsiteX113" fmla="*/ 646035 w 1986744"/>
              <a:gd name="connsiteY113" fmla="*/ 33080 h 127823"/>
              <a:gd name="connsiteX114" fmla="*/ 653873 w 1986744"/>
              <a:gd name="connsiteY114" fmla="*/ 33080 h 127823"/>
              <a:gd name="connsiteX115" fmla="*/ 653873 w 1986744"/>
              <a:gd name="connsiteY115" fmla="*/ 68119 h 127823"/>
              <a:gd name="connsiteX116" fmla="*/ 626787 w 1986744"/>
              <a:gd name="connsiteY116" fmla="*/ 96243 h 127823"/>
              <a:gd name="connsiteX117" fmla="*/ 599470 w 1986744"/>
              <a:gd name="connsiteY117" fmla="*/ 68119 h 127823"/>
              <a:gd name="connsiteX118" fmla="*/ 599470 w 1986744"/>
              <a:gd name="connsiteY118" fmla="*/ 33080 h 127823"/>
              <a:gd name="connsiteX119" fmla="*/ 607308 w 1986744"/>
              <a:gd name="connsiteY119" fmla="*/ 33080 h 127823"/>
              <a:gd name="connsiteX120" fmla="*/ 607308 w 1986744"/>
              <a:gd name="connsiteY120" fmla="*/ 68811 h 127823"/>
              <a:gd name="connsiteX121" fmla="*/ 626671 w 1986744"/>
              <a:gd name="connsiteY121" fmla="*/ 88866 h 127823"/>
              <a:gd name="connsiteX122" fmla="*/ 645920 w 1986744"/>
              <a:gd name="connsiteY122" fmla="*/ 68811 h 127823"/>
              <a:gd name="connsiteX123" fmla="*/ 645920 w 1986744"/>
              <a:gd name="connsiteY123" fmla="*/ 33080 h 127823"/>
              <a:gd name="connsiteX124" fmla="*/ 681996 w 1986744"/>
              <a:gd name="connsiteY124" fmla="*/ 95205 h 127823"/>
              <a:gd name="connsiteX125" fmla="*/ 674159 w 1986744"/>
              <a:gd name="connsiteY125" fmla="*/ 95205 h 127823"/>
              <a:gd name="connsiteX126" fmla="*/ 674159 w 1986744"/>
              <a:gd name="connsiteY126" fmla="*/ 33080 h 127823"/>
              <a:gd name="connsiteX127" fmla="*/ 681996 w 1986744"/>
              <a:gd name="connsiteY127" fmla="*/ 33080 h 127823"/>
              <a:gd name="connsiteX128" fmla="*/ 681996 w 1986744"/>
              <a:gd name="connsiteY128" fmla="*/ 47257 h 127823"/>
              <a:gd name="connsiteX129" fmla="*/ 704933 w 1986744"/>
              <a:gd name="connsiteY129" fmla="*/ 32042 h 127823"/>
              <a:gd name="connsiteX130" fmla="*/ 729484 w 1986744"/>
              <a:gd name="connsiteY130" fmla="*/ 59705 h 127823"/>
              <a:gd name="connsiteX131" fmla="*/ 729484 w 1986744"/>
              <a:gd name="connsiteY131" fmla="*/ 95205 h 127823"/>
              <a:gd name="connsiteX132" fmla="*/ 721646 w 1986744"/>
              <a:gd name="connsiteY132" fmla="*/ 95205 h 127823"/>
              <a:gd name="connsiteX133" fmla="*/ 721646 w 1986744"/>
              <a:gd name="connsiteY133" fmla="*/ 60858 h 127823"/>
              <a:gd name="connsiteX134" fmla="*/ 702974 w 1986744"/>
              <a:gd name="connsiteY134" fmla="*/ 39650 h 127823"/>
              <a:gd name="connsiteX135" fmla="*/ 681881 w 1986744"/>
              <a:gd name="connsiteY135" fmla="*/ 64085 h 127823"/>
              <a:gd name="connsiteX136" fmla="*/ 681881 w 1986744"/>
              <a:gd name="connsiteY136" fmla="*/ 95205 h 127823"/>
              <a:gd name="connsiteX137" fmla="*/ 748386 w 1986744"/>
              <a:gd name="connsiteY137" fmla="*/ 14408 h 127823"/>
              <a:gd name="connsiteX138" fmla="*/ 753688 w 1986744"/>
              <a:gd name="connsiteY138" fmla="*/ 8875 h 127823"/>
              <a:gd name="connsiteX139" fmla="*/ 757377 w 1986744"/>
              <a:gd name="connsiteY139" fmla="*/ 10028 h 127823"/>
              <a:gd name="connsiteX140" fmla="*/ 763485 w 1986744"/>
              <a:gd name="connsiteY140" fmla="*/ 14292 h 127823"/>
              <a:gd name="connsiteX141" fmla="*/ 757377 w 1986744"/>
              <a:gd name="connsiteY141" fmla="*/ 18557 h 127823"/>
              <a:gd name="connsiteX142" fmla="*/ 753688 w 1986744"/>
              <a:gd name="connsiteY142" fmla="*/ 19825 h 127823"/>
              <a:gd name="connsiteX143" fmla="*/ 748386 w 1986744"/>
              <a:gd name="connsiteY143" fmla="*/ 14408 h 127823"/>
              <a:gd name="connsiteX144" fmla="*/ 750346 w 1986744"/>
              <a:gd name="connsiteY144" fmla="*/ 33080 h 127823"/>
              <a:gd name="connsiteX145" fmla="*/ 758299 w 1986744"/>
              <a:gd name="connsiteY145" fmla="*/ 33080 h 127823"/>
              <a:gd name="connsiteX146" fmla="*/ 758299 w 1986744"/>
              <a:gd name="connsiteY146" fmla="*/ 95205 h 127823"/>
              <a:gd name="connsiteX147" fmla="*/ 750346 w 1986744"/>
              <a:gd name="connsiteY147" fmla="*/ 95205 h 127823"/>
              <a:gd name="connsiteX148" fmla="*/ 750346 w 1986744"/>
              <a:gd name="connsiteY148" fmla="*/ 33080 h 127823"/>
              <a:gd name="connsiteX149" fmla="*/ 808437 w 1986744"/>
              <a:gd name="connsiteY149" fmla="*/ 88866 h 127823"/>
              <a:gd name="connsiteX150" fmla="*/ 828953 w 1986744"/>
              <a:gd name="connsiteY150" fmla="*/ 81489 h 127823"/>
              <a:gd name="connsiteX151" fmla="*/ 828953 w 1986744"/>
              <a:gd name="connsiteY151" fmla="*/ 89557 h 127823"/>
              <a:gd name="connsiteX152" fmla="*/ 807745 w 1986744"/>
              <a:gd name="connsiteY152" fmla="*/ 96127 h 127823"/>
              <a:gd name="connsiteX153" fmla="*/ 775588 w 1986744"/>
              <a:gd name="connsiteY153" fmla="*/ 64085 h 127823"/>
              <a:gd name="connsiteX154" fmla="*/ 807630 w 1986744"/>
              <a:gd name="connsiteY154" fmla="*/ 32042 h 127823"/>
              <a:gd name="connsiteX155" fmla="*/ 828262 w 1986744"/>
              <a:gd name="connsiteY155" fmla="*/ 39189 h 127823"/>
              <a:gd name="connsiteX156" fmla="*/ 828262 w 1986744"/>
              <a:gd name="connsiteY156" fmla="*/ 47948 h 127823"/>
              <a:gd name="connsiteX157" fmla="*/ 808091 w 1986744"/>
              <a:gd name="connsiteY157" fmla="*/ 39534 h 127823"/>
              <a:gd name="connsiteX158" fmla="*/ 783656 w 1986744"/>
              <a:gd name="connsiteY158" fmla="*/ 64085 h 127823"/>
              <a:gd name="connsiteX159" fmla="*/ 808437 w 1986744"/>
              <a:gd name="connsiteY159" fmla="*/ 88866 h 127823"/>
              <a:gd name="connsiteX160" fmla="*/ 896842 w 1986744"/>
              <a:gd name="connsiteY160" fmla="*/ 80913 h 127823"/>
              <a:gd name="connsiteX161" fmla="*/ 872061 w 1986744"/>
              <a:gd name="connsiteY161" fmla="*/ 96243 h 127823"/>
              <a:gd name="connsiteX162" fmla="*/ 840941 w 1986744"/>
              <a:gd name="connsiteY162" fmla="*/ 64431 h 127823"/>
              <a:gd name="connsiteX163" fmla="*/ 872061 w 1986744"/>
              <a:gd name="connsiteY163" fmla="*/ 32042 h 127823"/>
              <a:gd name="connsiteX164" fmla="*/ 896842 w 1986744"/>
              <a:gd name="connsiteY164" fmla="*/ 47487 h 127823"/>
              <a:gd name="connsiteX165" fmla="*/ 896842 w 1986744"/>
              <a:gd name="connsiteY165" fmla="*/ 33080 h 127823"/>
              <a:gd name="connsiteX166" fmla="*/ 904680 w 1986744"/>
              <a:gd name="connsiteY166" fmla="*/ 33080 h 127823"/>
              <a:gd name="connsiteX167" fmla="*/ 904680 w 1986744"/>
              <a:gd name="connsiteY167" fmla="*/ 95205 h 127823"/>
              <a:gd name="connsiteX168" fmla="*/ 896842 w 1986744"/>
              <a:gd name="connsiteY168" fmla="*/ 95205 h 127823"/>
              <a:gd name="connsiteX169" fmla="*/ 896842 w 1986744"/>
              <a:gd name="connsiteY169" fmla="*/ 80913 h 127823"/>
              <a:gd name="connsiteX170" fmla="*/ 849124 w 1986744"/>
              <a:gd name="connsiteY170" fmla="*/ 64316 h 127823"/>
              <a:gd name="connsiteX171" fmla="*/ 872868 w 1986744"/>
              <a:gd name="connsiteY171" fmla="*/ 88866 h 127823"/>
              <a:gd name="connsiteX172" fmla="*/ 896842 w 1986744"/>
              <a:gd name="connsiteY172" fmla="*/ 64316 h 127823"/>
              <a:gd name="connsiteX173" fmla="*/ 872868 w 1986744"/>
              <a:gd name="connsiteY173" fmla="*/ 39534 h 127823"/>
              <a:gd name="connsiteX174" fmla="*/ 849124 w 1986744"/>
              <a:gd name="connsiteY174" fmla="*/ 64316 h 127823"/>
              <a:gd name="connsiteX175" fmla="*/ 946289 w 1986744"/>
              <a:gd name="connsiteY175" fmla="*/ 96243 h 127823"/>
              <a:gd name="connsiteX176" fmla="*/ 926003 w 1986744"/>
              <a:gd name="connsiteY176" fmla="*/ 74804 h 127823"/>
              <a:gd name="connsiteX177" fmla="*/ 926003 w 1986744"/>
              <a:gd name="connsiteY177" fmla="*/ 12794 h 127823"/>
              <a:gd name="connsiteX178" fmla="*/ 933725 w 1986744"/>
              <a:gd name="connsiteY178" fmla="*/ 12794 h 127823"/>
              <a:gd name="connsiteX179" fmla="*/ 933725 w 1986744"/>
              <a:gd name="connsiteY179" fmla="*/ 33080 h 127823"/>
              <a:gd name="connsiteX180" fmla="*/ 961042 w 1986744"/>
              <a:gd name="connsiteY180" fmla="*/ 33080 h 127823"/>
              <a:gd name="connsiteX181" fmla="*/ 961042 w 1986744"/>
              <a:gd name="connsiteY181" fmla="*/ 40457 h 127823"/>
              <a:gd name="connsiteX182" fmla="*/ 933725 w 1986744"/>
              <a:gd name="connsiteY182" fmla="*/ 40457 h 127823"/>
              <a:gd name="connsiteX183" fmla="*/ 933725 w 1986744"/>
              <a:gd name="connsiteY183" fmla="*/ 75495 h 127823"/>
              <a:gd name="connsiteX184" fmla="*/ 947095 w 1986744"/>
              <a:gd name="connsiteY184" fmla="*/ 88866 h 127823"/>
              <a:gd name="connsiteX185" fmla="*/ 962079 w 1986744"/>
              <a:gd name="connsiteY185" fmla="*/ 84140 h 127823"/>
              <a:gd name="connsiteX186" fmla="*/ 962079 w 1986744"/>
              <a:gd name="connsiteY186" fmla="*/ 91747 h 127823"/>
              <a:gd name="connsiteX187" fmla="*/ 946404 w 1986744"/>
              <a:gd name="connsiteY187" fmla="*/ 96358 h 127823"/>
              <a:gd name="connsiteX188" fmla="*/ 975911 w 1986744"/>
              <a:gd name="connsiteY188" fmla="*/ 18672 h 127823"/>
              <a:gd name="connsiteX189" fmla="*/ 969802 w 1986744"/>
              <a:gd name="connsiteY189" fmla="*/ 14408 h 127823"/>
              <a:gd name="connsiteX190" fmla="*/ 975911 w 1986744"/>
              <a:gd name="connsiteY190" fmla="*/ 10143 h 127823"/>
              <a:gd name="connsiteX191" fmla="*/ 979599 w 1986744"/>
              <a:gd name="connsiteY191" fmla="*/ 8990 h 127823"/>
              <a:gd name="connsiteX192" fmla="*/ 984901 w 1986744"/>
              <a:gd name="connsiteY192" fmla="*/ 14523 h 127823"/>
              <a:gd name="connsiteX193" fmla="*/ 979599 w 1986744"/>
              <a:gd name="connsiteY193" fmla="*/ 19940 h 127823"/>
              <a:gd name="connsiteX194" fmla="*/ 975911 w 1986744"/>
              <a:gd name="connsiteY194" fmla="*/ 18672 h 127823"/>
              <a:gd name="connsiteX195" fmla="*/ 974989 w 1986744"/>
              <a:gd name="connsiteY195" fmla="*/ 33080 h 127823"/>
              <a:gd name="connsiteX196" fmla="*/ 982942 w 1986744"/>
              <a:gd name="connsiteY196" fmla="*/ 33080 h 127823"/>
              <a:gd name="connsiteX197" fmla="*/ 982942 w 1986744"/>
              <a:gd name="connsiteY197" fmla="*/ 95205 h 127823"/>
              <a:gd name="connsiteX198" fmla="*/ 974989 w 1986744"/>
              <a:gd name="connsiteY198" fmla="*/ 95205 h 127823"/>
              <a:gd name="connsiteX199" fmla="*/ 974989 w 1986744"/>
              <a:gd name="connsiteY199" fmla="*/ 33080 h 127823"/>
              <a:gd name="connsiteX200" fmla="*/ 1012794 w 1986744"/>
              <a:gd name="connsiteY200" fmla="*/ 95205 h 127823"/>
              <a:gd name="connsiteX201" fmla="*/ 1004956 w 1986744"/>
              <a:gd name="connsiteY201" fmla="*/ 95205 h 127823"/>
              <a:gd name="connsiteX202" fmla="*/ 1004956 w 1986744"/>
              <a:gd name="connsiteY202" fmla="*/ 33080 h 127823"/>
              <a:gd name="connsiteX203" fmla="*/ 1012794 w 1986744"/>
              <a:gd name="connsiteY203" fmla="*/ 33080 h 127823"/>
              <a:gd name="connsiteX204" fmla="*/ 1012794 w 1986744"/>
              <a:gd name="connsiteY204" fmla="*/ 47257 h 127823"/>
              <a:gd name="connsiteX205" fmla="*/ 1035731 w 1986744"/>
              <a:gd name="connsiteY205" fmla="*/ 32042 h 127823"/>
              <a:gd name="connsiteX206" fmla="*/ 1060281 w 1986744"/>
              <a:gd name="connsiteY206" fmla="*/ 59705 h 127823"/>
              <a:gd name="connsiteX207" fmla="*/ 1060281 w 1986744"/>
              <a:gd name="connsiteY207" fmla="*/ 95205 h 127823"/>
              <a:gd name="connsiteX208" fmla="*/ 1052444 w 1986744"/>
              <a:gd name="connsiteY208" fmla="*/ 95205 h 127823"/>
              <a:gd name="connsiteX209" fmla="*/ 1052444 w 1986744"/>
              <a:gd name="connsiteY209" fmla="*/ 60858 h 127823"/>
              <a:gd name="connsiteX210" fmla="*/ 1033772 w 1986744"/>
              <a:gd name="connsiteY210" fmla="*/ 39650 h 127823"/>
              <a:gd name="connsiteX211" fmla="*/ 1012679 w 1986744"/>
              <a:gd name="connsiteY211" fmla="*/ 64085 h 127823"/>
              <a:gd name="connsiteX212" fmla="*/ 1012679 w 1986744"/>
              <a:gd name="connsiteY212" fmla="*/ 95205 h 127823"/>
              <a:gd name="connsiteX213" fmla="*/ 1106962 w 1986744"/>
              <a:gd name="connsiteY213" fmla="*/ 127824 h 127823"/>
              <a:gd name="connsiteX214" fmla="*/ 1081835 w 1986744"/>
              <a:gd name="connsiteY214" fmla="*/ 119295 h 127823"/>
              <a:gd name="connsiteX215" fmla="*/ 1081835 w 1986744"/>
              <a:gd name="connsiteY215" fmla="*/ 110650 h 127823"/>
              <a:gd name="connsiteX216" fmla="*/ 1106962 w 1986744"/>
              <a:gd name="connsiteY216" fmla="*/ 120332 h 127823"/>
              <a:gd name="connsiteX217" fmla="*/ 1131743 w 1986744"/>
              <a:gd name="connsiteY217" fmla="*/ 96704 h 127823"/>
              <a:gd name="connsiteX218" fmla="*/ 1131743 w 1986744"/>
              <a:gd name="connsiteY218" fmla="*/ 80798 h 127823"/>
              <a:gd name="connsiteX219" fmla="*/ 1106962 w 1986744"/>
              <a:gd name="connsiteY219" fmla="*/ 96127 h 127823"/>
              <a:gd name="connsiteX220" fmla="*/ 1075842 w 1986744"/>
              <a:gd name="connsiteY220" fmla="*/ 64316 h 127823"/>
              <a:gd name="connsiteX221" fmla="*/ 1106962 w 1986744"/>
              <a:gd name="connsiteY221" fmla="*/ 31927 h 127823"/>
              <a:gd name="connsiteX222" fmla="*/ 1131743 w 1986744"/>
              <a:gd name="connsiteY222" fmla="*/ 47372 h 127823"/>
              <a:gd name="connsiteX223" fmla="*/ 1131743 w 1986744"/>
              <a:gd name="connsiteY223" fmla="*/ 32965 h 127823"/>
              <a:gd name="connsiteX224" fmla="*/ 1139581 w 1986744"/>
              <a:gd name="connsiteY224" fmla="*/ 32965 h 127823"/>
              <a:gd name="connsiteX225" fmla="*/ 1139581 w 1986744"/>
              <a:gd name="connsiteY225" fmla="*/ 96127 h 127823"/>
              <a:gd name="connsiteX226" fmla="*/ 1106962 w 1986744"/>
              <a:gd name="connsiteY226" fmla="*/ 127709 h 127823"/>
              <a:gd name="connsiteX227" fmla="*/ 1107769 w 1986744"/>
              <a:gd name="connsiteY227" fmla="*/ 39534 h 127823"/>
              <a:gd name="connsiteX228" fmla="*/ 1084025 w 1986744"/>
              <a:gd name="connsiteY228" fmla="*/ 64316 h 127823"/>
              <a:gd name="connsiteX229" fmla="*/ 1107769 w 1986744"/>
              <a:gd name="connsiteY229" fmla="*/ 88866 h 127823"/>
              <a:gd name="connsiteX230" fmla="*/ 1131743 w 1986744"/>
              <a:gd name="connsiteY230" fmla="*/ 64316 h 127823"/>
              <a:gd name="connsiteX231" fmla="*/ 1107769 w 1986744"/>
              <a:gd name="connsiteY231" fmla="*/ 39534 h 127823"/>
              <a:gd name="connsiteX232" fmla="*/ 1255648 w 1986744"/>
              <a:gd name="connsiteY232" fmla="*/ 97049 h 127823"/>
              <a:gd name="connsiteX233" fmla="*/ 1232826 w 1986744"/>
              <a:gd name="connsiteY233" fmla="*/ 47142 h 127823"/>
              <a:gd name="connsiteX234" fmla="*/ 1209774 w 1986744"/>
              <a:gd name="connsiteY234" fmla="*/ 97049 h 127823"/>
              <a:gd name="connsiteX235" fmla="*/ 1182227 w 1986744"/>
              <a:gd name="connsiteY235" fmla="*/ 32965 h 127823"/>
              <a:gd name="connsiteX236" fmla="*/ 1191217 w 1986744"/>
              <a:gd name="connsiteY236" fmla="*/ 32965 h 127823"/>
              <a:gd name="connsiteX237" fmla="*/ 1210581 w 1986744"/>
              <a:gd name="connsiteY237" fmla="*/ 79645 h 127823"/>
              <a:gd name="connsiteX238" fmla="*/ 1232826 w 1986744"/>
              <a:gd name="connsiteY238" fmla="*/ 31120 h 127823"/>
              <a:gd name="connsiteX239" fmla="*/ 1254841 w 1986744"/>
              <a:gd name="connsiteY239" fmla="*/ 79645 h 127823"/>
              <a:gd name="connsiteX240" fmla="*/ 1274205 w 1986744"/>
              <a:gd name="connsiteY240" fmla="*/ 32965 h 127823"/>
              <a:gd name="connsiteX241" fmla="*/ 1282504 w 1986744"/>
              <a:gd name="connsiteY241" fmla="*/ 32965 h 127823"/>
              <a:gd name="connsiteX242" fmla="*/ 1255648 w 1986744"/>
              <a:gd name="connsiteY242" fmla="*/ 97049 h 127823"/>
              <a:gd name="connsiteX243" fmla="*/ 1288843 w 1986744"/>
              <a:gd name="connsiteY243" fmla="*/ 64431 h 127823"/>
              <a:gd name="connsiteX244" fmla="*/ 1319387 w 1986744"/>
              <a:gd name="connsiteY244" fmla="*/ 31927 h 127823"/>
              <a:gd name="connsiteX245" fmla="*/ 1348778 w 1986744"/>
              <a:gd name="connsiteY245" fmla="*/ 63278 h 127823"/>
              <a:gd name="connsiteX246" fmla="*/ 1348548 w 1986744"/>
              <a:gd name="connsiteY246" fmla="*/ 67082 h 127823"/>
              <a:gd name="connsiteX247" fmla="*/ 1297027 w 1986744"/>
              <a:gd name="connsiteY247" fmla="*/ 67082 h 127823"/>
              <a:gd name="connsiteX248" fmla="*/ 1321923 w 1986744"/>
              <a:gd name="connsiteY248" fmla="*/ 88866 h 127823"/>
              <a:gd name="connsiteX249" fmla="*/ 1344629 w 1986744"/>
              <a:gd name="connsiteY249" fmla="*/ 81259 h 127823"/>
              <a:gd name="connsiteX250" fmla="*/ 1344629 w 1986744"/>
              <a:gd name="connsiteY250" fmla="*/ 88981 h 127823"/>
              <a:gd name="connsiteX251" fmla="*/ 1321923 w 1986744"/>
              <a:gd name="connsiteY251" fmla="*/ 96127 h 127823"/>
              <a:gd name="connsiteX252" fmla="*/ 1288843 w 1986744"/>
              <a:gd name="connsiteY252" fmla="*/ 64431 h 127823"/>
              <a:gd name="connsiteX253" fmla="*/ 1340595 w 1986744"/>
              <a:gd name="connsiteY253" fmla="*/ 60627 h 127823"/>
              <a:gd name="connsiteX254" fmla="*/ 1319387 w 1986744"/>
              <a:gd name="connsiteY254" fmla="*/ 39189 h 127823"/>
              <a:gd name="connsiteX255" fmla="*/ 1297142 w 1986744"/>
              <a:gd name="connsiteY255" fmla="*/ 60627 h 127823"/>
              <a:gd name="connsiteX256" fmla="*/ 1340480 w 1986744"/>
              <a:gd name="connsiteY256" fmla="*/ 60627 h 127823"/>
              <a:gd name="connsiteX257" fmla="*/ 1366067 w 1986744"/>
              <a:gd name="connsiteY257" fmla="*/ 0 h 127823"/>
              <a:gd name="connsiteX258" fmla="*/ 1373905 w 1986744"/>
              <a:gd name="connsiteY258" fmla="*/ 0 h 127823"/>
              <a:gd name="connsiteX259" fmla="*/ 1373905 w 1986744"/>
              <a:gd name="connsiteY259" fmla="*/ 95090 h 127823"/>
              <a:gd name="connsiteX260" fmla="*/ 1366067 w 1986744"/>
              <a:gd name="connsiteY260" fmla="*/ 95090 h 127823"/>
              <a:gd name="connsiteX261" fmla="*/ 1366067 w 1986744"/>
              <a:gd name="connsiteY261" fmla="*/ 0 h 127823"/>
              <a:gd name="connsiteX262" fmla="*/ 1396151 w 1986744"/>
              <a:gd name="connsiteY262" fmla="*/ 0 h 127823"/>
              <a:gd name="connsiteX263" fmla="*/ 1403988 w 1986744"/>
              <a:gd name="connsiteY263" fmla="*/ 0 h 127823"/>
              <a:gd name="connsiteX264" fmla="*/ 1403988 w 1986744"/>
              <a:gd name="connsiteY264" fmla="*/ 95090 h 127823"/>
              <a:gd name="connsiteX265" fmla="*/ 1396151 w 1986744"/>
              <a:gd name="connsiteY265" fmla="*/ 95090 h 127823"/>
              <a:gd name="connsiteX266" fmla="*/ 1396151 w 1986744"/>
              <a:gd name="connsiteY266" fmla="*/ 0 h 127823"/>
              <a:gd name="connsiteX267" fmla="*/ 1520171 w 1986744"/>
              <a:gd name="connsiteY267" fmla="*/ 97049 h 127823"/>
              <a:gd name="connsiteX268" fmla="*/ 1497349 w 1986744"/>
              <a:gd name="connsiteY268" fmla="*/ 47142 h 127823"/>
              <a:gd name="connsiteX269" fmla="*/ 1474297 w 1986744"/>
              <a:gd name="connsiteY269" fmla="*/ 97049 h 127823"/>
              <a:gd name="connsiteX270" fmla="*/ 1446750 w 1986744"/>
              <a:gd name="connsiteY270" fmla="*/ 32965 h 127823"/>
              <a:gd name="connsiteX271" fmla="*/ 1455740 w 1986744"/>
              <a:gd name="connsiteY271" fmla="*/ 32965 h 127823"/>
              <a:gd name="connsiteX272" fmla="*/ 1475104 w 1986744"/>
              <a:gd name="connsiteY272" fmla="*/ 79645 h 127823"/>
              <a:gd name="connsiteX273" fmla="*/ 1497349 w 1986744"/>
              <a:gd name="connsiteY273" fmla="*/ 31120 h 127823"/>
              <a:gd name="connsiteX274" fmla="*/ 1519364 w 1986744"/>
              <a:gd name="connsiteY274" fmla="*/ 79645 h 127823"/>
              <a:gd name="connsiteX275" fmla="*/ 1538728 w 1986744"/>
              <a:gd name="connsiteY275" fmla="*/ 32965 h 127823"/>
              <a:gd name="connsiteX276" fmla="*/ 1547027 w 1986744"/>
              <a:gd name="connsiteY276" fmla="*/ 32965 h 127823"/>
              <a:gd name="connsiteX277" fmla="*/ 1520171 w 1986744"/>
              <a:gd name="connsiteY277" fmla="*/ 97049 h 127823"/>
              <a:gd name="connsiteX278" fmla="*/ 1558091 w 1986744"/>
              <a:gd name="connsiteY278" fmla="*/ 14408 h 127823"/>
              <a:gd name="connsiteX279" fmla="*/ 1563393 w 1986744"/>
              <a:gd name="connsiteY279" fmla="*/ 8875 h 127823"/>
              <a:gd name="connsiteX280" fmla="*/ 1567082 w 1986744"/>
              <a:gd name="connsiteY280" fmla="*/ 10028 h 127823"/>
              <a:gd name="connsiteX281" fmla="*/ 1573191 w 1986744"/>
              <a:gd name="connsiteY281" fmla="*/ 14292 h 127823"/>
              <a:gd name="connsiteX282" fmla="*/ 1567082 w 1986744"/>
              <a:gd name="connsiteY282" fmla="*/ 18557 h 127823"/>
              <a:gd name="connsiteX283" fmla="*/ 1563393 w 1986744"/>
              <a:gd name="connsiteY283" fmla="*/ 19825 h 127823"/>
              <a:gd name="connsiteX284" fmla="*/ 1558091 w 1986744"/>
              <a:gd name="connsiteY284" fmla="*/ 14408 h 127823"/>
              <a:gd name="connsiteX285" fmla="*/ 1560051 w 1986744"/>
              <a:gd name="connsiteY285" fmla="*/ 33080 h 127823"/>
              <a:gd name="connsiteX286" fmla="*/ 1568004 w 1986744"/>
              <a:gd name="connsiteY286" fmla="*/ 33080 h 127823"/>
              <a:gd name="connsiteX287" fmla="*/ 1568004 w 1986744"/>
              <a:gd name="connsiteY287" fmla="*/ 95205 h 127823"/>
              <a:gd name="connsiteX288" fmla="*/ 1560051 w 1986744"/>
              <a:gd name="connsiteY288" fmla="*/ 95205 h 127823"/>
              <a:gd name="connsiteX289" fmla="*/ 1560051 w 1986744"/>
              <a:gd name="connsiteY289" fmla="*/ 33080 h 127823"/>
              <a:gd name="connsiteX290" fmla="*/ 1609498 w 1986744"/>
              <a:gd name="connsiteY290" fmla="*/ 96243 h 127823"/>
              <a:gd name="connsiteX291" fmla="*/ 1589212 w 1986744"/>
              <a:gd name="connsiteY291" fmla="*/ 74804 h 127823"/>
              <a:gd name="connsiteX292" fmla="*/ 1589212 w 1986744"/>
              <a:gd name="connsiteY292" fmla="*/ 12794 h 127823"/>
              <a:gd name="connsiteX293" fmla="*/ 1596934 w 1986744"/>
              <a:gd name="connsiteY293" fmla="*/ 12794 h 127823"/>
              <a:gd name="connsiteX294" fmla="*/ 1596934 w 1986744"/>
              <a:gd name="connsiteY294" fmla="*/ 33080 h 127823"/>
              <a:gd name="connsiteX295" fmla="*/ 1624251 w 1986744"/>
              <a:gd name="connsiteY295" fmla="*/ 33080 h 127823"/>
              <a:gd name="connsiteX296" fmla="*/ 1624251 w 1986744"/>
              <a:gd name="connsiteY296" fmla="*/ 40457 h 127823"/>
              <a:gd name="connsiteX297" fmla="*/ 1596934 w 1986744"/>
              <a:gd name="connsiteY297" fmla="*/ 40457 h 127823"/>
              <a:gd name="connsiteX298" fmla="*/ 1596934 w 1986744"/>
              <a:gd name="connsiteY298" fmla="*/ 75495 h 127823"/>
              <a:gd name="connsiteX299" fmla="*/ 1610304 w 1986744"/>
              <a:gd name="connsiteY299" fmla="*/ 88866 h 127823"/>
              <a:gd name="connsiteX300" fmla="*/ 1625288 w 1986744"/>
              <a:gd name="connsiteY300" fmla="*/ 84140 h 127823"/>
              <a:gd name="connsiteX301" fmla="*/ 1625288 w 1986744"/>
              <a:gd name="connsiteY301" fmla="*/ 91747 h 127823"/>
              <a:gd name="connsiteX302" fmla="*/ 1609613 w 1986744"/>
              <a:gd name="connsiteY302" fmla="*/ 96358 h 127823"/>
              <a:gd name="connsiteX303" fmla="*/ 1646150 w 1986744"/>
              <a:gd name="connsiteY303" fmla="*/ 95205 h 127823"/>
              <a:gd name="connsiteX304" fmla="*/ 1638313 w 1986744"/>
              <a:gd name="connsiteY304" fmla="*/ 95205 h 127823"/>
              <a:gd name="connsiteX305" fmla="*/ 1638313 w 1986744"/>
              <a:gd name="connsiteY305" fmla="*/ 115 h 127823"/>
              <a:gd name="connsiteX306" fmla="*/ 1646150 w 1986744"/>
              <a:gd name="connsiteY306" fmla="*/ 115 h 127823"/>
              <a:gd name="connsiteX307" fmla="*/ 1646150 w 1986744"/>
              <a:gd name="connsiteY307" fmla="*/ 47257 h 127823"/>
              <a:gd name="connsiteX308" fmla="*/ 1669087 w 1986744"/>
              <a:gd name="connsiteY308" fmla="*/ 32042 h 127823"/>
              <a:gd name="connsiteX309" fmla="*/ 1693638 w 1986744"/>
              <a:gd name="connsiteY309" fmla="*/ 59705 h 127823"/>
              <a:gd name="connsiteX310" fmla="*/ 1693638 w 1986744"/>
              <a:gd name="connsiteY310" fmla="*/ 95205 h 127823"/>
              <a:gd name="connsiteX311" fmla="*/ 1685800 w 1986744"/>
              <a:gd name="connsiteY311" fmla="*/ 95205 h 127823"/>
              <a:gd name="connsiteX312" fmla="*/ 1685800 w 1986744"/>
              <a:gd name="connsiteY312" fmla="*/ 60858 h 127823"/>
              <a:gd name="connsiteX313" fmla="*/ 1667128 w 1986744"/>
              <a:gd name="connsiteY313" fmla="*/ 39650 h 127823"/>
              <a:gd name="connsiteX314" fmla="*/ 1646035 w 1986744"/>
              <a:gd name="connsiteY314" fmla="*/ 64085 h 127823"/>
              <a:gd name="connsiteX315" fmla="*/ 1646035 w 1986744"/>
              <a:gd name="connsiteY315" fmla="*/ 95205 h 127823"/>
              <a:gd name="connsiteX316" fmla="*/ 1750692 w 1986744"/>
              <a:gd name="connsiteY316" fmla="*/ 126902 h 127823"/>
              <a:gd name="connsiteX317" fmla="*/ 1742393 w 1986744"/>
              <a:gd name="connsiteY317" fmla="*/ 126902 h 127823"/>
              <a:gd name="connsiteX318" fmla="*/ 1762102 w 1986744"/>
              <a:gd name="connsiteY318" fmla="*/ 86100 h 127823"/>
              <a:gd name="connsiteX319" fmla="*/ 1734556 w 1986744"/>
              <a:gd name="connsiteY319" fmla="*/ 33080 h 127823"/>
              <a:gd name="connsiteX320" fmla="*/ 1743776 w 1986744"/>
              <a:gd name="connsiteY320" fmla="*/ 33080 h 127823"/>
              <a:gd name="connsiteX321" fmla="*/ 1766367 w 1986744"/>
              <a:gd name="connsiteY321" fmla="*/ 77225 h 127823"/>
              <a:gd name="connsiteX322" fmla="*/ 1787806 w 1986744"/>
              <a:gd name="connsiteY322" fmla="*/ 33080 h 127823"/>
              <a:gd name="connsiteX323" fmla="*/ 1796104 w 1986744"/>
              <a:gd name="connsiteY323" fmla="*/ 33080 h 127823"/>
              <a:gd name="connsiteX324" fmla="*/ 1750692 w 1986744"/>
              <a:gd name="connsiteY324" fmla="*/ 126902 h 127823"/>
              <a:gd name="connsiteX325" fmla="*/ 1801983 w 1986744"/>
              <a:gd name="connsiteY325" fmla="*/ 63969 h 127823"/>
              <a:gd name="connsiteX326" fmla="*/ 1834140 w 1986744"/>
              <a:gd name="connsiteY326" fmla="*/ 32042 h 127823"/>
              <a:gd name="connsiteX327" fmla="*/ 1865952 w 1986744"/>
              <a:gd name="connsiteY327" fmla="*/ 63969 h 127823"/>
              <a:gd name="connsiteX328" fmla="*/ 1834140 w 1986744"/>
              <a:gd name="connsiteY328" fmla="*/ 96127 h 127823"/>
              <a:gd name="connsiteX329" fmla="*/ 1801983 w 1986744"/>
              <a:gd name="connsiteY329" fmla="*/ 63969 h 127823"/>
              <a:gd name="connsiteX330" fmla="*/ 1834025 w 1986744"/>
              <a:gd name="connsiteY330" fmla="*/ 39534 h 127823"/>
              <a:gd name="connsiteX331" fmla="*/ 1810051 w 1986744"/>
              <a:gd name="connsiteY331" fmla="*/ 64085 h 127823"/>
              <a:gd name="connsiteX332" fmla="*/ 1834025 w 1986744"/>
              <a:gd name="connsiteY332" fmla="*/ 88866 h 127823"/>
              <a:gd name="connsiteX333" fmla="*/ 1857884 w 1986744"/>
              <a:gd name="connsiteY333" fmla="*/ 64085 h 127823"/>
              <a:gd name="connsiteX334" fmla="*/ 1834025 w 1986744"/>
              <a:gd name="connsiteY334" fmla="*/ 39534 h 127823"/>
              <a:gd name="connsiteX335" fmla="*/ 1927502 w 1986744"/>
              <a:gd name="connsiteY335" fmla="*/ 33080 h 127823"/>
              <a:gd name="connsiteX336" fmla="*/ 1935339 w 1986744"/>
              <a:gd name="connsiteY336" fmla="*/ 33080 h 127823"/>
              <a:gd name="connsiteX337" fmla="*/ 1935339 w 1986744"/>
              <a:gd name="connsiteY337" fmla="*/ 68119 h 127823"/>
              <a:gd name="connsiteX338" fmla="*/ 1908253 w 1986744"/>
              <a:gd name="connsiteY338" fmla="*/ 96243 h 127823"/>
              <a:gd name="connsiteX339" fmla="*/ 1880936 w 1986744"/>
              <a:gd name="connsiteY339" fmla="*/ 68119 h 127823"/>
              <a:gd name="connsiteX340" fmla="*/ 1880936 w 1986744"/>
              <a:gd name="connsiteY340" fmla="*/ 33080 h 127823"/>
              <a:gd name="connsiteX341" fmla="*/ 1888774 w 1986744"/>
              <a:gd name="connsiteY341" fmla="*/ 33080 h 127823"/>
              <a:gd name="connsiteX342" fmla="*/ 1888774 w 1986744"/>
              <a:gd name="connsiteY342" fmla="*/ 68811 h 127823"/>
              <a:gd name="connsiteX343" fmla="*/ 1908138 w 1986744"/>
              <a:gd name="connsiteY343" fmla="*/ 88866 h 127823"/>
              <a:gd name="connsiteX344" fmla="*/ 1927386 w 1986744"/>
              <a:gd name="connsiteY344" fmla="*/ 68811 h 127823"/>
              <a:gd name="connsiteX345" fmla="*/ 1927386 w 1986744"/>
              <a:gd name="connsiteY345" fmla="*/ 33080 h 127823"/>
              <a:gd name="connsiteX346" fmla="*/ 1963463 w 1986744"/>
              <a:gd name="connsiteY346" fmla="*/ 95205 h 127823"/>
              <a:gd name="connsiteX347" fmla="*/ 1955625 w 1986744"/>
              <a:gd name="connsiteY347" fmla="*/ 95205 h 127823"/>
              <a:gd name="connsiteX348" fmla="*/ 1955625 w 1986744"/>
              <a:gd name="connsiteY348" fmla="*/ 33080 h 127823"/>
              <a:gd name="connsiteX349" fmla="*/ 1963463 w 1986744"/>
              <a:gd name="connsiteY349" fmla="*/ 33080 h 127823"/>
              <a:gd name="connsiteX350" fmla="*/ 1963463 w 1986744"/>
              <a:gd name="connsiteY350" fmla="*/ 49101 h 127823"/>
              <a:gd name="connsiteX351" fmla="*/ 1986745 w 1986744"/>
              <a:gd name="connsiteY351" fmla="*/ 32158 h 127823"/>
              <a:gd name="connsiteX352" fmla="*/ 1986745 w 1986744"/>
              <a:gd name="connsiteY352" fmla="*/ 41033 h 127823"/>
              <a:gd name="connsiteX353" fmla="*/ 1963463 w 1986744"/>
              <a:gd name="connsiteY353" fmla="*/ 65353 h 127823"/>
              <a:gd name="connsiteX354" fmla="*/ 1963463 w 1986744"/>
              <a:gd name="connsiteY354" fmla="*/ 95320 h 12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</a:cxnLst>
            <a:rect l="l" t="t" r="r" b="b"/>
            <a:pathLst>
              <a:path w="1986744" h="127823">
                <a:moveTo>
                  <a:pt x="21323" y="89788"/>
                </a:moveTo>
                <a:cubicBezTo>
                  <a:pt x="29622" y="89788"/>
                  <a:pt x="35961" y="86100"/>
                  <a:pt x="35961" y="79299"/>
                </a:cubicBezTo>
                <a:cubicBezTo>
                  <a:pt x="35961" y="75380"/>
                  <a:pt x="33771" y="72268"/>
                  <a:pt x="28469" y="70194"/>
                </a:cubicBezTo>
                <a:lnTo>
                  <a:pt x="12563" y="63969"/>
                </a:lnTo>
                <a:cubicBezTo>
                  <a:pt x="5071" y="60973"/>
                  <a:pt x="1153" y="56593"/>
                  <a:pt x="1153" y="49101"/>
                </a:cubicBezTo>
                <a:cubicBezTo>
                  <a:pt x="1153" y="38612"/>
                  <a:pt x="9912" y="32158"/>
                  <a:pt x="22130" y="32158"/>
                </a:cubicBezTo>
                <a:cubicBezTo>
                  <a:pt x="29391" y="32158"/>
                  <a:pt x="36192" y="34232"/>
                  <a:pt x="41033" y="38151"/>
                </a:cubicBezTo>
                <a:lnTo>
                  <a:pt x="41033" y="46450"/>
                </a:lnTo>
                <a:cubicBezTo>
                  <a:pt x="35615" y="41494"/>
                  <a:pt x="28700" y="38728"/>
                  <a:pt x="22245" y="38728"/>
                </a:cubicBezTo>
                <a:cubicBezTo>
                  <a:pt x="14638" y="38728"/>
                  <a:pt x="9105" y="42301"/>
                  <a:pt x="9105" y="48525"/>
                </a:cubicBezTo>
                <a:cubicBezTo>
                  <a:pt x="9105" y="52674"/>
                  <a:pt x="11180" y="55325"/>
                  <a:pt x="16482" y="57400"/>
                </a:cubicBezTo>
                <a:lnTo>
                  <a:pt x="32503" y="63624"/>
                </a:lnTo>
                <a:cubicBezTo>
                  <a:pt x="40341" y="66851"/>
                  <a:pt x="43914" y="71577"/>
                  <a:pt x="43914" y="78031"/>
                </a:cubicBezTo>
                <a:cubicBezTo>
                  <a:pt x="43914" y="89557"/>
                  <a:pt x="34347" y="96473"/>
                  <a:pt x="21323" y="96473"/>
                </a:cubicBezTo>
                <a:cubicBezTo>
                  <a:pt x="13024" y="96473"/>
                  <a:pt x="5648" y="94283"/>
                  <a:pt x="0" y="89903"/>
                </a:cubicBezTo>
                <a:lnTo>
                  <a:pt x="0" y="81259"/>
                </a:lnTo>
                <a:cubicBezTo>
                  <a:pt x="6455" y="87368"/>
                  <a:pt x="13946" y="90018"/>
                  <a:pt x="21438" y="90018"/>
                </a:cubicBezTo>
                <a:close/>
                <a:moveTo>
                  <a:pt x="79414" y="96243"/>
                </a:moveTo>
                <a:cubicBezTo>
                  <a:pt x="66851" y="96243"/>
                  <a:pt x="59129" y="90364"/>
                  <a:pt x="59129" y="74804"/>
                </a:cubicBezTo>
                <a:lnTo>
                  <a:pt x="59129" y="12794"/>
                </a:lnTo>
                <a:lnTo>
                  <a:pt x="66851" y="12794"/>
                </a:lnTo>
                <a:lnTo>
                  <a:pt x="66851" y="33080"/>
                </a:lnTo>
                <a:lnTo>
                  <a:pt x="94168" y="33080"/>
                </a:lnTo>
                <a:lnTo>
                  <a:pt x="94168" y="40457"/>
                </a:lnTo>
                <a:lnTo>
                  <a:pt x="66851" y="40457"/>
                </a:lnTo>
                <a:lnTo>
                  <a:pt x="66851" y="75495"/>
                </a:lnTo>
                <a:cubicBezTo>
                  <a:pt x="66851" y="85062"/>
                  <a:pt x="72384" y="88866"/>
                  <a:pt x="80221" y="88866"/>
                </a:cubicBezTo>
                <a:cubicBezTo>
                  <a:pt x="85062" y="88866"/>
                  <a:pt x="90595" y="87483"/>
                  <a:pt x="95205" y="84140"/>
                </a:cubicBezTo>
                <a:lnTo>
                  <a:pt x="95205" y="91747"/>
                </a:lnTo>
                <a:cubicBezTo>
                  <a:pt x="90710" y="94975"/>
                  <a:pt x="84601" y="96358"/>
                  <a:pt x="79530" y="96358"/>
                </a:cubicBezTo>
                <a:close/>
                <a:moveTo>
                  <a:pt x="106270" y="14408"/>
                </a:moveTo>
                <a:cubicBezTo>
                  <a:pt x="106270" y="11411"/>
                  <a:pt x="108575" y="8875"/>
                  <a:pt x="111572" y="8875"/>
                </a:cubicBezTo>
                <a:cubicBezTo>
                  <a:pt x="112955" y="8875"/>
                  <a:pt x="114108" y="9221"/>
                  <a:pt x="115261" y="10028"/>
                </a:cubicBezTo>
                <a:lnTo>
                  <a:pt x="121369" y="14292"/>
                </a:lnTo>
                <a:lnTo>
                  <a:pt x="115261" y="18557"/>
                </a:lnTo>
                <a:cubicBezTo>
                  <a:pt x="114108" y="19364"/>
                  <a:pt x="112955" y="19825"/>
                  <a:pt x="111572" y="19825"/>
                </a:cubicBezTo>
                <a:cubicBezTo>
                  <a:pt x="108575" y="19825"/>
                  <a:pt x="106270" y="17289"/>
                  <a:pt x="106270" y="14408"/>
                </a:cubicBezTo>
                <a:close/>
                <a:moveTo>
                  <a:pt x="108229" y="33080"/>
                </a:moveTo>
                <a:lnTo>
                  <a:pt x="116182" y="33080"/>
                </a:lnTo>
                <a:lnTo>
                  <a:pt x="116182" y="95205"/>
                </a:lnTo>
                <a:lnTo>
                  <a:pt x="108229" y="95205"/>
                </a:lnTo>
                <a:lnTo>
                  <a:pt x="108229" y="33080"/>
                </a:lnTo>
                <a:close/>
                <a:moveTo>
                  <a:pt x="138197" y="115"/>
                </a:moveTo>
                <a:lnTo>
                  <a:pt x="146035" y="115"/>
                </a:lnTo>
                <a:lnTo>
                  <a:pt x="146035" y="95205"/>
                </a:lnTo>
                <a:lnTo>
                  <a:pt x="138197" y="95205"/>
                </a:lnTo>
                <a:lnTo>
                  <a:pt x="138197" y="115"/>
                </a:lnTo>
                <a:close/>
                <a:moveTo>
                  <a:pt x="168280" y="115"/>
                </a:moveTo>
                <a:lnTo>
                  <a:pt x="176118" y="115"/>
                </a:lnTo>
                <a:lnTo>
                  <a:pt x="176118" y="95205"/>
                </a:lnTo>
                <a:lnTo>
                  <a:pt x="168280" y="95205"/>
                </a:lnTo>
                <a:lnTo>
                  <a:pt x="168280" y="115"/>
                </a:lnTo>
                <a:close/>
                <a:moveTo>
                  <a:pt x="256224" y="88866"/>
                </a:moveTo>
                <a:cubicBezTo>
                  <a:pt x="264062" y="88866"/>
                  <a:pt x="271208" y="86445"/>
                  <a:pt x="276740" y="81489"/>
                </a:cubicBezTo>
                <a:lnTo>
                  <a:pt x="276740" y="89557"/>
                </a:lnTo>
                <a:cubicBezTo>
                  <a:pt x="270631" y="94168"/>
                  <a:pt x="263370" y="96127"/>
                  <a:pt x="255532" y="96127"/>
                </a:cubicBezTo>
                <a:cubicBezTo>
                  <a:pt x="236514" y="96127"/>
                  <a:pt x="223375" y="82757"/>
                  <a:pt x="223375" y="64085"/>
                </a:cubicBezTo>
                <a:cubicBezTo>
                  <a:pt x="223375" y="45413"/>
                  <a:pt x="236860" y="32042"/>
                  <a:pt x="255417" y="32042"/>
                </a:cubicBezTo>
                <a:cubicBezTo>
                  <a:pt x="263485" y="32042"/>
                  <a:pt x="270631" y="34463"/>
                  <a:pt x="276049" y="39189"/>
                </a:cubicBezTo>
                <a:lnTo>
                  <a:pt x="276049" y="47948"/>
                </a:lnTo>
                <a:cubicBezTo>
                  <a:pt x="271093" y="42531"/>
                  <a:pt x="263946" y="39534"/>
                  <a:pt x="255878" y="39534"/>
                </a:cubicBezTo>
                <a:cubicBezTo>
                  <a:pt x="241586" y="39534"/>
                  <a:pt x="231443" y="49677"/>
                  <a:pt x="231443" y="64085"/>
                </a:cubicBezTo>
                <a:cubicBezTo>
                  <a:pt x="231443" y="78492"/>
                  <a:pt x="241586" y="88866"/>
                  <a:pt x="256224" y="88866"/>
                </a:cubicBezTo>
                <a:close/>
                <a:moveTo>
                  <a:pt x="288843" y="63969"/>
                </a:moveTo>
                <a:cubicBezTo>
                  <a:pt x="288843" y="45528"/>
                  <a:pt x="302328" y="32042"/>
                  <a:pt x="321001" y="32042"/>
                </a:cubicBezTo>
                <a:cubicBezTo>
                  <a:pt x="339673" y="32042"/>
                  <a:pt x="352812" y="45528"/>
                  <a:pt x="352812" y="63969"/>
                </a:cubicBezTo>
                <a:cubicBezTo>
                  <a:pt x="352812" y="82411"/>
                  <a:pt x="339673" y="96127"/>
                  <a:pt x="321001" y="96127"/>
                </a:cubicBezTo>
                <a:cubicBezTo>
                  <a:pt x="302328" y="96127"/>
                  <a:pt x="288843" y="82527"/>
                  <a:pt x="288843" y="63969"/>
                </a:cubicBezTo>
                <a:close/>
                <a:moveTo>
                  <a:pt x="320885" y="39534"/>
                </a:moveTo>
                <a:cubicBezTo>
                  <a:pt x="306823" y="39534"/>
                  <a:pt x="296911" y="49908"/>
                  <a:pt x="296911" y="64085"/>
                </a:cubicBezTo>
                <a:cubicBezTo>
                  <a:pt x="296911" y="78262"/>
                  <a:pt x="306823" y="88866"/>
                  <a:pt x="320885" y="88866"/>
                </a:cubicBezTo>
                <a:cubicBezTo>
                  <a:pt x="334947" y="88866"/>
                  <a:pt x="344744" y="78492"/>
                  <a:pt x="344744" y="64085"/>
                </a:cubicBezTo>
                <a:cubicBezTo>
                  <a:pt x="344744" y="49677"/>
                  <a:pt x="334832" y="39534"/>
                  <a:pt x="320885" y="39534"/>
                </a:cubicBezTo>
                <a:close/>
                <a:moveTo>
                  <a:pt x="378054" y="95205"/>
                </a:moveTo>
                <a:lnTo>
                  <a:pt x="370217" y="95205"/>
                </a:lnTo>
                <a:lnTo>
                  <a:pt x="370217" y="33080"/>
                </a:lnTo>
                <a:lnTo>
                  <a:pt x="378054" y="33080"/>
                </a:lnTo>
                <a:lnTo>
                  <a:pt x="378054" y="47026"/>
                </a:lnTo>
                <a:cubicBezTo>
                  <a:pt x="381973" y="38036"/>
                  <a:pt x="390157" y="32042"/>
                  <a:pt x="399839" y="32042"/>
                </a:cubicBezTo>
                <a:cubicBezTo>
                  <a:pt x="410673" y="32042"/>
                  <a:pt x="417128" y="38267"/>
                  <a:pt x="419894" y="47948"/>
                </a:cubicBezTo>
                <a:cubicBezTo>
                  <a:pt x="423697" y="38612"/>
                  <a:pt x="432342" y="32042"/>
                  <a:pt x="442946" y="32042"/>
                </a:cubicBezTo>
                <a:cubicBezTo>
                  <a:pt x="458276" y="32042"/>
                  <a:pt x="465883" y="43568"/>
                  <a:pt x="465883" y="59705"/>
                </a:cubicBezTo>
                <a:lnTo>
                  <a:pt x="465883" y="95205"/>
                </a:lnTo>
                <a:lnTo>
                  <a:pt x="458045" y="95205"/>
                </a:lnTo>
                <a:lnTo>
                  <a:pt x="458045" y="60858"/>
                </a:lnTo>
                <a:cubicBezTo>
                  <a:pt x="458045" y="46796"/>
                  <a:pt x="452513" y="39650"/>
                  <a:pt x="441448" y="39650"/>
                </a:cubicBezTo>
                <a:cubicBezTo>
                  <a:pt x="430383" y="39650"/>
                  <a:pt x="422084" y="49793"/>
                  <a:pt x="422084" y="62817"/>
                </a:cubicBezTo>
                <a:lnTo>
                  <a:pt x="422084" y="95205"/>
                </a:lnTo>
                <a:lnTo>
                  <a:pt x="414246" y="95205"/>
                </a:lnTo>
                <a:lnTo>
                  <a:pt x="414246" y="60858"/>
                </a:lnTo>
                <a:cubicBezTo>
                  <a:pt x="414246" y="46796"/>
                  <a:pt x="408714" y="39650"/>
                  <a:pt x="397649" y="39650"/>
                </a:cubicBezTo>
                <a:cubicBezTo>
                  <a:pt x="386583" y="39650"/>
                  <a:pt x="378170" y="50254"/>
                  <a:pt x="378170" y="64085"/>
                </a:cubicBezTo>
                <a:lnTo>
                  <a:pt x="378170" y="95205"/>
                </a:lnTo>
                <a:close/>
                <a:moveTo>
                  <a:pt x="494583" y="95205"/>
                </a:moveTo>
                <a:lnTo>
                  <a:pt x="486745" y="95205"/>
                </a:lnTo>
                <a:lnTo>
                  <a:pt x="486745" y="33080"/>
                </a:lnTo>
                <a:lnTo>
                  <a:pt x="494583" y="33080"/>
                </a:lnTo>
                <a:lnTo>
                  <a:pt x="494583" y="47026"/>
                </a:lnTo>
                <a:cubicBezTo>
                  <a:pt x="498502" y="38036"/>
                  <a:pt x="506685" y="32042"/>
                  <a:pt x="516367" y="32042"/>
                </a:cubicBezTo>
                <a:cubicBezTo>
                  <a:pt x="527201" y="32042"/>
                  <a:pt x="533656" y="38267"/>
                  <a:pt x="536422" y="47948"/>
                </a:cubicBezTo>
                <a:cubicBezTo>
                  <a:pt x="540226" y="38612"/>
                  <a:pt x="548870" y="32042"/>
                  <a:pt x="559474" y="32042"/>
                </a:cubicBezTo>
                <a:cubicBezTo>
                  <a:pt x="574804" y="32042"/>
                  <a:pt x="582411" y="43568"/>
                  <a:pt x="582411" y="59705"/>
                </a:cubicBezTo>
                <a:lnTo>
                  <a:pt x="582411" y="95205"/>
                </a:lnTo>
                <a:lnTo>
                  <a:pt x="574574" y="95205"/>
                </a:lnTo>
                <a:lnTo>
                  <a:pt x="574574" y="60858"/>
                </a:lnTo>
                <a:cubicBezTo>
                  <a:pt x="574574" y="46796"/>
                  <a:pt x="569041" y="39650"/>
                  <a:pt x="557976" y="39650"/>
                </a:cubicBezTo>
                <a:cubicBezTo>
                  <a:pt x="546911" y="39650"/>
                  <a:pt x="538612" y="49793"/>
                  <a:pt x="538612" y="62817"/>
                </a:cubicBezTo>
                <a:lnTo>
                  <a:pt x="538612" y="95205"/>
                </a:lnTo>
                <a:lnTo>
                  <a:pt x="530775" y="95205"/>
                </a:lnTo>
                <a:lnTo>
                  <a:pt x="530775" y="60858"/>
                </a:lnTo>
                <a:cubicBezTo>
                  <a:pt x="530775" y="46796"/>
                  <a:pt x="525242" y="39650"/>
                  <a:pt x="514177" y="39650"/>
                </a:cubicBezTo>
                <a:cubicBezTo>
                  <a:pt x="503112" y="39650"/>
                  <a:pt x="494698" y="50254"/>
                  <a:pt x="494698" y="64085"/>
                </a:cubicBezTo>
                <a:lnTo>
                  <a:pt x="494698" y="95205"/>
                </a:lnTo>
                <a:close/>
                <a:moveTo>
                  <a:pt x="646035" y="33080"/>
                </a:moveTo>
                <a:lnTo>
                  <a:pt x="653873" y="33080"/>
                </a:lnTo>
                <a:lnTo>
                  <a:pt x="653873" y="68119"/>
                </a:lnTo>
                <a:cubicBezTo>
                  <a:pt x="653873" y="85754"/>
                  <a:pt x="643269" y="96243"/>
                  <a:pt x="626787" y="96243"/>
                </a:cubicBezTo>
                <a:cubicBezTo>
                  <a:pt x="610304" y="96243"/>
                  <a:pt x="599470" y="85754"/>
                  <a:pt x="599470" y="68119"/>
                </a:cubicBezTo>
                <a:lnTo>
                  <a:pt x="599470" y="33080"/>
                </a:lnTo>
                <a:lnTo>
                  <a:pt x="607308" y="33080"/>
                </a:lnTo>
                <a:lnTo>
                  <a:pt x="607308" y="68811"/>
                </a:lnTo>
                <a:cubicBezTo>
                  <a:pt x="607308" y="81950"/>
                  <a:pt x="615145" y="88866"/>
                  <a:pt x="626671" y="88866"/>
                </a:cubicBezTo>
                <a:cubicBezTo>
                  <a:pt x="638197" y="88866"/>
                  <a:pt x="645920" y="82065"/>
                  <a:pt x="645920" y="68811"/>
                </a:cubicBezTo>
                <a:lnTo>
                  <a:pt x="645920" y="33080"/>
                </a:lnTo>
                <a:close/>
                <a:moveTo>
                  <a:pt x="681996" y="95205"/>
                </a:moveTo>
                <a:lnTo>
                  <a:pt x="674159" y="95205"/>
                </a:lnTo>
                <a:lnTo>
                  <a:pt x="674159" y="33080"/>
                </a:lnTo>
                <a:lnTo>
                  <a:pt x="681996" y="33080"/>
                </a:lnTo>
                <a:lnTo>
                  <a:pt x="681996" y="47257"/>
                </a:lnTo>
                <a:cubicBezTo>
                  <a:pt x="686146" y="38151"/>
                  <a:pt x="694560" y="32042"/>
                  <a:pt x="704933" y="32042"/>
                </a:cubicBezTo>
                <a:cubicBezTo>
                  <a:pt x="721415" y="32042"/>
                  <a:pt x="729484" y="43568"/>
                  <a:pt x="729484" y="59705"/>
                </a:cubicBezTo>
                <a:lnTo>
                  <a:pt x="729484" y="95205"/>
                </a:lnTo>
                <a:lnTo>
                  <a:pt x="721646" y="95205"/>
                </a:lnTo>
                <a:lnTo>
                  <a:pt x="721646" y="60858"/>
                </a:lnTo>
                <a:cubicBezTo>
                  <a:pt x="721646" y="46796"/>
                  <a:pt x="715191" y="39650"/>
                  <a:pt x="702974" y="39650"/>
                </a:cubicBezTo>
                <a:cubicBezTo>
                  <a:pt x="690756" y="39650"/>
                  <a:pt x="681881" y="50254"/>
                  <a:pt x="681881" y="64085"/>
                </a:cubicBezTo>
                <a:lnTo>
                  <a:pt x="681881" y="95205"/>
                </a:lnTo>
                <a:close/>
                <a:moveTo>
                  <a:pt x="748386" y="14408"/>
                </a:moveTo>
                <a:cubicBezTo>
                  <a:pt x="748386" y="11411"/>
                  <a:pt x="750692" y="8875"/>
                  <a:pt x="753688" y="8875"/>
                </a:cubicBezTo>
                <a:cubicBezTo>
                  <a:pt x="755071" y="8875"/>
                  <a:pt x="756224" y="9221"/>
                  <a:pt x="757377" y="10028"/>
                </a:cubicBezTo>
                <a:lnTo>
                  <a:pt x="763485" y="14292"/>
                </a:lnTo>
                <a:lnTo>
                  <a:pt x="757377" y="18557"/>
                </a:lnTo>
                <a:cubicBezTo>
                  <a:pt x="756224" y="19364"/>
                  <a:pt x="755071" y="19825"/>
                  <a:pt x="753688" y="19825"/>
                </a:cubicBezTo>
                <a:cubicBezTo>
                  <a:pt x="750692" y="19825"/>
                  <a:pt x="748386" y="17289"/>
                  <a:pt x="748386" y="14408"/>
                </a:cubicBezTo>
                <a:close/>
                <a:moveTo>
                  <a:pt x="750346" y="33080"/>
                </a:moveTo>
                <a:lnTo>
                  <a:pt x="758299" y="33080"/>
                </a:lnTo>
                <a:lnTo>
                  <a:pt x="758299" y="95205"/>
                </a:lnTo>
                <a:lnTo>
                  <a:pt x="750346" y="95205"/>
                </a:lnTo>
                <a:lnTo>
                  <a:pt x="750346" y="33080"/>
                </a:lnTo>
                <a:close/>
                <a:moveTo>
                  <a:pt x="808437" y="88866"/>
                </a:moveTo>
                <a:cubicBezTo>
                  <a:pt x="816275" y="88866"/>
                  <a:pt x="823421" y="86445"/>
                  <a:pt x="828953" y="81489"/>
                </a:cubicBezTo>
                <a:lnTo>
                  <a:pt x="828953" y="89557"/>
                </a:lnTo>
                <a:cubicBezTo>
                  <a:pt x="822845" y="94168"/>
                  <a:pt x="815583" y="96127"/>
                  <a:pt x="807745" y="96127"/>
                </a:cubicBezTo>
                <a:cubicBezTo>
                  <a:pt x="788728" y="96127"/>
                  <a:pt x="775588" y="82757"/>
                  <a:pt x="775588" y="64085"/>
                </a:cubicBezTo>
                <a:cubicBezTo>
                  <a:pt x="775588" y="45413"/>
                  <a:pt x="789073" y="32042"/>
                  <a:pt x="807630" y="32042"/>
                </a:cubicBezTo>
                <a:cubicBezTo>
                  <a:pt x="815698" y="32042"/>
                  <a:pt x="822845" y="34463"/>
                  <a:pt x="828262" y="39189"/>
                </a:cubicBezTo>
                <a:lnTo>
                  <a:pt x="828262" y="47948"/>
                </a:lnTo>
                <a:cubicBezTo>
                  <a:pt x="823306" y="42531"/>
                  <a:pt x="816160" y="39534"/>
                  <a:pt x="808091" y="39534"/>
                </a:cubicBezTo>
                <a:cubicBezTo>
                  <a:pt x="793799" y="39534"/>
                  <a:pt x="783656" y="49677"/>
                  <a:pt x="783656" y="64085"/>
                </a:cubicBezTo>
                <a:cubicBezTo>
                  <a:pt x="783656" y="78492"/>
                  <a:pt x="793799" y="88866"/>
                  <a:pt x="808437" y="88866"/>
                </a:cubicBezTo>
                <a:close/>
                <a:moveTo>
                  <a:pt x="896842" y="80913"/>
                </a:moveTo>
                <a:cubicBezTo>
                  <a:pt x="892347" y="90249"/>
                  <a:pt x="883472" y="96243"/>
                  <a:pt x="872061" y="96243"/>
                </a:cubicBezTo>
                <a:cubicBezTo>
                  <a:pt x="853965" y="96243"/>
                  <a:pt x="840941" y="82757"/>
                  <a:pt x="840941" y="64431"/>
                </a:cubicBezTo>
                <a:cubicBezTo>
                  <a:pt x="840941" y="46104"/>
                  <a:pt x="853850" y="32042"/>
                  <a:pt x="872061" y="32042"/>
                </a:cubicBezTo>
                <a:cubicBezTo>
                  <a:pt x="883472" y="32042"/>
                  <a:pt x="892347" y="38151"/>
                  <a:pt x="896842" y="47487"/>
                </a:cubicBezTo>
                <a:lnTo>
                  <a:pt x="896842" y="33080"/>
                </a:lnTo>
                <a:lnTo>
                  <a:pt x="904680" y="33080"/>
                </a:lnTo>
                <a:lnTo>
                  <a:pt x="904680" y="95205"/>
                </a:lnTo>
                <a:lnTo>
                  <a:pt x="896842" y="95205"/>
                </a:lnTo>
                <a:lnTo>
                  <a:pt x="896842" y="80913"/>
                </a:lnTo>
                <a:close/>
                <a:moveTo>
                  <a:pt x="849124" y="64316"/>
                </a:moveTo>
                <a:cubicBezTo>
                  <a:pt x="849124" y="78492"/>
                  <a:pt x="858921" y="88866"/>
                  <a:pt x="872868" y="88866"/>
                </a:cubicBezTo>
                <a:cubicBezTo>
                  <a:pt x="886814" y="88866"/>
                  <a:pt x="896842" y="78492"/>
                  <a:pt x="896842" y="64316"/>
                </a:cubicBezTo>
                <a:cubicBezTo>
                  <a:pt x="896842" y="50138"/>
                  <a:pt x="886814" y="39534"/>
                  <a:pt x="872868" y="39534"/>
                </a:cubicBezTo>
                <a:cubicBezTo>
                  <a:pt x="858921" y="39534"/>
                  <a:pt x="849124" y="49908"/>
                  <a:pt x="849124" y="64316"/>
                </a:cubicBezTo>
                <a:close/>
                <a:moveTo>
                  <a:pt x="946289" y="96243"/>
                </a:moveTo>
                <a:cubicBezTo>
                  <a:pt x="933725" y="96243"/>
                  <a:pt x="926003" y="90364"/>
                  <a:pt x="926003" y="74804"/>
                </a:cubicBezTo>
                <a:lnTo>
                  <a:pt x="926003" y="12794"/>
                </a:lnTo>
                <a:lnTo>
                  <a:pt x="933725" y="12794"/>
                </a:lnTo>
                <a:lnTo>
                  <a:pt x="933725" y="33080"/>
                </a:lnTo>
                <a:lnTo>
                  <a:pt x="961042" y="33080"/>
                </a:lnTo>
                <a:lnTo>
                  <a:pt x="961042" y="40457"/>
                </a:lnTo>
                <a:lnTo>
                  <a:pt x="933725" y="40457"/>
                </a:lnTo>
                <a:lnTo>
                  <a:pt x="933725" y="75495"/>
                </a:lnTo>
                <a:cubicBezTo>
                  <a:pt x="933725" y="85062"/>
                  <a:pt x="939258" y="88866"/>
                  <a:pt x="947095" y="88866"/>
                </a:cubicBezTo>
                <a:cubicBezTo>
                  <a:pt x="951936" y="88866"/>
                  <a:pt x="957469" y="87483"/>
                  <a:pt x="962079" y="84140"/>
                </a:cubicBezTo>
                <a:lnTo>
                  <a:pt x="962079" y="91747"/>
                </a:lnTo>
                <a:cubicBezTo>
                  <a:pt x="957584" y="94975"/>
                  <a:pt x="951475" y="96358"/>
                  <a:pt x="946404" y="96358"/>
                </a:cubicBezTo>
                <a:close/>
                <a:moveTo>
                  <a:pt x="975911" y="18672"/>
                </a:moveTo>
                <a:lnTo>
                  <a:pt x="969802" y="14408"/>
                </a:lnTo>
                <a:lnTo>
                  <a:pt x="975911" y="10143"/>
                </a:lnTo>
                <a:cubicBezTo>
                  <a:pt x="977063" y="9336"/>
                  <a:pt x="978216" y="8990"/>
                  <a:pt x="979599" y="8990"/>
                </a:cubicBezTo>
                <a:cubicBezTo>
                  <a:pt x="982596" y="8990"/>
                  <a:pt x="984901" y="11526"/>
                  <a:pt x="984901" y="14523"/>
                </a:cubicBezTo>
                <a:cubicBezTo>
                  <a:pt x="984901" y="17520"/>
                  <a:pt x="982596" y="19940"/>
                  <a:pt x="979599" y="19940"/>
                </a:cubicBezTo>
                <a:cubicBezTo>
                  <a:pt x="978216" y="19940"/>
                  <a:pt x="977063" y="19479"/>
                  <a:pt x="975911" y="18672"/>
                </a:cubicBezTo>
                <a:close/>
                <a:moveTo>
                  <a:pt x="974989" y="33080"/>
                </a:moveTo>
                <a:lnTo>
                  <a:pt x="982942" y="33080"/>
                </a:lnTo>
                <a:lnTo>
                  <a:pt x="982942" y="95205"/>
                </a:lnTo>
                <a:lnTo>
                  <a:pt x="974989" y="95205"/>
                </a:lnTo>
                <a:lnTo>
                  <a:pt x="974989" y="33080"/>
                </a:lnTo>
                <a:close/>
                <a:moveTo>
                  <a:pt x="1012794" y="95205"/>
                </a:moveTo>
                <a:lnTo>
                  <a:pt x="1004956" y="95205"/>
                </a:lnTo>
                <a:lnTo>
                  <a:pt x="1004956" y="33080"/>
                </a:lnTo>
                <a:lnTo>
                  <a:pt x="1012794" y="33080"/>
                </a:lnTo>
                <a:lnTo>
                  <a:pt x="1012794" y="47257"/>
                </a:lnTo>
                <a:cubicBezTo>
                  <a:pt x="1016943" y="38151"/>
                  <a:pt x="1025357" y="32042"/>
                  <a:pt x="1035731" y="32042"/>
                </a:cubicBezTo>
                <a:cubicBezTo>
                  <a:pt x="1052213" y="32042"/>
                  <a:pt x="1060281" y="43568"/>
                  <a:pt x="1060281" y="59705"/>
                </a:cubicBezTo>
                <a:lnTo>
                  <a:pt x="1060281" y="95205"/>
                </a:lnTo>
                <a:lnTo>
                  <a:pt x="1052444" y="95205"/>
                </a:lnTo>
                <a:lnTo>
                  <a:pt x="1052444" y="60858"/>
                </a:lnTo>
                <a:cubicBezTo>
                  <a:pt x="1052444" y="46796"/>
                  <a:pt x="1045989" y="39650"/>
                  <a:pt x="1033772" y="39650"/>
                </a:cubicBezTo>
                <a:cubicBezTo>
                  <a:pt x="1021554" y="39650"/>
                  <a:pt x="1012679" y="50254"/>
                  <a:pt x="1012679" y="64085"/>
                </a:cubicBezTo>
                <a:lnTo>
                  <a:pt x="1012679" y="95205"/>
                </a:lnTo>
                <a:close/>
                <a:moveTo>
                  <a:pt x="1106962" y="127824"/>
                </a:moveTo>
                <a:cubicBezTo>
                  <a:pt x="1097626" y="127824"/>
                  <a:pt x="1088520" y="125058"/>
                  <a:pt x="1081835" y="119295"/>
                </a:cubicBezTo>
                <a:lnTo>
                  <a:pt x="1081835" y="110650"/>
                </a:lnTo>
                <a:cubicBezTo>
                  <a:pt x="1088405" y="117105"/>
                  <a:pt x="1098087" y="120332"/>
                  <a:pt x="1106962" y="120332"/>
                </a:cubicBezTo>
                <a:cubicBezTo>
                  <a:pt x="1122868" y="120332"/>
                  <a:pt x="1131743" y="112033"/>
                  <a:pt x="1131743" y="96704"/>
                </a:cubicBezTo>
                <a:lnTo>
                  <a:pt x="1131743" y="80798"/>
                </a:lnTo>
                <a:cubicBezTo>
                  <a:pt x="1127248" y="90018"/>
                  <a:pt x="1118257" y="96127"/>
                  <a:pt x="1106962" y="96127"/>
                </a:cubicBezTo>
                <a:cubicBezTo>
                  <a:pt x="1088866" y="96127"/>
                  <a:pt x="1075842" y="82642"/>
                  <a:pt x="1075842" y="64316"/>
                </a:cubicBezTo>
                <a:cubicBezTo>
                  <a:pt x="1075842" y="45989"/>
                  <a:pt x="1088751" y="31927"/>
                  <a:pt x="1106962" y="31927"/>
                </a:cubicBezTo>
                <a:cubicBezTo>
                  <a:pt x="1118257" y="31927"/>
                  <a:pt x="1127248" y="38036"/>
                  <a:pt x="1131743" y="47372"/>
                </a:cubicBezTo>
                <a:lnTo>
                  <a:pt x="1131743" y="32965"/>
                </a:lnTo>
                <a:lnTo>
                  <a:pt x="1139581" y="32965"/>
                </a:lnTo>
                <a:lnTo>
                  <a:pt x="1139581" y="96127"/>
                </a:lnTo>
                <a:cubicBezTo>
                  <a:pt x="1139581" y="116413"/>
                  <a:pt x="1127709" y="127709"/>
                  <a:pt x="1106962" y="127709"/>
                </a:cubicBezTo>
                <a:close/>
                <a:moveTo>
                  <a:pt x="1107769" y="39534"/>
                </a:moveTo>
                <a:cubicBezTo>
                  <a:pt x="1093822" y="39534"/>
                  <a:pt x="1084025" y="49908"/>
                  <a:pt x="1084025" y="64316"/>
                </a:cubicBezTo>
                <a:cubicBezTo>
                  <a:pt x="1084025" y="78723"/>
                  <a:pt x="1093822" y="88866"/>
                  <a:pt x="1107769" y="88866"/>
                </a:cubicBezTo>
                <a:cubicBezTo>
                  <a:pt x="1121715" y="88866"/>
                  <a:pt x="1131743" y="78492"/>
                  <a:pt x="1131743" y="64316"/>
                </a:cubicBezTo>
                <a:cubicBezTo>
                  <a:pt x="1131743" y="50138"/>
                  <a:pt x="1121715" y="39534"/>
                  <a:pt x="1107769" y="39534"/>
                </a:cubicBezTo>
                <a:close/>
                <a:moveTo>
                  <a:pt x="1255648" y="97049"/>
                </a:moveTo>
                <a:lnTo>
                  <a:pt x="1232826" y="47142"/>
                </a:lnTo>
                <a:lnTo>
                  <a:pt x="1209774" y="97049"/>
                </a:lnTo>
                <a:lnTo>
                  <a:pt x="1182227" y="32965"/>
                </a:lnTo>
                <a:lnTo>
                  <a:pt x="1191217" y="32965"/>
                </a:lnTo>
                <a:lnTo>
                  <a:pt x="1210581" y="79645"/>
                </a:lnTo>
                <a:lnTo>
                  <a:pt x="1232826" y="31120"/>
                </a:lnTo>
                <a:lnTo>
                  <a:pt x="1254841" y="79645"/>
                </a:lnTo>
                <a:lnTo>
                  <a:pt x="1274205" y="32965"/>
                </a:lnTo>
                <a:lnTo>
                  <a:pt x="1282504" y="32965"/>
                </a:lnTo>
                <a:lnTo>
                  <a:pt x="1255648" y="97049"/>
                </a:lnTo>
                <a:close/>
                <a:moveTo>
                  <a:pt x="1288843" y="64431"/>
                </a:moveTo>
                <a:cubicBezTo>
                  <a:pt x="1288843" y="45989"/>
                  <a:pt x="1300484" y="31927"/>
                  <a:pt x="1319387" y="31927"/>
                </a:cubicBezTo>
                <a:cubicBezTo>
                  <a:pt x="1338290" y="31927"/>
                  <a:pt x="1348778" y="45297"/>
                  <a:pt x="1348778" y="63278"/>
                </a:cubicBezTo>
                <a:cubicBezTo>
                  <a:pt x="1348778" y="64546"/>
                  <a:pt x="1348663" y="65814"/>
                  <a:pt x="1348548" y="67082"/>
                </a:cubicBezTo>
                <a:lnTo>
                  <a:pt x="1297027" y="67082"/>
                </a:lnTo>
                <a:cubicBezTo>
                  <a:pt x="1298294" y="79875"/>
                  <a:pt x="1307861" y="88866"/>
                  <a:pt x="1321923" y="88866"/>
                </a:cubicBezTo>
                <a:cubicBezTo>
                  <a:pt x="1330222" y="88866"/>
                  <a:pt x="1338059" y="86330"/>
                  <a:pt x="1344629" y="81259"/>
                </a:cubicBezTo>
                <a:lnTo>
                  <a:pt x="1344629" y="88981"/>
                </a:lnTo>
                <a:cubicBezTo>
                  <a:pt x="1338059" y="93822"/>
                  <a:pt x="1330222" y="96127"/>
                  <a:pt x="1321923" y="96127"/>
                </a:cubicBezTo>
                <a:cubicBezTo>
                  <a:pt x="1302444" y="96127"/>
                  <a:pt x="1288843" y="83218"/>
                  <a:pt x="1288843" y="64431"/>
                </a:cubicBezTo>
                <a:close/>
                <a:moveTo>
                  <a:pt x="1340595" y="60627"/>
                </a:moveTo>
                <a:cubicBezTo>
                  <a:pt x="1339788" y="48409"/>
                  <a:pt x="1332065" y="39189"/>
                  <a:pt x="1319387" y="39189"/>
                </a:cubicBezTo>
                <a:cubicBezTo>
                  <a:pt x="1306708" y="39189"/>
                  <a:pt x="1298410" y="48409"/>
                  <a:pt x="1297142" y="60627"/>
                </a:cubicBezTo>
                <a:lnTo>
                  <a:pt x="1340480" y="60627"/>
                </a:lnTo>
                <a:close/>
                <a:moveTo>
                  <a:pt x="1366067" y="0"/>
                </a:moveTo>
                <a:lnTo>
                  <a:pt x="1373905" y="0"/>
                </a:lnTo>
                <a:lnTo>
                  <a:pt x="1373905" y="95090"/>
                </a:lnTo>
                <a:lnTo>
                  <a:pt x="1366067" y="95090"/>
                </a:lnTo>
                <a:lnTo>
                  <a:pt x="1366067" y="0"/>
                </a:lnTo>
                <a:close/>
                <a:moveTo>
                  <a:pt x="1396151" y="0"/>
                </a:moveTo>
                <a:lnTo>
                  <a:pt x="1403988" y="0"/>
                </a:lnTo>
                <a:lnTo>
                  <a:pt x="1403988" y="95090"/>
                </a:lnTo>
                <a:lnTo>
                  <a:pt x="1396151" y="95090"/>
                </a:lnTo>
                <a:lnTo>
                  <a:pt x="1396151" y="0"/>
                </a:lnTo>
                <a:close/>
                <a:moveTo>
                  <a:pt x="1520171" y="97049"/>
                </a:moveTo>
                <a:lnTo>
                  <a:pt x="1497349" y="47142"/>
                </a:lnTo>
                <a:lnTo>
                  <a:pt x="1474297" y="97049"/>
                </a:lnTo>
                <a:lnTo>
                  <a:pt x="1446750" y="32965"/>
                </a:lnTo>
                <a:lnTo>
                  <a:pt x="1455740" y="32965"/>
                </a:lnTo>
                <a:lnTo>
                  <a:pt x="1475104" y="79645"/>
                </a:lnTo>
                <a:lnTo>
                  <a:pt x="1497349" y="31120"/>
                </a:lnTo>
                <a:lnTo>
                  <a:pt x="1519364" y="79645"/>
                </a:lnTo>
                <a:lnTo>
                  <a:pt x="1538728" y="32965"/>
                </a:lnTo>
                <a:lnTo>
                  <a:pt x="1547027" y="32965"/>
                </a:lnTo>
                <a:lnTo>
                  <a:pt x="1520171" y="97049"/>
                </a:lnTo>
                <a:close/>
                <a:moveTo>
                  <a:pt x="1558091" y="14408"/>
                </a:moveTo>
                <a:cubicBezTo>
                  <a:pt x="1558091" y="11411"/>
                  <a:pt x="1560397" y="8875"/>
                  <a:pt x="1563393" y="8875"/>
                </a:cubicBezTo>
                <a:cubicBezTo>
                  <a:pt x="1564776" y="8875"/>
                  <a:pt x="1565929" y="9221"/>
                  <a:pt x="1567082" y="10028"/>
                </a:cubicBezTo>
                <a:lnTo>
                  <a:pt x="1573191" y="14292"/>
                </a:lnTo>
                <a:lnTo>
                  <a:pt x="1567082" y="18557"/>
                </a:lnTo>
                <a:cubicBezTo>
                  <a:pt x="1565929" y="19364"/>
                  <a:pt x="1564776" y="19825"/>
                  <a:pt x="1563393" y="19825"/>
                </a:cubicBezTo>
                <a:cubicBezTo>
                  <a:pt x="1560397" y="19825"/>
                  <a:pt x="1558091" y="17289"/>
                  <a:pt x="1558091" y="14408"/>
                </a:cubicBezTo>
                <a:close/>
                <a:moveTo>
                  <a:pt x="1560051" y="33080"/>
                </a:moveTo>
                <a:lnTo>
                  <a:pt x="1568004" y="33080"/>
                </a:lnTo>
                <a:lnTo>
                  <a:pt x="1568004" y="95205"/>
                </a:lnTo>
                <a:lnTo>
                  <a:pt x="1560051" y="95205"/>
                </a:lnTo>
                <a:lnTo>
                  <a:pt x="1560051" y="33080"/>
                </a:lnTo>
                <a:close/>
                <a:moveTo>
                  <a:pt x="1609498" y="96243"/>
                </a:moveTo>
                <a:cubicBezTo>
                  <a:pt x="1596934" y="96243"/>
                  <a:pt x="1589212" y="90364"/>
                  <a:pt x="1589212" y="74804"/>
                </a:cubicBezTo>
                <a:lnTo>
                  <a:pt x="1589212" y="12794"/>
                </a:lnTo>
                <a:lnTo>
                  <a:pt x="1596934" y="12794"/>
                </a:lnTo>
                <a:lnTo>
                  <a:pt x="1596934" y="33080"/>
                </a:lnTo>
                <a:lnTo>
                  <a:pt x="1624251" y="33080"/>
                </a:lnTo>
                <a:lnTo>
                  <a:pt x="1624251" y="40457"/>
                </a:lnTo>
                <a:lnTo>
                  <a:pt x="1596934" y="40457"/>
                </a:lnTo>
                <a:lnTo>
                  <a:pt x="1596934" y="75495"/>
                </a:lnTo>
                <a:cubicBezTo>
                  <a:pt x="1596934" y="85062"/>
                  <a:pt x="1602467" y="88866"/>
                  <a:pt x="1610304" y="88866"/>
                </a:cubicBezTo>
                <a:cubicBezTo>
                  <a:pt x="1615146" y="88866"/>
                  <a:pt x="1620678" y="87483"/>
                  <a:pt x="1625288" y="84140"/>
                </a:cubicBezTo>
                <a:lnTo>
                  <a:pt x="1625288" y="91747"/>
                </a:lnTo>
                <a:cubicBezTo>
                  <a:pt x="1620793" y="94975"/>
                  <a:pt x="1614684" y="96358"/>
                  <a:pt x="1609613" y="96358"/>
                </a:cubicBezTo>
                <a:close/>
                <a:moveTo>
                  <a:pt x="1646150" y="95205"/>
                </a:moveTo>
                <a:lnTo>
                  <a:pt x="1638313" y="95205"/>
                </a:lnTo>
                <a:lnTo>
                  <a:pt x="1638313" y="115"/>
                </a:lnTo>
                <a:lnTo>
                  <a:pt x="1646150" y="115"/>
                </a:lnTo>
                <a:lnTo>
                  <a:pt x="1646150" y="47257"/>
                </a:lnTo>
                <a:cubicBezTo>
                  <a:pt x="1650300" y="38151"/>
                  <a:pt x="1658714" y="32042"/>
                  <a:pt x="1669087" y="32042"/>
                </a:cubicBezTo>
                <a:cubicBezTo>
                  <a:pt x="1685570" y="32042"/>
                  <a:pt x="1693638" y="43568"/>
                  <a:pt x="1693638" y="59705"/>
                </a:cubicBezTo>
                <a:lnTo>
                  <a:pt x="1693638" y="95205"/>
                </a:lnTo>
                <a:lnTo>
                  <a:pt x="1685800" y="95205"/>
                </a:lnTo>
                <a:lnTo>
                  <a:pt x="1685800" y="60858"/>
                </a:lnTo>
                <a:cubicBezTo>
                  <a:pt x="1685800" y="46796"/>
                  <a:pt x="1679345" y="39650"/>
                  <a:pt x="1667128" y="39650"/>
                </a:cubicBezTo>
                <a:cubicBezTo>
                  <a:pt x="1654910" y="39650"/>
                  <a:pt x="1646035" y="50254"/>
                  <a:pt x="1646035" y="64085"/>
                </a:cubicBezTo>
                <a:lnTo>
                  <a:pt x="1646035" y="95205"/>
                </a:lnTo>
                <a:close/>
                <a:moveTo>
                  <a:pt x="1750692" y="126902"/>
                </a:moveTo>
                <a:lnTo>
                  <a:pt x="1742393" y="126902"/>
                </a:lnTo>
                <a:lnTo>
                  <a:pt x="1762102" y="86100"/>
                </a:lnTo>
                <a:lnTo>
                  <a:pt x="1734556" y="33080"/>
                </a:lnTo>
                <a:lnTo>
                  <a:pt x="1743776" y="33080"/>
                </a:lnTo>
                <a:lnTo>
                  <a:pt x="1766367" y="77225"/>
                </a:lnTo>
                <a:lnTo>
                  <a:pt x="1787806" y="33080"/>
                </a:lnTo>
                <a:lnTo>
                  <a:pt x="1796104" y="33080"/>
                </a:lnTo>
                <a:lnTo>
                  <a:pt x="1750692" y="126902"/>
                </a:lnTo>
                <a:close/>
                <a:moveTo>
                  <a:pt x="1801983" y="63969"/>
                </a:moveTo>
                <a:cubicBezTo>
                  <a:pt x="1801983" y="45528"/>
                  <a:pt x="1815468" y="32042"/>
                  <a:pt x="1834140" y="32042"/>
                </a:cubicBezTo>
                <a:cubicBezTo>
                  <a:pt x="1852812" y="32042"/>
                  <a:pt x="1865952" y="45528"/>
                  <a:pt x="1865952" y="63969"/>
                </a:cubicBezTo>
                <a:cubicBezTo>
                  <a:pt x="1865952" y="82411"/>
                  <a:pt x="1852812" y="96127"/>
                  <a:pt x="1834140" y="96127"/>
                </a:cubicBezTo>
                <a:cubicBezTo>
                  <a:pt x="1815468" y="96127"/>
                  <a:pt x="1801983" y="82527"/>
                  <a:pt x="1801983" y="63969"/>
                </a:cubicBezTo>
                <a:close/>
                <a:moveTo>
                  <a:pt x="1834025" y="39534"/>
                </a:moveTo>
                <a:cubicBezTo>
                  <a:pt x="1819963" y="39534"/>
                  <a:pt x="1810051" y="49908"/>
                  <a:pt x="1810051" y="64085"/>
                </a:cubicBezTo>
                <a:cubicBezTo>
                  <a:pt x="1810051" y="78262"/>
                  <a:pt x="1819963" y="88866"/>
                  <a:pt x="1834025" y="88866"/>
                </a:cubicBezTo>
                <a:cubicBezTo>
                  <a:pt x="1848087" y="88866"/>
                  <a:pt x="1857884" y="78492"/>
                  <a:pt x="1857884" y="64085"/>
                </a:cubicBezTo>
                <a:cubicBezTo>
                  <a:pt x="1857884" y="49677"/>
                  <a:pt x="1847972" y="39534"/>
                  <a:pt x="1834025" y="39534"/>
                </a:cubicBezTo>
                <a:close/>
                <a:moveTo>
                  <a:pt x="1927502" y="33080"/>
                </a:moveTo>
                <a:lnTo>
                  <a:pt x="1935339" y="33080"/>
                </a:lnTo>
                <a:lnTo>
                  <a:pt x="1935339" y="68119"/>
                </a:lnTo>
                <a:cubicBezTo>
                  <a:pt x="1935339" y="85754"/>
                  <a:pt x="1924735" y="96243"/>
                  <a:pt x="1908253" y="96243"/>
                </a:cubicBezTo>
                <a:cubicBezTo>
                  <a:pt x="1891770" y="96243"/>
                  <a:pt x="1880936" y="85754"/>
                  <a:pt x="1880936" y="68119"/>
                </a:cubicBezTo>
                <a:lnTo>
                  <a:pt x="1880936" y="33080"/>
                </a:lnTo>
                <a:lnTo>
                  <a:pt x="1888774" y="33080"/>
                </a:lnTo>
                <a:lnTo>
                  <a:pt x="1888774" y="68811"/>
                </a:lnTo>
                <a:cubicBezTo>
                  <a:pt x="1888774" y="81950"/>
                  <a:pt x="1896612" y="88866"/>
                  <a:pt x="1908138" y="88866"/>
                </a:cubicBezTo>
                <a:cubicBezTo>
                  <a:pt x="1919664" y="88866"/>
                  <a:pt x="1927386" y="82065"/>
                  <a:pt x="1927386" y="68811"/>
                </a:cubicBezTo>
                <a:lnTo>
                  <a:pt x="1927386" y="33080"/>
                </a:lnTo>
                <a:close/>
                <a:moveTo>
                  <a:pt x="1963463" y="95205"/>
                </a:moveTo>
                <a:lnTo>
                  <a:pt x="1955625" y="95205"/>
                </a:lnTo>
                <a:lnTo>
                  <a:pt x="1955625" y="33080"/>
                </a:lnTo>
                <a:lnTo>
                  <a:pt x="1963463" y="33080"/>
                </a:lnTo>
                <a:lnTo>
                  <a:pt x="1963463" y="49101"/>
                </a:lnTo>
                <a:cubicBezTo>
                  <a:pt x="1967727" y="38612"/>
                  <a:pt x="1976372" y="32158"/>
                  <a:pt x="1986745" y="32158"/>
                </a:cubicBezTo>
                <a:lnTo>
                  <a:pt x="1986745" y="41033"/>
                </a:lnTo>
                <a:cubicBezTo>
                  <a:pt x="1974297" y="39765"/>
                  <a:pt x="1963463" y="49331"/>
                  <a:pt x="1963463" y="65353"/>
                </a:cubicBezTo>
                <a:lnTo>
                  <a:pt x="1963463" y="9532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DA668918-6A73-4E1B-8599-09486EEADB3A}"/>
              </a:ext>
            </a:extLst>
          </p:cNvPr>
          <p:cNvSpPr/>
          <p:nvPr/>
        </p:nvSpPr>
        <p:spPr>
          <a:xfrm>
            <a:off x="4257607" y="3058667"/>
            <a:ext cx="36076" cy="83563"/>
          </a:xfrm>
          <a:custGeom>
            <a:avLst/>
            <a:gdLst>
              <a:gd name="connsiteX0" fmla="*/ 20286 w 36076"/>
              <a:gd name="connsiteY0" fmla="*/ 83448 h 83563"/>
              <a:gd name="connsiteX1" fmla="*/ 0 w 36076"/>
              <a:gd name="connsiteY1" fmla="*/ 62010 h 83563"/>
              <a:gd name="connsiteX2" fmla="*/ 0 w 36076"/>
              <a:gd name="connsiteY2" fmla="*/ 0 h 83563"/>
              <a:gd name="connsiteX3" fmla="*/ 7722 w 36076"/>
              <a:gd name="connsiteY3" fmla="*/ 0 h 83563"/>
              <a:gd name="connsiteX4" fmla="*/ 7722 w 36076"/>
              <a:gd name="connsiteY4" fmla="*/ 20286 h 83563"/>
              <a:gd name="connsiteX5" fmla="*/ 35039 w 36076"/>
              <a:gd name="connsiteY5" fmla="*/ 20286 h 83563"/>
              <a:gd name="connsiteX6" fmla="*/ 35039 w 36076"/>
              <a:gd name="connsiteY6" fmla="*/ 27662 h 83563"/>
              <a:gd name="connsiteX7" fmla="*/ 7722 w 36076"/>
              <a:gd name="connsiteY7" fmla="*/ 27662 h 83563"/>
              <a:gd name="connsiteX8" fmla="*/ 7722 w 36076"/>
              <a:gd name="connsiteY8" fmla="*/ 62702 h 83563"/>
              <a:gd name="connsiteX9" fmla="*/ 21093 w 36076"/>
              <a:gd name="connsiteY9" fmla="*/ 76072 h 83563"/>
              <a:gd name="connsiteX10" fmla="*/ 36076 w 36076"/>
              <a:gd name="connsiteY10" fmla="*/ 71346 h 83563"/>
              <a:gd name="connsiteX11" fmla="*/ 36076 w 36076"/>
              <a:gd name="connsiteY11" fmla="*/ 78954 h 83563"/>
              <a:gd name="connsiteX12" fmla="*/ 20401 w 36076"/>
              <a:gd name="connsiteY12" fmla="*/ 83564 h 8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76" h="83563">
                <a:moveTo>
                  <a:pt x="20286" y="83448"/>
                </a:moveTo>
                <a:cubicBezTo>
                  <a:pt x="7722" y="83448"/>
                  <a:pt x="0" y="77570"/>
                  <a:pt x="0" y="62010"/>
                </a:cubicBezTo>
                <a:lnTo>
                  <a:pt x="0" y="0"/>
                </a:lnTo>
                <a:lnTo>
                  <a:pt x="7722" y="0"/>
                </a:lnTo>
                <a:lnTo>
                  <a:pt x="7722" y="20286"/>
                </a:lnTo>
                <a:lnTo>
                  <a:pt x="35039" y="20286"/>
                </a:lnTo>
                <a:lnTo>
                  <a:pt x="35039" y="27662"/>
                </a:lnTo>
                <a:lnTo>
                  <a:pt x="7722" y="27662"/>
                </a:lnTo>
                <a:lnTo>
                  <a:pt x="7722" y="62702"/>
                </a:lnTo>
                <a:cubicBezTo>
                  <a:pt x="7722" y="72269"/>
                  <a:pt x="13255" y="76072"/>
                  <a:pt x="21093" y="76072"/>
                </a:cubicBezTo>
                <a:cubicBezTo>
                  <a:pt x="25934" y="76072"/>
                  <a:pt x="31466" y="74689"/>
                  <a:pt x="36076" y="71346"/>
                </a:cubicBezTo>
                <a:lnTo>
                  <a:pt x="36076" y="78954"/>
                </a:lnTo>
                <a:cubicBezTo>
                  <a:pt x="31697" y="82065"/>
                  <a:pt x="25472" y="83564"/>
                  <a:pt x="20401" y="83564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A711DF68-EC61-4084-BB3D-6722EA10201E}"/>
              </a:ext>
            </a:extLst>
          </p:cNvPr>
          <p:cNvSpPr/>
          <p:nvPr/>
        </p:nvSpPr>
        <p:spPr>
          <a:xfrm>
            <a:off x="4301982" y="3077916"/>
            <a:ext cx="59935" cy="64199"/>
          </a:xfrm>
          <a:custGeom>
            <a:avLst/>
            <a:gdLst>
              <a:gd name="connsiteX0" fmla="*/ 0 w 59935"/>
              <a:gd name="connsiteY0" fmla="*/ 32503 h 64199"/>
              <a:gd name="connsiteX1" fmla="*/ 30544 w 59935"/>
              <a:gd name="connsiteY1" fmla="*/ 0 h 64199"/>
              <a:gd name="connsiteX2" fmla="*/ 59936 w 59935"/>
              <a:gd name="connsiteY2" fmla="*/ 31351 h 64199"/>
              <a:gd name="connsiteX3" fmla="*/ 59705 w 59935"/>
              <a:gd name="connsiteY3" fmla="*/ 35154 h 64199"/>
              <a:gd name="connsiteX4" fmla="*/ 8184 w 59935"/>
              <a:gd name="connsiteY4" fmla="*/ 35154 h 64199"/>
              <a:gd name="connsiteX5" fmla="*/ 33080 w 59935"/>
              <a:gd name="connsiteY5" fmla="*/ 56939 h 64199"/>
              <a:gd name="connsiteX6" fmla="*/ 55786 w 59935"/>
              <a:gd name="connsiteY6" fmla="*/ 49331 h 64199"/>
              <a:gd name="connsiteX7" fmla="*/ 55786 w 59935"/>
              <a:gd name="connsiteY7" fmla="*/ 57054 h 64199"/>
              <a:gd name="connsiteX8" fmla="*/ 33080 w 59935"/>
              <a:gd name="connsiteY8" fmla="*/ 64200 h 64199"/>
              <a:gd name="connsiteX9" fmla="*/ 0 w 59935"/>
              <a:gd name="connsiteY9" fmla="*/ 32503 h 64199"/>
              <a:gd name="connsiteX10" fmla="*/ 51752 w 59935"/>
              <a:gd name="connsiteY10" fmla="*/ 28700 h 64199"/>
              <a:gd name="connsiteX11" fmla="*/ 30544 w 59935"/>
              <a:gd name="connsiteY11" fmla="*/ 7261 h 64199"/>
              <a:gd name="connsiteX12" fmla="*/ 8414 w 59935"/>
              <a:gd name="connsiteY12" fmla="*/ 28700 h 64199"/>
              <a:gd name="connsiteX13" fmla="*/ 51752 w 59935"/>
              <a:gd name="connsiteY13" fmla="*/ 28700 h 6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199">
                <a:moveTo>
                  <a:pt x="0" y="32503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6" y="13370"/>
                  <a:pt x="59936" y="31351"/>
                </a:cubicBezTo>
                <a:cubicBezTo>
                  <a:pt x="59936" y="32619"/>
                  <a:pt x="59820" y="33887"/>
                  <a:pt x="59705" y="35154"/>
                </a:cubicBezTo>
                <a:lnTo>
                  <a:pt x="8184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1"/>
                </a:cubicBezTo>
                <a:lnTo>
                  <a:pt x="55786" y="57054"/>
                </a:lnTo>
                <a:cubicBezTo>
                  <a:pt x="49216" y="61895"/>
                  <a:pt x="41378" y="64200"/>
                  <a:pt x="33080" y="64200"/>
                </a:cubicBezTo>
                <a:cubicBezTo>
                  <a:pt x="13601" y="64200"/>
                  <a:pt x="0" y="51291"/>
                  <a:pt x="0" y="32503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6" y="7261"/>
                  <a:pt x="9567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50151363-4BE5-4C19-B1AD-184D76003AFB}"/>
              </a:ext>
            </a:extLst>
          </p:cNvPr>
          <p:cNvSpPr/>
          <p:nvPr/>
        </p:nvSpPr>
        <p:spPr>
          <a:xfrm>
            <a:off x="4374597" y="3077916"/>
            <a:ext cx="59935" cy="64199"/>
          </a:xfrm>
          <a:custGeom>
            <a:avLst/>
            <a:gdLst>
              <a:gd name="connsiteX0" fmla="*/ 0 w 59935"/>
              <a:gd name="connsiteY0" fmla="*/ 32503 h 64199"/>
              <a:gd name="connsiteX1" fmla="*/ 30544 w 59935"/>
              <a:gd name="connsiteY1" fmla="*/ 0 h 64199"/>
              <a:gd name="connsiteX2" fmla="*/ 59935 w 59935"/>
              <a:gd name="connsiteY2" fmla="*/ 31351 h 64199"/>
              <a:gd name="connsiteX3" fmla="*/ 59705 w 59935"/>
              <a:gd name="connsiteY3" fmla="*/ 35154 h 64199"/>
              <a:gd name="connsiteX4" fmla="*/ 8183 w 59935"/>
              <a:gd name="connsiteY4" fmla="*/ 35154 h 64199"/>
              <a:gd name="connsiteX5" fmla="*/ 33080 w 59935"/>
              <a:gd name="connsiteY5" fmla="*/ 56939 h 64199"/>
              <a:gd name="connsiteX6" fmla="*/ 55786 w 59935"/>
              <a:gd name="connsiteY6" fmla="*/ 49331 h 64199"/>
              <a:gd name="connsiteX7" fmla="*/ 55786 w 59935"/>
              <a:gd name="connsiteY7" fmla="*/ 57054 h 64199"/>
              <a:gd name="connsiteX8" fmla="*/ 33080 w 59935"/>
              <a:gd name="connsiteY8" fmla="*/ 64200 h 64199"/>
              <a:gd name="connsiteX9" fmla="*/ 0 w 59935"/>
              <a:gd name="connsiteY9" fmla="*/ 32503 h 64199"/>
              <a:gd name="connsiteX10" fmla="*/ 51752 w 59935"/>
              <a:gd name="connsiteY10" fmla="*/ 28700 h 64199"/>
              <a:gd name="connsiteX11" fmla="*/ 30544 w 59935"/>
              <a:gd name="connsiteY11" fmla="*/ 7261 h 64199"/>
              <a:gd name="connsiteX12" fmla="*/ 8414 w 59935"/>
              <a:gd name="connsiteY12" fmla="*/ 28700 h 64199"/>
              <a:gd name="connsiteX13" fmla="*/ 51752 w 59935"/>
              <a:gd name="connsiteY13" fmla="*/ 28700 h 6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199">
                <a:moveTo>
                  <a:pt x="0" y="32503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5" y="13370"/>
                  <a:pt x="59935" y="31351"/>
                </a:cubicBezTo>
                <a:cubicBezTo>
                  <a:pt x="59935" y="32619"/>
                  <a:pt x="59820" y="33887"/>
                  <a:pt x="59705" y="35154"/>
                </a:cubicBezTo>
                <a:lnTo>
                  <a:pt x="8183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1"/>
                </a:cubicBezTo>
                <a:lnTo>
                  <a:pt x="55786" y="57054"/>
                </a:lnTo>
                <a:cubicBezTo>
                  <a:pt x="49216" y="61895"/>
                  <a:pt x="41378" y="64200"/>
                  <a:pt x="33080" y="64200"/>
                </a:cubicBezTo>
                <a:cubicBezTo>
                  <a:pt x="13601" y="64200"/>
                  <a:pt x="0" y="51291"/>
                  <a:pt x="0" y="32503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5" y="7261"/>
                  <a:pt x="9566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D1FA73B5-B861-4DFF-B866-73BE1B6179B2}"/>
              </a:ext>
            </a:extLst>
          </p:cNvPr>
          <p:cNvSpPr/>
          <p:nvPr/>
        </p:nvSpPr>
        <p:spPr>
          <a:xfrm>
            <a:off x="4451821" y="3078031"/>
            <a:ext cx="55325" cy="63162"/>
          </a:xfrm>
          <a:custGeom>
            <a:avLst/>
            <a:gdLst>
              <a:gd name="connsiteX0" fmla="*/ 7838 w 55325"/>
              <a:gd name="connsiteY0" fmla="*/ 63163 h 63162"/>
              <a:gd name="connsiteX1" fmla="*/ 0 w 55325"/>
              <a:gd name="connsiteY1" fmla="*/ 63163 h 63162"/>
              <a:gd name="connsiteX2" fmla="*/ 0 w 55325"/>
              <a:gd name="connsiteY2" fmla="*/ 1038 h 63162"/>
              <a:gd name="connsiteX3" fmla="*/ 7838 w 55325"/>
              <a:gd name="connsiteY3" fmla="*/ 1038 h 63162"/>
              <a:gd name="connsiteX4" fmla="*/ 7838 w 55325"/>
              <a:gd name="connsiteY4" fmla="*/ 15214 h 63162"/>
              <a:gd name="connsiteX5" fmla="*/ 30775 w 55325"/>
              <a:gd name="connsiteY5" fmla="*/ 0 h 63162"/>
              <a:gd name="connsiteX6" fmla="*/ 55325 w 55325"/>
              <a:gd name="connsiteY6" fmla="*/ 27663 h 63162"/>
              <a:gd name="connsiteX7" fmla="*/ 55325 w 55325"/>
              <a:gd name="connsiteY7" fmla="*/ 63163 h 63162"/>
              <a:gd name="connsiteX8" fmla="*/ 47487 w 55325"/>
              <a:gd name="connsiteY8" fmla="*/ 63163 h 63162"/>
              <a:gd name="connsiteX9" fmla="*/ 47487 w 55325"/>
              <a:gd name="connsiteY9" fmla="*/ 28815 h 63162"/>
              <a:gd name="connsiteX10" fmla="*/ 28815 w 55325"/>
              <a:gd name="connsiteY10" fmla="*/ 7607 h 63162"/>
              <a:gd name="connsiteX11" fmla="*/ 7723 w 55325"/>
              <a:gd name="connsiteY11" fmla="*/ 32042 h 63162"/>
              <a:gd name="connsiteX12" fmla="*/ 7723 w 55325"/>
              <a:gd name="connsiteY12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25" h="63162">
                <a:moveTo>
                  <a:pt x="7838" y="63163"/>
                </a:moveTo>
                <a:lnTo>
                  <a:pt x="0" y="63163"/>
                </a:lnTo>
                <a:lnTo>
                  <a:pt x="0" y="1038"/>
                </a:lnTo>
                <a:lnTo>
                  <a:pt x="7838" y="1038"/>
                </a:lnTo>
                <a:lnTo>
                  <a:pt x="7838" y="15214"/>
                </a:lnTo>
                <a:cubicBezTo>
                  <a:pt x="11987" y="6109"/>
                  <a:pt x="20401" y="0"/>
                  <a:pt x="30775" y="0"/>
                </a:cubicBezTo>
                <a:cubicBezTo>
                  <a:pt x="47257" y="0"/>
                  <a:pt x="55325" y="11526"/>
                  <a:pt x="55325" y="27663"/>
                </a:cubicBezTo>
                <a:lnTo>
                  <a:pt x="55325" y="63163"/>
                </a:lnTo>
                <a:lnTo>
                  <a:pt x="47487" y="63163"/>
                </a:lnTo>
                <a:lnTo>
                  <a:pt x="47487" y="28815"/>
                </a:lnTo>
                <a:cubicBezTo>
                  <a:pt x="47487" y="14753"/>
                  <a:pt x="41033" y="7607"/>
                  <a:pt x="28815" y="7607"/>
                </a:cubicBezTo>
                <a:cubicBezTo>
                  <a:pt x="16598" y="7607"/>
                  <a:pt x="7723" y="18211"/>
                  <a:pt x="7723" y="32042"/>
                </a:cubicBezTo>
                <a:lnTo>
                  <a:pt x="7723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224A363D-4253-44DA-968D-87F9627DC3E3}"/>
              </a:ext>
            </a:extLst>
          </p:cNvPr>
          <p:cNvSpPr/>
          <p:nvPr/>
        </p:nvSpPr>
        <p:spPr>
          <a:xfrm>
            <a:off x="4522822" y="3077916"/>
            <a:ext cx="63739" cy="64199"/>
          </a:xfrm>
          <a:custGeom>
            <a:avLst/>
            <a:gdLst>
              <a:gd name="connsiteX0" fmla="*/ 55901 w 63739"/>
              <a:gd name="connsiteY0" fmla="*/ 48870 h 64199"/>
              <a:gd name="connsiteX1" fmla="*/ 31120 w 63739"/>
              <a:gd name="connsiteY1" fmla="*/ 64200 h 64199"/>
              <a:gd name="connsiteX2" fmla="*/ 0 w 63739"/>
              <a:gd name="connsiteY2" fmla="*/ 32388 h 64199"/>
              <a:gd name="connsiteX3" fmla="*/ 31120 w 63739"/>
              <a:gd name="connsiteY3" fmla="*/ 0 h 64199"/>
              <a:gd name="connsiteX4" fmla="*/ 55901 w 63739"/>
              <a:gd name="connsiteY4" fmla="*/ 15445 h 64199"/>
              <a:gd name="connsiteX5" fmla="*/ 55901 w 63739"/>
              <a:gd name="connsiteY5" fmla="*/ 1037 h 64199"/>
              <a:gd name="connsiteX6" fmla="*/ 63739 w 63739"/>
              <a:gd name="connsiteY6" fmla="*/ 1037 h 64199"/>
              <a:gd name="connsiteX7" fmla="*/ 63739 w 63739"/>
              <a:gd name="connsiteY7" fmla="*/ 63163 h 64199"/>
              <a:gd name="connsiteX8" fmla="*/ 55901 w 63739"/>
              <a:gd name="connsiteY8" fmla="*/ 63163 h 64199"/>
              <a:gd name="connsiteX9" fmla="*/ 55901 w 63739"/>
              <a:gd name="connsiteY9" fmla="*/ 48870 h 64199"/>
              <a:gd name="connsiteX10" fmla="*/ 8183 w 63739"/>
              <a:gd name="connsiteY10" fmla="*/ 32273 h 64199"/>
              <a:gd name="connsiteX11" fmla="*/ 31927 w 63739"/>
              <a:gd name="connsiteY11" fmla="*/ 56823 h 64199"/>
              <a:gd name="connsiteX12" fmla="*/ 55901 w 63739"/>
              <a:gd name="connsiteY12" fmla="*/ 32273 h 64199"/>
              <a:gd name="connsiteX13" fmla="*/ 31927 w 63739"/>
              <a:gd name="connsiteY13" fmla="*/ 7492 h 64199"/>
              <a:gd name="connsiteX14" fmla="*/ 8183 w 63739"/>
              <a:gd name="connsiteY14" fmla="*/ 32273 h 6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739" h="64199">
                <a:moveTo>
                  <a:pt x="55901" y="48870"/>
                </a:moveTo>
                <a:cubicBezTo>
                  <a:pt x="51521" y="58206"/>
                  <a:pt x="42531" y="64200"/>
                  <a:pt x="31120" y="64200"/>
                </a:cubicBezTo>
                <a:cubicBezTo>
                  <a:pt x="13024" y="64200"/>
                  <a:pt x="0" y="50715"/>
                  <a:pt x="0" y="32388"/>
                </a:cubicBezTo>
                <a:cubicBezTo>
                  <a:pt x="0" y="14062"/>
                  <a:pt x="12909" y="0"/>
                  <a:pt x="31120" y="0"/>
                </a:cubicBezTo>
                <a:cubicBezTo>
                  <a:pt x="42531" y="0"/>
                  <a:pt x="51406" y="6109"/>
                  <a:pt x="55901" y="15445"/>
                </a:cubicBezTo>
                <a:lnTo>
                  <a:pt x="55901" y="1037"/>
                </a:lnTo>
                <a:lnTo>
                  <a:pt x="63739" y="1037"/>
                </a:lnTo>
                <a:lnTo>
                  <a:pt x="63739" y="63163"/>
                </a:lnTo>
                <a:lnTo>
                  <a:pt x="55901" y="63163"/>
                </a:lnTo>
                <a:lnTo>
                  <a:pt x="55901" y="48870"/>
                </a:lnTo>
                <a:close/>
                <a:moveTo>
                  <a:pt x="8183" y="32273"/>
                </a:moveTo>
                <a:cubicBezTo>
                  <a:pt x="8183" y="46450"/>
                  <a:pt x="17981" y="56823"/>
                  <a:pt x="31927" y="56823"/>
                </a:cubicBezTo>
                <a:cubicBezTo>
                  <a:pt x="45874" y="56823"/>
                  <a:pt x="55901" y="46450"/>
                  <a:pt x="55901" y="32273"/>
                </a:cubicBezTo>
                <a:cubicBezTo>
                  <a:pt x="55901" y="18096"/>
                  <a:pt x="45874" y="7492"/>
                  <a:pt x="31927" y="7492"/>
                </a:cubicBezTo>
                <a:cubicBezTo>
                  <a:pt x="17981" y="7492"/>
                  <a:pt x="8183" y="17865"/>
                  <a:pt x="8183" y="32273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ADCB03ED-3B5D-41EB-995C-5D401C18CD43}"/>
              </a:ext>
            </a:extLst>
          </p:cNvPr>
          <p:cNvSpPr/>
          <p:nvPr/>
        </p:nvSpPr>
        <p:spPr>
          <a:xfrm>
            <a:off x="4603850" y="3077801"/>
            <a:ext cx="63739" cy="95896"/>
          </a:xfrm>
          <a:custGeom>
            <a:avLst/>
            <a:gdLst>
              <a:gd name="connsiteX0" fmla="*/ 31120 w 63739"/>
              <a:gd name="connsiteY0" fmla="*/ 95897 h 95896"/>
              <a:gd name="connsiteX1" fmla="*/ 5994 w 63739"/>
              <a:gd name="connsiteY1" fmla="*/ 87367 h 95896"/>
              <a:gd name="connsiteX2" fmla="*/ 5994 w 63739"/>
              <a:gd name="connsiteY2" fmla="*/ 78723 h 95896"/>
              <a:gd name="connsiteX3" fmla="*/ 31120 w 63739"/>
              <a:gd name="connsiteY3" fmla="*/ 88405 h 95896"/>
              <a:gd name="connsiteX4" fmla="*/ 55901 w 63739"/>
              <a:gd name="connsiteY4" fmla="*/ 64776 h 95896"/>
              <a:gd name="connsiteX5" fmla="*/ 55901 w 63739"/>
              <a:gd name="connsiteY5" fmla="*/ 48870 h 95896"/>
              <a:gd name="connsiteX6" fmla="*/ 31120 w 63739"/>
              <a:gd name="connsiteY6" fmla="*/ 64200 h 95896"/>
              <a:gd name="connsiteX7" fmla="*/ 0 w 63739"/>
              <a:gd name="connsiteY7" fmla="*/ 32388 h 95896"/>
              <a:gd name="connsiteX8" fmla="*/ 31120 w 63739"/>
              <a:gd name="connsiteY8" fmla="*/ 0 h 95896"/>
              <a:gd name="connsiteX9" fmla="*/ 55901 w 63739"/>
              <a:gd name="connsiteY9" fmla="*/ 15445 h 95896"/>
              <a:gd name="connsiteX10" fmla="*/ 55901 w 63739"/>
              <a:gd name="connsiteY10" fmla="*/ 1037 h 95896"/>
              <a:gd name="connsiteX11" fmla="*/ 63739 w 63739"/>
              <a:gd name="connsiteY11" fmla="*/ 1037 h 95896"/>
              <a:gd name="connsiteX12" fmla="*/ 63739 w 63739"/>
              <a:gd name="connsiteY12" fmla="*/ 64200 h 95896"/>
              <a:gd name="connsiteX13" fmla="*/ 31120 w 63739"/>
              <a:gd name="connsiteY13" fmla="*/ 95781 h 95896"/>
              <a:gd name="connsiteX14" fmla="*/ 31927 w 63739"/>
              <a:gd name="connsiteY14" fmla="*/ 7607 h 95896"/>
              <a:gd name="connsiteX15" fmla="*/ 8184 w 63739"/>
              <a:gd name="connsiteY15" fmla="*/ 32388 h 95896"/>
              <a:gd name="connsiteX16" fmla="*/ 31927 w 63739"/>
              <a:gd name="connsiteY16" fmla="*/ 56939 h 95896"/>
              <a:gd name="connsiteX17" fmla="*/ 55901 w 63739"/>
              <a:gd name="connsiteY17" fmla="*/ 32388 h 95896"/>
              <a:gd name="connsiteX18" fmla="*/ 31927 w 63739"/>
              <a:gd name="connsiteY18" fmla="*/ 7607 h 9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3739" h="95896">
                <a:moveTo>
                  <a:pt x="31120" y="95897"/>
                </a:moveTo>
                <a:cubicBezTo>
                  <a:pt x="21784" y="95897"/>
                  <a:pt x="12794" y="93130"/>
                  <a:pt x="5994" y="87367"/>
                </a:cubicBezTo>
                <a:lnTo>
                  <a:pt x="5994" y="78723"/>
                </a:lnTo>
                <a:cubicBezTo>
                  <a:pt x="12563" y="85178"/>
                  <a:pt x="22245" y="88405"/>
                  <a:pt x="31120" y="88405"/>
                </a:cubicBezTo>
                <a:cubicBezTo>
                  <a:pt x="47026" y="88405"/>
                  <a:pt x="55901" y="80221"/>
                  <a:pt x="55901" y="64776"/>
                </a:cubicBezTo>
                <a:lnTo>
                  <a:pt x="55901" y="48870"/>
                </a:lnTo>
                <a:cubicBezTo>
                  <a:pt x="51521" y="58091"/>
                  <a:pt x="42416" y="64200"/>
                  <a:pt x="31120" y="64200"/>
                </a:cubicBezTo>
                <a:cubicBezTo>
                  <a:pt x="13024" y="64200"/>
                  <a:pt x="0" y="50715"/>
                  <a:pt x="0" y="32388"/>
                </a:cubicBezTo>
                <a:cubicBezTo>
                  <a:pt x="0" y="14062"/>
                  <a:pt x="12909" y="0"/>
                  <a:pt x="31120" y="0"/>
                </a:cubicBezTo>
                <a:cubicBezTo>
                  <a:pt x="42416" y="0"/>
                  <a:pt x="51406" y="6109"/>
                  <a:pt x="55901" y="15445"/>
                </a:cubicBezTo>
                <a:lnTo>
                  <a:pt x="55901" y="1037"/>
                </a:lnTo>
                <a:lnTo>
                  <a:pt x="63739" y="1037"/>
                </a:lnTo>
                <a:lnTo>
                  <a:pt x="63739" y="64200"/>
                </a:lnTo>
                <a:cubicBezTo>
                  <a:pt x="63739" y="84486"/>
                  <a:pt x="51867" y="95781"/>
                  <a:pt x="31120" y="95781"/>
                </a:cubicBezTo>
                <a:close/>
                <a:moveTo>
                  <a:pt x="31927" y="7607"/>
                </a:moveTo>
                <a:cubicBezTo>
                  <a:pt x="17981" y="7607"/>
                  <a:pt x="8184" y="17981"/>
                  <a:pt x="8184" y="32388"/>
                </a:cubicBezTo>
                <a:cubicBezTo>
                  <a:pt x="8184" y="46796"/>
                  <a:pt x="17981" y="56939"/>
                  <a:pt x="31927" y="56939"/>
                </a:cubicBezTo>
                <a:cubicBezTo>
                  <a:pt x="45874" y="56939"/>
                  <a:pt x="55901" y="46565"/>
                  <a:pt x="55901" y="32388"/>
                </a:cubicBezTo>
                <a:cubicBezTo>
                  <a:pt x="55901" y="18211"/>
                  <a:pt x="45874" y="7607"/>
                  <a:pt x="31927" y="7607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EB14A185-80CB-4E22-B9A4-E3405EF13383}"/>
              </a:ext>
            </a:extLst>
          </p:cNvPr>
          <p:cNvSpPr/>
          <p:nvPr/>
        </p:nvSpPr>
        <p:spPr>
          <a:xfrm>
            <a:off x="4684878" y="3077916"/>
            <a:ext cx="59935" cy="64199"/>
          </a:xfrm>
          <a:custGeom>
            <a:avLst/>
            <a:gdLst>
              <a:gd name="connsiteX0" fmla="*/ 0 w 59935"/>
              <a:gd name="connsiteY0" fmla="*/ 32503 h 64199"/>
              <a:gd name="connsiteX1" fmla="*/ 30544 w 59935"/>
              <a:gd name="connsiteY1" fmla="*/ 0 h 64199"/>
              <a:gd name="connsiteX2" fmla="*/ 59936 w 59935"/>
              <a:gd name="connsiteY2" fmla="*/ 31351 h 64199"/>
              <a:gd name="connsiteX3" fmla="*/ 59705 w 59935"/>
              <a:gd name="connsiteY3" fmla="*/ 35154 h 64199"/>
              <a:gd name="connsiteX4" fmla="*/ 8184 w 59935"/>
              <a:gd name="connsiteY4" fmla="*/ 35154 h 64199"/>
              <a:gd name="connsiteX5" fmla="*/ 33080 w 59935"/>
              <a:gd name="connsiteY5" fmla="*/ 56939 h 64199"/>
              <a:gd name="connsiteX6" fmla="*/ 55786 w 59935"/>
              <a:gd name="connsiteY6" fmla="*/ 49331 h 64199"/>
              <a:gd name="connsiteX7" fmla="*/ 55786 w 59935"/>
              <a:gd name="connsiteY7" fmla="*/ 57054 h 64199"/>
              <a:gd name="connsiteX8" fmla="*/ 33080 w 59935"/>
              <a:gd name="connsiteY8" fmla="*/ 64200 h 64199"/>
              <a:gd name="connsiteX9" fmla="*/ 0 w 59935"/>
              <a:gd name="connsiteY9" fmla="*/ 32503 h 64199"/>
              <a:gd name="connsiteX10" fmla="*/ 51752 w 59935"/>
              <a:gd name="connsiteY10" fmla="*/ 28700 h 64199"/>
              <a:gd name="connsiteX11" fmla="*/ 30544 w 59935"/>
              <a:gd name="connsiteY11" fmla="*/ 7261 h 64199"/>
              <a:gd name="connsiteX12" fmla="*/ 8414 w 59935"/>
              <a:gd name="connsiteY12" fmla="*/ 28700 h 64199"/>
              <a:gd name="connsiteX13" fmla="*/ 51752 w 59935"/>
              <a:gd name="connsiteY13" fmla="*/ 28700 h 6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199">
                <a:moveTo>
                  <a:pt x="0" y="32503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6" y="13370"/>
                  <a:pt x="59936" y="31351"/>
                </a:cubicBezTo>
                <a:cubicBezTo>
                  <a:pt x="59936" y="32619"/>
                  <a:pt x="59820" y="33887"/>
                  <a:pt x="59705" y="35154"/>
                </a:cubicBezTo>
                <a:lnTo>
                  <a:pt x="8184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1"/>
                </a:cubicBezTo>
                <a:lnTo>
                  <a:pt x="55786" y="57054"/>
                </a:lnTo>
                <a:cubicBezTo>
                  <a:pt x="49216" y="61895"/>
                  <a:pt x="41378" y="64200"/>
                  <a:pt x="33080" y="64200"/>
                </a:cubicBezTo>
                <a:cubicBezTo>
                  <a:pt x="13601" y="64200"/>
                  <a:pt x="0" y="51291"/>
                  <a:pt x="0" y="32503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6" y="7261"/>
                  <a:pt x="9567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1D7757D1-13FD-4E1D-B700-EA0618C412CC}"/>
              </a:ext>
            </a:extLst>
          </p:cNvPr>
          <p:cNvSpPr/>
          <p:nvPr/>
        </p:nvSpPr>
        <p:spPr>
          <a:xfrm>
            <a:off x="4762218" y="3078146"/>
            <a:ext cx="31120" cy="63162"/>
          </a:xfrm>
          <a:custGeom>
            <a:avLst/>
            <a:gdLst>
              <a:gd name="connsiteX0" fmla="*/ 7838 w 31120"/>
              <a:gd name="connsiteY0" fmla="*/ 63048 h 63162"/>
              <a:gd name="connsiteX1" fmla="*/ 0 w 31120"/>
              <a:gd name="connsiteY1" fmla="*/ 63048 h 63162"/>
              <a:gd name="connsiteX2" fmla="*/ 0 w 31120"/>
              <a:gd name="connsiteY2" fmla="*/ 922 h 63162"/>
              <a:gd name="connsiteX3" fmla="*/ 7838 w 31120"/>
              <a:gd name="connsiteY3" fmla="*/ 922 h 63162"/>
              <a:gd name="connsiteX4" fmla="*/ 7838 w 31120"/>
              <a:gd name="connsiteY4" fmla="*/ 16943 h 63162"/>
              <a:gd name="connsiteX5" fmla="*/ 31120 w 31120"/>
              <a:gd name="connsiteY5" fmla="*/ 0 h 63162"/>
              <a:gd name="connsiteX6" fmla="*/ 31120 w 31120"/>
              <a:gd name="connsiteY6" fmla="*/ 8875 h 63162"/>
              <a:gd name="connsiteX7" fmla="*/ 7838 w 31120"/>
              <a:gd name="connsiteY7" fmla="*/ 33195 h 63162"/>
              <a:gd name="connsiteX8" fmla="*/ 7838 w 31120"/>
              <a:gd name="connsiteY8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20" h="63162">
                <a:moveTo>
                  <a:pt x="7838" y="63048"/>
                </a:moveTo>
                <a:lnTo>
                  <a:pt x="0" y="63048"/>
                </a:lnTo>
                <a:lnTo>
                  <a:pt x="0" y="922"/>
                </a:lnTo>
                <a:lnTo>
                  <a:pt x="7838" y="922"/>
                </a:lnTo>
                <a:lnTo>
                  <a:pt x="7838" y="16943"/>
                </a:lnTo>
                <a:cubicBezTo>
                  <a:pt x="12102" y="6455"/>
                  <a:pt x="20747" y="0"/>
                  <a:pt x="31120" y="0"/>
                </a:cubicBezTo>
                <a:lnTo>
                  <a:pt x="31120" y="8875"/>
                </a:lnTo>
                <a:cubicBezTo>
                  <a:pt x="18672" y="7607"/>
                  <a:pt x="7838" y="17059"/>
                  <a:pt x="7838" y="33195"/>
                </a:cubicBezTo>
                <a:lnTo>
                  <a:pt x="7838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399108D1-CF6B-4D99-9939-05562FA2C762}"/>
              </a:ext>
            </a:extLst>
          </p:cNvPr>
          <p:cNvSpPr/>
          <p:nvPr/>
        </p:nvSpPr>
        <p:spPr>
          <a:xfrm>
            <a:off x="4830106" y="3077916"/>
            <a:ext cx="63739" cy="64199"/>
          </a:xfrm>
          <a:custGeom>
            <a:avLst/>
            <a:gdLst>
              <a:gd name="connsiteX0" fmla="*/ 55901 w 63739"/>
              <a:gd name="connsiteY0" fmla="*/ 48870 h 64199"/>
              <a:gd name="connsiteX1" fmla="*/ 31120 w 63739"/>
              <a:gd name="connsiteY1" fmla="*/ 64200 h 64199"/>
              <a:gd name="connsiteX2" fmla="*/ 0 w 63739"/>
              <a:gd name="connsiteY2" fmla="*/ 32388 h 64199"/>
              <a:gd name="connsiteX3" fmla="*/ 31120 w 63739"/>
              <a:gd name="connsiteY3" fmla="*/ 0 h 64199"/>
              <a:gd name="connsiteX4" fmla="*/ 55901 w 63739"/>
              <a:gd name="connsiteY4" fmla="*/ 15445 h 64199"/>
              <a:gd name="connsiteX5" fmla="*/ 55901 w 63739"/>
              <a:gd name="connsiteY5" fmla="*/ 1037 h 64199"/>
              <a:gd name="connsiteX6" fmla="*/ 63739 w 63739"/>
              <a:gd name="connsiteY6" fmla="*/ 1037 h 64199"/>
              <a:gd name="connsiteX7" fmla="*/ 63739 w 63739"/>
              <a:gd name="connsiteY7" fmla="*/ 63163 h 64199"/>
              <a:gd name="connsiteX8" fmla="*/ 55901 w 63739"/>
              <a:gd name="connsiteY8" fmla="*/ 63163 h 64199"/>
              <a:gd name="connsiteX9" fmla="*/ 55901 w 63739"/>
              <a:gd name="connsiteY9" fmla="*/ 48870 h 64199"/>
              <a:gd name="connsiteX10" fmla="*/ 8183 w 63739"/>
              <a:gd name="connsiteY10" fmla="*/ 32273 h 64199"/>
              <a:gd name="connsiteX11" fmla="*/ 31927 w 63739"/>
              <a:gd name="connsiteY11" fmla="*/ 56823 h 64199"/>
              <a:gd name="connsiteX12" fmla="*/ 55901 w 63739"/>
              <a:gd name="connsiteY12" fmla="*/ 32273 h 64199"/>
              <a:gd name="connsiteX13" fmla="*/ 31927 w 63739"/>
              <a:gd name="connsiteY13" fmla="*/ 7492 h 64199"/>
              <a:gd name="connsiteX14" fmla="*/ 8183 w 63739"/>
              <a:gd name="connsiteY14" fmla="*/ 32273 h 6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739" h="64199">
                <a:moveTo>
                  <a:pt x="55901" y="48870"/>
                </a:moveTo>
                <a:cubicBezTo>
                  <a:pt x="51521" y="58206"/>
                  <a:pt x="42531" y="64200"/>
                  <a:pt x="31120" y="64200"/>
                </a:cubicBezTo>
                <a:cubicBezTo>
                  <a:pt x="13024" y="64200"/>
                  <a:pt x="0" y="50715"/>
                  <a:pt x="0" y="32388"/>
                </a:cubicBezTo>
                <a:cubicBezTo>
                  <a:pt x="0" y="14062"/>
                  <a:pt x="12909" y="0"/>
                  <a:pt x="31120" y="0"/>
                </a:cubicBezTo>
                <a:cubicBezTo>
                  <a:pt x="42531" y="0"/>
                  <a:pt x="51406" y="6109"/>
                  <a:pt x="55901" y="15445"/>
                </a:cubicBezTo>
                <a:lnTo>
                  <a:pt x="55901" y="1037"/>
                </a:lnTo>
                <a:lnTo>
                  <a:pt x="63739" y="1037"/>
                </a:lnTo>
                <a:lnTo>
                  <a:pt x="63739" y="63163"/>
                </a:lnTo>
                <a:lnTo>
                  <a:pt x="55901" y="63163"/>
                </a:lnTo>
                <a:lnTo>
                  <a:pt x="55901" y="48870"/>
                </a:lnTo>
                <a:close/>
                <a:moveTo>
                  <a:pt x="8183" y="32273"/>
                </a:moveTo>
                <a:cubicBezTo>
                  <a:pt x="8183" y="46450"/>
                  <a:pt x="17981" y="56823"/>
                  <a:pt x="31927" y="56823"/>
                </a:cubicBezTo>
                <a:cubicBezTo>
                  <a:pt x="45874" y="56823"/>
                  <a:pt x="55901" y="46450"/>
                  <a:pt x="55901" y="32273"/>
                </a:cubicBezTo>
                <a:cubicBezTo>
                  <a:pt x="55901" y="18096"/>
                  <a:pt x="45874" y="7492"/>
                  <a:pt x="31927" y="7492"/>
                </a:cubicBezTo>
                <a:cubicBezTo>
                  <a:pt x="17981" y="7492"/>
                  <a:pt x="8183" y="17865"/>
                  <a:pt x="8183" y="32273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4C62E522-3DCA-4723-A6F3-705D636CD10A}"/>
              </a:ext>
            </a:extLst>
          </p:cNvPr>
          <p:cNvSpPr/>
          <p:nvPr/>
        </p:nvSpPr>
        <p:spPr>
          <a:xfrm>
            <a:off x="4915975" y="3078031"/>
            <a:ext cx="55324" cy="63162"/>
          </a:xfrm>
          <a:custGeom>
            <a:avLst/>
            <a:gdLst>
              <a:gd name="connsiteX0" fmla="*/ 7838 w 55324"/>
              <a:gd name="connsiteY0" fmla="*/ 63163 h 63162"/>
              <a:gd name="connsiteX1" fmla="*/ 0 w 55324"/>
              <a:gd name="connsiteY1" fmla="*/ 63163 h 63162"/>
              <a:gd name="connsiteX2" fmla="*/ 0 w 55324"/>
              <a:gd name="connsiteY2" fmla="*/ 1038 h 63162"/>
              <a:gd name="connsiteX3" fmla="*/ 7838 w 55324"/>
              <a:gd name="connsiteY3" fmla="*/ 1038 h 63162"/>
              <a:gd name="connsiteX4" fmla="*/ 7838 w 55324"/>
              <a:gd name="connsiteY4" fmla="*/ 15214 h 63162"/>
              <a:gd name="connsiteX5" fmla="*/ 30774 w 55324"/>
              <a:gd name="connsiteY5" fmla="*/ 0 h 63162"/>
              <a:gd name="connsiteX6" fmla="*/ 55325 w 55324"/>
              <a:gd name="connsiteY6" fmla="*/ 27663 h 63162"/>
              <a:gd name="connsiteX7" fmla="*/ 55325 w 55324"/>
              <a:gd name="connsiteY7" fmla="*/ 63163 h 63162"/>
              <a:gd name="connsiteX8" fmla="*/ 47487 w 55324"/>
              <a:gd name="connsiteY8" fmla="*/ 63163 h 63162"/>
              <a:gd name="connsiteX9" fmla="*/ 47487 w 55324"/>
              <a:gd name="connsiteY9" fmla="*/ 28815 h 63162"/>
              <a:gd name="connsiteX10" fmla="*/ 28815 w 55324"/>
              <a:gd name="connsiteY10" fmla="*/ 7607 h 63162"/>
              <a:gd name="connsiteX11" fmla="*/ 7722 w 55324"/>
              <a:gd name="connsiteY11" fmla="*/ 32042 h 63162"/>
              <a:gd name="connsiteX12" fmla="*/ 7722 w 55324"/>
              <a:gd name="connsiteY12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24" h="63162">
                <a:moveTo>
                  <a:pt x="7838" y="63163"/>
                </a:moveTo>
                <a:lnTo>
                  <a:pt x="0" y="63163"/>
                </a:lnTo>
                <a:lnTo>
                  <a:pt x="0" y="1038"/>
                </a:lnTo>
                <a:lnTo>
                  <a:pt x="7838" y="1038"/>
                </a:lnTo>
                <a:lnTo>
                  <a:pt x="7838" y="15214"/>
                </a:lnTo>
                <a:cubicBezTo>
                  <a:pt x="11987" y="6109"/>
                  <a:pt x="20401" y="0"/>
                  <a:pt x="30774" y="0"/>
                </a:cubicBezTo>
                <a:cubicBezTo>
                  <a:pt x="47257" y="0"/>
                  <a:pt x="55325" y="11526"/>
                  <a:pt x="55325" y="27663"/>
                </a:cubicBezTo>
                <a:lnTo>
                  <a:pt x="55325" y="63163"/>
                </a:lnTo>
                <a:lnTo>
                  <a:pt x="47487" y="63163"/>
                </a:lnTo>
                <a:lnTo>
                  <a:pt x="47487" y="28815"/>
                </a:lnTo>
                <a:cubicBezTo>
                  <a:pt x="47487" y="14753"/>
                  <a:pt x="41033" y="7607"/>
                  <a:pt x="28815" y="7607"/>
                </a:cubicBezTo>
                <a:cubicBezTo>
                  <a:pt x="16598" y="7607"/>
                  <a:pt x="7722" y="18211"/>
                  <a:pt x="7722" y="32042"/>
                </a:cubicBezTo>
                <a:lnTo>
                  <a:pt x="7722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9B1F3830-942E-4B1A-9E48-6ABF5189D13A}"/>
              </a:ext>
            </a:extLst>
          </p:cNvPr>
          <p:cNvSpPr/>
          <p:nvPr/>
        </p:nvSpPr>
        <p:spPr>
          <a:xfrm>
            <a:off x="4986861" y="3045989"/>
            <a:ext cx="63739" cy="96127"/>
          </a:xfrm>
          <a:custGeom>
            <a:avLst/>
            <a:gdLst>
              <a:gd name="connsiteX0" fmla="*/ 55901 w 63739"/>
              <a:gd name="connsiteY0" fmla="*/ 80798 h 96127"/>
              <a:gd name="connsiteX1" fmla="*/ 31120 w 63739"/>
              <a:gd name="connsiteY1" fmla="*/ 96127 h 96127"/>
              <a:gd name="connsiteX2" fmla="*/ 0 w 63739"/>
              <a:gd name="connsiteY2" fmla="*/ 64316 h 96127"/>
              <a:gd name="connsiteX3" fmla="*/ 31120 w 63739"/>
              <a:gd name="connsiteY3" fmla="*/ 31927 h 96127"/>
              <a:gd name="connsiteX4" fmla="*/ 55901 w 63739"/>
              <a:gd name="connsiteY4" fmla="*/ 47372 h 96127"/>
              <a:gd name="connsiteX5" fmla="*/ 55901 w 63739"/>
              <a:gd name="connsiteY5" fmla="*/ 0 h 96127"/>
              <a:gd name="connsiteX6" fmla="*/ 63739 w 63739"/>
              <a:gd name="connsiteY6" fmla="*/ 0 h 96127"/>
              <a:gd name="connsiteX7" fmla="*/ 63739 w 63739"/>
              <a:gd name="connsiteY7" fmla="*/ 95090 h 96127"/>
              <a:gd name="connsiteX8" fmla="*/ 55901 w 63739"/>
              <a:gd name="connsiteY8" fmla="*/ 95090 h 96127"/>
              <a:gd name="connsiteX9" fmla="*/ 55901 w 63739"/>
              <a:gd name="connsiteY9" fmla="*/ 80798 h 96127"/>
              <a:gd name="connsiteX10" fmla="*/ 8183 w 63739"/>
              <a:gd name="connsiteY10" fmla="*/ 64200 h 96127"/>
              <a:gd name="connsiteX11" fmla="*/ 31927 w 63739"/>
              <a:gd name="connsiteY11" fmla="*/ 88751 h 96127"/>
              <a:gd name="connsiteX12" fmla="*/ 55901 w 63739"/>
              <a:gd name="connsiteY12" fmla="*/ 64200 h 96127"/>
              <a:gd name="connsiteX13" fmla="*/ 31927 w 63739"/>
              <a:gd name="connsiteY13" fmla="*/ 39419 h 96127"/>
              <a:gd name="connsiteX14" fmla="*/ 8183 w 63739"/>
              <a:gd name="connsiteY14" fmla="*/ 64200 h 9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739" h="96127">
                <a:moveTo>
                  <a:pt x="55901" y="80798"/>
                </a:moveTo>
                <a:cubicBezTo>
                  <a:pt x="51521" y="90018"/>
                  <a:pt x="42531" y="96127"/>
                  <a:pt x="31120" y="96127"/>
                </a:cubicBezTo>
                <a:cubicBezTo>
                  <a:pt x="13024" y="96127"/>
                  <a:pt x="0" y="82642"/>
                  <a:pt x="0" y="64316"/>
                </a:cubicBezTo>
                <a:cubicBezTo>
                  <a:pt x="0" y="45989"/>
                  <a:pt x="12909" y="31927"/>
                  <a:pt x="31120" y="31927"/>
                </a:cubicBezTo>
                <a:cubicBezTo>
                  <a:pt x="42531" y="31927"/>
                  <a:pt x="51406" y="38036"/>
                  <a:pt x="55901" y="47372"/>
                </a:cubicBezTo>
                <a:lnTo>
                  <a:pt x="55901" y="0"/>
                </a:lnTo>
                <a:lnTo>
                  <a:pt x="63739" y="0"/>
                </a:lnTo>
                <a:lnTo>
                  <a:pt x="63739" y="95090"/>
                </a:lnTo>
                <a:lnTo>
                  <a:pt x="55901" y="95090"/>
                </a:lnTo>
                <a:lnTo>
                  <a:pt x="55901" y="80798"/>
                </a:lnTo>
                <a:close/>
                <a:moveTo>
                  <a:pt x="8183" y="64200"/>
                </a:moveTo>
                <a:cubicBezTo>
                  <a:pt x="8183" y="78377"/>
                  <a:pt x="17981" y="88751"/>
                  <a:pt x="31927" y="88751"/>
                </a:cubicBezTo>
                <a:cubicBezTo>
                  <a:pt x="45874" y="88751"/>
                  <a:pt x="55901" y="78377"/>
                  <a:pt x="55901" y="64200"/>
                </a:cubicBezTo>
                <a:cubicBezTo>
                  <a:pt x="55901" y="50023"/>
                  <a:pt x="45874" y="39419"/>
                  <a:pt x="31927" y="39419"/>
                </a:cubicBezTo>
                <a:cubicBezTo>
                  <a:pt x="17981" y="39419"/>
                  <a:pt x="8183" y="49793"/>
                  <a:pt x="8183" y="64200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3A6072E8-C6DD-41EA-BB7A-67367A0CBAC8}"/>
              </a:ext>
            </a:extLst>
          </p:cNvPr>
          <p:cNvSpPr/>
          <p:nvPr/>
        </p:nvSpPr>
        <p:spPr>
          <a:xfrm>
            <a:off x="5093131" y="3077109"/>
            <a:ext cx="100161" cy="65929"/>
          </a:xfrm>
          <a:custGeom>
            <a:avLst/>
            <a:gdLst>
              <a:gd name="connsiteX0" fmla="*/ 73421 w 100161"/>
              <a:gd name="connsiteY0" fmla="*/ 65929 h 65929"/>
              <a:gd name="connsiteX1" fmla="*/ 50599 w 100161"/>
              <a:gd name="connsiteY1" fmla="*/ 16021 h 65929"/>
              <a:gd name="connsiteX2" fmla="*/ 27547 w 100161"/>
              <a:gd name="connsiteY2" fmla="*/ 65929 h 65929"/>
              <a:gd name="connsiteX3" fmla="*/ 0 w 100161"/>
              <a:gd name="connsiteY3" fmla="*/ 1844 h 65929"/>
              <a:gd name="connsiteX4" fmla="*/ 8990 w 100161"/>
              <a:gd name="connsiteY4" fmla="*/ 1844 h 65929"/>
              <a:gd name="connsiteX5" fmla="*/ 28354 w 100161"/>
              <a:gd name="connsiteY5" fmla="*/ 48525 h 65929"/>
              <a:gd name="connsiteX6" fmla="*/ 50599 w 100161"/>
              <a:gd name="connsiteY6" fmla="*/ 0 h 65929"/>
              <a:gd name="connsiteX7" fmla="*/ 72614 w 100161"/>
              <a:gd name="connsiteY7" fmla="*/ 48525 h 65929"/>
              <a:gd name="connsiteX8" fmla="*/ 91978 w 100161"/>
              <a:gd name="connsiteY8" fmla="*/ 1844 h 65929"/>
              <a:gd name="connsiteX9" fmla="*/ 100161 w 100161"/>
              <a:gd name="connsiteY9" fmla="*/ 1844 h 65929"/>
              <a:gd name="connsiteX10" fmla="*/ 73306 w 100161"/>
              <a:gd name="connsiteY10" fmla="*/ 65929 h 6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161" h="65929">
                <a:moveTo>
                  <a:pt x="73421" y="65929"/>
                </a:moveTo>
                <a:lnTo>
                  <a:pt x="50599" y="16021"/>
                </a:lnTo>
                <a:lnTo>
                  <a:pt x="27547" y="65929"/>
                </a:lnTo>
                <a:lnTo>
                  <a:pt x="0" y="1844"/>
                </a:lnTo>
                <a:lnTo>
                  <a:pt x="8990" y="1844"/>
                </a:lnTo>
                <a:lnTo>
                  <a:pt x="28354" y="48525"/>
                </a:lnTo>
                <a:lnTo>
                  <a:pt x="50599" y="0"/>
                </a:lnTo>
                <a:lnTo>
                  <a:pt x="72614" y="48525"/>
                </a:lnTo>
                <a:lnTo>
                  <a:pt x="91978" y="1844"/>
                </a:lnTo>
                <a:lnTo>
                  <a:pt x="100161" y="1844"/>
                </a:lnTo>
                <a:lnTo>
                  <a:pt x="73306" y="65929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2DC17B87-D03A-44D4-90AD-FF6CCD59D0AD}"/>
              </a:ext>
            </a:extLst>
          </p:cNvPr>
          <p:cNvSpPr/>
          <p:nvPr/>
        </p:nvSpPr>
        <p:spPr>
          <a:xfrm>
            <a:off x="5199862" y="3077916"/>
            <a:ext cx="63739" cy="64199"/>
          </a:xfrm>
          <a:custGeom>
            <a:avLst/>
            <a:gdLst>
              <a:gd name="connsiteX0" fmla="*/ 55901 w 63739"/>
              <a:gd name="connsiteY0" fmla="*/ 48870 h 64199"/>
              <a:gd name="connsiteX1" fmla="*/ 31120 w 63739"/>
              <a:gd name="connsiteY1" fmla="*/ 64200 h 64199"/>
              <a:gd name="connsiteX2" fmla="*/ 0 w 63739"/>
              <a:gd name="connsiteY2" fmla="*/ 32388 h 64199"/>
              <a:gd name="connsiteX3" fmla="*/ 31120 w 63739"/>
              <a:gd name="connsiteY3" fmla="*/ 0 h 64199"/>
              <a:gd name="connsiteX4" fmla="*/ 55901 w 63739"/>
              <a:gd name="connsiteY4" fmla="*/ 15445 h 64199"/>
              <a:gd name="connsiteX5" fmla="*/ 55901 w 63739"/>
              <a:gd name="connsiteY5" fmla="*/ 1037 h 64199"/>
              <a:gd name="connsiteX6" fmla="*/ 63739 w 63739"/>
              <a:gd name="connsiteY6" fmla="*/ 1037 h 64199"/>
              <a:gd name="connsiteX7" fmla="*/ 63739 w 63739"/>
              <a:gd name="connsiteY7" fmla="*/ 63163 h 64199"/>
              <a:gd name="connsiteX8" fmla="*/ 55901 w 63739"/>
              <a:gd name="connsiteY8" fmla="*/ 63163 h 64199"/>
              <a:gd name="connsiteX9" fmla="*/ 55901 w 63739"/>
              <a:gd name="connsiteY9" fmla="*/ 48870 h 64199"/>
              <a:gd name="connsiteX10" fmla="*/ 8183 w 63739"/>
              <a:gd name="connsiteY10" fmla="*/ 32273 h 64199"/>
              <a:gd name="connsiteX11" fmla="*/ 31927 w 63739"/>
              <a:gd name="connsiteY11" fmla="*/ 56823 h 64199"/>
              <a:gd name="connsiteX12" fmla="*/ 55901 w 63739"/>
              <a:gd name="connsiteY12" fmla="*/ 32273 h 64199"/>
              <a:gd name="connsiteX13" fmla="*/ 31927 w 63739"/>
              <a:gd name="connsiteY13" fmla="*/ 7492 h 64199"/>
              <a:gd name="connsiteX14" fmla="*/ 8183 w 63739"/>
              <a:gd name="connsiteY14" fmla="*/ 32273 h 6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739" h="64199">
                <a:moveTo>
                  <a:pt x="55901" y="48870"/>
                </a:moveTo>
                <a:cubicBezTo>
                  <a:pt x="51521" y="58206"/>
                  <a:pt x="42531" y="64200"/>
                  <a:pt x="31120" y="64200"/>
                </a:cubicBezTo>
                <a:cubicBezTo>
                  <a:pt x="13024" y="64200"/>
                  <a:pt x="0" y="50715"/>
                  <a:pt x="0" y="32388"/>
                </a:cubicBezTo>
                <a:cubicBezTo>
                  <a:pt x="0" y="14062"/>
                  <a:pt x="12909" y="0"/>
                  <a:pt x="31120" y="0"/>
                </a:cubicBezTo>
                <a:cubicBezTo>
                  <a:pt x="42531" y="0"/>
                  <a:pt x="51406" y="6109"/>
                  <a:pt x="55901" y="15445"/>
                </a:cubicBezTo>
                <a:lnTo>
                  <a:pt x="55901" y="1037"/>
                </a:lnTo>
                <a:lnTo>
                  <a:pt x="63739" y="1037"/>
                </a:lnTo>
                <a:lnTo>
                  <a:pt x="63739" y="63163"/>
                </a:lnTo>
                <a:lnTo>
                  <a:pt x="55901" y="63163"/>
                </a:lnTo>
                <a:lnTo>
                  <a:pt x="55901" y="48870"/>
                </a:lnTo>
                <a:close/>
                <a:moveTo>
                  <a:pt x="8183" y="32273"/>
                </a:moveTo>
                <a:cubicBezTo>
                  <a:pt x="8183" y="46450"/>
                  <a:pt x="17981" y="56823"/>
                  <a:pt x="31927" y="56823"/>
                </a:cubicBezTo>
                <a:cubicBezTo>
                  <a:pt x="45873" y="56823"/>
                  <a:pt x="55901" y="46450"/>
                  <a:pt x="55901" y="32273"/>
                </a:cubicBezTo>
                <a:cubicBezTo>
                  <a:pt x="55901" y="18096"/>
                  <a:pt x="45873" y="7492"/>
                  <a:pt x="31927" y="7492"/>
                </a:cubicBezTo>
                <a:cubicBezTo>
                  <a:pt x="17981" y="7492"/>
                  <a:pt x="8183" y="17865"/>
                  <a:pt x="8183" y="32273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6681DE74-8345-40B5-8EE7-7AB33A47B61B}"/>
              </a:ext>
            </a:extLst>
          </p:cNvPr>
          <p:cNvSpPr/>
          <p:nvPr/>
        </p:nvSpPr>
        <p:spPr>
          <a:xfrm>
            <a:off x="5284924" y="3058667"/>
            <a:ext cx="36076" cy="83563"/>
          </a:xfrm>
          <a:custGeom>
            <a:avLst/>
            <a:gdLst>
              <a:gd name="connsiteX0" fmla="*/ 20286 w 36076"/>
              <a:gd name="connsiteY0" fmla="*/ 83448 h 83563"/>
              <a:gd name="connsiteX1" fmla="*/ 0 w 36076"/>
              <a:gd name="connsiteY1" fmla="*/ 62010 h 83563"/>
              <a:gd name="connsiteX2" fmla="*/ 0 w 36076"/>
              <a:gd name="connsiteY2" fmla="*/ 0 h 83563"/>
              <a:gd name="connsiteX3" fmla="*/ 7723 w 36076"/>
              <a:gd name="connsiteY3" fmla="*/ 0 h 83563"/>
              <a:gd name="connsiteX4" fmla="*/ 7723 w 36076"/>
              <a:gd name="connsiteY4" fmla="*/ 20286 h 83563"/>
              <a:gd name="connsiteX5" fmla="*/ 35039 w 36076"/>
              <a:gd name="connsiteY5" fmla="*/ 20286 h 83563"/>
              <a:gd name="connsiteX6" fmla="*/ 35039 w 36076"/>
              <a:gd name="connsiteY6" fmla="*/ 27662 h 83563"/>
              <a:gd name="connsiteX7" fmla="*/ 7723 w 36076"/>
              <a:gd name="connsiteY7" fmla="*/ 27662 h 83563"/>
              <a:gd name="connsiteX8" fmla="*/ 7723 w 36076"/>
              <a:gd name="connsiteY8" fmla="*/ 62702 h 83563"/>
              <a:gd name="connsiteX9" fmla="*/ 21093 w 36076"/>
              <a:gd name="connsiteY9" fmla="*/ 76072 h 83563"/>
              <a:gd name="connsiteX10" fmla="*/ 36077 w 36076"/>
              <a:gd name="connsiteY10" fmla="*/ 71346 h 83563"/>
              <a:gd name="connsiteX11" fmla="*/ 36077 w 36076"/>
              <a:gd name="connsiteY11" fmla="*/ 78954 h 83563"/>
              <a:gd name="connsiteX12" fmla="*/ 20401 w 36076"/>
              <a:gd name="connsiteY12" fmla="*/ 83564 h 8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76" h="83563">
                <a:moveTo>
                  <a:pt x="20286" y="83448"/>
                </a:moveTo>
                <a:cubicBezTo>
                  <a:pt x="7723" y="83448"/>
                  <a:pt x="0" y="77570"/>
                  <a:pt x="0" y="62010"/>
                </a:cubicBezTo>
                <a:lnTo>
                  <a:pt x="0" y="0"/>
                </a:lnTo>
                <a:lnTo>
                  <a:pt x="7723" y="0"/>
                </a:lnTo>
                <a:lnTo>
                  <a:pt x="7723" y="20286"/>
                </a:lnTo>
                <a:lnTo>
                  <a:pt x="35039" y="20286"/>
                </a:lnTo>
                <a:lnTo>
                  <a:pt x="35039" y="27662"/>
                </a:lnTo>
                <a:lnTo>
                  <a:pt x="7723" y="27662"/>
                </a:lnTo>
                <a:lnTo>
                  <a:pt x="7723" y="62702"/>
                </a:lnTo>
                <a:cubicBezTo>
                  <a:pt x="7723" y="72269"/>
                  <a:pt x="13255" y="76072"/>
                  <a:pt x="21093" y="76072"/>
                </a:cubicBezTo>
                <a:cubicBezTo>
                  <a:pt x="25934" y="76072"/>
                  <a:pt x="31466" y="74689"/>
                  <a:pt x="36077" y="71346"/>
                </a:cubicBezTo>
                <a:lnTo>
                  <a:pt x="36077" y="78954"/>
                </a:lnTo>
                <a:cubicBezTo>
                  <a:pt x="31697" y="82065"/>
                  <a:pt x="25473" y="83564"/>
                  <a:pt x="20401" y="83564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2CE35418-C94A-40D9-AC9F-D5ABE52FCB33}"/>
              </a:ext>
            </a:extLst>
          </p:cNvPr>
          <p:cNvSpPr/>
          <p:nvPr/>
        </p:nvSpPr>
        <p:spPr>
          <a:xfrm>
            <a:off x="5329184" y="3078031"/>
            <a:ext cx="53365" cy="64084"/>
          </a:xfrm>
          <a:custGeom>
            <a:avLst/>
            <a:gdLst>
              <a:gd name="connsiteX0" fmla="*/ 32849 w 53365"/>
              <a:gd name="connsiteY0" fmla="*/ 56824 h 64084"/>
              <a:gd name="connsiteX1" fmla="*/ 53366 w 53365"/>
              <a:gd name="connsiteY1" fmla="*/ 49447 h 64084"/>
              <a:gd name="connsiteX2" fmla="*/ 53366 w 53365"/>
              <a:gd name="connsiteY2" fmla="*/ 57515 h 64084"/>
              <a:gd name="connsiteX3" fmla="*/ 32158 w 53365"/>
              <a:gd name="connsiteY3" fmla="*/ 64085 h 64084"/>
              <a:gd name="connsiteX4" fmla="*/ 0 w 53365"/>
              <a:gd name="connsiteY4" fmla="*/ 32042 h 64084"/>
              <a:gd name="connsiteX5" fmla="*/ 32043 w 53365"/>
              <a:gd name="connsiteY5" fmla="*/ 0 h 64084"/>
              <a:gd name="connsiteX6" fmla="*/ 52674 w 53365"/>
              <a:gd name="connsiteY6" fmla="*/ 7146 h 64084"/>
              <a:gd name="connsiteX7" fmla="*/ 52674 w 53365"/>
              <a:gd name="connsiteY7" fmla="*/ 15906 h 64084"/>
              <a:gd name="connsiteX8" fmla="*/ 32504 w 53365"/>
              <a:gd name="connsiteY8" fmla="*/ 7492 h 64084"/>
              <a:gd name="connsiteX9" fmla="*/ 8068 w 53365"/>
              <a:gd name="connsiteY9" fmla="*/ 32042 h 64084"/>
              <a:gd name="connsiteX10" fmla="*/ 32849 w 53365"/>
              <a:gd name="connsiteY10" fmla="*/ 56824 h 6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365" h="64084">
                <a:moveTo>
                  <a:pt x="32849" y="56824"/>
                </a:moveTo>
                <a:cubicBezTo>
                  <a:pt x="40687" y="56824"/>
                  <a:pt x="47833" y="54403"/>
                  <a:pt x="53366" y="49447"/>
                </a:cubicBezTo>
                <a:lnTo>
                  <a:pt x="53366" y="57515"/>
                </a:lnTo>
                <a:cubicBezTo>
                  <a:pt x="47257" y="62126"/>
                  <a:pt x="39995" y="64085"/>
                  <a:pt x="32158" y="64085"/>
                </a:cubicBezTo>
                <a:cubicBezTo>
                  <a:pt x="13140" y="64085"/>
                  <a:pt x="0" y="50715"/>
                  <a:pt x="0" y="32042"/>
                </a:cubicBezTo>
                <a:cubicBezTo>
                  <a:pt x="0" y="13370"/>
                  <a:pt x="13486" y="0"/>
                  <a:pt x="32043" y="0"/>
                </a:cubicBezTo>
                <a:cubicBezTo>
                  <a:pt x="40111" y="0"/>
                  <a:pt x="47257" y="2421"/>
                  <a:pt x="52674" y="7146"/>
                </a:cubicBezTo>
                <a:lnTo>
                  <a:pt x="52674" y="15906"/>
                </a:lnTo>
                <a:cubicBezTo>
                  <a:pt x="47718" y="10489"/>
                  <a:pt x="40687" y="7492"/>
                  <a:pt x="32504" y="7492"/>
                </a:cubicBezTo>
                <a:cubicBezTo>
                  <a:pt x="18211" y="7492"/>
                  <a:pt x="8068" y="17635"/>
                  <a:pt x="8068" y="32042"/>
                </a:cubicBezTo>
                <a:cubicBezTo>
                  <a:pt x="8068" y="46450"/>
                  <a:pt x="18211" y="56824"/>
                  <a:pt x="32849" y="56824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2B76F5EE-4FD1-435F-A977-B724D0C9FC93}"/>
              </a:ext>
            </a:extLst>
          </p:cNvPr>
          <p:cNvSpPr/>
          <p:nvPr/>
        </p:nvSpPr>
        <p:spPr>
          <a:xfrm>
            <a:off x="5399378" y="3046104"/>
            <a:ext cx="55324" cy="95089"/>
          </a:xfrm>
          <a:custGeom>
            <a:avLst/>
            <a:gdLst>
              <a:gd name="connsiteX0" fmla="*/ 7838 w 55324"/>
              <a:gd name="connsiteY0" fmla="*/ 95090 h 95089"/>
              <a:gd name="connsiteX1" fmla="*/ 0 w 55324"/>
              <a:gd name="connsiteY1" fmla="*/ 95090 h 95089"/>
              <a:gd name="connsiteX2" fmla="*/ 0 w 55324"/>
              <a:gd name="connsiteY2" fmla="*/ 0 h 95089"/>
              <a:gd name="connsiteX3" fmla="*/ 7838 w 55324"/>
              <a:gd name="connsiteY3" fmla="*/ 0 h 95089"/>
              <a:gd name="connsiteX4" fmla="*/ 7838 w 55324"/>
              <a:gd name="connsiteY4" fmla="*/ 47142 h 95089"/>
              <a:gd name="connsiteX5" fmla="*/ 30774 w 55324"/>
              <a:gd name="connsiteY5" fmla="*/ 31927 h 95089"/>
              <a:gd name="connsiteX6" fmla="*/ 55325 w 55324"/>
              <a:gd name="connsiteY6" fmla="*/ 59590 h 95089"/>
              <a:gd name="connsiteX7" fmla="*/ 55325 w 55324"/>
              <a:gd name="connsiteY7" fmla="*/ 95090 h 95089"/>
              <a:gd name="connsiteX8" fmla="*/ 47487 w 55324"/>
              <a:gd name="connsiteY8" fmla="*/ 95090 h 95089"/>
              <a:gd name="connsiteX9" fmla="*/ 47487 w 55324"/>
              <a:gd name="connsiteY9" fmla="*/ 60742 h 95089"/>
              <a:gd name="connsiteX10" fmla="*/ 28815 w 55324"/>
              <a:gd name="connsiteY10" fmla="*/ 39534 h 95089"/>
              <a:gd name="connsiteX11" fmla="*/ 7722 w 55324"/>
              <a:gd name="connsiteY11" fmla="*/ 63969 h 95089"/>
              <a:gd name="connsiteX12" fmla="*/ 7722 w 55324"/>
              <a:gd name="connsiteY12" fmla="*/ 95090 h 9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24" h="95089">
                <a:moveTo>
                  <a:pt x="7838" y="95090"/>
                </a:moveTo>
                <a:lnTo>
                  <a:pt x="0" y="95090"/>
                </a:lnTo>
                <a:lnTo>
                  <a:pt x="0" y="0"/>
                </a:lnTo>
                <a:lnTo>
                  <a:pt x="7838" y="0"/>
                </a:lnTo>
                <a:lnTo>
                  <a:pt x="7838" y="47142"/>
                </a:lnTo>
                <a:cubicBezTo>
                  <a:pt x="11987" y="38036"/>
                  <a:pt x="20401" y="31927"/>
                  <a:pt x="30774" y="31927"/>
                </a:cubicBezTo>
                <a:cubicBezTo>
                  <a:pt x="47257" y="31927"/>
                  <a:pt x="55325" y="43453"/>
                  <a:pt x="55325" y="59590"/>
                </a:cubicBezTo>
                <a:lnTo>
                  <a:pt x="55325" y="95090"/>
                </a:lnTo>
                <a:lnTo>
                  <a:pt x="47487" y="95090"/>
                </a:lnTo>
                <a:lnTo>
                  <a:pt x="47487" y="60742"/>
                </a:lnTo>
                <a:cubicBezTo>
                  <a:pt x="47487" y="46680"/>
                  <a:pt x="41033" y="39534"/>
                  <a:pt x="28815" y="39534"/>
                </a:cubicBezTo>
                <a:cubicBezTo>
                  <a:pt x="16598" y="39534"/>
                  <a:pt x="7722" y="50138"/>
                  <a:pt x="7722" y="63969"/>
                </a:cubicBezTo>
                <a:lnTo>
                  <a:pt x="7722" y="9509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2" name="Freeform: Shape 181">
            <a:extLst>
              <a:ext uri="{FF2B5EF4-FFF2-40B4-BE49-F238E27FC236}">
                <a16:creationId xmlns:a16="http://schemas.microsoft.com/office/drawing/2014/main" id="{025F48A1-77A9-4BC7-AAFE-9284051A823C}"/>
              </a:ext>
            </a:extLst>
          </p:cNvPr>
          <p:cNvSpPr/>
          <p:nvPr/>
        </p:nvSpPr>
        <p:spPr>
          <a:xfrm>
            <a:off x="5505417" y="3044951"/>
            <a:ext cx="35730" cy="96127"/>
          </a:xfrm>
          <a:custGeom>
            <a:avLst/>
            <a:gdLst>
              <a:gd name="connsiteX0" fmla="*/ 7838 w 35730"/>
              <a:gd name="connsiteY0" fmla="*/ 41378 h 96127"/>
              <a:gd name="connsiteX1" fmla="*/ 7838 w 35730"/>
              <a:gd name="connsiteY1" fmla="*/ 96127 h 96127"/>
              <a:gd name="connsiteX2" fmla="*/ 0 w 35730"/>
              <a:gd name="connsiteY2" fmla="*/ 96127 h 96127"/>
              <a:gd name="connsiteX3" fmla="*/ 0 w 35730"/>
              <a:gd name="connsiteY3" fmla="*/ 21208 h 96127"/>
              <a:gd name="connsiteX4" fmla="*/ 20632 w 35730"/>
              <a:gd name="connsiteY4" fmla="*/ 0 h 96127"/>
              <a:gd name="connsiteX5" fmla="*/ 35731 w 35730"/>
              <a:gd name="connsiteY5" fmla="*/ 4726 h 96127"/>
              <a:gd name="connsiteX6" fmla="*/ 35731 w 35730"/>
              <a:gd name="connsiteY6" fmla="*/ 12563 h 96127"/>
              <a:gd name="connsiteX7" fmla="*/ 21093 w 35730"/>
              <a:gd name="connsiteY7" fmla="*/ 7492 h 96127"/>
              <a:gd name="connsiteX8" fmla="*/ 7838 w 35730"/>
              <a:gd name="connsiteY8" fmla="*/ 20747 h 96127"/>
              <a:gd name="connsiteX9" fmla="*/ 7838 w 35730"/>
              <a:gd name="connsiteY9" fmla="*/ 33887 h 96127"/>
              <a:gd name="connsiteX10" fmla="*/ 33541 w 35730"/>
              <a:gd name="connsiteY10" fmla="*/ 33887 h 96127"/>
              <a:gd name="connsiteX11" fmla="*/ 33541 w 35730"/>
              <a:gd name="connsiteY11" fmla="*/ 41263 h 96127"/>
              <a:gd name="connsiteX12" fmla="*/ 7838 w 35730"/>
              <a:gd name="connsiteY12" fmla="*/ 41263 h 9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730" h="96127">
                <a:moveTo>
                  <a:pt x="7838" y="41378"/>
                </a:moveTo>
                <a:lnTo>
                  <a:pt x="7838" y="96127"/>
                </a:lnTo>
                <a:lnTo>
                  <a:pt x="0" y="96127"/>
                </a:lnTo>
                <a:lnTo>
                  <a:pt x="0" y="21208"/>
                </a:lnTo>
                <a:cubicBezTo>
                  <a:pt x="0" y="8875"/>
                  <a:pt x="7838" y="0"/>
                  <a:pt x="20632" y="0"/>
                </a:cubicBezTo>
                <a:cubicBezTo>
                  <a:pt x="25934" y="0"/>
                  <a:pt x="30890" y="1153"/>
                  <a:pt x="35731" y="4726"/>
                </a:cubicBezTo>
                <a:lnTo>
                  <a:pt x="35731" y="12563"/>
                </a:lnTo>
                <a:cubicBezTo>
                  <a:pt x="31120" y="8760"/>
                  <a:pt x="26395" y="7492"/>
                  <a:pt x="21093" y="7492"/>
                </a:cubicBezTo>
                <a:cubicBezTo>
                  <a:pt x="13024" y="7492"/>
                  <a:pt x="7838" y="13024"/>
                  <a:pt x="7838" y="20747"/>
                </a:cubicBezTo>
                <a:lnTo>
                  <a:pt x="7838" y="33887"/>
                </a:lnTo>
                <a:lnTo>
                  <a:pt x="33541" y="33887"/>
                </a:lnTo>
                <a:lnTo>
                  <a:pt x="33541" y="41263"/>
                </a:lnTo>
                <a:lnTo>
                  <a:pt x="7838" y="412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287D0DBC-7FEF-4AA9-926D-FBA85EAF7F89}"/>
              </a:ext>
            </a:extLst>
          </p:cNvPr>
          <p:cNvSpPr/>
          <p:nvPr/>
        </p:nvSpPr>
        <p:spPr>
          <a:xfrm>
            <a:off x="5545182" y="3078031"/>
            <a:ext cx="63969" cy="64084"/>
          </a:xfrm>
          <a:custGeom>
            <a:avLst/>
            <a:gdLst>
              <a:gd name="connsiteX0" fmla="*/ 0 w 63969"/>
              <a:gd name="connsiteY0" fmla="*/ 31927 h 64084"/>
              <a:gd name="connsiteX1" fmla="*/ 32158 w 63969"/>
              <a:gd name="connsiteY1" fmla="*/ 0 h 64084"/>
              <a:gd name="connsiteX2" fmla="*/ 63969 w 63969"/>
              <a:gd name="connsiteY2" fmla="*/ 31927 h 64084"/>
              <a:gd name="connsiteX3" fmla="*/ 32158 w 63969"/>
              <a:gd name="connsiteY3" fmla="*/ 64085 h 64084"/>
              <a:gd name="connsiteX4" fmla="*/ 0 w 63969"/>
              <a:gd name="connsiteY4" fmla="*/ 31927 h 64084"/>
              <a:gd name="connsiteX5" fmla="*/ 32042 w 63969"/>
              <a:gd name="connsiteY5" fmla="*/ 7492 h 64084"/>
              <a:gd name="connsiteX6" fmla="*/ 8068 w 63969"/>
              <a:gd name="connsiteY6" fmla="*/ 32042 h 64084"/>
              <a:gd name="connsiteX7" fmla="*/ 32042 w 63969"/>
              <a:gd name="connsiteY7" fmla="*/ 56824 h 64084"/>
              <a:gd name="connsiteX8" fmla="*/ 55901 w 63969"/>
              <a:gd name="connsiteY8" fmla="*/ 32042 h 64084"/>
              <a:gd name="connsiteX9" fmla="*/ 32042 w 63969"/>
              <a:gd name="connsiteY9" fmla="*/ 7492 h 6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969" h="64084">
                <a:moveTo>
                  <a:pt x="0" y="31927"/>
                </a:moveTo>
                <a:cubicBezTo>
                  <a:pt x="0" y="13486"/>
                  <a:pt x="13485" y="0"/>
                  <a:pt x="32158" y="0"/>
                </a:cubicBezTo>
                <a:cubicBezTo>
                  <a:pt x="50830" y="0"/>
                  <a:pt x="63969" y="13486"/>
                  <a:pt x="63969" y="31927"/>
                </a:cubicBezTo>
                <a:cubicBezTo>
                  <a:pt x="63969" y="50369"/>
                  <a:pt x="50830" y="64085"/>
                  <a:pt x="32158" y="64085"/>
                </a:cubicBezTo>
                <a:cubicBezTo>
                  <a:pt x="13485" y="64085"/>
                  <a:pt x="0" y="50484"/>
                  <a:pt x="0" y="31927"/>
                </a:cubicBezTo>
                <a:close/>
                <a:moveTo>
                  <a:pt x="32042" y="7492"/>
                </a:moveTo>
                <a:cubicBezTo>
                  <a:pt x="17981" y="7492"/>
                  <a:pt x="8068" y="17866"/>
                  <a:pt x="8068" y="32042"/>
                </a:cubicBezTo>
                <a:cubicBezTo>
                  <a:pt x="8068" y="46220"/>
                  <a:pt x="17981" y="56824"/>
                  <a:pt x="32042" y="56824"/>
                </a:cubicBezTo>
                <a:cubicBezTo>
                  <a:pt x="46104" y="56824"/>
                  <a:pt x="55901" y="46450"/>
                  <a:pt x="55901" y="32042"/>
                </a:cubicBezTo>
                <a:cubicBezTo>
                  <a:pt x="55901" y="17635"/>
                  <a:pt x="45989" y="7492"/>
                  <a:pt x="32042" y="7492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C56D7D93-07AD-4668-A5AA-62440DD3E2FD}"/>
              </a:ext>
            </a:extLst>
          </p:cNvPr>
          <p:cNvSpPr/>
          <p:nvPr/>
        </p:nvSpPr>
        <p:spPr>
          <a:xfrm>
            <a:off x="5626556" y="3078146"/>
            <a:ext cx="31120" cy="63162"/>
          </a:xfrm>
          <a:custGeom>
            <a:avLst/>
            <a:gdLst>
              <a:gd name="connsiteX0" fmla="*/ 7838 w 31120"/>
              <a:gd name="connsiteY0" fmla="*/ 63048 h 63162"/>
              <a:gd name="connsiteX1" fmla="*/ 0 w 31120"/>
              <a:gd name="connsiteY1" fmla="*/ 63048 h 63162"/>
              <a:gd name="connsiteX2" fmla="*/ 0 w 31120"/>
              <a:gd name="connsiteY2" fmla="*/ 922 h 63162"/>
              <a:gd name="connsiteX3" fmla="*/ 7838 w 31120"/>
              <a:gd name="connsiteY3" fmla="*/ 922 h 63162"/>
              <a:gd name="connsiteX4" fmla="*/ 7838 w 31120"/>
              <a:gd name="connsiteY4" fmla="*/ 16943 h 63162"/>
              <a:gd name="connsiteX5" fmla="*/ 31120 w 31120"/>
              <a:gd name="connsiteY5" fmla="*/ 0 h 63162"/>
              <a:gd name="connsiteX6" fmla="*/ 31120 w 31120"/>
              <a:gd name="connsiteY6" fmla="*/ 8875 h 63162"/>
              <a:gd name="connsiteX7" fmla="*/ 7838 w 31120"/>
              <a:gd name="connsiteY7" fmla="*/ 33195 h 63162"/>
              <a:gd name="connsiteX8" fmla="*/ 7838 w 31120"/>
              <a:gd name="connsiteY8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20" h="63162">
                <a:moveTo>
                  <a:pt x="7838" y="63048"/>
                </a:moveTo>
                <a:lnTo>
                  <a:pt x="0" y="63048"/>
                </a:lnTo>
                <a:lnTo>
                  <a:pt x="0" y="922"/>
                </a:lnTo>
                <a:lnTo>
                  <a:pt x="7838" y="922"/>
                </a:lnTo>
                <a:lnTo>
                  <a:pt x="7838" y="16943"/>
                </a:lnTo>
                <a:cubicBezTo>
                  <a:pt x="12102" y="6455"/>
                  <a:pt x="20747" y="0"/>
                  <a:pt x="31120" y="0"/>
                </a:cubicBezTo>
                <a:lnTo>
                  <a:pt x="31120" y="8875"/>
                </a:lnTo>
                <a:cubicBezTo>
                  <a:pt x="18672" y="7607"/>
                  <a:pt x="7838" y="17059"/>
                  <a:pt x="7838" y="33195"/>
                </a:cubicBezTo>
                <a:lnTo>
                  <a:pt x="7838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5A19BD3C-E235-4FA5-891D-11875589F28B}"/>
              </a:ext>
            </a:extLst>
          </p:cNvPr>
          <p:cNvSpPr/>
          <p:nvPr/>
        </p:nvSpPr>
        <p:spPr>
          <a:xfrm>
            <a:off x="5697441" y="3054864"/>
            <a:ext cx="15099" cy="86330"/>
          </a:xfrm>
          <a:custGeom>
            <a:avLst/>
            <a:gdLst>
              <a:gd name="connsiteX0" fmla="*/ 0 w 15099"/>
              <a:gd name="connsiteY0" fmla="*/ 5532 h 86330"/>
              <a:gd name="connsiteX1" fmla="*/ 5302 w 15099"/>
              <a:gd name="connsiteY1" fmla="*/ 0 h 86330"/>
              <a:gd name="connsiteX2" fmla="*/ 8990 w 15099"/>
              <a:gd name="connsiteY2" fmla="*/ 1153 h 86330"/>
              <a:gd name="connsiteX3" fmla="*/ 15099 w 15099"/>
              <a:gd name="connsiteY3" fmla="*/ 5417 h 86330"/>
              <a:gd name="connsiteX4" fmla="*/ 8990 w 15099"/>
              <a:gd name="connsiteY4" fmla="*/ 9682 h 86330"/>
              <a:gd name="connsiteX5" fmla="*/ 5302 w 15099"/>
              <a:gd name="connsiteY5" fmla="*/ 10950 h 86330"/>
              <a:gd name="connsiteX6" fmla="*/ 0 w 15099"/>
              <a:gd name="connsiteY6" fmla="*/ 5532 h 86330"/>
              <a:gd name="connsiteX7" fmla="*/ 1960 w 15099"/>
              <a:gd name="connsiteY7" fmla="*/ 24205 h 86330"/>
              <a:gd name="connsiteX8" fmla="*/ 9913 w 15099"/>
              <a:gd name="connsiteY8" fmla="*/ 24205 h 86330"/>
              <a:gd name="connsiteX9" fmla="*/ 9913 w 15099"/>
              <a:gd name="connsiteY9" fmla="*/ 86330 h 86330"/>
              <a:gd name="connsiteX10" fmla="*/ 1960 w 15099"/>
              <a:gd name="connsiteY10" fmla="*/ 86330 h 86330"/>
              <a:gd name="connsiteX11" fmla="*/ 1960 w 15099"/>
              <a:gd name="connsiteY11" fmla="*/ 24205 h 8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99" h="86330">
                <a:moveTo>
                  <a:pt x="0" y="5532"/>
                </a:moveTo>
                <a:cubicBezTo>
                  <a:pt x="0" y="2536"/>
                  <a:pt x="2305" y="0"/>
                  <a:pt x="5302" y="0"/>
                </a:cubicBezTo>
                <a:cubicBezTo>
                  <a:pt x="6685" y="0"/>
                  <a:pt x="7838" y="346"/>
                  <a:pt x="8990" y="1153"/>
                </a:cubicBezTo>
                <a:lnTo>
                  <a:pt x="15099" y="5417"/>
                </a:lnTo>
                <a:lnTo>
                  <a:pt x="8990" y="9682"/>
                </a:lnTo>
                <a:cubicBezTo>
                  <a:pt x="7838" y="10489"/>
                  <a:pt x="6685" y="10950"/>
                  <a:pt x="5302" y="10950"/>
                </a:cubicBezTo>
                <a:cubicBezTo>
                  <a:pt x="2305" y="10950"/>
                  <a:pt x="0" y="8414"/>
                  <a:pt x="0" y="5532"/>
                </a:cubicBezTo>
                <a:close/>
                <a:moveTo>
                  <a:pt x="1960" y="24205"/>
                </a:moveTo>
                <a:lnTo>
                  <a:pt x="9913" y="24205"/>
                </a:lnTo>
                <a:lnTo>
                  <a:pt x="9913" y="86330"/>
                </a:lnTo>
                <a:lnTo>
                  <a:pt x="1960" y="86330"/>
                </a:lnTo>
                <a:lnTo>
                  <a:pt x="1960" y="24205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48B9D15C-9DBD-4D57-82B3-FBEA58226A89}"/>
              </a:ext>
            </a:extLst>
          </p:cNvPr>
          <p:cNvSpPr/>
          <p:nvPr/>
        </p:nvSpPr>
        <p:spPr>
          <a:xfrm>
            <a:off x="5724297" y="3078031"/>
            <a:ext cx="43914" cy="64315"/>
          </a:xfrm>
          <a:custGeom>
            <a:avLst/>
            <a:gdLst>
              <a:gd name="connsiteX0" fmla="*/ 21438 w 43914"/>
              <a:gd name="connsiteY0" fmla="*/ 57630 h 64315"/>
              <a:gd name="connsiteX1" fmla="*/ 35961 w 43914"/>
              <a:gd name="connsiteY1" fmla="*/ 47142 h 64315"/>
              <a:gd name="connsiteX2" fmla="*/ 28469 w 43914"/>
              <a:gd name="connsiteY2" fmla="*/ 38036 h 64315"/>
              <a:gd name="connsiteX3" fmla="*/ 12563 w 43914"/>
              <a:gd name="connsiteY3" fmla="*/ 31812 h 64315"/>
              <a:gd name="connsiteX4" fmla="*/ 1152 w 43914"/>
              <a:gd name="connsiteY4" fmla="*/ 16943 h 64315"/>
              <a:gd name="connsiteX5" fmla="*/ 22130 w 43914"/>
              <a:gd name="connsiteY5" fmla="*/ 0 h 64315"/>
              <a:gd name="connsiteX6" fmla="*/ 41033 w 43914"/>
              <a:gd name="connsiteY6" fmla="*/ 5994 h 64315"/>
              <a:gd name="connsiteX7" fmla="*/ 41033 w 43914"/>
              <a:gd name="connsiteY7" fmla="*/ 14293 h 64315"/>
              <a:gd name="connsiteX8" fmla="*/ 22245 w 43914"/>
              <a:gd name="connsiteY8" fmla="*/ 6570 h 64315"/>
              <a:gd name="connsiteX9" fmla="*/ 9105 w 43914"/>
              <a:gd name="connsiteY9" fmla="*/ 16367 h 64315"/>
              <a:gd name="connsiteX10" fmla="*/ 16482 w 43914"/>
              <a:gd name="connsiteY10" fmla="*/ 25242 h 64315"/>
              <a:gd name="connsiteX11" fmla="*/ 32503 w 43914"/>
              <a:gd name="connsiteY11" fmla="*/ 31466 h 64315"/>
              <a:gd name="connsiteX12" fmla="*/ 43914 w 43914"/>
              <a:gd name="connsiteY12" fmla="*/ 45874 h 64315"/>
              <a:gd name="connsiteX13" fmla="*/ 21323 w 43914"/>
              <a:gd name="connsiteY13" fmla="*/ 64316 h 64315"/>
              <a:gd name="connsiteX14" fmla="*/ 0 w 43914"/>
              <a:gd name="connsiteY14" fmla="*/ 57746 h 64315"/>
              <a:gd name="connsiteX15" fmla="*/ 0 w 43914"/>
              <a:gd name="connsiteY15" fmla="*/ 49101 h 64315"/>
              <a:gd name="connsiteX16" fmla="*/ 21438 w 43914"/>
              <a:gd name="connsiteY16" fmla="*/ 57861 h 6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914" h="64315">
                <a:moveTo>
                  <a:pt x="21438" y="57630"/>
                </a:moveTo>
                <a:cubicBezTo>
                  <a:pt x="29622" y="57630"/>
                  <a:pt x="35961" y="53942"/>
                  <a:pt x="35961" y="47142"/>
                </a:cubicBezTo>
                <a:cubicBezTo>
                  <a:pt x="35961" y="43223"/>
                  <a:pt x="33771" y="40226"/>
                  <a:pt x="28469" y="38036"/>
                </a:cubicBezTo>
                <a:lnTo>
                  <a:pt x="12563" y="31812"/>
                </a:lnTo>
                <a:cubicBezTo>
                  <a:pt x="5071" y="28815"/>
                  <a:pt x="1152" y="24436"/>
                  <a:pt x="1152" y="16943"/>
                </a:cubicBezTo>
                <a:cubicBezTo>
                  <a:pt x="1152" y="6455"/>
                  <a:pt x="9912" y="0"/>
                  <a:pt x="22130" y="0"/>
                </a:cubicBezTo>
                <a:cubicBezTo>
                  <a:pt x="29391" y="0"/>
                  <a:pt x="36192" y="2075"/>
                  <a:pt x="41033" y="5994"/>
                </a:cubicBezTo>
                <a:lnTo>
                  <a:pt x="41033" y="14293"/>
                </a:lnTo>
                <a:cubicBezTo>
                  <a:pt x="35615" y="9336"/>
                  <a:pt x="28700" y="6570"/>
                  <a:pt x="22245" y="6570"/>
                </a:cubicBezTo>
                <a:cubicBezTo>
                  <a:pt x="14638" y="6570"/>
                  <a:pt x="9105" y="10143"/>
                  <a:pt x="9105" y="16367"/>
                </a:cubicBezTo>
                <a:cubicBezTo>
                  <a:pt x="9105" y="20516"/>
                  <a:pt x="11180" y="23167"/>
                  <a:pt x="16482" y="25242"/>
                </a:cubicBezTo>
                <a:lnTo>
                  <a:pt x="32503" y="31466"/>
                </a:lnTo>
                <a:cubicBezTo>
                  <a:pt x="40341" y="34578"/>
                  <a:pt x="43914" y="39419"/>
                  <a:pt x="43914" y="45874"/>
                </a:cubicBezTo>
                <a:cubicBezTo>
                  <a:pt x="43914" y="57400"/>
                  <a:pt x="34347" y="64316"/>
                  <a:pt x="21323" y="64316"/>
                </a:cubicBezTo>
                <a:cubicBezTo>
                  <a:pt x="13140" y="64316"/>
                  <a:pt x="5648" y="62126"/>
                  <a:pt x="0" y="57746"/>
                </a:cubicBezTo>
                <a:lnTo>
                  <a:pt x="0" y="49101"/>
                </a:lnTo>
                <a:cubicBezTo>
                  <a:pt x="6455" y="55210"/>
                  <a:pt x="13946" y="57861"/>
                  <a:pt x="21438" y="57861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74FE96BA-3D01-469E-B95C-DFF9AF8CE466}"/>
              </a:ext>
            </a:extLst>
          </p:cNvPr>
          <p:cNvSpPr/>
          <p:nvPr/>
        </p:nvSpPr>
        <p:spPr>
          <a:xfrm>
            <a:off x="5779853" y="3078031"/>
            <a:ext cx="43914" cy="64315"/>
          </a:xfrm>
          <a:custGeom>
            <a:avLst/>
            <a:gdLst>
              <a:gd name="connsiteX0" fmla="*/ 21439 w 43914"/>
              <a:gd name="connsiteY0" fmla="*/ 57630 h 64315"/>
              <a:gd name="connsiteX1" fmla="*/ 35961 w 43914"/>
              <a:gd name="connsiteY1" fmla="*/ 47142 h 64315"/>
              <a:gd name="connsiteX2" fmla="*/ 28469 w 43914"/>
              <a:gd name="connsiteY2" fmla="*/ 38036 h 64315"/>
              <a:gd name="connsiteX3" fmla="*/ 12563 w 43914"/>
              <a:gd name="connsiteY3" fmla="*/ 31812 h 64315"/>
              <a:gd name="connsiteX4" fmla="*/ 1153 w 43914"/>
              <a:gd name="connsiteY4" fmla="*/ 16943 h 64315"/>
              <a:gd name="connsiteX5" fmla="*/ 22130 w 43914"/>
              <a:gd name="connsiteY5" fmla="*/ 0 h 64315"/>
              <a:gd name="connsiteX6" fmla="*/ 41033 w 43914"/>
              <a:gd name="connsiteY6" fmla="*/ 5994 h 64315"/>
              <a:gd name="connsiteX7" fmla="*/ 41033 w 43914"/>
              <a:gd name="connsiteY7" fmla="*/ 14293 h 64315"/>
              <a:gd name="connsiteX8" fmla="*/ 22246 w 43914"/>
              <a:gd name="connsiteY8" fmla="*/ 6570 h 64315"/>
              <a:gd name="connsiteX9" fmla="*/ 9106 w 43914"/>
              <a:gd name="connsiteY9" fmla="*/ 16367 h 64315"/>
              <a:gd name="connsiteX10" fmla="*/ 16483 w 43914"/>
              <a:gd name="connsiteY10" fmla="*/ 25242 h 64315"/>
              <a:gd name="connsiteX11" fmla="*/ 32504 w 43914"/>
              <a:gd name="connsiteY11" fmla="*/ 31466 h 64315"/>
              <a:gd name="connsiteX12" fmla="*/ 43914 w 43914"/>
              <a:gd name="connsiteY12" fmla="*/ 45874 h 64315"/>
              <a:gd name="connsiteX13" fmla="*/ 21323 w 43914"/>
              <a:gd name="connsiteY13" fmla="*/ 64316 h 64315"/>
              <a:gd name="connsiteX14" fmla="*/ 0 w 43914"/>
              <a:gd name="connsiteY14" fmla="*/ 57746 h 64315"/>
              <a:gd name="connsiteX15" fmla="*/ 0 w 43914"/>
              <a:gd name="connsiteY15" fmla="*/ 49101 h 64315"/>
              <a:gd name="connsiteX16" fmla="*/ 21439 w 43914"/>
              <a:gd name="connsiteY16" fmla="*/ 57861 h 6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914" h="64315">
                <a:moveTo>
                  <a:pt x="21439" y="57630"/>
                </a:moveTo>
                <a:cubicBezTo>
                  <a:pt x="29622" y="57630"/>
                  <a:pt x="35961" y="53942"/>
                  <a:pt x="35961" y="47142"/>
                </a:cubicBezTo>
                <a:cubicBezTo>
                  <a:pt x="35961" y="43223"/>
                  <a:pt x="33772" y="40226"/>
                  <a:pt x="28469" y="38036"/>
                </a:cubicBezTo>
                <a:lnTo>
                  <a:pt x="12563" y="31812"/>
                </a:lnTo>
                <a:cubicBezTo>
                  <a:pt x="5071" y="28815"/>
                  <a:pt x="1153" y="24436"/>
                  <a:pt x="1153" y="16943"/>
                </a:cubicBezTo>
                <a:cubicBezTo>
                  <a:pt x="1153" y="6455"/>
                  <a:pt x="9913" y="0"/>
                  <a:pt x="22130" y="0"/>
                </a:cubicBezTo>
                <a:cubicBezTo>
                  <a:pt x="29392" y="0"/>
                  <a:pt x="36192" y="2075"/>
                  <a:pt x="41033" y="5994"/>
                </a:cubicBezTo>
                <a:lnTo>
                  <a:pt x="41033" y="14293"/>
                </a:lnTo>
                <a:cubicBezTo>
                  <a:pt x="35615" y="9336"/>
                  <a:pt x="28700" y="6570"/>
                  <a:pt x="22246" y="6570"/>
                </a:cubicBezTo>
                <a:cubicBezTo>
                  <a:pt x="14638" y="6570"/>
                  <a:pt x="9106" y="10143"/>
                  <a:pt x="9106" y="16367"/>
                </a:cubicBezTo>
                <a:cubicBezTo>
                  <a:pt x="9106" y="20516"/>
                  <a:pt x="11180" y="23167"/>
                  <a:pt x="16483" y="25242"/>
                </a:cubicBezTo>
                <a:lnTo>
                  <a:pt x="32504" y="31466"/>
                </a:lnTo>
                <a:cubicBezTo>
                  <a:pt x="40341" y="34578"/>
                  <a:pt x="43914" y="39419"/>
                  <a:pt x="43914" y="45874"/>
                </a:cubicBezTo>
                <a:cubicBezTo>
                  <a:pt x="43914" y="57400"/>
                  <a:pt x="34348" y="64316"/>
                  <a:pt x="21323" y="64316"/>
                </a:cubicBezTo>
                <a:cubicBezTo>
                  <a:pt x="13140" y="64316"/>
                  <a:pt x="5648" y="62126"/>
                  <a:pt x="0" y="57746"/>
                </a:cubicBezTo>
                <a:lnTo>
                  <a:pt x="0" y="49101"/>
                </a:lnTo>
                <a:cubicBezTo>
                  <a:pt x="6455" y="55210"/>
                  <a:pt x="13947" y="57861"/>
                  <a:pt x="21439" y="57861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8" name="Freeform: Shape 187">
            <a:extLst>
              <a:ext uri="{FF2B5EF4-FFF2-40B4-BE49-F238E27FC236}">
                <a16:creationId xmlns:a16="http://schemas.microsoft.com/office/drawing/2014/main" id="{5FD5197C-656E-4B16-846F-9BE3D6A59119}"/>
              </a:ext>
            </a:extLst>
          </p:cNvPr>
          <p:cNvSpPr/>
          <p:nvPr/>
        </p:nvSpPr>
        <p:spPr>
          <a:xfrm>
            <a:off x="5838405" y="3079069"/>
            <a:ext cx="54402" cy="63162"/>
          </a:xfrm>
          <a:custGeom>
            <a:avLst/>
            <a:gdLst>
              <a:gd name="connsiteX0" fmla="*/ 46565 w 54402"/>
              <a:gd name="connsiteY0" fmla="*/ 0 h 63162"/>
              <a:gd name="connsiteX1" fmla="*/ 54403 w 54402"/>
              <a:gd name="connsiteY1" fmla="*/ 0 h 63162"/>
              <a:gd name="connsiteX2" fmla="*/ 54403 w 54402"/>
              <a:gd name="connsiteY2" fmla="*/ 35039 h 63162"/>
              <a:gd name="connsiteX3" fmla="*/ 27317 w 54402"/>
              <a:gd name="connsiteY3" fmla="*/ 63163 h 63162"/>
              <a:gd name="connsiteX4" fmla="*/ 0 w 54402"/>
              <a:gd name="connsiteY4" fmla="*/ 35039 h 63162"/>
              <a:gd name="connsiteX5" fmla="*/ 0 w 54402"/>
              <a:gd name="connsiteY5" fmla="*/ 0 h 63162"/>
              <a:gd name="connsiteX6" fmla="*/ 7838 w 54402"/>
              <a:gd name="connsiteY6" fmla="*/ 0 h 63162"/>
              <a:gd name="connsiteX7" fmla="*/ 7838 w 54402"/>
              <a:gd name="connsiteY7" fmla="*/ 35730 h 63162"/>
              <a:gd name="connsiteX8" fmla="*/ 27201 w 54402"/>
              <a:gd name="connsiteY8" fmla="*/ 55786 h 63162"/>
              <a:gd name="connsiteX9" fmla="*/ 46450 w 54402"/>
              <a:gd name="connsiteY9" fmla="*/ 35730 h 63162"/>
              <a:gd name="connsiteX10" fmla="*/ 46450 w 54402"/>
              <a:gd name="connsiteY10" fmla="*/ 0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402" h="63162">
                <a:moveTo>
                  <a:pt x="46565" y="0"/>
                </a:moveTo>
                <a:lnTo>
                  <a:pt x="54403" y="0"/>
                </a:lnTo>
                <a:lnTo>
                  <a:pt x="54403" y="35039"/>
                </a:lnTo>
                <a:cubicBezTo>
                  <a:pt x="54403" y="52674"/>
                  <a:pt x="43799" y="63163"/>
                  <a:pt x="27317" y="63163"/>
                </a:cubicBezTo>
                <a:cubicBezTo>
                  <a:pt x="10835" y="63163"/>
                  <a:pt x="0" y="52674"/>
                  <a:pt x="0" y="35039"/>
                </a:cubicBezTo>
                <a:lnTo>
                  <a:pt x="0" y="0"/>
                </a:lnTo>
                <a:lnTo>
                  <a:pt x="7838" y="0"/>
                </a:lnTo>
                <a:lnTo>
                  <a:pt x="7838" y="35730"/>
                </a:lnTo>
                <a:cubicBezTo>
                  <a:pt x="7838" y="48870"/>
                  <a:pt x="15675" y="55786"/>
                  <a:pt x="27201" y="55786"/>
                </a:cubicBezTo>
                <a:cubicBezTo>
                  <a:pt x="38727" y="55786"/>
                  <a:pt x="46450" y="48986"/>
                  <a:pt x="46450" y="35730"/>
                </a:cubicBezTo>
                <a:lnTo>
                  <a:pt x="46450" y="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id="{60D0AE8B-6482-4BA7-8CE0-D25AB5992BB2}"/>
              </a:ext>
            </a:extLst>
          </p:cNvPr>
          <p:cNvSpPr/>
          <p:nvPr/>
        </p:nvSpPr>
        <p:spPr>
          <a:xfrm>
            <a:off x="5908368" y="3077916"/>
            <a:ext cx="59935" cy="64199"/>
          </a:xfrm>
          <a:custGeom>
            <a:avLst/>
            <a:gdLst>
              <a:gd name="connsiteX0" fmla="*/ 0 w 59935"/>
              <a:gd name="connsiteY0" fmla="*/ 32503 h 64199"/>
              <a:gd name="connsiteX1" fmla="*/ 30544 w 59935"/>
              <a:gd name="connsiteY1" fmla="*/ 0 h 64199"/>
              <a:gd name="connsiteX2" fmla="*/ 59936 w 59935"/>
              <a:gd name="connsiteY2" fmla="*/ 31351 h 64199"/>
              <a:gd name="connsiteX3" fmla="*/ 59705 w 59935"/>
              <a:gd name="connsiteY3" fmla="*/ 35154 h 64199"/>
              <a:gd name="connsiteX4" fmla="*/ 8184 w 59935"/>
              <a:gd name="connsiteY4" fmla="*/ 35154 h 64199"/>
              <a:gd name="connsiteX5" fmla="*/ 33080 w 59935"/>
              <a:gd name="connsiteY5" fmla="*/ 56939 h 64199"/>
              <a:gd name="connsiteX6" fmla="*/ 55786 w 59935"/>
              <a:gd name="connsiteY6" fmla="*/ 49331 h 64199"/>
              <a:gd name="connsiteX7" fmla="*/ 55786 w 59935"/>
              <a:gd name="connsiteY7" fmla="*/ 57054 h 64199"/>
              <a:gd name="connsiteX8" fmla="*/ 33080 w 59935"/>
              <a:gd name="connsiteY8" fmla="*/ 64200 h 64199"/>
              <a:gd name="connsiteX9" fmla="*/ 0 w 59935"/>
              <a:gd name="connsiteY9" fmla="*/ 32503 h 64199"/>
              <a:gd name="connsiteX10" fmla="*/ 51752 w 59935"/>
              <a:gd name="connsiteY10" fmla="*/ 28700 h 64199"/>
              <a:gd name="connsiteX11" fmla="*/ 30544 w 59935"/>
              <a:gd name="connsiteY11" fmla="*/ 7261 h 64199"/>
              <a:gd name="connsiteX12" fmla="*/ 8414 w 59935"/>
              <a:gd name="connsiteY12" fmla="*/ 28700 h 64199"/>
              <a:gd name="connsiteX13" fmla="*/ 51752 w 59935"/>
              <a:gd name="connsiteY13" fmla="*/ 28700 h 6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199">
                <a:moveTo>
                  <a:pt x="0" y="32503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6" y="13370"/>
                  <a:pt x="59936" y="31351"/>
                </a:cubicBezTo>
                <a:cubicBezTo>
                  <a:pt x="59936" y="32619"/>
                  <a:pt x="59820" y="33887"/>
                  <a:pt x="59705" y="35154"/>
                </a:cubicBezTo>
                <a:lnTo>
                  <a:pt x="8184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1"/>
                </a:cubicBezTo>
                <a:lnTo>
                  <a:pt x="55786" y="57054"/>
                </a:lnTo>
                <a:cubicBezTo>
                  <a:pt x="49216" y="61895"/>
                  <a:pt x="41379" y="64200"/>
                  <a:pt x="33080" y="64200"/>
                </a:cubicBezTo>
                <a:cubicBezTo>
                  <a:pt x="13601" y="64200"/>
                  <a:pt x="0" y="51291"/>
                  <a:pt x="0" y="32503"/>
                </a:cubicBezTo>
                <a:close/>
                <a:moveTo>
                  <a:pt x="51752" y="28700"/>
                </a:moveTo>
                <a:cubicBezTo>
                  <a:pt x="50946" y="16482"/>
                  <a:pt x="43223" y="7261"/>
                  <a:pt x="30544" y="7261"/>
                </a:cubicBezTo>
                <a:cubicBezTo>
                  <a:pt x="17865" y="7261"/>
                  <a:pt x="9567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id="{1FBB6913-3141-4A91-AD0B-EF58134403A8}"/>
              </a:ext>
            </a:extLst>
          </p:cNvPr>
          <p:cNvSpPr/>
          <p:nvPr/>
        </p:nvSpPr>
        <p:spPr>
          <a:xfrm>
            <a:off x="5980637" y="3078031"/>
            <a:ext cx="43914" cy="64315"/>
          </a:xfrm>
          <a:custGeom>
            <a:avLst/>
            <a:gdLst>
              <a:gd name="connsiteX0" fmla="*/ 21438 w 43914"/>
              <a:gd name="connsiteY0" fmla="*/ 57630 h 64315"/>
              <a:gd name="connsiteX1" fmla="*/ 35961 w 43914"/>
              <a:gd name="connsiteY1" fmla="*/ 47142 h 64315"/>
              <a:gd name="connsiteX2" fmla="*/ 28469 w 43914"/>
              <a:gd name="connsiteY2" fmla="*/ 38036 h 64315"/>
              <a:gd name="connsiteX3" fmla="*/ 12563 w 43914"/>
              <a:gd name="connsiteY3" fmla="*/ 31812 h 64315"/>
              <a:gd name="connsiteX4" fmla="*/ 1152 w 43914"/>
              <a:gd name="connsiteY4" fmla="*/ 16943 h 64315"/>
              <a:gd name="connsiteX5" fmla="*/ 22130 w 43914"/>
              <a:gd name="connsiteY5" fmla="*/ 0 h 64315"/>
              <a:gd name="connsiteX6" fmla="*/ 41033 w 43914"/>
              <a:gd name="connsiteY6" fmla="*/ 5994 h 64315"/>
              <a:gd name="connsiteX7" fmla="*/ 41033 w 43914"/>
              <a:gd name="connsiteY7" fmla="*/ 14293 h 64315"/>
              <a:gd name="connsiteX8" fmla="*/ 22245 w 43914"/>
              <a:gd name="connsiteY8" fmla="*/ 6570 h 64315"/>
              <a:gd name="connsiteX9" fmla="*/ 9105 w 43914"/>
              <a:gd name="connsiteY9" fmla="*/ 16367 h 64315"/>
              <a:gd name="connsiteX10" fmla="*/ 16482 w 43914"/>
              <a:gd name="connsiteY10" fmla="*/ 25242 h 64315"/>
              <a:gd name="connsiteX11" fmla="*/ 32504 w 43914"/>
              <a:gd name="connsiteY11" fmla="*/ 31466 h 64315"/>
              <a:gd name="connsiteX12" fmla="*/ 43914 w 43914"/>
              <a:gd name="connsiteY12" fmla="*/ 45874 h 64315"/>
              <a:gd name="connsiteX13" fmla="*/ 21323 w 43914"/>
              <a:gd name="connsiteY13" fmla="*/ 64316 h 64315"/>
              <a:gd name="connsiteX14" fmla="*/ 0 w 43914"/>
              <a:gd name="connsiteY14" fmla="*/ 57746 h 64315"/>
              <a:gd name="connsiteX15" fmla="*/ 0 w 43914"/>
              <a:gd name="connsiteY15" fmla="*/ 49101 h 64315"/>
              <a:gd name="connsiteX16" fmla="*/ 21438 w 43914"/>
              <a:gd name="connsiteY16" fmla="*/ 57861 h 6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914" h="64315">
                <a:moveTo>
                  <a:pt x="21438" y="57630"/>
                </a:moveTo>
                <a:cubicBezTo>
                  <a:pt x="29622" y="57630"/>
                  <a:pt x="35961" y="53942"/>
                  <a:pt x="35961" y="47142"/>
                </a:cubicBezTo>
                <a:cubicBezTo>
                  <a:pt x="35961" y="43223"/>
                  <a:pt x="33771" y="40226"/>
                  <a:pt x="28469" y="38036"/>
                </a:cubicBezTo>
                <a:lnTo>
                  <a:pt x="12563" y="31812"/>
                </a:lnTo>
                <a:cubicBezTo>
                  <a:pt x="5071" y="28815"/>
                  <a:pt x="1152" y="24436"/>
                  <a:pt x="1152" y="16943"/>
                </a:cubicBezTo>
                <a:cubicBezTo>
                  <a:pt x="1152" y="6455"/>
                  <a:pt x="9912" y="0"/>
                  <a:pt x="22130" y="0"/>
                </a:cubicBezTo>
                <a:cubicBezTo>
                  <a:pt x="29391" y="0"/>
                  <a:pt x="36192" y="2075"/>
                  <a:pt x="41033" y="5994"/>
                </a:cubicBezTo>
                <a:lnTo>
                  <a:pt x="41033" y="14293"/>
                </a:lnTo>
                <a:cubicBezTo>
                  <a:pt x="35615" y="9336"/>
                  <a:pt x="28700" y="6570"/>
                  <a:pt x="22245" y="6570"/>
                </a:cubicBezTo>
                <a:cubicBezTo>
                  <a:pt x="14638" y="6570"/>
                  <a:pt x="9105" y="10143"/>
                  <a:pt x="9105" y="16367"/>
                </a:cubicBezTo>
                <a:cubicBezTo>
                  <a:pt x="9105" y="20516"/>
                  <a:pt x="11180" y="23167"/>
                  <a:pt x="16482" y="25242"/>
                </a:cubicBezTo>
                <a:lnTo>
                  <a:pt x="32504" y="31466"/>
                </a:lnTo>
                <a:cubicBezTo>
                  <a:pt x="40341" y="34578"/>
                  <a:pt x="43914" y="39419"/>
                  <a:pt x="43914" y="45874"/>
                </a:cubicBezTo>
                <a:cubicBezTo>
                  <a:pt x="43914" y="57400"/>
                  <a:pt x="34347" y="64316"/>
                  <a:pt x="21323" y="64316"/>
                </a:cubicBezTo>
                <a:cubicBezTo>
                  <a:pt x="13140" y="64316"/>
                  <a:pt x="5648" y="62126"/>
                  <a:pt x="0" y="57746"/>
                </a:cubicBezTo>
                <a:lnTo>
                  <a:pt x="0" y="49101"/>
                </a:lnTo>
                <a:cubicBezTo>
                  <a:pt x="6455" y="55210"/>
                  <a:pt x="13947" y="57861"/>
                  <a:pt x="21438" y="57861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1" name="Freeform: Shape 190">
            <a:extLst>
              <a:ext uri="{FF2B5EF4-FFF2-40B4-BE49-F238E27FC236}">
                <a16:creationId xmlns:a16="http://schemas.microsoft.com/office/drawing/2014/main" id="{E42F50E2-32D6-4920-A772-910451BEB6A0}"/>
              </a:ext>
            </a:extLst>
          </p:cNvPr>
          <p:cNvSpPr/>
          <p:nvPr/>
        </p:nvSpPr>
        <p:spPr>
          <a:xfrm>
            <a:off x="6070886" y="3046104"/>
            <a:ext cx="7837" cy="95089"/>
          </a:xfrm>
          <a:custGeom>
            <a:avLst/>
            <a:gdLst>
              <a:gd name="connsiteX0" fmla="*/ 0 w 7837"/>
              <a:gd name="connsiteY0" fmla="*/ 0 h 95089"/>
              <a:gd name="connsiteX1" fmla="*/ 7838 w 7837"/>
              <a:gd name="connsiteY1" fmla="*/ 0 h 95089"/>
              <a:gd name="connsiteX2" fmla="*/ 7838 w 7837"/>
              <a:gd name="connsiteY2" fmla="*/ 95090 h 95089"/>
              <a:gd name="connsiteX3" fmla="*/ 0 w 7837"/>
              <a:gd name="connsiteY3" fmla="*/ 95090 h 95089"/>
              <a:gd name="connsiteX4" fmla="*/ 0 w 7837"/>
              <a:gd name="connsiteY4" fmla="*/ 0 h 9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7" h="95089">
                <a:moveTo>
                  <a:pt x="0" y="0"/>
                </a:moveTo>
                <a:lnTo>
                  <a:pt x="7838" y="0"/>
                </a:lnTo>
                <a:lnTo>
                  <a:pt x="7838" y="95090"/>
                </a:lnTo>
                <a:lnTo>
                  <a:pt x="0" y="95090"/>
                </a:lnTo>
                <a:lnTo>
                  <a:pt x="0" y="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6CE30923-3788-45B8-9009-384A0BEF16C8}"/>
              </a:ext>
            </a:extLst>
          </p:cNvPr>
          <p:cNvSpPr/>
          <p:nvPr/>
        </p:nvSpPr>
        <p:spPr>
          <a:xfrm>
            <a:off x="6099124" y="3054864"/>
            <a:ext cx="15099" cy="86330"/>
          </a:xfrm>
          <a:custGeom>
            <a:avLst/>
            <a:gdLst>
              <a:gd name="connsiteX0" fmla="*/ 0 w 15099"/>
              <a:gd name="connsiteY0" fmla="*/ 5532 h 86330"/>
              <a:gd name="connsiteX1" fmla="*/ 5302 w 15099"/>
              <a:gd name="connsiteY1" fmla="*/ 0 h 86330"/>
              <a:gd name="connsiteX2" fmla="*/ 8991 w 15099"/>
              <a:gd name="connsiteY2" fmla="*/ 1153 h 86330"/>
              <a:gd name="connsiteX3" fmla="*/ 15099 w 15099"/>
              <a:gd name="connsiteY3" fmla="*/ 5417 h 86330"/>
              <a:gd name="connsiteX4" fmla="*/ 8991 w 15099"/>
              <a:gd name="connsiteY4" fmla="*/ 9682 h 86330"/>
              <a:gd name="connsiteX5" fmla="*/ 5302 w 15099"/>
              <a:gd name="connsiteY5" fmla="*/ 10950 h 86330"/>
              <a:gd name="connsiteX6" fmla="*/ 0 w 15099"/>
              <a:gd name="connsiteY6" fmla="*/ 5532 h 86330"/>
              <a:gd name="connsiteX7" fmla="*/ 1960 w 15099"/>
              <a:gd name="connsiteY7" fmla="*/ 24205 h 86330"/>
              <a:gd name="connsiteX8" fmla="*/ 9913 w 15099"/>
              <a:gd name="connsiteY8" fmla="*/ 24205 h 86330"/>
              <a:gd name="connsiteX9" fmla="*/ 9913 w 15099"/>
              <a:gd name="connsiteY9" fmla="*/ 86330 h 86330"/>
              <a:gd name="connsiteX10" fmla="*/ 1960 w 15099"/>
              <a:gd name="connsiteY10" fmla="*/ 86330 h 86330"/>
              <a:gd name="connsiteX11" fmla="*/ 1960 w 15099"/>
              <a:gd name="connsiteY11" fmla="*/ 24205 h 8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99" h="86330">
                <a:moveTo>
                  <a:pt x="0" y="5532"/>
                </a:moveTo>
                <a:cubicBezTo>
                  <a:pt x="0" y="2536"/>
                  <a:pt x="2305" y="0"/>
                  <a:pt x="5302" y="0"/>
                </a:cubicBezTo>
                <a:cubicBezTo>
                  <a:pt x="6685" y="0"/>
                  <a:pt x="7838" y="346"/>
                  <a:pt x="8991" y="1153"/>
                </a:cubicBezTo>
                <a:lnTo>
                  <a:pt x="15099" y="5417"/>
                </a:lnTo>
                <a:lnTo>
                  <a:pt x="8991" y="9682"/>
                </a:lnTo>
                <a:cubicBezTo>
                  <a:pt x="7838" y="10489"/>
                  <a:pt x="6685" y="10950"/>
                  <a:pt x="5302" y="10950"/>
                </a:cubicBezTo>
                <a:cubicBezTo>
                  <a:pt x="2305" y="10950"/>
                  <a:pt x="0" y="8414"/>
                  <a:pt x="0" y="5532"/>
                </a:cubicBezTo>
                <a:close/>
                <a:moveTo>
                  <a:pt x="1960" y="24205"/>
                </a:moveTo>
                <a:lnTo>
                  <a:pt x="9913" y="24205"/>
                </a:lnTo>
                <a:lnTo>
                  <a:pt x="9913" y="86330"/>
                </a:lnTo>
                <a:lnTo>
                  <a:pt x="1960" y="86330"/>
                </a:lnTo>
                <a:lnTo>
                  <a:pt x="1960" y="24205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7474FBFD-3803-4FED-BF7A-8993FC425048}"/>
              </a:ext>
            </a:extLst>
          </p:cNvPr>
          <p:cNvSpPr/>
          <p:nvPr/>
        </p:nvSpPr>
        <p:spPr>
          <a:xfrm>
            <a:off x="6130936" y="3046104"/>
            <a:ext cx="51751" cy="95089"/>
          </a:xfrm>
          <a:custGeom>
            <a:avLst/>
            <a:gdLst>
              <a:gd name="connsiteX0" fmla="*/ 17981 w 51751"/>
              <a:gd name="connsiteY0" fmla="*/ 63278 h 95089"/>
              <a:gd name="connsiteX1" fmla="*/ 7838 w 51751"/>
              <a:gd name="connsiteY1" fmla="*/ 73306 h 95089"/>
              <a:gd name="connsiteX2" fmla="*/ 7838 w 51751"/>
              <a:gd name="connsiteY2" fmla="*/ 95090 h 95089"/>
              <a:gd name="connsiteX3" fmla="*/ 0 w 51751"/>
              <a:gd name="connsiteY3" fmla="*/ 95090 h 95089"/>
              <a:gd name="connsiteX4" fmla="*/ 0 w 51751"/>
              <a:gd name="connsiteY4" fmla="*/ 0 h 95089"/>
              <a:gd name="connsiteX5" fmla="*/ 7838 w 51751"/>
              <a:gd name="connsiteY5" fmla="*/ 0 h 95089"/>
              <a:gd name="connsiteX6" fmla="*/ 7838 w 51751"/>
              <a:gd name="connsiteY6" fmla="*/ 63278 h 95089"/>
              <a:gd name="connsiteX7" fmla="*/ 38613 w 51751"/>
              <a:gd name="connsiteY7" fmla="*/ 32965 h 95089"/>
              <a:gd name="connsiteX8" fmla="*/ 48179 w 51751"/>
              <a:gd name="connsiteY8" fmla="*/ 32965 h 95089"/>
              <a:gd name="connsiteX9" fmla="*/ 23628 w 51751"/>
              <a:gd name="connsiteY9" fmla="*/ 57400 h 95089"/>
              <a:gd name="connsiteX10" fmla="*/ 51752 w 51751"/>
              <a:gd name="connsiteY10" fmla="*/ 95090 h 95089"/>
              <a:gd name="connsiteX11" fmla="*/ 42070 w 51751"/>
              <a:gd name="connsiteY11" fmla="*/ 95090 h 95089"/>
              <a:gd name="connsiteX12" fmla="*/ 17981 w 51751"/>
              <a:gd name="connsiteY12" fmla="*/ 63278 h 9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751" h="95089">
                <a:moveTo>
                  <a:pt x="17981" y="63278"/>
                </a:moveTo>
                <a:lnTo>
                  <a:pt x="7838" y="73306"/>
                </a:lnTo>
                <a:lnTo>
                  <a:pt x="7838" y="95090"/>
                </a:lnTo>
                <a:lnTo>
                  <a:pt x="0" y="95090"/>
                </a:lnTo>
                <a:lnTo>
                  <a:pt x="0" y="0"/>
                </a:lnTo>
                <a:lnTo>
                  <a:pt x="7838" y="0"/>
                </a:lnTo>
                <a:lnTo>
                  <a:pt x="7838" y="63278"/>
                </a:lnTo>
                <a:lnTo>
                  <a:pt x="38613" y="32965"/>
                </a:lnTo>
                <a:lnTo>
                  <a:pt x="48179" y="32965"/>
                </a:lnTo>
                <a:lnTo>
                  <a:pt x="23628" y="57400"/>
                </a:lnTo>
                <a:lnTo>
                  <a:pt x="51752" y="95090"/>
                </a:lnTo>
                <a:lnTo>
                  <a:pt x="42070" y="95090"/>
                </a:lnTo>
                <a:lnTo>
                  <a:pt x="17981" y="63278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4DE3D958-CCCD-434F-BE7A-52186C6ACA95}"/>
              </a:ext>
            </a:extLst>
          </p:cNvPr>
          <p:cNvSpPr/>
          <p:nvPr/>
        </p:nvSpPr>
        <p:spPr>
          <a:xfrm>
            <a:off x="6188336" y="3077916"/>
            <a:ext cx="59934" cy="64199"/>
          </a:xfrm>
          <a:custGeom>
            <a:avLst/>
            <a:gdLst>
              <a:gd name="connsiteX0" fmla="*/ 0 w 59934"/>
              <a:gd name="connsiteY0" fmla="*/ 32503 h 64199"/>
              <a:gd name="connsiteX1" fmla="*/ 30544 w 59934"/>
              <a:gd name="connsiteY1" fmla="*/ 0 h 64199"/>
              <a:gd name="connsiteX2" fmla="*/ 59935 w 59934"/>
              <a:gd name="connsiteY2" fmla="*/ 31351 h 64199"/>
              <a:gd name="connsiteX3" fmla="*/ 59705 w 59934"/>
              <a:gd name="connsiteY3" fmla="*/ 35154 h 64199"/>
              <a:gd name="connsiteX4" fmla="*/ 8183 w 59934"/>
              <a:gd name="connsiteY4" fmla="*/ 35154 h 64199"/>
              <a:gd name="connsiteX5" fmla="*/ 33080 w 59934"/>
              <a:gd name="connsiteY5" fmla="*/ 56939 h 64199"/>
              <a:gd name="connsiteX6" fmla="*/ 55786 w 59934"/>
              <a:gd name="connsiteY6" fmla="*/ 49331 h 64199"/>
              <a:gd name="connsiteX7" fmla="*/ 55786 w 59934"/>
              <a:gd name="connsiteY7" fmla="*/ 57054 h 64199"/>
              <a:gd name="connsiteX8" fmla="*/ 33080 w 59934"/>
              <a:gd name="connsiteY8" fmla="*/ 64200 h 64199"/>
              <a:gd name="connsiteX9" fmla="*/ 0 w 59934"/>
              <a:gd name="connsiteY9" fmla="*/ 32503 h 64199"/>
              <a:gd name="connsiteX10" fmla="*/ 51752 w 59934"/>
              <a:gd name="connsiteY10" fmla="*/ 28700 h 64199"/>
              <a:gd name="connsiteX11" fmla="*/ 30544 w 59934"/>
              <a:gd name="connsiteY11" fmla="*/ 7261 h 64199"/>
              <a:gd name="connsiteX12" fmla="*/ 8414 w 59934"/>
              <a:gd name="connsiteY12" fmla="*/ 28700 h 64199"/>
              <a:gd name="connsiteX13" fmla="*/ 51752 w 59934"/>
              <a:gd name="connsiteY13" fmla="*/ 28700 h 6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4" h="64199">
                <a:moveTo>
                  <a:pt x="0" y="32503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5" y="13370"/>
                  <a:pt x="59935" y="31351"/>
                </a:cubicBezTo>
                <a:cubicBezTo>
                  <a:pt x="59935" y="32619"/>
                  <a:pt x="59820" y="33887"/>
                  <a:pt x="59705" y="35154"/>
                </a:cubicBezTo>
                <a:lnTo>
                  <a:pt x="8183" y="35154"/>
                </a:lnTo>
                <a:cubicBezTo>
                  <a:pt x="9451" y="47948"/>
                  <a:pt x="18902" y="56939"/>
                  <a:pt x="33080" y="56939"/>
                </a:cubicBezTo>
                <a:cubicBezTo>
                  <a:pt x="41263" y="56939"/>
                  <a:pt x="49216" y="54403"/>
                  <a:pt x="55786" y="49331"/>
                </a:cubicBezTo>
                <a:lnTo>
                  <a:pt x="55786" y="57054"/>
                </a:lnTo>
                <a:cubicBezTo>
                  <a:pt x="49216" y="61895"/>
                  <a:pt x="41378" y="64200"/>
                  <a:pt x="33080" y="64200"/>
                </a:cubicBezTo>
                <a:cubicBezTo>
                  <a:pt x="13601" y="64200"/>
                  <a:pt x="0" y="51291"/>
                  <a:pt x="0" y="32503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5" y="7261"/>
                  <a:pt x="9566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9BE45219-3F01-4BF8-AC40-60BAA097D2DD}"/>
              </a:ext>
            </a:extLst>
          </p:cNvPr>
          <p:cNvSpPr/>
          <p:nvPr/>
        </p:nvSpPr>
        <p:spPr>
          <a:xfrm>
            <a:off x="4253688" y="3198133"/>
            <a:ext cx="1859728" cy="127823"/>
          </a:xfrm>
          <a:custGeom>
            <a:avLst/>
            <a:gdLst>
              <a:gd name="connsiteX0" fmla="*/ 32849 w 1859728"/>
              <a:gd name="connsiteY0" fmla="*/ 88866 h 127823"/>
              <a:gd name="connsiteX1" fmla="*/ 53366 w 1859728"/>
              <a:gd name="connsiteY1" fmla="*/ 81489 h 127823"/>
              <a:gd name="connsiteX2" fmla="*/ 53366 w 1859728"/>
              <a:gd name="connsiteY2" fmla="*/ 89557 h 127823"/>
              <a:gd name="connsiteX3" fmla="*/ 32158 w 1859728"/>
              <a:gd name="connsiteY3" fmla="*/ 96127 h 127823"/>
              <a:gd name="connsiteX4" fmla="*/ 0 w 1859728"/>
              <a:gd name="connsiteY4" fmla="*/ 64085 h 127823"/>
              <a:gd name="connsiteX5" fmla="*/ 32042 w 1859728"/>
              <a:gd name="connsiteY5" fmla="*/ 32042 h 127823"/>
              <a:gd name="connsiteX6" fmla="*/ 52674 w 1859728"/>
              <a:gd name="connsiteY6" fmla="*/ 39189 h 127823"/>
              <a:gd name="connsiteX7" fmla="*/ 52674 w 1859728"/>
              <a:gd name="connsiteY7" fmla="*/ 47948 h 127823"/>
              <a:gd name="connsiteX8" fmla="*/ 32504 w 1859728"/>
              <a:gd name="connsiteY8" fmla="*/ 39534 h 127823"/>
              <a:gd name="connsiteX9" fmla="*/ 8068 w 1859728"/>
              <a:gd name="connsiteY9" fmla="*/ 64085 h 127823"/>
              <a:gd name="connsiteX10" fmla="*/ 32849 w 1859728"/>
              <a:gd name="connsiteY10" fmla="*/ 88866 h 127823"/>
              <a:gd name="connsiteX11" fmla="*/ 76533 w 1859728"/>
              <a:gd name="connsiteY11" fmla="*/ 126902 h 127823"/>
              <a:gd name="connsiteX12" fmla="*/ 68234 w 1859728"/>
              <a:gd name="connsiteY12" fmla="*/ 126902 h 127823"/>
              <a:gd name="connsiteX13" fmla="*/ 87944 w 1859728"/>
              <a:gd name="connsiteY13" fmla="*/ 86100 h 127823"/>
              <a:gd name="connsiteX14" fmla="*/ 60397 w 1859728"/>
              <a:gd name="connsiteY14" fmla="*/ 33080 h 127823"/>
              <a:gd name="connsiteX15" fmla="*/ 69617 w 1859728"/>
              <a:gd name="connsiteY15" fmla="*/ 33080 h 127823"/>
              <a:gd name="connsiteX16" fmla="*/ 92208 w 1859728"/>
              <a:gd name="connsiteY16" fmla="*/ 77225 h 127823"/>
              <a:gd name="connsiteX17" fmla="*/ 113647 w 1859728"/>
              <a:gd name="connsiteY17" fmla="*/ 33080 h 127823"/>
              <a:gd name="connsiteX18" fmla="*/ 121946 w 1859728"/>
              <a:gd name="connsiteY18" fmla="*/ 33080 h 127823"/>
              <a:gd name="connsiteX19" fmla="*/ 76533 w 1859728"/>
              <a:gd name="connsiteY19" fmla="*/ 126902 h 127823"/>
              <a:gd name="connsiteX20" fmla="*/ 167013 w 1859728"/>
              <a:gd name="connsiteY20" fmla="*/ 96243 h 127823"/>
              <a:gd name="connsiteX21" fmla="*/ 142232 w 1859728"/>
              <a:gd name="connsiteY21" fmla="*/ 80798 h 127823"/>
              <a:gd name="connsiteX22" fmla="*/ 142232 w 1859728"/>
              <a:gd name="connsiteY22" fmla="*/ 95205 h 127823"/>
              <a:gd name="connsiteX23" fmla="*/ 134394 w 1859728"/>
              <a:gd name="connsiteY23" fmla="*/ 95205 h 127823"/>
              <a:gd name="connsiteX24" fmla="*/ 134394 w 1859728"/>
              <a:gd name="connsiteY24" fmla="*/ 115 h 127823"/>
              <a:gd name="connsiteX25" fmla="*/ 142232 w 1859728"/>
              <a:gd name="connsiteY25" fmla="*/ 115 h 127823"/>
              <a:gd name="connsiteX26" fmla="*/ 142232 w 1859728"/>
              <a:gd name="connsiteY26" fmla="*/ 47487 h 127823"/>
              <a:gd name="connsiteX27" fmla="*/ 167013 w 1859728"/>
              <a:gd name="connsiteY27" fmla="*/ 32042 h 127823"/>
              <a:gd name="connsiteX28" fmla="*/ 198133 w 1859728"/>
              <a:gd name="connsiteY28" fmla="*/ 63969 h 127823"/>
              <a:gd name="connsiteX29" fmla="*/ 167013 w 1859728"/>
              <a:gd name="connsiteY29" fmla="*/ 96127 h 127823"/>
              <a:gd name="connsiteX30" fmla="*/ 189949 w 1859728"/>
              <a:gd name="connsiteY30" fmla="*/ 64200 h 127823"/>
              <a:gd name="connsiteX31" fmla="*/ 166206 w 1859728"/>
              <a:gd name="connsiteY31" fmla="*/ 39650 h 127823"/>
              <a:gd name="connsiteX32" fmla="*/ 142232 w 1859728"/>
              <a:gd name="connsiteY32" fmla="*/ 64200 h 127823"/>
              <a:gd name="connsiteX33" fmla="*/ 166206 w 1859728"/>
              <a:gd name="connsiteY33" fmla="*/ 88981 h 127823"/>
              <a:gd name="connsiteX34" fmla="*/ 189949 w 1859728"/>
              <a:gd name="connsiteY34" fmla="*/ 64200 h 127823"/>
              <a:gd name="connsiteX35" fmla="*/ 210696 w 1859728"/>
              <a:gd name="connsiteY35" fmla="*/ 64546 h 127823"/>
              <a:gd name="connsiteX36" fmla="*/ 241241 w 1859728"/>
              <a:gd name="connsiteY36" fmla="*/ 32042 h 127823"/>
              <a:gd name="connsiteX37" fmla="*/ 270632 w 1859728"/>
              <a:gd name="connsiteY37" fmla="*/ 63393 h 127823"/>
              <a:gd name="connsiteX38" fmla="*/ 270401 w 1859728"/>
              <a:gd name="connsiteY38" fmla="*/ 67197 h 127823"/>
              <a:gd name="connsiteX39" fmla="*/ 218880 w 1859728"/>
              <a:gd name="connsiteY39" fmla="*/ 67197 h 127823"/>
              <a:gd name="connsiteX40" fmla="*/ 243776 w 1859728"/>
              <a:gd name="connsiteY40" fmla="*/ 88981 h 127823"/>
              <a:gd name="connsiteX41" fmla="*/ 266483 w 1859728"/>
              <a:gd name="connsiteY41" fmla="*/ 81374 h 127823"/>
              <a:gd name="connsiteX42" fmla="*/ 266483 w 1859728"/>
              <a:gd name="connsiteY42" fmla="*/ 89096 h 127823"/>
              <a:gd name="connsiteX43" fmla="*/ 243776 w 1859728"/>
              <a:gd name="connsiteY43" fmla="*/ 96243 h 127823"/>
              <a:gd name="connsiteX44" fmla="*/ 210696 w 1859728"/>
              <a:gd name="connsiteY44" fmla="*/ 64546 h 127823"/>
              <a:gd name="connsiteX45" fmla="*/ 262448 w 1859728"/>
              <a:gd name="connsiteY45" fmla="*/ 60742 h 127823"/>
              <a:gd name="connsiteX46" fmla="*/ 241241 w 1859728"/>
              <a:gd name="connsiteY46" fmla="*/ 39304 h 127823"/>
              <a:gd name="connsiteX47" fmla="*/ 218995 w 1859728"/>
              <a:gd name="connsiteY47" fmla="*/ 60742 h 127823"/>
              <a:gd name="connsiteX48" fmla="*/ 262333 w 1859728"/>
              <a:gd name="connsiteY48" fmla="*/ 60742 h 127823"/>
              <a:gd name="connsiteX49" fmla="*/ 295759 w 1859728"/>
              <a:gd name="connsiteY49" fmla="*/ 95205 h 127823"/>
              <a:gd name="connsiteX50" fmla="*/ 287921 w 1859728"/>
              <a:gd name="connsiteY50" fmla="*/ 95205 h 127823"/>
              <a:gd name="connsiteX51" fmla="*/ 287921 w 1859728"/>
              <a:gd name="connsiteY51" fmla="*/ 33080 h 127823"/>
              <a:gd name="connsiteX52" fmla="*/ 295759 w 1859728"/>
              <a:gd name="connsiteY52" fmla="*/ 33080 h 127823"/>
              <a:gd name="connsiteX53" fmla="*/ 295759 w 1859728"/>
              <a:gd name="connsiteY53" fmla="*/ 49101 h 127823"/>
              <a:gd name="connsiteX54" fmla="*/ 319041 w 1859728"/>
              <a:gd name="connsiteY54" fmla="*/ 32158 h 127823"/>
              <a:gd name="connsiteX55" fmla="*/ 319041 w 1859728"/>
              <a:gd name="connsiteY55" fmla="*/ 41033 h 127823"/>
              <a:gd name="connsiteX56" fmla="*/ 295759 w 1859728"/>
              <a:gd name="connsiteY56" fmla="*/ 65353 h 127823"/>
              <a:gd name="connsiteX57" fmla="*/ 295759 w 1859728"/>
              <a:gd name="connsiteY57" fmla="*/ 95320 h 127823"/>
              <a:gd name="connsiteX58" fmla="*/ 393269 w 1859728"/>
              <a:gd name="connsiteY58" fmla="*/ 96243 h 127823"/>
              <a:gd name="connsiteX59" fmla="*/ 368488 w 1859728"/>
              <a:gd name="connsiteY59" fmla="*/ 80798 h 127823"/>
              <a:gd name="connsiteX60" fmla="*/ 368488 w 1859728"/>
              <a:gd name="connsiteY60" fmla="*/ 95205 h 127823"/>
              <a:gd name="connsiteX61" fmla="*/ 360650 w 1859728"/>
              <a:gd name="connsiteY61" fmla="*/ 95205 h 127823"/>
              <a:gd name="connsiteX62" fmla="*/ 360650 w 1859728"/>
              <a:gd name="connsiteY62" fmla="*/ 115 h 127823"/>
              <a:gd name="connsiteX63" fmla="*/ 368488 w 1859728"/>
              <a:gd name="connsiteY63" fmla="*/ 115 h 127823"/>
              <a:gd name="connsiteX64" fmla="*/ 368488 w 1859728"/>
              <a:gd name="connsiteY64" fmla="*/ 47487 h 127823"/>
              <a:gd name="connsiteX65" fmla="*/ 393269 w 1859728"/>
              <a:gd name="connsiteY65" fmla="*/ 32042 h 127823"/>
              <a:gd name="connsiteX66" fmla="*/ 424389 w 1859728"/>
              <a:gd name="connsiteY66" fmla="*/ 63969 h 127823"/>
              <a:gd name="connsiteX67" fmla="*/ 393269 w 1859728"/>
              <a:gd name="connsiteY67" fmla="*/ 96127 h 127823"/>
              <a:gd name="connsiteX68" fmla="*/ 416206 w 1859728"/>
              <a:gd name="connsiteY68" fmla="*/ 64200 h 127823"/>
              <a:gd name="connsiteX69" fmla="*/ 392462 w 1859728"/>
              <a:gd name="connsiteY69" fmla="*/ 39650 h 127823"/>
              <a:gd name="connsiteX70" fmla="*/ 368488 w 1859728"/>
              <a:gd name="connsiteY70" fmla="*/ 64200 h 127823"/>
              <a:gd name="connsiteX71" fmla="*/ 392462 w 1859728"/>
              <a:gd name="connsiteY71" fmla="*/ 88981 h 127823"/>
              <a:gd name="connsiteX72" fmla="*/ 416206 w 1859728"/>
              <a:gd name="connsiteY72" fmla="*/ 64200 h 127823"/>
              <a:gd name="connsiteX73" fmla="*/ 485823 w 1859728"/>
              <a:gd name="connsiteY73" fmla="*/ 33080 h 127823"/>
              <a:gd name="connsiteX74" fmla="*/ 493661 w 1859728"/>
              <a:gd name="connsiteY74" fmla="*/ 33080 h 127823"/>
              <a:gd name="connsiteX75" fmla="*/ 493661 w 1859728"/>
              <a:gd name="connsiteY75" fmla="*/ 68119 h 127823"/>
              <a:gd name="connsiteX76" fmla="*/ 466575 w 1859728"/>
              <a:gd name="connsiteY76" fmla="*/ 96243 h 127823"/>
              <a:gd name="connsiteX77" fmla="*/ 439258 w 1859728"/>
              <a:gd name="connsiteY77" fmla="*/ 68119 h 127823"/>
              <a:gd name="connsiteX78" fmla="*/ 439258 w 1859728"/>
              <a:gd name="connsiteY78" fmla="*/ 33080 h 127823"/>
              <a:gd name="connsiteX79" fmla="*/ 447096 w 1859728"/>
              <a:gd name="connsiteY79" fmla="*/ 33080 h 127823"/>
              <a:gd name="connsiteX80" fmla="*/ 447096 w 1859728"/>
              <a:gd name="connsiteY80" fmla="*/ 68811 h 127823"/>
              <a:gd name="connsiteX81" fmla="*/ 466459 w 1859728"/>
              <a:gd name="connsiteY81" fmla="*/ 88866 h 127823"/>
              <a:gd name="connsiteX82" fmla="*/ 485708 w 1859728"/>
              <a:gd name="connsiteY82" fmla="*/ 68811 h 127823"/>
              <a:gd name="connsiteX83" fmla="*/ 485708 w 1859728"/>
              <a:gd name="connsiteY83" fmla="*/ 33080 h 127823"/>
              <a:gd name="connsiteX84" fmla="*/ 513947 w 1859728"/>
              <a:gd name="connsiteY84" fmla="*/ 115 h 127823"/>
              <a:gd name="connsiteX85" fmla="*/ 521785 w 1859728"/>
              <a:gd name="connsiteY85" fmla="*/ 115 h 127823"/>
              <a:gd name="connsiteX86" fmla="*/ 521785 w 1859728"/>
              <a:gd name="connsiteY86" fmla="*/ 95205 h 127823"/>
              <a:gd name="connsiteX87" fmla="*/ 513947 w 1859728"/>
              <a:gd name="connsiteY87" fmla="*/ 95205 h 127823"/>
              <a:gd name="connsiteX88" fmla="*/ 513947 w 1859728"/>
              <a:gd name="connsiteY88" fmla="*/ 115 h 127823"/>
              <a:gd name="connsiteX89" fmla="*/ 544030 w 1859728"/>
              <a:gd name="connsiteY89" fmla="*/ 115 h 127823"/>
              <a:gd name="connsiteX90" fmla="*/ 551867 w 1859728"/>
              <a:gd name="connsiteY90" fmla="*/ 115 h 127823"/>
              <a:gd name="connsiteX91" fmla="*/ 551867 w 1859728"/>
              <a:gd name="connsiteY91" fmla="*/ 95205 h 127823"/>
              <a:gd name="connsiteX92" fmla="*/ 544030 w 1859728"/>
              <a:gd name="connsiteY92" fmla="*/ 95205 h 127823"/>
              <a:gd name="connsiteX93" fmla="*/ 544030 w 1859728"/>
              <a:gd name="connsiteY93" fmla="*/ 115 h 127823"/>
              <a:gd name="connsiteX94" fmla="*/ 580567 w 1859728"/>
              <a:gd name="connsiteY94" fmla="*/ 126902 h 127823"/>
              <a:gd name="connsiteX95" fmla="*/ 572269 w 1859728"/>
              <a:gd name="connsiteY95" fmla="*/ 126902 h 127823"/>
              <a:gd name="connsiteX96" fmla="*/ 591978 w 1859728"/>
              <a:gd name="connsiteY96" fmla="*/ 86100 h 127823"/>
              <a:gd name="connsiteX97" fmla="*/ 564431 w 1859728"/>
              <a:gd name="connsiteY97" fmla="*/ 33080 h 127823"/>
              <a:gd name="connsiteX98" fmla="*/ 573652 w 1859728"/>
              <a:gd name="connsiteY98" fmla="*/ 33080 h 127823"/>
              <a:gd name="connsiteX99" fmla="*/ 596243 w 1859728"/>
              <a:gd name="connsiteY99" fmla="*/ 77225 h 127823"/>
              <a:gd name="connsiteX100" fmla="*/ 617681 w 1859728"/>
              <a:gd name="connsiteY100" fmla="*/ 33080 h 127823"/>
              <a:gd name="connsiteX101" fmla="*/ 625980 w 1859728"/>
              <a:gd name="connsiteY101" fmla="*/ 33080 h 127823"/>
              <a:gd name="connsiteX102" fmla="*/ 580567 w 1859728"/>
              <a:gd name="connsiteY102" fmla="*/ 126902 h 127823"/>
              <a:gd name="connsiteX103" fmla="*/ 636584 w 1859728"/>
              <a:gd name="connsiteY103" fmla="*/ 14408 h 127823"/>
              <a:gd name="connsiteX104" fmla="*/ 641886 w 1859728"/>
              <a:gd name="connsiteY104" fmla="*/ 8875 h 127823"/>
              <a:gd name="connsiteX105" fmla="*/ 645574 w 1859728"/>
              <a:gd name="connsiteY105" fmla="*/ 10028 h 127823"/>
              <a:gd name="connsiteX106" fmla="*/ 651683 w 1859728"/>
              <a:gd name="connsiteY106" fmla="*/ 14292 h 127823"/>
              <a:gd name="connsiteX107" fmla="*/ 645574 w 1859728"/>
              <a:gd name="connsiteY107" fmla="*/ 18557 h 127823"/>
              <a:gd name="connsiteX108" fmla="*/ 641886 w 1859728"/>
              <a:gd name="connsiteY108" fmla="*/ 19825 h 127823"/>
              <a:gd name="connsiteX109" fmla="*/ 636584 w 1859728"/>
              <a:gd name="connsiteY109" fmla="*/ 14408 h 127823"/>
              <a:gd name="connsiteX110" fmla="*/ 638544 w 1859728"/>
              <a:gd name="connsiteY110" fmla="*/ 33080 h 127823"/>
              <a:gd name="connsiteX111" fmla="*/ 646497 w 1859728"/>
              <a:gd name="connsiteY111" fmla="*/ 33080 h 127823"/>
              <a:gd name="connsiteX112" fmla="*/ 646497 w 1859728"/>
              <a:gd name="connsiteY112" fmla="*/ 95205 h 127823"/>
              <a:gd name="connsiteX113" fmla="*/ 638544 w 1859728"/>
              <a:gd name="connsiteY113" fmla="*/ 95205 h 127823"/>
              <a:gd name="connsiteX114" fmla="*/ 638544 w 1859728"/>
              <a:gd name="connsiteY114" fmla="*/ 33080 h 127823"/>
              <a:gd name="connsiteX115" fmla="*/ 676349 w 1859728"/>
              <a:gd name="connsiteY115" fmla="*/ 95205 h 127823"/>
              <a:gd name="connsiteX116" fmla="*/ 668511 w 1859728"/>
              <a:gd name="connsiteY116" fmla="*/ 95205 h 127823"/>
              <a:gd name="connsiteX117" fmla="*/ 668511 w 1859728"/>
              <a:gd name="connsiteY117" fmla="*/ 33080 h 127823"/>
              <a:gd name="connsiteX118" fmla="*/ 676349 w 1859728"/>
              <a:gd name="connsiteY118" fmla="*/ 33080 h 127823"/>
              <a:gd name="connsiteX119" fmla="*/ 676349 w 1859728"/>
              <a:gd name="connsiteY119" fmla="*/ 47257 h 127823"/>
              <a:gd name="connsiteX120" fmla="*/ 699286 w 1859728"/>
              <a:gd name="connsiteY120" fmla="*/ 32042 h 127823"/>
              <a:gd name="connsiteX121" fmla="*/ 723836 w 1859728"/>
              <a:gd name="connsiteY121" fmla="*/ 59705 h 127823"/>
              <a:gd name="connsiteX122" fmla="*/ 723836 w 1859728"/>
              <a:gd name="connsiteY122" fmla="*/ 95205 h 127823"/>
              <a:gd name="connsiteX123" fmla="*/ 715999 w 1859728"/>
              <a:gd name="connsiteY123" fmla="*/ 95205 h 127823"/>
              <a:gd name="connsiteX124" fmla="*/ 715999 w 1859728"/>
              <a:gd name="connsiteY124" fmla="*/ 60858 h 127823"/>
              <a:gd name="connsiteX125" fmla="*/ 697326 w 1859728"/>
              <a:gd name="connsiteY125" fmla="*/ 39650 h 127823"/>
              <a:gd name="connsiteX126" fmla="*/ 676234 w 1859728"/>
              <a:gd name="connsiteY126" fmla="*/ 64085 h 127823"/>
              <a:gd name="connsiteX127" fmla="*/ 676234 w 1859728"/>
              <a:gd name="connsiteY127" fmla="*/ 95205 h 127823"/>
              <a:gd name="connsiteX128" fmla="*/ 770517 w 1859728"/>
              <a:gd name="connsiteY128" fmla="*/ 127824 h 127823"/>
              <a:gd name="connsiteX129" fmla="*/ 745390 w 1859728"/>
              <a:gd name="connsiteY129" fmla="*/ 119295 h 127823"/>
              <a:gd name="connsiteX130" fmla="*/ 745390 w 1859728"/>
              <a:gd name="connsiteY130" fmla="*/ 110650 h 127823"/>
              <a:gd name="connsiteX131" fmla="*/ 770517 w 1859728"/>
              <a:gd name="connsiteY131" fmla="*/ 120332 h 127823"/>
              <a:gd name="connsiteX132" fmla="*/ 795298 w 1859728"/>
              <a:gd name="connsiteY132" fmla="*/ 96703 h 127823"/>
              <a:gd name="connsiteX133" fmla="*/ 795298 w 1859728"/>
              <a:gd name="connsiteY133" fmla="*/ 80798 h 127823"/>
              <a:gd name="connsiteX134" fmla="*/ 770517 w 1859728"/>
              <a:gd name="connsiteY134" fmla="*/ 96127 h 127823"/>
              <a:gd name="connsiteX135" fmla="*/ 739396 w 1859728"/>
              <a:gd name="connsiteY135" fmla="*/ 64315 h 127823"/>
              <a:gd name="connsiteX136" fmla="*/ 770517 w 1859728"/>
              <a:gd name="connsiteY136" fmla="*/ 31927 h 127823"/>
              <a:gd name="connsiteX137" fmla="*/ 795298 w 1859728"/>
              <a:gd name="connsiteY137" fmla="*/ 47372 h 127823"/>
              <a:gd name="connsiteX138" fmla="*/ 795298 w 1859728"/>
              <a:gd name="connsiteY138" fmla="*/ 32964 h 127823"/>
              <a:gd name="connsiteX139" fmla="*/ 803135 w 1859728"/>
              <a:gd name="connsiteY139" fmla="*/ 32964 h 127823"/>
              <a:gd name="connsiteX140" fmla="*/ 803135 w 1859728"/>
              <a:gd name="connsiteY140" fmla="*/ 96127 h 127823"/>
              <a:gd name="connsiteX141" fmla="*/ 770517 w 1859728"/>
              <a:gd name="connsiteY141" fmla="*/ 127708 h 127823"/>
              <a:gd name="connsiteX142" fmla="*/ 771323 w 1859728"/>
              <a:gd name="connsiteY142" fmla="*/ 39534 h 127823"/>
              <a:gd name="connsiteX143" fmla="*/ 747580 w 1859728"/>
              <a:gd name="connsiteY143" fmla="*/ 64315 h 127823"/>
              <a:gd name="connsiteX144" fmla="*/ 771323 w 1859728"/>
              <a:gd name="connsiteY144" fmla="*/ 88866 h 127823"/>
              <a:gd name="connsiteX145" fmla="*/ 795298 w 1859728"/>
              <a:gd name="connsiteY145" fmla="*/ 64315 h 127823"/>
              <a:gd name="connsiteX146" fmla="*/ 771323 w 1859728"/>
              <a:gd name="connsiteY146" fmla="*/ 39534 h 127823"/>
              <a:gd name="connsiteX147" fmla="*/ 816852 w 1859728"/>
              <a:gd name="connsiteY147" fmla="*/ 113532 h 127823"/>
              <a:gd name="connsiteX148" fmla="*/ 825611 w 1859728"/>
              <a:gd name="connsiteY148" fmla="*/ 96012 h 127823"/>
              <a:gd name="connsiteX149" fmla="*/ 820885 w 1859728"/>
              <a:gd name="connsiteY149" fmla="*/ 90018 h 127823"/>
              <a:gd name="connsiteX150" fmla="*/ 827225 w 1859728"/>
              <a:gd name="connsiteY150" fmla="*/ 84025 h 127823"/>
              <a:gd name="connsiteX151" fmla="*/ 833679 w 1859728"/>
              <a:gd name="connsiteY151" fmla="*/ 90364 h 127823"/>
              <a:gd name="connsiteX152" fmla="*/ 831605 w 1859728"/>
              <a:gd name="connsiteY152" fmla="*/ 96588 h 127823"/>
              <a:gd name="connsiteX153" fmla="*/ 822730 w 1859728"/>
              <a:gd name="connsiteY153" fmla="*/ 113416 h 127823"/>
              <a:gd name="connsiteX154" fmla="*/ 816736 w 1859728"/>
              <a:gd name="connsiteY154" fmla="*/ 113416 h 127823"/>
              <a:gd name="connsiteX155" fmla="*/ 897649 w 1859728"/>
              <a:gd name="connsiteY155" fmla="*/ 89673 h 127823"/>
              <a:gd name="connsiteX156" fmla="*/ 912287 w 1859728"/>
              <a:gd name="connsiteY156" fmla="*/ 79184 h 127823"/>
              <a:gd name="connsiteX157" fmla="*/ 904795 w 1859728"/>
              <a:gd name="connsiteY157" fmla="*/ 70078 h 127823"/>
              <a:gd name="connsiteX158" fmla="*/ 888889 w 1859728"/>
              <a:gd name="connsiteY158" fmla="*/ 63854 h 127823"/>
              <a:gd name="connsiteX159" fmla="*/ 877478 w 1859728"/>
              <a:gd name="connsiteY159" fmla="*/ 48986 h 127823"/>
              <a:gd name="connsiteX160" fmla="*/ 898456 w 1859728"/>
              <a:gd name="connsiteY160" fmla="*/ 32042 h 127823"/>
              <a:gd name="connsiteX161" fmla="*/ 917359 w 1859728"/>
              <a:gd name="connsiteY161" fmla="*/ 38036 h 127823"/>
              <a:gd name="connsiteX162" fmla="*/ 917359 w 1859728"/>
              <a:gd name="connsiteY162" fmla="*/ 46335 h 127823"/>
              <a:gd name="connsiteX163" fmla="*/ 898571 w 1859728"/>
              <a:gd name="connsiteY163" fmla="*/ 38612 h 127823"/>
              <a:gd name="connsiteX164" fmla="*/ 885431 w 1859728"/>
              <a:gd name="connsiteY164" fmla="*/ 48410 h 127823"/>
              <a:gd name="connsiteX165" fmla="*/ 892808 w 1859728"/>
              <a:gd name="connsiteY165" fmla="*/ 57284 h 127823"/>
              <a:gd name="connsiteX166" fmla="*/ 908829 w 1859728"/>
              <a:gd name="connsiteY166" fmla="*/ 63509 h 127823"/>
              <a:gd name="connsiteX167" fmla="*/ 920240 w 1859728"/>
              <a:gd name="connsiteY167" fmla="*/ 77916 h 127823"/>
              <a:gd name="connsiteX168" fmla="*/ 897649 w 1859728"/>
              <a:gd name="connsiteY168" fmla="*/ 96358 h 127823"/>
              <a:gd name="connsiteX169" fmla="*/ 876326 w 1859728"/>
              <a:gd name="connsiteY169" fmla="*/ 89788 h 127823"/>
              <a:gd name="connsiteX170" fmla="*/ 876326 w 1859728"/>
              <a:gd name="connsiteY170" fmla="*/ 81143 h 127823"/>
              <a:gd name="connsiteX171" fmla="*/ 897764 w 1859728"/>
              <a:gd name="connsiteY171" fmla="*/ 89903 h 127823"/>
              <a:gd name="connsiteX172" fmla="*/ 964846 w 1859728"/>
              <a:gd name="connsiteY172" fmla="*/ 88751 h 127823"/>
              <a:gd name="connsiteX173" fmla="*/ 985362 w 1859728"/>
              <a:gd name="connsiteY173" fmla="*/ 81374 h 127823"/>
              <a:gd name="connsiteX174" fmla="*/ 985362 w 1859728"/>
              <a:gd name="connsiteY174" fmla="*/ 89442 h 127823"/>
              <a:gd name="connsiteX175" fmla="*/ 964154 w 1859728"/>
              <a:gd name="connsiteY175" fmla="*/ 96012 h 127823"/>
              <a:gd name="connsiteX176" fmla="*/ 931997 w 1859728"/>
              <a:gd name="connsiteY176" fmla="*/ 63969 h 127823"/>
              <a:gd name="connsiteX177" fmla="*/ 964039 w 1859728"/>
              <a:gd name="connsiteY177" fmla="*/ 31927 h 127823"/>
              <a:gd name="connsiteX178" fmla="*/ 984671 w 1859728"/>
              <a:gd name="connsiteY178" fmla="*/ 39073 h 127823"/>
              <a:gd name="connsiteX179" fmla="*/ 984671 w 1859728"/>
              <a:gd name="connsiteY179" fmla="*/ 47833 h 127823"/>
              <a:gd name="connsiteX180" fmla="*/ 964500 w 1859728"/>
              <a:gd name="connsiteY180" fmla="*/ 39419 h 127823"/>
              <a:gd name="connsiteX181" fmla="*/ 940065 w 1859728"/>
              <a:gd name="connsiteY181" fmla="*/ 63969 h 127823"/>
              <a:gd name="connsiteX182" fmla="*/ 964846 w 1859728"/>
              <a:gd name="connsiteY182" fmla="*/ 88751 h 127823"/>
              <a:gd name="connsiteX183" fmla="*/ 1053251 w 1859728"/>
              <a:gd name="connsiteY183" fmla="*/ 80798 h 127823"/>
              <a:gd name="connsiteX184" fmla="*/ 1028470 w 1859728"/>
              <a:gd name="connsiteY184" fmla="*/ 96127 h 127823"/>
              <a:gd name="connsiteX185" fmla="*/ 997349 w 1859728"/>
              <a:gd name="connsiteY185" fmla="*/ 64315 h 127823"/>
              <a:gd name="connsiteX186" fmla="*/ 1028470 w 1859728"/>
              <a:gd name="connsiteY186" fmla="*/ 31927 h 127823"/>
              <a:gd name="connsiteX187" fmla="*/ 1053251 w 1859728"/>
              <a:gd name="connsiteY187" fmla="*/ 47372 h 127823"/>
              <a:gd name="connsiteX188" fmla="*/ 1053251 w 1859728"/>
              <a:gd name="connsiteY188" fmla="*/ 32964 h 127823"/>
              <a:gd name="connsiteX189" fmla="*/ 1061088 w 1859728"/>
              <a:gd name="connsiteY189" fmla="*/ 32964 h 127823"/>
              <a:gd name="connsiteX190" fmla="*/ 1061088 w 1859728"/>
              <a:gd name="connsiteY190" fmla="*/ 95090 h 127823"/>
              <a:gd name="connsiteX191" fmla="*/ 1053251 w 1859728"/>
              <a:gd name="connsiteY191" fmla="*/ 95090 h 127823"/>
              <a:gd name="connsiteX192" fmla="*/ 1053251 w 1859728"/>
              <a:gd name="connsiteY192" fmla="*/ 80798 h 127823"/>
              <a:gd name="connsiteX193" fmla="*/ 1005533 w 1859728"/>
              <a:gd name="connsiteY193" fmla="*/ 64200 h 127823"/>
              <a:gd name="connsiteX194" fmla="*/ 1029277 w 1859728"/>
              <a:gd name="connsiteY194" fmla="*/ 88751 h 127823"/>
              <a:gd name="connsiteX195" fmla="*/ 1053251 w 1859728"/>
              <a:gd name="connsiteY195" fmla="*/ 64200 h 127823"/>
              <a:gd name="connsiteX196" fmla="*/ 1029277 w 1859728"/>
              <a:gd name="connsiteY196" fmla="*/ 39419 h 127823"/>
              <a:gd name="connsiteX197" fmla="*/ 1005533 w 1859728"/>
              <a:gd name="connsiteY197" fmla="*/ 64200 h 127823"/>
              <a:gd name="connsiteX198" fmla="*/ 1090941 w 1859728"/>
              <a:gd name="connsiteY198" fmla="*/ 95090 h 127823"/>
              <a:gd name="connsiteX199" fmla="*/ 1083103 w 1859728"/>
              <a:gd name="connsiteY199" fmla="*/ 95090 h 127823"/>
              <a:gd name="connsiteX200" fmla="*/ 1083103 w 1859728"/>
              <a:gd name="connsiteY200" fmla="*/ 32964 h 127823"/>
              <a:gd name="connsiteX201" fmla="*/ 1090941 w 1859728"/>
              <a:gd name="connsiteY201" fmla="*/ 32964 h 127823"/>
              <a:gd name="connsiteX202" fmla="*/ 1090941 w 1859728"/>
              <a:gd name="connsiteY202" fmla="*/ 46911 h 127823"/>
              <a:gd name="connsiteX203" fmla="*/ 1112725 w 1859728"/>
              <a:gd name="connsiteY203" fmla="*/ 31927 h 127823"/>
              <a:gd name="connsiteX204" fmla="*/ 1132780 w 1859728"/>
              <a:gd name="connsiteY204" fmla="*/ 47833 h 127823"/>
              <a:gd name="connsiteX205" fmla="*/ 1155832 w 1859728"/>
              <a:gd name="connsiteY205" fmla="*/ 31927 h 127823"/>
              <a:gd name="connsiteX206" fmla="*/ 1178769 w 1859728"/>
              <a:gd name="connsiteY206" fmla="*/ 59590 h 127823"/>
              <a:gd name="connsiteX207" fmla="*/ 1178769 w 1859728"/>
              <a:gd name="connsiteY207" fmla="*/ 95090 h 127823"/>
              <a:gd name="connsiteX208" fmla="*/ 1170932 w 1859728"/>
              <a:gd name="connsiteY208" fmla="*/ 95090 h 127823"/>
              <a:gd name="connsiteX209" fmla="*/ 1170932 w 1859728"/>
              <a:gd name="connsiteY209" fmla="*/ 60742 h 127823"/>
              <a:gd name="connsiteX210" fmla="*/ 1154334 w 1859728"/>
              <a:gd name="connsiteY210" fmla="*/ 39534 h 127823"/>
              <a:gd name="connsiteX211" fmla="*/ 1134970 w 1859728"/>
              <a:gd name="connsiteY211" fmla="*/ 62702 h 127823"/>
              <a:gd name="connsiteX212" fmla="*/ 1134970 w 1859728"/>
              <a:gd name="connsiteY212" fmla="*/ 95090 h 127823"/>
              <a:gd name="connsiteX213" fmla="*/ 1127133 w 1859728"/>
              <a:gd name="connsiteY213" fmla="*/ 95090 h 127823"/>
              <a:gd name="connsiteX214" fmla="*/ 1127133 w 1859728"/>
              <a:gd name="connsiteY214" fmla="*/ 60742 h 127823"/>
              <a:gd name="connsiteX215" fmla="*/ 1110535 w 1859728"/>
              <a:gd name="connsiteY215" fmla="*/ 39534 h 127823"/>
              <a:gd name="connsiteX216" fmla="*/ 1091056 w 1859728"/>
              <a:gd name="connsiteY216" fmla="*/ 63969 h 127823"/>
              <a:gd name="connsiteX217" fmla="*/ 1091056 w 1859728"/>
              <a:gd name="connsiteY217" fmla="*/ 95090 h 127823"/>
              <a:gd name="connsiteX218" fmla="*/ 1216114 w 1859728"/>
              <a:gd name="connsiteY218" fmla="*/ 89673 h 127823"/>
              <a:gd name="connsiteX219" fmla="*/ 1230752 w 1859728"/>
              <a:gd name="connsiteY219" fmla="*/ 79184 h 127823"/>
              <a:gd name="connsiteX220" fmla="*/ 1223260 w 1859728"/>
              <a:gd name="connsiteY220" fmla="*/ 70078 h 127823"/>
              <a:gd name="connsiteX221" fmla="*/ 1207354 w 1859728"/>
              <a:gd name="connsiteY221" fmla="*/ 63854 h 127823"/>
              <a:gd name="connsiteX222" fmla="*/ 1195943 w 1859728"/>
              <a:gd name="connsiteY222" fmla="*/ 48986 h 127823"/>
              <a:gd name="connsiteX223" fmla="*/ 1216921 w 1859728"/>
              <a:gd name="connsiteY223" fmla="*/ 32042 h 127823"/>
              <a:gd name="connsiteX224" fmla="*/ 1235823 w 1859728"/>
              <a:gd name="connsiteY224" fmla="*/ 38036 h 127823"/>
              <a:gd name="connsiteX225" fmla="*/ 1235823 w 1859728"/>
              <a:gd name="connsiteY225" fmla="*/ 46335 h 127823"/>
              <a:gd name="connsiteX226" fmla="*/ 1217036 w 1859728"/>
              <a:gd name="connsiteY226" fmla="*/ 38612 h 127823"/>
              <a:gd name="connsiteX227" fmla="*/ 1203896 w 1859728"/>
              <a:gd name="connsiteY227" fmla="*/ 48410 h 127823"/>
              <a:gd name="connsiteX228" fmla="*/ 1211273 w 1859728"/>
              <a:gd name="connsiteY228" fmla="*/ 57284 h 127823"/>
              <a:gd name="connsiteX229" fmla="*/ 1227294 w 1859728"/>
              <a:gd name="connsiteY229" fmla="*/ 63509 h 127823"/>
              <a:gd name="connsiteX230" fmla="*/ 1238705 w 1859728"/>
              <a:gd name="connsiteY230" fmla="*/ 77916 h 127823"/>
              <a:gd name="connsiteX231" fmla="*/ 1216114 w 1859728"/>
              <a:gd name="connsiteY231" fmla="*/ 96358 h 127823"/>
              <a:gd name="connsiteX232" fmla="*/ 1194790 w 1859728"/>
              <a:gd name="connsiteY232" fmla="*/ 89788 h 127823"/>
              <a:gd name="connsiteX233" fmla="*/ 1194790 w 1859728"/>
              <a:gd name="connsiteY233" fmla="*/ 81143 h 127823"/>
              <a:gd name="connsiteX234" fmla="*/ 1216229 w 1859728"/>
              <a:gd name="connsiteY234" fmla="*/ 89903 h 127823"/>
              <a:gd name="connsiteX235" fmla="*/ 1246773 w 1859728"/>
              <a:gd name="connsiteY235" fmla="*/ 113532 h 127823"/>
              <a:gd name="connsiteX236" fmla="*/ 1255533 w 1859728"/>
              <a:gd name="connsiteY236" fmla="*/ 96012 h 127823"/>
              <a:gd name="connsiteX237" fmla="*/ 1250807 w 1859728"/>
              <a:gd name="connsiteY237" fmla="*/ 90018 h 127823"/>
              <a:gd name="connsiteX238" fmla="*/ 1257146 w 1859728"/>
              <a:gd name="connsiteY238" fmla="*/ 84025 h 127823"/>
              <a:gd name="connsiteX239" fmla="*/ 1263601 w 1859728"/>
              <a:gd name="connsiteY239" fmla="*/ 90364 h 127823"/>
              <a:gd name="connsiteX240" fmla="*/ 1261526 w 1859728"/>
              <a:gd name="connsiteY240" fmla="*/ 96588 h 127823"/>
              <a:gd name="connsiteX241" fmla="*/ 1252651 w 1859728"/>
              <a:gd name="connsiteY241" fmla="*/ 113416 h 127823"/>
              <a:gd name="connsiteX242" fmla="*/ 1246658 w 1859728"/>
              <a:gd name="connsiteY242" fmla="*/ 113416 h 127823"/>
              <a:gd name="connsiteX243" fmla="*/ 1362149 w 1859728"/>
              <a:gd name="connsiteY243" fmla="*/ 80798 h 127823"/>
              <a:gd name="connsiteX244" fmla="*/ 1337368 w 1859728"/>
              <a:gd name="connsiteY244" fmla="*/ 96127 h 127823"/>
              <a:gd name="connsiteX245" fmla="*/ 1306248 w 1859728"/>
              <a:gd name="connsiteY245" fmla="*/ 64315 h 127823"/>
              <a:gd name="connsiteX246" fmla="*/ 1337368 w 1859728"/>
              <a:gd name="connsiteY246" fmla="*/ 31927 h 127823"/>
              <a:gd name="connsiteX247" fmla="*/ 1362149 w 1859728"/>
              <a:gd name="connsiteY247" fmla="*/ 47372 h 127823"/>
              <a:gd name="connsiteX248" fmla="*/ 1362149 w 1859728"/>
              <a:gd name="connsiteY248" fmla="*/ 32964 h 127823"/>
              <a:gd name="connsiteX249" fmla="*/ 1369987 w 1859728"/>
              <a:gd name="connsiteY249" fmla="*/ 32964 h 127823"/>
              <a:gd name="connsiteX250" fmla="*/ 1369987 w 1859728"/>
              <a:gd name="connsiteY250" fmla="*/ 95090 h 127823"/>
              <a:gd name="connsiteX251" fmla="*/ 1362149 w 1859728"/>
              <a:gd name="connsiteY251" fmla="*/ 95090 h 127823"/>
              <a:gd name="connsiteX252" fmla="*/ 1362149 w 1859728"/>
              <a:gd name="connsiteY252" fmla="*/ 80798 h 127823"/>
              <a:gd name="connsiteX253" fmla="*/ 1314431 w 1859728"/>
              <a:gd name="connsiteY253" fmla="*/ 64200 h 127823"/>
              <a:gd name="connsiteX254" fmla="*/ 1338175 w 1859728"/>
              <a:gd name="connsiteY254" fmla="*/ 88751 h 127823"/>
              <a:gd name="connsiteX255" fmla="*/ 1362149 w 1859728"/>
              <a:gd name="connsiteY255" fmla="*/ 64200 h 127823"/>
              <a:gd name="connsiteX256" fmla="*/ 1338175 w 1859728"/>
              <a:gd name="connsiteY256" fmla="*/ 39419 h 127823"/>
              <a:gd name="connsiteX257" fmla="*/ 1314431 w 1859728"/>
              <a:gd name="connsiteY257" fmla="*/ 64200 h 127823"/>
              <a:gd name="connsiteX258" fmla="*/ 1443177 w 1859728"/>
              <a:gd name="connsiteY258" fmla="*/ 80798 h 127823"/>
              <a:gd name="connsiteX259" fmla="*/ 1418396 w 1859728"/>
              <a:gd name="connsiteY259" fmla="*/ 96127 h 127823"/>
              <a:gd name="connsiteX260" fmla="*/ 1387276 w 1859728"/>
              <a:gd name="connsiteY260" fmla="*/ 64315 h 127823"/>
              <a:gd name="connsiteX261" fmla="*/ 1418396 w 1859728"/>
              <a:gd name="connsiteY261" fmla="*/ 31927 h 127823"/>
              <a:gd name="connsiteX262" fmla="*/ 1443177 w 1859728"/>
              <a:gd name="connsiteY262" fmla="*/ 47372 h 127823"/>
              <a:gd name="connsiteX263" fmla="*/ 1443177 w 1859728"/>
              <a:gd name="connsiteY263" fmla="*/ 0 h 127823"/>
              <a:gd name="connsiteX264" fmla="*/ 1451015 w 1859728"/>
              <a:gd name="connsiteY264" fmla="*/ 0 h 127823"/>
              <a:gd name="connsiteX265" fmla="*/ 1451015 w 1859728"/>
              <a:gd name="connsiteY265" fmla="*/ 95090 h 127823"/>
              <a:gd name="connsiteX266" fmla="*/ 1443177 w 1859728"/>
              <a:gd name="connsiteY266" fmla="*/ 95090 h 127823"/>
              <a:gd name="connsiteX267" fmla="*/ 1443177 w 1859728"/>
              <a:gd name="connsiteY267" fmla="*/ 80798 h 127823"/>
              <a:gd name="connsiteX268" fmla="*/ 1395459 w 1859728"/>
              <a:gd name="connsiteY268" fmla="*/ 64200 h 127823"/>
              <a:gd name="connsiteX269" fmla="*/ 1419203 w 1859728"/>
              <a:gd name="connsiteY269" fmla="*/ 88751 h 127823"/>
              <a:gd name="connsiteX270" fmla="*/ 1443177 w 1859728"/>
              <a:gd name="connsiteY270" fmla="*/ 64200 h 127823"/>
              <a:gd name="connsiteX271" fmla="*/ 1419203 w 1859728"/>
              <a:gd name="connsiteY271" fmla="*/ 39419 h 127823"/>
              <a:gd name="connsiteX272" fmla="*/ 1395459 w 1859728"/>
              <a:gd name="connsiteY272" fmla="*/ 64200 h 127823"/>
              <a:gd name="connsiteX273" fmla="*/ 1524205 w 1859728"/>
              <a:gd name="connsiteY273" fmla="*/ 80798 h 127823"/>
              <a:gd name="connsiteX274" fmla="*/ 1499424 w 1859728"/>
              <a:gd name="connsiteY274" fmla="*/ 96127 h 127823"/>
              <a:gd name="connsiteX275" fmla="*/ 1468304 w 1859728"/>
              <a:gd name="connsiteY275" fmla="*/ 64315 h 127823"/>
              <a:gd name="connsiteX276" fmla="*/ 1499424 w 1859728"/>
              <a:gd name="connsiteY276" fmla="*/ 31927 h 127823"/>
              <a:gd name="connsiteX277" fmla="*/ 1524205 w 1859728"/>
              <a:gd name="connsiteY277" fmla="*/ 47372 h 127823"/>
              <a:gd name="connsiteX278" fmla="*/ 1524205 w 1859728"/>
              <a:gd name="connsiteY278" fmla="*/ 0 h 127823"/>
              <a:gd name="connsiteX279" fmla="*/ 1532043 w 1859728"/>
              <a:gd name="connsiteY279" fmla="*/ 0 h 127823"/>
              <a:gd name="connsiteX280" fmla="*/ 1532043 w 1859728"/>
              <a:gd name="connsiteY280" fmla="*/ 95090 h 127823"/>
              <a:gd name="connsiteX281" fmla="*/ 1524205 w 1859728"/>
              <a:gd name="connsiteY281" fmla="*/ 95090 h 127823"/>
              <a:gd name="connsiteX282" fmla="*/ 1524205 w 1859728"/>
              <a:gd name="connsiteY282" fmla="*/ 80798 h 127823"/>
              <a:gd name="connsiteX283" fmla="*/ 1476487 w 1859728"/>
              <a:gd name="connsiteY283" fmla="*/ 64200 h 127823"/>
              <a:gd name="connsiteX284" fmla="*/ 1500231 w 1859728"/>
              <a:gd name="connsiteY284" fmla="*/ 88751 h 127823"/>
              <a:gd name="connsiteX285" fmla="*/ 1524205 w 1859728"/>
              <a:gd name="connsiteY285" fmla="*/ 64200 h 127823"/>
              <a:gd name="connsiteX286" fmla="*/ 1500231 w 1859728"/>
              <a:gd name="connsiteY286" fmla="*/ 39419 h 127823"/>
              <a:gd name="connsiteX287" fmla="*/ 1476487 w 1859728"/>
              <a:gd name="connsiteY287" fmla="*/ 64200 h 127823"/>
              <a:gd name="connsiteX288" fmla="*/ 1552213 w 1859728"/>
              <a:gd name="connsiteY288" fmla="*/ 14408 h 127823"/>
              <a:gd name="connsiteX289" fmla="*/ 1557515 w 1859728"/>
              <a:gd name="connsiteY289" fmla="*/ 8875 h 127823"/>
              <a:gd name="connsiteX290" fmla="*/ 1561204 w 1859728"/>
              <a:gd name="connsiteY290" fmla="*/ 10028 h 127823"/>
              <a:gd name="connsiteX291" fmla="*/ 1567313 w 1859728"/>
              <a:gd name="connsiteY291" fmla="*/ 14292 h 127823"/>
              <a:gd name="connsiteX292" fmla="*/ 1561204 w 1859728"/>
              <a:gd name="connsiteY292" fmla="*/ 18557 h 127823"/>
              <a:gd name="connsiteX293" fmla="*/ 1557515 w 1859728"/>
              <a:gd name="connsiteY293" fmla="*/ 19825 h 127823"/>
              <a:gd name="connsiteX294" fmla="*/ 1552213 w 1859728"/>
              <a:gd name="connsiteY294" fmla="*/ 14408 h 127823"/>
              <a:gd name="connsiteX295" fmla="*/ 1554173 w 1859728"/>
              <a:gd name="connsiteY295" fmla="*/ 33080 h 127823"/>
              <a:gd name="connsiteX296" fmla="*/ 1562126 w 1859728"/>
              <a:gd name="connsiteY296" fmla="*/ 33080 h 127823"/>
              <a:gd name="connsiteX297" fmla="*/ 1562126 w 1859728"/>
              <a:gd name="connsiteY297" fmla="*/ 95205 h 127823"/>
              <a:gd name="connsiteX298" fmla="*/ 1554173 w 1859728"/>
              <a:gd name="connsiteY298" fmla="*/ 95205 h 127823"/>
              <a:gd name="connsiteX299" fmla="*/ 1554173 w 1859728"/>
              <a:gd name="connsiteY299" fmla="*/ 33080 h 127823"/>
              <a:gd name="connsiteX300" fmla="*/ 1612264 w 1859728"/>
              <a:gd name="connsiteY300" fmla="*/ 88866 h 127823"/>
              <a:gd name="connsiteX301" fmla="*/ 1632780 w 1859728"/>
              <a:gd name="connsiteY301" fmla="*/ 81489 h 127823"/>
              <a:gd name="connsiteX302" fmla="*/ 1632780 w 1859728"/>
              <a:gd name="connsiteY302" fmla="*/ 89557 h 127823"/>
              <a:gd name="connsiteX303" fmla="*/ 1611573 w 1859728"/>
              <a:gd name="connsiteY303" fmla="*/ 96127 h 127823"/>
              <a:gd name="connsiteX304" fmla="*/ 1579415 w 1859728"/>
              <a:gd name="connsiteY304" fmla="*/ 64085 h 127823"/>
              <a:gd name="connsiteX305" fmla="*/ 1611457 w 1859728"/>
              <a:gd name="connsiteY305" fmla="*/ 32042 h 127823"/>
              <a:gd name="connsiteX306" fmla="*/ 1632089 w 1859728"/>
              <a:gd name="connsiteY306" fmla="*/ 39189 h 127823"/>
              <a:gd name="connsiteX307" fmla="*/ 1632089 w 1859728"/>
              <a:gd name="connsiteY307" fmla="*/ 47948 h 127823"/>
              <a:gd name="connsiteX308" fmla="*/ 1611918 w 1859728"/>
              <a:gd name="connsiteY308" fmla="*/ 39534 h 127823"/>
              <a:gd name="connsiteX309" fmla="*/ 1587483 w 1859728"/>
              <a:gd name="connsiteY309" fmla="*/ 64085 h 127823"/>
              <a:gd name="connsiteX310" fmla="*/ 1612264 w 1859728"/>
              <a:gd name="connsiteY310" fmla="*/ 88866 h 127823"/>
              <a:gd name="connsiteX311" fmla="*/ 1669087 w 1859728"/>
              <a:gd name="connsiteY311" fmla="*/ 96243 h 127823"/>
              <a:gd name="connsiteX312" fmla="*/ 1648801 w 1859728"/>
              <a:gd name="connsiteY312" fmla="*/ 74804 h 127823"/>
              <a:gd name="connsiteX313" fmla="*/ 1648801 w 1859728"/>
              <a:gd name="connsiteY313" fmla="*/ 12794 h 127823"/>
              <a:gd name="connsiteX314" fmla="*/ 1656524 w 1859728"/>
              <a:gd name="connsiteY314" fmla="*/ 12794 h 127823"/>
              <a:gd name="connsiteX315" fmla="*/ 1656524 w 1859728"/>
              <a:gd name="connsiteY315" fmla="*/ 33080 h 127823"/>
              <a:gd name="connsiteX316" fmla="*/ 1683841 w 1859728"/>
              <a:gd name="connsiteY316" fmla="*/ 33080 h 127823"/>
              <a:gd name="connsiteX317" fmla="*/ 1683841 w 1859728"/>
              <a:gd name="connsiteY317" fmla="*/ 40457 h 127823"/>
              <a:gd name="connsiteX318" fmla="*/ 1656524 w 1859728"/>
              <a:gd name="connsiteY318" fmla="*/ 40457 h 127823"/>
              <a:gd name="connsiteX319" fmla="*/ 1656524 w 1859728"/>
              <a:gd name="connsiteY319" fmla="*/ 75495 h 127823"/>
              <a:gd name="connsiteX320" fmla="*/ 1669894 w 1859728"/>
              <a:gd name="connsiteY320" fmla="*/ 88866 h 127823"/>
              <a:gd name="connsiteX321" fmla="*/ 1684878 w 1859728"/>
              <a:gd name="connsiteY321" fmla="*/ 84140 h 127823"/>
              <a:gd name="connsiteX322" fmla="*/ 1684878 w 1859728"/>
              <a:gd name="connsiteY322" fmla="*/ 91747 h 127823"/>
              <a:gd name="connsiteX323" fmla="*/ 1669203 w 1859728"/>
              <a:gd name="connsiteY323" fmla="*/ 96358 h 127823"/>
              <a:gd name="connsiteX324" fmla="*/ 1698709 w 1859728"/>
              <a:gd name="connsiteY324" fmla="*/ 18672 h 127823"/>
              <a:gd name="connsiteX325" fmla="*/ 1692601 w 1859728"/>
              <a:gd name="connsiteY325" fmla="*/ 14408 h 127823"/>
              <a:gd name="connsiteX326" fmla="*/ 1698709 w 1859728"/>
              <a:gd name="connsiteY326" fmla="*/ 10143 h 127823"/>
              <a:gd name="connsiteX327" fmla="*/ 1702398 w 1859728"/>
              <a:gd name="connsiteY327" fmla="*/ 8990 h 127823"/>
              <a:gd name="connsiteX328" fmla="*/ 1707700 w 1859728"/>
              <a:gd name="connsiteY328" fmla="*/ 14523 h 127823"/>
              <a:gd name="connsiteX329" fmla="*/ 1702398 w 1859728"/>
              <a:gd name="connsiteY329" fmla="*/ 19940 h 127823"/>
              <a:gd name="connsiteX330" fmla="*/ 1698709 w 1859728"/>
              <a:gd name="connsiteY330" fmla="*/ 18672 h 127823"/>
              <a:gd name="connsiteX331" fmla="*/ 1697787 w 1859728"/>
              <a:gd name="connsiteY331" fmla="*/ 33080 h 127823"/>
              <a:gd name="connsiteX332" fmla="*/ 1705740 w 1859728"/>
              <a:gd name="connsiteY332" fmla="*/ 33080 h 127823"/>
              <a:gd name="connsiteX333" fmla="*/ 1705740 w 1859728"/>
              <a:gd name="connsiteY333" fmla="*/ 95205 h 127823"/>
              <a:gd name="connsiteX334" fmla="*/ 1697787 w 1859728"/>
              <a:gd name="connsiteY334" fmla="*/ 95205 h 127823"/>
              <a:gd name="connsiteX335" fmla="*/ 1697787 w 1859728"/>
              <a:gd name="connsiteY335" fmla="*/ 33080 h 127823"/>
              <a:gd name="connsiteX336" fmla="*/ 1723029 w 1859728"/>
              <a:gd name="connsiteY336" fmla="*/ 63969 h 127823"/>
              <a:gd name="connsiteX337" fmla="*/ 1755187 w 1859728"/>
              <a:gd name="connsiteY337" fmla="*/ 32042 h 127823"/>
              <a:gd name="connsiteX338" fmla="*/ 1786999 w 1859728"/>
              <a:gd name="connsiteY338" fmla="*/ 63969 h 127823"/>
              <a:gd name="connsiteX339" fmla="*/ 1755187 w 1859728"/>
              <a:gd name="connsiteY339" fmla="*/ 96127 h 127823"/>
              <a:gd name="connsiteX340" fmla="*/ 1723029 w 1859728"/>
              <a:gd name="connsiteY340" fmla="*/ 63969 h 127823"/>
              <a:gd name="connsiteX341" fmla="*/ 1755072 w 1859728"/>
              <a:gd name="connsiteY341" fmla="*/ 39534 h 127823"/>
              <a:gd name="connsiteX342" fmla="*/ 1731098 w 1859728"/>
              <a:gd name="connsiteY342" fmla="*/ 64085 h 127823"/>
              <a:gd name="connsiteX343" fmla="*/ 1755072 w 1859728"/>
              <a:gd name="connsiteY343" fmla="*/ 88866 h 127823"/>
              <a:gd name="connsiteX344" fmla="*/ 1778931 w 1859728"/>
              <a:gd name="connsiteY344" fmla="*/ 64085 h 127823"/>
              <a:gd name="connsiteX345" fmla="*/ 1755072 w 1859728"/>
              <a:gd name="connsiteY345" fmla="*/ 39534 h 127823"/>
              <a:gd name="connsiteX346" fmla="*/ 1812241 w 1859728"/>
              <a:gd name="connsiteY346" fmla="*/ 95205 h 127823"/>
              <a:gd name="connsiteX347" fmla="*/ 1804403 w 1859728"/>
              <a:gd name="connsiteY347" fmla="*/ 95205 h 127823"/>
              <a:gd name="connsiteX348" fmla="*/ 1804403 w 1859728"/>
              <a:gd name="connsiteY348" fmla="*/ 33080 h 127823"/>
              <a:gd name="connsiteX349" fmla="*/ 1812241 w 1859728"/>
              <a:gd name="connsiteY349" fmla="*/ 33080 h 127823"/>
              <a:gd name="connsiteX350" fmla="*/ 1812241 w 1859728"/>
              <a:gd name="connsiteY350" fmla="*/ 47257 h 127823"/>
              <a:gd name="connsiteX351" fmla="*/ 1835178 w 1859728"/>
              <a:gd name="connsiteY351" fmla="*/ 32042 h 127823"/>
              <a:gd name="connsiteX352" fmla="*/ 1859729 w 1859728"/>
              <a:gd name="connsiteY352" fmla="*/ 59705 h 127823"/>
              <a:gd name="connsiteX353" fmla="*/ 1859729 w 1859728"/>
              <a:gd name="connsiteY353" fmla="*/ 95205 h 127823"/>
              <a:gd name="connsiteX354" fmla="*/ 1851890 w 1859728"/>
              <a:gd name="connsiteY354" fmla="*/ 95205 h 127823"/>
              <a:gd name="connsiteX355" fmla="*/ 1851890 w 1859728"/>
              <a:gd name="connsiteY355" fmla="*/ 60858 h 127823"/>
              <a:gd name="connsiteX356" fmla="*/ 1833218 w 1859728"/>
              <a:gd name="connsiteY356" fmla="*/ 39650 h 127823"/>
              <a:gd name="connsiteX357" fmla="*/ 1812126 w 1859728"/>
              <a:gd name="connsiteY357" fmla="*/ 64085 h 127823"/>
              <a:gd name="connsiteX358" fmla="*/ 1812126 w 1859728"/>
              <a:gd name="connsiteY358" fmla="*/ 95205 h 12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1859728" h="127823">
                <a:moveTo>
                  <a:pt x="32849" y="88866"/>
                </a:moveTo>
                <a:cubicBezTo>
                  <a:pt x="40687" y="88866"/>
                  <a:pt x="47833" y="86445"/>
                  <a:pt x="53366" y="81489"/>
                </a:cubicBezTo>
                <a:lnTo>
                  <a:pt x="53366" y="89557"/>
                </a:lnTo>
                <a:cubicBezTo>
                  <a:pt x="47257" y="94168"/>
                  <a:pt x="39995" y="96127"/>
                  <a:pt x="32158" y="96127"/>
                </a:cubicBezTo>
                <a:cubicBezTo>
                  <a:pt x="13140" y="96127"/>
                  <a:pt x="0" y="82757"/>
                  <a:pt x="0" y="64085"/>
                </a:cubicBezTo>
                <a:cubicBezTo>
                  <a:pt x="0" y="45413"/>
                  <a:pt x="13486" y="32042"/>
                  <a:pt x="32042" y="32042"/>
                </a:cubicBezTo>
                <a:cubicBezTo>
                  <a:pt x="40111" y="32042"/>
                  <a:pt x="47257" y="34463"/>
                  <a:pt x="52674" y="39189"/>
                </a:cubicBezTo>
                <a:lnTo>
                  <a:pt x="52674" y="47948"/>
                </a:lnTo>
                <a:cubicBezTo>
                  <a:pt x="47718" y="42531"/>
                  <a:pt x="40572" y="39534"/>
                  <a:pt x="32504" y="39534"/>
                </a:cubicBezTo>
                <a:cubicBezTo>
                  <a:pt x="18211" y="39534"/>
                  <a:pt x="8068" y="49677"/>
                  <a:pt x="8068" y="64085"/>
                </a:cubicBezTo>
                <a:cubicBezTo>
                  <a:pt x="8068" y="78492"/>
                  <a:pt x="18211" y="88866"/>
                  <a:pt x="32849" y="88866"/>
                </a:cubicBezTo>
                <a:close/>
                <a:moveTo>
                  <a:pt x="76533" y="126902"/>
                </a:moveTo>
                <a:lnTo>
                  <a:pt x="68234" y="126902"/>
                </a:lnTo>
                <a:lnTo>
                  <a:pt x="87944" y="86100"/>
                </a:lnTo>
                <a:lnTo>
                  <a:pt x="60397" y="33080"/>
                </a:lnTo>
                <a:lnTo>
                  <a:pt x="69617" y="33080"/>
                </a:lnTo>
                <a:lnTo>
                  <a:pt x="92208" y="77225"/>
                </a:lnTo>
                <a:lnTo>
                  <a:pt x="113647" y="33080"/>
                </a:lnTo>
                <a:lnTo>
                  <a:pt x="121946" y="33080"/>
                </a:lnTo>
                <a:lnTo>
                  <a:pt x="76533" y="126902"/>
                </a:lnTo>
                <a:close/>
                <a:moveTo>
                  <a:pt x="167013" y="96243"/>
                </a:moveTo>
                <a:cubicBezTo>
                  <a:pt x="155602" y="96243"/>
                  <a:pt x="146611" y="90134"/>
                  <a:pt x="142232" y="80798"/>
                </a:cubicBezTo>
                <a:lnTo>
                  <a:pt x="142232" y="95205"/>
                </a:lnTo>
                <a:lnTo>
                  <a:pt x="134394" y="95205"/>
                </a:lnTo>
                <a:lnTo>
                  <a:pt x="134394" y="115"/>
                </a:lnTo>
                <a:lnTo>
                  <a:pt x="142232" y="115"/>
                </a:lnTo>
                <a:lnTo>
                  <a:pt x="142232" y="47487"/>
                </a:lnTo>
                <a:cubicBezTo>
                  <a:pt x="146496" y="38151"/>
                  <a:pt x="155602" y="32042"/>
                  <a:pt x="167013" y="32042"/>
                </a:cubicBezTo>
                <a:cubicBezTo>
                  <a:pt x="185108" y="32042"/>
                  <a:pt x="198133" y="45528"/>
                  <a:pt x="198133" y="63969"/>
                </a:cubicBezTo>
                <a:cubicBezTo>
                  <a:pt x="198133" y="82411"/>
                  <a:pt x="185224" y="96127"/>
                  <a:pt x="167013" y="96127"/>
                </a:cubicBezTo>
                <a:close/>
                <a:moveTo>
                  <a:pt x="189949" y="64200"/>
                </a:moveTo>
                <a:cubicBezTo>
                  <a:pt x="189949" y="50023"/>
                  <a:pt x="180152" y="39650"/>
                  <a:pt x="166206" y="39650"/>
                </a:cubicBezTo>
                <a:cubicBezTo>
                  <a:pt x="152259" y="39650"/>
                  <a:pt x="142232" y="50023"/>
                  <a:pt x="142232" y="64200"/>
                </a:cubicBezTo>
                <a:cubicBezTo>
                  <a:pt x="142232" y="78377"/>
                  <a:pt x="152259" y="88981"/>
                  <a:pt x="166206" y="88981"/>
                </a:cubicBezTo>
                <a:cubicBezTo>
                  <a:pt x="180152" y="88981"/>
                  <a:pt x="189949" y="78608"/>
                  <a:pt x="189949" y="64200"/>
                </a:cubicBezTo>
                <a:close/>
                <a:moveTo>
                  <a:pt x="210696" y="64546"/>
                </a:moveTo>
                <a:cubicBezTo>
                  <a:pt x="210696" y="46104"/>
                  <a:pt x="222338" y="32042"/>
                  <a:pt x="241241" y="32042"/>
                </a:cubicBezTo>
                <a:cubicBezTo>
                  <a:pt x="260143" y="32042"/>
                  <a:pt x="270632" y="45413"/>
                  <a:pt x="270632" y="63393"/>
                </a:cubicBezTo>
                <a:cubicBezTo>
                  <a:pt x="270632" y="64661"/>
                  <a:pt x="270516" y="65929"/>
                  <a:pt x="270401" y="67197"/>
                </a:cubicBezTo>
                <a:lnTo>
                  <a:pt x="218880" y="67197"/>
                </a:lnTo>
                <a:cubicBezTo>
                  <a:pt x="220148" y="79991"/>
                  <a:pt x="229714" y="88981"/>
                  <a:pt x="243776" y="88981"/>
                </a:cubicBezTo>
                <a:cubicBezTo>
                  <a:pt x="252075" y="88981"/>
                  <a:pt x="259913" y="86445"/>
                  <a:pt x="266483" y="81374"/>
                </a:cubicBezTo>
                <a:lnTo>
                  <a:pt x="266483" y="89096"/>
                </a:lnTo>
                <a:cubicBezTo>
                  <a:pt x="259913" y="93937"/>
                  <a:pt x="252075" y="96243"/>
                  <a:pt x="243776" y="96243"/>
                </a:cubicBezTo>
                <a:cubicBezTo>
                  <a:pt x="224297" y="96243"/>
                  <a:pt x="210696" y="83333"/>
                  <a:pt x="210696" y="64546"/>
                </a:cubicBezTo>
                <a:close/>
                <a:moveTo>
                  <a:pt x="262448" y="60742"/>
                </a:moveTo>
                <a:cubicBezTo>
                  <a:pt x="261641" y="48525"/>
                  <a:pt x="253919" y="39304"/>
                  <a:pt x="241241" y="39304"/>
                </a:cubicBezTo>
                <a:cubicBezTo>
                  <a:pt x="228562" y="39304"/>
                  <a:pt x="220263" y="48525"/>
                  <a:pt x="218995" y="60742"/>
                </a:cubicBezTo>
                <a:lnTo>
                  <a:pt x="262333" y="60742"/>
                </a:lnTo>
                <a:close/>
                <a:moveTo>
                  <a:pt x="295759" y="95205"/>
                </a:moveTo>
                <a:lnTo>
                  <a:pt x="287921" y="95205"/>
                </a:lnTo>
                <a:lnTo>
                  <a:pt x="287921" y="33080"/>
                </a:lnTo>
                <a:lnTo>
                  <a:pt x="295759" y="33080"/>
                </a:lnTo>
                <a:lnTo>
                  <a:pt x="295759" y="49101"/>
                </a:lnTo>
                <a:cubicBezTo>
                  <a:pt x="300023" y="38612"/>
                  <a:pt x="308668" y="32158"/>
                  <a:pt x="319041" y="32158"/>
                </a:cubicBezTo>
                <a:lnTo>
                  <a:pt x="319041" y="41033"/>
                </a:lnTo>
                <a:cubicBezTo>
                  <a:pt x="306593" y="39765"/>
                  <a:pt x="295759" y="49331"/>
                  <a:pt x="295759" y="65353"/>
                </a:cubicBezTo>
                <a:lnTo>
                  <a:pt x="295759" y="95320"/>
                </a:lnTo>
                <a:close/>
                <a:moveTo>
                  <a:pt x="393269" y="96243"/>
                </a:moveTo>
                <a:cubicBezTo>
                  <a:pt x="381858" y="96243"/>
                  <a:pt x="372868" y="90134"/>
                  <a:pt x="368488" y="80798"/>
                </a:cubicBezTo>
                <a:lnTo>
                  <a:pt x="368488" y="95205"/>
                </a:lnTo>
                <a:lnTo>
                  <a:pt x="360650" y="95205"/>
                </a:lnTo>
                <a:lnTo>
                  <a:pt x="360650" y="115"/>
                </a:lnTo>
                <a:lnTo>
                  <a:pt x="368488" y="115"/>
                </a:lnTo>
                <a:lnTo>
                  <a:pt x="368488" y="47487"/>
                </a:lnTo>
                <a:cubicBezTo>
                  <a:pt x="372753" y="38151"/>
                  <a:pt x="381858" y="32042"/>
                  <a:pt x="393269" y="32042"/>
                </a:cubicBezTo>
                <a:cubicBezTo>
                  <a:pt x="411365" y="32042"/>
                  <a:pt x="424389" y="45528"/>
                  <a:pt x="424389" y="63969"/>
                </a:cubicBezTo>
                <a:cubicBezTo>
                  <a:pt x="424389" y="82411"/>
                  <a:pt x="411480" y="96127"/>
                  <a:pt x="393269" y="96127"/>
                </a:cubicBezTo>
                <a:close/>
                <a:moveTo>
                  <a:pt x="416206" y="64200"/>
                </a:moveTo>
                <a:cubicBezTo>
                  <a:pt x="416206" y="50023"/>
                  <a:pt x="406409" y="39650"/>
                  <a:pt x="392462" y="39650"/>
                </a:cubicBezTo>
                <a:cubicBezTo>
                  <a:pt x="378516" y="39650"/>
                  <a:pt x="368488" y="50023"/>
                  <a:pt x="368488" y="64200"/>
                </a:cubicBezTo>
                <a:cubicBezTo>
                  <a:pt x="368488" y="78377"/>
                  <a:pt x="378516" y="88981"/>
                  <a:pt x="392462" y="88981"/>
                </a:cubicBezTo>
                <a:cubicBezTo>
                  <a:pt x="406409" y="88981"/>
                  <a:pt x="416206" y="78608"/>
                  <a:pt x="416206" y="64200"/>
                </a:cubicBezTo>
                <a:close/>
                <a:moveTo>
                  <a:pt x="485823" y="33080"/>
                </a:moveTo>
                <a:lnTo>
                  <a:pt x="493661" y="33080"/>
                </a:lnTo>
                <a:lnTo>
                  <a:pt x="493661" y="68119"/>
                </a:lnTo>
                <a:cubicBezTo>
                  <a:pt x="493661" y="85754"/>
                  <a:pt x="483057" y="96243"/>
                  <a:pt x="466575" y="96243"/>
                </a:cubicBezTo>
                <a:cubicBezTo>
                  <a:pt x="450092" y="96243"/>
                  <a:pt x="439258" y="85754"/>
                  <a:pt x="439258" y="68119"/>
                </a:cubicBezTo>
                <a:lnTo>
                  <a:pt x="439258" y="33080"/>
                </a:lnTo>
                <a:lnTo>
                  <a:pt x="447096" y="33080"/>
                </a:lnTo>
                <a:lnTo>
                  <a:pt x="447096" y="68811"/>
                </a:lnTo>
                <a:cubicBezTo>
                  <a:pt x="447096" y="81950"/>
                  <a:pt x="454933" y="88866"/>
                  <a:pt x="466459" y="88866"/>
                </a:cubicBezTo>
                <a:cubicBezTo>
                  <a:pt x="477985" y="88866"/>
                  <a:pt x="485708" y="82065"/>
                  <a:pt x="485708" y="68811"/>
                </a:cubicBezTo>
                <a:lnTo>
                  <a:pt x="485708" y="33080"/>
                </a:lnTo>
                <a:close/>
                <a:moveTo>
                  <a:pt x="513947" y="115"/>
                </a:moveTo>
                <a:lnTo>
                  <a:pt x="521785" y="115"/>
                </a:lnTo>
                <a:lnTo>
                  <a:pt x="521785" y="95205"/>
                </a:lnTo>
                <a:lnTo>
                  <a:pt x="513947" y="95205"/>
                </a:lnTo>
                <a:lnTo>
                  <a:pt x="513947" y="115"/>
                </a:lnTo>
                <a:close/>
                <a:moveTo>
                  <a:pt x="544030" y="115"/>
                </a:moveTo>
                <a:lnTo>
                  <a:pt x="551867" y="115"/>
                </a:lnTo>
                <a:lnTo>
                  <a:pt x="551867" y="95205"/>
                </a:lnTo>
                <a:lnTo>
                  <a:pt x="544030" y="95205"/>
                </a:lnTo>
                <a:lnTo>
                  <a:pt x="544030" y="115"/>
                </a:lnTo>
                <a:close/>
                <a:moveTo>
                  <a:pt x="580567" y="126902"/>
                </a:moveTo>
                <a:lnTo>
                  <a:pt x="572269" y="126902"/>
                </a:lnTo>
                <a:lnTo>
                  <a:pt x="591978" y="86100"/>
                </a:lnTo>
                <a:lnTo>
                  <a:pt x="564431" y="33080"/>
                </a:lnTo>
                <a:lnTo>
                  <a:pt x="573652" y="33080"/>
                </a:lnTo>
                <a:lnTo>
                  <a:pt x="596243" y="77225"/>
                </a:lnTo>
                <a:lnTo>
                  <a:pt x="617681" y="33080"/>
                </a:lnTo>
                <a:lnTo>
                  <a:pt x="625980" y="33080"/>
                </a:lnTo>
                <a:lnTo>
                  <a:pt x="580567" y="126902"/>
                </a:lnTo>
                <a:close/>
                <a:moveTo>
                  <a:pt x="636584" y="14408"/>
                </a:moveTo>
                <a:cubicBezTo>
                  <a:pt x="636584" y="11411"/>
                  <a:pt x="638889" y="8875"/>
                  <a:pt x="641886" y="8875"/>
                </a:cubicBezTo>
                <a:cubicBezTo>
                  <a:pt x="643269" y="8875"/>
                  <a:pt x="644422" y="9221"/>
                  <a:pt x="645574" y="10028"/>
                </a:cubicBezTo>
                <a:lnTo>
                  <a:pt x="651683" y="14292"/>
                </a:lnTo>
                <a:lnTo>
                  <a:pt x="645574" y="18557"/>
                </a:lnTo>
                <a:cubicBezTo>
                  <a:pt x="644422" y="19364"/>
                  <a:pt x="643269" y="19825"/>
                  <a:pt x="641886" y="19825"/>
                </a:cubicBezTo>
                <a:cubicBezTo>
                  <a:pt x="638889" y="19825"/>
                  <a:pt x="636584" y="17289"/>
                  <a:pt x="636584" y="14408"/>
                </a:cubicBezTo>
                <a:close/>
                <a:moveTo>
                  <a:pt x="638544" y="33080"/>
                </a:moveTo>
                <a:lnTo>
                  <a:pt x="646497" y="33080"/>
                </a:lnTo>
                <a:lnTo>
                  <a:pt x="646497" y="95205"/>
                </a:lnTo>
                <a:lnTo>
                  <a:pt x="638544" y="95205"/>
                </a:lnTo>
                <a:lnTo>
                  <a:pt x="638544" y="33080"/>
                </a:lnTo>
                <a:close/>
                <a:moveTo>
                  <a:pt x="676349" y="95205"/>
                </a:moveTo>
                <a:lnTo>
                  <a:pt x="668511" y="95205"/>
                </a:lnTo>
                <a:lnTo>
                  <a:pt x="668511" y="33080"/>
                </a:lnTo>
                <a:lnTo>
                  <a:pt x="676349" y="33080"/>
                </a:lnTo>
                <a:lnTo>
                  <a:pt x="676349" y="47257"/>
                </a:lnTo>
                <a:cubicBezTo>
                  <a:pt x="680498" y="38151"/>
                  <a:pt x="688912" y="32042"/>
                  <a:pt x="699286" y="32042"/>
                </a:cubicBezTo>
                <a:cubicBezTo>
                  <a:pt x="715768" y="32042"/>
                  <a:pt x="723836" y="43568"/>
                  <a:pt x="723836" y="59705"/>
                </a:cubicBezTo>
                <a:lnTo>
                  <a:pt x="723836" y="95205"/>
                </a:lnTo>
                <a:lnTo>
                  <a:pt x="715999" y="95205"/>
                </a:lnTo>
                <a:lnTo>
                  <a:pt x="715999" y="60858"/>
                </a:lnTo>
                <a:cubicBezTo>
                  <a:pt x="715999" y="46796"/>
                  <a:pt x="709544" y="39650"/>
                  <a:pt x="697326" y="39650"/>
                </a:cubicBezTo>
                <a:cubicBezTo>
                  <a:pt x="685108" y="39650"/>
                  <a:pt x="676234" y="50253"/>
                  <a:pt x="676234" y="64085"/>
                </a:cubicBezTo>
                <a:lnTo>
                  <a:pt x="676234" y="95205"/>
                </a:lnTo>
                <a:close/>
                <a:moveTo>
                  <a:pt x="770517" y="127824"/>
                </a:moveTo>
                <a:cubicBezTo>
                  <a:pt x="761180" y="127824"/>
                  <a:pt x="752075" y="125058"/>
                  <a:pt x="745390" y="119295"/>
                </a:cubicBezTo>
                <a:lnTo>
                  <a:pt x="745390" y="110650"/>
                </a:lnTo>
                <a:cubicBezTo>
                  <a:pt x="751960" y="117105"/>
                  <a:pt x="761642" y="120332"/>
                  <a:pt x="770517" y="120332"/>
                </a:cubicBezTo>
                <a:cubicBezTo>
                  <a:pt x="786423" y="120332"/>
                  <a:pt x="795298" y="112033"/>
                  <a:pt x="795298" y="96703"/>
                </a:cubicBezTo>
                <a:lnTo>
                  <a:pt x="795298" y="80798"/>
                </a:lnTo>
                <a:cubicBezTo>
                  <a:pt x="790803" y="90018"/>
                  <a:pt x="781812" y="96127"/>
                  <a:pt x="770517" y="96127"/>
                </a:cubicBezTo>
                <a:cubicBezTo>
                  <a:pt x="752421" y="96127"/>
                  <a:pt x="739396" y="82642"/>
                  <a:pt x="739396" y="64315"/>
                </a:cubicBezTo>
                <a:cubicBezTo>
                  <a:pt x="739396" y="45989"/>
                  <a:pt x="752306" y="31927"/>
                  <a:pt x="770517" y="31927"/>
                </a:cubicBezTo>
                <a:cubicBezTo>
                  <a:pt x="781812" y="31927"/>
                  <a:pt x="790803" y="38036"/>
                  <a:pt x="795298" y="47372"/>
                </a:cubicBezTo>
                <a:lnTo>
                  <a:pt x="795298" y="32964"/>
                </a:lnTo>
                <a:lnTo>
                  <a:pt x="803135" y="32964"/>
                </a:lnTo>
                <a:lnTo>
                  <a:pt x="803135" y="96127"/>
                </a:lnTo>
                <a:cubicBezTo>
                  <a:pt x="803135" y="116413"/>
                  <a:pt x="791264" y="127708"/>
                  <a:pt x="770517" y="127708"/>
                </a:cubicBezTo>
                <a:close/>
                <a:moveTo>
                  <a:pt x="771323" y="39534"/>
                </a:moveTo>
                <a:cubicBezTo>
                  <a:pt x="757377" y="39534"/>
                  <a:pt x="747580" y="49908"/>
                  <a:pt x="747580" y="64315"/>
                </a:cubicBezTo>
                <a:cubicBezTo>
                  <a:pt x="747580" y="78723"/>
                  <a:pt x="757377" y="88866"/>
                  <a:pt x="771323" y="88866"/>
                </a:cubicBezTo>
                <a:cubicBezTo>
                  <a:pt x="785270" y="88866"/>
                  <a:pt x="795298" y="78492"/>
                  <a:pt x="795298" y="64315"/>
                </a:cubicBezTo>
                <a:cubicBezTo>
                  <a:pt x="795298" y="50138"/>
                  <a:pt x="785270" y="39534"/>
                  <a:pt x="771323" y="39534"/>
                </a:cubicBezTo>
                <a:close/>
                <a:moveTo>
                  <a:pt x="816852" y="113532"/>
                </a:moveTo>
                <a:lnTo>
                  <a:pt x="825611" y="96012"/>
                </a:lnTo>
                <a:cubicBezTo>
                  <a:pt x="822269" y="95090"/>
                  <a:pt x="820885" y="92785"/>
                  <a:pt x="820885" y="90018"/>
                </a:cubicBezTo>
                <a:cubicBezTo>
                  <a:pt x="820885" y="86330"/>
                  <a:pt x="823767" y="84025"/>
                  <a:pt x="827225" y="84025"/>
                </a:cubicBezTo>
                <a:cubicBezTo>
                  <a:pt x="831144" y="84025"/>
                  <a:pt x="833679" y="86676"/>
                  <a:pt x="833679" y="90364"/>
                </a:cubicBezTo>
                <a:cubicBezTo>
                  <a:pt x="833679" y="92554"/>
                  <a:pt x="832757" y="94514"/>
                  <a:pt x="831605" y="96588"/>
                </a:cubicBezTo>
                <a:lnTo>
                  <a:pt x="822730" y="113416"/>
                </a:lnTo>
                <a:lnTo>
                  <a:pt x="816736" y="113416"/>
                </a:lnTo>
                <a:close/>
                <a:moveTo>
                  <a:pt x="897649" y="89673"/>
                </a:moveTo>
                <a:cubicBezTo>
                  <a:pt x="905948" y="89673"/>
                  <a:pt x="912287" y="85984"/>
                  <a:pt x="912287" y="79184"/>
                </a:cubicBezTo>
                <a:cubicBezTo>
                  <a:pt x="912287" y="75265"/>
                  <a:pt x="910097" y="72153"/>
                  <a:pt x="904795" y="70078"/>
                </a:cubicBezTo>
                <a:lnTo>
                  <a:pt x="888889" y="63854"/>
                </a:lnTo>
                <a:cubicBezTo>
                  <a:pt x="881397" y="60858"/>
                  <a:pt x="877478" y="56478"/>
                  <a:pt x="877478" y="48986"/>
                </a:cubicBezTo>
                <a:cubicBezTo>
                  <a:pt x="877478" y="38497"/>
                  <a:pt x="886238" y="32042"/>
                  <a:pt x="898456" y="32042"/>
                </a:cubicBezTo>
                <a:cubicBezTo>
                  <a:pt x="905717" y="32042"/>
                  <a:pt x="912518" y="34117"/>
                  <a:pt x="917359" y="38036"/>
                </a:cubicBezTo>
                <a:lnTo>
                  <a:pt x="917359" y="46335"/>
                </a:lnTo>
                <a:cubicBezTo>
                  <a:pt x="911941" y="41378"/>
                  <a:pt x="905026" y="38612"/>
                  <a:pt x="898571" y="38612"/>
                </a:cubicBezTo>
                <a:cubicBezTo>
                  <a:pt x="890964" y="38612"/>
                  <a:pt x="885431" y="42185"/>
                  <a:pt x="885431" y="48410"/>
                </a:cubicBezTo>
                <a:cubicBezTo>
                  <a:pt x="885431" y="52559"/>
                  <a:pt x="887506" y="55210"/>
                  <a:pt x="892808" y="57284"/>
                </a:cubicBezTo>
                <a:lnTo>
                  <a:pt x="908829" y="63509"/>
                </a:lnTo>
                <a:cubicBezTo>
                  <a:pt x="916667" y="66736"/>
                  <a:pt x="920240" y="71462"/>
                  <a:pt x="920240" y="77916"/>
                </a:cubicBezTo>
                <a:cubicBezTo>
                  <a:pt x="920240" y="89442"/>
                  <a:pt x="910673" y="96358"/>
                  <a:pt x="897649" y="96358"/>
                </a:cubicBezTo>
                <a:cubicBezTo>
                  <a:pt x="889350" y="96358"/>
                  <a:pt x="881974" y="94168"/>
                  <a:pt x="876326" y="89788"/>
                </a:cubicBezTo>
                <a:lnTo>
                  <a:pt x="876326" y="81143"/>
                </a:lnTo>
                <a:cubicBezTo>
                  <a:pt x="882781" y="87252"/>
                  <a:pt x="890272" y="89903"/>
                  <a:pt x="897764" y="89903"/>
                </a:cubicBezTo>
                <a:close/>
                <a:moveTo>
                  <a:pt x="964846" y="88751"/>
                </a:moveTo>
                <a:cubicBezTo>
                  <a:pt x="972684" y="88751"/>
                  <a:pt x="979830" y="86330"/>
                  <a:pt x="985362" y="81374"/>
                </a:cubicBezTo>
                <a:lnTo>
                  <a:pt x="985362" y="89442"/>
                </a:lnTo>
                <a:cubicBezTo>
                  <a:pt x="979254" y="94053"/>
                  <a:pt x="971992" y="96012"/>
                  <a:pt x="964154" y="96012"/>
                </a:cubicBezTo>
                <a:cubicBezTo>
                  <a:pt x="945136" y="96012"/>
                  <a:pt x="931997" y="82642"/>
                  <a:pt x="931997" y="63969"/>
                </a:cubicBezTo>
                <a:cubicBezTo>
                  <a:pt x="931997" y="45297"/>
                  <a:pt x="945482" y="31927"/>
                  <a:pt x="964039" y="31927"/>
                </a:cubicBezTo>
                <a:cubicBezTo>
                  <a:pt x="972107" y="31927"/>
                  <a:pt x="979254" y="34348"/>
                  <a:pt x="984671" y="39073"/>
                </a:cubicBezTo>
                <a:lnTo>
                  <a:pt x="984671" y="47833"/>
                </a:lnTo>
                <a:cubicBezTo>
                  <a:pt x="979714" y="42416"/>
                  <a:pt x="972568" y="39419"/>
                  <a:pt x="964500" y="39419"/>
                </a:cubicBezTo>
                <a:cubicBezTo>
                  <a:pt x="950208" y="39419"/>
                  <a:pt x="940065" y="49562"/>
                  <a:pt x="940065" y="63969"/>
                </a:cubicBezTo>
                <a:cubicBezTo>
                  <a:pt x="940065" y="78377"/>
                  <a:pt x="950208" y="88751"/>
                  <a:pt x="964846" y="88751"/>
                </a:cubicBezTo>
                <a:close/>
                <a:moveTo>
                  <a:pt x="1053251" y="80798"/>
                </a:moveTo>
                <a:cubicBezTo>
                  <a:pt x="1048756" y="90134"/>
                  <a:pt x="1039880" y="96127"/>
                  <a:pt x="1028470" y="96127"/>
                </a:cubicBezTo>
                <a:cubicBezTo>
                  <a:pt x="1010374" y="96127"/>
                  <a:pt x="997349" y="82642"/>
                  <a:pt x="997349" y="64315"/>
                </a:cubicBezTo>
                <a:cubicBezTo>
                  <a:pt x="997349" y="45989"/>
                  <a:pt x="1010259" y="31927"/>
                  <a:pt x="1028470" y="31927"/>
                </a:cubicBezTo>
                <a:cubicBezTo>
                  <a:pt x="1039880" y="31927"/>
                  <a:pt x="1048756" y="38036"/>
                  <a:pt x="1053251" y="47372"/>
                </a:cubicBezTo>
                <a:lnTo>
                  <a:pt x="1053251" y="32964"/>
                </a:lnTo>
                <a:lnTo>
                  <a:pt x="1061088" y="32964"/>
                </a:lnTo>
                <a:lnTo>
                  <a:pt x="1061088" y="95090"/>
                </a:lnTo>
                <a:lnTo>
                  <a:pt x="1053251" y="95090"/>
                </a:lnTo>
                <a:lnTo>
                  <a:pt x="1053251" y="80798"/>
                </a:lnTo>
                <a:close/>
                <a:moveTo>
                  <a:pt x="1005533" y="64200"/>
                </a:moveTo>
                <a:cubicBezTo>
                  <a:pt x="1005533" y="78377"/>
                  <a:pt x="1015330" y="88751"/>
                  <a:pt x="1029277" y="88751"/>
                </a:cubicBezTo>
                <a:cubicBezTo>
                  <a:pt x="1043223" y="88751"/>
                  <a:pt x="1053251" y="78377"/>
                  <a:pt x="1053251" y="64200"/>
                </a:cubicBezTo>
                <a:cubicBezTo>
                  <a:pt x="1053251" y="50023"/>
                  <a:pt x="1043223" y="39419"/>
                  <a:pt x="1029277" y="39419"/>
                </a:cubicBezTo>
                <a:cubicBezTo>
                  <a:pt x="1015330" y="39419"/>
                  <a:pt x="1005533" y="49793"/>
                  <a:pt x="1005533" y="64200"/>
                </a:cubicBezTo>
                <a:close/>
                <a:moveTo>
                  <a:pt x="1090941" y="95090"/>
                </a:moveTo>
                <a:lnTo>
                  <a:pt x="1083103" y="95090"/>
                </a:lnTo>
                <a:lnTo>
                  <a:pt x="1083103" y="32964"/>
                </a:lnTo>
                <a:lnTo>
                  <a:pt x="1090941" y="32964"/>
                </a:lnTo>
                <a:lnTo>
                  <a:pt x="1090941" y="46911"/>
                </a:lnTo>
                <a:cubicBezTo>
                  <a:pt x="1094860" y="37921"/>
                  <a:pt x="1103043" y="31927"/>
                  <a:pt x="1112725" y="31927"/>
                </a:cubicBezTo>
                <a:cubicBezTo>
                  <a:pt x="1123560" y="31927"/>
                  <a:pt x="1130014" y="38151"/>
                  <a:pt x="1132780" y="47833"/>
                </a:cubicBezTo>
                <a:cubicBezTo>
                  <a:pt x="1136584" y="38497"/>
                  <a:pt x="1145229" y="31927"/>
                  <a:pt x="1155832" y="31927"/>
                </a:cubicBezTo>
                <a:cubicBezTo>
                  <a:pt x="1171162" y="31927"/>
                  <a:pt x="1178769" y="43453"/>
                  <a:pt x="1178769" y="59590"/>
                </a:cubicBezTo>
                <a:lnTo>
                  <a:pt x="1178769" y="95090"/>
                </a:lnTo>
                <a:lnTo>
                  <a:pt x="1170932" y="95090"/>
                </a:lnTo>
                <a:lnTo>
                  <a:pt x="1170932" y="60742"/>
                </a:lnTo>
                <a:cubicBezTo>
                  <a:pt x="1170932" y="46680"/>
                  <a:pt x="1165399" y="39534"/>
                  <a:pt x="1154334" y="39534"/>
                </a:cubicBezTo>
                <a:cubicBezTo>
                  <a:pt x="1143269" y="39534"/>
                  <a:pt x="1134970" y="49677"/>
                  <a:pt x="1134970" y="62702"/>
                </a:cubicBezTo>
                <a:lnTo>
                  <a:pt x="1134970" y="95090"/>
                </a:lnTo>
                <a:lnTo>
                  <a:pt x="1127133" y="95090"/>
                </a:lnTo>
                <a:lnTo>
                  <a:pt x="1127133" y="60742"/>
                </a:lnTo>
                <a:cubicBezTo>
                  <a:pt x="1127133" y="46680"/>
                  <a:pt x="1121600" y="39534"/>
                  <a:pt x="1110535" y="39534"/>
                </a:cubicBezTo>
                <a:cubicBezTo>
                  <a:pt x="1099470" y="39534"/>
                  <a:pt x="1091056" y="50138"/>
                  <a:pt x="1091056" y="63969"/>
                </a:cubicBezTo>
                <a:lnTo>
                  <a:pt x="1091056" y="95090"/>
                </a:lnTo>
                <a:close/>
                <a:moveTo>
                  <a:pt x="1216114" y="89673"/>
                </a:moveTo>
                <a:cubicBezTo>
                  <a:pt x="1224413" y="89673"/>
                  <a:pt x="1230752" y="85984"/>
                  <a:pt x="1230752" y="79184"/>
                </a:cubicBezTo>
                <a:cubicBezTo>
                  <a:pt x="1230752" y="75265"/>
                  <a:pt x="1228562" y="72153"/>
                  <a:pt x="1223260" y="70078"/>
                </a:cubicBezTo>
                <a:lnTo>
                  <a:pt x="1207354" y="63854"/>
                </a:lnTo>
                <a:cubicBezTo>
                  <a:pt x="1199862" y="60858"/>
                  <a:pt x="1195943" y="56478"/>
                  <a:pt x="1195943" y="48986"/>
                </a:cubicBezTo>
                <a:cubicBezTo>
                  <a:pt x="1195943" y="38497"/>
                  <a:pt x="1204703" y="32042"/>
                  <a:pt x="1216921" y="32042"/>
                </a:cubicBezTo>
                <a:cubicBezTo>
                  <a:pt x="1224182" y="32042"/>
                  <a:pt x="1230982" y="34117"/>
                  <a:pt x="1235823" y="38036"/>
                </a:cubicBezTo>
                <a:lnTo>
                  <a:pt x="1235823" y="46335"/>
                </a:lnTo>
                <a:cubicBezTo>
                  <a:pt x="1230406" y="41378"/>
                  <a:pt x="1223491" y="38612"/>
                  <a:pt x="1217036" y="38612"/>
                </a:cubicBezTo>
                <a:cubicBezTo>
                  <a:pt x="1209429" y="38612"/>
                  <a:pt x="1203896" y="42185"/>
                  <a:pt x="1203896" y="48410"/>
                </a:cubicBezTo>
                <a:cubicBezTo>
                  <a:pt x="1203896" y="52559"/>
                  <a:pt x="1205971" y="55210"/>
                  <a:pt x="1211273" y="57284"/>
                </a:cubicBezTo>
                <a:lnTo>
                  <a:pt x="1227294" y="63509"/>
                </a:lnTo>
                <a:cubicBezTo>
                  <a:pt x="1235132" y="66736"/>
                  <a:pt x="1238705" y="71462"/>
                  <a:pt x="1238705" y="77916"/>
                </a:cubicBezTo>
                <a:cubicBezTo>
                  <a:pt x="1238705" y="89442"/>
                  <a:pt x="1229138" y="96358"/>
                  <a:pt x="1216114" y="96358"/>
                </a:cubicBezTo>
                <a:cubicBezTo>
                  <a:pt x="1207815" y="96358"/>
                  <a:pt x="1200438" y="94168"/>
                  <a:pt x="1194790" y="89788"/>
                </a:cubicBezTo>
                <a:lnTo>
                  <a:pt x="1194790" y="81143"/>
                </a:lnTo>
                <a:cubicBezTo>
                  <a:pt x="1201245" y="87252"/>
                  <a:pt x="1208737" y="89903"/>
                  <a:pt x="1216229" y="89903"/>
                </a:cubicBezTo>
                <a:close/>
                <a:moveTo>
                  <a:pt x="1246773" y="113532"/>
                </a:moveTo>
                <a:lnTo>
                  <a:pt x="1255533" y="96012"/>
                </a:lnTo>
                <a:cubicBezTo>
                  <a:pt x="1252190" y="95090"/>
                  <a:pt x="1250807" y="92785"/>
                  <a:pt x="1250807" y="90018"/>
                </a:cubicBezTo>
                <a:cubicBezTo>
                  <a:pt x="1250807" y="86330"/>
                  <a:pt x="1253689" y="84025"/>
                  <a:pt x="1257146" y="84025"/>
                </a:cubicBezTo>
                <a:cubicBezTo>
                  <a:pt x="1261065" y="84025"/>
                  <a:pt x="1263601" y="86676"/>
                  <a:pt x="1263601" y="90364"/>
                </a:cubicBezTo>
                <a:cubicBezTo>
                  <a:pt x="1263601" y="92554"/>
                  <a:pt x="1262679" y="94514"/>
                  <a:pt x="1261526" y="96588"/>
                </a:cubicBezTo>
                <a:lnTo>
                  <a:pt x="1252651" y="113416"/>
                </a:lnTo>
                <a:lnTo>
                  <a:pt x="1246658" y="113416"/>
                </a:lnTo>
                <a:close/>
                <a:moveTo>
                  <a:pt x="1362149" y="80798"/>
                </a:moveTo>
                <a:cubicBezTo>
                  <a:pt x="1357654" y="90134"/>
                  <a:pt x="1348779" y="96127"/>
                  <a:pt x="1337368" y="96127"/>
                </a:cubicBezTo>
                <a:cubicBezTo>
                  <a:pt x="1319272" y="96127"/>
                  <a:pt x="1306248" y="82642"/>
                  <a:pt x="1306248" y="64315"/>
                </a:cubicBezTo>
                <a:cubicBezTo>
                  <a:pt x="1306248" y="45989"/>
                  <a:pt x="1319157" y="31927"/>
                  <a:pt x="1337368" y="31927"/>
                </a:cubicBezTo>
                <a:cubicBezTo>
                  <a:pt x="1348779" y="31927"/>
                  <a:pt x="1357654" y="38036"/>
                  <a:pt x="1362149" y="47372"/>
                </a:cubicBezTo>
                <a:lnTo>
                  <a:pt x="1362149" y="32964"/>
                </a:lnTo>
                <a:lnTo>
                  <a:pt x="1369987" y="32964"/>
                </a:lnTo>
                <a:lnTo>
                  <a:pt x="1369987" y="95090"/>
                </a:lnTo>
                <a:lnTo>
                  <a:pt x="1362149" y="95090"/>
                </a:lnTo>
                <a:lnTo>
                  <a:pt x="1362149" y="80798"/>
                </a:lnTo>
                <a:close/>
                <a:moveTo>
                  <a:pt x="1314431" y="64200"/>
                </a:moveTo>
                <a:cubicBezTo>
                  <a:pt x="1314431" y="78377"/>
                  <a:pt x="1324228" y="88751"/>
                  <a:pt x="1338175" y="88751"/>
                </a:cubicBezTo>
                <a:cubicBezTo>
                  <a:pt x="1352121" y="88751"/>
                  <a:pt x="1362149" y="78377"/>
                  <a:pt x="1362149" y="64200"/>
                </a:cubicBezTo>
                <a:cubicBezTo>
                  <a:pt x="1362149" y="50023"/>
                  <a:pt x="1352121" y="39419"/>
                  <a:pt x="1338175" y="39419"/>
                </a:cubicBezTo>
                <a:cubicBezTo>
                  <a:pt x="1324228" y="39419"/>
                  <a:pt x="1314431" y="49793"/>
                  <a:pt x="1314431" y="64200"/>
                </a:cubicBezTo>
                <a:close/>
                <a:moveTo>
                  <a:pt x="1443177" y="80798"/>
                </a:moveTo>
                <a:cubicBezTo>
                  <a:pt x="1438682" y="90018"/>
                  <a:pt x="1429807" y="96127"/>
                  <a:pt x="1418396" y="96127"/>
                </a:cubicBezTo>
                <a:cubicBezTo>
                  <a:pt x="1400300" y="96127"/>
                  <a:pt x="1387276" y="82642"/>
                  <a:pt x="1387276" y="64315"/>
                </a:cubicBezTo>
                <a:cubicBezTo>
                  <a:pt x="1387276" y="45989"/>
                  <a:pt x="1400185" y="31927"/>
                  <a:pt x="1418396" y="31927"/>
                </a:cubicBezTo>
                <a:cubicBezTo>
                  <a:pt x="1429807" y="31927"/>
                  <a:pt x="1438682" y="38036"/>
                  <a:pt x="1443177" y="47372"/>
                </a:cubicBezTo>
                <a:lnTo>
                  <a:pt x="1443177" y="0"/>
                </a:lnTo>
                <a:lnTo>
                  <a:pt x="1451015" y="0"/>
                </a:lnTo>
                <a:lnTo>
                  <a:pt x="1451015" y="95090"/>
                </a:lnTo>
                <a:lnTo>
                  <a:pt x="1443177" y="95090"/>
                </a:lnTo>
                <a:lnTo>
                  <a:pt x="1443177" y="80798"/>
                </a:lnTo>
                <a:close/>
                <a:moveTo>
                  <a:pt x="1395459" y="64200"/>
                </a:moveTo>
                <a:cubicBezTo>
                  <a:pt x="1395459" y="78377"/>
                  <a:pt x="1405256" y="88751"/>
                  <a:pt x="1419203" y="88751"/>
                </a:cubicBezTo>
                <a:cubicBezTo>
                  <a:pt x="1433149" y="88751"/>
                  <a:pt x="1443177" y="78377"/>
                  <a:pt x="1443177" y="64200"/>
                </a:cubicBezTo>
                <a:cubicBezTo>
                  <a:pt x="1443177" y="50023"/>
                  <a:pt x="1433149" y="39419"/>
                  <a:pt x="1419203" y="39419"/>
                </a:cubicBezTo>
                <a:cubicBezTo>
                  <a:pt x="1405256" y="39419"/>
                  <a:pt x="1395459" y="49793"/>
                  <a:pt x="1395459" y="64200"/>
                </a:cubicBezTo>
                <a:close/>
                <a:moveTo>
                  <a:pt x="1524205" y="80798"/>
                </a:moveTo>
                <a:cubicBezTo>
                  <a:pt x="1519710" y="90018"/>
                  <a:pt x="1510835" y="96127"/>
                  <a:pt x="1499424" y="96127"/>
                </a:cubicBezTo>
                <a:cubicBezTo>
                  <a:pt x="1481328" y="96127"/>
                  <a:pt x="1468304" y="82642"/>
                  <a:pt x="1468304" y="64315"/>
                </a:cubicBezTo>
                <a:cubicBezTo>
                  <a:pt x="1468304" y="45989"/>
                  <a:pt x="1481213" y="31927"/>
                  <a:pt x="1499424" y="31927"/>
                </a:cubicBezTo>
                <a:cubicBezTo>
                  <a:pt x="1510835" y="31927"/>
                  <a:pt x="1519710" y="38036"/>
                  <a:pt x="1524205" y="47372"/>
                </a:cubicBezTo>
                <a:lnTo>
                  <a:pt x="1524205" y="0"/>
                </a:lnTo>
                <a:lnTo>
                  <a:pt x="1532043" y="0"/>
                </a:lnTo>
                <a:lnTo>
                  <a:pt x="1532043" y="95090"/>
                </a:lnTo>
                <a:lnTo>
                  <a:pt x="1524205" y="95090"/>
                </a:lnTo>
                <a:lnTo>
                  <a:pt x="1524205" y="80798"/>
                </a:lnTo>
                <a:close/>
                <a:moveTo>
                  <a:pt x="1476487" y="64200"/>
                </a:moveTo>
                <a:cubicBezTo>
                  <a:pt x="1476487" y="78377"/>
                  <a:pt x="1486284" y="88751"/>
                  <a:pt x="1500231" y="88751"/>
                </a:cubicBezTo>
                <a:cubicBezTo>
                  <a:pt x="1514178" y="88751"/>
                  <a:pt x="1524205" y="78377"/>
                  <a:pt x="1524205" y="64200"/>
                </a:cubicBezTo>
                <a:cubicBezTo>
                  <a:pt x="1524205" y="50023"/>
                  <a:pt x="1514178" y="39419"/>
                  <a:pt x="1500231" y="39419"/>
                </a:cubicBezTo>
                <a:cubicBezTo>
                  <a:pt x="1486284" y="39419"/>
                  <a:pt x="1476487" y="49793"/>
                  <a:pt x="1476487" y="64200"/>
                </a:cubicBezTo>
                <a:close/>
                <a:moveTo>
                  <a:pt x="1552213" y="14408"/>
                </a:moveTo>
                <a:cubicBezTo>
                  <a:pt x="1552213" y="11411"/>
                  <a:pt x="1554519" y="8875"/>
                  <a:pt x="1557515" y="8875"/>
                </a:cubicBezTo>
                <a:cubicBezTo>
                  <a:pt x="1558898" y="8875"/>
                  <a:pt x="1560051" y="9221"/>
                  <a:pt x="1561204" y="10028"/>
                </a:cubicBezTo>
                <a:lnTo>
                  <a:pt x="1567313" y="14292"/>
                </a:lnTo>
                <a:lnTo>
                  <a:pt x="1561204" y="18557"/>
                </a:lnTo>
                <a:cubicBezTo>
                  <a:pt x="1560051" y="19364"/>
                  <a:pt x="1558898" y="19825"/>
                  <a:pt x="1557515" y="19825"/>
                </a:cubicBezTo>
                <a:cubicBezTo>
                  <a:pt x="1554519" y="19825"/>
                  <a:pt x="1552213" y="17289"/>
                  <a:pt x="1552213" y="14408"/>
                </a:cubicBezTo>
                <a:close/>
                <a:moveTo>
                  <a:pt x="1554173" y="33080"/>
                </a:moveTo>
                <a:lnTo>
                  <a:pt x="1562126" y="33080"/>
                </a:lnTo>
                <a:lnTo>
                  <a:pt x="1562126" y="95205"/>
                </a:lnTo>
                <a:lnTo>
                  <a:pt x="1554173" y="95205"/>
                </a:lnTo>
                <a:lnTo>
                  <a:pt x="1554173" y="33080"/>
                </a:lnTo>
                <a:close/>
                <a:moveTo>
                  <a:pt x="1612264" y="88866"/>
                </a:moveTo>
                <a:cubicBezTo>
                  <a:pt x="1620102" y="88866"/>
                  <a:pt x="1627248" y="86445"/>
                  <a:pt x="1632780" y="81489"/>
                </a:cubicBezTo>
                <a:lnTo>
                  <a:pt x="1632780" y="89557"/>
                </a:lnTo>
                <a:cubicBezTo>
                  <a:pt x="1626672" y="94168"/>
                  <a:pt x="1619410" y="96127"/>
                  <a:pt x="1611573" y="96127"/>
                </a:cubicBezTo>
                <a:cubicBezTo>
                  <a:pt x="1592555" y="96127"/>
                  <a:pt x="1579415" y="82757"/>
                  <a:pt x="1579415" y="64085"/>
                </a:cubicBezTo>
                <a:cubicBezTo>
                  <a:pt x="1579415" y="45413"/>
                  <a:pt x="1592900" y="32042"/>
                  <a:pt x="1611457" y="32042"/>
                </a:cubicBezTo>
                <a:cubicBezTo>
                  <a:pt x="1619526" y="32042"/>
                  <a:pt x="1626672" y="34463"/>
                  <a:pt x="1632089" y="39189"/>
                </a:cubicBezTo>
                <a:lnTo>
                  <a:pt x="1632089" y="47948"/>
                </a:lnTo>
                <a:cubicBezTo>
                  <a:pt x="1627133" y="42531"/>
                  <a:pt x="1619987" y="39534"/>
                  <a:pt x="1611918" y="39534"/>
                </a:cubicBezTo>
                <a:cubicBezTo>
                  <a:pt x="1597626" y="39534"/>
                  <a:pt x="1587483" y="49677"/>
                  <a:pt x="1587483" y="64085"/>
                </a:cubicBezTo>
                <a:cubicBezTo>
                  <a:pt x="1587483" y="78492"/>
                  <a:pt x="1597626" y="88866"/>
                  <a:pt x="1612264" y="88866"/>
                </a:cubicBezTo>
                <a:close/>
                <a:moveTo>
                  <a:pt x="1669087" y="96243"/>
                </a:moveTo>
                <a:cubicBezTo>
                  <a:pt x="1656524" y="96243"/>
                  <a:pt x="1648801" y="90364"/>
                  <a:pt x="1648801" y="74804"/>
                </a:cubicBezTo>
                <a:lnTo>
                  <a:pt x="1648801" y="12794"/>
                </a:lnTo>
                <a:lnTo>
                  <a:pt x="1656524" y="12794"/>
                </a:lnTo>
                <a:lnTo>
                  <a:pt x="1656524" y="33080"/>
                </a:lnTo>
                <a:lnTo>
                  <a:pt x="1683841" y="33080"/>
                </a:lnTo>
                <a:lnTo>
                  <a:pt x="1683841" y="40457"/>
                </a:lnTo>
                <a:lnTo>
                  <a:pt x="1656524" y="40457"/>
                </a:lnTo>
                <a:lnTo>
                  <a:pt x="1656524" y="75495"/>
                </a:lnTo>
                <a:cubicBezTo>
                  <a:pt x="1656524" y="85062"/>
                  <a:pt x="1662057" y="88866"/>
                  <a:pt x="1669894" y="88866"/>
                </a:cubicBezTo>
                <a:cubicBezTo>
                  <a:pt x="1674735" y="88866"/>
                  <a:pt x="1680268" y="87483"/>
                  <a:pt x="1684878" y="84140"/>
                </a:cubicBezTo>
                <a:lnTo>
                  <a:pt x="1684878" y="91747"/>
                </a:lnTo>
                <a:cubicBezTo>
                  <a:pt x="1680383" y="94975"/>
                  <a:pt x="1674274" y="96358"/>
                  <a:pt x="1669203" y="96358"/>
                </a:cubicBezTo>
                <a:close/>
                <a:moveTo>
                  <a:pt x="1698709" y="18672"/>
                </a:moveTo>
                <a:lnTo>
                  <a:pt x="1692601" y="14408"/>
                </a:lnTo>
                <a:lnTo>
                  <a:pt x="1698709" y="10143"/>
                </a:lnTo>
                <a:cubicBezTo>
                  <a:pt x="1699862" y="9336"/>
                  <a:pt x="1701015" y="8990"/>
                  <a:pt x="1702398" y="8990"/>
                </a:cubicBezTo>
                <a:cubicBezTo>
                  <a:pt x="1705395" y="8990"/>
                  <a:pt x="1707700" y="11526"/>
                  <a:pt x="1707700" y="14523"/>
                </a:cubicBezTo>
                <a:cubicBezTo>
                  <a:pt x="1707700" y="17519"/>
                  <a:pt x="1705395" y="19940"/>
                  <a:pt x="1702398" y="19940"/>
                </a:cubicBezTo>
                <a:cubicBezTo>
                  <a:pt x="1701015" y="19940"/>
                  <a:pt x="1699862" y="19479"/>
                  <a:pt x="1698709" y="18672"/>
                </a:cubicBezTo>
                <a:close/>
                <a:moveTo>
                  <a:pt x="1697787" y="33080"/>
                </a:moveTo>
                <a:lnTo>
                  <a:pt x="1705740" y="33080"/>
                </a:lnTo>
                <a:lnTo>
                  <a:pt x="1705740" y="95205"/>
                </a:lnTo>
                <a:lnTo>
                  <a:pt x="1697787" y="95205"/>
                </a:lnTo>
                <a:lnTo>
                  <a:pt x="1697787" y="33080"/>
                </a:lnTo>
                <a:close/>
                <a:moveTo>
                  <a:pt x="1723029" y="63969"/>
                </a:moveTo>
                <a:cubicBezTo>
                  <a:pt x="1723029" y="45528"/>
                  <a:pt x="1736515" y="32042"/>
                  <a:pt x="1755187" y="32042"/>
                </a:cubicBezTo>
                <a:cubicBezTo>
                  <a:pt x="1773860" y="32042"/>
                  <a:pt x="1786999" y="45528"/>
                  <a:pt x="1786999" y="63969"/>
                </a:cubicBezTo>
                <a:cubicBezTo>
                  <a:pt x="1786999" y="82411"/>
                  <a:pt x="1773860" y="96127"/>
                  <a:pt x="1755187" y="96127"/>
                </a:cubicBezTo>
                <a:cubicBezTo>
                  <a:pt x="1736515" y="96127"/>
                  <a:pt x="1723029" y="82527"/>
                  <a:pt x="1723029" y="63969"/>
                </a:cubicBezTo>
                <a:close/>
                <a:moveTo>
                  <a:pt x="1755072" y="39534"/>
                </a:moveTo>
                <a:cubicBezTo>
                  <a:pt x="1741010" y="39534"/>
                  <a:pt x="1731098" y="49908"/>
                  <a:pt x="1731098" y="64085"/>
                </a:cubicBezTo>
                <a:cubicBezTo>
                  <a:pt x="1731098" y="78262"/>
                  <a:pt x="1741010" y="88866"/>
                  <a:pt x="1755072" y="88866"/>
                </a:cubicBezTo>
                <a:cubicBezTo>
                  <a:pt x="1769133" y="88866"/>
                  <a:pt x="1778931" y="78492"/>
                  <a:pt x="1778931" y="64085"/>
                </a:cubicBezTo>
                <a:cubicBezTo>
                  <a:pt x="1778931" y="49677"/>
                  <a:pt x="1769019" y="39534"/>
                  <a:pt x="1755072" y="39534"/>
                </a:cubicBezTo>
                <a:close/>
                <a:moveTo>
                  <a:pt x="1812241" y="95205"/>
                </a:moveTo>
                <a:lnTo>
                  <a:pt x="1804403" y="95205"/>
                </a:lnTo>
                <a:lnTo>
                  <a:pt x="1804403" y="33080"/>
                </a:lnTo>
                <a:lnTo>
                  <a:pt x="1812241" y="33080"/>
                </a:lnTo>
                <a:lnTo>
                  <a:pt x="1812241" y="47257"/>
                </a:lnTo>
                <a:cubicBezTo>
                  <a:pt x="1816391" y="38151"/>
                  <a:pt x="1824804" y="32042"/>
                  <a:pt x="1835178" y="32042"/>
                </a:cubicBezTo>
                <a:cubicBezTo>
                  <a:pt x="1851660" y="32042"/>
                  <a:pt x="1859729" y="43568"/>
                  <a:pt x="1859729" y="59705"/>
                </a:cubicBezTo>
                <a:lnTo>
                  <a:pt x="1859729" y="95205"/>
                </a:lnTo>
                <a:lnTo>
                  <a:pt x="1851890" y="95205"/>
                </a:lnTo>
                <a:lnTo>
                  <a:pt x="1851890" y="60858"/>
                </a:lnTo>
                <a:cubicBezTo>
                  <a:pt x="1851890" y="46796"/>
                  <a:pt x="1845436" y="39650"/>
                  <a:pt x="1833218" y="39650"/>
                </a:cubicBezTo>
                <a:cubicBezTo>
                  <a:pt x="1821001" y="39650"/>
                  <a:pt x="1812126" y="50253"/>
                  <a:pt x="1812126" y="64085"/>
                </a:cubicBezTo>
                <a:lnTo>
                  <a:pt x="1812126" y="95205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35BE89A5-DA56-4FBD-8BA1-BFC8776D4D8E}"/>
              </a:ext>
            </a:extLst>
          </p:cNvPr>
          <p:cNvSpPr/>
          <p:nvPr/>
        </p:nvSpPr>
        <p:spPr>
          <a:xfrm>
            <a:off x="4253573" y="3382204"/>
            <a:ext cx="63739" cy="64200"/>
          </a:xfrm>
          <a:custGeom>
            <a:avLst/>
            <a:gdLst>
              <a:gd name="connsiteX0" fmla="*/ 55901 w 63739"/>
              <a:gd name="connsiteY0" fmla="*/ 48870 h 64200"/>
              <a:gd name="connsiteX1" fmla="*/ 31120 w 63739"/>
              <a:gd name="connsiteY1" fmla="*/ 64200 h 64200"/>
              <a:gd name="connsiteX2" fmla="*/ 0 w 63739"/>
              <a:gd name="connsiteY2" fmla="*/ 32388 h 64200"/>
              <a:gd name="connsiteX3" fmla="*/ 31120 w 63739"/>
              <a:gd name="connsiteY3" fmla="*/ 0 h 64200"/>
              <a:gd name="connsiteX4" fmla="*/ 55901 w 63739"/>
              <a:gd name="connsiteY4" fmla="*/ 15445 h 64200"/>
              <a:gd name="connsiteX5" fmla="*/ 55901 w 63739"/>
              <a:gd name="connsiteY5" fmla="*/ 1037 h 64200"/>
              <a:gd name="connsiteX6" fmla="*/ 63739 w 63739"/>
              <a:gd name="connsiteY6" fmla="*/ 1037 h 64200"/>
              <a:gd name="connsiteX7" fmla="*/ 63739 w 63739"/>
              <a:gd name="connsiteY7" fmla="*/ 63163 h 64200"/>
              <a:gd name="connsiteX8" fmla="*/ 55901 w 63739"/>
              <a:gd name="connsiteY8" fmla="*/ 63163 h 64200"/>
              <a:gd name="connsiteX9" fmla="*/ 55901 w 63739"/>
              <a:gd name="connsiteY9" fmla="*/ 48870 h 64200"/>
              <a:gd name="connsiteX10" fmla="*/ 8183 w 63739"/>
              <a:gd name="connsiteY10" fmla="*/ 32273 h 64200"/>
              <a:gd name="connsiteX11" fmla="*/ 31927 w 63739"/>
              <a:gd name="connsiteY11" fmla="*/ 56823 h 64200"/>
              <a:gd name="connsiteX12" fmla="*/ 55901 w 63739"/>
              <a:gd name="connsiteY12" fmla="*/ 32273 h 64200"/>
              <a:gd name="connsiteX13" fmla="*/ 31927 w 63739"/>
              <a:gd name="connsiteY13" fmla="*/ 7492 h 64200"/>
              <a:gd name="connsiteX14" fmla="*/ 8183 w 63739"/>
              <a:gd name="connsiteY14" fmla="*/ 32273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739" h="64200">
                <a:moveTo>
                  <a:pt x="55901" y="48870"/>
                </a:moveTo>
                <a:cubicBezTo>
                  <a:pt x="51521" y="58206"/>
                  <a:pt x="42531" y="64200"/>
                  <a:pt x="31120" y="64200"/>
                </a:cubicBezTo>
                <a:cubicBezTo>
                  <a:pt x="13024" y="64200"/>
                  <a:pt x="0" y="50715"/>
                  <a:pt x="0" y="32388"/>
                </a:cubicBezTo>
                <a:cubicBezTo>
                  <a:pt x="0" y="14062"/>
                  <a:pt x="12909" y="0"/>
                  <a:pt x="31120" y="0"/>
                </a:cubicBezTo>
                <a:cubicBezTo>
                  <a:pt x="42531" y="0"/>
                  <a:pt x="51406" y="6109"/>
                  <a:pt x="55901" y="15445"/>
                </a:cubicBezTo>
                <a:lnTo>
                  <a:pt x="55901" y="1037"/>
                </a:lnTo>
                <a:lnTo>
                  <a:pt x="63739" y="1037"/>
                </a:lnTo>
                <a:lnTo>
                  <a:pt x="63739" y="63163"/>
                </a:lnTo>
                <a:lnTo>
                  <a:pt x="55901" y="63163"/>
                </a:lnTo>
                <a:lnTo>
                  <a:pt x="55901" y="48870"/>
                </a:lnTo>
                <a:close/>
                <a:moveTo>
                  <a:pt x="8183" y="32273"/>
                </a:moveTo>
                <a:cubicBezTo>
                  <a:pt x="8183" y="46450"/>
                  <a:pt x="17981" y="56823"/>
                  <a:pt x="31927" y="56823"/>
                </a:cubicBezTo>
                <a:cubicBezTo>
                  <a:pt x="45873" y="56823"/>
                  <a:pt x="55901" y="46450"/>
                  <a:pt x="55901" y="32273"/>
                </a:cubicBezTo>
                <a:cubicBezTo>
                  <a:pt x="55901" y="18096"/>
                  <a:pt x="45873" y="7492"/>
                  <a:pt x="31927" y="7492"/>
                </a:cubicBezTo>
                <a:cubicBezTo>
                  <a:pt x="17981" y="7492"/>
                  <a:pt x="8183" y="17865"/>
                  <a:pt x="8183" y="32273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B69CEADC-27E9-4E63-A313-74DCAE71BBD8}"/>
              </a:ext>
            </a:extLst>
          </p:cNvPr>
          <p:cNvSpPr/>
          <p:nvPr/>
        </p:nvSpPr>
        <p:spPr>
          <a:xfrm>
            <a:off x="4339442" y="3382319"/>
            <a:ext cx="55325" cy="63162"/>
          </a:xfrm>
          <a:custGeom>
            <a:avLst/>
            <a:gdLst>
              <a:gd name="connsiteX0" fmla="*/ 7838 w 55325"/>
              <a:gd name="connsiteY0" fmla="*/ 63163 h 63162"/>
              <a:gd name="connsiteX1" fmla="*/ 0 w 55325"/>
              <a:gd name="connsiteY1" fmla="*/ 63163 h 63162"/>
              <a:gd name="connsiteX2" fmla="*/ 0 w 55325"/>
              <a:gd name="connsiteY2" fmla="*/ 1037 h 63162"/>
              <a:gd name="connsiteX3" fmla="*/ 7838 w 55325"/>
              <a:gd name="connsiteY3" fmla="*/ 1037 h 63162"/>
              <a:gd name="connsiteX4" fmla="*/ 7838 w 55325"/>
              <a:gd name="connsiteY4" fmla="*/ 15214 h 63162"/>
              <a:gd name="connsiteX5" fmla="*/ 30775 w 55325"/>
              <a:gd name="connsiteY5" fmla="*/ 0 h 63162"/>
              <a:gd name="connsiteX6" fmla="*/ 55325 w 55325"/>
              <a:gd name="connsiteY6" fmla="*/ 27662 h 63162"/>
              <a:gd name="connsiteX7" fmla="*/ 55325 w 55325"/>
              <a:gd name="connsiteY7" fmla="*/ 63163 h 63162"/>
              <a:gd name="connsiteX8" fmla="*/ 47487 w 55325"/>
              <a:gd name="connsiteY8" fmla="*/ 63163 h 63162"/>
              <a:gd name="connsiteX9" fmla="*/ 47487 w 55325"/>
              <a:gd name="connsiteY9" fmla="*/ 28815 h 63162"/>
              <a:gd name="connsiteX10" fmla="*/ 28815 w 55325"/>
              <a:gd name="connsiteY10" fmla="*/ 7607 h 63162"/>
              <a:gd name="connsiteX11" fmla="*/ 7723 w 55325"/>
              <a:gd name="connsiteY11" fmla="*/ 32042 h 63162"/>
              <a:gd name="connsiteX12" fmla="*/ 7723 w 55325"/>
              <a:gd name="connsiteY12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25" h="63162">
                <a:moveTo>
                  <a:pt x="7838" y="63163"/>
                </a:moveTo>
                <a:lnTo>
                  <a:pt x="0" y="63163"/>
                </a:lnTo>
                <a:lnTo>
                  <a:pt x="0" y="1037"/>
                </a:lnTo>
                <a:lnTo>
                  <a:pt x="7838" y="1037"/>
                </a:lnTo>
                <a:lnTo>
                  <a:pt x="7838" y="15214"/>
                </a:lnTo>
                <a:cubicBezTo>
                  <a:pt x="11987" y="6109"/>
                  <a:pt x="20401" y="0"/>
                  <a:pt x="30775" y="0"/>
                </a:cubicBezTo>
                <a:cubicBezTo>
                  <a:pt x="47257" y="0"/>
                  <a:pt x="55325" y="11526"/>
                  <a:pt x="55325" y="27662"/>
                </a:cubicBezTo>
                <a:lnTo>
                  <a:pt x="55325" y="63163"/>
                </a:lnTo>
                <a:lnTo>
                  <a:pt x="47487" y="63163"/>
                </a:lnTo>
                <a:lnTo>
                  <a:pt x="47487" y="28815"/>
                </a:lnTo>
                <a:cubicBezTo>
                  <a:pt x="47487" y="14753"/>
                  <a:pt x="41033" y="7607"/>
                  <a:pt x="28815" y="7607"/>
                </a:cubicBezTo>
                <a:cubicBezTo>
                  <a:pt x="16598" y="7607"/>
                  <a:pt x="7723" y="18211"/>
                  <a:pt x="7723" y="32042"/>
                </a:cubicBezTo>
                <a:lnTo>
                  <a:pt x="7723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AAACC76D-F1AD-4134-964E-CF6DB25A20B9}"/>
              </a:ext>
            </a:extLst>
          </p:cNvPr>
          <p:cNvSpPr/>
          <p:nvPr/>
        </p:nvSpPr>
        <p:spPr>
          <a:xfrm>
            <a:off x="4410443" y="3350277"/>
            <a:ext cx="63739" cy="96127"/>
          </a:xfrm>
          <a:custGeom>
            <a:avLst/>
            <a:gdLst>
              <a:gd name="connsiteX0" fmla="*/ 55901 w 63739"/>
              <a:gd name="connsiteY0" fmla="*/ 80797 h 96127"/>
              <a:gd name="connsiteX1" fmla="*/ 31120 w 63739"/>
              <a:gd name="connsiteY1" fmla="*/ 96127 h 96127"/>
              <a:gd name="connsiteX2" fmla="*/ 0 w 63739"/>
              <a:gd name="connsiteY2" fmla="*/ 64315 h 96127"/>
              <a:gd name="connsiteX3" fmla="*/ 31120 w 63739"/>
              <a:gd name="connsiteY3" fmla="*/ 31927 h 96127"/>
              <a:gd name="connsiteX4" fmla="*/ 55901 w 63739"/>
              <a:gd name="connsiteY4" fmla="*/ 47372 h 96127"/>
              <a:gd name="connsiteX5" fmla="*/ 55901 w 63739"/>
              <a:gd name="connsiteY5" fmla="*/ 0 h 96127"/>
              <a:gd name="connsiteX6" fmla="*/ 63739 w 63739"/>
              <a:gd name="connsiteY6" fmla="*/ 0 h 96127"/>
              <a:gd name="connsiteX7" fmla="*/ 63739 w 63739"/>
              <a:gd name="connsiteY7" fmla="*/ 95090 h 96127"/>
              <a:gd name="connsiteX8" fmla="*/ 55901 w 63739"/>
              <a:gd name="connsiteY8" fmla="*/ 95090 h 96127"/>
              <a:gd name="connsiteX9" fmla="*/ 55901 w 63739"/>
              <a:gd name="connsiteY9" fmla="*/ 80797 h 96127"/>
              <a:gd name="connsiteX10" fmla="*/ 8183 w 63739"/>
              <a:gd name="connsiteY10" fmla="*/ 64200 h 96127"/>
              <a:gd name="connsiteX11" fmla="*/ 31927 w 63739"/>
              <a:gd name="connsiteY11" fmla="*/ 88750 h 96127"/>
              <a:gd name="connsiteX12" fmla="*/ 55901 w 63739"/>
              <a:gd name="connsiteY12" fmla="*/ 64200 h 96127"/>
              <a:gd name="connsiteX13" fmla="*/ 31927 w 63739"/>
              <a:gd name="connsiteY13" fmla="*/ 39419 h 96127"/>
              <a:gd name="connsiteX14" fmla="*/ 8183 w 63739"/>
              <a:gd name="connsiteY14" fmla="*/ 64200 h 9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739" h="96127">
                <a:moveTo>
                  <a:pt x="55901" y="80797"/>
                </a:moveTo>
                <a:cubicBezTo>
                  <a:pt x="51521" y="90018"/>
                  <a:pt x="42531" y="96127"/>
                  <a:pt x="31120" y="96127"/>
                </a:cubicBezTo>
                <a:cubicBezTo>
                  <a:pt x="13024" y="96127"/>
                  <a:pt x="0" y="82642"/>
                  <a:pt x="0" y="64315"/>
                </a:cubicBezTo>
                <a:cubicBezTo>
                  <a:pt x="0" y="45989"/>
                  <a:pt x="12909" y="31927"/>
                  <a:pt x="31120" y="31927"/>
                </a:cubicBezTo>
                <a:cubicBezTo>
                  <a:pt x="42531" y="31927"/>
                  <a:pt x="51406" y="38036"/>
                  <a:pt x="55901" y="47372"/>
                </a:cubicBezTo>
                <a:lnTo>
                  <a:pt x="55901" y="0"/>
                </a:lnTo>
                <a:lnTo>
                  <a:pt x="63739" y="0"/>
                </a:lnTo>
                <a:lnTo>
                  <a:pt x="63739" y="95090"/>
                </a:lnTo>
                <a:lnTo>
                  <a:pt x="55901" y="95090"/>
                </a:lnTo>
                <a:lnTo>
                  <a:pt x="55901" y="80797"/>
                </a:lnTo>
                <a:close/>
                <a:moveTo>
                  <a:pt x="8183" y="64200"/>
                </a:moveTo>
                <a:cubicBezTo>
                  <a:pt x="8183" y="78377"/>
                  <a:pt x="17981" y="88750"/>
                  <a:pt x="31927" y="88750"/>
                </a:cubicBezTo>
                <a:cubicBezTo>
                  <a:pt x="45874" y="88750"/>
                  <a:pt x="55901" y="78377"/>
                  <a:pt x="55901" y="64200"/>
                </a:cubicBezTo>
                <a:cubicBezTo>
                  <a:pt x="55901" y="50023"/>
                  <a:pt x="45874" y="39419"/>
                  <a:pt x="31927" y="39419"/>
                </a:cubicBezTo>
                <a:cubicBezTo>
                  <a:pt x="17981" y="39419"/>
                  <a:pt x="8183" y="49792"/>
                  <a:pt x="8183" y="64200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D767A7D2-2F77-4571-8E20-95D7DDB058F2}"/>
              </a:ext>
            </a:extLst>
          </p:cNvPr>
          <p:cNvSpPr/>
          <p:nvPr/>
        </p:nvSpPr>
        <p:spPr>
          <a:xfrm>
            <a:off x="4521323" y="3382204"/>
            <a:ext cx="59935" cy="64200"/>
          </a:xfrm>
          <a:custGeom>
            <a:avLst/>
            <a:gdLst>
              <a:gd name="connsiteX0" fmla="*/ 0 w 59935"/>
              <a:gd name="connsiteY0" fmla="*/ 32504 h 64200"/>
              <a:gd name="connsiteX1" fmla="*/ 30544 w 59935"/>
              <a:gd name="connsiteY1" fmla="*/ 0 h 64200"/>
              <a:gd name="connsiteX2" fmla="*/ 59936 w 59935"/>
              <a:gd name="connsiteY2" fmla="*/ 31351 h 64200"/>
              <a:gd name="connsiteX3" fmla="*/ 59705 w 59935"/>
              <a:gd name="connsiteY3" fmla="*/ 35154 h 64200"/>
              <a:gd name="connsiteX4" fmla="*/ 8184 w 59935"/>
              <a:gd name="connsiteY4" fmla="*/ 35154 h 64200"/>
              <a:gd name="connsiteX5" fmla="*/ 33080 w 59935"/>
              <a:gd name="connsiteY5" fmla="*/ 56939 h 64200"/>
              <a:gd name="connsiteX6" fmla="*/ 55786 w 59935"/>
              <a:gd name="connsiteY6" fmla="*/ 49331 h 64200"/>
              <a:gd name="connsiteX7" fmla="*/ 55786 w 59935"/>
              <a:gd name="connsiteY7" fmla="*/ 57054 h 64200"/>
              <a:gd name="connsiteX8" fmla="*/ 33080 w 59935"/>
              <a:gd name="connsiteY8" fmla="*/ 64200 h 64200"/>
              <a:gd name="connsiteX9" fmla="*/ 0 w 59935"/>
              <a:gd name="connsiteY9" fmla="*/ 32504 h 64200"/>
              <a:gd name="connsiteX10" fmla="*/ 51752 w 59935"/>
              <a:gd name="connsiteY10" fmla="*/ 28700 h 64200"/>
              <a:gd name="connsiteX11" fmla="*/ 30544 w 59935"/>
              <a:gd name="connsiteY11" fmla="*/ 7261 h 64200"/>
              <a:gd name="connsiteX12" fmla="*/ 8414 w 59935"/>
              <a:gd name="connsiteY12" fmla="*/ 28700 h 64200"/>
              <a:gd name="connsiteX13" fmla="*/ 51752 w 59935"/>
              <a:gd name="connsiteY13" fmla="*/ 28700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200">
                <a:moveTo>
                  <a:pt x="0" y="32504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6" y="13370"/>
                  <a:pt x="59936" y="31351"/>
                </a:cubicBezTo>
                <a:cubicBezTo>
                  <a:pt x="59936" y="32619"/>
                  <a:pt x="59820" y="33887"/>
                  <a:pt x="59705" y="35154"/>
                </a:cubicBezTo>
                <a:lnTo>
                  <a:pt x="8184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1"/>
                </a:cubicBezTo>
                <a:lnTo>
                  <a:pt x="55786" y="57054"/>
                </a:lnTo>
                <a:cubicBezTo>
                  <a:pt x="49216" y="61895"/>
                  <a:pt x="41378" y="64200"/>
                  <a:pt x="33080" y="64200"/>
                </a:cubicBezTo>
                <a:cubicBezTo>
                  <a:pt x="13601" y="64200"/>
                  <a:pt x="0" y="51291"/>
                  <a:pt x="0" y="32504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6" y="7261"/>
                  <a:pt x="9567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3A131CB2-3428-4A47-A46A-7144F0140E81}"/>
              </a:ext>
            </a:extLst>
          </p:cNvPr>
          <p:cNvSpPr/>
          <p:nvPr/>
        </p:nvSpPr>
        <p:spPr>
          <a:xfrm>
            <a:off x="4589558" y="3383356"/>
            <a:ext cx="61087" cy="62240"/>
          </a:xfrm>
          <a:custGeom>
            <a:avLst/>
            <a:gdLst>
              <a:gd name="connsiteX0" fmla="*/ 29737 w 61087"/>
              <a:gd name="connsiteY0" fmla="*/ 35731 h 62240"/>
              <a:gd name="connsiteX1" fmla="*/ 9106 w 61087"/>
              <a:gd name="connsiteY1" fmla="*/ 62125 h 62240"/>
              <a:gd name="connsiteX2" fmla="*/ 0 w 61087"/>
              <a:gd name="connsiteY2" fmla="*/ 62125 h 62240"/>
              <a:gd name="connsiteX3" fmla="*/ 25127 w 61087"/>
              <a:gd name="connsiteY3" fmla="*/ 29622 h 62240"/>
              <a:gd name="connsiteX4" fmla="*/ 1268 w 61087"/>
              <a:gd name="connsiteY4" fmla="*/ 0 h 62240"/>
              <a:gd name="connsiteX5" fmla="*/ 11065 w 61087"/>
              <a:gd name="connsiteY5" fmla="*/ 0 h 62240"/>
              <a:gd name="connsiteX6" fmla="*/ 30198 w 61087"/>
              <a:gd name="connsiteY6" fmla="*/ 23628 h 62240"/>
              <a:gd name="connsiteX7" fmla="*/ 48640 w 61087"/>
              <a:gd name="connsiteY7" fmla="*/ 0 h 62240"/>
              <a:gd name="connsiteX8" fmla="*/ 57746 w 61087"/>
              <a:gd name="connsiteY8" fmla="*/ 0 h 62240"/>
              <a:gd name="connsiteX9" fmla="*/ 34924 w 61087"/>
              <a:gd name="connsiteY9" fmla="*/ 29852 h 62240"/>
              <a:gd name="connsiteX10" fmla="*/ 61088 w 61087"/>
              <a:gd name="connsiteY10" fmla="*/ 62241 h 62240"/>
              <a:gd name="connsiteX11" fmla="*/ 51291 w 61087"/>
              <a:gd name="connsiteY11" fmla="*/ 62241 h 62240"/>
              <a:gd name="connsiteX12" fmla="*/ 29852 w 61087"/>
              <a:gd name="connsiteY12" fmla="*/ 35846 h 6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087" h="62240">
                <a:moveTo>
                  <a:pt x="29737" y="35731"/>
                </a:moveTo>
                <a:lnTo>
                  <a:pt x="9106" y="62125"/>
                </a:lnTo>
                <a:lnTo>
                  <a:pt x="0" y="62125"/>
                </a:lnTo>
                <a:lnTo>
                  <a:pt x="25127" y="29622"/>
                </a:lnTo>
                <a:lnTo>
                  <a:pt x="1268" y="0"/>
                </a:lnTo>
                <a:lnTo>
                  <a:pt x="11065" y="0"/>
                </a:lnTo>
                <a:lnTo>
                  <a:pt x="30198" y="23628"/>
                </a:lnTo>
                <a:lnTo>
                  <a:pt x="48640" y="0"/>
                </a:lnTo>
                <a:lnTo>
                  <a:pt x="57746" y="0"/>
                </a:lnTo>
                <a:lnTo>
                  <a:pt x="34924" y="29852"/>
                </a:lnTo>
                <a:lnTo>
                  <a:pt x="61088" y="62241"/>
                </a:lnTo>
                <a:lnTo>
                  <a:pt x="51291" y="62241"/>
                </a:lnTo>
                <a:lnTo>
                  <a:pt x="29852" y="35846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2B5CB73C-6492-49D4-9E7A-2D5C781F1D27}"/>
              </a:ext>
            </a:extLst>
          </p:cNvPr>
          <p:cNvSpPr/>
          <p:nvPr/>
        </p:nvSpPr>
        <p:spPr>
          <a:xfrm>
            <a:off x="4663440" y="3382204"/>
            <a:ext cx="63623" cy="94859"/>
          </a:xfrm>
          <a:custGeom>
            <a:avLst/>
            <a:gdLst>
              <a:gd name="connsiteX0" fmla="*/ 7838 w 63623"/>
              <a:gd name="connsiteY0" fmla="*/ 48755 h 94859"/>
              <a:gd name="connsiteX1" fmla="*/ 7838 w 63623"/>
              <a:gd name="connsiteY1" fmla="*/ 94860 h 94859"/>
              <a:gd name="connsiteX2" fmla="*/ 0 w 63623"/>
              <a:gd name="connsiteY2" fmla="*/ 94860 h 94859"/>
              <a:gd name="connsiteX3" fmla="*/ 0 w 63623"/>
              <a:gd name="connsiteY3" fmla="*/ 1037 h 94859"/>
              <a:gd name="connsiteX4" fmla="*/ 7838 w 63623"/>
              <a:gd name="connsiteY4" fmla="*/ 1037 h 94859"/>
              <a:gd name="connsiteX5" fmla="*/ 7838 w 63623"/>
              <a:gd name="connsiteY5" fmla="*/ 15445 h 94859"/>
              <a:gd name="connsiteX6" fmla="*/ 32504 w 63623"/>
              <a:gd name="connsiteY6" fmla="*/ 0 h 94859"/>
              <a:gd name="connsiteX7" fmla="*/ 63624 w 63623"/>
              <a:gd name="connsiteY7" fmla="*/ 31927 h 94859"/>
              <a:gd name="connsiteX8" fmla="*/ 32504 w 63623"/>
              <a:gd name="connsiteY8" fmla="*/ 64085 h 94859"/>
              <a:gd name="connsiteX9" fmla="*/ 7838 w 63623"/>
              <a:gd name="connsiteY9" fmla="*/ 48640 h 94859"/>
              <a:gd name="connsiteX10" fmla="*/ 31812 w 63623"/>
              <a:gd name="connsiteY10" fmla="*/ 7492 h 94859"/>
              <a:gd name="connsiteX11" fmla="*/ 7838 w 63623"/>
              <a:gd name="connsiteY11" fmla="*/ 32042 h 94859"/>
              <a:gd name="connsiteX12" fmla="*/ 31812 w 63623"/>
              <a:gd name="connsiteY12" fmla="*/ 56823 h 94859"/>
              <a:gd name="connsiteX13" fmla="*/ 55556 w 63623"/>
              <a:gd name="connsiteY13" fmla="*/ 32042 h 94859"/>
              <a:gd name="connsiteX14" fmla="*/ 31812 w 63623"/>
              <a:gd name="connsiteY14" fmla="*/ 7492 h 9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623" h="94859">
                <a:moveTo>
                  <a:pt x="7838" y="48755"/>
                </a:moveTo>
                <a:lnTo>
                  <a:pt x="7838" y="94860"/>
                </a:lnTo>
                <a:lnTo>
                  <a:pt x="0" y="94860"/>
                </a:lnTo>
                <a:lnTo>
                  <a:pt x="0" y="1037"/>
                </a:lnTo>
                <a:lnTo>
                  <a:pt x="7838" y="1037"/>
                </a:lnTo>
                <a:lnTo>
                  <a:pt x="7838" y="15445"/>
                </a:lnTo>
                <a:cubicBezTo>
                  <a:pt x="12102" y="6109"/>
                  <a:pt x="21093" y="0"/>
                  <a:pt x="32504" y="0"/>
                </a:cubicBezTo>
                <a:cubicBezTo>
                  <a:pt x="50484" y="0"/>
                  <a:pt x="63624" y="13601"/>
                  <a:pt x="63624" y="31927"/>
                </a:cubicBezTo>
                <a:cubicBezTo>
                  <a:pt x="63624" y="50253"/>
                  <a:pt x="50599" y="64085"/>
                  <a:pt x="32504" y="64085"/>
                </a:cubicBezTo>
                <a:cubicBezTo>
                  <a:pt x="21093" y="64085"/>
                  <a:pt x="12102" y="57976"/>
                  <a:pt x="7838" y="48640"/>
                </a:cubicBezTo>
                <a:close/>
                <a:moveTo>
                  <a:pt x="31812" y="7492"/>
                </a:moveTo>
                <a:cubicBezTo>
                  <a:pt x="17865" y="7492"/>
                  <a:pt x="7838" y="17865"/>
                  <a:pt x="7838" y="32042"/>
                </a:cubicBezTo>
                <a:cubicBezTo>
                  <a:pt x="7838" y="46220"/>
                  <a:pt x="17865" y="56823"/>
                  <a:pt x="31812" y="56823"/>
                </a:cubicBezTo>
                <a:cubicBezTo>
                  <a:pt x="45758" y="56823"/>
                  <a:pt x="55556" y="46450"/>
                  <a:pt x="55556" y="32042"/>
                </a:cubicBezTo>
                <a:cubicBezTo>
                  <a:pt x="55556" y="17635"/>
                  <a:pt x="45758" y="7492"/>
                  <a:pt x="31812" y="7492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A225A827-C6C5-440A-9448-122113A4995A}"/>
              </a:ext>
            </a:extLst>
          </p:cNvPr>
          <p:cNvSpPr/>
          <p:nvPr/>
        </p:nvSpPr>
        <p:spPr>
          <a:xfrm>
            <a:off x="4739742" y="3382319"/>
            <a:ext cx="63969" cy="64084"/>
          </a:xfrm>
          <a:custGeom>
            <a:avLst/>
            <a:gdLst>
              <a:gd name="connsiteX0" fmla="*/ 0 w 63969"/>
              <a:gd name="connsiteY0" fmla="*/ 31927 h 64084"/>
              <a:gd name="connsiteX1" fmla="*/ 32158 w 63969"/>
              <a:gd name="connsiteY1" fmla="*/ 0 h 64084"/>
              <a:gd name="connsiteX2" fmla="*/ 63969 w 63969"/>
              <a:gd name="connsiteY2" fmla="*/ 31927 h 64084"/>
              <a:gd name="connsiteX3" fmla="*/ 32158 w 63969"/>
              <a:gd name="connsiteY3" fmla="*/ 64085 h 64084"/>
              <a:gd name="connsiteX4" fmla="*/ 0 w 63969"/>
              <a:gd name="connsiteY4" fmla="*/ 31927 h 64084"/>
              <a:gd name="connsiteX5" fmla="*/ 32042 w 63969"/>
              <a:gd name="connsiteY5" fmla="*/ 7492 h 64084"/>
              <a:gd name="connsiteX6" fmla="*/ 8068 w 63969"/>
              <a:gd name="connsiteY6" fmla="*/ 32042 h 64084"/>
              <a:gd name="connsiteX7" fmla="*/ 32042 w 63969"/>
              <a:gd name="connsiteY7" fmla="*/ 56823 h 64084"/>
              <a:gd name="connsiteX8" fmla="*/ 55901 w 63969"/>
              <a:gd name="connsiteY8" fmla="*/ 32042 h 64084"/>
              <a:gd name="connsiteX9" fmla="*/ 32042 w 63969"/>
              <a:gd name="connsiteY9" fmla="*/ 7492 h 6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969" h="64084">
                <a:moveTo>
                  <a:pt x="0" y="31927"/>
                </a:moveTo>
                <a:cubicBezTo>
                  <a:pt x="0" y="13485"/>
                  <a:pt x="13486" y="0"/>
                  <a:pt x="32158" y="0"/>
                </a:cubicBezTo>
                <a:cubicBezTo>
                  <a:pt x="50830" y="0"/>
                  <a:pt x="63969" y="13485"/>
                  <a:pt x="63969" y="31927"/>
                </a:cubicBezTo>
                <a:cubicBezTo>
                  <a:pt x="63969" y="50369"/>
                  <a:pt x="50830" y="64085"/>
                  <a:pt x="32158" y="64085"/>
                </a:cubicBezTo>
                <a:cubicBezTo>
                  <a:pt x="13486" y="64085"/>
                  <a:pt x="0" y="50484"/>
                  <a:pt x="0" y="31927"/>
                </a:cubicBezTo>
                <a:close/>
                <a:moveTo>
                  <a:pt x="32042" y="7492"/>
                </a:moveTo>
                <a:cubicBezTo>
                  <a:pt x="17981" y="7492"/>
                  <a:pt x="8068" y="17865"/>
                  <a:pt x="8068" y="32042"/>
                </a:cubicBezTo>
                <a:cubicBezTo>
                  <a:pt x="8068" y="46219"/>
                  <a:pt x="17981" y="56823"/>
                  <a:pt x="32042" y="56823"/>
                </a:cubicBezTo>
                <a:cubicBezTo>
                  <a:pt x="46104" y="56823"/>
                  <a:pt x="55901" y="46450"/>
                  <a:pt x="55901" y="32042"/>
                </a:cubicBezTo>
                <a:cubicBezTo>
                  <a:pt x="55901" y="17635"/>
                  <a:pt x="45989" y="7492"/>
                  <a:pt x="32042" y="7492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C447E45E-7AB6-4F78-9122-A0F1EF42768C}"/>
              </a:ext>
            </a:extLst>
          </p:cNvPr>
          <p:cNvSpPr/>
          <p:nvPr/>
        </p:nvSpPr>
        <p:spPr>
          <a:xfrm>
            <a:off x="4815583" y="3382319"/>
            <a:ext cx="43914" cy="64315"/>
          </a:xfrm>
          <a:custGeom>
            <a:avLst/>
            <a:gdLst>
              <a:gd name="connsiteX0" fmla="*/ 21439 w 43914"/>
              <a:gd name="connsiteY0" fmla="*/ 57630 h 64315"/>
              <a:gd name="connsiteX1" fmla="*/ 35962 w 43914"/>
              <a:gd name="connsiteY1" fmla="*/ 47142 h 64315"/>
              <a:gd name="connsiteX2" fmla="*/ 28469 w 43914"/>
              <a:gd name="connsiteY2" fmla="*/ 38036 h 64315"/>
              <a:gd name="connsiteX3" fmla="*/ 12564 w 43914"/>
              <a:gd name="connsiteY3" fmla="*/ 31812 h 64315"/>
              <a:gd name="connsiteX4" fmla="*/ 1153 w 43914"/>
              <a:gd name="connsiteY4" fmla="*/ 16943 h 64315"/>
              <a:gd name="connsiteX5" fmla="*/ 22130 w 43914"/>
              <a:gd name="connsiteY5" fmla="*/ 0 h 64315"/>
              <a:gd name="connsiteX6" fmla="*/ 41033 w 43914"/>
              <a:gd name="connsiteY6" fmla="*/ 5993 h 64315"/>
              <a:gd name="connsiteX7" fmla="*/ 41033 w 43914"/>
              <a:gd name="connsiteY7" fmla="*/ 14292 h 64315"/>
              <a:gd name="connsiteX8" fmla="*/ 22246 w 43914"/>
              <a:gd name="connsiteY8" fmla="*/ 6570 h 64315"/>
              <a:gd name="connsiteX9" fmla="*/ 9106 w 43914"/>
              <a:gd name="connsiteY9" fmla="*/ 16367 h 64315"/>
              <a:gd name="connsiteX10" fmla="*/ 16483 w 43914"/>
              <a:gd name="connsiteY10" fmla="*/ 25242 h 64315"/>
              <a:gd name="connsiteX11" fmla="*/ 32504 w 43914"/>
              <a:gd name="connsiteY11" fmla="*/ 31466 h 64315"/>
              <a:gd name="connsiteX12" fmla="*/ 43914 w 43914"/>
              <a:gd name="connsiteY12" fmla="*/ 45873 h 64315"/>
              <a:gd name="connsiteX13" fmla="*/ 21323 w 43914"/>
              <a:gd name="connsiteY13" fmla="*/ 64315 h 64315"/>
              <a:gd name="connsiteX14" fmla="*/ 0 w 43914"/>
              <a:gd name="connsiteY14" fmla="*/ 57745 h 64315"/>
              <a:gd name="connsiteX15" fmla="*/ 0 w 43914"/>
              <a:gd name="connsiteY15" fmla="*/ 49101 h 64315"/>
              <a:gd name="connsiteX16" fmla="*/ 21439 w 43914"/>
              <a:gd name="connsiteY16" fmla="*/ 57861 h 6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914" h="64315">
                <a:moveTo>
                  <a:pt x="21439" y="57630"/>
                </a:moveTo>
                <a:cubicBezTo>
                  <a:pt x="29622" y="57630"/>
                  <a:pt x="35962" y="53942"/>
                  <a:pt x="35962" y="47142"/>
                </a:cubicBezTo>
                <a:cubicBezTo>
                  <a:pt x="35962" y="43223"/>
                  <a:pt x="33772" y="40226"/>
                  <a:pt x="28469" y="38036"/>
                </a:cubicBezTo>
                <a:lnTo>
                  <a:pt x="12564" y="31812"/>
                </a:lnTo>
                <a:cubicBezTo>
                  <a:pt x="5071" y="28815"/>
                  <a:pt x="1153" y="24435"/>
                  <a:pt x="1153" y="16943"/>
                </a:cubicBezTo>
                <a:cubicBezTo>
                  <a:pt x="1153" y="6455"/>
                  <a:pt x="9913" y="0"/>
                  <a:pt x="22130" y="0"/>
                </a:cubicBezTo>
                <a:cubicBezTo>
                  <a:pt x="29392" y="0"/>
                  <a:pt x="36192" y="2075"/>
                  <a:pt x="41033" y="5993"/>
                </a:cubicBezTo>
                <a:lnTo>
                  <a:pt x="41033" y="14292"/>
                </a:lnTo>
                <a:cubicBezTo>
                  <a:pt x="35616" y="9336"/>
                  <a:pt x="28700" y="6570"/>
                  <a:pt x="22246" y="6570"/>
                </a:cubicBezTo>
                <a:cubicBezTo>
                  <a:pt x="14638" y="6570"/>
                  <a:pt x="9106" y="10143"/>
                  <a:pt x="9106" y="16367"/>
                </a:cubicBezTo>
                <a:cubicBezTo>
                  <a:pt x="9106" y="20516"/>
                  <a:pt x="11180" y="23167"/>
                  <a:pt x="16483" y="25242"/>
                </a:cubicBezTo>
                <a:lnTo>
                  <a:pt x="32504" y="31466"/>
                </a:lnTo>
                <a:cubicBezTo>
                  <a:pt x="40341" y="34578"/>
                  <a:pt x="43914" y="39419"/>
                  <a:pt x="43914" y="45873"/>
                </a:cubicBezTo>
                <a:cubicBezTo>
                  <a:pt x="43914" y="57400"/>
                  <a:pt x="34348" y="64315"/>
                  <a:pt x="21323" y="64315"/>
                </a:cubicBezTo>
                <a:cubicBezTo>
                  <a:pt x="13140" y="64315"/>
                  <a:pt x="5648" y="62125"/>
                  <a:pt x="0" y="57745"/>
                </a:cubicBezTo>
                <a:lnTo>
                  <a:pt x="0" y="49101"/>
                </a:lnTo>
                <a:cubicBezTo>
                  <a:pt x="6455" y="55210"/>
                  <a:pt x="13947" y="57861"/>
                  <a:pt x="21439" y="57861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4" name="Freeform: Shape 203">
            <a:extLst>
              <a:ext uri="{FF2B5EF4-FFF2-40B4-BE49-F238E27FC236}">
                <a16:creationId xmlns:a16="http://schemas.microsoft.com/office/drawing/2014/main" id="{79BE3023-7195-4E17-B28B-B27AC362AB8C}"/>
              </a:ext>
            </a:extLst>
          </p:cNvPr>
          <p:cNvSpPr/>
          <p:nvPr/>
        </p:nvSpPr>
        <p:spPr>
          <a:xfrm>
            <a:off x="4874136" y="3383356"/>
            <a:ext cx="54402" cy="63162"/>
          </a:xfrm>
          <a:custGeom>
            <a:avLst/>
            <a:gdLst>
              <a:gd name="connsiteX0" fmla="*/ 46565 w 54402"/>
              <a:gd name="connsiteY0" fmla="*/ 0 h 63162"/>
              <a:gd name="connsiteX1" fmla="*/ 54403 w 54402"/>
              <a:gd name="connsiteY1" fmla="*/ 0 h 63162"/>
              <a:gd name="connsiteX2" fmla="*/ 54403 w 54402"/>
              <a:gd name="connsiteY2" fmla="*/ 35039 h 63162"/>
              <a:gd name="connsiteX3" fmla="*/ 27317 w 54402"/>
              <a:gd name="connsiteY3" fmla="*/ 63163 h 63162"/>
              <a:gd name="connsiteX4" fmla="*/ 0 w 54402"/>
              <a:gd name="connsiteY4" fmla="*/ 35039 h 63162"/>
              <a:gd name="connsiteX5" fmla="*/ 0 w 54402"/>
              <a:gd name="connsiteY5" fmla="*/ 0 h 63162"/>
              <a:gd name="connsiteX6" fmla="*/ 7838 w 54402"/>
              <a:gd name="connsiteY6" fmla="*/ 0 h 63162"/>
              <a:gd name="connsiteX7" fmla="*/ 7838 w 54402"/>
              <a:gd name="connsiteY7" fmla="*/ 35731 h 63162"/>
              <a:gd name="connsiteX8" fmla="*/ 27201 w 54402"/>
              <a:gd name="connsiteY8" fmla="*/ 55786 h 63162"/>
              <a:gd name="connsiteX9" fmla="*/ 46450 w 54402"/>
              <a:gd name="connsiteY9" fmla="*/ 35731 h 63162"/>
              <a:gd name="connsiteX10" fmla="*/ 46450 w 54402"/>
              <a:gd name="connsiteY10" fmla="*/ 0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402" h="63162">
                <a:moveTo>
                  <a:pt x="46565" y="0"/>
                </a:moveTo>
                <a:lnTo>
                  <a:pt x="54403" y="0"/>
                </a:lnTo>
                <a:lnTo>
                  <a:pt x="54403" y="35039"/>
                </a:lnTo>
                <a:cubicBezTo>
                  <a:pt x="54403" y="52674"/>
                  <a:pt x="43799" y="63163"/>
                  <a:pt x="27317" y="63163"/>
                </a:cubicBezTo>
                <a:cubicBezTo>
                  <a:pt x="10835" y="63163"/>
                  <a:pt x="0" y="52674"/>
                  <a:pt x="0" y="35039"/>
                </a:cubicBezTo>
                <a:lnTo>
                  <a:pt x="0" y="0"/>
                </a:lnTo>
                <a:lnTo>
                  <a:pt x="7838" y="0"/>
                </a:lnTo>
                <a:lnTo>
                  <a:pt x="7838" y="35731"/>
                </a:lnTo>
                <a:cubicBezTo>
                  <a:pt x="7838" y="48870"/>
                  <a:pt x="15675" y="55786"/>
                  <a:pt x="27201" y="55786"/>
                </a:cubicBezTo>
                <a:cubicBezTo>
                  <a:pt x="38727" y="55786"/>
                  <a:pt x="46450" y="48986"/>
                  <a:pt x="46450" y="35731"/>
                </a:cubicBezTo>
                <a:lnTo>
                  <a:pt x="46450" y="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AC597771-76AC-4DF1-B123-09E4549CD185}"/>
              </a:ext>
            </a:extLst>
          </p:cNvPr>
          <p:cNvSpPr/>
          <p:nvPr/>
        </p:nvSpPr>
        <p:spPr>
          <a:xfrm>
            <a:off x="4948940" y="3382434"/>
            <a:ext cx="31120" cy="63162"/>
          </a:xfrm>
          <a:custGeom>
            <a:avLst/>
            <a:gdLst>
              <a:gd name="connsiteX0" fmla="*/ 7838 w 31120"/>
              <a:gd name="connsiteY0" fmla="*/ 63048 h 63162"/>
              <a:gd name="connsiteX1" fmla="*/ 0 w 31120"/>
              <a:gd name="connsiteY1" fmla="*/ 63048 h 63162"/>
              <a:gd name="connsiteX2" fmla="*/ 0 w 31120"/>
              <a:gd name="connsiteY2" fmla="*/ 922 h 63162"/>
              <a:gd name="connsiteX3" fmla="*/ 7838 w 31120"/>
              <a:gd name="connsiteY3" fmla="*/ 922 h 63162"/>
              <a:gd name="connsiteX4" fmla="*/ 7838 w 31120"/>
              <a:gd name="connsiteY4" fmla="*/ 16943 h 63162"/>
              <a:gd name="connsiteX5" fmla="*/ 31120 w 31120"/>
              <a:gd name="connsiteY5" fmla="*/ 0 h 63162"/>
              <a:gd name="connsiteX6" fmla="*/ 31120 w 31120"/>
              <a:gd name="connsiteY6" fmla="*/ 8875 h 63162"/>
              <a:gd name="connsiteX7" fmla="*/ 7838 w 31120"/>
              <a:gd name="connsiteY7" fmla="*/ 33195 h 63162"/>
              <a:gd name="connsiteX8" fmla="*/ 7838 w 31120"/>
              <a:gd name="connsiteY8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20" h="63162">
                <a:moveTo>
                  <a:pt x="7838" y="63048"/>
                </a:moveTo>
                <a:lnTo>
                  <a:pt x="0" y="63048"/>
                </a:lnTo>
                <a:lnTo>
                  <a:pt x="0" y="922"/>
                </a:lnTo>
                <a:lnTo>
                  <a:pt x="7838" y="922"/>
                </a:lnTo>
                <a:lnTo>
                  <a:pt x="7838" y="16943"/>
                </a:lnTo>
                <a:cubicBezTo>
                  <a:pt x="12103" y="6455"/>
                  <a:pt x="20747" y="0"/>
                  <a:pt x="31120" y="0"/>
                </a:cubicBezTo>
                <a:lnTo>
                  <a:pt x="31120" y="8875"/>
                </a:lnTo>
                <a:cubicBezTo>
                  <a:pt x="18672" y="7607"/>
                  <a:pt x="7838" y="17059"/>
                  <a:pt x="7838" y="33195"/>
                </a:cubicBezTo>
                <a:lnTo>
                  <a:pt x="7838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DC6EDB40-7C91-4297-B7B7-534F7F245EB6}"/>
              </a:ext>
            </a:extLst>
          </p:cNvPr>
          <p:cNvSpPr/>
          <p:nvPr/>
        </p:nvSpPr>
        <p:spPr>
          <a:xfrm>
            <a:off x="4986745" y="3382204"/>
            <a:ext cx="59935" cy="64200"/>
          </a:xfrm>
          <a:custGeom>
            <a:avLst/>
            <a:gdLst>
              <a:gd name="connsiteX0" fmla="*/ 0 w 59935"/>
              <a:gd name="connsiteY0" fmla="*/ 32504 h 64200"/>
              <a:gd name="connsiteX1" fmla="*/ 30544 w 59935"/>
              <a:gd name="connsiteY1" fmla="*/ 0 h 64200"/>
              <a:gd name="connsiteX2" fmla="*/ 59936 w 59935"/>
              <a:gd name="connsiteY2" fmla="*/ 31351 h 64200"/>
              <a:gd name="connsiteX3" fmla="*/ 59705 w 59935"/>
              <a:gd name="connsiteY3" fmla="*/ 35154 h 64200"/>
              <a:gd name="connsiteX4" fmla="*/ 8183 w 59935"/>
              <a:gd name="connsiteY4" fmla="*/ 35154 h 64200"/>
              <a:gd name="connsiteX5" fmla="*/ 33080 w 59935"/>
              <a:gd name="connsiteY5" fmla="*/ 56939 h 64200"/>
              <a:gd name="connsiteX6" fmla="*/ 55786 w 59935"/>
              <a:gd name="connsiteY6" fmla="*/ 49331 h 64200"/>
              <a:gd name="connsiteX7" fmla="*/ 55786 w 59935"/>
              <a:gd name="connsiteY7" fmla="*/ 57054 h 64200"/>
              <a:gd name="connsiteX8" fmla="*/ 33080 w 59935"/>
              <a:gd name="connsiteY8" fmla="*/ 64200 h 64200"/>
              <a:gd name="connsiteX9" fmla="*/ 0 w 59935"/>
              <a:gd name="connsiteY9" fmla="*/ 32504 h 64200"/>
              <a:gd name="connsiteX10" fmla="*/ 51752 w 59935"/>
              <a:gd name="connsiteY10" fmla="*/ 28700 h 64200"/>
              <a:gd name="connsiteX11" fmla="*/ 30544 w 59935"/>
              <a:gd name="connsiteY11" fmla="*/ 7261 h 64200"/>
              <a:gd name="connsiteX12" fmla="*/ 8414 w 59935"/>
              <a:gd name="connsiteY12" fmla="*/ 28700 h 64200"/>
              <a:gd name="connsiteX13" fmla="*/ 51752 w 59935"/>
              <a:gd name="connsiteY13" fmla="*/ 28700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200">
                <a:moveTo>
                  <a:pt x="0" y="32504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6" y="13370"/>
                  <a:pt x="59936" y="31351"/>
                </a:cubicBezTo>
                <a:cubicBezTo>
                  <a:pt x="59936" y="32619"/>
                  <a:pt x="59820" y="33887"/>
                  <a:pt x="59705" y="35154"/>
                </a:cubicBezTo>
                <a:lnTo>
                  <a:pt x="8183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1"/>
                </a:cubicBezTo>
                <a:lnTo>
                  <a:pt x="55786" y="57054"/>
                </a:lnTo>
                <a:cubicBezTo>
                  <a:pt x="49216" y="61895"/>
                  <a:pt x="41378" y="64200"/>
                  <a:pt x="33080" y="64200"/>
                </a:cubicBezTo>
                <a:cubicBezTo>
                  <a:pt x="13601" y="64200"/>
                  <a:pt x="0" y="51291"/>
                  <a:pt x="0" y="32504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6" y="7261"/>
                  <a:pt x="9567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91C8C632-E1AE-4F30-B34A-30233933E6F6}"/>
              </a:ext>
            </a:extLst>
          </p:cNvPr>
          <p:cNvSpPr/>
          <p:nvPr/>
        </p:nvSpPr>
        <p:spPr>
          <a:xfrm>
            <a:off x="5093015" y="3362955"/>
            <a:ext cx="36076" cy="83563"/>
          </a:xfrm>
          <a:custGeom>
            <a:avLst/>
            <a:gdLst>
              <a:gd name="connsiteX0" fmla="*/ 20286 w 36076"/>
              <a:gd name="connsiteY0" fmla="*/ 83449 h 83563"/>
              <a:gd name="connsiteX1" fmla="*/ 0 w 36076"/>
              <a:gd name="connsiteY1" fmla="*/ 62010 h 83563"/>
              <a:gd name="connsiteX2" fmla="*/ 0 w 36076"/>
              <a:gd name="connsiteY2" fmla="*/ 0 h 83563"/>
              <a:gd name="connsiteX3" fmla="*/ 7723 w 36076"/>
              <a:gd name="connsiteY3" fmla="*/ 0 h 83563"/>
              <a:gd name="connsiteX4" fmla="*/ 7723 w 36076"/>
              <a:gd name="connsiteY4" fmla="*/ 20286 h 83563"/>
              <a:gd name="connsiteX5" fmla="*/ 35039 w 36076"/>
              <a:gd name="connsiteY5" fmla="*/ 20286 h 83563"/>
              <a:gd name="connsiteX6" fmla="*/ 35039 w 36076"/>
              <a:gd name="connsiteY6" fmla="*/ 27663 h 83563"/>
              <a:gd name="connsiteX7" fmla="*/ 7723 w 36076"/>
              <a:gd name="connsiteY7" fmla="*/ 27663 h 83563"/>
              <a:gd name="connsiteX8" fmla="*/ 7723 w 36076"/>
              <a:gd name="connsiteY8" fmla="*/ 62702 h 83563"/>
              <a:gd name="connsiteX9" fmla="*/ 21093 w 36076"/>
              <a:gd name="connsiteY9" fmla="*/ 76072 h 83563"/>
              <a:gd name="connsiteX10" fmla="*/ 36077 w 36076"/>
              <a:gd name="connsiteY10" fmla="*/ 71346 h 83563"/>
              <a:gd name="connsiteX11" fmla="*/ 36077 w 36076"/>
              <a:gd name="connsiteY11" fmla="*/ 78954 h 83563"/>
              <a:gd name="connsiteX12" fmla="*/ 20401 w 36076"/>
              <a:gd name="connsiteY12" fmla="*/ 83564 h 8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76" h="83563">
                <a:moveTo>
                  <a:pt x="20286" y="83449"/>
                </a:moveTo>
                <a:cubicBezTo>
                  <a:pt x="7723" y="83449"/>
                  <a:pt x="0" y="77570"/>
                  <a:pt x="0" y="62010"/>
                </a:cubicBezTo>
                <a:lnTo>
                  <a:pt x="0" y="0"/>
                </a:lnTo>
                <a:lnTo>
                  <a:pt x="7723" y="0"/>
                </a:lnTo>
                <a:lnTo>
                  <a:pt x="7723" y="20286"/>
                </a:lnTo>
                <a:lnTo>
                  <a:pt x="35039" y="20286"/>
                </a:lnTo>
                <a:lnTo>
                  <a:pt x="35039" y="27663"/>
                </a:lnTo>
                <a:lnTo>
                  <a:pt x="7723" y="27663"/>
                </a:lnTo>
                <a:lnTo>
                  <a:pt x="7723" y="62702"/>
                </a:lnTo>
                <a:cubicBezTo>
                  <a:pt x="7723" y="72269"/>
                  <a:pt x="13255" y="76072"/>
                  <a:pt x="21093" y="76072"/>
                </a:cubicBezTo>
                <a:cubicBezTo>
                  <a:pt x="25934" y="76072"/>
                  <a:pt x="31466" y="74689"/>
                  <a:pt x="36077" y="71346"/>
                </a:cubicBezTo>
                <a:lnTo>
                  <a:pt x="36077" y="78954"/>
                </a:lnTo>
                <a:cubicBezTo>
                  <a:pt x="31697" y="82066"/>
                  <a:pt x="25472" y="83564"/>
                  <a:pt x="20401" y="83564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9CCB1753-84EA-4039-ADDF-EFFF5FD6F74C}"/>
              </a:ext>
            </a:extLst>
          </p:cNvPr>
          <p:cNvSpPr/>
          <p:nvPr/>
        </p:nvSpPr>
        <p:spPr>
          <a:xfrm>
            <a:off x="5137391" y="3382319"/>
            <a:ext cx="63969" cy="64084"/>
          </a:xfrm>
          <a:custGeom>
            <a:avLst/>
            <a:gdLst>
              <a:gd name="connsiteX0" fmla="*/ 0 w 63969"/>
              <a:gd name="connsiteY0" fmla="*/ 31927 h 64084"/>
              <a:gd name="connsiteX1" fmla="*/ 32158 w 63969"/>
              <a:gd name="connsiteY1" fmla="*/ 0 h 64084"/>
              <a:gd name="connsiteX2" fmla="*/ 63969 w 63969"/>
              <a:gd name="connsiteY2" fmla="*/ 31927 h 64084"/>
              <a:gd name="connsiteX3" fmla="*/ 32158 w 63969"/>
              <a:gd name="connsiteY3" fmla="*/ 64085 h 64084"/>
              <a:gd name="connsiteX4" fmla="*/ 0 w 63969"/>
              <a:gd name="connsiteY4" fmla="*/ 31927 h 64084"/>
              <a:gd name="connsiteX5" fmla="*/ 32042 w 63969"/>
              <a:gd name="connsiteY5" fmla="*/ 7492 h 64084"/>
              <a:gd name="connsiteX6" fmla="*/ 8068 w 63969"/>
              <a:gd name="connsiteY6" fmla="*/ 32042 h 64084"/>
              <a:gd name="connsiteX7" fmla="*/ 32042 w 63969"/>
              <a:gd name="connsiteY7" fmla="*/ 56823 h 64084"/>
              <a:gd name="connsiteX8" fmla="*/ 55901 w 63969"/>
              <a:gd name="connsiteY8" fmla="*/ 32042 h 64084"/>
              <a:gd name="connsiteX9" fmla="*/ 32042 w 63969"/>
              <a:gd name="connsiteY9" fmla="*/ 7492 h 6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969" h="64084">
                <a:moveTo>
                  <a:pt x="0" y="31927"/>
                </a:moveTo>
                <a:cubicBezTo>
                  <a:pt x="0" y="13485"/>
                  <a:pt x="13486" y="0"/>
                  <a:pt x="32158" y="0"/>
                </a:cubicBezTo>
                <a:cubicBezTo>
                  <a:pt x="50830" y="0"/>
                  <a:pt x="63969" y="13485"/>
                  <a:pt x="63969" y="31927"/>
                </a:cubicBezTo>
                <a:cubicBezTo>
                  <a:pt x="63969" y="50369"/>
                  <a:pt x="50830" y="64085"/>
                  <a:pt x="32158" y="64085"/>
                </a:cubicBezTo>
                <a:cubicBezTo>
                  <a:pt x="13486" y="64085"/>
                  <a:pt x="0" y="50484"/>
                  <a:pt x="0" y="31927"/>
                </a:cubicBezTo>
                <a:close/>
                <a:moveTo>
                  <a:pt x="32042" y="7492"/>
                </a:moveTo>
                <a:cubicBezTo>
                  <a:pt x="17981" y="7492"/>
                  <a:pt x="8068" y="17865"/>
                  <a:pt x="8068" y="32042"/>
                </a:cubicBezTo>
                <a:cubicBezTo>
                  <a:pt x="8068" y="46219"/>
                  <a:pt x="17981" y="56823"/>
                  <a:pt x="32042" y="56823"/>
                </a:cubicBezTo>
                <a:cubicBezTo>
                  <a:pt x="46104" y="56823"/>
                  <a:pt x="55901" y="46450"/>
                  <a:pt x="55901" y="32042"/>
                </a:cubicBezTo>
                <a:cubicBezTo>
                  <a:pt x="55901" y="17635"/>
                  <a:pt x="45989" y="7492"/>
                  <a:pt x="32042" y="7492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id="{CFF9A193-F0E5-41A6-9087-D886F986B0FE}"/>
              </a:ext>
            </a:extLst>
          </p:cNvPr>
          <p:cNvSpPr/>
          <p:nvPr/>
        </p:nvSpPr>
        <p:spPr>
          <a:xfrm>
            <a:off x="5243891" y="3382204"/>
            <a:ext cx="59935" cy="64200"/>
          </a:xfrm>
          <a:custGeom>
            <a:avLst/>
            <a:gdLst>
              <a:gd name="connsiteX0" fmla="*/ 0 w 59935"/>
              <a:gd name="connsiteY0" fmla="*/ 32504 h 64200"/>
              <a:gd name="connsiteX1" fmla="*/ 30544 w 59935"/>
              <a:gd name="connsiteY1" fmla="*/ 0 h 64200"/>
              <a:gd name="connsiteX2" fmla="*/ 59936 w 59935"/>
              <a:gd name="connsiteY2" fmla="*/ 31351 h 64200"/>
              <a:gd name="connsiteX3" fmla="*/ 59705 w 59935"/>
              <a:gd name="connsiteY3" fmla="*/ 35154 h 64200"/>
              <a:gd name="connsiteX4" fmla="*/ 8184 w 59935"/>
              <a:gd name="connsiteY4" fmla="*/ 35154 h 64200"/>
              <a:gd name="connsiteX5" fmla="*/ 33080 w 59935"/>
              <a:gd name="connsiteY5" fmla="*/ 56939 h 64200"/>
              <a:gd name="connsiteX6" fmla="*/ 55786 w 59935"/>
              <a:gd name="connsiteY6" fmla="*/ 49331 h 64200"/>
              <a:gd name="connsiteX7" fmla="*/ 55786 w 59935"/>
              <a:gd name="connsiteY7" fmla="*/ 57054 h 64200"/>
              <a:gd name="connsiteX8" fmla="*/ 33080 w 59935"/>
              <a:gd name="connsiteY8" fmla="*/ 64200 h 64200"/>
              <a:gd name="connsiteX9" fmla="*/ 0 w 59935"/>
              <a:gd name="connsiteY9" fmla="*/ 32504 h 64200"/>
              <a:gd name="connsiteX10" fmla="*/ 51752 w 59935"/>
              <a:gd name="connsiteY10" fmla="*/ 28700 h 64200"/>
              <a:gd name="connsiteX11" fmla="*/ 30544 w 59935"/>
              <a:gd name="connsiteY11" fmla="*/ 7261 h 64200"/>
              <a:gd name="connsiteX12" fmla="*/ 8414 w 59935"/>
              <a:gd name="connsiteY12" fmla="*/ 28700 h 64200"/>
              <a:gd name="connsiteX13" fmla="*/ 51752 w 59935"/>
              <a:gd name="connsiteY13" fmla="*/ 28700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200">
                <a:moveTo>
                  <a:pt x="0" y="32504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6" y="13370"/>
                  <a:pt x="59936" y="31351"/>
                </a:cubicBezTo>
                <a:cubicBezTo>
                  <a:pt x="59936" y="32619"/>
                  <a:pt x="59820" y="33887"/>
                  <a:pt x="59705" y="35154"/>
                </a:cubicBezTo>
                <a:lnTo>
                  <a:pt x="8184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1"/>
                </a:cubicBezTo>
                <a:lnTo>
                  <a:pt x="55786" y="57054"/>
                </a:lnTo>
                <a:cubicBezTo>
                  <a:pt x="49216" y="61895"/>
                  <a:pt x="41378" y="64200"/>
                  <a:pt x="33080" y="64200"/>
                </a:cubicBezTo>
                <a:cubicBezTo>
                  <a:pt x="13601" y="64200"/>
                  <a:pt x="0" y="51291"/>
                  <a:pt x="0" y="32504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6" y="7261"/>
                  <a:pt x="9567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0" name="Freeform: Shape 209">
            <a:extLst>
              <a:ext uri="{FF2B5EF4-FFF2-40B4-BE49-F238E27FC236}">
                <a16:creationId xmlns:a16="http://schemas.microsoft.com/office/drawing/2014/main" id="{3A3FE7BE-4F0F-4571-BEFE-364C11906663}"/>
              </a:ext>
            </a:extLst>
          </p:cNvPr>
          <p:cNvSpPr/>
          <p:nvPr/>
        </p:nvSpPr>
        <p:spPr>
          <a:xfrm>
            <a:off x="5312010" y="3383356"/>
            <a:ext cx="61088" cy="62240"/>
          </a:xfrm>
          <a:custGeom>
            <a:avLst/>
            <a:gdLst>
              <a:gd name="connsiteX0" fmla="*/ 29737 w 61088"/>
              <a:gd name="connsiteY0" fmla="*/ 35731 h 62240"/>
              <a:gd name="connsiteX1" fmla="*/ 9106 w 61088"/>
              <a:gd name="connsiteY1" fmla="*/ 62125 h 62240"/>
              <a:gd name="connsiteX2" fmla="*/ 0 w 61088"/>
              <a:gd name="connsiteY2" fmla="*/ 62125 h 62240"/>
              <a:gd name="connsiteX3" fmla="*/ 25127 w 61088"/>
              <a:gd name="connsiteY3" fmla="*/ 29622 h 62240"/>
              <a:gd name="connsiteX4" fmla="*/ 1268 w 61088"/>
              <a:gd name="connsiteY4" fmla="*/ 0 h 62240"/>
              <a:gd name="connsiteX5" fmla="*/ 11065 w 61088"/>
              <a:gd name="connsiteY5" fmla="*/ 0 h 62240"/>
              <a:gd name="connsiteX6" fmla="*/ 30198 w 61088"/>
              <a:gd name="connsiteY6" fmla="*/ 23628 h 62240"/>
              <a:gd name="connsiteX7" fmla="*/ 48640 w 61088"/>
              <a:gd name="connsiteY7" fmla="*/ 0 h 62240"/>
              <a:gd name="connsiteX8" fmla="*/ 57746 w 61088"/>
              <a:gd name="connsiteY8" fmla="*/ 0 h 62240"/>
              <a:gd name="connsiteX9" fmla="*/ 34924 w 61088"/>
              <a:gd name="connsiteY9" fmla="*/ 29852 h 62240"/>
              <a:gd name="connsiteX10" fmla="*/ 61088 w 61088"/>
              <a:gd name="connsiteY10" fmla="*/ 62241 h 62240"/>
              <a:gd name="connsiteX11" fmla="*/ 51291 w 61088"/>
              <a:gd name="connsiteY11" fmla="*/ 62241 h 62240"/>
              <a:gd name="connsiteX12" fmla="*/ 29852 w 61088"/>
              <a:gd name="connsiteY12" fmla="*/ 35846 h 6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088" h="62240">
                <a:moveTo>
                  <a:pt x="29737" y="35731"/>
                </a:moveTo>
                <a:lnTo>
                  <a:pt x="9106" y="62125"/>
                </a:lnTo>
                <a:lnTo>
                  <a:pt x="0" y="62125"/>
                </a:lnTo>
                <a:lnTo>
                  <a:pt x="25127" y="29622"/>
                </a:lnTo>
                <a:lnTo>
                  <a:pt x="1268" y="0"/>
                </a:lnTo>
                <a:lnTo>
                  <a:pt x="11065" y="0"/>
                </a:lnTo>
                <a:lnTo>
                  <a:pt x="30198" y="23628"/>
                </a:lnTo>
                <a:lnTo>
                  <a:pt x="48640" y="0"/>
                </a:lnTo>
                <a:lnTo>
                  <a:pt x="57746" y="0"/>
                </a:lnTo>
                <a:lnTo>
                  <a:pt x="34924" y="29852"/>
                </a:lnTo>
                <a:lnTo>
                  <a:pt x="61088" y="62241"/>
                </a:lnTo>
                <a:lnTo>
                  <a:pt x="51291" y="62241"/>
                </a:lnTo>
                <a:lnTo>
                  <a:pt x="29852" y="35846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3889796D-6ADD-4188-8D62-60ADA196B59A}"/>
              </a:ext>
            </a:extLst>
          </p:cNvPr>
          <p:cNvSpPr/>
          <p:nvPr/>
        </p:nvSpPr>
        <p:spPr>
          <a:xfrm>
            <a:off x="5385201" y="3362955"/>
            <a:ext cx="36076" cy="83563"/>
          </a:xfrm>
          <a:custGeom>
            <a:avLst/>
            <a:gdLst>
              <a:gd name="connsiteX0" fmla="*/ 20286 w 36076"/>
              <a:gd name="connsiteY0" fmla="*/ 83449 h 83563"/>
              <a:gd name="connsiteX1" fmla="*/ 0 w 36076"/>
              <a:gd name="connsiteY1" fmla="*/ 62010 h 83563"/>
              <a:gd name="connsiteX2" fmla="*/ 0 w 36076"/>
              <a:gd name="connsiteY2" fmla="*/ 0 h 83563"/>
              <a:gd name="connsiteX3" fmla="*/ 7723 w 36076"/>
              <a:gd name="connsiteY3" fmla="*/ 0 h 83563"/>
              <a:gd name="connsiteX4" fmla="*/ 7723 w 36076"/>
              <a:gd name="connsiteY4" fmla="*/ 20286 h 83563"/>
              <a:gd name="connsiteX5" fmla="*/ 35039 w 36076"/>
              <a:gd name="connsiteY5" fmla="*/ 20286 h 83563"/>
              <a:gd name="connsiteX6" fmla="*/ 35039 w 36076"/>
              <a:gd name="connsiteY6" fmla="*/ 27663 h 83563"/>
              <a:gd name="connsiteX7" fmla="*/ 7723 w 36076"/>
              <a:gd name="connsiteY7" fmla="*/ 27663 h 83563"/>
              <a:gd name="connsiteX8" fmla="*/ 7723 w 36076"/>
              <a:gd name="connsiteY8" fmla="*/ 62702 h 83563"/>
              <a:gd name="connsiteX9" fmla="*/ 21093 w 36076"/>
              <a:gd name="connsiteY9" fmla="*/ 76072 h 83563"/>
              <a:gd name="connsiteX10" fmla="*/ 36077 w 36076"/>
              <a:gd name="connsiteY10" fmla="*/ 71346 h 83563"/>
              <a:gd name="connsiteX11" fmla="*/ 36077 w 36076"/>
              <a:gd name="connsiteY11" fmla="*/ 78954 h 83563"/>
              <a:gd name="connsiteX12" fmla="*/ 20401 w 36076"/>
              <a:gd name="connsiteY12" fmla="*/ 83564 h 8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76" h="83563">
                <a:moveTo>
                  <a:pt x="20286" y="83449"/>
                </a:moveTo>
                <a:cubicBezTo>
                  <a:pt x="7723" y="83449"/>
                  <a:pt x="0" y="77570"/>
                  <a:pt x="0" y="62010"/>
                </a:cubicBezTo>
                <a:lnTo>
                  <a:pt x="0" y="0"/>
                </a:lnTo>
                <a:lnTo>
                  <a:pt x="7723" y="0"/>
                </a:lnTo>
                <a:lnTo>
                  <a:pt x="7723" y="20286"/>
                </a:lnTo>
                <a:lnTo>
                  <a:pt x="35039" y="20286"/>
                </a:lnTo>
                <a:lnTo>
                  <a:pt x="35039" y="27663"/>
                </a:lnTo>
                <a:lnTo>
                  <a:pt x="7723" y="27663"/>
                </a:lnTo>
                <a:lnTo>
                  <a:pt x="7723" y="62702"/>
                </a:lnTo>
                <a:cubicBezTo>
                  <a:pt x="7723" y="72269"/>
                  <a:pt x="13255" y="76072"/>
                  <a:pt x="21093" y="76072"/>
                </a:cubicBezTo>
                <a:cubicBezTo>
                  <a:pt x="25934" y="76072"/>
                  <a:pt x="31466" y="74689"/>
                  <a:pt x="36077" y="71346"/>
                </a:cubicBezTo>
                <a:lnTo>
                  <a:pt x="36077" y="78954"/>
                </a:lnTo>
                <a:cubicBezTo>
                  <a:pt x="31697" y="82066"/>
                  <a:pt x="25472" y="83564"/>
                  <a:pt x="20401" y="83564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FA716A1C-3966-455D-AEE6-6B15F4293F0D}"/>
              </a:ext>
            </a:extLst>
          </p:cNvPr>
          <p:cNvSpPr/>
          <p:nvPr/>
        </p:nvSpPr>
        <p:spPr>
          <a:xfrm>
            <a:off x="5434187" y="3382434"/>
            <a:ext cx="31120" cy="63162"/>
          </a:xfrm>
          <a:custGeom>
            <a:avLst/>
            <a:gdLst>
              <a:gd name="connsiteX0" fmla="*/ 7838 w 31120"/>
              <a:gd name="connsiteY0" fmla="*/ 63048 h 63162"/>
              <a:gd name="connsiteX1" fmla="*/ 0 w 31120"/>
              <a:gd name="connsiteY1" fmla="*/ 63048 h 63162"/>
              <a:gd name="connsiteX2" fmla="*/ 0 w 31120"/>
              <a:gd name="connsiteY2" fmla="*/ 922 h 63162"/>
              <a:gd name="connsiteX3" fmla="*/ 7838 w 31120"/>
              <a:gd name="connsiteY3" fmla="*/ 922 h 63162"/>
              <a:gd name="connsiteX4" fmla="*/ 7838 w 31120"/>
              <a:gd name="connsiteY4" fmla="*/ 16943 h 63162"/>
              <a:gd name="connsiteX5" fmla="*/ 31120 w 31120"/>
              <a:gd name="connsiteY5" fmla="*/ 0 h 63162"/>
              <a:gd name="connsiteX6" fmla="*/ 31120 w 31120"/>
              <a:gd name="connsiteY6" fmla="*/ 8875 h 63162"/>
              <a:gd name="connsiteX7" fmla="*/ 7838 w 31120"/>
              <a:gd name="connsiteY7" fmla="*/ 33195 h 63162"/>
              <a:gd name="connsiteX8" fmla="*/ 7838 w 31120"/>
              <a:gd name="connsiteY8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20" h="63162">
                <a:moveTo>
                  <a:pt x="7838" y="63048"/>
                </a:moveTo>
                <a:lnTo>
                  <a:pt x="0" y="63048"/>
                </a:lnTo>
                <a:lnTo>
                  <a:pt x="0" y="922"/>
                </a:lnTo>
                <a:lnTo>
                  <a:pt x="7838" y="922"/>
                </a:lnTo>
                <a:lnTo>
                  <a:pt x="7838" y="16943"/>
                </a:lnTo>
                <a:cubicBezTo>
                  <a:pt x="12102" y="6455"/>
                  <a:pt x="20747" y="0"/>
                  <a:pt x="31120" y="0"/>
                </a:cubicBezTo>
                <a:lnTo>
                  <a:pt x="31120" y="8875"/>
                </a:lnTo>
                <a:cubicBezTo>
                  <a:pt x="18672" y="7607"/>
                  <a:pt x="7838" y="17059"/>
                  <a:pt x="7838" y="33195"/>
                </a:cubicBezTo>
                <a:lnTo>
                  <a:pt x="7838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64C9869F-2D7E-4D4C-B77D-FC3397EE411B}"/>
              </a:ext>
            </a:extLst>
          </p:cNvPr>
          <p:cNvSpPr/>
          <p:nvPr/>
        </p:nvSpPr>
        <p:spPr>
          <a:xfrm>
            <a:off x="5471992" y="3382204"/>
            <a:ext cx="59935" cy="64200"/>
          </a:xfrm>
          <a:custGeom>
            <a:avLst/>
            <a:gdLst>
              <a:gd name="connsiteX0" fmla="*/ 0 w 59935"/>
              <a:gd name="connsiteY0" fmla="*/ 32504 h 64200"/>
              <a:gd name="connsiteX1" fmla="*/ 30544 w 59935"/>
              <a:gd name="connsiteY1" fmla="*/ 0 h 64200"/>
              <a:gd name="connsiteX2" fmla="*/ 59936 w 59935"/>
              <a:gd name="connsiteY2" fmla="*/ 31351 h 64200"/>
              <a:gd name="connsiteX3" fmla="*/ 59705 w 59935"/>
              <a:gd name="connsiteY3" fmla="*/ 35154 h 64200"/>
              <a:gd name="connsiteX4" fmla="*/ 8183 w 59935"/>
              <a:gd name="connsiteY4" fmla="*/ 35154 h 64200"/>
              <a:gd name="connsiteX5" fmla="*/ 33080 w 59935"/>
              <a:gd name="connsiteY5" fmla="*/ 56939 h 64200"/>
              <a:gd name="connsiteX6" fmla="*/ 55786 w 59935"/>
              <a:gd name="connsiteY6" fmla="*/ 49331 h 64200"/>
              <a:gd name="connsiteX7" fmla="*/ 55786 w 59935"/>
              <a:gd name="connsiteY7" fmla="*/ 57054 h 64200"/>
              <a:gd name="connsiteX8" fmla="*/ 33080 w 59935"/>
              <a:gd name="connsiteY8" fmla="*/ 64200 h 64200"/>
              <a:gd name="connsiteX9" fmla="*/ 0 w 59935"/>
              <a:gd name="connsiteY9" fmla="*/ 32504 h 64200"/>
              <a:gd name="connsiteX10" fmla="*/ 51752 w 59935"/>
              <a:gd name="connsiteY10" fmla="*/ 28700 h 64200"/>
              <a:gd name="connsiteX11" fmla="*/ 30544 w 59935"/>
              <a:gd name="connsiteY11" fmla="*/ 7261 h 64200"/>
              <a:gd name="connsiteX12" fmla="*/ 8414 w 59935"/>
              <a:gd name="connsiteY12" fmla="*/ 28700 h 64200"/>
              <a:gd name="connsiteX13" fmla="*/ 51752 w 59935"/>
              <a:gd name="connsiteY13" fmla="*/ 28700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200">
                <a:moveTo>
                  <a:pt x="0" y="32504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6" y="13370"/>
                  <a:pt x="59936" y="31351"/>
                </a:cubicBezTo>
                <a:cubicBezTo>
                  <a:pt x="59936" y="32619"/>
                  <a:pt x="59820" y="33887"/>
                  <a:pt x="59705" y="35154"/>
                </a:cubicBezTo>
                <a:lnTo>
                  <a:pt x="8183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1"/>
                </a:cubicBezTo>
                <a:lnTo>
                  <a:pt x="55786" y="57054"/>
                </a:lnTo>
                <a:cubicBezTo>
                  <a:pt x="49216" y="61895"/>
                  <a:pt x="41378" y="64200"/>
                  <a:pt x="33080" y="64200"/>
                </a:cubicBezTo>
                <a:cubicBezTo>
                  <a:pt x="13601" y="64200"/>
                  <a:pt x="0" y="51291"/>
                  <a:pt x="0" y="32504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5" y="7261"/>
                  <a:pt x="9566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4" name="Freeform: Shape 213">
            <a:extLst>
              <a:ext uri="{FF2B5EF4-FFF2-40B4-BE49-F238E27FC236}">
                <a16:creationId xmlns:a16="http://schemas.microsoft.com/office/drawing/2014/main" id="{05D2498E-A4FB-40EA-A3EE-244D3FD1853C}"/>
              </a:ext>
            </a:extLst>
          </p:cNvPr>
          <p:cNvSpPr/>
          <p:nvPr/>
        </p:nvSpPr>
        <p:spPr>
          <a:xfrm>
            <a:off x="5549217" y="3382319"/>
            <a:ext cx="95666" cy="63162"/>
          </a:xfrm>
          <a:custGeom>
            <a:avLst/>
            <a:gdLst>
              <a:gd name="connsiteX0" fmla="*/ 7838 w 95666"/>
              <a:gd name="connsiteY0" fmla="*/ 63163 h 63162"/>
              <a:gd name="connsiteX1" fmla="*/ 0 w 95666"/>
              <a:gd name="connsiteY1" fmla="*/ 63163 h 63162"/>
              <a:gd name="connsiteX2" fmla="*/ 0 w 95666"/>
              <a:gd name="connsiteY2" fmla="*/ 1037 h 63162"/>
              <a:gd name="connsiteX3" fmla="*/ 7838 w 95666"/>
              <a:gd name="connsiteY3" fmla="*/ 1037 h 63162"/>
              <a:gd name="connsiteX4" fmla="*/ 7838 w 95666"/>
              <a:gd name="connsiteY4" fmla="*/ 14984 h 63162"/>
              <a:gd name="connsiteX5" fmla="*/ 29622 w 95666"/>
              <a:gd name="connsiteY5" fmla="*/ 0 h 63162"/>
              <a:gd name="connsiteX6" fmla="*/ 49677 w 95666"/>
              <a:gd name="connsiteY6" fmla="*/ 15906 h 63162"/>
              <a:gd name="connsiteX7" fmla="*/ 72729 w 95666"/>
              <a:gd name="connsiteY7" fmla="*/ 0 h 63162"/>
              <a:gd name="connsiteX8" fmla="*/ 95666 w 95666"/>
              <a:gd name="connsiteY8" fmla="*/ 27662 h 63162"/>
              <a:gd name="connsiteX9" fmla="*/ 95666 w 95666"/>
              <a:gd name="connsiteY9" fmla="*/ 63163 h 63162"/>
              <a:gd name="connsiteX10" fmla="*/ 87828 w 95666"/>
              <a:gd name="connsiteY10" fmla="*/ 63163 h 63162"/>
              <a:gd name="connsiteX11" fmla="*/ 87828 w 95666"/>
              <a:gd name="connsiteY11" fmla="*/ 28815 h 63162"/>
              <a:gd name="connsiteX12" fmla="*/ 71231 w 95666"/>
              <a:gd name="connsiteY12" fmla="*/ 7607 h 63162"/>
              <a:gd name="connsiteX13" fmla="*/ 51867 w 95666"/>
              <a:gd name="connsiteY13" fmla="*/ 30774 h 63162"/>
              <a:gd name="connsiteX14" fmla="*/ 51867 w 95666"/>
              <a:gd name="connsiteY14" fmla="*/ 63163 h 63162"/>
              <a:gd name="connsiteX15" fmla="*/ 44029 w 95666"/>
              <a:gd name="connsiteY15" fmla="*/ 63163 h 63162"/>
              <a:gd name="connsiteX16" fmla="*/ 44029 w 95666"/>
              <a:gd name="connsiteY16" fmla="*/ 28815 h 63162"/>
              <a:gd name="connsiteX17" fmla="*/ 27432 w 95666"/>
              <a:gd name="connsiteY17" fmla="*/ 7607 h 63162"/>
              <a:gd name="connsiteX18" fmla="*/ 7953 w 95666"/>
              <a:gd name="connsiteY18" fmla="*/ 32042 h 63162"/>
              <a:gd name="connsiteX19" fmla="*/ 7953 w 95666"/>
              <a:gd name="connsiteY19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5666" h="63162">
                <a:moveTo>
                  <a:pt x="7838" y="63163"/>
                </a:moveTo>
                <a:lnTo>
                  <a:pt x="0" y="63163"/>
                </a:lnTo>
                <a:lnTo>
                  <a:pt x="0" y="1037"/>
                </a:lnTo>
                <a:lnTo>
                  <a:pt x="7838" y="1037"/>
                </a:lnTo>
                <a:lnTo>
                  <a:pt x="7838" y="14984"/>
                </a:lnTo>
                <a:cubicBezTo>
                  <a:pt x="11756" y="5993"/>
                  <a:pt x="19825" y="0"/>
                  <a:pt x="29622" y="0"/>
                </a:cubicBezTo>
                <a:cubicBezTo>
                  <a:pt x="40456" y="0"/>
                  <a:pt x="46911" y="6224"/>
                  <a:pt x="49677" y="15906"/>
                </a:cubicBezTo>
                <a:cubicBezTo>
                  <a:pt x="53481" y="6570"/>
                  <a:pt x="62125" y="0"/>
                  <a:pt x="72729" y="0"/>
                </a:cubicBezTo>
                <a:cubicBezTo>
                  <a:pt x="88059" y="0"/>
                  <a:pt x="95666" y="11526"/>
                  <a:pt x="95666" y="27662"/>
                </a:cubicBezTo>
                <a:lnTo>
                  <a:pt x="95666" y="63163"/>
                </a:lnTo>
                <a:lnTo>
                  <a:pt x="87828" y="63163"/>
                </a:lnTo>
                <a:lnTo>
                  <a:pt x="87828" y="28815"/>
                </a:lnTo>
                <a:cubicBezTo>
                  <a:pt x="87828" y="14753"/>
                  <a:pt x="82296" y="7607"/>
                  <a:pt x="71231" y="7607"/>
                </a:cubicBezTo>
                <a:cubicBezTo>
                  <a:pt x="60166" y="7607"/>
                  <a:pt x="51867" y="17750"/>
                  <a:pt x="51867" y="30774"/>
                </a:cubicBezTo>
                <a:lnTo>
                  <a:pt x="51867" y="63163"/>
                </a:lnTo>
                <a:lnTo>
                  <a:pt x="44029" y="63163"/>
                </a:lnTo>
                <a:lnTo>
                  <a:pt x="44029" y="28815"/>
                </a:lnTo>
                <a:cubicBezTo>
                  <a:pt x="44029" y="14753"/>
                  <a:pt x="38497" y="7607"/>
                  <a:pt x="27432" y="7607"/>
                </a:cubicBezTo>
                <a:cubicBezTo>
                  <a:pt x="16367" y="7607"/>
                  <a:pt x="7953" y="18211"/>
                  <a:pt x="7953" y="32042"/>
                </a:cubicBezTo>
                <a:lnTo>
                  <a:pt x="7953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5" name="Freeform: Shape 214">
            <a:extLst>
              <a:ext uri="{FF2B5EF4-FFF2-40B4-BE49-F238E27FC236}">
                <a16:creationId xmlns:a16="http://schemas.microsoft.com/office/drawing/2014/main" id="{4FE5953A-434E-4B8F-B654-D48961083097}"/>
              </a:ext>
            </a:extLst>
          </p:cNvPr>
          <p:cNvSpPr/>
          <p:nvPr/>
        </p:nvSpPr>
        <p:spPr>
          <a:xfrm>
            <a:off x="5660673" y="3382204"/>
            <a:ext cx="59935" cy="64200"/>
          </a:xfrm>
          <a:custGeom>
            <a:avLst/>
            <a:gdLst>
              <a:gd name="connsiteX0" fmla="*/ 0 w 59935"/>
              <a:gd name="connsiteY0" fmla="*/ 32504 h 64200"/>
              <a:gd name="connsiteX1" fmla="*/ 30544 w 59935"/>
              <a:gd name="connsiteY1" fmla="*/ 0 h 64200"/>
              <a:gd name="connsiteX2" fmla="*/ 59936 w 59935"/>
              <a:gd name="connsiteY2" fmla="*/ 31351 h 64200"/>
              <a:gd name="connsiteX3" fmla="*/ 59705 w 59935"/>
              <a:gd name="connsiteY3" fmla="*/ 35154 h 64200"/>
              <a:gd name="connsiteX4" fmla="*/ 8183 w 59935"/>
              <a:gd name="connsiteY4" fmla="*/ 35154 h 64200"/>
              <a:gd name="connsiteX5" fmla="*/ 33080 w 59935"/>
              <a:gd name="connsiteY5" fmla="*/ 56939 h 64200"/>
              <a:gd name="connsiteX6" fmla="*/ 55786 w 59935"/>
              <a:gd name="connsiteY6" fmla="*/ 49331 h 64200"/>
              <a:gd name="connsiteX7" fmla="*/ 55786 w 59935"/>
              <a:gd name="connsiteY7" fmla="*/ 57054 h 64200"/>
              <a:gd name="connsiteX8" fmla="*/ 33080 w 59935"/>
              <a:gd name="connsiteY8" fmla="*/ 64200 h 64200"/>
              <a:gd name="connsiteX9" fmla="*/ 0 w 59935"/>
              <a:gd name="connsiteY9" fmla="*/ 32504 h 64200"/>
              <a:gd name="connsiteX10" fmla="*/ 51752 w 59935"/>
              <a:gd name="connsiteY10" fmla="*/ 28700 h 64200"/>
              <a:gd name="connsiteX11" fmla="*/ 30544 w 59935"/>
              <a:gd name="connsiteY11" fmla="*/ 7261 h 64200"/>
              <a:gd name="connsiteX12" fmla="*/ 8414 w 59935"/>
              <a:gd name="connsiteY12" fmla="*/ 28700 h 64200"/>
              <a:gd name="connsiteX13" fmla="*/ 51752 w 59935"/>
              <a:gd name="connsiteY13" fmla="*/ 28700 h 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35" h="64200">
                <a:moveTo>
                  <a:pt x="0" y="32504"/>
                </a:moveTo>
                <a:cubicBezTo>
                  <a:pt x="0" y="14062"/>
                  <a:pt x="11641" y="0"/>
                  <a:pt x="30544" y="0"/>
                </a:cubicBezTo>
                <a:cubicBezTo>
                  <a:pt x="49447" y="0"/>
                  <a:pt x="59936" y="13370"/>
                  <a:pt x="59936" y="31351"/>
                </a:cubicBezTo>
                <a:cubicBezTo>
                  <a:pt x="59936" y="32619"/>
                  <a:pt x="59820" y="33887"/>
                  <a:pt x="59705" y="35154"/>
                </a:cubicBezTo>
                <a:lnTo>
                  <a:pt x="8183" y="35154"/>
                </a:lnTo>
                <a:cubicBezTo>
                  <a:pt x="9451" y="47948"/>
                  <a:pt x="18903" y="56939"/>
                  <a:pt x="33080" y="56939"/>
                </a:cubicBezTo>
                <a:cubicBezTo>
                  <a:pt x="41263" y="56939"/>
                  <a:pt x="49216" y="54403"/>
                  <a:pt x="55786" y="49331"/>
                </a:cubicBezTo>
                <a:lnTo>
                  <a:pt x="55786" y="57054"/>
                </a:lnTo>
                <a:cubicBezTo>
                  <a:pt x="49216" y="61895"/>
                  <a:pt x="41378" y="64200"/>
                  <a:pt x="33080" y="64200"/>
                </a:cubicBezTo>
                <a:cubicBezTo>
                  <a:pt x="13601" y="64200"/>
                  <a:pt x="0" y="51291"/>
                  <a:pt x="0" y="32504"/>
                </a:cubicBezTo>
                <a:close/>
                <a:moveTo>
                  <a:pt x="51752" y="28700"/>
                </a:moveTo>
                <a:cubicBezTo>
                  <a:pt x="50945" y="16482"/>
                  <a:pt x="43223" y="7261"/>
                  <a:pt x="30544" y="7261"/>
                </a:cubicBezTo>
                <a:cubicBezTo>
                  <a:pt x="17866" y="7261"/>
                  <a:pt x="9567" y="16482"/>
                  <a:pt x="8414" y="28700"/>
                </a:cubicBezTo>
                <a:lnTo>
                  <a:pt x="51752" y="28700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6" name="Freeform: Shape 215">
            <a:extLst>
              <a:ext uri="{FF2B5EF4-FFF2-40B4-BE49-F238E27FC236}">
                <a16:creationId xmlns:a16="http://schemas.microsoft.com/office/drawing/2014/main" id="{88BE3B65-E767-4879-A1D9-353224766EC9}"/>
              </a:ext>
            </a:extLst>
          </p:cNvPr>
          <p:cNvSpPr/>
          <p:nvPr/>
        </p:nvSpPr>
        <p:spPr>
          <a:xfrm>
            <a:off x="5762909" y="3382319"/>
            <a:ext cx="63969" cy="64084"/>
          </a:xfrm>
          <a:custGeom>
            <a:avLst/>
            <a:gdLst>
              <a:gd name="connsiteX0" fmla="*/ 0 w 63969"/>
              <a:gd name="connsiteY0" fmla="*/ 31927 h 64084"/>
              <a:gd name="connsiteX1" fmla="*/ 32158 w 63969"/>
              <a:gd name="connsiteY1" fmla="*/ 0 h 64084"/>
              <a:gd name="connsiteX2" fmla="*/ 63970 w 63969"/>
              <a:gd name="connsiteY2" fmla="*/ 31927 h 64084"/>
              <a:gd name="connsiteX3" fmla="*/ 32158 w 63969"/>
              <a:gd name="connsiteY3" fmla="*/ 64085 h 64084"/>
              <a:gd name="connsiteX4" fmla="*/ 0 w 63969"/>
              <a:gd name="connsiteY4" fmla="*/ 31927 h 64084"/>
              <a:gd name="connsiteX5" fmla="*/ 32042 w 63969"/>
              <a:gd name="connsiteY5" fmla="*/ 7492 h 64084"/>
              <a:gd name="connsiteX6" fmla="*/ 8068 w 63969"/>
              <a:gd name="connsiteY6" fmla="*/ 32042 h 64084"/>
              <a:gd name="connsiteX7" fmla="*/ 32042 w 63969"/>
              <a:gd name="connsiteY7" fmla="*/ 56823 h 64084"/>
              <a:gd name="connsiteX8" fmla="*/ 55901 w 63969"/>
              <a:gd name="connsiteY8" fmla="*/ 32042 h 64084"/>
              <a:gd name="connsiteX9" fmla="*/ 32042 w 63969"/>
              <a:gd name="connsiteY9" fmla="*/ 7492 h 6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969" h="64084">
                <a:moveTo>
                  <a:pt x="0" y="31927"/>
                </a:moveTo>
                <a:cubicBezTo>
                  <a:pt x="0" y="13485"/>
                  <a:pt x="13486" y="0"/>
                  <a:pt x="32158" y="0"/>
                </a:cubicBezTo>
                <a:cubicBezTo>
                  <a:pt x="50830" y="0"/>
                  <a:pt x="63970" y="13485"/>
                  <a:pt x="63970" y="31927"/>
                </a:cubicBezTo>
                <a:cubicBezTo>
                  <a:pt x="63970" y="50369"/>
                  <a:pt x="50830" y="64085"/>
                  <a:pt x="32158" y="64085"/>
                </a:cubicBezTo>
                <a:cubicBezTo>
                  <a:pt x="13486" y="64085"/>
                  <a:pt x="0" y="50484"/>
                  <a:pt x="0" y="31927"/>
                </a:cubicBezTo>
                <a:close/>
                <a:moveTo>
                  <a:pt x="32042" y="7492"/>
                </a:moveTo>
                <a:cubicBezTo>
                  <a:pt x="17981" y="7492"/>
                  <a:pt x="8068" y="17865"/>
                  <a:pt x="8068" y="32042"/>
                </a:cubicBezTo>
                <a:cubicBezTo>
                  <a:pt x="8068" y="46219"/>
                  <a:pt x="17981" y="56823"/>
                  <a:pt x="32042" y="56823"/>
                </a:cubicBezTo>
                <a:cubicBezTo>
                  <a:pt x="46104" y="56823"/>
                  <a:pt x="55901" y="46450"/>
                  <a:pt x="55901" y="32042"/>
                </a:cubicBezTo>
                <a:cubicBezTo>
                  <a:pt x="55901" y="17635"/>
                  <a:pt x="45989" y="7492"/>
                  <a:pt x="32042" y="7492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7" name="Freeform: Shape 216">
            <a:extLst>
              <a:ext uri="{FF2B5EF4-FFF2-40B4-BE49-F238E27FC236}">
                <a16:creationId xmlns:a16="http://schemas.microsoft.com/office/drawing/2014/main" id="{76953B35-B3B1-429F-8D6F-FB9AA39EEFD7}"/>
              </a:ext>
            </a:extLst>
          </p:cNvPr>
          <p:cNvSpPr/>
          <p:nvPr/>
        </p:nvSpPr>
        <p:spPr>
          <a:xfrm>
            <a:off x="5844399" y="3382434"/>
            <a:ext cx="31120" cy="63162"/>
          </a:xfrm>
          <a:custGeom>
            <a:avLst/>
            <a:gdLst>
              <a:gd name="connsiteX0" fmla="*/ 7838 w 31120"/>
              <a:gd name="connsiteY0" fmla="*/ 63048 h 63162"/>
              <a:gd name="connsiteX1" fmla="*/ 0 w 31120"/>
              <a:gd name="connsiteY1" fmla="*/ 63048 h 63162"/>
              <a:gd name="connsiteX2" fmla="*/ 0 w 31120"/>
              <a:gd name="connsiteY2" fmla="*/ 922 h 63162"/>
              <a:gd name="connsiteX3" fmla="*/ 7838 w 31120"/>
              <a:gd name="connsiteY3" fmla="*/ 922 h 63162"/>
              <a:gd name="connsiteX4" fmla="*/ 7838 w 31120"/>
              <a:gd name="connsiteY4" fmla="*/ 16943 h 63162"/>
              <a:gd name="connsiteX5" fmla="*/ 31120 w 31120"/>
              <a:gd name="connsiteY5" fmla="*/ 0 h 63162"/>
              <a:gd name="connsiteX6" fmla="*/ 31120 w 31120"/>
              <a:gd name="connsiteY6" fmla="*/ 8875 h 63162"/>
              <a:gd name="connsiteX7" fmla="*/ 7838 w 31120"/>
              <a:gd name="connsiteY7" fmla="*/ 33195 h 63162"/>
              <a:gd name="connsiteX8" fmla="*/ 7838 w 31120"/>
              <a:gd name="connsiteY8" fmla="*/ 63163 h 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20" h="63162">
                <a:moveTo>
                  <a:pt x="7838" y="63048"/>
                </a:moveTo>
                <a:lnTo>
                  <a:pt x="0" y="63048"/>
                </a:lnTo>
                <a:lnTo>
                  <a:pt x="0" y="922"/>
                </a:lnTo>
                <a:lnTo>
                  <a:pt x="7838" y="922"/>
                </a:lnTo>
                <a:lnTo>
                  <a:pt x="7838" y="16943"/>
                </a:lnTo>
                <a:cubicBezTo>
                  <a:pt x="12102" y="6455"/>
                  <a:pt x="20747" y="0"/>
                  <a:pt x="31120" y="0"/>
                </a:cubicBezTo>
                <a:lnTo>
                  <a:pt x="31120" y="8875"/>
                </a:lnTo>
                <a:cubicBezTo>
                  <a:pt x="18672" y="7607"/>
                  <a:pt x="7838" y="17059"/>
                  <a:pt x="7838" y="33195"/>
                </a:cubicBezTo>
                <a:lnTo>
                  <a:pt x="7838" y="631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8" name="Freeform: Shape 217">
            <a:extLst>
              <a:ext uri="{FF2B5EF4-FFF2-40B4-BE49-F238E27FC236}">
                <a16:creationId xmlns:a16="http://schemas.microsoft.com/office/drawing/2014/main" id="{9C4AD544-6455-47F0-9E12-B40A7B959C8D}"/>
              </a:ext>
            </a:extLst>
          </p:cNvPr>
          <p:cNvSpPr/>
          <p:nvPr/>
        </p:nvSpPr>
        <p:spPr>
          <a:xfrm>
            <a:off x="4256570" y="3511295"/>
            <a:ext cx="1321231" cy="118026"/>
          </a:xfrm>
          <a:custGeom>
            <a:avLst/>
            <a:gdLst>
              <a:gd name="connsiteX0" fmla="*/ 0 w 1321231"/>
              <a:gd name="connsiteY0" fmla="*/ 5532 h 118026"/>
              <a:gd name="connsiteX1" fmla="*/ 5302 w 1321231"/>
              <a:gd name="connsiteY1" fmla="*/ 0 h 118026"/>
              <a:gd name="connsiteX2" fmla="*/ 8990 w 1321231"/>
              <a:gd name="connsiteY2" fmla="*/ 1152 h 118026"/>
              <a:gd name="connsiteX3" fmla="*/ 15099 w 1321231"/>
              <a:gd name="connsiteY3" fmla="*/ 5417 h 118026"/>
              <a:gd name="connsiteX4" fmla="*/ 8990 w 1321231"/>
              <a:gd name="connsiteY4" fmla="*/ 9682 h 118026"/>
              <a:gd name="connsiteX5" fmla="*/ 5302 w 1321231"/>
              <a:gd name="connsiteY5" fmla="*/ 10950 h 118026"/>
              <a:gd name="connsiteX6" fmla="*/ 0 w 1321231"/>
              <a:gd name="connsiteY6" fmla="*/ 5532 h 118026"/>
              <a:gd name="connsiteX7" fmla="*/ 1960 w 1321231"/>
              <a:gd name="connsiteY7" fmla="*/ 24204 h 118026"/>
              <a:gd name="connsiteX8" fmla="*/ 9913 w 1321231"/>
              <a:gd name="connsiteY8" fmla="*/ 24204 h 118026"/>
              <a:gd name="connsiteX9" fmla="*/ 9913 w 1321231"/>
              <a:gd name="connsiteY9" fmla="*/ 86330 h 118026"/>
              <a:gd name="connsiteX10" fmla="*/ 1960 w 1321231"/>
              <a:gd name="connsiteY10" fmla="*/ 86330 h 118026"/>
              <a:gd name="connsiteX11" fmla="*/ 1960 w 1321231"/>
              <a:gd name="connsiteY11" fmla="*/ 24204 h 118026"/>
              <a:gd name="connsiteX12" fmla="*/ 39765 w 1321231"/>
              <a:gd name="connsiteY12" fmla="*/ 86330 h 118026"/>
              <a:gd name="connsiteX13" fmla="*/ 31927 w 1321231"/>
              <a:gd name="connsiteY13" fmla="*/ 86330 h 118026"/>
              <a:gd name="connsiteX14" fmla="*/ 31927 w 1321231"/>
              <a:gd name="connsiteY14" fmla="*/ 24204 h 118026"/>
              <a:gd name="connsiteX15" fmla="*/ 39765 w 1321231"/>
              <a:gd name="connsiteY15" fmla="*/ 24204 h 118026"/>
              <a:gd name="connsiteX16" fmla="*/ 39765 w 1321231"/>
              <a:gd name="connsiteY16" fmla="*/ 38382 h 118026"/>
              <a:gd name="connsiteX17" fmla="*/ 62702 w 1321231"/>
              <a:gd name="connsiteY17" fmla="*/ 23167 h 118026"/>
              <a:gd name="connsiteX18" fmla="*/ 87252 w 1321231"/>
              <a:gd name="connsiteY18" fmla="*/ 50830 h 118026"/>
              <a:gd name="connsiteX19" fmla="*/ 87252 w 1321231"/>
              <a:gd name="connsiteY19" fmla="*/ 86330 h 118026"/>
              <a:gd name="connsiteX20" fmla="*/ 79415 w 1321231"/>
              <a:gd name="connsiteY20" fmla="*/ 86330 h 118026"/>
              <a:gd name="connsiteX21" fmla="*/ 79415 w 1321231"/>
              <a:gd name="connsiteY21" fmla="*/ 51982 h 118026"/>
              <a:gd name="connsiteX22" fmla="*/ 60743 w 1321231"/>
              <a:gd name="connsiteY22" fmla="*/ 30774 h 118026"/>
              <a:gd name="connsiteX23" fmla="*/ 39650 w 1321231"/>
              <a:gd name="connsiteY23" fmla="*/ 55210 h 118026"/>
              <a:gd name="connsiteX24" fmla="*/ 39650 w 1321231"/>
              <a:gd name="connsiteY24" fmla="*/ 86330 h 118026"/>
              <a:gd name="connsiteX25" fmla="*/ 158714 w 1321231"/>
              <a:gd name="connsiteY25" fmla="*/ 72038 h 118026"/>
              <a:gd name="connsiteX26" fmla="*/ 133933 w 1321231"/>
              <a:gd name="connsiteY26" fmla="*/ 87367 h 118026"/>
              <a:gd name="connsiteX27" fmla="*/ 102813 w 1321231"/>
              <a:gd name="connsiteY27" fmla="*/ 55555 h 118026"/>
              <a:gd name="connsiteX28" fmla="*/ 133933 w 1321231"/>
              <a:gd name="connsiteY28" fmla="*/ 23167 h 118026"/>
              <a:gd name="connsiteX29" fmla="*/ 158714 w 1321231"/>
              <a:gd name="connsiteY29" fmla="*/ 38612 h 118026"/>
              <a:gd name="connsiteX30" fmla="*/ 158714 w 1321231"/>
              <a:gd name="connsiteY30" fmla="*/ 24204 h 118026"/>
              <a:gd name="connsiteX31" fmla="*/ 166552 w 1321231"/>
              <a:gd name="connsiteY31" fmla="*/ 24204 h 118026"/>
              <a:gd name="connsiteX32" fmla="*/ 166552 w 1321231"/>
              <a:gd name="connsiteY32" fmla="*/ 86330 h 118026"/>
              <a:gd name="connsiteX33" fmla="*/ 158714 w 1321231"/>
              <a:gd name="connsiteY33" fmla="*/ 86330 h 118026"/>
              <a:gd name="connsiteX34" fmla="*/ 158714 w 1321231"/>
              <a:gd name="connsiteY34" fmla="*/ 72038 h 118026"/>
              <a:gd name="connsiteX35" fmla="*/ 110996 w 1321231"/>
              <a:gd name="connsiteY35" fmla="*/ 55440 h 118026"/>
              <a:gd name="connsiteX36" fmla="*/ 134740 w 1321231"/>
              <a:gd name="connsiteY36" fmla="*/ 79990 h 118026"/>
              <a:gd name="connsiteX37" fmla="*/ 158714 w 1321231"/>
              <a:gd name="connsiteY37" fmla="*/ 55440 h 118026"/>
              <a:gd name="connsiteX38" fmla="*/ 134740 w 1321231"/>
              <a:gd name="connsiteY38" fmla="*/ 30659 h 118026"/>
              <a:gd name="connsiteX39" fmla="*/ 110996 w 1321231"/>
              <a:gd name="connsiteY39" fmla="*/ 55440 h 118026"/>
              <a:gd name="connsiteX40" fmla="*/ 196404 w 1321231"/>
              <a:gd name="connsiteY40" fmla="*/ 71922 h 118026"/>
              <a:gd name="connsiteX41" fmla="*/ 196404 w 1321231"/>
              <a:gd name="connsiteY41" fmla="*/ 118027 h 118026"/>
              <a:gd name="connsiteX42" fmla="*/ 188566 w 1321231"/>
              <a:gd name="connsiteY42" fmla="*/ 118027 h 118026"/>
              <a:gd name="connsiteX43" fmla="*/ 188566 w 1321231"/>
              <a:gd name="connsiteY43" fmla="*/ 24204 h 118026"/>
              <a:gd name="connsiteX44" fmla="*/ 196404 w 1321231"/>
              <a:gd name="connsiteY44" fmla="*/ 24204 h 118026"/>
              <a:gd name="connsiteX45" fmla="*/ 196404 w 1321231"/>
              <a:gd name="connsiteY45" fmla="*/ 38612 h 118026"/>
              <a:gd name="connsiteX46" fmla="*/ 221185 w 1321231"/>
              <a:gd name="connsiteY46" fmla="*/ 23167 h 118026"/>
              <a:gd name="connsiteX47" fmla="*/ 252305 w 1321231"/>
              <a:gd name="connsiteY47" fmla="*/ 55095 h 118026"/>
              <a:gd name="connsiteX48" fmla="*/ 221185 w 1321231"/>
              <a:gd name="connsiteY48" fmla="*/ 87252 h 118026"/>
              <a:gd name="connsiteX49" fmla="*/ 196404 w 1321231"/>
              <a:gd name="connsiteY49" fmla="*/ 71807 h 118026"/>
              <a:gd name="connsiteX50" fmla="*/ 220378 w 1321231"/>
              <a:gd name="connsiteY50" fmla="*/ 30659 h 118026"/>
              <a:gd name="connsiteX51" fmla="*/ 196404 w 1321231"/>
              <a:gd name="connsiteY51" fmla="*/ 55210 h 118026"/>
              <a:gd name="connsiteX52" fmla="*/ 220378 w 1321231"/>
              <a:gd name="connsiteY52" fmla="*/ 79990 h 118026"/>
              <a:gd name="connsiteX53" fmla="*/ 244122 w 1321231"/>
              <a:gd name="connsiteY53" fmla="*/ 55210 h 118026"/>
              <a:gd name="connsiteX54" fmla="*/ 220378 w 1321231"/>
              <a:gd name="connsiteY54" fmla="*/ 30659 h 118026"/>
              <a:gd name="connsiteX55" fmla="*/ 277432 w 1321231"/>
              <a:gd name="connsiteY55" fmla="*/ 71922 h 118026"/>
              <a:gd name="connsiteX56" fmla="*/ 277432 w 1321231"/>
              <a:gd name="connsiteY56" fmla="*/ 118027 h 118026"/>
              <a:gd name="connsiteX57" fmla="*/ 269595 w 1321231"/>
              <a:gd name="connsiteY57" fmla="*/ 118027 h 118026"/>
              <a:gd name="connsiteX58" fmla="*/ 269595 w 1321231"/>
              <a:gd name="connsiteY58" fmla="*/ 24204 h 118026"/>
              <a:gd name="connsiteX59" fmla="*/ 277432 w 1321231"/>
              <a:gd name="connsiteY59" fmla="*/ 24204 h 118026"/>
              <a:gd name="connsiteX60" fmla="*/ 277432 w 1321231"/>
              <a:gd name="connsiteY60" fmla="*/ 38612 h 118026"/>
              <a:gd name="connsiteX61" fmla="*/ 302213 w 1321231"/>
              <a:gd name="connsiteY61" fmla="*/ 23167 h 118026"/>
              <a:gd name="connsiteX62" fmla="*/ 333334 w 1321231"/>
              <a:gd name="connsiteY62" fmla="*/ 55095 h 118026"/>
              <a:gd name="connsiteX63" fmla="*/ 302213 w 1321231"/>
              <a:gd name="connsiteY63" fmla="*/ 87252 h 118026"/>
              <a:gd name="connsiteX64" fmla="*/ 277432 w 1321231"/>
              <a:gd name="connsiteY64" fmla="*/ 71807 h 118026"/>
              <a:gd name="connsiteX65" fmla="*/ 301407 w 1321231"/>
              <a:gd name="connsiteY65" fmla="*/ 30659 h 118026"/>
              <a:gd name="connsiteX66" fmla="*/ 277432 w 1321231"/>
              <a:gd name="connsiteY66" fmla="*/ 55210 h 118026"/>
              <a:gd name="connsiteX67" fmla="*/ 301407 w 1321231"/>
              <a:gd name="connsiteY67" fmla="*/ 79990 h 118026"/>
              <a:gd name="connsiteX68" fmla="*/ 325150 w 1321231"/>
              <a:gd name="connsiteY68" fmla="*/ 55210 h 118026"/>
              <a:gd name="connsiteX69" fmla="*/ 301407 w 1321231"/>
              <a:gd name="connsiteY69" fmla="*/ 30659 h 118026"/>
              <a:gd name="connsiteX70" fmla="*/ 358460 w 1321231"/>
              <a:gd name="connsiteY70" fmla="*/ 86330 h 118026"/>
              <a:gd name="connsiteX71" fmla="*/ 350623 w 1321231"/>
              <a:gd name="connsiteY71" fmla="*/ 86330 h 118026"/>
              <a:gd name="connsiteX72" fmla="*/ 350623 w 1321231"/>
              <a:gd name="connsiteY72" fmla="*/ 24204 h 118026"/>
              <a:gd name="connsiteX73" fmla="*/ 358460 w 1321231"/>
              <a:gd name="connsiteY73" fmla="*/ 24204 h 118026"/>
              <a:gd name="connsiteX74" fmla="*/ 358460 w 1321231"/>
              <a:gd name="connsiteY74" fmla="*/ 40226 h 118026"/>
              <a:gd name="connsiteX75" fmla="*/ 381743 w 1321231"/>
              <a:gd name="connsiteY75" fmla="*/ 23282 h 118026"/>
              <a:gd name="connsiteX76" fmla="*/ 381743 w 1321231"/>
              <a:gd name="connsiteY76" fmla="*/ 32157 h 118026"/>
              <a:gd name="connsiteX77" fmla="*/ 358460 w 1321231"/>
              <a:gd name="connsiteY77" fmla="*/ 56478 h 118026"/>
              <a:gd name="connsiteX78" fmla="*/ 358460 w 1321231"/>
              <a:gd name="connsiteY78" fmla="*/ 86445 h 118026"/>
              <a:gd name="connsiteX79" fmla="*/ 388428 w 1321231"/>
              <a:gd name="connsiteY79" fmla="*/ 55095 h 118026"/>
              <a:gd name="connsiteX80" fmla="*/ 420586 w 1321231"/>
              <a:gd name="connsiteY80" fmla="*/ 23167 h 118026"/>
              <a:gd name="connsiteX81" fmla="*/ 452397 w 1321231"/>
              <a:gd name="connsiteY81" fmla="*/ 55095 h 118026"/>
              <a:gd name="connsiteX82" fmla="*/ 420586 w 1321231"/>
              <a:gd name="connsiteY82" fmla="*/ 87252 h 118026"/>
              <a:gd name="connsiteX83" fmla="*/ 388428 w 1321231"/>
              <a:gd name="connsiteY83" fmla="*/ 55095 h 118026"/>
              <a:gd name="connsiteX84" fmla="*/ 420470 w 1321231"/>
              <a:gd name="connsiteY84" fmla="*/ 30659 h 118026"/>
              <a:gd name="connsiteX85" fmla="*/ 396496 w 1321231"/>
              <a:gd name="connsiteY85" fmla="*/ 55210 h 118026"/>
              <a:gd name="connsiteX86" fmla="*/ 420470 w 1321231"/>
              <a:gd name="connsiteY86" fmla="*/ 79990 h 118026"/>
              <a:gd name="connsiteX87" fmla="*/ 444329 w 1321231"/>
              <a:gd name="connsiteY87" fmla="*/ 55210 h 118026"/>
              <a:gd name="connsiteX88" fmla="*/ 420470 w 1321231"/>
              <a:gd name="connsiteY88" fmla="*/ 30659 h 118026"/>
              <a:gd name="connsiteX89" fmla="*/ 477640 w 1321231"/>
              <a:gd name="connsiteY89" fmla="*/ 71922 h 118026"/>
              <a:gd name="connsiteX90" fmla="*/ 477640 w 1321231"/>
              <a:gd name="connsiteY90" fmla="*/ 118027 h 118026"/>
              <a:gd name="connsiteX91" fmla="*/ 469802 w 1321231"/>
              <a:gd name="connsiteY91" fmla="*/ 118027 h 118026"/>
              <a:gd name="connsiteX92" fmla="*/ 469802 w 1321231"/>
              <a:gd name="connsiteY92" fmla="*/ 24204 h 118026"/>
              <a:gd name="connsiteX93" fmla="*/ 477640 w 1321231"/>
              <a:gd name="connsiteY93" fmla="*/ 24204 h 118026"/>
              <a:gd name="connsiteX94" fmla="*/ 477640 w 1321231"/>
              <a:gd name="connsiteY94" fmla="*/ 38612 h 118026"/>
              <a:gd name="connsiteX95" fmla="*/ 502421 w 1321231"/>
              <a:gd name="connsiteY95" fmla="*/ 23167 h 118026"/>
              <a:gd name="connsiteX96" fmla="*/ 533541 w 1321231"/>
              <a:gd name="connsiteY96" fmla="*/ 55095 h 118026"/>
              <a:gd name="connsiteX97" fmla="*/ 502421 w 1321231"/>
              <a:gd name="connsiteY97" fmla="*/ 87252 h 118026"/>
              <a:gd name="connsiteX98" fmla="*/ 477640 w 1321231"/>
              <a:gd name="connsiteY98" fmla="*/ 71807 h 118026"/>
              <a:gd name="connsiteX99" fmla="*/ 501614 w 1321231"/>
              <a:gd name="connsiteY99" fmla="*/ 30659 h 118026"/>
              <a:gd name="connsiteX100" fmla="*/ 477640 w 1321231"/>
              <a:gd name="connsiteY100" fmla="*/ 55210 h 118026"/>
              <a:gd name="connsiteX101" fmla="*/ 501614 w 1321231"/>
              <a:gd name="connsiteY101" fmla="*/ 79990 h 118026"/>
              <a:gd name="connsiteX102" fmla="*/ 525358 w 1321231"/>
              <a:gd name="connsiteY102" fmla="*/ 55210 h 118026"/>
              <a:gd name="connsiteX103" fmla="*/ 501614 w 1321231"/>
              <a:gd name="connsiteY103" fmla="*/ 30659 h 118026"/>
              <a:gd name="connsiteX104" fmla="*/ 558668 w 1321231"/>
              <a:gd name="connsiteY104" fmla="*/ 86330 h 118026"/>
              <a:gd name="connsiteX105" fmla="*/ 550830 w 1321231"/>
              <a:gd name="connsiteY105" fmla="*/ 86330 h 118026"/>
              <a:gd name="connsiteX106" fmla="*/ 550830 w 1321231"/>
              <a:gd name="connsiteY106" fmla="*/ 24204 h 118026"/>
              <a:gd name="connsiteX107" fmla="*/ 558668 w 1321231"/>
              <a:gd name="connsiteY107" fmla="*/ 24204 h 118026"/>
              <a:gd name="connsiteX108" fmla="*/ 558668 w 1321231"/>
              <a:gd name="connsiteY108" fmla="*/ 40226 h 118026"/>
              <a:gd name="connsiteX109" fmla="*/ 581951 w 1321231"/>
              <a:gd name="connsiteY109" fmla="*/ 23282 h 118026"/>
              <a:gd name="connsiteX110" fmla="*/ 581951 w 1321231"/>
              <a:gd name="connsiteY110" fmla="*/ 32157 h 118026"/>
              <a:gd name="connsiteX111" fmla="*/ 558668 w 1321231"/>
              <a:gd name="connsiteY111" fmla="*/ 56478 h 118026"/>
              <a:gd name="connsiteX112" fmla="*/ 558668 w 1321231"/>
              <a:gd name="connsiteY112" fmla="*/ 86445 h 118026"/>
              <a:gd name="connsiteX113" fmla="*/ 594629 w 1321231"/>
              <a:gd name="connsiteY113" fmla="*/ 9797 h 118026"/>
              <a:gd name="connsiteX114" fmla="*/ 588520 w 1321231"/>
              <a:gd name="connsiteY114" fmla="*/ 5532 h 118026"/>
              <a:gd name="connsiteX115" fmla="*/ 594629 w 1321231"/>
              <a:gd name="connsiteY115" fmla="*/ 1268 h 118026"/>
              <a:gd name="connsiteX116" fmla="*/ 598317 w 1321231"/>
              <a:gd name="connsiteY116" fmla="*/ 115 h 118026"/>
              <a:gd name="connsiteX117" fmla="*/ 603620 w 1321231"/>
              <a:gd name="connsiteY117" fmla="*/ 5648 h 118026"/>
              <a:gd name="connsiteX118" fmla="*/ 598317 w 1321231"/>
              <a:gd name="connsiteY118" fmla="*/ 11065 h 118026"/>
              <a:gd name="connsiteX119" fmla="*/ 594629 w 1321231"/>
              <a:gd name="connsiteY119" fmla="*/ 9797 h 118026"/>
              <a:gd name="connsiteX120" fmla="*/ 593707 w 1321231"/>
              <a:gd name="connsiteY120" fmla="*/ 24204 h 118026"/>
              <a:gd name="connsiteX121" fmla="*/ 601660 w 1321231"/>
              <a:gd name="connsiteY121" fmla="*/ 24204 h 118026"/>
              <a:gd name="connsiteX122" fmla="*/ 601660 w 1321231"/>
              <a:gd name="connsiteY122" fmla="*/ 86330 h 118026"/>
              <a:gd name="connsiteX123" fmla="*/ 593707 w 1321231"/>
              <a:gd name="connsiteY123" fmla="*/ 86330 h 118026"/>
              <a:gd name="connsiteX124" fmla="*/ 593707 w 1321231"/>
              <a:gd name="connsiteY124" fmla="*/ 24204 h 118026"/>
              <a:gd name="connsiteX125" fmla="*/ 674735 w 1321231"/>
              <a:gd name="connsiteY125" fmla="*/ 72038 h 118026"/>
              <a:gd name="connsiteX126" fmla="*/ 649954 w 1321231"/>
              <a:gd name="connsiteY126" fmla="*/ 87367 h 118026"/>
              <a:gd name="connsiteX127" fmla="*/ 618834 w 1321231"/>
              <a:gd name="connsiteY127" fmla="*/ 55555 h 118026"/>
              <a:gd name="connsiteX128" fmla="*/ 649954 w 1321231"/>
              <a:gd name="connsiteY128" fmla="*/ 23167 h 118026"/>
              <a:gd name="connsiteX129" fmla="*/ 674735 w 1321231"/>
              <a:gd name="connsiteY129" fmla="*/ 38612 h 118026"/>
              <a:gd name="connsiteX130" fmla="*/ 674735 w 1321231"/>
              <a:gd name="connsiteY130" fmla="*/ 24204 h 118026"/>
              <a:gd name="connsiteX131" fmla="*/ 682573 w 1321231"/>
              <a:gd name="connsiteY131" fmla="*/ 24204 h 118026"/>
              <a:gd name="connsiteX132" fmla="*/ 682573 w 1321231"/>
              <a:gd name="connsiteY132" fmla="*/ 86330 h 118026"/>
              <a:gd name="connsiteX133" fmla="*/ 674735 w 1321231"/>
              <a:gd name="connsiteY133" fmla="*/ 86330 h 118026"/>
              <a:gd name="connsiteX134" fmla="*/ 674735 w 1321231"/>
              <a:gd name="connsiteY134" fmla="*/ 72038 h 118026"/>
              <a:gd name="connsiteX135" fmla="*/ 627017 w 1321231"/>
              <a:gd name="connsiteY135" fmla="*/ 55440 h 118026"/>
              <a:gd name="connsiteX136" fmla="*/ 650761 w 1321231"/>
              <a:gd name="connsiteY136" fmla="*/ 79990 h 118026"/>
              <a:gd name="connsiteX137" fmla="*/ 674735 w 1321231"/>
              <a:gd name="connsiteY137" fmla="*/ 55440 h 118026"/>
              <a:gd name="connsiteX138" fmla="*/ 650761 w 1321231"/>
              <a:gd name="connsiteY138" fmla="*/ 30659 h 118026"/>
              <a:gd name="connsiteX139" fmla="*/ 627017 w 1321231"/>
              <a:gd name="connsiteY139" fmla="*/ 55440 h 118026"/>
              <a:gd name="connsiteX140" fmla="*/ 724182 w 1321231"/>
              <a:gd name="connsiteY140" fmla="*/ 87367 h 118026"/>
              <a:gd name="connsiteX141" fmla="*/ 703896 w 1321231"/>
              <a:gd name="connsiteY141" fmla="*/ 65929 h 118026"/>
              <a:gd name="connsiteX142" fmla="*/ 703896 w 1321231"/>
              <a:gd name="connsiteY142" fmla="*/ 3919 h 118026"/>
              <a:gd name="connsiteX143" fmla="*/ 711619 w 1321231"/>
              <a:gd name="connsiteY143" fmla="*/ 3919 h 118026"/>
              <a:gd name="connsiteX144" fmla="*/ 711619 w 1321231"/>
              <a:gd name="connsiteY144" fmla="*/ 24204 h 118026"/>
              <a:gd name="connsiteX145" fmla="*/ 738935 w 1321231"/>
              <a:gd name="connsiteY145" fmla="*/ 24204 h 118026"/>
              <a:gd name="connsiteX146" fmla="*/ 738935 w 1321231"/>
              <a:gd name="connsiteY146" fmla="*/ 31581 h 118026"/>
              <a:gd name="connsiteX147" fmla="*/ 711619 w 1321231"/>
              <a:gd name="connsiteY147" fmla="*/ 31581 h 118026"/>
              <a:gd name="connsiteX148" fmla="*/ 711619 w 1321231"/>
              <a:gd name="connsiteY148" fmla="*/ 66621 h 118026"/>
              <a:gd name="connsiteX149" fmla="*/ 724989 w 1321231"/>
              <a:gd name="connsiteY149" fmla="*/ 79990 h 118026"/>
              <a:gd name="connsiteX150" fmla="*/ 739973 w 1321231"/>
              <a:gd name="connsiteY150" fmla="*/ 75265 h 118026"/>
              <a:gd name="connsiteX151" fmla="*/ 739973 w 1321231"/>
              <a:gd name="connsiteY151" fmla="*/ 82872 h 118026"/>
              <a:gd name="connsiteX152" fmla="*/ 724297 w 1321231"/>
              <a:gd name="connsiteY152" fmla="*/ 87483 h 118026"/>
              <a:gd name="connsiteX153" fmla="*/ 748271 w 1321231"/>
              <a:gd name="connsiteY153" fmla="*/ 55671 h 118026"/>
              <a:gd name="connsiteX154" fmla="*/ 778815 w 1321231"/>
              <a:gd name="connsiteY154" fmla="*/ 23167 h 118026"/>
              <a:gd name="connsiteX155" fmla="*/ 808207 w 1321231"/>
              <a:gd name="connsiteY155" fmla="*/ 54518 h 118026"/>
              <a:gd name="connsiteX156" fmla="*/ 807976 w 1321231"/>
              <a:gd name="connsiteY156" fmla="*/ 58322 h 118026"/>
              <a:gd name="connsiteX157" fmla="*/ 756455 w 1321231"/>
              <a:gd name="connsiteY157" fmla="*/ 58322 h 118026"/>
              <a:gd name="connsiteX158" fmla="*/ 781351 w 1321231"/>
              <a:gd name="connsiteY158" fmla="*/ 80106 h 118026"/>
              <a:gd name="connsiteX159" fmla="*/ 804057 w 1321231"/>
              <a:gd name="connsiteY159" fmla="*/ 72499 h 118026"/>
              <a:gd name="connsiteX160" fmla="*/ 804057 w 1321231"/>
              <a:gd name="connsiteY160" fmla="*/ 80221 h 118026"/>
              <a:gd name="connsiteX161" fmla="*/ 781351 w 1321231"/>
              <a:gd name="connsiteY161" fmla="*/ 87367 h 118026"/>
              <a:gd name="connsiteX162" fmla="*/ 748271 w 1321231"/>
              <a:gd name="connsiteY162" fmla="*/ 55671 h 118026"/>
              <a:gd name="connsiteX163" fmla="*/ 800023 w 1321231"/>
              <a:gd name="connsiteY163" fmla="*/ 51867 h 118026"/>
              <a:gd name="connsiteX164" fmla="*/ 778815 w 1321231"/>
              <a:gd name="connsiteY164" fmla="*/ 30429 h 118026"/>
              <a:gd name="connsiteX165" fmla="*/ 756570 w 1321231"/>
              <a:gd name="connsiteY165" fmla="*/ 51867 h 118026"/>
              <a:gd name="connsiteX166" fmla="*/ 799908 w 1321231"/>
              <a:gd name="connsiteY166" fmla="*/ 51867 h 118026"/>
              <a:gd name="connsiteX167" fmla="*/ 883472 w 1321231"/>
              <a:gd name="connsiteY167" fmla="*/ 79990 h 118026"/>
              <a:gd name="connsiteX168" fmla="*/ 903988 w 1321231"/>
              <a:gd name="connsiteY168" fmla="*/ 72614 h 118026"/>
              <a:gd name="connsiteX169" fmla="*/ 903988 w 1321231"/>
              <a:gd name="connsiteY169" fmla="*/ 80682 h 118026"/>
              <a:gd name="connsiteX170" fmla="*/ 882781 w 1321231"/>
              <a:gd name="connsiteY170" fmla="*/ 87252 h 118026"/>
              <a:gd name="connsiteX171" fmla="*/ 850623 w 1321231"/>
              <a:gd name="connsiteY171" fmla="*/ 55210 h 118026"/>
              <a:gd name="connsiteX172" fmla="*/ 882665 w 1321231"/>
              <a:gd name="connsiteY172" fmla="*/ 23167 h 118026"/>
              <a:gd name="connsiteX173" fmla="*/ 903297 w 1321231"/>
              <a:gd name="connsiteY173" fmla="*/ 30313 h 118026"/>
              <a:gd name="connsiteX174" fmla="*/ 903297 w 1321231"/>
              <a:gd name="connsiteY174" fmla="*/ 39073 h 118026"/>
              <a:gd name="connsiteX175" fmla="*/ 883126 w 1321231"/>
              <a:gd name="connsiteY175" fmla="*/ 30659 h 118026"/>
              <a:gd name="connsiteX176" fmla="*/ 858691 w 1321231"/>
              <a:gd name="connsiteY176" fmla="*/ 55210 h 118026"/>
              <a:gd name="connsiteX177" fmla="*/ 883472 w 1321231"/>
              <a:gd name="connsiteY177" fmla="*/ 79990 h 118026"/>
              <a:gd name="connsiteX178" fmla="*/ 916091 w 1321231"/>
              <a:gd name="connsiteY178" fmla="*/ 55095 h 118026"/>
              <a:gd name="connsiteX179" fmla="*/ 948248 w 1321231"/>
              <a:gd name="connsiteY179" fmla="*/ 23167 h 118026"/>
              <a:gd name="connsiteX180" fmla="*/ 980060 w 1321231"/>
              <a:gd name="connsiteY180" fmla="*/ 55095 h 118026"/>
              <a:gd name="connsiteX181" fmla="*/ 948248 w 1321231"/>
              <a:gd name="connsiteY181" fmla="*/ 87252 h 118026"/>
              <a:gd name="connsiteX182" fmla="*/ 916091 w 1321231"/>
              <a:gd name="connsiteY182" fmla="*/ 55095 h 118026"/>
              <a:gd name="connsiteX183" fmla="*/ 948133 w 1321231"/>
              <a:gd name="connsiteY183" fmla="*/ 30659 h 118026"/>
              <a:gd name="connsiteX184" fmla="*/ 924159 w 1321231"/>
              <a:gd name="connsiteY184" fmla="*/ 55210 h 118026"/>
              <a:gd name="connsiteX185" fmla="*/ 948133 w 1321231"/>
              <a:gd name="connsiteY185" fmla="*/ 79990 h 118026"/>
              <a:gd name="connsiteX186" fmla="*/ 971992 w 1321231"/>
              <a:gd name="connsiteY186" fmla="*/ 55210 h 118026"/>
              <a:gd name="connsiteX187" fmla="*/ 948133 w 1321231"/>
              <a:gd name="connsiteY187" fmla="*/ 30659 h 118026"/>
              <a:gd name="connsiteX188" fmla="*/ 1005302 w 1321231"/>
              <a:gd name="connsiteY188" fmla="*/ 86330 h 118026"/>
              <a:gd name="connsiteX189" fmla="*/ 997465 w 1321231"/>
              <a:gd name="connsiteY189" fmla="*/ 86330 h 118026"/>
              <a:gd name="connsiteX190" fmla="*/ 997465 w 1321231"/>
              <a:gd name="connsiteY190" fmla="*/ 24204 h 118026"/>
              <a:gd name="connsiteX191" fmla="*/ 1005302 w 1321231"/>
              <a:gd name="connsiteY191" fmla="*/ 24204 h 118026"/>
              <a:gd name="connsiteX192" fmla="*/ 1005302 w 1321231"/>
              <a:gd name="connsiteY192" fmla="*/ 38382 h 118026"/>
              <a:gd name="connsiteX193" fmla="*/ 1028239 w 1321231"/>
              <a:gd name="connsiteY193" fmla="*/ 23167 h 118026"/>
              <a:gd name="connsiteX194" fmla="*/ 1052790 w 1321231"/>
              <a:gd name="connsiteY194" fmla="*/ 50830 h 118026"/>
              <a:gd name="connsiteX195" fmla="*/ 1052790 w 1321231"/>
              <a:gd name="connsiteY195" fmla="*/ 86330 h 118026"/>
              <a:gd name="connsiteX196" fmla="*/ 1044952 w 1321231"/>
              <a:gd name="connsiteY196" fmla="*/ 86330 h 118026"/>
              <a:gd name="connsiteX197" fmla="*/ 1044952 w 1321231"/>
              <a:gd name="connsiteY197" fmla="*/ 51982 h 118026"/>
              <a:gd name="connsiteX198" fmla="*/ 1026280 w 1321231"/>
              <a:gd name="connsiteY198" fmla="*/ 30774 h 118026"/>
              <a:gd name="connsiteX199" fmla="*/ 1005187 w 1321231"/>
              <a:gd name="connsiteY199" fmla="*/ 55210 h 118026"/>
              <a:gd name="connsiteX200" fmla="*/ 1005187 w 1321231"/>
              <a:gd name="connsiteY200" fmla="*/ 86330 h 118026"/>
              <a:gd name="connsiteX201" fmla="*/ 1090249 w 1321231"/>
              <a:gd name="connsiteY201" fmla="*/ 87367 h 118026"/>
              <a:gd name="connsiteX202" fmla="*/ 1069964 w 1321231"/>
              <a:gd name="connsiteY202" fmla="*/ 65929 h 118026"/>
              <a:gd name="connsiteX203" fmla="*/ 1069964 w 1321231"/>
              <a:gd name="connsiteY203" fmla="*/ 3919 h 118026"/>
              <a:gd name="connsiteX204" fmla="*/ 1077686 w 1321231"/>
              <a:gd name="connsiteY204" fmla="*/ 3919 h 118026"/>
              <a:gd name="connsiteX205" fmla="*/ 1077686 w 1321231"/>
              <a:gd name="connsiteY205" fmla="*/ 24204 h 118026"/>
              <a:gd name="connsiteX206" fmla="*/ 1105003 w 1321231"/>
              <a:gd name="connsiteY206" fmla="*/ 24204 h 118026"/>
              <a:gd name="connsiteX207" fmla="*/ 1105003 w 1321231"/>
              <a:gd name="connsiteY207" fmla="*/ 31581 h 118026"/>
              <a:gd name="connsiteX208" fmla="*/ 1077686 w 1321231"/>
              <a:gd name="connsiteY208" fmla="*/ 31581 h 118026"/>
              <a:gd name="connsiteX209" fmla="*/ 1077686 w 1321231"/>
              <a:gd name="connsiteY209" fmla="*/ 66621 h 118026"/>
              <a:gd name="connsiteX210" fmla="*/ 1091056 w 1321231"/>
              <a:gd name="connsiteY210" fmla="*/ 79990 h 118026"/>
              <a:gd name="connsiteX211" fmla="*/ 1106040 w 1321231"/>
              <a:gd name="connsiteY211" fmla="*/ 75265 h 118026"/>
              <a:gd name="connsiteX212" fmla="*/ 1106040 w 1321231"/>
              <a:gd name="connsiteY212" fmla="*/ 82872 h 118026"/>
              <a:gd name="connsiteX213" fmla="*/ 1090365 w 1321231"/>
              <a:gd name="connsiteY213" fmla="*/ 87483 h 118026"/>
              <a:gd name="connsiteX214" fmla="*/ 1114339 w 1321231"/>
              <a:gd name="connsiteY214" fmla="*/ 55671 h 118026"/>
              <a:gd name="connsiteX215" fmla="*/ 1144883 w 1321231"/>
              <a:gd name="connsiteY215" fmla="*/ 23167 h 118026"/>
              <a:gd name="connsiteX216" fmla="*/ 1174274 w 1321231"/>
              <a:gd name="connsiteY216" fmla="*/ 54518 h 118026"/>
              <a:gd name="connsiteX217" fmla="*/ 1174044 w 1321231"/>
              <a:gd name="connsiteY217" fmla="*/ 58322 h 118026"/>
              <a:gd name="connsiteX218" fmla="*/ 1122522 w 1321231"/>
              <a:gd name="connsiteY218" fmla="*/ 58322 h 118026"/>
              <a:gd name="connsiteX219" fmla="*/ 1147419 w 1321231"/>
              <a:gd name="connsiteY219" fmla="*/ 80106 h 118026"/>
              <a:gd name="connsiteX220" fmla="*/ 1170125 w 1321231"/>
              <a:gd name="connsiteY220" fmla="*/ 72499 h 118026"/>
              <a:gd name="connsiteX221" fmla="*/ 1170125 w 1321231"/>
              <a:gd name="connsiteY221" fmla="*/ 80221 h 118026"/>
              <a:gd name="connsiteX222" fmla="*/ 1147419 w 1321231"/>
              <a:gd name="connsiteY222" fmla="*/ 87367 h 118026"/>
              <a:gd name="connsiteX223" fmla="*/ 1114339 w 1321231"/>
              <a:gd name="connsiteY223" fmla="*/ 55671 h 118026"/>
              <a:gd name="connsiteX224" fmla="*/ 1166091 w 1321231"/>
              <a:gd name="connsiteY224" fmla="*/ 51867 h 118026"/>
              <a:gd name="connsiteX225" fmla="*/ 1144883 w 1321231"/>
              <a:gd name="connsiteY225" fmla="*/ 30429 h 118026"/>
              <a:gd name="connsiteX226" fmla="*/ 1122638 w 1321231"/>
              <a:gd name="connsiteY226" fmla="*/ 51867 h 118026"/>
              <a:gd name="connsiteX227" fmla="*/ 1165975 w 1321231"/>
              <a:gd name="connsiteY227" fmla="*/ 51867 h 118026"/>
              <a:gd name="connsiteX228" fmla="*/ 1199401 w 1321231"/>
              <a:gd name="connsiteY228" fmla="*/ 86330 h 118026"/>
              <a:gd name="connsiteX229" fmla="*/ 1191563 w 1321231"/>
              <a:gd name="connsiteY229" fmla="*/ 86330 h 118026"/>
              <a:gd name="connsiteX230" fmla="*/ 1191563 w 1321231"/>
              <a:gd name="connsiteY230" fmla="*/ 24204 h 118026"/>
              <a:gd name="connsiteX231" fmla="*/ 1199401 w 1321231"/>
              <a:gd name="connsiteY231" fmla="*/ 24204 h 118026"/>
              <a:gd name="connsiteX232" fmla="*/ 1199401 w 1321231"/>
              <a:gd name="connsiteY232" fmla="*/ 38382 h 118026"/>
              <a:gd name="connsiteX233" fmla="*/ 1222338 w 1321231"/>
              <a:gd name="connsiteY233" fmla="*/ 23167 h 118026"/>
              <a:gd name="connsiteX234" fmla="*/ 1246888 w 1321231"/>
              <a:gd name="connsiteY234" fmla="*/ 50830 h 118026"/>
              <a:gd name="connsiteX235" fmla="*/ 1246888 w 1321231"/>
              <a:gd name="connsiteY235" fmla="*/ 86330 h 118026"/>
              <a:gd name="connsiteX236" fmla="*/ 1239050 w 1321231"/>
              <a:gd name="connsiteY236" fmla="*/ 86330 h 118026"/>
              <a:gd name="connsiteX237" fmla="*/ 1239050 w 1321231"/>
              <a:gd name="connsiteY237" fmla="*/ 51982 h 118026"/>
              <a:gd name="connsiteX238" fmla="*/ 1220378 w 1321231"/>
              <a:gd name="connsiteY238" fmla="*/ 30774 h 118026"/>
              <a:gd name="connsiteX239" fmla="*/ 1199286 w 1321231"/>
              <a:gd name="connsiteY239" fmla="*/ 55210 h 118026"/>
              <a:gd name="connsiteX240" fmla="*/ 1199286 w 1321231"/>
              <a:gd name="connsiteY240" fmla="*/ 86330 h 118026"/>
              <a:gd name="connsiteX241" fmla="*/ 1284348 w 1321231"/>
              <a:gd name="connsiteY241" fmla="*/ 87367 h 118026"/>
              <a:gd name="connsiteX242" fmla="*/ 1264062 w 1321231"/>
              <a:gd name="connsiteY242" fmla="*/ 65929 h 118026"/>
              <a:gd name="connsiteX243" fmla="*/ 1264062 w 1321231"/>
              <a:gd name="connsiteY243" fmla="*/ 3919 h 118026"/>
              <a:gd name="connsiteX244" fmla="*/ 1271785 w 1321231"/>
              <a:gd name="connsiteY244" fmla="*/ 3919 h 118026"/>
              <a:gd name="connsiteX245" fmla="*/ 1271785 w 1321231"/>
              <a:gd name="connsiteY245" fmla="*/ 24204 h 118026"/>
              <a:gd name="connsiteX246" fmla="*/ 1299101 w 1321231"/>
              <a:gd name="connsiteY246" fmla="*/ 24204 h 118026"/>
              <a:gd name="connsiteX247" fmla="*/ 1299101 w 1321231"/>
              <a:gd name="connsiteY247" fmla="*/ 31581 h 118026"/>
              <a:gd name="connsiteX248" fmla="*/ 1271785 w 1321231"/>
              <a:gd name="connsiteY248" fmla="*/ 31581 h 118026"/>
              <a:gd name="connsiteX249" fmla="*/ 1271785 w 1321231"/>
              <a:gd name="connsiteY249" fmla="*/ 66621 h 118026"/>
              <a:gd name="connsiteX250" fmla="*/ 1285155 w 1321231"/>
              <a:gd name="connsiteY250" fmla="*/ 79990 h 118026"/>
              <a:gd name="connsiteX251" fmla="*/ 1300139 w 1321231"/>
              <a:gd name="connsiteY251" fmla="*/ 75265 h 118026"/>
              <a:gd name="connsiteX252" fmla="*/ 1300139 w 1321231"/>
              <a:gd name="connsiteY252" fmla="*/ 82872 h 118026"/>
              <a:gd name="connsiteX253" fmla="*/ 1284463 w 1321231"/>
              <a:gd name="connsiteY253" fmla="*/ 87483 h 118026"/>
              <a:gd name="connsiteX254" fmla="*/ 1309014 w 1321231"/>
              <a:gd name="connsiteY254" fmla="*/ 81374 h 118026"/>
              <a:gd name="connsiteX255" fmla="*/ 1315122 w 1321231"/>
              <a:gd name="connsiteY255" fmla="*/ 75380 h 118026"/>
              <a:gd name="connsiteX256" fmla="*/ 1321231 w 1321231"/>
              <a:gd name="connsiteY256" fmla="*/ 81374 h 118026"/>
              <a:gd name="connsiteX257" fmla="*/ 1315122 w 1321231"/>
              <a:gd name="connsiteY257" fmla="*/ 87367 h 118026"/>
              <a:gd name="connsiteX258" fmla="*/ 1309014 w 1321231"/>
              <a:gd name="connsiteY258" fmla="*/ 81374 h 11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</a:cxnLst>
            <a:rect l="l" t="t" r="r" b="b"/>
            <a:pathLst>
              <a:path w="1321231" h="118026">
                <a:moveTo>
                  <a:pt x="0" y="5532"/>
                </a:moveTo>
                <a:cubicBezTo>
                  <a:pt x="0" y="2535"/>
                  <a:pt x="2305" y="0"/>
                  <a:pt x="5302" y="0"/>
                </a:cubicBezTo>
                <a:cubicBezTo>
                  <a:pt x="6685" y="0"/>
                  <a:pt x="7838" y="346"/>
                  <a:pt x="8990" y="1152"/>
                </a:cubicBezTo>
                <a:lnTo>
                  <a:pt x="15099" y="5417"/>
                </a:lnTo>
                <a:lnTo>
                  <a:pt x="8990" y="9682"/>
                </a:lnTo>
                <a:cubicBezTo>
                  <a:pt x="7838" y="10488"/>
                  <a:pt x="6685" y="10950"/>
                  <a:pt x="5302" y="10950"/>
                </a:cubicBezTo>
                <a:cubicBezTo>
                  <a:pt x="2305" y="10950"/>
                  <a:pt x="0" y="8414"/>
                  <a:pt x="0" y="5532"/>
                </a:cubicBezTo>
                <a:close/>
                <a:moveTo>
                  <a:pt x="1960" y="24204"/>
                </a:moveTo>
                <a:lnTo>
                  <a:pt x="9913" y="24204"/>
                </a:lnTo>
                <a:lnTo>
                  <a:pt x="9913" y="86330"/>
                </a:lnTo>
                <a:lnTo>
                  <a:pt x="1960" y="86330"/>
                </a:lnTo>
                <a:lnTo>
                  <a:pt x="1960" y="24204"/>
                </a:lnTo>
                <a:close/>
                <a:moveTo>
                  <a:pt x="39765" y="86330"/>
                </a:moveTo>
                <a:lnTo>
                  <a:pt x="31927" y="86330"/>
                </a:lnTo>
                <a:lnTo>
                  <a:pt x="31927" y="24204"/>
                </a:lnTo>
                <a:lnTo>
                  <a:pt x="39765" y="24204"/>
                </a:lnTo>
                <a:lnTo>
                  <a:pt x="39765" y="38382"/>
                </a:lnTo>
                <a:cubicBezTo>
                  <a:pt x="43914" y="29276"/>
                  <a:pt x="52328" y="23167"/>
                  <a:pt x="62702" y="23167"/>
                </a:cubicBezTo>
                <a:cubicBezTo>
                  <a:pt x="79184" y="23167"/>
                  <a:pt x="87252" y="34693"/>
                  <a:pt x="87252" y="50830"/>
                </a:cubicBezTo>
                <a:lnTo>
                  <a:pt x="87252" y="86330"/>
                </a:lnTo>
                <a:lnTo>
                  <a:pt x="79415" y="86330"/>
                </a:lnTo>
                <a:lnTo>
                  <a:pt x="79415" y="51982"/>
                </a:lnTo>
                <a:cubicBezTo>
                  <a:pt x="79415" y="37920"/>
                  <a:pt x="72960" y="30774"/>
                  <a:pt x="60743" y="30774"/>
                </a:cubicBezTo>
                <a:cubicBezTo>
                  <a:pt x="48525" y="30774"/>
                  <a:pt x="39650" y="41378"/>
                  <a:pt x="39650" y="55210"/>
                </a:cubicBezTo>
                <a:lnTo>
                  <a:pt x="39650" y="86330"/>
                </a:lnTo>
                <a:close/>
                <a:moveTo>
                  <a:pt x="158714" y="72038"/>
                </a:moveTo>
                <a:cubicBezTo>
                  <a:pt x="154219" y="81374"/>
                  <a:pt x="145344" y="87367"/>
                  <a:pt x="133933" y="87367"/>
                </a:cubicBezTo>
                <a:cubicBezTo>
                  <a:pt x="115837" y="87367"/>
                  <a:pt x="102813" y="73882"/>
                  <a:pt x="102813" y="55555"/>
                </a:cubicBezTo>
                <a:cubicBezTo>
                  <a:pt x="102813" y="37229"/>
                  <a:pt x="115722" y="23167"/>
                  <a:pt x="133933" y="23167"/>
                </a:cubicBezTo>
                <a:cubicBezTo>
                  <a:pt x="145344" y="23167"/>
                  <a:pt x="154219" y="29276"/>
                  <a:pt x="158714" y="38612"/>
                </a:cubicBezTo>
                <a:lnTo>
                  <a:pt x="158714" y="24204"/>
                </a:lnTo>
                <a:lnTo>
                  <a:pt x="166552" y="24204"/>
                </a:lnTo>
                <a:lnTo>
                  <a:pt x="166552" y="86330"/>
                </a:lnTo>
                <a:lnTo>
                  <a:pt x="158714" y="86330"/>
                </a:lnTo>
                <a:lnTo>
                  <a:pt x="158714" y="72038"/>
                </a:lnTo>
                <a:close/>
                <a:moveTo>
                  <a:pt x="110996" y="55440"/>
                </a:moveTo>
                <a:cubicBezTo>
                  <a:pt x="110996" y="69617"/>
                  <a:pt x="120793" y="79990"/>
                  <a:pt x="134740" y="79990"/>
                </a:cubicBezTo>
                <a:cubicBezTo>
                  <a:pt x="148686" y="79990"/>
                  <a:pt x="158714" y="69617"/>
                  <a:pt x="158714" y="55440"/>
                </a:cubicBezTo>
                <a:cubicBezTo>
                  <a:pt x="158714" y="41263"/>
                  <a:pt x="148686" y="30659"/>
                  <a:pt x="134740" y="30659"/>
                </a:cubicBezTo>
                <a:cubicBezTo>
                  <a:pt x="120793" y="30659"/>
                  <a:pt x="110996" y="41033"/>
                  <a:pt x="110996" y="55440"/>
                </a:cubicBezTo>
                <a:close/>
                <a:moveTo>
                  <a:pt x="196404" y="71922"/>
                </a:moveTo>
                <a:lnTo>
                  <a:pt x="196404" y="118027"/>
                </a:lnTo>
                <a:lnTo>
                  <a:pt x="188566" y="118027"/>
                </a:lnTo>
                <a:lnTo>
                  <a:pt x="188566" y="24204"/>
                </a:lnTo>
                <a:lnTo>
                  <a:pt x="196404" y="24204"/>
                </a:lnTo>
                <a:lnTo>
                  <a:pt x="196404" y="38612"/>
                </a:lnTo>
                <a:cubicBezTo>
                  <a:pt x="200669" y="29276"/>
                  <a:pt x="209774" y="23167"/>
                  <a:pt x="221185" y="23167"/>
                </a:cubicBezTo>
                <a:cubicBezTo>
                  <a:pt x="239166" y="23167"/>
                  <a:pt x="252305" y="36768"/>
                  <a:pt x="252305" y="55095"/>
                </a:cubicBezTo>
                <a:cubicBezTo>
                  <a:pt x="252305" y="73421"/>
                  <a:pt x="239281" y="87252"/>
                  <a:pt x="221185" y="87252"/>
                </a:cubicBezTo>
                <a:cubicBezTo>
                  <a:pt x="209774" y="87252"/>
                  <a:pt x="200784" y="81143"/>
                  <a:pt x="196404" y="71807"/>
                </a:cubicBezTo>
                <a:close/>
                <a:moveTo>
                  <a:pt x="220378" y="30659"/>
                </a:moveTo>
                <a:cubicBezTo>
                  <a:pt x="206432" y="30659"/>
                  <a:pt x="196404" y="41033"/>
                  <a:pt x="196404" y="55210"/>
                </a:cubicBezTo>
                <a:cubicBezTo>
                  <a:pt x="196404" y="69387"/>
                  <a:pt x="206432" y="79990"/>
                  <a:pt x="220378" y="79990"/>
                </a:cubicBezTo>
                <a:cubicBezTo>
                  <a:pt x="234325" y="79990"/>
                  <a:pt x="244122" y="69617"/>
                  <a:pt x="244122" y="55210"/>
                </a:cubicBezTo>
                <a:cubicBezTo>
                  <a:pt x="244122" y="40802"/>
                  <a:pt x="234325" y="30659"/>
                  <a:pt x="220378" y="30659"/>
                </a:cubicBezTo>
                <a:close/>
                <a:moveTo>
                  <a:pt x="277432" y="71922"/>
                </a:moveTo>
                <a:lnTo>
                  <a:pt x="277432" y="118027"/>
                </a:lnTo>
                <a:lnTo>
                  <a:pt x="269595" y="118027"/>
                </a:lnTo>
                <a:lnTo>
                  <a:pt x="269595" y="24204"/>
                </a:lnTo>
                <a:lnTo>
                  <a:pt x="277432" y="24204"/>
                </a:lnTo>
                <a:lnTo>
                  <a:pt x="277432" y="38612"/>
                </a:lnTo>
                <a:cubicBezTo>
                  <a:pt x="281697" y="29276"/>
                  <a:pt x="290802" y="23167"/>
                  <a:pt x="302213" y="23167"/>
                </a:cubicBezTo>
                <a:cubicBezTo>
                  <a:pt x="320194" y="23167"/>
                  <a:pt x="333334" y="36768"/>
                  <a:pt x="333334" y="55095"/>
                </a:cubicBezTo>
                <a:cubicBezTo>
                  <a:pt x="333334" y="73421"/>
                  <a:pt x="320309" y="87252"/>
                  <a:pt x="302213" y="87252"/>
                </a:cubicBezTo>
                <a:cubicBezTo>
                  <a:pt x="290802" y="87252"/>
                  <a:pt x="281812" y="81143"/>
                  <a:pt x="277432" y="71807"/>
                </a:cubicBezTo>
                <a:close/>
                <a:moveTo>
                  <a:pt x="301407" y="30659"/>
                </a:moveTo>
                <a:cubicBezTo>
                  <a:pt x="287460" y="30659"/>
                  <a:pt x="277432" y="41033"/>
                  <a:pt x="277432" y="55210"/>
                </a:cubicBezTo>
                <a:cubicBezTo>
                  <a:pt x="277432" y="69387"/>
                  <a:pt x="287460" y="79990"/>
                  <a:pt x="301407" y="79990"/>
                </a:cubicBezTo>
                <a:cubicBezTo>
                  <a:pt x="315353" y="79990"/>
                  <a:pt x="325150" y="69617"/>
                  <a:pt x="325150" y="55210"/>
                </a:cubicBezTo>
                <a:cubicBezTo>
                  <a:pt x="325150" y="40802"/>
                  <a:pt x="315353" y="30659"/>
                  <a:pt x="301407" y="30659"/>
                </a:cubicBezTo>
                <a:close/>
                <a:moveTo>
                  <a:pt x="358460" y="86330"/>
                </a:moveTo>
                <a:lnTo>
                  <a:pt x="350623" y="86330"/>
                </a:lnTo>
                <a:lnTo>
                  <a:pt x="350623" y="24204"/>
                </a:lnTo>
                <a:lnTo>
                  <a:pt x="358460" y="24204"/>
                </a:lnTo>
                <a:lnTo>
                  <a:pt x="358460" y="40226"/>
                </a:lnTo>
                <a:cubicBezTo>
                  <a:pt x="362725" y="29737"/>
                  <a:pt x="371369" y="23282"/>
                  <a:pt x="381743" y="23282"/>
                </a:cubicBezTo>
                <a:lnTo>
                  <a:pt x="381743" y="32157"/>
                </a:lnTo>
                <a:cubicBezTo>
                  <a:pt x="369295" y="30890"/>
                  <a:pt x="358460" y="40456"/>
                  <a:pt x="358460" y="56478"/>
                </a:cubicBezTo>
                <a:lnTo>
                  <a:pt x="358460" y="86445"/>
                </a:lnTo>
                <a:close/>
                <a:moveTo>
                  <a:pt x="388428" y="55095"/>
                </a:moveTo>
                <a:cubicBezTo>
                  <a:pt x="388428" y="36653"/>
                  <a:pt x="401914" y="23167"/>
                  <a:pt x="420586" y="23167"/>
                </a:cubicBezTo>
                <a:cubicBezTo>
                  <a:pt x="439258" y="23167"/>
                  <a:pt x="452397" y="36653"/>
                  <a:pt x="452397" y="55095"/>
                </a:cubicBezTo>
                <a:cubicBezTo>
                  <a:pt x="452397" y="73536"/>
                  <a:pt x="439258" y="87252"/>
                  <a:pt x="420586" y="87252"/>
                </a:cubicBezTo>
                <a:cubicBezTo>
                  <a:pt x="401914" y="87252"/>
                  <a:pt x="388428" y="73651"/>
                  <a:pt x="388428" y="55095"/>
                </a:cubicBezTo>
                <a:close/>
                <a:moveTo>
                  <a:pt x="420470" y="30659"/>
                </a:moveTo>
                <a:cubicBezTo>
                  <a:pt x="406409" y="30659"/>
                  <a:pt x="396496" y="41033"/>
                  <a:pt x="396496" y="55210"/>
                </a:cubicBezTo>
                <a:cubicBezTo>
                  <a:pt x="396496" y="69387"/>
                  <a:pt x="406409" y="79990"/>
                  <a:pt x="420470" y="79990"/>
                </a:cubicBezTo>
                <a:cubicBezTo>
                  <a:pt x="434532" y="79990"/>
                  <a:pt x="444329" y="69617"/>
                  <a:pt x="444329" y="55210"/>
                </a:cubicBezTo>
                <a:cubicBezTo>
                  <a:pt x="444329" y="40802"/>
                  <a:pt x="434417" y="30659"/>
                  <a:pt x="420470" y="30659"/>
                </a:cubicBezTo>
                <a:close/>
                <a:moveTo>
                  <a:pt x="477640" y="71922"/>
                </a:moveTo>
                <a:lnTo>
                  <a:pt x="477640" y="118027"/>
                </a:lnTo>
                <a:lnTo>
                  <a:pt x="469802" y="118027"/>
                </a:lnTo>
                <a:lnTo>
                  <a:pt x="469802" y="24204"/>
                </a:lnTo>
                <a:lnTo>
                  <a:pt x="477640" y="24204"/>
                </a:lnTo>
                <a:lnTo>
                  <a:pt x="477640" y="38612"/>
                </a:lnTo>
                <a:cubicBezTo>
                  <a:pt x="481904" y="29276"/>
                  <a:pt x="491010" y="23167"/>
                  <a:pt x="502421" y="23167"/>
                </a:cubicBezTo>
                <a:cubicBezTo>
                  <a:pt x="520401" y="23167"/>
                  <a:pt x="533541" y="36768"/>
                  <a:pt x="533541" y="55095"/>
                </a:cubicBezTo>
                <a:cubicBezTo>
                  <a:pt x="533541" y="73421"/>
                  <a:pt x="520516" y="87252"/>
                  <a:pt x="502421" y="87252"/>
                </a:cubicBezTo>
                <a:cubicBezTo>
                  <a:pt x="491010" y="87252"/>
                  <a:pt x="482020" y="81143"/>
                  <a:pt x="477640" y="71807"/>
                </a:cubicBezTo>
                <a:close/>
                <a:moveTo>
                  <a:pt x="501614" y="30659"/>
                </a:moveTo>
                <a:cubicBezTo>
                  <a:pt x="487667" y="30659"/>
                  <a:pt x="477640" y="41033"/>
                  <a:pt x="477640" y="55210"/>
                </a:cubicBezTo>
                <a:cubicBezTo>
                  <a:pt x="477640" y="69387"/>
                  <a:pt x="487667" y="79990"/>
                  <a:pt x="501614" y="79990"/>
                </a:cubicBezTo>
                <a:cubicBezTo>
                  <a:pt x="515560" y="79990"/>
                  <a:pt x="525358" y="69617"/>
                  <a:pt x="525358" y="55210"/>
                </a:cubicBezTo>
                <a:cubicBezTo>
                  <a:pt x="525358" y="40802"/>
                  <a:pt x="515560" y="30659"/>
                  <a:pt x="501614" y="30659"/>
                </a:cubicBezTo>
                <a:close/>
                <a:moveTo>
                  <a:pt x="558668" y="86330"/>
                </a:moveTo>
                <a:lnTo>
                  <a:pt x="550830" y="86330"/>
                </a:lnTo>
                <a:lnTo>
                  <a:pt x="550830" y="24204"/>
                </a:lnTo>
                <a:lnTo>
                  <a:pt x="558668" y="24204"/>
                </a:lnTo>
                <a:lnTo>
                  <a:pt x="558668" y="40226"/>
                </a:lnTo>
                <a:cubicBezTo>
                  <a:pt x="562933" y="29737"/>
                  <a:pt x="571577" y="23282"/>
                  <a:pt x="581951" y="23282"/>
                </a:cubicBezTo>
                <a:lnTo>
                  <a:pt x="581951" y="32157"/>
                </a:lnTo>
                <a:cubicBezTo>
                  <a:pt x="569502" y="30890"/>
                  <a:pt x="558668" y="40456"/>
                  <a:pt x="558668" y="56478"/>
                </a:cubicBezTo>
                <a:lnTo>
                  <a:pt x="558668" y="86445"/>
                </a:lnTo>
                <a:close/>
                <a:moveTo>
                  <a:pt x="594629" y="9797"/>
                </a:moveTo>
                <a:lnTo>
                  <a:pt x="588520" y="5532"/>
                </a:lnTo>
                <a:lnTo>
                  <a:pt x="594629" y="1268"/>
                </a:lnTo>
                <a:cubicBezTo>
                  <a:pt x="595782" y="461"/>
                  <a:pt x="596934" y="115"/>
                  <a:pt x="598317" y="115"/>
                </a:cubicBezTo>
                <a:cubicBezTo>
                  <a:pt x="601314" y="115"/>
                  <a:pt x="603620" y="2651"/>
                  <a:pt x="603620" y="5648"/>
                </a:cubicBezTo>
                <a:cubicBezTo>
                  <a:pt x="603620" y="8645"/>
                  <a:pt x="601314" y="11065"/>
                  <a:pt x="598317" y="11065"/>
                </a:cubicBezTo>
                <a:cubicBezTo>
                  <a:pt x="596934" y="11065"/>
                  <a:pt x="595782" y="10604"/>
                  <a:pt x="594629" y="9797"/>
                </a:cubicBezTo>
                <a:close/>
                <a:moveTo>
                  <a:pt x="593707" y="24204"/>
                </a:moveTo>
                <a:lnTo>
                  <a:pt x="601660" y="24204"/>
                </a:lnTo>
                <a:lnTo>
                  <a:pt x="601660" y="86330"/>
                </a:lnTo>
                <a:lnTo>
                  <a:pt x="593707" y="86330"/>
                </a:lnTo>
                <a:lnTo>
                  <a:pt x="593707" y="24204"/>
                </a:lnTo>
                <a:close/>
                <a:moveTo>
                  <a:pt x="674735" y="72038"/>
                </a:moveTo>
                <a:cubicBezTo>
                  <a:pt x="670240" y="81374"/>
                  <a:pt x="661365" y="87367"/>
                  <a:pt x="649954" y="87367"/>
                </a:cubicBezTo>
                <a:cubicBezTo>
                  <a:pt x="631858" y="87367"/>
                  <a:pt x="618834" y="73882"/>
                  <a:pt x="618834" y="55555"/>
                </a:cubicBezTo>
                <a:cubicBezTo>
                  <a:pt x="618834" y="37229"/>
                  <a:pt x="631743" y="23167"/>
                  <a:pt x="649954" y="23167"/>
                </a:cubicBezTo>
                <a:cubicBezTo>
                  <a:pt x="661365" y="23167"/>
                  <a:pt x="670240" y="29276"/>
                  <a:pt x="674735" y="38612"/>
                </a:cubicBezTo>
                <a:lnTo>
                  <a:pt x="674735" y="24204"/>
                </a:lnTo>
                <a:lnTo>
                  <a:pt x="682573" y="24204"/>
                </a:lnTo>
                <a:lnTo>
                  <a:pt x="682573" y="86330"/>
                </a:lnTo>
                <a:lnTo>
                  <a:pt x="674735" y="86330"/>
                </a:lnTo>
                <a:lnTo>
                  <a:pt x="674735" y="72038"/>
                </a:lnTo>
                <a:close/>
                <a:moveTo>
                  <a:pt x="627017" y="55440"/>
                </a:moveTo>
                <a:cubicBezTo>
                  <a:pt x="627017" y="69617"/>
                  <a:pt x="636814" y="79990"/>
                  <a:pt x="650761" y="79990"/>
                </a:cubicBezTo>
                <a:cubicBezTo>
                  <a:pt x="664708" y="79990"/>
                  <a:pt x="674735" y="69617"/>
                  <a:pt x="674735" y="55440"/>
                </a:cubicBezTo>
                <a:cubicBezTo>
                  <a:pt x="674735" y="41263"/>
                  <a:pt x="664708" y="30659"/>
                  <a:pt x="650761" y="30659"/>
                </a:cubicBezTo>
                <a:cubicBezTo>
                  <a:pt x="636814" y="30659"/>
                  <a:pt x="627017" y="41033"/>
                  <a:pt x="627017" y="55440"/>
                </a:cubicBezTo>
                <a:close/>
                <a:moveTo>
                  <a:pt x="724182" y="87367"/>
                </a:moveTo>
                <a:cubicBezTo>
                  <a:pt x="711619" y="87367"/>
                  <a:pt x="703896" y="81489"/>
                  <a:pt x="703896" y="65929"/>
                </a:cubicBezTo>
                <a:lnTo>
                  <a:pt x="703896" y="3919"/>
                </a:lnTo>
                <a:lnTo>
                  <a:pt x="711619" y="3919"/>
                </a:lnTo>
                <a:lnTo>
                  <a:pt x="711619" y="24204"/>
                </a:lnTo>
                <a:lnTo>
                  <a:pt x="738935" y="24204"/>
                </a:lnTo>
                <a:lnTo>
                  <a:pt x="738935" y="31581"/>
                </a:lnTo>
                <a:lnTo>
                  <a:pt x="711619" y="31581"/>
                </a:lnTo>
                <a:lnTo>
                  <a:pt x="711619" y="66621"/>
                </a:lnTo>
                <a:cubicBezTo>
                  <a:pt x="711619" y="76187"/>
                  <a:pt x="717151" y="79990"/>
                  <a:pt x="724989" y="79990"/>
                </a:cubicBezTo>
                <a:cubicBezTo>
                  <a:pt x="729830" y="79990"/>
                  <a:pt x="735362" y="78607"/>
                  <a:pt x="739973" y="75265"/>
                </a:cubicBezTo>
                <a:lnTo>
                  <a:pt x="739973" y="82872"/>
                </a:lnTo>
                <a:cubicBezTo>
                  <a:pt x="735477" y="86099"/>
                  <a:pt x="729368" y="87483"/>
                  <a:pt x="724297" y="87483"/>
                </a:cubicBezTo>
                <a:close/>
                <a:moveTo>
                  <a:pt x="748271" y="55671"/>
                </a:moveTo>
                <a:cubicBezTo>
                  <a:pt x="748271" y="37229"/>
                  <a:pt x="759913" y="23167"/>
                  <a:pt x="778815" y="23167"/>
                </a:cubicBezTo>
                <a:cubicBezTo>
                  <a:pt x="797718" y="23167"/>
                  <a:pt x="808207" y="36537"/>
                  <a:pt x="808207" y="54518"/>
                </a:cubicBezTo>
                <a:cubicBezTo>
                  <a:pt x="808207" y="55786"/>
                  <a:pt x="808092" y="57054"/>
                  <a:pt x="807976" y="58322"/>
                </a:cubicBezTo>
                <a:lnTo>
                  <a:pt x="756455" y="58322"/>
                </a:lnTo>
                <a:cubicBezTo>
                  <a:pt x="757723" y="71116"/>
                  <a:pt x="767289" y="80106"/>
                  <a:pt x="781351" y="80106"/>
                </a:cubicBezTo>
                <a:cubicBezTo>
                  <a:pt x="789650" y="80106"/>
                  <a:pt x="797487" y="77570"/>
                  <a:pt x="804057" y="72499"/>
                </a:cubicBezTo>
                <a:lnTo>
                  <a:pt x="804057" y="80221"/>
                </a:lnTo>
                <a:cubicBezTo>
                  <a:pt x="797487" y="85062"/>
                  <a:pt x="789650" y="87367"/>
                  <a:pt x="781351" y="87367"/>
                </a:cubicBezTo>
                <a:cubicBezTo>
                  <a:pt x="761872" y="87367"/>
                  <a:pt x="748271" y="74458"/>
                  <a:pt x="748271" y="55671"/>
                </a:cubicBezTo>
                <a:close/>
                <a:moveTo>
                  <a:pt x="800023" y="51867"/>
                </a:moveTo>
                <a:cubicBezTo>
                  <a:pt x="799217" y="39649"/>
                  <a:pt x="791494" y="30429"/>
                  <a:pt x="778815" y="30429"/>
                </a:cubicBezTo>
                <a:cubicBezTo>
                  <a:pt x="766137" y="30429"/>
                  <a:pt x="757838" y="39649"/>
                  <a:pt x="756570" y="51867"/>
                </a:cubicBezTo>
                <a:lnTo>
                  <a:pt x="799908" y="51867"/>
                </a:lnTo>
                <a:close/>
                <a:moveTo>
                  <a:pt x="883472" y="79990"/>
                </a:moveTo>
                <a:cubicBezTo>
                  <a:pt x="891310" y="79990"/>
                  <a:pt x="898456" y="77570"/>
                  <a:pt x="903988" y="72614"/>
                </a:cubicBezTo>
                <a:lnTo>
                  <a:pt x="903988" y="80682"/>
                </a:lnTo>
                <a:cubicBezTo>
                  <a:pt x="897880" y="85293"/>
                  <a:pt x="890618" y="87252"/>
                  <a:pt x="882781" y="87252"/>
                </a:cubicBezTo>
                <a:cubicBezTo>
                  <a:pt x="863762" y="87252"/>
                  <a:pt x="850623" y="73882"/>
                  <a:pt x="850623" y="55210"/>
                </a:cubicBezTo>
                <a:cubicBezTo>
                  <a:pt x="850623" y="36537"/>
                  <a:pt x="864108" y="23167"/>
                  <a:pt x="882665" y="23167"/>
                </a:cubicBezTo>
                <a:cubicBezTo>
                  <a:pt x="890733" y="23167"/>
                  <a:pt x="897880" y="25587"/>
                  <a:pt x="903297" y="30313"/>
                </a:cubicBezTo>
                <a:lnTo>
                  <a:pt x="903297" y="39073"/>
                </a:lnTo>
                <a:cubicBezTo>
                  <a:pt x="898340" y="33656"/>
                  <a:pt x="891194" y="30659"/>
                  <a:pt x="883126" y="30659"/>
                </a:cubicBezTo>
                <a:cubicBezTo>
                  <a:pt x="868834" y="30659"/>
                  <a:pt x="858691" y="40802"/>
                  <a:pt x="858691" y="55210"/>
                </a:cubicBezTo>
                <a:cubicBezTo>
                  <a:pt x="858691" y="69617"/>
                  <a:pt x="868834" y="79990"/>
                  <a:pt x="883472" y="79990"/>
                </a:cubicBezTo>
                <a:close/>
                <a:moveTo>
                  <a:pt x="916091" y="55095"/>
                </a:moveTo>
                <a:cubicBezTo>
                  <a:pt x="916091" y="36653"/>
                  <a:pt x="929576" y="23167"/>
                  <a:pt x="948248" y="23167"/>
                </a:cubicBezTo>
                <a:cubicBezTo>
                  <a:pt x="966921" y="23167"/>
                  <a:pt x="980060" y="36653"/>
                  <a:pt x="980060" y="55095"/>
                </a:cubicBezTo>
                <a:cubicBezTo>
                  <a:pt x="980060" y="73536"/>
                  <a:pt x="966921" y="87252"/>
                  <a:pt x="948248" y="87252"/>
                </a:cubicBezTo>
                <a:cubicBezTo>
                  <a:pt x="929576" y="87252"/>
                  <a:pt x="916091" y="73651"/>
                  <a:pt x="916091" y="55095"/>
                </a:cubicBezTo>
                <a:close/>
                <a:moveTo>
                  <a:pt x="948133" y="30659"/>
                </a:moveTo>
                <a:cubicBezTo>
                  <a:pt x="934071" y="30659"/>
                  <a:pt x="924159" y="41033"/>
                  <a:pt x="924159" y="55210"/>
                </a:cubicBezTo>
                <a:cubicBezTo>
                  <a:pt x="924159" y="69387"/>
                  <a:pt x="934071" y="79990"/>
                  <a:pt x="948133" y="79990"/>
                </a:cubicBezTo>
                <a:cubicBezTo>
                  <a:pt x="962195" y="79990"/>
                  <a:pt x="971992" y="69617"/>
                  <a:pt x="971992" y="55210"/>
                </a:cubicBezTo>
                <a:cubicBezTo>
                  <a:pt x="971992" y="40802"/>
                  <a:pt x="962079" y="30659"/>
                  <a:pt x="948133" y="30659"/>
                </a:cubicBezTo>
                <a:close/>
                <a:moveTo>
                  <a:pt x="1005302" y="86330"/>
                </a:moveTo>
                <a:lnTo>
                  <a:pt x="997465" y="86330"/>
                </a:lnTo>
                <a:lnTo>
                  <a:pt x="997465" y="24204"/>
                </a:lnTo>
                <a:lnTo>
                  <a:pt x="1005302" y="24204"/>
                </a:lnTo>
                <a:lnTo>
                  <a:pt x="1005302" y="38382"/>
                </a:lnTo>
                <a:cubicBezTo>
                  <a:pt x="1009452" y="29276"/>
                  <a:pt x="1017866" y="23167"/>
                  <a:pt x="1028239" y="23167"/>
                </a:cubicBezTo>
                <a:cubicBezTo>
                  <a:pt x="1044721" y="23167"/>
                  <a:pt x="1052790" y="34693"/>
                  <a:pt x="1052790" y="50830"/>
                </a:cubicBezTo>
                <a:lnTo>
                  <a:pt x="1052790" y="86330"/>
                </a:lnTo>
                <a:lnTo>
                  <a:pt x="1044952" y="86330"/>
                </a:lnTo>
                <a:lnTo>
                  <a:pt x="1044952" y="51982"/>
                </a:lnTo>
                <a:cubicBezTo>
                  <a:pt x="1044952" y="37920"/>
                  <a:pt x="1038497" y="30774"/>
                  <a:pt x="1026280" y="30774"/>
                </a:cubicBezTo>
                <a:cubicBezTo>
                  <a:pt x="1014062" y="30774"/>
                  <a:pt x="1005187" y="41378"/>
                  <a:pt x="1005187" y="55210"/>
                </a:cubicBezTo>
                <a:lnTo>
                  <a:pt x="1005187" y="86330"/>
                </a:lnTo>
                <a:close/>
                <a:moveTo>
                  <a:pt x="1090249" y="87367"/>
                </a:moveTo>
                <a:cubicBezTo>
                  <a:pt x="1077686" y="87367"/>
                  <a:pt x="1069964" y="81489"/>
                  <a:pt x="1069964" y="65929"/>
                </a:cubicBezTo>
                <a:lnTo>
                  <a:pt x="1069964" y="3919"/>
                </a:lnTo>
                <a:lnTo>
                  <a:pt x="1077686" y="3919"/>
                </a:lnTo>
                <a:lnTo>
                  <a:pt x="1077686" y="24204"/>
                </a:lnTo>
                <a:lnTo>
                  <a:pt x="1105003" y="24204"/>
                </a:lnTo>
                <a:lnTo>
                  <a:pt x="1105003" y="31581"/>
                </a:lnTo>
                <a:lnTo>
                  <a:pt x="1077686" y="31581"/>
                </a:lnTo>
                <a:lnTo>
                  <a:pt x="1077686" y="66621"/>
                </a:lnTo>
                <a:cubicBezTo>
                  <a:pt x="1077686" y="76187"/>
                  <a:pt x="1083218" y="79990"/>
                  <a:pt x="1091056" y="79990"/>
                </a:cubicBezTo>
                <a:cubicBezTo>
                  <a:pt x="1095897" y="79990"/>
                  <a:pt x="1101429" y="78607"/>
                  <a:pt x="1106040" y="75265"/>
                </a:cubicBezTo>
                <a:lnTo>
                  <a:pt x="1106040" y="82872"/>
                </a:lnTo>
                <a:cubicBezTo>
                  <a:pt x="1101545" y="86099"/>
                  <a:pt x="1095436" y="87483"/>
                  <a:pt x="1090365" y="87483"/>
                </a:cubicBezTo>
                <a:close/>
                <a:moveTo>
                  <a:pt x="1114339" y="55671"/>
                </a:moveTo>
                <a:cubicBezTo>
                  <a:pt x="1114339" y="37229"/>
                  <a:pt x="1125980" y="23167"/>
                  <a:pt x="1144883" y="23167"/>
                </a:cubicBezTo>
                <a:cubicBezTo>
                  <a:pt x="1163785" y="23167"/>
                  <a:pt x="1174274" y="36537"/>
                  <a:pt x="1174274" y="54518"/>
                </a:cubicBezTo>
                <a:cubicBezTo>
                  <a:pt x="1174274" y="55786"/>
                  <a:pt x="1174159" y="57054"/>
                  <a:pt x="1174044" y="58322"/>
                </a:cubicBezTo>
                <a:lnTo>
                  <a:pt x="1122522" y="58322"/>
                </a:lnTo>
                <a:cubicBezTo>
                  <a:pt x="1123790" y="71116"/>
                  <a:pt x="1133357" y="80106"/>
                  <a:pt x="1147419" y="80106"/>
                </a:cubicBezTo>
                <a:cubicBezTo>
                  <a:pt x="1155717" y="80106"/>
                  <a:pt x="1163555" y="77570"/>
                  <a:pt x="1170125" y="72499"/>
                </a:cubicBezTo>
                <a:lnTo>
                  <a:pt x="1170125" y="80221"/>
                </a:lnTo>
                <a:cubicBezTo>
                  <a:pt x="1163555" y="85062"/>
                  <a:pt x="1155717" y="87367"/>
                  <a:pt x="1147419" y="87367"/>
                </a:cubicBezTo>
                <a:cubicBezTo>
                  <a:pt x="1127940" y="87367"/>
                  <a:pt x="1114339" y="74458"/>
                  <a:pt x="1114339" y="55671"/>
                </a:cubicBezTo>
                <a:close/>
                <a:moveTo>
                  <a:pt x="1166091" y="51867"/>
                </a:moveTo>
                <a:cubicBezTo>
                  <a:pt x="1165284" y="39649"/>
                  <a:pt x="1157562" y="30429"/>
                  <a:pt x="1144883" y="30429"/>
                </a:cubicBezTo>
                <a:cubicBezTo>
                  <a:pt x="1132204" y="30429"/>
                  <a:pt x="1123905" y="39649"/>
                  <a:pt x="1122638" y="51867"/>
                </a:cubicBezTo>
                <a:lnTo>
                  <a:pt x="1165975" y="51867"/>
                </a:lnTo>
                <a:close/>
                <a:moveTo>
                  <a:pt x="1199401" y="86330"/>
                </a:moveTo>
                <a:lnTo>
                  <a:pt x="1191563" y="86330"/>
                </a:lnTo>
                <a:lnTo>
                  <a:pt x="1191563" y="24204"/>
                </a:lnTo>
                <a:lnTo>
                  <a:pt x="1199401" y="24204"/>
                </a:lnTo>
                <a:lnTo>
                  <a:pt x="1199401" y="38382"/>
                </a:lnTo>
                <a:cubicBezTo>
                  <a:pt x="1203550" y="29276"/>
                  <a:pt x="1211965" y="23167"/>
                  <a:pt x="1222338" y="23167"/>
                </a:cubicBezTo>
                <a:cubicBezTo>
                  <a:pt x="1238820" y="23167"/>
                  <a:pt x="1246888" y="34693"/>
                  <a:pt x="1246888" y="50830"/>
                </a:cubicBezTo>
                <a:lnTo>
                  <a:pt x="1246888" y="86330"/>
                </a:lnTo>
                <a:lnTo>
                  <a:pt x="1239050" y="86330"/>
                </a:lnTo>
                <a:lnTo>
                  <a:pt x="1239050" y="51982"/>
                </a:lnTo>
                <a:cubicBezTo>
                  <a:pt x="1239050" y="37920"/>
                  <a:pt x="1232596" y="30774"/>
                  <a:pt x="1220378" y="30774"/>
                </a:cubicBezTo>
                <a:cubicBezTo>
                  <a:pt x="1208161" y="30774"/>
                  <a:pt x="1199286" y="41378"/>
                  <a:pt x="1199286" y="55210"/>
                </a:cubicBezTo>
                <a:lnTo>
                  <a:pt x="1199286" y="86330"/>
                </a:lnTo>
                <a:close/>
                <a:moveTo>
                  <a:pt x="1284348" y="87367"/>
                </a:moveTo>
                <a:cubicBezTo>
                  <a:pt x="1271785" y="87367"/>
                  <a:pt x="1264062" y="81489"/>
                  <a:pt x="1264062" y="65929"/>
                </a:cubicBezTo>
                <a:lnTo>
                  <a:pt x="1264062" y="3919"/>
                </a:lnTo>
                <a:lnTo>
                  <a:pt x="1271785" y="3919"/>
                </a:lnTo>
                <a:lnTo>
                  <a:pt x="1271785" y="24204"/>
                </a:lnTo>
                <a:lnTo>
                  <a:pt x="1299101" y="24204"/>
                </a:lnTo>
                <a:lnTo>
                  <a:pt x="1299101" y="31581"/>
                </a:lnTo>
                <a:lnTo>
                  <a:pt x="1271785" y="31581"/>
                </a:lnTo>
                <a:lnTo>
                  <a:pt x="1271785" y="66621"/>
                </a:lnTo>
                <a:cubicBezTo>
                  <a:pt x="1271785" y="76187"/>
                  <a:pt x="1277317" y="79990"/>
                  <a:pt x="1285155" y="79990"/>
                </a:cubicBezTo>
                <a:cubicBezTo>
                  <a:pt x="1289996" y="79990"/>
                  <a:pt x="1295528" y="78607"/>
                  <a:pt x="1300139" y="75265"/>
                </a:cubicBezTo>
                <a:lnTo>
                  <a:pt x="1300139" y="82872"/>
                </a:lnTo>
                <a:cubicBezTo>
                  <a:pt x="1295643" y="86099"/>
                  <a:pt x="1289535" y="87483"/>
                  <a:pt x="1284463" y="87483"/>
                </a:cubicBezTo>
                <a:close/>
                <a:moveTo>
                  <a:pt x="1309014" y="81374"/>
                </a:moveTo>
                <a:cubicBezTo>
                  <a:pt x="1309014" y="77801"/>
                  <a:pt x="1311549" y="75380"/>
                  <a:pt x="1315122" y="75380"/>
                </a:cubicBezTo>
                <a:cubicBezTo>
                  <a:pt x="1318696" y="75380"/>
                  <a:pt x="1321231" y="77801"/>
                  <a:pt x="1321231" y="81374"/>
                </a:cubicBezTo>
                <a:cubicBezTo>
                  <a:pt x="1321231" y="84947"/>
                  <a:pt x="1318696" y="87367"/>
                  <a:pt x="1315122" y="87367"/>
                </a:cubicBezTo>
                <a:cubicBezTo>
                  <a:pt x="1311549" y="87367"/>
                  <a:pt x="1309014" y="84947"/>
                  <a:pt x="1309014" y="81374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878C7CB9-84B7-4262-BCA8-FA6B0763BBC4}"/>
              </a:ext>
            </a:extLst>
          </p:cNvPr>
          <p:cNvSpPr/>
          <p:nvPr/>
        </p:nvSpPr>
        <p:spPr>
          <a:xfrm>
            <a:off x="3605118" y="1107192"/>
            <a:ext cx="336906" cy="414937"/>
          </a:xfrm>
          <a:custGeom>
            <a:avLst/>
            <a:gdLst>
              <a:gd name="connsiteX0" fmla="*/ 209198 w 336906"/>
              <a:gd name="connsiteY0" fmla="*/ 72499 h 414937"/>
              <a:gd name="connsiteX1" fmla="*/ 209198 w 336906"/>
              <a:gd name="connsiteY1" fmla="*/ 414938 h 414937"/>
              <a:gd name="connsiteX2" fmla="*/ 128400 w 336906"/>
              <a:gd name="connsiteY2" fmla="*/ 414938 h 414937"/>
              <a:gd name="connsiteX3" fmla="*/ 128400 w 336906"/>
              <a:gd name="connsiteY3" fmla="*/ 72499 h 414937"/>
              <a:gd name="connsiteX4" fmla="*/ 0 w 336906"/>
              <a:gd name="connsiteY4" fmla="*/ 72499 h 414937"/>
              <a:gd name="connsiteX5" fmla="*/ 0 w 336906"/>
              <a:gd name="connsiteY5" fmla="*/ 0 h 414937"/>
              <a:gd name="connsiteX6" fmla="*/ 336907 w 336906"/>
              <a:gd name="connsiteY6" fmla="*/ 0 h 414937"/>
              <a:gd name="connsiteX7" fmla="*/ 336907 w 336906"/>
              <a:gd name="connsiteY7" fmla="*/ 72499 h 414937"/>
              <a:gd name="connsiteX8" fmla="*/ 209083 w 336906"/>
              <a:gd name="connsiteY8" fmla="*/ 72499 h 41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906" h="414937">
                <a:moveTo>
                  <a:pt x="209198" y="72499"/>
                </a:moveTo>
                <a:lnTo>
                  <a:pt x="209198" y="414938"/>
                </a:lnTo>
                <a:lnTo>
                  <a:pt x="128400" y="414938"/>
                </a:lnTo>
                <a:lnTo>
                  <a:pt x="128400" y="72499"/>
                </a:lnTo>
                <a:lnTo>
                  <a:pt x="0" y="72499"/>
                </a:lnTo>
                <a:lnTo>
                  <a:pt x="0" y="0"/>
                </a:lnTo>
                <a:lnTo>
                  <a:pt x="336907" y="0"/>
                </a:lnTo>
                <a:lnTo>
                  <a:pt x="336907" y="72499"/>
                </a:lnTo>
                <a:lnTo>
                  <a:pt x="209083" y="72499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15608CA2-D5DC-46D6-8E72-1B380DEB5D36}"/>
              </a:ext>
            </a:extLst>
          </p:cNvPr>
          <p:cNvSpPr/>
          <p:nvPr/>
        </p:nvSpPr>
        <p:spPr>
          <a:xfrm>
            <a:off x="3906639" y="1237782"/>
            <a:ext cx="279391" cy="289880"/>
          </a:xfrm>
          <a:custGeom>
            <a:avLst/>
            <a:gdLst>
              <a:gd name="connsiteX0" fmla="*/ 0 w 279391"/>
              <a:gd name="connsiteY0" fmla="*/ 147764 h 289880"/>
              <a:gd name="connsiteX1" fmla="*/ 142693 w 279391"/>
              <a:gd name="connsiteY1" fmla="*/ 0 h 289880"/>
              <a:gd name="connsiteX2" fmla="*/ 279391 w 279391"/>
              <a:gd name="connsiteY2" fmla="*/ 137736 h 289880"/>
              <a:gd name="connsiteX3" fmla="*/ 277778 w 279391"/>
              <a:gd name="connsiteY3" fmla="*/ 169779 h 289880"/>
              <a:gd name="connsiteX4" fmla="*/ 82988 w 279391"/>
              <a:gd name="connsiteY4" fmla="*/ 169779 h 289880"/>
              <a:gd name="connsiteX5" fmla="*/ 164362 w 279391"/>
              <a:gd name="connsiteY5" fmla="*/ 225104 h 289880"/>
              <a:gd name="connsiteX6" fmla="*/ 256800 w 279391"/>
              <a:gd name="connsiteY6" fmla="*/ 199631 h 289880"/>
              <a:gd name="connsiteX7" fmla="*/ 256800 w 279391"/>
              <a:gd name="connsiteY7" fmla="*/ 263831 h 289880"/>
              <a:gd name="connsiteX8" fmla="*/ 156063 w 279391"/>
              <a:gd name="connsiteY8" fmla="*/ 289880 h 289880"/>
              <a:gd name="connsiteX9" fmla="*/ 0 w 279391"/>
              <a:gd name="connsiteY9" fmla="*/ 147649 h 289880"/>
              <a:gd name="connsiteX10" fmla="*/ 200899 w 279391"/>
              <a:gd name="connsiteY10" fmla="*/ 118488 h 289880"/>
              <a:gd name="connsiteX11" fmla="*/ 142808 w 279391"/>
              <a:gd name="connsiteY11" fmla="*/ 60973 h 289880"/>
              <a:gd name="connsiteX12" fmla="*/ 80798 w 279391"/>
              <a:gd name="connsiteY12" fmla="*/ 118488 h 289880"/>
              <a:gd name="connsiteX13" fmla="*/ 200899 w 279391"/>
              <a:gd name="connsiteY13" fmla="*/ 118488 h 28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9391" h="289880">
                <a:moveTo>
                  <a:pt x="0" y="147764"/>
                </a:moveTo>
                <a:cubicBezTo>
                  <a:pt x="0" y="62586"/>
                  <a:pt x="56939" y="0"/>
                  <a:pt x="142693" y="0"/>
                </a:cubicBezTo>
                <a:cubicBezTo>
                  <a:pt x="223490" y="0"/>
                  <a:pt x="279391" y="57515"/>
                  <a:pt x="279391" y="137736"/>
                </a:cubicBezTo>
                <a:cubicBezTo>
                  <a:pt x="279391" y="148801"/>
                  <a:pt x="278815" y="159290"/>
                  <a:pt x="277778" y="169779"/>
                </a:cubicBezTo>
                <a:lnTo>
                  <a:pt x="82988" y="169779"/>
                </a:lnTo>
                <a:cubicBezTo>
                  <a:pt x="92900" y="204126"/>
                  <a:pt x="123329" y="225104"/>
                  <a:pt x="164362" y="225104"/>
                </a:cubicBezTo>
                <a:cubicBezTo>
                  <a:pt x="196404" y="225104"/>
                  <a:pt x="227409" y="216805"/>
                  <a:pt x="256800" y="199631"/>
                </a:cubicBezTo>
                <a:lnTo>
                  <a:pt x="256800" y="263831"/>
                </a:lnTo>
                <a:cubicBezTo>
                  <a:pt x="225795" y="281582"/>
                  <a:pt x="191563" y="289880"/>
                  <a:pt x="156063" y="289880"/>
                </a:cubicBezTo>
                <a:cubicBezTo>
                  <a:pt x="68119" y="289880"/>
                  <a:pt x="0" y="235708"/>
                  <a:pt x="0" y="147649"/>
                </a:cubicBezTo>
                <a:close/>
                <a:moveTo>
                  <a:pt x="200899" y="118488"/>
                </a:moveTo>
                <a:cubicBezTo>
                  <a:pt x="196980" y="85869"/>
                  <a:pt x="177155" y="60973"/>
                  <a:pt x="142808" y="60973"/>
                </a:cubicBezTo>
                <a:cubicBezTo>
                  <a:pt x="108460" y="60973"/>
                  <a:pt x="87483" y="85293"/>
                  <a:pt x="80798" y="118488"/>
                </a:cubicBezTo>
                <a:lnTo>
                  <a:pt x="200899" y="118488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1" name="Freeform: Shape 220">
            <a:extLst>
              <a:ext uri="{FF2B5EF4-FFF2-40B4-BE49-F238E27FC236}">
                <a16:creationId xmlns:a16="http://schemas.microsoft.com/office/drawing/2014/main" id="{634E87B0-D0C2-4A33-A19C-DEAFE053E1BA}"/>
              </a:ext>
            </a:extLst>
          </p:cNvPr>
          <p:cNvSpPr/>
          <p:nvPr/>
        </p:nvSpPr>
        <p:spPr>
          <a:xfrm>
            <a:off x="4221992" y="1237782"/>
            <a:ext cx="279391" cy="289880"/>
          </a:xfrm>
          <a:custGeom>
            <a:avLst/>
            <a:gdLst>
              <a:gd name="connsiteX0" fmla="*/ 0 w 279391"/>
              <a:gd name="connsiteY0" fmla="*/ 147764 h 289880"/>
              <a:gd name="connsiteX1" fmla="*/ 142693 w 279391"/>
              <a:gd name="connsiteY1" fmla="*/ 0 h 289880"/>
              <a:gd name="connsiteX2" fmla="*/ 279392 w 279391"/>
              <a:gd name="connsiteY2" fmla="*/ 137736 h 289880"/>
              <a:gd name="connsiteX3" fmla="*/ 277778 w 279391"/>
              <a:gd name="connsiteY3" fmla="*/ 169779 h 289880"/>
              <a:gd name="connsiteX4" fmla="*/ 82988 w 279391"/>
              <a:gd name="connsiteY4" fmla="*/ 169779 h 289880"/>
              <a:gd name="connsiteX5" fmla="*/ 164362 w 279391"/>
              <a:gd name="connsiteY5" fmla="*/ 225104 h 289880"/>
              <a:gd name="connsiteX6" fmla="*/ 256800 w 279391"/>
              <a:gd name="connsiteY6" fmla="*/ 199631 h 289880"/>
              <a:gd name="connsiteX7" fmla="*/ 256800 w 279391"/>
              <a:gd name="connsiteY7" fmla="*/ 263831 h 289880"/>
              <a:gd name="connsiteX8" fmla="*/ 156063 w 279391"/>
              <a:gd name="connsiteY8" fmla="*/ 289880 h 289880"/>
              <a:gd name="connsiteX9" fmla="*/ 0 w 279391"/>
              <a:gd name="connsiteY9" fmla="*/ 147649 h 289880"/>
              <a:gd name="connsiteX10" fmla="*/ 200899 w 279391"/>
              <a:gd name="connsiteY10" fmla="*/ 118488 h 289880"/>
              <a:gd name="connsiteX11" fmla="*/ 142808 w 279391"/>
              <a:gd name="connsiteY11" fmla="*/ 60973 h 289880"/>
              <a:gd name="connsiteX12" fmla="*/ 80798 w 279391"/>
              <a:gd name="connsiteY12" fmla="*/ 118488 h 289880"/>
              <a:gd name="connsiteX13" fmla="*/ 200899 w 279391"/>
              <a:gd name="connsiteY13" fmla="*/ 118488 h 28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9391" h="289880">
                <a:moveTo>
                  <a:pt x="0" y="147764"/>
                </a:moveTo>
                <a:cubicBezTo>
                  <a:pt x="0" y="62586"/>
                  <a:pt x="56939" y="0"/>
                  <a:pt x="142693" y="0"/>
                </a:cubicBezTo>
                <a:cubicBezTo>
                  <a:pt x="223490" y="0"/>
                  <a:pt x="279392" y="57515"/>
                  <a:pt x="279392" y="137736"/>
                </a:cubicBezTo>
                <a:cubicBezTo>
                  <a:pt x="279392" y="148801"/>
                  <a:pt x="278815" y="159290"/>
                  <a:pt x="277778" y="169779"/>
                </a:cubicBezTo>
                <a:lnTo>
                  <a:pt x="82988" y="169779"/>
                </a:lnTo>
                <a:cubicBezTo>
                  <a:pt x="92900" y="204126"/>
                  <a:pt x="123329" y="225104"/>
                  <a:pt x="164362" y="225104"/>
                </a:cubicBezTo>
                <a:cubicBezTo>
                  <a:pt x="196404" y="225104"/>
                  <a:pt x="227409" y="216805"/>
                  <a:pt x="256800" y="199631"/>
                </a:cubicBezTo>
                <a:lnTo>
                  <a:pt x="256800" y="263831"/>
                </a:lnTo>
                <a:cubicBezTo>
                  <a:pt x="225796" y="281582"/>
                  <a:pt x="191448" y="289880"/>
                  <a:pt x="156063" y="289880"/>
                </a:cubicBezTo>
                <a:cubicBezTo>
                  <a:pt x="68119" y="289880"/>
                  <a:pt x="0" y="235708"/>
                  <a:pt x="0" y="147649"/>
                </a:cubicBezTo>
                <a:close/>
                <a:moveTo>
                  <a:pt x="200899" y="118488"/>
                </a:moveTo>
                <a:cubicBezTo>
                  <a:pt x="196981" y="85869"/>
                  <a:pt x="177156" y="60973"/>
                  <a:pt x="142808" y="60973"/>
                </a:cubicBezTo>
                <a:cubicBezTo>
                  <a:pt x="108460" y="60973"/>
                  <a:pt x="87483" y="85293"/>
                  <a:pt x="80798" y="118488"/>
                </a:cubicBezTo>
                <a:lnTo>
                  <a:pt x="200899" y="118488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2" name="Freeform: Shape 221">
            <a:extLst>
              <a:ext uri="{FF2B5EF4-FFF2-40B4-BE49-F238E27FC236}">
                <a16:creationId xmlns:a16="http://schemas.microsoft.com/office/drawing/2014/main" id="{A7CDB6BA-3F51-436F-9239-CAE0A4BB5511}"/>
              </a:ext>
            </a:extLst>
          </p:cNvPr>
          <p:cNvSpPr/>
          <p:nvPr/>
        </p:nvSpPr>
        <p:spPr>
          <a:xfrm>
            <a:off x="4557285" y="1237897"/>
            <a:ext cx="264407" cy="284462"/>
          </a:xfrm>
          <a:custGeom>
            <a:avLst/>
            <a:gdLst>
              <a:gd name="connsiteX0" fmla="*/ 76302 w 264407"/>
              <a:gd name="connsiteY0" fmla="*/ 284348 h 284462"/>
              <a:gd name="connsiteX1" fmla="*/ 0 w 264407"/>
              <a:gd name="connsiteY1" fmla="*/ 284348 h 284462"/>
              <a:gd name="connsiteX2" fmla="*/ 0 w 264407"/>
              <a:gd name="connsiteY2" fmla="*/ 5532 h 284462"/>
              <a:gd name="connsiteX3" fmla="*/ 76302 w 264407"/>
              <a:gd name="connsiteY3" fmla="*/ 5532 h 284462"/>
              <a:gd name="connsiteX4" fmla="*/ 76302 w 264407"/>
              <a:gd name="connsiteY4" fmla="*/ 38728 h 284462"/>
              <a:gd name="connsiteX5" fmla="*/ 160904 w 264407"/>
              <a:gd name="connsiteY5" fmla="*/ 0 h 284462"/>
              <a:gd name="connsiteX6" fmla="*/ 264407 w 264407"/>
              <a:gd name="connsiteY6" fmla="*/ 113993 h 284462"/>
              <a:gd name="connsiteX7" fmla="*/ 264407 w 264407"/>
              <a:gd name="connsiteY7" fmla="*/ 284463 h 284462"/>
              <a:gd name="connsiteX8" fmla="*/ 186952 w 264407"/>
              <a:gd name="connsiteY8" fmla="*/ 284463 h 284462"/>
              <a:gd name="connsiteX9" fmla="*/ 186952 w 264407"/>
              <a:gd name="connsiteY9" fmla="*/ 132895 h 284462"/>
              <a:gd name="connsiteX10" fmla="*/ 137736 w 264407"/>
              <a:gd name="connsiteY10" fmla="*/ 73651 h 284462"/>
              <a:gd name="connsiteX11" fmla="*/ 76302 w 264407"/>
              <a:gd name="connsiteY11" fmla="*/ 143960 h 284462"/>
              <a:gd name="connsiteX12" fmla="*/ 76302 w 264407"/>
              <a:gd name="connsiteY12" fmla="*/ 284463 h 2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407" h="284462">
                <a:moveTo>
                  <a:pt x="76302" y="284348"/>
                </a:moveTo>
                <a:lnTo>
                  <a:pt x="0" y="284348"/>
                </a:lnTo>
                <a:lnTo>
                  <a:pt x="0" y="5532"/>
                </a:lnTo>
                <a:lnTo>
                  <a:pt x="76302" y="5532"/>
                </a:lnTo>
                <a:lnTo>
                  <a:pt x="76302" y="38728"/>
                </a:lnTo>
                <a:cubicBezTo>
                  <a:pt x="96819" y="14984"/>
                  <a:pt x="124942" y="0"/>
                  <a:pt x="160904" y="0"/>
                </a:cubicBezTo>
                <a:cubicBezTo>
                  <a:pt x="225680" y="0"/>
                  <a:pt x="264407" y="49216"/>
                  <a:pt x="264407" y="113993"/>
                </a:cubicBezTo>
                <a:lnTo>
                  <a:pt x="264407" y="284463"/>
                </a:lnTo>
                <a:lnTo>
                  <a:pt x="186952" y="284463"/>
                </a:lnTo>
                <a:lnTo>
                  <a:pt x="186952" y="132895"/>
                </a:lnTo>
                <a:cubicBezTo>
                  <a:pt x="186952" y="95781"/>
                  <a:pt x="171507" y="73651"/>
                  <a:pt x="137736" y="73651"/>
                </a:cubicBezTo>
                <a:cubicBezTo>
                  <a:pt x="100161" y="73651"/>
                  <a:pt x="76302" y="105233"/>
                  <a:pt x="76302" y="143960"/>
                </a:cubicBezTo>
                <a:lnTo>
                  <a:pt x="76302" y="28446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3" name="Freeform: Shape 222">
            <a:extLst>
              <a:ext uri="{FF2B5EF4-FFF2-40B4-BE49-F238E27FC236}">
                <a16:creationId xmlns:a16="http://schemas.microsoft.com/office/drawing/2014/main" id="{13E7E633-2047-4B0F-8400-1F9539B5880C}"/>
              </a:ext>
            </a:extLst>
          </p:cNvPr>
          <p:cNvSpPr/>
          <p:nvPr/>
        </p:nvSpPr>
        <p:spPr>
          <a:xfrm>
            <a:off x="4870447" y="1237897"/>
            <a:ext cx="298755" cy="289880"/>
          </a:xfrm>
          <a:custGeom>
            <a:avLst/>
            <a:gdLst>
              <a:gd name="connsiteX0" fmla="*/ 221300 w 298755"/>
              <a:gd name="connsiteY0" fmla="*/ 252766 h 289880"/>
              <a:gd name="connsiteX1" fmla="*/ 138889 w 298755"/>
              <a:gd name="connsiteY1" fmla="*/ 289880 h 289880"/>
              <a:gd name="connsiteX2" fmla="*/ 0 w 298755"/>
              <a:gd name="connsiteY2" fmla="*/ 146035 h 289880"/>
              <a:gd name="connsiteX3" fmla="*/ 138889 w 298755"/>
              <a:gd name="connsiteY3" fmla="*/ 0 h 289880"/>
              <a:gd name="connsiteX4" fmla="*/ 221300 w 298755"/>
              <a:gd name="connsiteY4" fmla="*/ 37575 h 289880"/>
              <a:gd name="connsiteX5" fmla="*/ 221300 w 298755"/>
              <a:gd name="connsiteY5" fmla="*/ 5532 h 289880"/>
              <a:gd name="connsiteX6" fmla="*/ 298755 w 298755"/>
              <a:gd name="connsiteY6" fmla="*/ 5532 h 289880"/>
              <a:gd name="connsiteX7" fmla="*/ 298755 w 298755"/>
              <a:gd name="connsiteY7" fmla="*/ 284348 h 289880"/>
              <a:gd name="connsiteX8" fmla="*/ 221300 w 298755"/>
              <a:gd name="connsiteY8" fmla="*/ 284348 h 289880"/>
              <a:gd name="connsiteX9" fmla="*/ 221300 w 298755"/>
              <a:gd name="connsiteY9" fmla="*/ 252766 h 289880"/>
              <a:gd name="connsiteX10" fmla="*/ 79069 w 298755"/>
              <a:gd name="connsiteY10" fmla="*/ 146035 h 289880"/>
              <a:gd name="connsiteX11" fmla="*/ 149378 w 298755"/>
              <a:gd name="connsiteY11" fmla="*/ 218534 h 289880"/>
              <a:gd name="connsiteX12" fmla="*/ 221300 w 298755"/>
              <a:gd name="connsiteY12" fmla="*/ 146035 h 289880"/>
              <a:gd name="connsiteX13" fmla="*/ 149378 w 298755"/>
              <a:gd name="connsiteY13" fmla="*/ 71346 h 289880"/>
              <a:gd name="connsiteX14" fmla="*/ 79069 w 298755"/>
              <a:gd name="connsiteY14" fmla="*/ 146035 h 28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8755" h="289880">
                <a:moveTo>
                  <a:pt x="221300" y="252766"/>
                </a:moveTo>
                <a:cubicBezTo>
                  <a:pt x="201360" y="276049"/>
                  <a:pt x="172660" y="289880"/>
                  <a:pt x="138889" y="289880"/>
                </a:cubicBezTo>
                <a:cubicBezTo>
                  <a:pt x="57515" y="289880"/>
                  <a:pt x="0" y="229023"/>
                  <a:pt x="0" y="146035"/>
                </a:cubicBezTo>
                <a:cubicBezTo>
                  <a:pt x="0" y="63048"/>
                  <a:pt x="56939" y="0"/>
                  <a:pt x="138889" y="0"/>
                </a:cubicBezTo>
                <a:cubicBezTo>
                  <a:pt x="172660" y="0"/>
                  <a:pt x="201360" y="13831"/>
                  <a:pt x="221300" y="37575"/>
                </a:cubicBezTo>
                <a:lnTo>
                  <a:pt x="221300" y="5532"/>
                </a:lnTo>
                <a:lnTo>
                  <a:pt x="298755" y="5532"/>
                </a:lnTo>
                <a:lnTo>
                  <a:pt x="298755" y="284348"/>
                </a:lnTo>
                <a:lnTo>
                  <a:pt x="221300" y="284348"/>
                </a:lnTo>
                <a:lnTo>
                  <a:pt x="221300" y="252766"/>
                </a:lnTo>
                <a:close/>
                <a:moveTo>
                  <a:pt x="79069" y="146035"/>
                </a:moveTo>
                <a:cubicBezTo>
                  <a:pt x="79069" y="188105"/>
                  <a:pt x="108921" y="218534"/>
                  <a:pt x="149378" y="218534"/>
                </a:cubicBezTo>
                <a:cubicBezTo>
                  <a:pt x="189834" y="218534"/>
                  <a:pt x="221300" y="188681"/>
                  <a:pt x="221300" y="146035"/>
                </a:cubicBezTo>
                <a:cubicBezTo>
                  <a:pt x="221300" y="103389"/>
                  <a:pt x="190871" y="71346"/>
                  <a:pt x="149378" y="71346"/>
                </a:cubicBezTo>
                <a:cubicBezTo>
                  <a:pt x="107884" y="71346"/>
                  <a:pt x="79069" y="102928"/>
                  <a:pt x="79069" y="146035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97B3B08D-F335-4DBD-8EF2-0B9E49FA49B1}"/>
              </a:ext>
            </a:extLst>
          </p:cNvPr>
          <p:cNvSpPr/>
          <p:nvPr/>
        </p:nvSpPr>
        <p:spPr>
          <a:xfrm>
            <a:off x="5223951" y="1237782"/>
            <a:ext cx="298755" cy="428308"/>
          </a:xfrm>
          <a:custGeom>
            <a:avLst/>
            <a:gdLst>
              <a:gd name="connsiteX0" fmla="*/ 146035 w 298755"/>
              <a:gd name="connsiteY0" fmla="*/ 428308 h 428308"/>
              <a:gd name="connsiteX1" fmla="*/ 33771 w 298755"/>
              <a:gd name="connsiteY1" fmla="*/ 397303 h 428308"/>
              <a:gd name="connsiteX2" fmla="*/ 33771 w 298755"/>
              <a:gd name="connsiteY2" fmla="*/ 321462 h 428308"/>
              <a:gd name="connsiteX3" fmla="*/ 141079 w 298755"/>
              <a:gd name="connsiteY3" fmla="*/ 359613 h 428308"/>
              <a:gd name="connsiteX4" fmla="*/ 221300 w 298755"/>
              <a:gd name="connsiteY4" fmla="*/ 285500 h 428308"/>
              <a:gd name="connsiteX5" fmla="*/ 221300 w 298755"/>
              <a:gd name="connsiteY5" fmla="*/ 253458 h 428308"/>
              <a:gd name="connsiteX6" fmla="*/ 138889 w 298755"/>
              <a:gd name="connsiteY6" fmla="*/ 289995 h 428308"/>
              <a:gd name="connsiteX7" fmla="*/ 0 w 298755"/>
              <a:gd name="connsiteY7" fmla="*/ 145574 h 428308"/>
              <a:gd name="connsiteX8" fmla="*/ 138889 w 298755"/>
              <a:gd name="connsiteY8" fmla="*/ 0 h 428308"/>
              <a:gd name="connsiteX9" fmla="*/ 221300 w 298755"/>
              <a:gd name="connsiteY9" fmla="*/ 37114 h 428308"/>
              <a:gd name="connsiteX10" fmla="*/ 221300 w 298755"/>
              <a:gd name="connsiteY10" fmla="*/ 5533 h 428308"/>
              <a:gd name="connsiteX11" fmla="*/ 298755 w 298755"/>
              <a:gd name="connsiteY11" fmla="*/ 5533 h 428308"/>
              <a:gd name="connsiteX12" fmla="*/ 298755 w 298755"/>
              <a:gd name="connsiteY12" fmla="*/ 281582 h 428308"/>
              <a:gd name="connsiteX13" fmla="*/ 146035 w 298755"/>
              <a:gd name="connsiteY13" fmla="*/ 428193 h 428308"/>
              <a:gd name="connsiteX14" fmla="*/ 149378 w 298755"/>
              <a:gd name="connsiteY14" fmla="*/ 71461 h 428308"/>
              <a:gd name="connsiteX15" fmla="*/ 79069 w 298755"/>
              <a:gd name="connsiteY15" fmla="*/ 146150 h 428308"/>
              <a:gd name="connsiteX16" fmla="*/ 149378 w 298755"/>
              <a:gd name="connsiteY16" fmla="*/ 218649 h 428308"/>
              <a:gd name="connsiteX17" fmla="*/ 221300 w 298755"/>
              <a:gd name="connsiteY17" fmla="*/ 146150 h 428308"/>
              <a:gd name="connsiteX18" fmla="*/ 149378 w 298755"/>
              <a:gd name="connsiteY18" fmla="*/ 71461 h 42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8755" h="428308">
                <a:moveTo>
                  <a:pt x="146035" y="428308"/>
                </a:moveTo>
                <a:cubicBezTo>
                  <a:pt x="106155" y="428308"/>
                  <a:pt x="69156" y="418396"/>
                  <a:pt x="33771" y="397303"/>
                </a:cubicBezTo>
                <a:lnTo>
                  <a:pt x="33771" y="321462"/>
                </a:lnTo>
                <a:cubicBezTo>
                  <a:pt x="66966" y="347510"/>
                  <a:pt x="106270" y="359613"/>
                  <a:pt x="141079" y="359613"/>
                </a:cubicBezTo>
                <a:cubicBezTo>
                  <a:pt x="191448" y="359613"/>
                  <a:pt x="221300" y="333564"/>
                  <a:pt x="221300" y="285500"/>
                </a:cubicBezTo>
                <a:lnTo>
                  <a:pt x="221300" y="253458"/>
                </a:lnTo>
                <a:cubicBezTo>
                  <a:pt x="200784" y="276164"/>
                  <a:pt x="172084" y="289995"/>
                  <a:pt x="138889" y="289995"/>
                </a:cubicBezTo>
                <a:cubicBezTo>
                  <a:pt x="57515" y="289995"/>
                  <a:pt x="0" y="228562"/>
                  <a:pt x="0" y="145574"/>
                </a:cubicBezTo>
                <a:cubicBezTo>
                  <a:pt x="0" y="62586"/>
                  <a:pt x="57515" y="0"/>
                  <a:pt x="138889" y="0"/>
                </a:cubicBezTo>
                <a:cubicBezTo>
                  <a:pt x="172084" y="0"/>
                  <a:pt x="200899" y="13831"/>
                  <a:pt x="221300" y="37114"/>
                </a:cubicBezTo>
                <a:lnTo>
                  <a:pt x="221300" y="5533"/>
                </a:lnTo>
                <a:lnTo>
                  <a:pt x="298755" y="5533"/>
                </a:lnTo>
                <a:lnTo>
                  <a:pt x="298755" y="281582"/>
                </a:lnTo>
                <a:cubicBezTo>
                  <a:pt x="298755" y="374481"/>
                  <a:pt x="239511" y="428193"/>
                  <a:pt x="146035" y="428193"/>
                </a:cubicBezTo>
                <a:close/>
                <a:moveTo>
                  <a:pt x="149378" y="71461"/>
                </a:moveTo>
                <a:cubicBezTo>
                  <a:pt x="109036" y="71461"/>
                  <a:pt x="79069" y="103043"/>
                  <a:pt x="79069" y="146150"/>
                </a:cubicBezTo>
                <a:cubicBezTo>
                  <a:pt x="79069" y="189258"/>
                  <a:pt x="108921" y="218649"/>
                  <a:pt x="149378" y="218649"/>
                </a:cubicBezTo>
                <a:cubicBezTo>
                  <a:pt x="189834" y="218649"/>
                  <a:pt x="221300" y="188797"/>
                  <a:pt x="221300" y="146150"/>
                </a:cubicBezTo>
                <a:cubicBezTo>
                  <a:pt x="221300" y="103504"/>
                  <a:pt x="190871" y="71461"/>
                  <a:pt x="149378" y="71461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5" name="Freeform: Shape 224">
            <a:extLst>
              <a:ext uri="{FF2B5EF4-FFF2-40B4-BE49-F238E27FC236}">
                <a16:creationId xmlns:a16="http://schemas.microsoft.com/office/drawing/2014/main" id="{12EC4511-5C8A-4B89-8AA7-2A1585878739}"/>
              </a:ext>
            </a:extLst>
          </p:cNvPr>
          <p:cNvSpPr/>
          <p:nvPr/>
        </p:nvSpPr>
        <p:spPr>
          <a:xfrm>
            <a:off x="5577455" y="1237782"/>
            <a:ext cx="279391" cy="289880"/>
          </a:xfrm>
          <a:custGeom>
            <a:avLst/>
            <a:gdLst>
              <a:gd name="connsiteX0" fmla="*/ 0 w 279391"/>
              <a:gd name="connsiteY0" fmla="*/ 147764 h 289880"/>
              <a:gd name="connsiteX1" fmla="*/ 142693 w 279391"/>
              <a:gd name="connsiteY1" fmla="*/ 0 h 289880"/>
              <a:gd name="connsiteX2" fmla="*/ 279392 w 279391"/>
              <a:gd name="connsiteY2" fmla="*/ 137736 h 289880"/>
              <a:gd name="connsiteX3" fmla="*/ 277778 w 279391"/>
              <a:gd name="connsiteY3" fmla="*/ 169779 h 289880"/>
              <a:gd name="connsiteX4" fmla="*/ 82988 w 279391"/>
              <a:gd name="connsiteY4" fmla="*/ 169779 h 289880"/>
              <a:gd name="connsiteX5" fmla="*/ 164362 w 279391"/>
              <a:gd name="connsiteY5" fmla="*/ 225104 h 289880"/>
              <a:gd name="connsiteX6" fmla="*/ 256800 w 279391"/>
              <a:gd name="connsiteY6" fmla="*/ 199631 h 289880"/>
              <a:gd name="connsiteX7" fmla="*/ 256800 w 279391"/>
              <a:gd name="connsiteY7" fmla="*/ 263831 h 289880"/>
              <a:gd name="connsiteX8" fmla="*/ 156063 w 279391"/>
              <a:gd name="connsiteY8" fmla="*/ 289880 h 289880"/>
              <a:gd name="connsiteX9" fmla="*/ 0 w 279391"/>
              <a:gd name="connsiteY9" fmla="*/ 147649 h 289880"/>
              <a:gd name="connsiteX10" fmla="*/ 200899 w 279391"/>
              <a:gd name="connsiteY10" fmla="*/ 118488 h 289880"/>
              <a:gd name="connsiteX11" fmla="*/ 142808 w 279391"/>
              <a:gd name="connsiteY11" fmla="*/ 60973 h 289880"/>
              <a:gd name="connsiteX12" fmla="*/ 80798 w 279391"/>
              <a:gd name="connsiteY12" fmla="*/ 118488 h 289880"/>
              <a:gd name="connsiteX13" fmla="*/ 200899 w 279391"/>
              <a:gd name="connsiteY13" fmla="*/ 118488 h 28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9391" h="289880">
                <a:moveTo>
                  <a:pt x="0" y="147764"/>
                </a:moveTo>
                <a:cubicBezTo>
                  <a:pt x="0" y="62586"/>
                  <a:pt x="56939" y="0"/>
                  <a:pt x="142693" y="0"/>
                </a:cubicBezTo>
                <a:cubicBezTo>
                  <a:pt x="223490" y="0"/>
                  <a:pt x="279392" y="57515"/>
                  <a:pt x="279392" y="137736"/>
                </a:cubicBezTo>
                <a:cubicBezTo>
                  <a:pt x="279392" y="148801"/>
                  <a:pt x="278815" y="159290"/>
                  <a:pt x="277778" y="169779"/>
                </a:cubicBezTo>
                <a:lnTo>
                  <a:pt x="82988" y="169779"/>
                </a:lnTo>
                <a:cubicBezTo>
                  <a:pt x="92900" y="204126"/>
                  <a:pt x="123329" y="225104"/>
                  <a:pt x="164362" y="225104"/>
                </a:cubicBezTo>
                <a:cubicBezTo>
                  <a:pt x="196404" y="225104"/>
                  <a:pt x="227409" y="216805"/>
                  <a:pt x="256800" y="199631"/>
                </a:cubicBezTo>
                <a:lnTo>
                  <a:pt x="256800" y="263831"/>
                </a:lnTo>
                <a:cubicBezTo>
                  <a:pt x="225795" y="281582"/>
                  <a:pt x="191448" y="289880"/>
                  <a:pt x="156063" y="289880"/>
                </a:cubicBezTo>
                <a:cubicBezTo>
                  <a:pt x="68119" y="289880"/>
                  <a:pt x="0" y="235708"/>
                  <a:pt x="0" y="147649"/>
                </a:cubicBezTo>
                <a:close/>
                <a:moveTo>
                  <a:pt x="200899" y="118488"/>
                </a:moveTo>
                <a:cubicBezTo>
                  <a:pt x="196980" y="85869"/>
                  <a:pt x="177155" y="60973"/>
                  <a:pt x="142808" y="60973"/>
                </a:cubicBezTo>
                <a:cubicBezTo>
                  <a:pt x="108460" y="60973"/>
                  <a:pt x="87483" y="85293"/>
                  <a:pt x="80798" y="118488"/>
                </a:cubicBezTo>
                <a:lnTo>
                  <a:pt x="200899" y="118488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D7F84C29-E1FD-48F2-A588-00D620C02C38}"/>
              </a:ext>
            </a:extLst>
          </p:cNvPr>
          <p:cNvSpPr/>
          <p:nvPr/>
        </p:nvSpPr>
        <p:spPr>
          <a:xfrm>
            <a:off x="5912748" y="1237897"/>
            <a:ext cx="173121" cy="284347"/>
          </a:xfrm>
          <a:custGeom>
            <a:avLst/>
            <a:gdLst>
              <a:gd name="connsiteX0" fmla="*/ 76302 w 173121"/>
              <a:gd name="connsiteY0" fmla="*/ 284348 h 284347"/>
              <a:gd name="connsiteX1" fmla="*/ 0 w 173121"/>
              <a:gd name="connsiteY1" fmla="*/ 284348 h 284347"/>
              <a:gd name="connsiteX2" fmla="*/ 0 w 173121"/>
              <a:gd name="connsiteY2" fmla="*/ 5532 h 284347"/>
              <a:gd name="connsiteX3" fmla="*/ 76302 w 173121"/>
              <a:gd name="connsiteY3" fmla="*/ 5532 h 284347"/>
              <a:gd name="connsiteX4" fmla="*/ 76302 w 173121"/>
              <a:gd name="connsiteY4" fmla="*/ 55901 h 284347"/>
              <a:gd name="connsiteX5" fmla="*/ 173122 w 173121"/>
              <a:gd name="connsiteY5" fmla="*/ 0 h 284347"/>
              <a:gd name="connsiteX6" fmla="*/ 173122 w 173121"/>
              <a:gd name="connsiteY6" fmla="*/ 84601 h 284347"/>
              <a:gd name="connsiteX7" fmla="*/ 76302 w 173121"/>
              <a:gd name="connsiteY7" fmla="*/ 162633 h 284347"/>
              <a:gd name="connsiteX8" fmla="*/ 76302 w 173121"/>
              <a:gd name="connsiteY8" fmla="*/ 284348 h 2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121" h="284347">
                <a:moveTo>
                  <a:pt x="76302" y="284348"/>
                </a:moveTo>
                <a:lnTo>
                  <a:pt x="0" y="284348"/>
                </a:lnTo>
                <a:lnTo>
                  <a:pt x="0" y="5532"/>
                </a:lnTo>
                <a:lnTo>
                  <a:pt x="76302" y="5532"/>
                </a:lnTo>
                <a:lnTo>
                  <a:pt x="76302" y="55901"/>
                </a:lnTo>
                <a:cubicBezTo>
                  <a:pt x="99009" y="19940"/>
                  <a:pt x="131627" y="0"/>
                  <a:pt x="173122" y="0"/>
                </a:cubicBezTo>
                <a:lnTo>
                  <a:pt x="173122" y="84601"/>
                </a:lnTo>
                <a:cubicBezTo>
                  <a:pt x="123329" y="74113"/>
                  <a:pt x="76302" y="103389"/>
                  <a:pt x="76302" y="162633"/>
                </a:cubicBezTo>
                <a:lnTo>
                  <a:pt x="76302" y="284348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7" name="Freeform: Shape 226">
            <a:extLst>
              <a:ext uri="{FF2B5EF4-FFF2-40B4-BE49-F238E27FC236}">
                <a16:creationId xmlns:a16="http://schemas.microsoft.com/office/drawing/2014/main" id="{F70633CF-2EF3-46B4-A1E0-C767AF31432C}"/>
              </a:ext>
            </a:extLst>
          </p:cNvPr>
          <p:cNvSpPr/>
          <p:nvPr/>
        </p:nvSpPr>
        <p:spPr>
          <a:xfrm>
            <a:off x="6110765" y="1237897"/>
            <a:ext cx="210811" cy="290110"/>
          </a:xfrm>
          <a:custGeom>
            <a:avLst/>
            <a:gdLst>
              <a:gd name="connsiteX0" fmla="*/ 97395 w 210811"/>
              <a:gd name="connsiteY0" fmla="*/ 233403 h 290110"/>
              <a:gd name="connsiteX1" fmla="*/ 133933 w 210811"/>
              <a:gd name="connsiteY1" fmla="*/ 209083 h 290110"/>
              <a:gd name="connsiteX2" fmla="*/ 114569 w 210811"/>
              <a:gd name="connsiteY2" fmla="*/ 185339 h 290110"/>
              <a:gd name="connsiteX3" fmla="*/ 62586 w 210811"/>
              <a:gd name="connsiteY3" fmla="*/ 163785 h 290110"/>
              <a:gd name="connsiteX4" fmla="*/ 576 w 210811"/>
              <a:gd name="connsiteY4" fmla="*/ 85178 h 290110"/>
              <a:gd name="connsiteX5" fmla="*/ 106271 w 210811"/>
              <a:gd name="connsiteY5" fmla="*/ 0 h 290110"/>
              <a:gd name="connsiteX6" fmla="*/ 194791 w 210811"/>
              <a:gd name="connsiteY6" fmla="*/ 22706 h 290110"/>
              <a:gd name="connsiteX7" fmla="*/ 194791 w 210811"/>
              <a:gd name="connsiteY7" fmla="*/ 93015 h 290110"/>
              <a:gd name="connsiteX8" fmla="*/ 110189 w 210811"/>
              <a:gd name="connsiteY8" fmla="*/ 54864 h 290110"/>
              <a:gd name="connsiteX9" fmla="*/ 76418 w 210811"/>
              <a:gd name="connsiteY9" fmla="*/ 78147 h 290110"/>
              <a:gd name="connsiteX10" fmla="*/ 97971 w 210811"/>
              <a:gd name="connsiteY10" fmla="*/ 101890 h 290110"/>
              <a:gd name="connsiteX11" fmla="*/ 152144 w 210811"/>
              <a:gd name="connsiteY11" fmla="*/ 125173 h 290110"/>
              <a:gd name="connsiteX12" fmla="*/ 210812 w 210811"/>
              <a:gd name="connsiteY12" fmla="*/ 197672 h 290110"/>
              <a:gd name="connsiteX13" fmla="*/ 95666 w 210811"/>
              <a:gd name="connsiteY13" fmla="*/ 290111 h 290110"/>
              <a:gd name="connsiteX14" fmla="*/ 0 w 210811"/>
              <a:gd name="connsiteY14" fmla="*/ 263601 h 290110"/>
              <a:gd name="connsiteX15" fmla="*/ 0 w 210811"/>
              <a:gd name="connsiteY15" fmla="*/ 190526 h 290110"/>
              <a:gd name="connsiteX16" fmla="*/ 97395 w 210811"/>
              <a:gd name="connsiteY16" fmla="*/ 233633 h 29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0811" h="290110">
                <a:moveTo>
                  <a:pt x="97395" y="233403"/>
                </a:moveTo>
                <a:cubicBezTo>
                  <a:pt x="120102" y="233403"/>
                  <a:pt x="133933" y="223951"/>
                  <a:pt x="133933" y="209083"/>
                </a:cubicBezTo>
                <a:cubicBezTo>
                  <a:pt x="133933" y="199170"/>
                  <a:pt x="129553" y="191909"/>
                  <a:pt x="114569" y="185339"/>
                </a:cubicBezTo>
                <a:lnTo>
                  <a:pt x="62586" y="163785"/>
                </a:lnTo>
                <a:cubicBezTo>
                  <a:pt x="25012" y="147764"/>
                  <a:pt x="576" y="127824"/>
                  <a:pt x="576" y="85178"/>
                </a:cubicBezTo>
                <a:cubicBezTo>
                  <a:pt x="576" y="32042"/>
                  <a:pt x="42647" y="0"/>
                  <a:pt x="106271" y="0"/>
                </a:cubicBezTo>
                <a:cubicBezTo>
                  <a:pt x="139466" y="0"/>
                  <a:pt x="170471" y="7722"/>
                  <a:pt x="194791" y="22706"/>
                </a:cubicBezTo>
                <a:lnTo>
                  <a:pt x="194791" y="93015"/>
                </a:lnTo>
                <a:cubicBezTo>
                  <a:pt x="167704" y="69272"/>
                  <a:pt x="135546" y="54864"/>
                  <a:pt x="110189" y="54864"/>
                </a:cubicBezTo>
                <a:cubicBezTo>
                  <a:pt x="89212" y="54864"/>
                  <a:pt x="76418" y="63739"/>
                  <a:pt x="76418" y="78147"/>
                </a:cubicBezTo>
                <a:cubicBezTo>
                  <a:pt x="76418" y="89788"/>
                  <a:pt x="81951" y="95897"/>
                  <a:pt x="97971" y="101890"/>
                </a:cubicBezTo>
                <a:lnTo>
                  <a:pt x="152144" y="125173"/>
                </a:lnTo>
                <a:cubicBezTo>
                  <a:pt x="192024" y="142347"/>
                  <a:pt x="210812" y="163324"/>
                  <a:pt x="210812" y="197672"/>
                </a:cubicBezTo>
                <a:cubicBezTo>
                  <a:pt x="210812" y="256339"/>
                  <a:pt x="161595" y="290111"/>
                  <a:pt x="95666" y="290111"/>
                </a:cubicBezTo>
                <a:cubicBezTo>
                  <a:pt x="59129" y="290111"/>
                  <a:pt x="24897" y="280198"/>
                  <a:pt x="0" y="263601"/>
                </a:cubicBezTo>
                <a:lnTo>
                  <a:pt x="0" y="190526"/>
                </a:lnTo>
                <a:cubicBezTo>
                  <a:pt x="30429" y="219341"/>
                  <a:pt x="65353" y="233633"/>
                  <a:pt x="97395" y="233633"/>
                </a:cubicBez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8" name="Freeform: Shape 227">
            <a:extLst>
              <a:ext uri="{FF2B5EF4-FFF2-40B4-BE49-F238E27FC236}">
                <a16:creationId xmlns:a16="http://schemas.microsoft.com/office/drawing/2014/main" id="{9FDC8AAE-F3F3-481E-B321-ACAC6BED5EDD}"/>
              </a:ext>
            </a:extLst>
          </p:cNvPr>
          <p:cNvSpPr/>
          <p:nvPr/>
        </p:nvSpPr>
        <p:spPr>
          <a:xfrm>
            <a:off x="525587" y="4182111"/>
            <a:ext cx="11526" cy="342323"/>
          </a:xfrm>
          <a:custGeom>
            <a:avLst/>
            <a:gdLst>
              <a:gd name="connsiteX0" fmla="*/ 0 w 11526"/>
              <a:gd name="connsiteY0" fmla="*/ 342324 h 342323"/>
              <a:gd name="connsiteX1" fmla="*/ 0 w 11526"/>
              <a:gd name="connsiteY1" fmla="*/ 0 h 34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6" h="342323">
                <a:moveTo>
                  <a:pt x="0" y="342324"/>
                </a:moveTo>
                <a:lnTo>
                  <a:pt x="0" y="0"/>
                </a:lnTo>
              </a:path>
            </a:pathLst>
          </a:custGeom>
          <a:ln w="5763" cap="flat">
            <a:solidFill>
              <a:srgbClr val="0473EA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9" name="Freeform: Shape 228">
            <a:extLst>
              <a:ext uri="{FF2B5EF4-FFF2-40B4-BE49-F238E27FC236}">
                <a16:creationId xmlns:a16="http://schemas.microsoft.com/office/drawing/2014/main" id="{13303D43-3949-4C0B-9F3D-5535BAC7A847}"/>
              </a:ext>
            </a:extLst>
          </p:cNvPr>
          <p:cNvSpPr/>
          <p:nvPr/>
        </p:nvSpPr>
        <p:spPr>
          <a:xfrm>
            <a:off x="3433495" y="4182111"/>
            <a:ext cx="11526" cy="342323"/>
          </a:xfrm>
          <a:custGeom>
            <a:avLst/>
            <a:gdLst>
              <a:gd name="connsiteX0" fmla="*/ 0 w 11526"/>
              <a:gd name="connsiteY0" fmla="*/ 342324 h 342323"/>
              <a:gd name="connsiteX1" fmla="*/ 0 w 11526"/>
              <a:gd name="connsiteY1" fmla="*/ 0 h 34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6" h="342323">
                <a:moveTo>
                  <a:pt x="0" y="342324"/>
                </a:moveTo>
                <a:lnTo>
                  <a:pt x="0" y="0"/>
                </a:lnTo>
              </a:path>
            </a:pathLst>
          </a:custGeom>
          <a:ln w="5763" cap="flat">
            <a:solidFill>
              <a:srgbClr val="0473EA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30" name="Freeform: Shape 229">
            <a:extLst>
              <a:ext uri="{FF2B5EF4-FFF2-40B4-BE49-F238E27FC236}">
                <a16:creationId xmlns:a16="http://schemas.microsoft.com/office/drawing/2014/main" id="{E9390161-0920-4747-ACA7-9F97005A3EBF}"/>
              </a:ext>
            </a:extLst>
          </p:cNvPr>
          <p:cNvSpPr/>
          <p:nvPr/>
        </p:nvSpPr>
        <p:spPr>
          <a:xfrm>
            <a:off x="525587" y="4524435"/>
            <a:ext cx="11526" cy="899608"/>
          </a:xfrm>
          <a:custGeom>
            <a:avLst/>
            <a:gdLst>
              <a:gd name="connsiteX0" fmla="*/ 0 w 11526"/>
              <a:gd name="connsiteY0" fmla="*/ 899608 h 899608"/>
              <a:gd name="connsiteX1" fmla="*/ 0 w 11526"/>
              <a:gd name="connsiteY1" fmla="*/ 0 h 89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6" h="899608">
                <a:moveTo>
                  <a:pt x="0" y="899608"/>
                </a:moveTo>
                <a:lnTo>
                  <a:pt x="0" y="0"/>
                </a:lnTo>
              </a:path>
            </a:pathLst>
          </a:custGeom>
          <a:ln w="5763" cap="flat">
            <a:solidFill>
              <a:srgbClr val="0473EA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31" name="Freeform: Shape 230">
            <a:extLst>
              <a:ext uri="{FF2B5EF4-FFF2-40B4-BE49-F238E27FC236}">
                <a16:creationId xmlns:a16="http://schemas.microsoft.com/office/drawing/2014/main" id="{6240737D-C6D3-41BA-B5B8-C1333B4541F7}"/>
              </a:ext>
            </a:extLst>
          </p:cNvPr>
          <p:cNvSpPr/>
          <p:nvPr/>
        </p:nvSpPr>
        <p:spPr>
          <a:xfrm>
            <a:off x="3433495" y="4524435"/>
            <a:ext cx="11526" cy="899608"/>
          </a:xfrm>
          <a:custGeom>
            <a:avLst/>
            <a:gdLst>
              <a:gd name="connsiteX0" fmla="*/ 0 w 11526"/>
              <a:gd name="connsiteY0" fmla="*/ 899608 h 899608"/>
              <a:gd name="connsiteX1" fmla="*/ 0 w 11526"/>
              <a:gd name="connsiteY1" fmla="*/ 0 h 89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6" h="899608">
                <a:moveTo>
                  <a:pt x="0" y="899608"/>
                </a:moveTo>
                <a:lnTo>
                  <a:pt x="0" y="0"/>
                </a:lnTo>
              </a:path>
            </a:pathLst>
          </a:custGeom>
          <a:ln w="5763" cap="flat">
            <a:solidFill>
              <a:srgbClr val="0473EA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32" name="Freeform: Shape 231">
            <a:extLst>
              <a:ext uri="{FF2B5EF4-FFF2-40B4-BE49-F238E27FC236}">
                <a16:creationId xmlns:a16="http://schemas.microsoft.com/office/drawing/2014/main" id="{1309D413-7D19-409C-BBB6-460BB2BC5A12}"/>
              </a:ext>
            </a:extLst>
          </p:cNvPr>
          <p:cNvSpPr/>
          <p:nvPr/>
        </p:nvSpPr>
        <p:spPr>
          <a:xfrm>
            <a:off x="525587" y="5685339"/>
            <a:ext cx="11526" cy="341977"/>
          </a:xfrm>
          <a:custGeom>
            <a:avLst/>
            <a:gdLst>
              <a:gd name="connsiteX0" fmla="*/ 0 w 11526"/>
              <a:gd name="connsiteY0" fmla="*/ 341978 h 341977"/>
              <a:gd name="connsiteX1" fmla="*/ 0 w 11526"/>
              <a:gd name="connsiteY1" fmla="*/ 0 h 34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6" h="341977">
                <a:moveTo>
                  <a:pt x="0" y="341978"/>
                </a:moveTo>
                <a:lnTo>
                  <a:pt x="0" y="0"/>
                </a:lnTo>
              </a:path>
            </a:pathLst>
          </a:custGeom>
          <a:ln w="5763" cap="flat">
            <a:solidFill>
              <a:srgbClr val="0473EA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33" name="Freeform: Shape 232">
            <a:extLst>
              <a:ext uri="{FF2B5EF4-FFF2-40B4-BE49-F238E27FC236}">
                <a16:creationId xmlns:a16="http://schemas.microsoft.com/office/drawing/2014/main" id="{9AB93A2D-B31F-4A08-930D-1F797CDC82BA}"/>
              </a:ext>
            </a:extLst>
          </p:cNvPr>
          <p:cNvSpPr/>
          <p:nvPr/>
        </p:nvSpPr>
        <p:spPr>
          <a:xfrm>
            <a:off x="3433495" y="5685339"/>
            <a:ext cx="11526" cy="341977"/>
          </a:xfrm>
          <a:custGeom>
            <a:avLst/>
            <a:gdLst>
              <a:gd name="connsiteX0" fmla="*/ 0 w 11526"/>
              <a:gd name="connsiteY0" fmla="*/ 341978 h 341977"/>
              <a:gd name="connsiteX1" fmla="*/ 0 w 11526"/>
              <a:gd name="connsiteY1" fmla="*/ 0 h 34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6" h="341977">
                <a:moveTo>
                  <a:pt x="0" y="341978"/>
                </a:moveTo>
                <a:lnTo>
                  <a:pt x="0" y="0"/>
                </a:lnTo>
              </a:path>
            </a:pathLst>
          </a:custGeom>
          <a:ln w="5763" cap="flat">
            <a:solidFill>
              <a:srgbClr val="0473EA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34" name="Freeform: Shape 233">
            <a:extLst>
              <a:ext uri="{FF2B5EF4-FFF2-40B4-BE49-F238E27FC236}">
                <a16:creationId xmlns:a16="http://schemas.microsoft.com/office/drawing/2014/main" id="{35FED55A-4272-4366-A57B-D7FA38FC939B}"/>
              </a:ext>
            </a:extLst>
          </p:cNvPr>
          <p:cNvSpPr/>
          <p:nvPr/>
        </p:nvSpPr>
        <p:spPr>
          <a:xfrm>
            <a:off x="525587" y="6027317"/>
            <a:ext cx="11526" cy="899723"/>
          </a:xfrm>
          <a:custGeom>
            <a:avLst/>
            <a:gdLst>
              <a:gd name="connsiteX0" fmla="*/ 0 w 11526"/>
              <a:gd name="connsiteY0" fmla="*/ 899723 h 899723"/>
              <a:gd name="connsiteX1" fmla="*/ 0 w 11526"/>
              <a:gd name="connsiteY1" fmla="*/ 0 h 89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6" h="899723">
                <a:moveTo>
                  <a:pt x="0" y="899723"/>
                </a:moveTo>
                <a:lnTo>
                  <a:pt x="0" y="0"/>
                </a:lnTo>
              </a:path>
            </a:pathLst>
          </a:custGeom>
          <a:ln w="5763" cap="flat">
            <a:solidFill>
              <a:srgbClr val="0473EA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35" name="Freeform: Shape 234">
            <a:extLst>
              <a:ext uri="{FF2B5EF4-FFF2-40B4-BE49-F238E27FC236}">
                <a16:creationId xmlns:a16="http://schemas.microsoft.com/office/drawing/2014/main" id="{8F0D59AA-D874-493D-8FCE-25185CB2FA6B}"/>
              </a:ext>
            </a:extLst>
          </p:cNvPr>
          <p:cNvSpPr/>
          <p:nvPr/>
        </p:nvSpPr>
        <p:spPr>
          <a:xfrm>
            <a:off x="3433495" y="6027317"/>
            <a:ext cx="11526" cy="899723"/>
          </a:xfrm>
          <a:custGeom>
            <a:avLst/>
            <a:gdLst>
              <a:gd name="connsiteX0" fmla="*/ 0 w 11526"/>
              <a:gd name="connsiteY0" fmla="*/ 899723 h 899723"/>
              <a:gd name="connsiteX1" fmla="*/ 0 w 11526"/>
              <a:gd name="connsiteY1" fmla="*/ 0 h 89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6" h="899723">
                <a:moveTo>
                  <a:pt x="0" y="899723"/>
                </a:moveTo>
                <a:lnTo>
                  <a:pt x="0" y="0"/>
                </a:lnTo>
              </a:path>
            </a:pathLst>
          </a:custGeom>
          <a:ln w="5763" cap="flat">
            <a:solidFill>
              <a:srgbClr val="0473EA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36" name="Freeform: Shape 235">
            <a:extLst>
              <a:ext uri="{FF2B5EF4-FFF2-40B4-BE49-F238E27FC236}">
                <a16:creationId xmlns:a16="http://schemas.microsoft.com/office/drawing/2014/main" id="{63C3852B-613F-4843-82A9-66423A2C062A}"/>
              </a:ext>
            </a:extLst>
          </p:cNvPr>
          <p:cNvSpPr/>
          <p:nvPr/>
        </p:nvSpPr>
        <p:spPr>
          <a:xfrm>
            <a:off x="525587" y="7188336"/>
            <a:ext cx="11526" cy="342093"/>
          </a:xfrm>
          <a:custGeom>
            <a:avLst/>
            <a:gdLst>
              <a:gd name="connsiteX0" fmla="*/ 0 w 11526"/>
              <a:gd name="connsiteY0" fmla="*/ 342093 h 342093"/>
              <a:gd name="connsiteX1" fmla="*/ 0 w 11526"/>
              <a:gd name="connsiteY1" fmla="*/ 0 h 34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6" h="342093">
                <a:moveTo>
                  <a:pt x="0" y="342093"/>
                </a:moveTo>
                <a:lnTo>
                  <a:pt x="0" y="0"/>
                </a:lnTo>
              </a:path>
            </a:pathLst>
          </a:custGeom>
          <a:ln w="5763" cap="flat">
            <a:solidFill>
              <a:srgbClr val="0473EA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37" name="Freeform: Shape 236">
            <a:extLst>
              <a:ext uri="{FF2B5EF4-FFF2-40B4-BE49-F238E27FC236}">
                <a16:creationId xmlns:a16="http://schemas.microsoft.com/office/drawing/2014/main" id="{CE817190-FB07-4E19-9E81-922EA8FF935E}"/>
              </a:ext>
            </a:extLst>
          </p:cNvPr>
          <p:cNvSpPr/>
          <p:nvPr/>
        </p:nvSpPr>
        <p:spPr>
          <a:xfrm>
            <a:off x="3433495" y="7188336"/>
            <a:ext cx="11526" cy="342093"/>
          </a:xfrm>
          <a:custGeom>
            <a:avLst/>
            <a:gdLst>
              <a:gd name="connsiteX0" fmla="*/ 0 w 11526"/>
              <a:gd name="connsiteY0" fmla="*/ 342093 h 342093"/>
              <a:gd name="connsiteX1" fmla="*/ 0 w 11526"/>
              <a:gd name="connsiteY1" fmla="*/ 0 h 34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6" h="342093">
                <a:moveTo>
                  <a:pt x="0" y="342093"/>
                </a:moveTo>
                <a:lnTo>
                  <a:pt x="0" y="0"/>
                </a:lnTo>
              </a:path>
            </a:pathLst>
          </a:custGeom>
          <a:ln w="5763" cap="flat">
            <a:solidFill>
              <a:srgbClr val="0473EA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38" name="Freeform: Shape 237">
            <a:extLst>
              <a:ext uri="{FF2B5EF4-FFF2-40B4-BE49-F238E27FC236}">
                <a16:creationId xmlns:a16="http://schemas.microsoft.com/office/drawing/2014/main" id="{50573AA0-E4CC-4113-AA00-AE8FA7B85127}"/>
              </a:ext>
            </a:extLst>
          </p:cNvPr>
          <p:cNvSpPr/>
          <p:nvPr/>
        </p:nvSpPr>
        <p:spPr>
          <a:xfrm>
            <a:off x="525587" y="7530429"/>
            <a:ext cx="11526" cy="1024089"/>
          </a:xfrm>
          <a:custGeom>
            <a:avLst/>
            <a:gdLst>
              <a:gd name="connsiteX0" fmla="*/ 0 w 11526"/>
              <a:gd name="connsiteY0" fmla="*/ 1024090 h 1024089"/>
              <a:gd name="connsiteX1" fmla="*/ 0 w 11526"/>
              <a:gd name="connsiteY1" fmla="*/ 0 h 102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6" h="1024089">
                <a:moveTo>
                  <a:pt x="0" y="1024090"/>
                </a:moveTo>
                <a:lnTo>
                  <a:pt x="0" y="0"/>
                </a:lnTo>
              </a:path>
            </a:pathLst>
          </a:custGeom>
          <a:ln w="5763" cap="flat">
            <a:solidFill>
              <a:srgbClr val="0473EA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39" name="Freeform: Shape 238">
            <a:extLst>
              <a:ext uri="{FF2B5EF4-FFF2-40B4-BE49-F238E27FC236}">
                <a16:creationId xmlns:a16="http://schemas.microsoft.com/office/drawing/2014/main" id="{094C3C39-3B35-432B-86AD-803DFD8BED8C}"/>
              </a:ext>
            </a:extLst>
          </p:cNvPr>
          <p:cNvSpPr/>
          <p:nvPr/>
        </p:nvSpPr>
        <p:spPr>
          <a:xfrm>
            <a:off x="3433495" y="7530429"/>
            <a:ext cx="11526" cy="1024089"/>
          </a:xfrm>
          <a:custGeom>
            <a:avLst/>
            <a:gdLst>
              <a:gd name="connsiteX0" fmla="*/ 0 w 11526"/>
              <a:gd name="connsiteY0" fmla="*/ 1024090 h 1024089"/>
              <a:gd name="connsiteX1" fmla="*/ 0 w 11526"/>
              <a:gd name="connsiteY1" fmla="*/ 0 h 102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6" h="1024089">
                <a:moveTo>
                  <a:pt x="0" y="1024090"/>
                </a:moveTo>
                <a:lnTo>
                  <a:pt x="0" y="0"/>
                </a:lnTo>
              </a:path>
            </a:pathLst>
          </a:custGeom>
          <a:ln w="5763" cap="flat">
            <a:solidFill>
              <a:srgbClr val="0473EA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0" name="Freeform: Shape 239">
            <a:extLst>
              <a:ext uri="{FF2B5EF4-FFF2-40B4-BE49-F238E27FC236}">
                <a16:creationId xmlns:a16="http://schemas.microsoft.com/office/drawing/2014/main" id="{85B4DED4-2141-4212-A5F8-4D7DC8F03264}"/>
              </a:ext>
            </a:extLst>
          </p:cNvPr>
          <p:cNvSpPr/>
          <p:nvPr/>
        </p:nvSpPr>
        <p:spPr>
          <a:xfrm>
            <a:off x="664937" y="4190822"/>
            <a:ext cx="259294" cy="259615"/>
          </a:xfrm>
          <a:custGeom>
            <a:avLst/>
            <a:gdLst>
              <a:gd name="connsiteX0" fmla="*/ 216113 w 259294"/>
              <a:gd name="connsiteY0" fmla="*/ 190459 h 259615"/>
              <a:gd name="connsiteX1" fmla="*/ 181535 w 259294"/>
              <a:gd name="connsiteY1" fmla="*/ 190459 h 259615"/>
              <a:gd name="connsiteX2" fmla="*/ 216113 w 259294"/>
              <a:gd name="connsiteY2" fmla="*/ 155881 h 259615"/>
              <a:gd name="connsiteX3" fmla="*/ 181535 w 259294"/>
              <a:gd name="connsiteY3" fmla="*/ 155881 h 259615"/>
              <a:gd name="connsiteX4" fmla="*/ 197441 w 259294"/>
              <a:gd name="connsiteY4" fmla="*/ 112658 h 259615"/>
              <a:gd name="connsiteX5" fmla="*/ 253804 w 259294"/>
              <a:gd name="connsiteY5" fmla="*/ 148850 h 259615"/>
              <a:gd name="connsiteX6" fmla="*/ 243776 w 259294"/>
              <a:gd name="connsiteY6" fmla="*/ 215125 h 259615"/>
              <a:gd name="connsiteX7" fmla="*/ 251498 w 259294"/>
              <a:gd name="connsiteY7" fmla="*/ 259615 h 259615"/>
              <a:gd name="connsiteX8" fmla="*/ 211157 w 259294"/>
              <a:gd name="connsiteY8" fmla="*/ 234719 h 259615"/>
              <a:gd name="connsiteX9" fmla="*/ 149032 w 259294"/>
              <a:gd name="connsiteY9" fmla="*/ 213050 h 259615"/>
              <a:gd name="connsiteX10" fmla="*/ 141655 w 259294"/>
              <a:gd name="connsiteY10" fmla="*/ 147697 h 259615"/>
              <a:gd name="connsiteX11" fmla="*/ 197326 w 259294"/>
              <a:gd name="connsiteY11" fmla="*/ 112658 h 259615"/>
              <a:gd name="connsiteX12" fmla="*/ 197326 w 259294"/>
              <a:gd name="connsiteY12" fmla="*/ 112658 h 259615"/>
              <a:gd name="connsiteX13" fmla="*/ 69156 w 259294"/>
              <a:gd name="connsiteY13" fmla="*/ 121303 h 259615"/>
              <a:gd name="connsiteX14" fmla="*/ 103735 w 259294"/>
              <a:gd name="connsiteY14" fmla="*/ 121303 h 259615"/>
              <a:gd name="connsiteX15" fmla="*/ 69156 w 259294"/>
              <a:gd name="connsiteY15" fmla="*/ 69435 h 259615"/>
              <a:gd name="connsiteX16" fmla="*/ 155602 w 259294"/>
              <a:gd name="connsiteY16" fmla="*/ 69435 h 259615"/>
              <a:gd name="connsiteX17" fmla="*/ 218534 w 259294"/>
              <a:gd name="connsiteY17" fmla="*/ 69435 h 259615"/>
              <a:gd name="connsiteX18" fmla="*/ 131051 w 259294"/>
              <a:gd name="connsiteY18" fmla="*/ 625 h 259615"/>
              <a:gd name="connsiteX19" fmla="*/ 30890 w 259294"/>
              <a:gd name="connsiteY19" fmla="*/ 49150 h 259615"/>
              <a:gd name="connsiteX20" fmla="*/ 30775 w 259294"/>
              <a:gd name="connsiteY20" fmla="*/ 160491 h 259615"/>
              <a:gd name="connsiteX21" fmla="*/ 0 w 259294"/>
              <a:gd name="connsiteY21" fmla="*/ 225153 h 259615"/>
              <a:gd name="connsiteX22" fmla="*/ 64661 w 259294"/>
              <a:gd name="connsiteY22" fmla="*/ 194378 h 259615"/>
              <a:gd name="connsiteX23" fmla="*/ 103735 w 259294"/>
              <a:gd name="connsiteY23" fmla="*/ 208901 h 25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9294" h="259615">
                <a:moveTo>
                  <a:pt x="216113" y="190459"/>
                </a:moveTo>
                <a:lnTo>
                  <a:pt x="181535" y="190459"/>
                </a:lnTo>
                <a:moveTo>
                  <a:pt x="216113" y="155881"/>
                </a:moveTo>
                <a:lnTo>
                  <a:pt x="181535" y="155881"/>
                </a:lnTo>
                <a:moveTo>
                  <a:pt x="197441" y="112658"/>
                </a:moveTo>
                <a:cubicBezTo>
                  <a:pt x="221761" y="112543"/>
                  <a:pt x="243776" y="126720"/>
                  <a:pt x="253804" y="148850"/>
                </a:cubicBezTo>
                <a:cubicBezTo>
                  <a:pt x="263831" y="170980"/>
                  <a:pt x="259912" y="196914"/>
                  <a:pt x="243776" y="215125"/>
                </a:cubicBezTo>
                <a:lnTo>
                  <a:pt x="251498" y="259615"/>
                </a:lnTo>
                <a:lnTo>
                  <a:pt x="211157" y="234719"/>
                </a:lnTo>
                <a:cubicBezTo>
                  <a:pt x="187990" y="240021"/>
                  <a:pt x="163901" y="231607"/>
                  <a:pt x="149032" y="213050"/>
                </a:cubicBezTo>
                <a:cubicBezTo>
                  <a:pt x="134163" y="194493"/>
                  <a:pt x="131282" y="169021"/>
                  <a:pt x="141655" y="147697"/>
                </a:cubicBezTo>
                <a:cubicBezTo>
                  <a:pt x="151913" y="126259"/>
                  <a:pt x="173582" y="112658"/>
                  <a:pt x="197326" y="112658"/>
                </a:cubicBezTo>
                <a:lnTo>
                  <a:pt x="197326" y="112658"/>
                </a:lnTo>
                <a:close/>
                <a:moveTo>
                  <a:pt x="69156" y="121303"/>
                </a:moveTo>
                <a:lnTo>
                  <a:pt x="103735" y="121303"/>
                </a:lnTo>
                <a:moveTo>
                  <a:pt x="69156" y="69435"/>
                </a:moveTo>
                <a:lnTo>
                  <a:pt x="155602" y="69435"/>
                </a:lnTo>
                <a:moveTo>
                  <a:pt x="218534" y="69435"/>
                </a:moveTo>
                <a:cubicBezTo>
                  <a:pt x="204933" y="31630"/>
                  <a:pt x="171047" y="4890"/>
                  <a:pt x="131051" y="625"/>
                </a:cubicBezTo>
                <a:cubicBezTo>
                  <a:pt x="91171" y="-3755"/>
                  <a:pt x="52213" y="15148"/>
                  <a:pt x="30890" y="49150"/>
                </a:cubicBezTo>
                <a:cubicBezTo>
                  <a:pt x="9567" y="83152"/>
                  <a:pt x="9451" y="126374"/>
                  <a:pt x="30775" y="160491"/>
                </a:cubicBezTo>
                <a:lnTo>
                  <a:pt x="0" y="225153"/>
                </a:lnTo>
                <a:lnTo>
                  <a:pt x="64661" y="194378"/>
                </a:lnTo>
                <a:cubicBezTo>
                  <a:pt x="76533" y="201755"/>
                  <a:pt x="89788" y="206711"/>
                  <a:pt x="103735" y="208901"/>
                </a:cubicBezTo>
              </a:path>
            </a:pathLst>
          </a:custGeom>
          <a:noFill/>
          <a:ln w="17289" cap="rnd">
            <a:solidFill>
              <a:srgbClr val="0473EA"/>
            </a:solidFill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1" name="Freeform: Shape 240">
            <a:extLst>
              <a:ext uri="{FF2B5EF4-FFF2-40B4-BE49-F238E27FC236}">
                <a16:creationId xmlns:a16="http://schemas.microsoft.com/office/drawing/2014/main" id="{7F081FED-6D6A-43B6-B316-F3D0472DFB43}"/>
              </a:ext>
            </a:extLst>
          </p:cNvPr>
          <p:cNvSpPr/>
          <p:nvPr/>
        </p:nvSpPr>
        <p:spPr>
          <a:xfrm>
            <a:off x="3572845" y="4190641"/>
            <a:ext cx="259336" cy="259336"/>
          </a:xfrm>
          <a:custGeom>
            <a:avLst/>
            <a:gdLst>
              <a:gd name="connsiteX0" fmla="*/ 172891 w 259336"/>
              <a:gd name="connsiteY0" fmla="*/ 43453 h 259336"/>
              <a:gd name="connsiteX1" fmla="*/ 172891 w 259336"/>
              <a:gd name="connsiteY1" fmla="*/ 55325 h 259336"/>
              <a:gd name="connsiteX2" fmla="*/ 172891 w 259336"/>
              <a:gd name="connsiteY2" fmla="*/ 126672 h 259336"/>
              <a:gd name="connsiteX3" fmla="*/ 172891 w 259336"/>
              <a:gd name="connsiteY3" fmla="*/ 138543 h 259336"/>
              <a:gd name="connsiteX4" fmla="*/ 151452 w 259336"/>
              <a:gd name="connsiteY4" fmla="*/ 116529 h 259336"/>
              <a:gd name="connsiteX5" fmla="*/ 172891 w 259336"/>
              <a:gd name="connsiteY5" fmla="*/ 126672 h 259336"/>
              <a:gd name="connsiteX6" fmla="*/ 196634 w 259336"/>
              <a:gd name="connsiteY6" fmla="*/ 108806 h 259336"/>
              <a:gd name="connsiteX7" fmla="*/ 172891 w 259336"/>
              <a:gd name="connsiteY7" fmla="*/ 90941 h 259336"/>
              <a:gd name="connsiteX8" fmla="*/ 149147 w 259336"/>
              <a:gd name="connsiteY8" fmla="*/ 73075 h 259336"/>
              <a:gd name="connsiteX9" fmla="*/ 172891 w 259336"/>
              <a:gd name="connsiteY9" fmla="*/ 55210 h 259336"/>
              <a:gd name="connsiteX10" fmla="*/ 194329 w 259336"/>
              <a:gd name="connsiteY10" fmla="*/ 65353 h 259336"/>
              <a:gd name="connsiteX11" fmla="*/ 86445 w 259336"/>
              <a:gd name="connsiteY11" fmla="*/ 43338 h 259336"/>
              <a:gd name="connsiteX12" fmla="*/ 86445 w 259336"/>
              <a:gd name="connsiteY12" fmla="*/ 55210 h 259336"/>
              <a:gd name="connsiteX13" fmla="*/ 86445 w 259336"/>
              <a:gd name="connsiteY13" fmla="*/ 126556 h 259336"/>
              <a:gd name="connsiteX14" fmla="*/ 86445 w 259336"/>
              <a:gd name="connsiteY14" fmla="*/ 138428 h 259336"/>
              <a:gd name="connsiteX15" fmla="*/ 65007 w 259336"/>
              <a:gd name="connsiteY15" fmla="*/ 116413 h 259336"/>
              <a:gd name="connsiteX16" fmla="*/ 86445 w 259336"/>
              <a:gd name="connsiteY16" fmla="*/ 126556 h 259336"/>
              <a:gd name="connsiteX17" fmla="*/ 110189 w 259336"/>
              <a:gd name="connsiteY17" fmla="*/ 108691 h 259336"/>
              <a:gd name="connsiteX18" fmla="*/ 86445 w 259336"/>
              <a:gd name="connsiteY18" fmla="*/ 90825 h 259336"/>
              <a:gd name="connsiteX19" fmla="*/ 62702 w 259336"/>
              <a:gd name="connsiteY19" fmla="*/ 72960 h 259336"/>
              <a:gd name="connsiteX20" fmla="*/ 86445 w 259336"/>
              <a:gd name="connsiteY20" fmla="*/ 55095 h 259336"/>
              <a:gd name="connsiteX21" fmla="*/ 107884 w 259336"/>
              <a:gd name="connsiteY21" fmla="*/ 65237 h 259336"/>
              <a:gd name="connsiteX22" fmla="*/ 199401 w 259336"/>
              <a:gd name="connsiteY22" fmla="*/ 172891 h 259336"/>
              <a:gd name="connsiteX23" fmla="*/ 129668 w 259336"/>
              <a:gd name="connsiteY23" fmla="*/ 216113 h 259336"/>
              <a:gd name="connsiteX24" fmla="*/ 59935 w 259336"/>
              <a:gd name="connsiteY24" fmla="*/ 172891 h 259336"/>
              <a:gd name="connsiteX25" fmla="*/ 129668 w 259336"/>
              <a:gd name="connsiteY25" fmla="*/ 259336 h 259336"/>
              <a:gd name="connsiteX26" fmla="*/ 259336 w 259336"/>
              <a:gd name="connsiteY26" fmla="*/ 129668 h 259336"/>
              <a:gd name="connsiteX27" fmla="*/ 129668 w 259336"/>
              <a:gd name="connsiteY27" fmla="*/ 0 h 259336"/>
              <a:gd name="connsiteX28" fmla="*/ 0 w 259336"/>
              <a:gd name="connsiteY28" fmla="*/ 129668 h 259336"/>
              <a:gd name="connsiteX29" fmla="*/ 129668 w 259336"/>
              <a:gd name="connsiteY29" fmla="*/ 259336 h 25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9336" h="259336">
                <a:moveTo>
                  <a:pt x="172891" y="43453"/>
                </a:moveTo>
                <a:lnTo>
                  <a:pt x="172891" y="55325"/>
                </a:lnTo>
                <a:moveTo>
                  <a:pt x="172891" y="126672"/>
                </a:moveTo>
                <a:lnTo>
                  <a:pt x="172891" y="138543"/>
                </a:lnTo>
                <a:moveTo>
                  <a:pt x="151452" y="116529"/>
                </a:moveTo>
                <a:cubicBezTo>
                  <a:pt x="156524" y="123214"/>
                  <a:pt x="164477" y="126902"/>
                  <a:pt x="172891" y="126672"/>
                </a:cubicBezTo>
                <a:cubicBezTo>
                  <a:pt x="186030" y="126672"/>
                  <a:pt x="196634" y="118719"/>
                  <a:pt x="196634" y="108806"/>
                </a:cubicBezTo>
                <a:cubicBezTo>
                  <a:pt x="196634" y="98894"/>
                  <a:pt x="186030" y="90941"/>
                  <a:pt x="172891" y="90941"/>
                </a:cubicBezTo>
                <a:cubicBezTo>
                  <a:pt x="159751" y="90941"/>
                  <a:pt x="149147" y="82988"/>
                  <a:pt x="149147" y="73075"/>
                </a:cubicBezTo>
                <a:cubicBezTo>
                  <a:pt x="149147" y="63163"/>
                  <a:pt x="159751" y="55210"/>
                  <a:pt x="172891" y="55210"/>
                </a:cubicBezTo>
                <a:cubicBezTo>
                  <a:pt x="181190" y="54864"/>
                  <a:pt x="189258" y="58668"/>
                  <a:pt x="194329" y="65353"/>
                </a:cubicBezTo>
                <a:moveTo>
                  <a:pt x="86445" y="43338"/>
                </a:moveTo>
                <a:lnTo>
                  <a:pt x="86445" y="55210"/>
                </a:lnTo>
                <a:moveTo>
                  <a:pt x="86445" y="126556"/>
                </a:moveTo>
                <a:lnTo>
                  <a:pt x="86445" y="138428"/>
                </a:lnTo>
                <a:moveTo>
                  <a:pt x="65007" y="116413"/>
                </a:moveTo>
                <a:cubicBezTo>
                  <a:pt x="70078" y="123098"/>
                  <a:pt x="78031" y="126787"/>
                  <a:pt x="86445" y="126556"/>
                </a:cubicBezTo>
                <a:cubicBezTo>
                  <a:pt x="99585" y="126556"/>
                  <a:pt x="110189" y="118603"/>
                  <a:pt x="110189" y="108691"/>
                </a:cubicBezTo>
                <a:cubicBezTo>
                  <a:pt x="110189" y="98778"/>
                  <a:pt x="99585" y="90825"/>
                  <a:pt x="86445" y="90825"/>
                </a:cubicBezTo>
                <a:cubicBezTo>
                  <a:pt x="73306" y="90825"/>
                  <a:pt x="62702" y="82872"/>
                  <a:pt x="62702" y="72960"/>
                </a:cubicBezTo>
                <a:cubicBezTo>
                  <a:pt x="62702" y="63048"/>
                  <a:pt x="73306" y="55095"/>
                  <a:pt x="86445" y="55095"/>
                </a:cubicBezTo>
                <a:cubicBezTo>
                  <a:pt x="94744" y="54749"/>
                  <a:pt x="102812" y="58553"/>
                  <a:pt x="107884" y="65237"/>
                </a:cubicBezTo>
                <a:moveTo>
                  <a:pt x="199401" y="172891"/>
                </a:moveTo>
                <a:cubicBezTo>
                  <a:pt x="186261" y="199401"/>
                  <a:pt x="159290" y="216113"/>
                  <a:pt x="129668" y="216113"/>
                </a:cubicBezTo>
                <a:cubicBezTo>
                  <a:pt x="100046" y="216113"/>
                  <a:pt x="73075" y="199286"/>
                  <a:pt x="59935" y="172891"/>
                </a:cubicBezTo>
                <a:moveTo>
                  <a:pt x="129668" y="259336"/>
                </a:moveTo>
                <a:cubicBezTo>
                  <a:pt x="201245" y="259336"/>
                  <a:pt x="259336" y="201245"/>
                  <a:pt x="259336" y="129668"/>
                </a:cubicBezTo>
                <a:cubicBezTo>
                  <a:pt x="259336" y="58091"/>
                  <a:pt x="201245" y="0"/>
                  <a:pt x="129668" y="0"/>
                </a:cubicBezTo>
                <a:cubicBezTo>
                  <a:pt x="58091" y="0"/>
                  <a:pt x="0" y="58091"/>
                  <a:pt x="0" y="129668"/>
                </a:cubicBezTo>
                <a:cubicBezTo>
                  <a:pt x="0" y="201245"/>
                  <a:pt x="58091" y="259336"/>
                  <a:pt x="129668" y="259336"/>
                </a:cubicBezTo>
                <a:close/>
              </a:path>
            </a:pathLst>
          </a:custGeom>
          <a:noFill/>
          <a:ln w="17289" cap="rnd">
            <a:solidFill>
              <a:srgbClr val="0473EA"/>
            </a:solidFill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66F423F8-ED93-4AEF-BCDD-C1772846A00B}"/>
              </a:ext>
            </a:extLst>
          </p:cNvPr>
          <p:cNvSpPr/>
          <p:nvPr/>
        </p:nvSpPr>
        <p:spPr>
          <a:xfrm>
            <a:off x="666205" y="4523283"/>
            <a:ext cx="1488128" cy="107653"/>
          </a:xfrm>
          <a:custGeom>
            <a:avLst/>
            <a:gdLst>
              <a:gd name="connsiteX0" fmla="*/ 67773 w 1488128"/>
              <a:gd name="connsiteY0" fmla="*/ 59820 h 107653"/>
              <a:gd name="connsiteX1" fmla="*/ 20055 w 1488128"/>
              <a:gd name="connsiteY1" fmla="*/ 59820 h 107653"/>
              <a:gd name="connsiteX2" fmla="*/ 20055 w 1488128"/>
              <a:gd name="connsiteY2" fmla="*/ 104887 h 107653"/>
              <a:gd name="connsiteX3" fmla="*/ 0 w 1488128"/>
              <a:gd name="connsiteY3" fmla="*/ 104887 h 107653"/>
              <a:gd name="connsiteX4" fmla="*/ 0 w 1488128"/>
              <a:gd name="connsiteY4" fmla="*/ 1153 h 107653"/>
              <a:gd name="connsiteX5" fmla="*/ 20055 w 1488128"/>
              <a:gd name="connsiteY5" fmla="*/ 1153 h 107653"/>
              <a:gd name="connsiteX6" fmla="*/ 20055 w 1488128"/>
              <a:gd name="connsiteY6" fmla="*/ 42070 h 107653"/>
              <a:gd name="connsiteX7" fmla="*/ 67773 w 1488128"/>
              <a:gd name="connsiteY7" fmla="*/ 42070 h 107653"/>
              <a:gd name="connsiteX8" fmla="*/ 67773 w 1488128"/>
              <a:gd name="connsiteY8" fmla="*/ 1153 h 107653"/>
              <a:gd name="connsiteX9" fmla="*/ 87828 w 1488128"/>
              <a:gd name="connsiteY9" fmla="*/ 1153 h 107653"/>
              <a:gd name="connsiteX10" fmla="*/ 87828 w 1488128"/>
              <a:gd name="connsiteY10" fmla="*/ 104887 h 107653"/>
              <a:gd name="connsiteX11" fmla="*/ 67773 w 1488128"/>
              <a:gd name="connsiteY11" fmla="*/ 104887 h 107653"/>
              <a:gd name="connsiteX12" fmla="*/ 67773 w 1488128"/>
              <a:gd name="connsiteY12" fmla="*/ 59820 h 107653"/>
              <a:gd name="connsiteX13" fmla="*/ 157676 w 1488128"/>
              <a:gd name="connsiteY13" fmla="*/ 97049 h 107653"/>
              <a:gd name="connsiteX14" fmla="*/ 137045 w 1488128"/>
              <a:gd name="connsiteY14" fmla="*/ 106270 h 107653"/>
              <a:gd name="connsiteX15" fmla="*/ 102351 w 1488128"/>
              <a:gd name="connsiteY15" fmla="*/ 70309 h 107653"/>
              <a:gd name="connsiteX16" fmla="*/ 137045 w 1488128"/>
              <a:gd name="connsiteY16" fmla="*/ 33771 h 107653"/>
              <a:gd name="connsiteX17" fmla="*/ 157676 w 1488128"/>
              <a:gd name="connsiteY17" fmla="*/ 43223 h 107653"/>
              <a:gd name="connsiteX18" fmla="*/ 157676 w 1488128"/>
              <a:gd name="connsiteY18" fmla="*/ 35154 h 107653"/>
              <a:gd name="connsiteX19" fmla="*/ 177040 w 1488128"/>
              <a:gd name="connsiteY19" fmla="*/ 35154 h 107653"/>
              <a:gd name="connsiteX20" fmla="*/ 177040 w 1488128"/>
              <a:gd name="connsiteY20" fmla="*/ 104772 h 107653"/>
              <a:gd name="connsiteX21" fmla="*/ 157676 w 1488128"/>
              <a:gd name="connsiteY21" fmla="*/ 104772 h 107653"/>
              <a:gd name="connsiteX22" fmla="*/ 157676 w 1488128"/>
              <a:gd name="connsiteY22" fmla="*/ 96934 h 107653"/>
              <a:gd name="connsiteX23" fmla="*/ 122176 w 1488128"/>
              <a:gd name="connsiteY23" fmla="*/ 70424 h 107653"/>
              <a:gd name="connsiteX24" fmla="*/ 139696 w 1488128"/>
              <a:gd name="connsiteY24" fmla="*/ 88520 h 107653"/>
              <a:gd name="connsiteX25" fmla="*/ 157676 w 1488128"/>
              <a:gd name="connsiteY25" fmla="*/ 70424 h 107653"/>
              <a:gd name="connsiteX26" fmla="*/ 139696 w 1488128"/>
              <a:gd name="connsiteY26" fmla="*/ 51752 h 107653"/>
              <a:gd name="connsiteX27" fmla="*/ 122176 w 1488128"/>
              <a:gd name="connsiteY27" fmla="*/ 70424 h 107653"/>
              <a:gd name="connsiteX28" fmla="*/ 224527 w 1488128"/>
              <a:gd name="connsiteY28" fmla="*/ 107653 h 107653"/>
              <a:gd name="connsiteX29" fmla="*/ 186492 w 1488128"/>
              <a:gd name="connsiteY29" fmla="*/ 35385 h 107653"/>
              <a:gd name="connsiteX30" fmla="*/ 208737 w 1488128"/>
              <a:gd name="connsiteY30" fmla="*/ 35385 h 107653"/>
              <a:gd name="connsiteX31" fmla="*/ 225450 w 1488128"/>
              <a:gd name="connsiteY31" fmla="*/ 69963 h 107653"/>
              <a:gd name="connsiteX32" fmla="*/ 242162 w 1488128"/>
              <a:gd name="connsiteY32" fmla="*/ 35385 h 107653"/>
              <a:gd name="connsiteX33" fmla="*/ 262333 w 1488128"/>
              <a:gd name="connsiteY33" fmla="*/ 35385 h 107653"/>
              <a:gd name="connsiteX34" fmla="*/ 224412 w 1488128"/>
              <a:gd name="connsiteY34" fmla="*/ 107653 h 107653"/>
              <a:gd name="connsiteX35" fmla="*/ 267174 w 1488128"/>
              <a:gd name="connsiteY35" fmla="*/ 70885 h 107653"/>
              <a:gd name="connsiteX36" fmla="*/ 302789 w 1488128"/>
              <a:gd name="connsiteY36" fmla="*/ 34002 h 107653"/>
              <a:gd name="connsiteX37" fmla="*/ 336906 w 1488128"/>
              <a:gd name="connsiteY37" fmla="*/ 68465 h 107653"/>
              <a:gd name="connsiteX38" fmla="*/ 336445 w 1488128"/>
              <a:gd name="connsiteY38" fmla="*/ 76533 h 107653"/>
              <a:gd name="connsiteX39" fmla="*/ 287805 w 1488128"/>
              <a:gd name="connsiteY39" fmla="*/ 76533 h 107653"/>
              <a:gd name="connsiteX40" fmla="*/ 308091 w 1488128"/>
              <a:gd name="connsiteY40" fmla="*/ 90364 h 107653"/>
              <a:gd name="connsiteX41" fmla="*/ 331143 w 1488128"/>
              <a:gd name="connsiteY41" fmla="*/ 84025 h 107653"/>
              <a:gd name="connsiteX42" fmla="*/ 331143 w 1488128"/>
              <a:gd name="connsiteY42" fmla="*/ 100046 h 107653"/>
              <a:gd name="connsiteX43" fmla="*/ 306017 w 1488128"/>
              <a:gd name="connsiteY43" fmla="*/ 106501 h 107653"/>
              <a:gd name="connsiteX44" fmla="*/ 267059 w 1488128"/>
              <a:gd name="connsiteY44" fmla="*/ 71001 h 107653"/>
              <a:gd name="connsiteX45" fmla="*/ 317312 w 1488128"/>
              <a:gd name="connsiteY45" fmla="*/ 63509 h 107653"/>
              <a:gd name="connsiteX46" fmla="*/ 302789 w 1488128"/>
              <a:gd name="connsiteY46" fmla="*/ 49101 h 107653"/>
              <a:gd name="connsiteX47" fmla="*/ 287345 w 1488128"/>
              <a:gd name="connsiteY47" fmla="*/ 63509 h 107653"/>
              <a:gd name="connsiteX48" fmla="*/ 317312 w 1488128"/>
              <a:gd name="connsiteY48" fmla="*/ 63509 h 107653"/>
              <a:gd name="connsiteX49" fmla="*/ 400761 w 1488128"/>
              <a:gd name="connsiteY49" fmla="*/ 51637 h 107653"/>
              <a:gd name="connsiteX50" fmla="*/ 400761 w 1488128"/>
              <a:gd name="connsiteY50" fmla="*/ 105002 h 107653"/>
              <a:gd name="connsiteX51" fmla="*/ 381628 w 1488128"/>
              <a:gd name="connsiteY51" fmla="*/ 105002 h 107653"/>
              <a:gd name="connsiteX52" fmla="*/ 381628 w 1488128"/>
              <a:gd name="connsiteY52" fmla="*/ 28700 h 107653"/>
              <a:gd name="connsiteX53" fmla="*/ 409521 w 1488128"/>
              <a:gd name="connsiteY53" fmla="*/ 0 h 107653"/>
              <a:gd name="connsiteX54" fmla="*/ 427271 w 1488128"/>
              <a:gd name="connsiteY54" fmla="*/ 4610 h 107653"/>
              <a:gd name="connsiteX55" fmla="*/ 427271 w 1488128"/>
              <a:gd name="connsiteY55" fmla="*/ 21669 h 107653"/>
              <a:gd name="connsiteX56" fmla="*/ 412517 w 1488128"/>
              <a:gd name="connsiteY56" fmla="*/ 17059 h 107653"/>
              <a:gd name="connsiteX57" fmla="*/ 400761 w 1488128"/>
              <a:gd name="connsiteY57" fmla="*/ 28124 h 107653"/>
              <a:gd name="connsiteX58" fmla="*/ 400761 w 1488128"/>
              <a:gd name="connsiteY58" fmla="*/ 35500 h 107653"/>
              <a:gd name="connsiteX59" fmla="*/ 425888 w 1488128"/>
              <a:gd name="connsiteY59" fmla="*/ 35500 h 107653"/>
              <a:gd name="connsiteX60" fmla="*/ 425888 w 1488128"/>
              <a:gd name="connsiteY60" fmla="*/ 51867 h 107653"/>
              <a:gd name="connsiteX61" fmla="*/ 400761 w 1488128"/>
              <a:gd name="connsiteY61" fmla="*/ 51867 h 107653"/>
              <a:gd name="connsiteX62" fmla="*/ 454703 w 1488128"/>
              <a:gd name="connsiteY62" fmla="*/ 105002 h 107653"/>
              <a:gd name="connsiteX63" fmla="*/ 435569 w 1488128"/>
              <a:gd name="connsiteY63" fmla="*/ 105002 h 107653"/>
              <a:gd name="connsiteX64" fmla="*/ 435569 w 1488128"/>
              <a:gd name="connsiteY64" fmla="*/ 35385 h 107653"/>
              <a:gd name="connsiteX65" fmla="*/ 454703 w 1488128"/>
              <a:gd name="connsiteY65" fmla="*/ 35385 h 107653"/>
              <a:gd name="connsiteX66" fmla="*/ 454703 w 1488128"/>
              <a:gd name="connsiteY66" fmla="*/ 47948 h 107653"/>
              <a:gd name="connsiteX67" fmla="*/ 478907 w 1488128"/>
              <a:gd name="connsiteY67" fmla="*/ 34002 h 107653"/>
              <a:gd name="connsiteX68" fmla="*/ 478907 w 1488128"/>
              <a:gd name="connsiteY68" fmla="*/ 55095 h 107653"/>
              <a:gd name="connsiteX69" fmla="*/ 454703 w 1488128"/>
              <a:gd name="connsiteY69" fmla="*/ 74574 h 107653"/>
              <a:gd name="connsiteX70" fmla="*/ 454703 w 1488128"/>
              <a:gd name="connsiteY70" fmla="*/ 105002 h 107653"/>
              <a:gd name="connsiteX71" fmla="*/ 539073 w 1488128"/>
              <a:gd name="connsiteY71" fmla="*/ 97165 h 107653"/>
              <a:gd name="connsiteX72" fmla="*/ 518442 w 1488128"/>
              <a:gd name="connsiteY72" fmla="*/ 106386 h 107653"/>
              <a:gd name="connsiteX73" fmla="*/ 483748 w 1488128"/>
              <a:gd name="connsiteY73" fmla="*/ 70424 h 107653"/>
              <a:gd name="connsiteX74" fmla="*/ 518442 w 1488128"/>
              <a:gd name="connsiteY74" fmla="*/ 33887 h 107653"/>
              <a:gd name="connsiteX75" fmla="*/ 539073 w 1488128"/>
              <a:gd name="connsiteY75" fmla="*/ 43338 h 107653"/>
              <a:gd name="connsiteX76" fmla="*/ 539073 w 1488128"/>
              <a:gd name="connsiteY76" fmla="*/ 35270 h 107653"/>
              <a:gd name="connsiteX77" fmla="*/ 558437 w 1488128"/>
              <a:gd name="connsiteY77" fmla="*/ 35270 h 107653"/>
              <a:gd name="connsiteX78" fmla="*/ 558437 w 1488128"/>
              <a:gd name="connsiteY78" fmla="*/ 104887 h 107653"/>
              <a:gd name="connsiteX79" fmla="*/ 539073 w 1488128"/>
              <a:gd name="connsiteY79" fmla="*/ 104887 h 107653"/>
              <a:gd name="connsiteX80" fmla="*/ 539073 w 1488128"/>
              <a:gd name="connsiteY80" fmla="*/ 97049 h 107653"/>
              <a:gd name="connsiteX81" fmla="*/ 503573 w 1488128"/>
              <a:gd name="connsiteY81" fmla="*/ 70539 h 107653"/>
              <a:gd name="connsiteX82" fmla="*/ 521093 w 1488128"/>
              <a:gd name="connsiteY82" fmla="*/ 88635 h 107653"/>
              <a:gd name="connsiteX83" fmla="*/ 539073 w 1488128"/>
              <a:gd name="connsiteY83" fmla="*/ 70539 h 107653"/>
              <a:gd name="connsiteX84" fmla="*/ 521093 w 1488128"/>
              <a:gd name="connsiteY84" fmla="*/ 51867 h 107653"/>
              <a:gd name="connsiteX85" fmla="*/ 503573 w 1488128"/>
              <a:gd name="connsiteY85" fmla="*/ 70539 h 107653"/>
              <a:gd name="connsiteX86" fmla="*/ 596243 w 1488128"/>
              <a:gd name="connsiteY86" fmla="*/ 105118 h 107653"/>
              <a:gd name="connsiteX87" fmla="*/ 577109 w 1488128"/>
              <a:gd name="connsiteY87" fmla="*/ 105118 h 107653"/>
              <a:gd name="connsiteX88" fmla="*/ 577109 w 1488128"/>
              <a:gd name="connsiteY88" fmla="*/ 35500 h 107653"/>
              <a:gd name="connsiteX89" fmla="*/ 596243 w 1488128"/>
              <a:gd name="connsiteY89" fmla="*/ 35500 h 107653"/>
              <a:gd name="connsiteX90" fmla="*/ 596243 w 1488128"/>
              <a:gd name="connsiteY90" fmla="*/ 43799 h 107653"/>
              <a:gd name="connsiteX91" fmla="*/ 617335 w 1488128"/>
              <a:gd name="connsiteY91" fmla="*/ 34117 h 107653"/>
              <a:gd name="connsiteX92" fmla="*/ 643154 w 1488128"/>
              <a:gd name="connsiteY92" fmla="*/ 62586 h 107653"/>
              <a:gd name="connsiteX93" fmla="*/ 643154 w 1488128"/>
              <a:gd name="connsiteY93" fmla="*/ 105118 h 107653"/>
              <a:gd name="connsiteX94" fmla="*/ 623790 w 1488128"/>
              <a:gd name="connsiteY94" fmla="*/ 105118 h 107653"/>
              <a:gd name="connsiteX95" fmla="*/ 623790 w 1488128"/>
              <a:gd name="connsiteY95" fmla="*/ 67197 h 107653"/>
              <a:gd name="connsiteX96" fmla="*/ 611457 w 1488128"/>
              <a:gd name="connsiteY96" fmla="*/ 52443 h 107653"/>
              <a:gd name="connsiteX97" fmla="*/ 596127 w 1488128"/>
              <a:gd name="connsiteY97" fmla="*/ 69963 h 107653"/>
              <a:gd name="connsiteX98" fmla="*/ 596127 w 1488128"/>
              <a:gd name="connsiteY98" fmla="*/ 105118 h 107653"/>
              <a:gd name="connsiteX99" fmla="*/ 688336 w 1488128"/>
              <a:gd name="connsiteY99" fmla="*/ 76764 h 107653"/>
              <a:gd name="connsiteX100" fmla="*/ 679806 w 1488128"/>
              <a:gd name="connsiteY100" fmla="*/ 85754 h 107653"/>
              <a:gd name="connsiteX101" fmla="*/ 679806 w 1488128"/>
              <a:gd name="connsiteY101" fmla="*/ 105118 h 107653"/>
              <a:gd name="connsiteX102" fmla="*/ 660673 w 1488128"/>
              <a:gd name="connsiteY102" fmla="*/ 105118 h 107653"/>
              <a:gd name="connsiteX103" fmla="*/ 660673 w 1488128"/>
              <a:gd name="connsiteY103" fmla="*/ 1383 h 107653"/>
              <a:gd name="connsiteX104" fmla="*/ 679806 w 1488128"/>
              <a:gd name="connsiteY104" fmla="*/ 1383 h 107653"/>
              <a:gd name="connsiteX105" fmla="*/ 679806 w 1488128"/>
              <a:gd name="connsiteY105" fmla="*/ 62356 h 107653"/>
              <a:gd name="connsiteX106" fmla="*/ 704933 w 1488128"/>
              <a:gd name="connsiteY106" fmla="*/ 35385 h 107653"/>
              <a:gd name="connsiteX107" fmla="*/ 727294 w 1488128"/>
              <a:gd name="connsiteY107" fmla="*/ 35385 h 107653"/>
              <a:gd name="connsiteX108" fmla="*/ 701360 w 1488128"/>
              <a:gd name="connsiteY108" fmla="*/ 62932 h 107653"/>
              <a:gd name="connsiteX109" fmla="*/ 730752 w 1488128"/>
              <a:gd name="connsiteY109" fmla="*/ 105118 h 107653"/>
              <a:gd name="connsiteX110" fmla="*/ 707700 w 1488128"/>
              <a:gd name="connsiteY110" fmla="*/ 105118 h 107653"/>
              <a:gd name="connsiteX111" fmla="*/ 688336 w 1488128"/>
              <a:gd name="connsiteY111" fmla="*/ 76764 h 107653"/>
              <a:gd name="connsiteX112" fmla="*/ 821346 w 1488128"/>
              <a:gd name="connsiteY112" fmla="*/ 97280 h 107653"/>
              <a:gd name="connsiteX113" fmla="*/ 800715 w 1488128"/>
              <a:gd name="connsiteY113" fmla="*/ 106501 h 107653"/>
              <a:gd name="connsiteX114" fmla="*/ 766021 w 1488128"/>
              <a:gd name="connsiteY114" fmla="*/ 70539 h 107653"/>
              <a:gd name="connsiteX115" fmla="*/ 800715 w 1488128"/>
              <a:gd name="connsiteY115" fmla="*/ 34002 h 107653"/>
              <a:gd name="connsiteX116" fmla="*/ 821346 w 1488128"/>
              <a:gd name="connsiteY116" fmla="*/ 43453 h 107653"/>
              <a:gd name="connsiteX117" fmla="*/ 821346 w 1488128"/>
              <a:gd name="connsiteY117" fmla="*/ 1383 h 107653"/>
              <a:gd name="connsiteX118" fmla="*/ 840710 w 1488128"/>
              <a:gd name="connsiteY118" fmla="*/ 1383 h 107653"/>
              <a:gd name="connsiteX119" fmla="*/ 840710 w 1488128"/>
              <a:gd name="connsiteY119" fmla="*/ 105118 h 107653"/>
              <a:gd name="connsiteX120" fmla="*/ 821346 w 1488128"/>
              <a:gd name="connsiteY120" fmla="*/ 105118 h 107653"/>
              <a:gd name="connsiteX121" fmla="*/ 821346 w 1488128"/>
              <a:gd name="connsiteY121" fmla="*/ 97280 h 107653"/>
              <a:gd name="connsiteX122" fmla="*/ 785846 w 1488128"/>
              <a:gd name="connsiteY122" fmla="*/ 70655 h 107653"/>
              <a:gd name="connsiteX123" fmla="*/ 803366 w 1488128"/>
              <a:gd name="connsiteY123" fmla="*/ 88751 h 107653"/>
              <a:gd name="connsiteX124" fmla="*/ 821346 w 1488128"/>
              <a:gd name="connsiteY124" fmla="*/ 70655 h 107653"/>
              <a:gd name="connsiteX125" fmla="*/ 803366 w 1488128"/>
              <a:gd name="connsiteY125" fmla="*/ 51983 h 107653"/>
              <a:gd name="connsiteX126" fmla="*/ 785846 w 1488128"/>
              <a:gd name="connsiteY126" fmla="*/ 70655 h 107653"/>
              <a:gd name="connsiteX127" fmla="*/ 856616 w 1488128"/>
              <a:gd name="connsiteY127" fmla="*/ 14984 h 107653"/>
              <a:gd name="connsiteX128" fmla="*/ 867220 w 1488128"/>
              <a:gd name="connsiteY128" fmla="*/ 4034 h 107653"/>
              <a:gd name="connsiteX129" fmla="*/ 874366 w 1488128"/>
              <a:gd name="connsiteY129" fmla="*/ 6685 h 107653"/>
              <a:gd name="connsiteX130" fmla="*/ 884855 w 1488128"/>
              <a:gd name="connsiteY130" fmla="*/ 14753 h 107653"/>
              <a:gd name="connsiteX131" fmla="*/ 874481 w 1488128"/>
              <a:gd name="connsiteY131" fmla="*/ 22937 h 107653"/>
              <a:gd name="connsiteX132" fmla="*/ 867105 w 1488128"/>
              <a:gd name="connsiteY132" fmla="*/ 25588 h 107653"/>
              <a:gd name="connsiteX133" fmla="*/ 856501 w 1488128"/>
              <a:gd name="connsiteY133" fmla="*/ 15099 h 107653"/>
              <a:gd name="connsiteX134" fmla="*/ 859267 w 1488128"/>
              <a:gd name="connsiteY134" fmla="*/ 35615 h 107653"/>
              <a:gd name="connsiteX135" fmla="*/ 878516 w 1488128"/>
              <a:gd name="connsiteY135" fmla="*/ 35615 h 107653"/>
              <a:gd name="connsiteX136" fmla="*/ 878516 w 1488128"/>
              <a:gd name="connsiteY136" fmla="*/ 105233 h 107653"/>
              <a:gd name="connsiteX137" fmla="*/ 859267 w 1488128"/>
              <a:gd name="connsiteY137" fmla="*/ 105233 h 107653"/>
              <a:gd name="connsiteX138" fmla="*/ 859267 w 1488128"/>
              <a:gd name="connsiteY138" fmla="*/ 35615 h 107653"/>
              <a:gd name="connsiteX139" fmla="*/ 917474 w 1488128"/>
              <a:gd name="connsiteY139" fmla="*/ 92554 h 107653"/>
              <a:gd name="connsiteX140" fmla="*/ 926579 w 1488128"/>
              <a:gd name="connsiteY140" fmla="*/ 86445 h 107653"/>
              <a:gd name="connsiteX141" fmla="*/ 921738 w 1488128"/>
              <a:gd name="connsiteY141" fmla="*/ 80452 h 107653"/>
              <a:gd name="connsiteX142" fmla="*/ 908714 w 1488128"/>
              <a:gd name="connsiteY142" fmla="*/ 75035 h 107653"/>
              <a:gd name="connsiteX143" fmla="*/ 893269 w 1488128"/>
              <a:gd name="connsiteY143" fmla="*/ 55440 h 107653"/>
              <a:gd name="connsiteX144" fmla="*/ 919664 w 1488128"/>
              <a:gd name="connsiteY144" fmla="*/ 34117 h 107653"/>
              <a:gd name="connsiteX145" fmla="*/ 941794 w 1488128"/>
              <a:gd name="connsiteY145" fmla="*/ 39765 h 107653"/>
              <a:gd name="connsiteX146" fmla="*/ 941794 w 1488128"/>
              <a:gd name="connsiteY146" fmla="*/ 57284 h 107653"/>
              <a:gd name="connsiteX147" fmla="*/ 920701 w 1488128"/>
              <a:gd name="connsiteY147" fmla="*/ 47718 h 107653"/>
              <a:gd name="connsiteX148" fmla="*/ 912287 w 1488128"/>
              <a:gd name="connsiteY148" fmla="*/ 53481 h 107653"/>
              <a:gd name="connsiteX149" fmla="*/ 917704 w 1488128"/>
              <a:gd name="connsiteY149" fmla="*/ 59474 h 107653"/>
              <a:gd name="connsiteX150" fmla="*/ 931305 w 1488128"/>
              <a:gd name="connsiteY150" fmla="*/ 65237 h 107653"/>
              <a:gd name="connsiteX151" fmla="*/ 945943 w 1488128"/>
              <a:gd name="connsiteY151" fmla="*/ 83333 h 107653"/>
              <a:gd name="connsiteX152" fmla="*/ 917243 w 1488128"/>
              <a:gd name="connsiteY152" fmla="*/ 106386 h 107653"/>
              <a:gd name="connsiteX153" fmla="*/ 893384 w 1488128"/>
              <a:gd name="connsiteY153" fmla="*/ 99700 h 107653"/>
              <a:gd name="connsiteX154" fmla="*/ 893384 w 1488128"/>
              <a:gd name="connsiteY154" fmla="*/ 81489 h 107653"/>
              <a:gd name="connsiteX155" fmla="*/ 917704 w 1488128"/>
              <a:gd name="connsiteY155" fmla="*/ 92324 h 107653"/>
              <a:gd name="connsiteX156" fmla="*/ 994237 w 1488128"/>
              <a:gd name="connsiteY156" fmla="*/ 89212 h 107653"/>
              <a:gd name="connsiteX157" fmla="*/ 1013601 w 1488128"/>
              <a:gd name="connsiteY157" fmla="*/ 83448 h 107653"/>
              <a:gd name="connsiteX158" fmla="*/ 1013601 w 1488128"/>
              <a:gd name="connsiteY158" fmla="*/ 101429 h 107653"/>
              <a:gd name="connsiteX159" fmla="*/ 991817 w 1488128"/>
              <a:gd name="connsiteY159" fmla="*/ 106731 h 107653"/>
              <a:gd name="connsiteX160" fmla="*/ 954357 w 1488128"/>
              <a:gd name="connsiteY160" fmla="*/ 70539 h 107653"/>
              <a:gd name="connsiteX161" fmla="*/ 991932 w 1488128"/>
              <a:gd name="connsiteY161" fmla="*/ 34348 h 107653"/>
              <a:gd name="connsiteX162" fmla="*/ 1013370 w 1488128"/>
              <a:gd name="connsiteY162" fmla="*/ 40111 h 107653"/>
              <a:gd name="connsiteX163" fmla="*/ 1013370 w 1488128"/>
              <a:gd name="connsiteY163" fmla="*/ 59474 h 107653"/>
              <a:gd name="connsiteX164" fmla="*/ 993776 w 1488128"/>
              <a:gd name="connsiteY164" fmla="*/ 51752 h 107653"/>
              <a:gd name="connsiteX165" fmla="*/ 974182 w 1488128"/>
              <a:gd name="connsiteY165" fmla="*/ 70424 h 107653"/>
              <a:gd name="connsiteX166" fmla="*/ 994352 w 1488128"/>
              <a:gd name="connsiteY166" fmla="*/ 89327 h 107653"/>
              <a:gd name="connsiteX167" fmla="*/ 1073536 w 1488128"/>
              <a:gd name="connsiteY167" fmla="*/ 35615 h 107653"/>
              <a:gd name="connsiteX168" fmla="*/ 1092785 w 1488128"/>
              <a:gd name="connsiteY168" fmla="*/ 35615 h 107653"/>
              <a:gd name="connsiteX169" fmla="*/ 1092785 w 1488128"/>
              <a:gd name="connsiteY169" fmla="*/ 74689 h 107653"/>
              <a:gd name="connsiteX170" fmla="*/ 1060166 w 1488128"/>
              <a:gd name="connsiteY170" fmla="*/ 106616 h 107653"/>
              <a:gd name="connsiteX171" fmla="*/ 1027547 w 1488128"/>
              <a:gd name="connsiteY171" fmla="*/ 74689 h 107653"/>
              <a:gd name="connsiteX172" fmla="*/ 1027547 w 1488128"/>
              <a:gd name="connsiteY172" fmla="*/ 35615 h 107653"/>
              <a:gd name="connsiteX173" fmla="*/ 1046796 w 1488128"/>
              <a:gd name="connsiteY173" fmla="*/ 35615 h 107653"/>
              <a:gd name="connsiteX174" fmla="*/ 1046796 w 1488128"/>
              <a:gd name="connsiteY174" fmla="*/ 74919 h 107653"/>
              <a:gd name="connsiteX175" fmla="*/ 1060166 w 1488128"/>
              <a:gd name="connsiteY175" fmla="*/ 88866 h 107653"/>
              <a:gd name="connsiteX176" fmla="*/ 1073536 w 1488128"/>
              <a:gd name="connsiteY176" fmla="*/ 74919 h 107653"/>
              <a:gd name="connsiteX177" fmla="*/ 1073536 w 1488128"/>
              <a:gd name="connsiteY177" fmla="*/ 35615 h 107653"/>
              <a:gd name="connsiteX178" fmla="*/ 1130129 w 1488128"/>
              <a:gd name="connsiteY178" fmla="*/ 92554 h 107653"/>
              <a:gd name="connsiteX179" fmla="*/ 1139235 w 1488128"/>
              <a:gd name="connsiteY179" fmla="*/ 86445 h 107653"/>
              <a:gd name="connsiteX180" fmla="*/ 1134394 w 1488128"/>
              <a:gd name="connsiteY180" fmla="*/ 80452 h 107653"/>
              <a:gd name="connsiteX181" fmla="*/ 1121369 w 1488128"/>
              <a:gd name="connsiteY181" fmla="*/ 75035 h 107653"/>
              <a:gd name="connsiteX182" fmla="*/ 1105925 w 1488128"/>
              <a:gd name="connsiteY182" fmla="*/ 55440 h 107653"/>
              <a:gd name="connsiteX183" fmla="*/ 1132319 w 1488128"/>
              <a:gd name="connsiteY183" fmla="*/ 34117 h 107653"/>
              <a:gd name="connsiteX184" fmla="*/ 1154449 w 1488128"/>
              <a:gd name="connsiteY184" fmla="*/ 39765 h 107653"/>
              <a:gd name="connsiteX185" fmla="*/ 1154449 w 1488128"/>
              <a:gd name="connsiteY185" fmla="*/ 57284 h 107653"/>
              <a:gd name="connsiteX186" fmla="*/ 1133357 w 1488128"/>
              <a:gd name="connsiteY186" fmla="*/ 47718 h 107653"/>
              <a:gd name="connsiteX187" fmla="*/ 1124943 w 1488128"/>
              <a:gd name="connsiteY187" fmla="*/ 53481 h 107653"/>
              <a:gd name="connsiteX188" fmla="*/ 1130360 w 1488128"/>
              <a:gd name="connsiteY188" fmla="*/ 59474 h 107653"/>
              <a:gd name="connsiteX189" fmla="*/ 1143961 w 1488128"/>
              <a:gd name="connsiteY189" fmla="*/ 65237 h 107653"/>
              <a:gd name="connsiteX190" fmla="*/ 1158599 w 1488128"/>
              <a:gd name="connsiteY190" fmla="*/ 83333 h 107653"/>
              <a:gd name="connsiteX191" fmla="*/ 1129899 w 1488128"/>
              <a:gd name="connsiteY191" fmla="*/ 106386 h 107653"/>
              <a:gd name="connsiteX192" fmla="*/ 1106040 w 1488128"/>
              <a:gd name="connsiteY192" fmla="*/ 99700 h 107653"/>
              <a:gd name="connsiteX193" fmla="*/ 1106040 w 1488128"/>
              <a:gd name="connsiteY193" fmla="*/ 81489 h 107653"/>
              <a:gd name="connsiteX194" fmla="*/ 1130360 w 1488128"/>
              <a:gd name="connsiteY194" fmla="*/ 92324 h 107653"/>
              <a:gd name="connsiteX195" fmla="*/ 1192255 w 1488128"/>
              <a:gd name="connsiteY195" fmla="*/ 92554 h 107653"/>
              <a:gd name="connsiteX196" fmla="*/ 1201360 w 1488128"/>
              <a:gd name="connsiteY196" fmla="*/ 86445 h 107653"/>
              <a:gd name="connsiteX197" fmla="*/ 1196519 w 1488128"/>
              <a:gd name="connsiteY197" fmla="*/ 80452 h 107653"/>
              <a:gd name="connsiteX198" fmla="*/ 1183495 w 1488128"/>
              <a:gd name="connsiteY198" fmla="*/ 75035 h 107653"/>
              <a:gd name="connsiteX199" fmla="*/ 1168050 w 1488128"/>
              <a:gd name="connsiteY199" fmla="*/ 55440 h 107653"/>
              <a:gd name="connsiteX200" fmla="*/ 1194445 w 1488128"/>
              <a:gd name="connsiteY200" fmla="*/ 34117 h 107653"/>
              <a:gd name="connsiteX201" fmla="*/ 1216575 w 1488128"/>
              <a:gd name="connsiteY201" fmla="*/ 39765 h 107653"/>
              <a:gd name="connsiteX202" fmla="*/ 1216575 w 1488128"/>
              <a:gd name="connsiteY202" fmla="*/ 57284 h 107653"/>
              <a:gd name="connsiteX203" fmla="*/ 1195482 w 1488128"/>
              <a:gd name="connsiteY203" fmla="*/ 47718 h 107653"/>
              <a:gd name="connsiteX204" fmla="*/ 1187068 w 1488128"/>
              <a:gd name="connsiteY204" fmla="*/ 53481 h 107653"/>
              <a:gd name="connsiteX205" fmla="*/ 1192485 w 1488128"/>
              <a:gd name="connsiteY205" fmla="*/ 59474 h 107653"/>
              <a:gd name="connsiteX206" fmla="*/ 1206086 w 1488128"/>
              <a:gd name="connsiteY206" fmla="*/ 65237 h 107653"/>
              <a:gd name="connsiteX207" fmla="*/ 1220724 w 1488128"/>
              <a:gd name="connsiteY207" fmla="*/ 83333 h 107653"/>
              <a:gd name="connsiteX208" fmla="*/ 1192024 w 1488128"/>
              <a:gd name="connsiteY208" fmla="*/ 106386 h 107653"/>
              <a:gd name="connsiteX209" fmla="*/ 1168165 w 1488128"/>
              <a:gd name="connsiteY209" fmla="*/ 99700 h 107653"/>
              <a:gd name="connsiteX210" fmla="*/ 1168165 w 1488128"/>
              <a:gd name="connsiteY210" fmla="*/ 81489 h 107653"/>
              <a:gd name="connsiteX211" fmla="*/ 1192485 w 1488128"/>
              <a:gd name="connsiteY211" fmla="*/ 92324 h 107653"/>
              <a:gd name="connsiteX212" fmla="*/ 1237898 w 1488128"/>
              <a:gd name="connsiteY212" fmla="*/ 22937 h 107653"/>
              <a:gd name="connsiteX213" fmla="*/ 1227524 w 1488128"/>
              <a:gd name="connsiteY213" fmla="*/ 14753 h 107653"/>
              <a:gd name="connsiteX214" fmla="*/ 1237898 w 1488128"/>
              <a:gd name="connsiteY214" fmla="*/ 6685 h 107653"/>
              <a:gd name="connsiteX215" fmla="*/ 1245275 w 1488128"/>
              <a:gd name="connsiteY215" fmla="*/ 4034 h 107653"/>
              <a:gd name="connsiteX216" fmla="*/ 1255878 w 1488128"/>
              <a:gd name="connsiteY216" fmla="*/ 14984 h 107653"/>
              <a:gd name="connsiteX217" fmla="*/ 1245275 w 1488128"/>
              <a:gd name="connsiteY217" fmla="*/ 25472 h 107653"/>
              <a:gd name="connsiteX218" fmla="*/ 1237898 w 1488128"/>
              <a:gd name="connsiteY218" fmla="*/ 22822 h 107653"/>
              <a:gd name="connsiteX219" fmla="*/ 1233864 w 1488128"/>
              <a:gd name="connsiteY219" fmla="*/ 35615 h 107653"/>
              <a:gd name="connsiteX220" fmla="*/ 1253112 w 1488128"/>
              <a:gd name="connsiteY220" fmla="*/ 35615 h 107653"/>
              <a:gd name="connsiteX221" fmla="*/ 1253112 w 1488128"/>
              <a:gd name="connsiteY221" fmla="*/ 105233 h 107653"/>
              <a:gd name="connsiteX222" fmla="*/ 1233864 w 1488128"/>
              <a:gd name="connsiteY222" fmla="*/ 105233 h 107653"/>
              <a:gd name="connsiteX223" fmla="*/ 1233864 w 1488128"/>
              <a:gd name="connsiteY223" fmla="*/ 35615 h 107653"/>
              <a:gd name="connsiteX224" fmla="*/ 1266828 w 1488128"/>
              <a:gd name="connsiteY224" fmla="*/ 70078 h 107653"/>
              <a:gd name="connsiteX225" fmla="*/ 1304864 w 1488128"/>
              <a:gd name="connsiteY225" fmla="*/ 34232 h 107653"/>
              <a:gd name="connsiteX226" fmla="*/ 1341863 w 1488128"/>
              <a:gd name="connsiteY226" fmla="*/ 70078 h 107653"/>
              <a:gd name="connsiteX227" fmla="*/ 1304864 w 1488128"/>
              <a:gd name="connsiteY227" fmla="*/ 106731 h 107653"/>
              <a:gd name="connsiteX228" fmla="*/ 1266828 w 1488128"/>
              <a:gd name="connsiteY228" fmla="*/ 70078 h 107653"/>
              <a:gd name="connsiteX229" fmla="*/ 1304518 w 1488128"/>
              <a:gd name="connsiteY229" fmla="*/ 52098 h 107653"/>
              <a:gd name="connsiteX230" fmla="*/ 1286538 w 1488128"/>
              <a:gd name="connsiteY230" fmla="*/ 70309 h 107653"/>
              <a:gd name="connsiteX231" fmla="*/ 1304518 w 1488128"/>
              <a:gd name="connsiteY231" fmla="*/ 88866 h 107653"/>
              <a:gd name="connsiteX232" fmla="*/ 1322269 w 1488128"/>
              <a:gd name="connsiteY232" fmla="*/ 70309 h 107653"/>
              <a:gd name="connsiteX233" fmla="*/ 1304518 w 1488128"/>
              <a:gd name="connsiteY233" fmla="*/ 52098 h 107653"/>
              <a:gd name="connsiteX234" fmla="*/ 1374827 w 1488128"/>
              <a:gd name="connsiteY234" fmla="*/ 105348 h 107653"/>
              <a:gd name="connsiteX235" fmla="*/ 1355694 w 1488128"/>
              <a:gd name="connsiteY235" fmla="*/ 105348 h 107653"/>
              <a:gd name="connsiteX236" fmla="*/ 1355694 w 1488128"/>
              <a:gd name="connsiteY236" fmla="*/ 35731 h 107653"/>
              <a:gd name="connsiteX237" fmla="*/ 1374827 w 1488128"/>
              <a:gd name="connsiteY237" fmla="*/ 35731 h 107653"/>
              <a:gd name="connsiteX238" fmla="*/ 1374827 w 1488128"/>
              <a:gd name="connsiteY238" fmla="*/ 44030 h 107653"/>
              <a:gd name="connsiteX239" fmla="*/ 1395920 w 1488128"/>
              <a:gd name="connsiteY239" fmla="*/ 34348 h 107653"/>
              <a:gd name="connsiteX240" fmla="*/ 1421738 w 1488128"/>
              <a:gd name="connsiteY240" fmla="*/ 62817 h 107653"/>
              <a:gd name="connsiteX241" fmla="*/ 1421738 w 1488128"/>
              <a:gd name="connsiteY241" fmla="*/ 105348 h 107653"/>
              <a:gd name="connsiteX242" fmla="*/ 1402375 w 1488128"/>
              <a:gd name="connsiteY242" fmla="*/ 105348 h 107653"/>
              <a:gd name="connsiteX243" fmla="*/ 1402375 w 1488128"/>
              <a:gd name="connsiteY243" fmla="*/ 67427 h 107653"/>
              <a:gd name="connsiteX244" fmla="*/ 1390042 w 1488128"/>
              <a:gd name="connsiteY244" fmla="*/ 52674 h 107653"/>
              <a:gd name="connsiteX245" fmla="*/ 1374712 w 1488128"/>
              <a:gd name="connsiteY245" fmla="*/ 70194 h 107653"/>
              <a:gd name="connsiteX246" fmla="*/ 1374712 w 1488128"/>
              <a:gd name="connsiteY246" fmla="*/ 105348 h 107653"/>
              <a:gd name="connsiteX247" fmla="*/ 1459659 w 1488128"/>
              <a:gd name="connsiteY247" fmla="*/ 92670 h 107653"/>
              <a:gd name="connsiteX248" fmla="*/ 1468765 w 1488128"/>
              <a:gd name="connsiteY248" fmla="*/ 86561 h 107653"/>
              <a:gd name="connsiteX249" fmla="*/ 1463924 w 1488128"/>
              <a:gd name="connsiteY249" fmla="*/ 80567 h 107653"/>
              <a:gd name="connsiteX250" fmla="*/ 1450899 w 1488128"/>
              <a:gd name="connsiteY250" fmla="*/ 75150 h 107653"/>
              <a:gd name="connsiteX251" fmla="*/ 1435454 w 1488128"/>
              <a:gd name="connsiteY251" fmla="*/ 55556 h 107653"/>
              <a:gd name="connsiteX252" fmla="*/ 1461849 w 1488128"/>
              <a:gd name="connsiteY252" fmla="*/ 34232 h 107653"/>
              <a:gd name="connsiteX253" fmla="*/ 1483979 w 1488128"/>
              <a:gd name="connsiteY253" fmla="*/ 39880 h 107653"/>
              <a:gd name="connsiteX254" fmla="*/ 1483979 w 1488128"/>
              <a:gd name="connsiteY254" fmla="*/ 57400 h 107653"/>
              <a:gd name="connsiteX255" fmla="*/ 1462886 w 1488128"/>
              <a:gd name="connsiteY255" fmla="*/ 47833 h 107653"/>
              <a:gd name="connsiteX256" fmla="*/ 1454472 w 1488128"/>
              <a:gd name="connsiteY256" fmla="*/ 53596 h 107653"/>
              <a:gd name="connsiteX257" fmla="*/ 1459890 w 1488128"/>
              <a:gd name="connsiteY257" fmla="*/ 59589 h 107653"/>
              <a:gd name="connsiteX258" fmla="*/ 1473490 w 1488128"/>
              <a:gd name="connsiteY258" fmla="*/ 65353 h 107653"/>
              <a:gd name="connsiteX259" fmla="*/ 1488128 w 1488128"/>
              <a:gd name="connsiteY259" fmla="*/ 83448 h 107653"/>
              <a:gd name="connsiteX260" fmla="*/ 1459429 w 1488128"/>
              <a:gd name="connsiteY260" fmla="*/ 106501 h 107653"/>
              <a:gd name="connsiteX261" fmla="*/ 1435570 w 1488128"/>
              <a:gd name="connsiteY261" fmla="*/ 99816 h 107653"/>
              <a:gd name="connsiteX262" fmla="*/ 1435570 w 1488128"/>
              <a:gd name="connsiteY262" fmla="*/ 81604 h 107653"/>
              <a:gd name="connsiteX263" fmla="*/ 1459890 w 1488128"/>
              <a:gd name="connsiteY263" fmla="*/ 92439 h 10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1488128" h="107653">
                <a:moveTo>
                  <a:pt x="67773" y="59820"/>
                </a:moveTo>
                <a:lnTo>
                  <a:pt x="20055" y="59820"/>
                </a:lnTo>
                <a:lnTo>
                  <a:pt x="20055" y="104887"/>
                </a:lnTo>
                <a:lnTo>
                  <a:pt x="0" y="104887"/>
                </a:lnTo>
                <a:lnTo>
                  <a:pt x="0" y="1153"/>
                </a:lnTo>
                <a:lnTo>
                  <a:pt x="20055" y="1153"/>
                </a:lnTo>
                <a:lnTo>
                  <a:pt x="20055" y="42070"/>
                </a:lnTo>
                <a:lnTo>
                  <a:pt x="67773" y="42070"/>
                </a:lnTo>
                <a:lnTo>
                  <a:pt x="67773" y="1153"/>
                </a:lnTo>
                <a:lnTo>
                  <a:pt x="87828" y="1153"/>
                </a:lnTo>
                <a:lnTo>
                  <a:pt x="87828" y="104887"/>
                </a:lnTo>
                <a:lnTo>
                  <a:pt x="67773" y="104887"/>
                </a:lnTo>
                <a:lnTo>
                  <a:pt x="67773" y="59820"/>
                </a:lnTo>
                <a:close/>
                <a:moveTo>
                  <a:pt x="157676" y="97049"/>
                </a:moveTo>
                <a:cubicBezTo>
                  <a:pt x="152720" y="102812"/>
                  <a:pt x="145459" y="106270"/>
                  <a:pt x="137045" y="106270"/>
                </a:cubicBezTo>
                <a:cubicBezTo>
                  <a:pt x="116759" y="106270"/>
                  <a:pt x="102351" y="91056"/>
                  <a:pt x="102351" y="70309"/>
                </a:cubicBezTo>
                <a:cubicBezTo>
                  <a:pt x="102351" y="49562"/>
                  <a:pt x="116644" y="33771"/>
                  <a:pt x="137045" y="33771"/>
                </a:cubicBezTo>
                <a:cubicBezTo>
                  <a:pt x="145459" y="33771"/>
                  <a:pt x="152720" y="37229"/>
                  <a:pt x="157676" y="43223"/>
                </a:cubicBezTo>
                <a:lnTo>
                  <a:pt x="157676" y="35154"/>
                </a:lnTo>
                <a:lnTo>
                  <a:pt x="177040" y="35154"/>
                </a:lnTo>
                <a:lnTo>
                  <a:pt x="177040" y="104772"/>
                </a:lnTo>
                <a:lnTo>
                  <a:pt x="157676" y="104772"/>
                </a:lnTo>
                <a:lnTo>
                  <a:pt x="157676" y="96934"/>
                </a:lnTo>
                <a:close/>
                <a:moveTo>
                  <a:pt x="122176" y="70424"/>
                </a:moveTo>
                <a:cubicBezTo>
                  <a:pt x="122176" y="80913"/>
                  <a:pt x="129668" y="88520"/>
                  <a:pt x="139696" y="88520"/>
                </a:cubicBezTo>
                <a:cubicBezTo>
                  <a:pt x="149723" y="88520"/>
                  <a:pt x="157676" y="81028"/>
                  <a:pt x="157676" y="70424"/>
                </a:cubicBezTo>
                <a:cubicBezTo>
                  <a:pt x="157676" y="59820"/>
                  <a:pt x="150069" y="51752"/>
                  <a:pt x="139696" y="51752"/>
                </a:cubicBezTo>
                <a:cubicBezTo>
                  <a:pt x="129322" y="51752"/>
                  <a:pt x="122176" y="59589"/>
                  <a:pt x="122176" y="70424"/>
                </a:cubicBezTo>
                <a:close/>
                <a:moveTo>
                  <a:pt x="224527" y="107653"/>
                </a:moveTo>
                <a:lnTo>
                  <a:pt x="186492" y="35385"/>
                </a:lnTo>
                <a:lnTo>
                  <a:pt x="208737" y="35385"/>
                </a:lnTo>
                <a:lnTo>
                  <a:pt x="225450" y="69963"/>
                </a:lnTo>
                <a:lnTo>
                  <a:pt x="242162" y="35385"/>
                </a:lnTo>
                <a:lnTo>
                  <a:pt x="262333" y="35385"/>
                </a:lnTo>
                <a:lnTo>
                  <a:pt x="224412" y="107653"/>
                </a:lnTo>
                <a:close/>
                <a:moveTo>
                  <a:pt x="267174" y="70885"/>
                </a:moveTo>
                <a:cubicBezTo>
                  <a:pt x="267174" y="49562"/>
                  <a:pt x="281466" y="34002"/>
                  <a:pt x="302789" y="34002"/>
                </a:cubicBezTo>
                <a:cubicBezTo>
                  <a:pt x="322960" y="34002"/>
                  <a:pt x="336906" y="48410"/>
                  <a:pt x="336906" y="68465"/>
                </a:cubicBezTo>
                <a:cubicBezTo>
                  <a:pt x="336906" y="71231"/>
                  <a:pt x="336791" y="73882"/>
                  <a:pt x="336445" y="76533"/>
                </a:cubicBezTo>
                <a:lnTo>
                  <a:pt x="287805" y="76533"/>
                </a:lnTo>
                <a:cubicBezTo>
                  <a:pt x="290341" y="85062"/>
                  <a:pt x="297948" y="90364"/>
                  <a:pt x="308091" y="90364"/>
                </a:cubicBezTo>
                <a:cubicBezTo>
                  <a:pt x="316160" y="90364"/>
                  <a:pt x="323882" y="88290"/>
                  <a:pt x="331143" y="84025"/>
                </a:cubicBezTo>
                <a:lnTo>
                  <a:pt x="331143" y="100046"/>
                </a:lnTo>
                <a:cubicBezTo>
                  <a:pt x="323421" y="104426"/>
                  <a:pt x="314776" y="106501"/>
                  <a:pt x="306017" y="106501"/>
                </a:cubicBezTo>
                <a:cubicBezTo>
                  <a:pt x="284002" y="106501"/>
                  <a:pt x="267059" y="92900"/>
                  <a:pt x="267059" y="71001"/>
                </a:cubicBezTo>
                <a:close/>
                <a:moveTo>
                  <a:pt x="317312" y="63509"/>
                </a:moveTo>
                <a:cubicBezTo>
                  <a:pt x="316390" y="55325"/>
                  <a:pt x="311319" y="49101"/>
                  <a:pt x="302789" y="49101"/>
                </a:cubicBezTo>
                <a:cubicBezTo>
                  <a:pt x="294260" y="49101"/>
                  <a:pt x="288958" y="55210"/>
                  <a:pt x="287345" y="63509"/>
                </a:cubicBezTo>
                <a:lnTo>
                  <a:pt x="317312" y="63509"/>
                </a:lnTo>
                <a:close/>
                <a:moveTo>
                  <a:pt x="400761" y="51637"/>
                </a:moveTo>
                <a:lnTo>
                  <a:pt x="400761" y="105002"/>
                </a:lnTo>
                <a:lnTo>
                  <a:pt x="381628" y="105002"/>
                </a:lnTo>
                <a:lnTo>
                  <a:pt x="381628" y="28700"/>
                </a:lnTo>
                <a:cubicBezTo>
                  <a:pt x="381628" y="11872"/>
                  <a:pt x="392232" y="0"/>
                  <a:pt x="409521" y="0"/>
                </a:cubicBezTo>
                <a:cubicBezTo>
                  <a:pt x="415629" y="0"/>
                  <a:pt x="421738" y="1268"/>
                  <a:pt x="427271" y="4610"/>
                </a:cubicBezTo>
                <a:lnTo>
                  <a:pt x="427271" y="21669"/>
                </a:lnTo>
                <a:cubicBezTo>
                  <a:pt x="422891" y="18672"/>
                  <a:pt x="417704" y="17059"/>
                  <a:pt x="412517" y="17059"/>
                </a:cubicBezTo>
                <a:cubicBezTo>
                  <a:pt x="405602" y="17059"/>
                  <a:pt x="400761" y="21208"/>
                  <a:pt x="400761" y="28124"/>
                </a:cubicBezTo>
                <a:lnTo>
                  <a:pt x="400761" y="35500"/>
                </a:lnTo>
                <a:lnTo>
                  <a:pt x="425888" y="35500"/>
                </a:lnTo>
                <a:lnTo>
                  <a:pt x="425888" y="51867"/>
                </a:lnTo>
                <a:lnTo>
                  <a:pt x="400761" y="51867"/>
                </a:lnTo>
                <a:close/>
                <a:moveTo>
                  <a:pt x="454703" y="105002"/>
                </a:moveTo>
                <a:lnTo>
                  <a:pt x="435569" y="105002"/>
                </a:lnTo>
                <a:lnTo>
                  <a:pt x="435569" y="35385"/>
                </a:lnTo>
                <a:lnTo>
                  <a:pt x="454703" y="35385"/>
                </a:lnTo>
                <a:lnTo>
                  <a:pt x="454703" y="47948"/>
                </a:lnTo>
                <a:cubicBezTo>
                  <a:pt x="460350" y="38958"/>
                  <a:pt x="468534" y="34002"/>
                  <a:pt x="478907" y="34002"/>
                </a:cubicBezTo>
                <a:lnTo>
                  <a:pt x="478907" y="55095"/>
                </a:lnTo>
                <a:cubicBezTo>
                  <a:pt x="466459" y="52443"/>
                  <a:pt x="454703" y="59820"/>
                  <a:pt x="454703" y="74574"/>
                </a:cubicBezTo>
                <a:lnTo>
                  <a:pt x="454703" y="105002"/>
                </a:lnTo>
                <a:close/>
                <a:moveTo>
                  <a:pt x="539073" y="97165"/>
                </a:moveTo>
                <a:cubicBezTo>
                  <a:pt x="534117" y="102928"/>
                  <a:pt x="526856" y="106386"/>
                  <a:pt x="518442" y="106386"/>
                </a:cubicBezTo>
                <a:cubicBezTo>
                  <a:pt x="498156" y="106386"/>
                  <a:pt x="483748" y="91171"/>
                  <a:pt x="483748" y="70424"/>
                </a:cubicBezTo>
                <a:cubicBezTo>
                  <a:pt x="483748" y="49677"/>
                  <a:pt x="498041" y="33887"/>
                  <a:pt x="518442" y="33887"/>
                </a:cubicBezTo>
                <a:cubicBezTo>
                  <a:pt x="526856" y="33887"/>
                  <a:pt x="534117" y="37344"/>
                  <a:pt x="539073" y="43338"/>
                </a:cubicBezTo>
                <a:lnTo>
                  <a:pt x="539073" y="35270"/>
                </a:lnTo>
                <a:lnTo>
                  <a:pt x="558437" y="35270"/>
                </a:lnTo>
                <a:lnTo>
                  <a:pt x="558437" y="104887"/>
                </a:lnTo>
                <a:lnTo>
                  <a:pt x="539073" y="104887"/>
                </a:lnTo>
                <a:lnTo>
                  <a:pt x="539073" y="97049"/>
                </a:lnTo>
                <a:close/>
                <a:moveTo>
                  <a:pt x="503573" y="70539"/>
                </a:moveTo>
                <a:cubicBezTo>
                  <a:pt x="503573" y="81028"/>
                  <a:pt x="511065" y="88635"/>
                  <a:pt x="521093" y="88635"/>
                </a:cubicBezTo>
                <a:cubicBezTo>
                  <a:pt x="531120" y="88635"/>
                  <a:pt x="539073" y="81143"/>
                  <a:pt x="539073" y="70539"/>
                </a:cubicBezTo>
                <a:cubicBezTo>
                  <a:pt x="539073" y="59936"/>
                  <a:pt x="531466" y="51867"/>
                  <a:pt x="521093" y="51867"/>
                </a:cubicBezTo>
                <a:cubicBezTo>
                  <a:pt x="510719" y="51867"/>
                  <a:pt x="503573" y="59705"/>
                  <a:pt x="503573" y="70539"/>
                </a:cubicBezTo>
                <a:close/>
                <a:moveTo>
                  <a:pt x="596243" y="105118"/>
                </a:moveTo>
                <a:lnTo>
                  <a:pt x="577109" y="105118"/>
                </a:lnTo>
                <a:lnTo>
                  <a:pt x="577109" y="35500"/>
                </a:lnTo>
                <a:lnTo>
                  <a:pt x="596243" y="35500"/>
                </a:lnTo>
                <a:lnTo>
                  <a:pt x="596243" y="43799"/>
                </a:lnTo>
                <a:cubicBezTo>
                  <a:pt x="601314" y="37805"/>
                  <a:pt x="608460" y="34117"/>
                  <a:pt x="617335" y="34117"/>
                </a:cubicBezTo>
                <a:cubicBezTo>
                  <a:pt x="633472" y="34117"/>
                  <a:pt x="643154" y="46450"/>
                  <a:pt x="643154" y="62586"/>
                </a:cubicBezTo>
                <a:lnTo>
                  <a:pt x="643154" y="105118"/>
                </a:lnTo>
                <a:lnTo>
                  <a:pt x="623790" y="105118"/>
                </a:lnTo>
                <a:lnTo>
                  <a:pt x="623790" y="67197"/>
                </a:lnTo>
                <a:cubicBezTo>
                  <a:pt x="623790" y="57976"/>
                  <a:pt x="619871" y="52443"/>
                  <a:pt x="611457" y="52443"/>
                </a:cubicBezTo>
                <a:cubicBezTo>
                  <a:pt x="602006" y="52443"/>
                  <a:pt x="596127" y="60281"/>
                  <a:pt x="596127" y="69963"/>
                </a:cubicBezTo>
                <a:lnTo>
                  <a:pt x="596127" y="105118"/>
                </a:lnTo>
                <a:close/>
                <a:moveTo>
                  <a:pt x="688336" y="76764"/>
                </a:moveTo>
                <a:lnTo>
                  <a:pt x="679806" y="85754"/>
                </a:lnTo>
                <a:lnTo>
                  <a:pt x="679806" y="105118"/>
                </a:lnTo>
                <a:lnTo>
                  <a:pt x="660673" y="105118"/>
                </a:lnTo>
                <a:lnTo>
                  <a:pt x="660673" y="1383"/>
                </a:lnTo>
                <a:lnTo>
                  <a:pt x="679806" y="1383"/>
                </a:lnTo>
                <a:lnTo>
                  <a:pt x="679806" y="62356"/>
                </a:lnTo>
                <a:lnTo>
                  <a:pt x="704933" y="35385"/>
                </a:lnTo>
                <a:lnTo>
                  <a:pt x="727294" y="35385"/>
                </a:lnTo>
                <a:lnTo>
                  <a:pt x="701360" y="62932"/>
                </a:lnTo>
                <a:lnTo>
                  <a:pt x="730752" y="105118"/>
                </a:lnTo>
                <a:lnTo>
                  <a:pt x="707700" y="105118"/>
                </a:lnTo>
                <a:lnTo>
                  <a:pt x="688336" y="76764"/>
                </a:lnTo>
                <a:close/>
                <a:moveTo>
                  <a:pt x="821346" y="97280"/>
                </a:moveTo>
                <a:cubicBezTo>
                  <a:pt x="816275" y="103043"/>
                  <a:pt x="809129" y="106501"/>
                  <a:pt x="800715" y="106501"/>
                </a:cubicBezTo>
                <a:cubicBezTo>
                  <a:pt x="780429" y="106501"/>
                  <a:pt x="766021" y="91286"/>
                  <a:pt x="766021" y="70539"/>
                </a:cubicBezTo>
                <a:cubicBezTo>
                  <a:pt x="766021" y="49793"/>
                  <a:pt x="780429" y="34002"/>
                  <a:pt x="800715" y="34002"/>
                </a:cubicBezTo>
                <a:cubicBezTo>
                  <a:pt x="809129" y="34002"/>
                  <a:pt x="816160" y="37460"/>
                  <a:pt x="821346" y="43453"/>
                </a:cubicBezTo>
                <a:lnTo>
                  <a:pt x="821346" y="1383"/>
                </a:lnTo>
                <a:lnTo>
                  <a:pt x="840710" y="1383"/>
                </a:lnTo>
                <a:lnTo>
                  <a:pt x="840710" y="105118"/>
                </a:lnTo>
                <a:lnTo>
                  <a:pt x="821346" y="105118"/>
                </a:lnTo>
                <a:lnTo>
                  <a:pt x="821346" y="97280"/>
                </a:lnTo>
                <a:close/>
                <a:moveTo>
                  <a:pt x="785846" y="70655"/>
                </a:moveTo>
                <a:cubicBezTo>
                  <a:pt x="785846" y="81143"/>
                  <a:pt x="793338" y="88751"/>
                  <a:pt x="803366" y="88751"/>
                </a:cubicBezTo>
                <a:cubicBezTo>
                  <a:pt x="813393" y="88751"/>
                  <a:pt x="821346" y="81259"/>
                  <a:pt x="821346" y="70655"/>
                </a:cubicBezTo>
                <a:cubicBezTo>
                  <a:pt x="821346" y="60051"/>
                  <a:pt x="813739" y="51983"/>
                  <a:pt x="803366" y="51983"/>
                </a:cubicBezTo>
                <a:cubicBezTo>
                  <a:pt x="792992" y="51983"/>
                  <a:pt x="785846" y="59820"/>
                  <a:pt x="785846" y="70655"/>
                </a:cubicBezTo>
                <a:close/>
                <a:moveTo>
                  <a:pt x="856616" y="14984"/>
                </a:moveTo>
                <a:cubicBezTo>
                  <a:pt x="856616" y="8990"/>
                  <a:pt x="861342" y="4034"/>
                  <a:pt x="867220" y="4034"/>
                </a:cubicBezTo>
                <a:cubicBezTo>
                  <a:pt x="869986" y="4034"/>
                  <a:pt x="872176" y="4841"/>
                  <a:pt x="874366" y="6685"/>
                </a:cubicBezTo>
                <a:lnTo>
                  <a:pt x="884855" y="14753"/>
                </a:lnTo>
                <a:lnTo>
                  <a:pt x="874481" y="22937"/>
                </a:lnTo>
                <a:cubicBezTo>
                  <a:pt x="872291" y="24551"/>
                  <a:pt x="869871" y="25588"/>
                  <a:pt x="867105" y="25588"/>
                </a:cubicBezTo>
                <a:cubicBezTo>
                  <a:pt x="861111" y="25588"/>
                  <a:pt x="856501" y="20862"/>
                  <a:pt x="856501" y="15099"/>
                </a:cubicBezTo>
                <a:close/>
                <a:moveTo>
                  <a:pt x="859267" y="35615"/>
                </a:moveTo>
                <a:lnTo>
                  <a:pt x="878516" y="35615"/>
                </a:lnTo>
                <a:lnTo>
                  <a:pt x="878516" y="105233"/>
                </a:lnTo>
                <a:lnTo>
                  <a:pt x="859267" y="105233"/>
                </a:lnTo>
                <a:lnTo>
                  <a:pt x="859267" y="35615"/>
                </a:lnTo>
                <a:close/>
                <a:moveTo>
                  <a:pt x="917474" y="92554"/>
                </a:moveTo>
                <a:cubicBezTo>
                  <a:pt x="923121" y="92554"/>
                  <a:pt x="926579" y="90249"/>
                  <a:pt x="926579" y="86445"/>
                </a:cubicBezTo>
                <a:cubicBezTo>
                  <a:pt x="926579" y="83910"/>
                  <a:pt x="925427" y="82181"/>
                  <a:pt x="921738" y="80452"/>
                </a:cubicBezTo>
                <a:lnTo>
                  <a:pt x="908714" y="75035"/>
                </a:lnTo>
                <a:cubicBezTo>
                  <a:pt x="899263" y="71001"/>
                  <a:pt x="893269" y="66044"/>
                  <a:pt x="893269" y="55440"/>
                </a:cubicBezTo>
                <a:cubicBezTo>
                  <a:pt x="893269" y="42185"/>
                  <a:pt x="903758" y="34117"/>
                  <a:pt x="919664" y="34117"/>
                </a:cubicBezTo>
                <a:cubicBezTo>
                  <a:pt x="927962" y="34117"/>
                  <a:pt x="935685" y="36077"/>
                  <a:pt x="941794" y="39765"/>
                </a:cubicBezTo>
                <a:lnTo>
                  <a:pt x="941794" y="57284"/>
                </a:lnTo>
                <a:cubicBezTo>
                  <a:pt x="934993" y="51291"/>
                  <a:pt x="927040" y="47718"/>
                  <a:pt x="920701" y="47718"/>
                </a:cubicBezTo>
                <a:cubicBezTo>
                  <a:pt x="915399" y="47718"/>
                  <a:pt x="912287" y="49908"/>
                  <a:pt x="912287" y="53481"/>
                </a:cubicBezTo>
                <a:cubicBezTo>
                  <a:pt x="912287" y="56362"/>
                  <a:pt x="913670" y="57861"/>
                  <a:pt x="917704" y="59474"/>
                </a:cubicBezTo>
                <a:lnTo>
                  <a:pt x="931305" y="65237"/>
                </a:lnTo>
                <a:cubicBezTo>
                  <a:pt x="941217" y="69502"/>
                  <a:pt x="945943" y="74804"/>
                  <a:pt x="945943" y="83333"/>
                </a:cubicBezTo>
                <a:cubicBezTo>
                  <a:pt x="945943" y="97971"/>
                  <a:pt x="933610" y="106386"/>
                  <a:pt x="917243" y="106386"/>
                </a:cubicBezTo>
                <a:cubicBezTo>
                  <a:pt x="908138" y="106386"/>
                  <a:pt x="899493" y="103850"/>
                  <a:pt x="893384" y="99700"/>
                </a:cubicBezTo>
                <a:lnTo>
                  <a:pt x="893384" y="81489"/>
                </a:lnTo>
                <a:cubicBezTo>
                  <a:pt x="900991" y="88635"/>
                  <a:pt x="909751" y="92324"/>
                  <a:pt x="917704" y="92324"/>
                </a:cubicBezTo>
                <a:close/>
                <a:moveTo>
                  <a:pt x="994237" y="89212"/>
                </a:moveTo>
                <a:cubicBezTo>
                  <a:pt x="1001268" y="89212"/>
                  <a:pt x="1007953" y="87598"/>
                  <a:pt x="1013601" y="83448"/>
                </a:cubicBezTo>
                <a:lnTo>
                  <a:pt x="1013601" y="101429"/>
                </a:lnTo>
                <a:cubicBezTo>
                  <a:pt x="1006800" y="105118"/>
                  <a:pt x="999309" y="106731"/>
                  <a:pt x="991817" y="106731"/>
                </a:cubicBezTo>
                <a:cubicBezTo>
                  <a:pt x="970033" y="106731"/>
                  <a:pt x="954357" y="92093"/>
                  <a:pt x="954357" y="70539"/>
                </a:cubicBezTo>
                <a:cubicBezTo>
                  <a:pt x="954357" y="48986"/>
                  <a:pt x="970378" y="34348"/>
                  <a:pt x="991932" y="34348"/>
                </a:cubicBezTo>
                <a:cubicBezTo>
                  <a:pt x="999654" y="34348"/>
                  <a:pt x="1007031" y="36192"/>
                  <a:pt x="1013370" y="40111"/>
                </a:cubicBezTo>
                <a:lnTo>
                  <a:pt x="1013370" y="59474"/>
                </a:lnTo>
                <a:cubicBezTo>
                  <a:pt x="1008068" y="54403"/>
                  <a:pt x="1001153" y="51752"/>
                  <a:pt x="993776" y="51752"/>
                </a:cubicBezTo>
                <a:cubicBezTo>
                  <a:pt x="982481" y="51752"/>
                  <a:pt x="974182" y="59244"/>
                  <a:pt x="974182" y="70424"/>
                </a:cubicBezTo>
                <a:cubicBezTo>
                  <a:pt x="974182" y="81604"/>
                  <a:pt x="982711" y="89327"/>
                  <a:pt x="994352" y="89327"/>
                </a:cubicBezTo>
                <a:close/>
                <a:moveTo>
                  <a:pt x="1073536" y="35615"/>
                </a:moveTo>
                <a:lnTo>
                  <a:pt x="1092785" y="35615"/>
                </a:lnTo>
                <a:lnTo>
                  <a:pt x="1092785" y="74689"/>
                </a:lnTo>
                <a:cubicBezTo>
                  <a:pt x="1092785" y="94283"/>
                  <a:pt x="1079530" y="106616"/>
                  <a:pt x="1060166" y="106616"/>
                </a:cubicBezTo>
                <a:cubicBezTo>
                  <a:pt x="1040802" y="106616"/>
                  <a:pt x="1027547" y="94283"/>
                  <a:pt x="1027547" y="74689"/>
                </a:cubicBezTo>
                <a:lnTo>
                  <a:pt x="1027547" y="35615"/>
                </a:lnTo>
                <a:lnTo>
                  <a:pt x="1046796" y="35615"/>
                </a:lnTo>
                <a:lnTo>
                  <a:pt x="1046796" y="74919"/>
                </a:lnTo>
                <a:cubicBezTo>
                  <a:pt x="1046796" y="84025"/>
                  <a:pt x="1052329" y="88866"/>
                  <a:pt x="1060166" y="88866"/>
                </a:cubicBezTo>
                <a:cubicBezTo>
                  <a:pt x="1068004" y="88866"/>
                  <a:pt x="1073536" y="84025"/>
                  <a:pt x="1073536" y="74919"/>
                </a:cubicBezTo>
                <a:lnTo>
                  <a:pt x="1073536" y="35615"/>
                </a:lnTo>
                <a:close/>
                <a:moveTo>
                  <a:pt x="1130129" y="92554"/>
                </a:moveTo>
                <a:cubicBezTo>
                  <a:pt x="1135777" y="92554"/>
                  <a:pt x="1139235" y="90249"/>
                  <a:pt x="1139235" y="86445"/>
                </a:cubicBezTo>
                <a:cubicBezTo>
                  <a:pt x="1139235" y="83910"/>
                  <a:pt x="1138082" y="82181"/>
                  <a:pt x="1134394" y="80452"/>
                </a:cubicBezTo>
                <a:lnTo>
                  <a:pt x="1121369" y="75035"/>
                </a:lnTo>
                <a:cubicBezTo>
                  <a:pt x="1111918" y="71001"/>
                  <a:pt x="1105925" y="66044"/>
                  <a:pt x="1105925" y="55440"/>
                </a:cubicBezTo>
                <a:cubicBezTo>
                  <a:pt x="1105925" y="42185"/>
                  <a:pt x="1116413" y="34117"/>
                  <a:pt x="1132319" y="34117"/>
                </a:cubicBezTo>
                <a:cubicBezTo>
                  <a:pt x="1140618" y="34117"/>
                  <a:pt x="1148340" y="36077"/>
                  <a:pt x="1154449" y="39765"/>
                </a:cubicBezTo>
                <a:lnTo>
                  <a:pt x="1154449" y="57284"/>
                </a:lnTo>
                <a:cubicBezTo>
                  <a:pt x="1147649" y="51291"/>
                  <a:pt x="1139696" y="47718"/>
                  <a:pt x="1133357" y="47718"/>
                </a:cubicBezTo>
                <a:cubicBezTo>
                  <a:pt x="1128055" y="47718"/>
                  <a:pt x="1124943" y="49908"/>
                  <a:pt x="1124943" y="53481"/>
                </a:cubicBezTo>
                <a:cubicBezTo>
                  <a:pt x="1124943" y="56362"/>
                  <a:pt x="1126326" y="57861"/>
                  <a:pt x="1130360" y="59474"/>
                </a:cubicBezTo>
                <a:lnTo>
                  <a:pt x="1143961" y="65237"/>
                </a:lnTo>
                <a:cubicBezTo>
                  <a:pt x="1153873" y="69502"/>
                  <a:pt x="1158599" y="74804"/>
                  <a:pt x="1158599" y="83333"/>
                </a:cubicBezTo>
                <a:cubicBezTo>
                  <a:pt x="1158599" y="97971"/>
                  <a:pt x="1146266" y="106386"/>
                  <a:pt x="1129899" y="106386"/>
                </a:cubicBezTo>
                <a:cubicBezTo>
                  <a:pt x="1120793" y="106386"/>
                  <a:pt x="1112149" y="103850"/>
                  <a:pt x="1106040" y="99700"/>
                </a:cubicBezTo>
                <a:lnTo>
                  <a:pt x="1106040" y="81489"/>
                </a:lnTo>
                <a:cubicBezTo>
                  <a:pt x="1113647" y="88635"/>
                  <a:pt x="1122407" y="92324"/>
                  <a:pt x="1130360" y="92324"/>
                </a:cubicBezTo>
                <a:close/>
                <a:moveTo>
                  <a:pt x="1192255" y="92554"/>
                </a:moveTo>
                <a:cubicBezTo>
                  <a:pt x="1197902" y="92554"/>
                  <a:pt x="1201360" y="90249"/>
                  <a:pt x="1201360" y="86445"/>
                </a:cubicBezTo>
                <a:cubicBezTo>
                  <a:pt x="1201360" y="83910"/>
                  <a:pt x="1200208" y="82181"/>
                  <a:pt x="1196519" y="80452"/>
                </a:cubicBezTo>
                <a:lnTo>
                  <a:pt x="1183495" y="75035"/>
                </a:lnTo>
                <a:cubicBezTo>
                  <a:pt x="1174044" y="71001"/>
                  <a:pt x="1168050" y="66044"/>
                  <a:pt x="1168050" y="55440"/>
                </a:cubicBezTo>
                <a:cubicBezTo>
                  <a:pt x="1168050" y="42185"/>
                  <a:pt x="1178539" y="34117"/>
                  <a:pt x="1194445" y="34117"/>
                </a:cubicBezTo>
                <a:cubicBezTo>
                  <a:pt x="1202743" y="34117"/>
                  <a:pt x="1210466" y="36077"/>
                  <a:pt x="1216575" y="39765"/>
                </a:cubicBezTo>
                <a:lnTo>
                  <a:pt x="1216575" y="57284"/>
                </a:lnTo>
                <a:cubicBezTo>
                  <a:pt x="1209774" y="51291"/>
                  <a:pt x="1201821" y="47718"/>
                  <a:pt x="1195482" y="47718"/>
                </a:cubicBezTo>
                <a:cubicBezTo>
                  <a:pt x="1190180" y="47718"/>
                  <a:pt x="1187068" y="49908"/>
                  <a:pt x="1187068" y="53481"/>
                </a:cubicBezTo>
                <a:cubicBezTo>
                  <a:pt x="1187068" y="56362"/>
                  <a:pt x="1188451" y="57861"/>
                  <a:pt x="1192485" y="59474"/>
                </a:cubicBezTo>
                <a:lnTo>
                  <a:pt x="1206086" y="65237"/>
                </a:lnTo>
                <a:cubicBezTo>
                  <a:pt x="1215998" y="69502"/>
                  <a:pt x="1220724" y="74804"/>
                  <a:pt x="1220724" y="83333"/>
                </a:cubicBezTo>
                <a:cubicBezTo>
                  <a:pt x="1220724" y="97971"/>
                  <a:pt x="1208391" y="106386"/>
                  <a:pt x="1192024" y="106386"/>
                </a:cubicBezTo>
                <a:cubicBezTo>
                  <a:pt x="1182919" y="106386"/>
                  <a:pt x="1174274" y="103850"/>
                  <a:pt x="1168165" y="99700"/>
                </a:cubicBezTo>
                <a:lnTo>
                  <a:pt x="1168165" y="81489"/>
                </a:lnTo>
                <a:cubicBezTo>
                  <a:pt x="1175772" y="88635"/>
                  <a:pt x="1184532" y="92324"/>
                  <a:pt x="1192485" y="92324"/>
                </a:cubicBezTo>
                <a:close/>
                <a:moveTo>
                  <a:pt x="1237898" y="22937"/>
                </a:moveTo>
                <a:lnTo>
                  <a:pt x="1227524" y="14753"/>
                </a:lnTo>
                <a:lnTo>
                  <a:pt x="1237898" y="6685"/>
                </a:lnTo>
                <a:cubicBezTo>
                  <a:pt x="1240088" y="4841"/>
                  <a:pt x="1242508" y="4034"/>
                  <a:pt x="1245275" y="4034"/>
                </a:cubicBezTo>
                <a:cubicBezTo>
                  <a:pt x="1251268" y="4034"/>
                  <a:pt x="1255878" y="8990"/>
                  <a:pt x="1255878" y="14984"/>
                </a:cubicBezTo>
                <a:cubicBezTo>
                  <a:pt x="1255878" y="20977"/>
                  <a:pt x="1251153" y="25472"/>
                  <a:pt x="1245275" y="25472"/>
                </a:cubicBezTo>
                <a:cubicBezTo>
                  <a:pt x="1242393" y="25472"/>
                  <a:pt x="1240203" y="24551"/>
                  <a:pt x="1237898" y="22822"/>
                </a:cubicBezTo>
                <a:close/>
                <a:moveTo>
                  <a:pt x="1233864" y="35615"/>
                </a:moveTo>
                <a:lnTo>
                  <a:pt x="1253112" y="35615"/>
                </a:lnTo>
                <a:lnTo>
                  <a:pt x="1253112" y="105233"/>
                </a:lnTo>
                <a:lnTo>
                  <a:pt x="1233864" y="105233"/>
                </a:lnTo>
                <a:lnTo>
                  <a:pt x="1233864" y="35615"/>
                </a:lnTo>
                <a:close/>
                <a:moveTo>
                  <a:pt x="1266828" y="70078"/>
                </a:moveTo>
                <a:cubicBezTo>
                  <a:pt x="1266828" y="48986"/>
                  <a:pt x="1283195" y="34232"/>
                  <a:pt x="1304864" y="34232"/>
                </a:cubicBezTo>
                <a:cubicBezTo>
                  <a:pt x="1326533" y="34232"/>
                  <a:pt x="1341863" y="48986"/>
                  <a:pt x="1341863" y="70078"/>
                </a:cubicBezTo>
                <a:cubicBezTo>
                  <a:pt x="1341863" y="91171"/>
                  <a:pt x="1326072" y="106731"/>
                  <a:pt x="1304864" y="106731"/>
                </a:cubicBezTo>
                <a:cubicBezTo>
                  <a:pt x="1283656" y="106731"/>
                  <a:pt x="1266828" y="91632"/>
                  <a:pt x="1266828" y="70078"/>
                </a:cubicBezTo>
                <a:close/>
                <a:moveTo>
                  <a:pt x="1304518" y="52098"/>
                </a:moveTo>
                <a:cubicBezTo>
                  <a:pt x="1294030" y="52098"/>
                  <a:pt x="1286538" y="59705"/>
                  <a:pt x="1286538" y="70309"/>
                </a:cubicBezTo>
                <a:cubicBezTo>
                  <a:pt x="1286538" y="80913"/>
                  <a:pt x="1294030" y="88866"/>
                  <a:pt x="1304518" y="88866"/>
                </a:cubicBezTo>
                <a:cubicBezTo>
                  <a:pt x="1315007" y="88866"/>
                  <a:pt x="1322269" y="81143"/>
                  <a:pt x="1322269" y="70309"/>
                </a:cubicBezTo>
                <a:cubicBezTo>
                  <a:pt x="1322269" y="59474"/>
                  <a:pt x="1314777" y="52098"/>
                  <a:pt x="1304518" y="52098"/>
                </a:cubicBezTo>
                <a:close/>
                <a:moveTo>
                  <a:pt x="1374827" y="105348"/>
                </a:moveTo>
                <a:lnTo>
                  <a:pt x="1355694" y="105348"/>
                </a:lnTo>
                <a:lnTo>
                  <a:pt x="1355694" y="35731"/>
                </a:lnTo>
                <a:lnTo>
                  <a:pt x="1374827" y="35731"/>
                </a:lnTo>
                <a:lnTo>
                  <a:pt x="1374827" y="44030"/>
                </a:lnTo>
                <a:cubicBezTo>
                  <a:pt x="1379899" y="38036"/>
                  <a:pt x="1387045" y="34348"/>
                  <a:pt x="1395920" y="34348"/>
                </a:cubicBezTo>
                <a:cubicBezTo>
                  <a:pt x="1412056" y="34348"/>
                  <a:pt x="1421738" y="46680"/>
                  <a:pt x="1421738" y="62817"/>
                </a:cubicBezTo>
                <a:lnTo>
                  <a:pt x="1421738" y="105348"/>
                </a:lnTo>
                <a:lnTo>
                  <a:pt x="1402375" y="105348"/>
                </a:lnTo>
                <a:lnTo>
                  <a:pt x="1402375" y="67427"/>
                </a:lnTo>
                <a:cubicBezTo>
                  <a:pt x="1402375" y="58206"/>
                  <a:pt x="1398456" y="52674"/>
                  <a:pt x="1390042" y="52674"/>
                </a:cubicBezTo>
                <a:cubicBezTo>
                  <a:pt x="1380590" y="52674"/>
                  <a:pt x="1374712" y="60512"/>
                  <a:pt x="1374712" y="70194"/>
                </a:cubicBezTo>
                <a:lnTo>
                  <a:pt x="1374712" y="105348"/>
                </a:lnTo>
                <a:close/>
                <a:moveTo>
                  <a:pt x="1459659" y="92670"/>
                </a:moveTo>
                <a:cubicBezTo>
                  <a:pt x="1465307" y="92670"/>
                  <a:pt x="1468765" y="90364"/>
                  <a:pt x="1468765" y="86561"/>
                </a:cubicBezTo>
                <a:cubicBezTo>
                  <a:pt x="1468765" y="84025"/>
                  <a:pt x="1467612" y="82296"/>
                  <a:pt x="1463924" y="80567"/>
                </a:cubicBezTo>
                <a:lnTo>
                  <a:pt x="1450899" y="75150"/>
                </a:lnTo>
                <a:cubicBezTo>
                  <a:pt x="1441448" y="71116"/>
                  <a:pt x="1435454" y="66159"/>
                  <a:pt x="1435454" y="55556"/>
                </a:cubicBezTo>
                <a:cubicBezTo>
                  <a:pt x="1435454" y="42300"/>
                  <a:pt x="1445943" y="34232"/>
                  <a:pt x="1461849" y="34232"/>
                </a:cubicBezTo>
                <a:cubicBezTo>
                  <a:pt x="1470148" y="34232"/>
                  <a:pt x="1477870" y="36192"/>
                  <a:pt x="1483979" y="39880"/>
                </a:cubicBezTo>
                <a:lnTo>
                  <a:pt x="1483979" y="57400"/>
                </a:lnTo>
                <a:cubicBezTo>
                  <a:pt x="1477179" y="51406"/>
                  <a:pt x="1469226" y="47833"/>
                  <a:pt x="1462886" y="47833"/>
                </a:cubicBezTo>
                <a:cubicBezTo>
                  <a:pt x="1457584" y="47833"/>
                  <a:pt x="1454472" y="50023"/>
                  <a:pt x="1454472" y="53596"/>
                </a:cubicBezTo>
                <a:cubicBezTo>
                  <a:pt x="1454472" y="56478"/>
                  <a:pt x="1455856" y="57976"/>
                  <a:pt x="1459890" y="59589"/>
                </a:cubicBezTo>
                <a:lnTo>
                  <a:pt x="1473490" y="65353"/>
                </a:lnTo>
                <a:cubicBezTo>
                  <a:pt x="1483403" y="69617"/>
                  <a:pt x="1488128" y="74919"/>
                  <a:pt x="1488128" y="83448"/>
                </a:cubicBezTo>
                <a:cubicBezTo>
                  <a:pt x="1488128" y="98087"/>
                  <a:pt x="1475796" y="106501"/>
                  <a:pt x="1459429" y="106501"/>
                </a:cubicBezTo>
                <a:cubicBezTo>
                  <a:pt x="1450323" y="106501"/>
                  <a:pt x="1441679" y="103965"/>
                  <a:pt x="1435570" y="99816"/>
                </a:cubicBezTo>
                <a:lnTo>
                  <a:pt x="1435570" y="81604"/>
                </a:lnTo>
                <a:cubicBezTo>
                  <a:pt x="1443177" y="88751"/>
                  <a:pt x="1451937" y="92439"/>
                  <a:pt x="1459890" y="9243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3" name="Freeform: Shape 242">
            <a:extLst>
              <a:ext uri="{FF2B5EF4-FFF2-40B4-BE49-F238E27FC236}">
                <a16:creationId xmlns:a16="http://schemas.microsoft.com/office/drawing/2014/main" id="{6BF5EF9D-0040-44FC-8940-27FAE6AF5C63}"/>
              </a:ext>
            </a:extLst>
          </p:cNvPr>
          <p:cNvSpPr/>
          <p:nvPr/>
        </p:nvSpPr>
        <p:spPr>
          <a:xfrm>
            <a:off x="660788" y="4706547"/>
            <a:ext cx="65467" cy="79529"/>
          </a:xfrm>
          <a:custGeom>
            <a:avLst/>
            <a:gdLst>
              <a:gd name="connsiteX0" fmla="*/ 0 w 65467"/>
              <a:gd name="connsiteY0" fmla="*/ 39765 h 79529"/>
              <a:gd name="connsiteX1" fmla="*/ 39073 w 65467"/>
              <a:gd name="connsiteY1" fmla="*/ 0 h 79529"/>
              <a:gd name="connsiteX2" fmla="*/ 64315 w 65467"/>
              <a:gd name="connsiteY2" fmla="*/ 8529 h 79529"/>
              <a:gd name="connsiteX3" fmla="*/ 64315 w 65467"/>
              <a:gd name="connsiteY3" fmla="*/ 16598 h 79529"/>
              <a:gd name="connsiteX4" fmla="*/ 38612 w 65467"/>
              <a:gd name="connsiteY4" fmla="*/ 6224 h 79529"/>
              <a:gd name="connsiteX5" fmla="*/ 6916 w 65467"/>
              <a:gd name="connsiteY5" fmla="*/ 39765 h 79529"/>
              <a:gd name="connsiteX6" fmla="*/ 39073 w 65467"/>
              <a:gd name="connsiteY6" fmla="*/ 73306 h 79529"/>
              <a:gd name="connsiteX7" fmla="*/ 65468 w 65467"/>
              <a:gd name="connsiteY7" fmla="*/ 63854 h 79529"/>
              <a:gd name="connsiteX8" fmla="*/ 65468 w 65467"/>
              <a:gd name="connsiteY8" fmla="*/ 71462 h 79529"/>
              <a:gd name="connsiteX9" fmla="*/ 38727 w 65467"/>
              <a:gd name="connsiteY9" fmla="*/ 79530 h 79529"/>
              <a:gd name="connsiteX10" fmla="*/ 115 w 65467"/>
              <a:gd name="connsiteY10" fmla="*/ 39765 h 7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467" h="79529">
                <a:moveTo>
                  <a:pt x="0" y="39765"/>
                </a:moveTo>
                <a:cubicBezTo>
                  <a:pt x="0" y="16482"/>
                  <a:pt x="16252" y="0"/>
                  <a:pt x="39073" y="0"/>
                </a:cubicBezTo>
                <a:cubicBezTo>
                  <a:pt x="48409" y="0"/>
                  <a:pt x="57284" y="2536"/>
                  <a:pt x="64315" y="8529"/>
                </a:cubicBezTo>
                <a:lnTo>
                  <a:pt x="64315" y="16598"/>
                </a:lnTo>
                <a:cubicBezTo>
                  <a:pt x="57630" y="9451"/>
                  <a:pt x="48409" y="6224"/>
                  <a:pt x="38612" y="6224"/>
                </a:cubicBezTo>
                <a:cubicBezTo>
                  <a:pt x="19710" y="6224"/>
                  <a:pt x="6916" y="20516"/>
                  <a:pt x="6916" y="39765"/>
                </a:cubicBezTo>
                <a:cubicBezTo>
                  <a:pt x="6916" y="59013"/>
                  <a:pt x="20055" y="73306"/>
                  <a:pt x="39073" y="73306"/>
                </a:cubicBezTo>
                <a:cubicBezTo>
                  <a:pt x="48870" y="73306"/>
                  <a:pt x="58437" y="70655"/>
                  <a:pt x="65468" y="63854"/>
                </a:cubicBezTo>
                <a:lnTo>
                  <a:pt x="65468" y="71462"/>
                </a:lnTo>
                <a:cubicBezTo>
                  <a:pt x="57861" y="77340"/>
                  <a:pt x="48409" y="79530"/>
                  <a:pt x="38727" y="79530"/>
                </a:cubicBezTo>
                <a:cubicBezTo>
                  <a:pt x="15906" y="79530"/>
                  <a:pt x="115" y="62932"/>
                  <a:pt x="115" y="3976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4" name="Freeform: Shape 243">
            <a:extLst>
              <a:ext uri="{FF2B5EF4-FFF2-40B4-BE49-F238E27FC236}">
                <a16:creationId xmlns:a16="http://schemas.microsoft.com/office/drawing/2014/main" id="{E029762A-4179-42AF-ABB1-A523ADCF2CE8}"/>
              </a:ext>
            </a:extLst>
          </p:cNvPr>
          <p:cNvSpPr/>
          <p:nvPr/>
        </p:nvSpPr>
        <p:spPr>
          <a:xfrm>
            <a:off x="734094" y="4733518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5" name="Freeform: Shape 244">
            <a:extLst>
              <a:ext uri="{FF2B5EF4-FFF2-40B4-BE49-F238E27FC236}">
                <a16:creationId xmlns:a16="http://schemas.microsoft.com/office/drawing/2014/main" id="{3DEA0C28-68D6-4295-B4BB-2C3811FC35C2}"/>
              </a:ext>
            </a:extLst>
          </p:cNvPr>
          <p:cNvSpPr/>
          <p:nvPr/>
        </p:nvSpPr>
        <p:spPr>
          <a:xfrm>
            <a:off x="800714" y="4733633"/>
            <a:ext cx="45412" cy="51751"/>
          </a:xfrm>
          <a:custGeom>
            <a:avLst/>
            <a:gdLst>
              <a:gd name="connsiteX0" fmla="*/ 6455 w 45412"/>
              <a:gd name="connsiteY0" fmla="*/ 51637 h 51751"/>
              <a:gd name="connsiteX1" fmla="*/ 0 w 45412"/>
              <a:gd name="connsiteY1" fmla="*/ 51637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7 h 51751"/>
              <a:gd name="connsiteX8" fmla="*/ 38958 w 45412"/>
              <a:gd name="connsiteY8" fmla="*/ 51637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6" name="Freeform: Shape 245">
            <a:extLst>
              <a:ext uri="{FF2B5EF4-FFF2-40B4-BE49-F238E27FC236}">
                <a16:creationId xmlns:a16="http://schemas.microsoft.com/office/drawing/2014/main" id="{B7C8F841-7B75-4A76-9E16-0B7F014343DE}"/>
              </a:ext>
            </a:extLst>
          </p:cNvPr>
          <p:cNvSpPr/>
          <p:nvPr/>
        </p:nvSpPr>
        <p:spPr>
          <a:xfrm>
            <a:off x="860073" y="4717842"/>
            <a:ext cx="29506" cy="68234"/>
          </a:xfrm>
          <a:custGeom>
            <a:avLst/>
            <a:gdLst>
              <a:gd name="connsiteX0" fmla="*/ 16597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7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7" y="68234"/>
                </a:moveTo>
                <a:cubicBezTo>
                  <a:pt x="6339" y="68234"/>
                  <a:pt x="0" y="63508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9013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197"/>
                  <a:pt x="20747" y="68234"/>
                  <a:pt x="16597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7" name="Freeform: Shape 246">
            <a:extLst>
              <a:ext uri="{FF2B5EF4-FFF2-40B4-BE49-F238E27FC236}">
                <a16:creationId xmlns:a16="http://schemas.microsoft.com/office/drawing/2014/main" id="{FD6672BF-8552-474D-A9AA-E6624EA7B660}"/>
              </a:ext>
            </a:extLst>
          </p:cNvPr>
          <p:cNvSpPr/>
          <p:nvPr/>
        </p:nvSpPr>
        <p:spPr>
          <a:xfrm>
            <a:off x="898686" y="4714500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6 h 70654"/>
              <a:gd name="connsiteX6" fmla="*/ 0 w 12332"/>
              <a:gd name="connsiteY6" fmla="*/ 4610 h 70654"/>
              <a:gd name="connsiteX7" fmla="*/ 1498 w 12332"/>
              <a:gd name="connsiteY7" fmla="*/ 19825 h 70654"/>
              <a:gd name="connsiteX8" fmla="*/ 8068 w 12332"/>
              <a:gd name="connsiteY8" fmla="*/ 19825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5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6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2" y="9106"/>
                  <a:pt x="4380" y="9106"/>
                </a:cubicBezTo>
                <a:cubicBezTo>
                  <a:pt x="1844" y="9106"/>
                  <a:pt x="0" y="7031"/>
                  <a:pt x="0" y="4610"/>
                </a:cubicBezTo>
                <a:close/>
                <a:moveTo>
                  <a:pt x="1498" y="19825"/>
                </a:moveTo>
                <a:lnTo>
                  <a:pt x="8068" y="19825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5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8" name="Freeform: Shape 247">
            <a:extLst>
              <a:ext uri="{FF2B5EF4-FFF2-40B4-BE49-F238E27FC236}">
                <a16:creationId xmlns:a16="http://schemas.microsoft.com/office/drawing/2014/main" id="{ED5A7A63-FC3F-4294-8071-31A218803385}"/>
              </a:ext>
            </a:extLst>
          </p:cNvPr>
          <p:cNvSpPr/>
          <p:nvPr/>
        </p:nvSpPr>
        <p:spPr>
          <a:xfrm>
            <a:off x="924619" y="4733633"/>
            <a:ext cx="45412" cy="51751"/>
          </a:xfrm>
          <a:custGeom>
            <a:avLst/>
            <a:gdLst>
              <a:gd name="connsiteX0" fmla="*/ 6455 w 45412"/>
              <a:gd name="connsiteY0" fmla="*/ 51637 h 51751"/>
              <a:gd name="connsiteX1" fmla="*/ 0 w 45412"/>
              <a:gd name="connsiteY1" fmla="*/ 51637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7 h 51751"/>
              <a:gd name="connsiteX8" fmla="*/ 38958 w 45412"/>
              <a:gd name="connsiteY8" fmla="*/ 51637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9" name="Freeform: Shape 248">
            <a:extLst>
              <a:ext uri="{FF2B5EF4-FFF2-40B4-BE49-F238E27FC236}">
                <a16:creationId xmlns:a16="http://schemas.microsoft.com/office/drawing/2014/main" id="{85511A09-728A-4B67-9FCC-C5AD18C646F9}"/>
              </a:ext>
            </a:extLst>
          </p:cNvPr>
          <p:cNvSpPr/>
          <p:nvPr/>
        </p:nvSpPr>
        <p:spPr>
          <a:xfrm>
            <a:off x="984094" y="4734440"/>
            <a:ext cx="44605" cy="51636"/>
          </a:xfrm>
          <a:custGeom>
            <a:avLst/>
            <a:gdLst>
              <a:gd name="connsiteX0" fmla="*/ 38151 w 44605"/>
              <a:gd name="connsiteY0" fmla="*/ 0 h 51636"/>
              <a:gd name="connsiteX1" fmla="*/ 44606 w 44605"/>
              <a:gd name="connsiteY1" fmla="*/ 0 h 51636"/>
              <a:gd name="connsiteX2" fmla="*/ 44606 w 44605"/>
              <a:gd name="connsiteY2" fmla="*/ 28584 h 51636"/>
              <a:gd name="connsiteX3" fmla="*/ 22361 w 44605"/>
              <a:gd name="connsiteY3" fmla="*/ 51636 h 51636"/>
              <a:gd name="connsiteX4" fmla="*/ 0 w 44605"/>
              <a:gd name="connsiteY4" fmla="*/ 28584 h 51636"/>
              <a:gd name="connsiteX5" fmla="*/ 0 w 44605"/>
              <a:gd name="connsiteY5" fmla="*/ 0 h 51636"/>
              <a:gd name="connsiteX6" fmla="*/ 6455 w 44605"/>
              <a:gd name="connsiteY6" fmla="*/ 0 h 51636"/>
              <a:gd name="connsiteX7" fmla="*/ 6455 w 44605"/>
              <a:gd name="connsiteY7" fmla="*/ 29276 h 51636"/>
              <a:gd name="connsiteX8" fmla="*/ 22361 w 44605"/>
              <a:gd name="connsiteY8" fmla="*/ 45643 h 51636"/>
              <a:gd name="connsiteX9" fmla="*/ 38151 w 44605"/>
              <a:gd name="connsiteY9" fmla="*/ 29276 h 51636"/>
              <a:gd name="connsiteX10" fmla="*/ 38151 w 44605"/>
              <a:gd name="connsiteY10" fmla="*/ 0 h 5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6">
                <a:moveTo>
                  <a:pt x="38151" y="0"/>
                </a:moveTo>
                <a:lnTo>
                  <a:pt x="44606" y="0"/>
                </a:lnTo>
                <a:lnTo>
                  <a:pt x="44606" y="28584"/>
                </a:lnTo>
                <a:cubicBezTo>
                  <a:pt x="44606" y="42992"/>
                  <a:pt x="35846" y="51636"/>
                  <a:pt x="22361" y="51636"/>
                </a:cubicBezTo>
                <a:cubicBezTo>
                  <a:pt x="8875" y="51636"/>
                  <a:pt x="0" y="42992"/>
                  <a:pt x="0" y="28584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6"/>
                </a:lnTo>
                <a:cubicBezTo>
                  <a:pt x="6455" y="40110"/>
                  <a:pt x="12909" y="45643"/>
                  <a:pt x="22361" y="45643"/>
                </a:cubicBezTo>
                <a:cubicBezTo>
                  <a:pt x="31812" y="45643"/>
                  <a:pt x="38151" y="39995"/>
                  <a:pt x="38151" y="29276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0" name="Freeform: Shape 249">
            <a:extLst>
              <a:ext uri="{FF2B5EF4-FFF2-40B4-BE49-F238E27FC236}">
                <a16:creationId xmlns:a16="http://schemas.microsoft.com/office/drawing/2014/main" id="{3DAB35E3-6CFF-4BE6-B8D6-15F103EC0C4C}"/>
              </a:ext>
            </a:extLst>
          </p:cNvPr>
          <p:cNvSpPr/>
          <p:nvPr/>
        </p:nvSpPr>
        <p:spPr>
          <a:xfrm>
            <a:off x="1041263" y="4733633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1" name="Freeform: Shape 250">
            <a:extLst>
              <a:ext uri="{FF2B5EF4-FFF2-40B4-BE49-F238E27FC236}">
                <a16:creationId xmlns:a16="http://schemas.microsoft.com/office/drawing/2014/main" id="{DF947C2B-F869-4114-A5DB-1E544DF68FB0}"/>
              </a:ext>
            </a:extLst>
          </p:cNvPr>
          <p:cNvSpPr/>
          <p:nvPr/>
        </p:nvSpPr>
        <p:spPr>
          <a:xfrm>
            <a:off x="1128285" y="4717842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8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9013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197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2" name="Freeform: Shape 251">
            <a:extLst>
              <a:ext uri="{FF2B5EF4-FFF2-40B4-BE49-F238E27FC236}">
                <a16:creationId xmlns:a16="http://schemas.microsoft.com/office/drawing/2014/main" id="{598AC53A-1E33-49D2-8203-94B29F57449C}"/>
              </a:ext>
            </a:extLst>
          </p:cNvPr>
          <p:cNvSpPr/>
          <p:nvPr/>
        </p:nvSpPr>
        <p:spPr>
          <a:xfrm>
            <a:off x="1164592" y="4733518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3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3" y="10950"/>
                  <a:pt x="52443" y="26164"/>
                </a:cubicBezTo>
                <a:cubicBezTo>
                  <a:pt x="52443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3" name="Freeform: Shape 252">
            <a:extLst>
              <a:ext uri="{FF2B5EF4-FFF2-40B4-BE49-F238E27FC236}">
                <a16:creationId xmlns:a16="http://schemas.microsoft.com/office/drawing/2014/main" id="{9E193CA9-1C86-429E-8B9D-3D86E1A9ECCE}"/>
              </a:ext>
            </a:extLst>
          </p:cNvPr>
          <p:cNvSpPr/>
          <p:nvPr/>
        </p:nvSpPr>
        <p:spPr>
          <a:xfrm>
            <a:off x="1254956" y="4717842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8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9013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197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4" name="Freeform: Shape 253">
            <a:extLst>
              <a:ext uri="{FF2B5EF4-FFF2-40B4-BE49-F238E27FC236}">
                <a16:creationId xmlns:a16="http://schemas.microsoft.com/office/drawing/2014/main" id="{AAC4DDC8-55C7-45FF-AB63-2356F514308C}"/>
              </a:ext>
            </a:extLst>
          </p:cNvPr>
          <p:cNvSpPr/>
          <p:nvPr/>
        </p:nvSpPr>
        <p:spPr>
          <a:xfrm>
            <a:off x="1291263" y="4733518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7 h 52558"/>
              <a:gd name="connsiteX8" fmla="*/ 45643 w 52097"/>
              <a:gd name="connsiteY8" fmla="*/ 51637 h 52558"/>
              <a:gd name="connsiteX9" fmla="*/ 45643 w 52097"/>
              <a:gd name="connsiteY9" fmla="*/ 39880 h 52558"/>
              <a:gd name="connsiteX10" fmla="*/ 6685 w 52097"/>
              <a:gd name="connsiteY10" fmla="*/ 26395 h 52558"/>
              <a:gd name="connsiteX11" fmla="*/ 26049 w 52097"/>
              <a:gd name="connsiteY11" fmla="*/ 46565 h 52558"/>
              <a:gd name="connsiteX12" fmla="*/ 45643 w 52097"/>
              <a:gd name="connsiteY12" fmla="*/ 26395 h 52558"/>
              <a:gd name="connsiteX13" fmla="*/ 26049 w 52097"/>
              <a:gd name="connsiteY13" fmla="*/ 6109 h 52558"/>
              <a:gd name="connsiteX14" fmla="*/ 6685 w 52097"/>
              <a:gd name="connsiteY14" fmla="*/ 2639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3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7"/>
                </a:lnTo>
                <a:lnTo>
                  <a:pt x="45643" y="51637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id="{9D62B456-B80E-4044-A850-9F95C3FD9660}"/>
              </a:ext>
            </a:extLst>
          </p:cNvPr>
          <p:cNvSpPr/>
          <p:nvPr/>
        </p:nvSpPr>
        <p:spPr>
          <a:xfrm>
            <a:off x="1361457" y="4707469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id="{0E2E04A8-828C-4B76-B5D9-99CC24679A14}"/>
              </a:ext>
            </a:extLst>
          </p:cNvPr>
          <p:cNvSpPr/>
          <p:nvPr/>
        </p:nvSpPr>
        <p:spPr>
          <a:xfrm>
            <a:off x="1386007" y="4707469"/>
            <a:ext cx="42300" cy="77800"/>
          </a:xfrm>
          <a:custGeom>
            <a:avLst/>
            <a:gdLst>
              <a:gd name="connsiteX0" fmla="*/ 14753 w 42300"/>
              <a:gd name="connsiteY0" fmla="*/ 51752 h 77800"/>
              <a:gd name="connsiteX1" fmla="*/ 6455 w 42300"/>
              <a:gd name="connsiteY1" fmla="*/ 59935 h 77800"/>
              <a:gd name="connsiteX2" fmla="*/ 6455 w 42300"/>
              <a:gd name="connsiteY2" fmla="*/ 77801 h 77800"/>
              <a:gd name="connsiteX3" fmla="*/ 0 w 42300"/>
              <a:gd name="connsiteY3" fmla="*/ 77801 h 77800"/>
              <a:gd name="connsiteX4" fmla="*/ 0 w 42300"/>
              <a:gd name="connsiteY4" fmla="*/ 0 h 77800"/>
              <a:gd name="connsiteX5" fmla="*/ 6455 w 42300"/>
              <a:gd name="connsiteY5" fmla="*/ 0 h 77800"/>
              <a:gd name="connsiteX6" fmla="*/ 6455 w 42300"/>
              <a:gd name="connsiteY6" fmla="*/ 51752 h 77800"/>
              <a:gd name="connsiteX7" fmla="*/ 31697 w 42300"/>
              <a:gd name="connsiteY7" fmla="*/ 26971 h 77800"/>
              <a:gd name="connsiteX8" fmla="*/ 39419 w 42300"/>
              <a:gd name="connsiteY8" fmla="*/ 26971 h 77800"/>
              <a:gd name="connsiteX9" fmla="*/ 19248 w 42300"/>
              <a:gd name="connsiteY9" fmla="*/ 47026 h 77800"/>
              <a:gd name="connsiteX10" fmla="*/ 42301 w 42300"/>
              <a:gd name="connsiteY10" fmla="*/ 77801 h 77800"/>
              <a:gd name="connsiteX11" fmla="*/ 34463 w 42300"/>
              <a:gd name="connsiteY11" fmla="*/ 77801 h 77800"/>
              <a:gd name="connsiteX12" fmla="*/ 14753 w 42300"/>
              <a:gd name="connsiteY12" fmla="*/ 51752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300" h="77800">
                <a:moveTo>
                  <a:pt x="14753" y="51752"/>
                </a:moveTo>
                <a:lnTo>
                  <a:pt x="6455" y="59935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51752"/>
                </a:lnTo>
                <a:lnTo>
                  <a:pt x="31697" y="26971"/>
                </a:lnTo>
                <a:lnTo>
                  <a:pt x="39419" y="26971"/>
                </a:lnTo>
                <a:lnTo>
                  <a:pt x="19248" y="47026"/>
                </a:lnTo>
                <a:lnTo>
                  <a:pt x="42301" y="77801"/>
                </a:lnTo>
                <a:lnTo>
                  <a:pt x="34463" y="77801"/>
                </a:lnTo>
                <a:lnTo>
                  <a:pt x="14753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8CE2F9B5-86F7-4957-9486-817380019866}"/>
              </a:ext>
            </a:extLst>
          </p:cNvPr>
          <p:cNvSpPr/>
          <p:nvPr/>
        </p:nvSpPr>
        <p:spPr>
          <a:xfrm>
            <a:off x="1458967" y="4733518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2 w 52097"/>
              <a:gd name="connsiteY1" fmla="*/ 52559 h 52558"/>
              <a:gd name="connsiteX2" fmla="*/ 0 w 52097"/>
              <a:gd name="connsiteY2" fmla="*/ 26510 h 52558"/>
              <a:gd name="connsiteX3" fmla="*/ 25472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7 h 52558"/>
              <a:gd name="connsiteX8" fmla="*/ 45643 w 52097"/>
              <a:gd name="connsiteY8" fmla="*/ 51637 h 52558"/>
              <a:gd name="connsiteX9" fmla="*/ 45643 w 52097"/>
              <a:gd name="connsiteY9" fmla="*/ 39880 h 52558"/>
              <a:gd name="connsiteX10" fmla="*/ 6685 w 52097"/>
              <a:gd name="connsiteY10" fmla="*/ 26395 h 52558"/>
              <a:gd name="connsiteX11" fmla="*/ 26049 w 52097"/>
              <a:gd name="connsiteY11" fmla="*/ 46565 h 52558"/>
              <a:gd name="connsiteX12" fmla="*/ 45643 w 52097"/>
              <a:gd name="connsiteY12" fmla="*/ 26395 h 52558"/>
              <a:gd name="connsiteX13" fmla="*/ 26049 w 52097"/>
              <a:gd name="connsiteY13" fmla="*/ 6109 h 52558"/>
              <a:gd name="connsiteX14" fmla="*/ 6685 w 52097"/>
              <a:gd name="connsiteY14" fmla="*/ 2639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3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7"/>
                </a:lnTo>
                <a:lnTo>
                  <a:pt x="45643" y="51637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802E78AB-7FD5-4551-9C33-2415A5407347}"/>
              </a:ext>
            </a:extLst>
          </p:cNvPr>
          <p:cNvSpPr/>
          <p:nvPr/>
        </p:nvSpPr>
        <p:spPr>
          <a:xfrm>
            <a:off x="1529045" y="4707469"/>
            <a:ext cx="52097" cy="78722"/>
          </a:xfrm>
          <a:custGeom>
            <a:avLst/>
            <a:gdLst>
              <a:gd name="connsiteX0" fmla="*/ 26625 w 52097"/>
              <a:gd name="connsiteY0" fmla="*/ 78607 h 78722"/>
              <a:gd name="connsiteX1" fmla="*/ 6455 w 52097"/>
              <a:gd name="connsiteY1" fmla="*/ 65929 h 78722"/>
              <a:gd name="connsiteX2" fmla="*/ 6455 w 52097"/>
              <a:gd name="connsiteY2" fmla="*/ 77801 h 78722"/>
              <a:gd name="connsiteX3" fmla="*/ 0 w 52097"/>
              <a:gd name="connsiteY3" fmla="*/ 77801 h 78722"/>
              <a:gd name="connsiteX4" fmla="*/ 0 w 52097"/>
              <a:gd name="connsiteY4" fmla="*/ 0 h 78722"/>
              <a:gd name="connsiteX5" fmla="*/ 6455 w 52097"/>
              <a:gd name="connsiteY5" fmla="*/ 0 h 78722"/>
              <a:gd name="connsiteX6" fmla="*/ 6455 w 52097"/>
              <a:gd name="connsiteY6" fmla="*/ 38843 h 78722"/>
              <a:gd name="connsiteX7" fmla="*/ 26625 w 52097"/>
              <a:gd name="connsiteY7" fmla="*/ 26164 h 78722"/>
              <a:gd name="connsiteX8" fmla="*/ 52098 w 52097"/>
              <a:gd name="connsiteY8" fmla="*/ 52328 h 78722"/>
              <a:gd name="connsiteX9" fmla="*/ 26625 w 52097"/>
              <a:gd name="connsiteY9" fmla="*/ 78723 h 78722"/>
              <a:gd name="connsiteX10" fmla="*/ 45413 w 52097"/>
              <a:gd name="connsiteY10" fmla="*/ 52328 h 78722"/>
              <a:gd name="connsiteX11" fmla="*/ 26049 w 52097"/>
              <a:gd name="connsiteY11" fmla="*/ 32157 h 78722"/>
              <a:gd name="connsiteX12" fmla="*/ 6455 w 52097"/>
              <a:gd name="connsiteY12" fmla="*/ 52328 h 78722"/>
              <a:gd name="connsiteX13" fmla="*/ 26049 w 52097"/>
              <a:gd name="connsiteY13" fmla="*/ 72614 h 78722"/>
              <a:gd name="connsiteX14" fmla="*/ 45413 w 52097"/>
              <a:gd name="connsiteY14" fmla="*/ 52328 h 7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2">
                <a:moveTo>
                  <a:pt x="26625" y="78607"/>
                </a:moveTo>
                <a:cubicBezTo>
                  <a:pt x="17289" y="78607"/>
                  <a:pt x="9912" y="73651"/>
                  <a:pt x="6455" y="65929"/>
                </a:cubicBez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843"/>
                </a:lnTo>
                <a:cubicBezTo>
                  <a:pt x="10028" y="31120"/>
                  <a:pt x="17404" y="26164"/>
                  <a:pt x="26625" y="26164"/>
                </a:cubicBezTo>
                <a:cubicBezTo>
                  <a:pt x="41494" y="26164"/>
                  <a:pt x="52098" y="37114"/>
                  <a:pt x="52098" y="52328"/>
                </a:cubicBezTo>
                <a:cubicBezTo>
                  <a:pt x="52098" y="67542"/>
                  <a:pt x="41494" y="78723"/>
                  <a:pt x="26625" y="78723"/>
                </a:cubicBezTo>
                <a:close/>
                <a:moveTo>
                  <a:pt x="45413" y="52328"/>
                </a:moveTo>
                <a:cubicBezTo>
                  <a:pt x="45413" y="40687"/>
                  <a:pt x="37460" y="32157"/>
                  <a:pt x="26049" y="32157"/>
                </a:cubicBezTo>
                <a:cubicBezTo>
                  <a:pt x="14638" y="32157"/>
                  <a:pt x="6455" y="40687"/>
                  <a:pt x="6455" y="52328"/>
                </a:cubicBezTo>
                <a:cubicBezTo>
                  <a:pt x="6455" y="63969"/>
                  <a:pt x="14638" y="72614"/>
                  <a:pt x="26049" y="72614"/>
                </a:cubicBezTo>
                <a:cubicBezTo>
                  <a:pt x="37460" y="72614"/>
                  <a:pt x="45413" y="64085"/>
                  <a:pt x="45413" y="5232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9" name="Freeform: Shape 258">
            <a:extLst>
              <a:ext uri="{FF2B5EF4-FFF2-40B4-BE49-F238E27FC236}">
                <a16:creationId xmlns:a16="http://schemas.microsoft.com/office/drawing/2014/main" id="{22D2DE21-306C-4173-B391-F80D05605BB0}"/>
              </a:ext>
            </a:extLst>
          </p:cNvPr>
          <p:cNvSpPr/>
          <p:nvPr/>
        </p:nvSpPr>
        <p:spPr>
          <a:xfrm>
            <a:off x="1591517" y="4733518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0" name="Freeform: Shape 259">
            <a:extLst>
              <a:ext uri="{FF2B5EF4-FFF2-40B4-BE49-F238E27FC236}">
                <a16:creationId xmlns:a16="http://schemas.microsoft.com/office/drawing/2014/main" id="{AEFB9EE0-89B3-48AA-82F8-8408F7400B9F}"/>
              </a:ext>
            </a:extLst>
          </p:cNvPr>
          <p:cNvSpPr/>
          <p:nvPr/>
        </p:nvSpPr>
        <p:spPr>
          <a:xfrm>
            <a:off x="1656062" y="4734440"/>
            <a:ext cx="44605" cy="51636"/>
          </a:xfrm>
          <a:custGeom>
            <a:avLst/>
            <a:gdLst>
              <a:gd name="connsiteX0" fmla="*/ 38151 w 44605"/>
              <a:gd name="connsiteY0" fmla="*/ 0 h 51636"/>
              <a:gd name="connsiteX1" fmla="*/ 44606 w 44605"/>
              <a:gd name="connsiteY1" fmla="*/ 0 h 51636"/>
              <a:gd name="connsiteX2" fmla="*/ 44606 w 44605"/>
              <a:gd name="connsiteY2" fmla="*/ 28584 h 51636"/>
              <a:gd name="connsiteX3" fmla="*/ 22361 w 44605"/>
              <a:gd name="connsiteY3" fmla="*/ 51636 h 51636"/>
              <a:gd name="connsiteX4" fmla="*/ 0 w 44605"/>
              <a:gd name="connsiteY4" fmla="*/ 28584 h 51636"/>
              <a:gd name="connsiteX5" fmla="*/ 0 w 44605"/>
              <a:gd name="connsiteY5" fmla="*/ 0 h 51636"/>
              <a:gd name="connsiteX6" fmla="*/ 6455 w 44605"/>
              <a:gd name="connsiteY6" fmla="*/ 0 h 51636"/>
              <a:gd name="connsiteX7" fmla="*/ 6455 w 44605"/>
              <a:gd name="connsiteY7" fmla="*/ 29276 h 51636"/>
              <a:gd name="connsiteX8" fmla="*/ 22361 w 44605"/>
              <a:gd name="connsiteY8" fmla="*/ 45643 h 51636"/>
              <a:gd name="connsiteX9" fmla="*/ 38151 w 44605"/>
              <a:gd name="connsiteY9" fmla="*/ 29276 h 51636"/>
              <a:gd name="connsiteX10" fmla="*/ 38151 w 44605"/>
              <a:gd name="connsiteY10" fmla="*/ 0 h 5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6">
                <a:moveTo>
                  <a:pt x="38151" y="0"/>
                </a:moveTo>
                <a:lnTo>
                  <a:pt x="44606" y="0"/>
                </a:lnTo>
                <a:lnTo>
                  <a:pt x="44606" y="28584"/>
                </a:lnTo>
                <a:cubicBezTo>
                  <a:pt x="44606" y="42992"/>
                  <a:pt x="35846" y="51636"/>
                  <a:pt x="22361" y="51636"/>
                </a:cubicBezTo>
                <a:cubicBezTo>
                  <a:pt x="8875" y="51636"/>
                  <a:pt x="0" y="42992"/>
                  <a:pt x="0" y="28584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6"/>
                </a:lnTo>
                <a:cubicBezTo>
                  <a:pt x="6455" y="40110"/>
                  <a:pt x="12909" y="45643"/>
                  <a:pt x="22361" y="45643"/>
                </a:cubicBezTo>
                <a:cubicBezTo>
                  <a:pt x="31812" y="45643"/>
                  <a:pt x="38151" y="39995"/>
                  <a:pt x="38151" y="29276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2100EC2E-7865-4D07-8087-2778067E130B}"/>
              </a:ext>
            </a:extLst>
          </p:cNvPr>
          <p:cNvSpPr/>
          <p:nvPr/>
        </p:nvSpPr>
        <p:spPr>
          <a:xfrm>
            <a:off x="1716574" y="4717842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8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9013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197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2" name="Freeform: Shape 261">
            <a:extLst>
              <a:ext uri="{FF2B5EF4-FFF2-40B4-BE49-F238E27FC236}">
                <a16:creationId xmlns:a16="http://schemas.microsoft.com/office/drawing/2014/main" id="{3E34EDFC-D85B-4B6C-856B-DC4300A0D41A}"/>
              </a:ext>
            </a:extLst>
          </p:cNvPr>
          <p:cNvSpPr/>
          <p:nvPr/>
        </p:nvSpPr>
        <p:spPr>
          <a:xfrm>
            <a:off x="1780544" y="4717842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8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9013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197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4D096591-D952-4DF4-AFBC-4E993BAE080A}"/>
              </a:ext>
            </a:extLst>
          </p:cNvPr>
          <p:cNvSpPr/>
          <p:nvPr/>
        </p:nvSpPr>
        <p:spPr>
          <a:xfrm>
            <a:off x="1820655" y="4707469"/>
            <a:ext cx="45412" cy="77915"/>
          </a:xfrm>
          <a:custGeom>
            <a:avLst/>
            <a:gdLst>
              <a:gd name="connsiteX0" fmla="*/ 6455 w 45412"/>
              <a:gd name="connsiteY0" fmla="*/ 77801 h 77915"/>
              <a:gd name="connsiteX1" fmla="*/ 0 w 45412"/>
              <a:gd name="connsiteY1" fmla="*/ 77801 h 77915"/>
              <a:gd name="connsiteX2" fmla="*/ 0 w 45412"/>
              <a:gd name="connsiteY2" fmla="*/ 0 h 77915"/>
              <a:gd name="connsiteX3" fmla="*/ 6455 w 45412"/>
              <a:gd name="connsiteY3" fmla="*/ 0 h 77915"/>
              <a:gd name="connsiteX4" fmla="*/ 6455 w 45412"/>
              <a:gd name="connsiteY4" fmla="*/ 38612 h 77915"/>
              <a:gd name="connsiteX5" fmla="*/ 25242 w 45412"/>
              <a:gd name="connsiteY5" fmla="*/ 26164 h 77915"/>
              <a:gd name="connsiteX6" fmla="*/ 45412 w 45412"/>
              <a:gd name="connsiteY6" fmla="*/ 48755 h 77915"/>
              <a:gd name="connsiteX7" fmla="*/ 45412 w 45412"/>
              <a:gd name="connsiteY7" fmla="*/ 77801 h 77915"/>
              <a:gd name="connsiteX8" fmla="*/ 38958 w 45412"/>
              <a:gd name="connsiteY8" fmla="*/ 77801 h 77915"/>
              <a:gd name="connsiteX9" fmla="*/ 38958 w 45412"/>
              <a:gd name="connsiteY9" fmla="*/ 49677 h 77915"/>
              <a:gd name="connsiteX10" fmla="*/ 23744 w 45412"/>
              <a:gd name="connsiteY10" fmla="*/ 32388 h 77915"/>
              <a:gd name="connsiteX11" fmla="*/ 6570 w 45412"/>
              <a:gd name="connsiteY11" fmla="*/ 52443 h 77915"/>
              <a:gd name="connsiteX12" fmla="*/ 6570 w 45412"/>
              <a:gd name="connsiteY12" fmla="*/ 77916 h 7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5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8" y="26164"/>
                  <a:pt x="45412" y="35615"/>
                  <a:pt x="45412" y="48755"/>
                </a:cubicBezTo>
                <a:lnTo>
                  <a:pt x="45412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4" name="Freeform: Shape 263">
            <a:extLst>
              <a:ext uri="{FF2B5EF4-FFF2-40B4-BE49-F238E27FC236}">
                <a16:creationId xmlns:a16="http://schemas.microsoft.com/office/drawing/2014/main" id="{421A5E3D-A2B6-4BC3-A410-4CFD560A5D11}"/>
              </a:ext>
            </a:extLst>
          </p:cNvPr>
          <p:cNvSpPr/>
          <p:nvPr/>
        </p:nvSpPr>
        <p:spPr>
          <a:xfrm>
            <a:off x="1878631" y="4733633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39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9F9509DC-26E5-4165-91B5-DA26B407EECB}"/>
              </a:ext>
            </a:extLst>
          </p:cNvPr>
          <p:cNvSpPr/>
          <p:nvPr/>
        </p:nvSpPr>
        <p:spPr>
          <a:xfrm>
            <a:off x="1966228" y="4707469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6" name="Freeform: Shape 265">
            <a:extLst>
              <a:ext uri="{FF2B5EF4-FFF2-40B4-BE49-F238E27FC236}">
                <a16:creationId xmlns:a16="http://schemas.microsoft.com/office/drawing/2014/main" id="{1A10E60F-2186-4C62-B893-F2D691582539}"/>
              </a:ext>
            </a:extLst>
          </p:cNvPr>
          <p:cNvSpPr/>
          <p:nvPr/>
        </p:nvSpPr>
        <p:spPr>
          <a:xfrm>
            <a:off x="1986975" y="4733518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7 h 52558"/>
              <a:gd name="connsiteX8" fmla="*/ 45643 w 52097"/>
              <a:gd name="connsiteY8" fmla="*/ 51637 h 52558"/>
              <a:gd name="connsiteX9" fmla="*/ 45643 w 52097"/>
              <a:gd name="connsiteY9" fmla="*/ 39880 h 52558"/>
              <a:gd name="connsiteX10" fmla="*/ 6685 w 52097"/>
              <a:gd name="connsiteY10" fmla="*/ 26395 h 52558"/>
              <a:gd name="connsiteX11" fmla="*/ 26049 w 52097"/>
              <a:gd name="connsiteY11" fmla="*/ 46565 h 52558"/>
              <a:gd name="connsiteX12" fmla="*/ 45643 w 52097"/>
              <a:gd name="connsiteY12" fmla="*/ 26395 h 52558"/>
              <a:gd name="connsiteX13" fmla="*/ 26049 w 52097"/>
              <a:gd name="connsiteY13" fmla="*/ 6109 h 52558"/>
              <a:gd name="connsiteX14" fmla="*/ 6685 w 52097"/>
              <a:gd name="connsiteY14" fmla="*/ 2639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3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7"/>
                </a:lnTo>
                <a:lnTo>
                  <a:pt x="45643" y="51637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7" name="Freeform: Shape 266">
            <a:extLst>
              <a:ext uri="{FF2B5EF4-FFF2-40B4-BE49-F238E27FC236}">
                <a16:creationId xmlns:a16="http://schemas.microsoft.com/office/drawing/2014/main" id="{7029BF18-D56A-4E2A-B219-F15864774653}"/>
              </a:ext>
            </a:extLst>
          </p:cNvPr>
          <p:cNvSpPr/>
          <p:nvPr/>
        </p:nvSpPr>
        <p:spPr>
          <a:xfrm>
            <a:off x="2056477" y="4717842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8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9013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197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8" name="Freeform: Shape 267">
            <a:extLst>
              <a:ext uri="{FF2B5EF4-FFF2-40B4-BE49-F238E27FC236}">
                <a16:creationId xmlns:a16="http://schemas.microsoft.com/office/drawing/2014/main" id="{E91D44E9-6897-4FA3-B9FF-522C31490DCA}"/>
              </a:ext>
            </a:extLst>
          </p:cNvPr>
          <p:cNvSpPr/>
          <p:nvPr/>
        </p:nvSpPr>
        <p:spPr>
          <a:xfrm>
            <a:off x="2092669" y="4733633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9" name="Freeform: Shape 268">
            <a:extLst>
              <a:ext uri="{FF2B5EF4-FFF2-40B4-BE49-F238E27FC236}">
                <a16:creationId xmlns:a16="http://schemas.microsoft.com/office/drawing/2014/main" id="{53B2D734-B57D-411F-82F6-507FE5CBC4F1}"/>
              </a:ext>
            </a:extLst>
          </p:cNvPr>
          <p:cNvSpPr/>
          <p:nvPr/>
        </p:nvSpPr>
        <p:spPr>
          <a:xfrm>
            <a:off x="2151913" y="4733518"/>
            <a:ext cx="35846" cy="52443"/>
          </a:xfrm>
          <a:custGeom>
            <a:avLst/>
            <a:gdLst>
              <a:gd name="connsiteX0" fmla="*/ 17520 w 35846"/>
              <a:gd name="connsiteY0" fmla="*/ 47257 h 52443"/>
              <a:gd name="connsiteX1" fmla="*/ 29507 w 35846"/>
              <a:gd name="connsiteY1" fmla="*/ 38612 h 52443"/>
              <a:gd name="connsiteX2" fmla="*/ 23398 w 35846"/>
              <a:gd name="connsiteY2" fmla="*/ 31120 h 52443"/>
              <a:gd name="connsiteX3" fmla="*/ 10374 w 35846"/>
              <a:gd name="connsiteY3" fmla="*/ 26049 h 52443"/>
              <a:gd name="connsiteX4" fmla="*/ 1037 w 35846"/>
              <a:gd name="connsiteY4" fmla="*/ 13947 h 52443"/>
              <a:gd name="connsiteX5" fmla="*/ 18211 w 35846"/>
              <a:gd name="connsiteY5" fmla="*/ 0 h 52443"/>
              <a:gd name="connsiteX6" fmla="*/ 33656 w 35846"/>
              <a:gd name="connsiteY6" fmla="*/ 4841 h 52443"/>
              <a:gd name="connsiteX7" fmla="*/ 33656 w 35846"/>
              <a:gd name="connsiteY7" fmla="*/ 11526 h 52443"/>
              <a:gd name="connsiteX8" fmla="*/ 18326 w 35846"/>
              <a:gd name="connsiteY8" fmla="*/ 5187 h 52443"/>
              <a:gd name="connsiteX9" fmla="*/ 7492 w 35846"/>
              <a:gd name="connsiteY9" fmla="*/ 13140 h 52443"/>
              <a:gd name="connsiteX10" fmla="*/ 13485 w 35846"/>
              <a:gd name="connsiteY10" fmla="*/ 20401 h 52443"/>
              <a:gd name="connsiteX11" fmla="*/ 26510 w 35846"/>
              <a:gd name="connsiteY11" fmla="*/ 25473 h 52443"/>
              <a:gd name="connsiteX12" fmla="*/ 35846 w 35846"/>
              <a:gd name="connsiteY12" fmla="*/ 37345 h 52443"/>
              <a:gd name="connsiteX13" fmla="*/ 17404 w 35846"/>
              <a:gd name="connsiteY13" fmla="*/ 52444 h 52443"/>
              <a:gd name="connsiteX14" fmla="*/ 0 w 35846"/>
              <a:gd name="connsiteY14" fmla="*/ 47026 h 52443"/>
              <a:gd name="connsiteX15" fmla="*/ 0 w 35846"/>
              <a:gd name="connsiteY15" fmla="*/ 39995 h 52443"/>
              <a:gd name="connsiteX16" fmla="*/ 17520 w 35846"/>
              <a:gd name="connsiteY16" fmla="*/ 47142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443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4" y="26049"/>
                </a:lnTo>
                <a:cubicBezTo>
                  <a:pt x="4265" y="23513"/>
                  <a:pt x="1037" y="20056"/>
                  <a:pt x="1037" y="13947"/>
                </a:cubicBezTo>
                <a:cubicBezTo>
                  <a:pt x="1037" y="5302"/>
                  <a:pt x="8184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526"/>
                </a:lnTo>
                <a:cubicBezTo>
                  <a:pt x="29161" y="7492"/>
                  <a:pt x="23628" y="5187"/>
                  <a:pt x="18326" y="5187"/>
                </a:cubicBezTo>
                <a:cubicBezTo>
                  <a:pt x="12102" y="5187"/>
                  <a:pt x="7492" y="8068"/>
                  <a:pt x="7492" y="13140"/>
                </a:cubicBezTo>
                <a:cubicBezTo>
                  <a:pt x="7492" y="16598"/>
                  <a:pt x="9106" y="18788"/>
                  <a:pt x="13485" y="20401"/>
                </a:cubicBezTo>
                <a:lnTo>
                  <a:pt x="26510" y="25473"/>
                </a:lnTo>
                <a:cubicBezTo>
                  <a:pt x="32965" y="28124"/>
                  <a:pt x="35846" y="32042"/>
                  <a:pt x="35846" y="37345"/>
                </a:cubicBezTo>
                <a:cubicBezTo>
                  <a:pt x="35846" y="46796"/>
                  <a:pt x="28124" y="52444"/>
                  <a:pt x="17404" y="52444"/>
                </a:cubicBezTo>
                <a:cubicBezTo>
                  <a:pt x="10719" y="52444"/>
                  <a:pt x="4495" y="50715"/>
                  <a:pt x="0" y="47026"/>
                </a:cubicBezTo>
                <a:lnTo>
                  <a:pt x="0" y="39995"/>
                </a:lnTo>
                <a:cubicBezTo>
                  <a:pt x="5302" y="44952"/>
                  <a:pt x="11411" y="47142"/>
                  <a:pt x="17520" y="47142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0" name="Freeform: Shape 269">
            <a:extLst>
              <a:ext uri="{FF2B5EF4-FFF2-40B4-BE49-F238E27FC236}">
                <a16:creationId xmlns:a16="http://schemas.microsoft.com/office/drawing/2014/main" id="{025FEB67-2CBC-40DE-93AA-52C3201D4F01}"/>
              </a:ext>
            </a:extLst>
          </p:cNvPr>
          <p:cNvSpPr/>
          <p:nvPr/>
        </p:nvSpPr>
        <p:spPr>
          <a:xfrm>
            <a:off x="2200553" y="4717842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8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9013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197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1" name="Freeform: Shape 270">
            <a:extLst>
              <a:ext uri="{FF2B5EF4-FFF2-40B4-BE49-F238E27FC236}">
                <a16:creationId xmlns:a16="http://schemas.microsoft.com/office/drawing/2014/main" id="{4D3EC119-F852-405E-B5F2-9DA07697A5C5}"/>
              </a:ext>
            </a:extLst>
          </p:cNvPr>
          <p:cNvSpPr/>
          <p:nvPr/>
        </p:nvSpPr>
        <p:spPr>
          <a:xfrm>
            <a:off x="2264407" y="4717842"/>
            <a:ext cx="29506" cy="68234"/>
          </a:xfrm>
          <a:custGeom>
            <a:avLst/>
            <a:gdLst>
              <a:gd name="connsiteX0" fmla="*/ 16597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7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7" y="68234"/>
                </a:moveTo>
                <a:cubicBezTo>
                  <a:pt x="6339" y="68234"/>
                  <a:pt x="0" y="63508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9013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197"/>
                  <a:pt x="20747" y="68234"/>
                  <a:pt x="16597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2" name="Freeform: Shape 271">
            <a:extLst>
              <a:ext uri="{FF2B5EF4-FFF2-40B4-BE49-F238E27FC236}">
                <a16:creationId xmlns:a16="http://schemas.microsoft.com/office/drawing/2014/main" id="{28F2E782-6D52-4FBA-A6D0-87A350B53C89}"/>
              </a:ext>
            </a:extLst>
          </p:cNvPr>
          <p:cNvSpPr/>
          <p:nvPr/>
        </p:nvSpPr>
        <p:spPr>
          <a:xfrm>
            <a:off x="2300599" y="4733633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39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3" name="Freeform: Shape 272">
            <a:extLst>
              <a:ext uri="{FF2B5EF4-FFF2-40B4-BE49-F238E27FC236}">
                <a16:creationId xmlns:a16="http://schemas.microsoft.com/office/drawing/2014/main" id="{000EECB7-F7B8-4F86-80A0-02E9C90A395B}"/>
              </a:ext>
            </a:extLst>
          </p:cNvPr>
          <p:cNvSpPr/>
          <p:nvPr/>
        </p:nvSpPr>
        <p:spPr>
          <a:xfrm>
            <a:off x="2360074" y="4733633"/>
            <a:ext cx="43683" cy="52558"/>
          </a:xfrm>
          <a:custGeom>
            <a:avLst/>
            <a:gdLst>
              <a:gd name="connsiteX0" fmla="*/ 26856 w 43683"/>
              <a:gd name="connsiteY0" fmla="*/ 46450 h 52558"/>
              <a:gd name="connsiteX1" fmla="*/ 43684 w 43683"/>
              <a:gd name="connsiteY1" fmla="*/ 40457 h 52558"/>
              <a:gd name="connsiteX2" fmla="*/ 43684 w 43683"/>
              <a:gd name="connsiteY2" fmla="*/ 47142 h 52558"/>
              <a:gd name="connsiteX3" fmla="*/ 26395 w 43683"/>
              <a:gd name="connsiteY3" fmla="*/ 52559 h 52558"/>
              <a:gd name="connsiteX4" fmla="*/ 0 w 43683"/>
              <a:gd name="connsiteY4" fmla="*/ 26279 h 52558"/>
              <a:gd name="connsiteX5" fmla="*/ 26279 w 43683"/>
              <a:gd name="connsiteY5" fmla="*/ 0 h 52558"/>
              <a:gd name="connsiteX6" fmla="*/ 43223 w 43683"/>
              <a:gd name="connsiteY6" fmla="*/ 5763 h 52558"/>
              <a:gd name="connsiteX7" fmla="*/ 43223 w 43683"/>
              <a:gd name="connsiteY7" fmla="*/ 12909 h 52558"/>
              <a:gd name="connsiteX8" fmla="*/ 26741 w 43683"/>
              <a:gd name="connsiteY8" fmla="*/ 6109 h 52558"/>
              <a:gd name="connsiteX9" fmla="*/ 6685 w 43683"/>
              <a:gd name="connsiteY9" fmla="*/ 26279 h 52558"/>
              <a:gd name="connsiteX10" fmla="*/ 26971 w 43683"/>
              <a:gd name="connsiteY10" fmla="*/ 4656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83" h="52558">
                <a:moveTo>
                  <a:pt x="26856" y="46450"/>
                </a:moveTo>
                <a:cubicBezTo>
                  <a:pt x="33310" y="46450"/>
                  <a:pt x="39073" y="44490"/>
                  <a:pt x="43684" y="40457"/>
                </a:cubicBezTo>
                <a:lnTo>
                  <a:pt x="43684" y="47142"/>
                </a:lnTo>
                <a:cubicBezTo>
                  <a:pt x="38728" y="50830"/>
                  <a:pt x="32734" y="52559"/>
                  <a:pt x="26395" y="52559"/>
                </a:cubicBezTo>
                <a:cubicBezTo>
                  <a:pt x="10835" y="52559"/>
                  <a:pt x="0" y="41724"/>
                  <a:pt x="0" y="26279"/>
                </a:cubicBezTo>
                <a:cubicBezTo>
                  <a:pt x="0" y="10835"/>
                  <a:pt x="10950" y="0"/>
                  <a:pt x="26279" y="0"/>
                </a:cubicBezTo>
                <a:cubicBezTo>
                  <a:pt x="32965" y="0"/>
                  <a:pt x="38728" y="1959"/>
                  <a:pt x="43223" y="5763"/>
                </a:cubicBezTo>
                <a:lnTo>
                  <a:pt x="43223" y="12909"/>
                </a:lnTo>
                <a:cubicBezTo>
                  <a:pt x="39189" y="8414"/>
                  <a:pt x="33310" y="6109"/>
                  <a:pt x="26741" y="6109"/>
                </a:cubicBezTo>
                <a:cubicBezTo>
                  <a:pt x="14984" y="6109"/>
                  <a:pt x="6685" y="14408"/>
                  <a:pt x="6685" y="26279"/>
                </a:cubicBezTo>
                <a:cubicBezTo>
                  <a:pt x="6685" y="38151"/>
                  <a:pt x="14984" y="46565"/>
                  <a:pt x="26971" y="4656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455F4377-E9E5-422B-9CCB-C2A333DF8D02}"/>
              </a:ext>
            </a:extLst>
          </p:cNvPr>
          <p:cNvSpPr/>
          <p:nvPr/>
        </p:nvSpPr>
        <p:spPr>
          <a:xfrm>
            <a:off x="2417358" y="4707469"/>
            <a:ext cx="45412" cy="77915"/>
          </a:xfrm>
          <a:custGeom>
            <a:avLst/>
            <a:gdLst>
              <a:gd name="connsiteX0" fmla="*/ 6455 w 45412"/>
              <a:gd name="connsiteY0" fmla="*/ 77801 h 77915"/>
              <a:gd name="connsiteX1" fmla="*/ 0 w 45412"/>
              <a:gd name="connsiteY1" fmla="*/ 77801 h 77915"/>
              <a:gd name="connsiteX2" fmla="*/ 0 w 45412"/>
              <a:gd name="connsiteY2" fmla="*/ 0 h 77915"/>
              <a:gd name="connsiteX3" fmla="*/ 6455 w 45412"/>
              <a:gd name="connsiteY3" fmla="*/ 0 h 77915"/>
              <a:gd name="connsiteX4" fmla="*/ 6455 w 45412"/>
              <a:gd name="connsiteY4" fmla="*/ 38612 h 77915"/>
              <a:gd name="connsiteX5" fmla="*/ 25242 w 45412"/>
              <a:gd name="connsiteY5" fmla="*/ 26164 h 77915"/>
              <a:gd name="connsiteX6" fmla="*/ 45413 w 45412"/>
              <a:gd name="connsiteY6" fmla="*/ 48755 h 77915"/>
              <a:gd name="connsiteX7" fmla="*/ 45413 w 45412"/>
              <a:gd name="connsiteY7" fmla="*/ 77801 h 77915"/>
              <a:gd name="connsiteX8" fmla="*/ 38958 w 45412"/>
              <a:gd name="connsiteY8" fmla="*/ 77801 h 77915"/>
              <a:gd name="connsiteX9" fmla="*/ 38958 w 45412"/>
              <a:gd name="connsiteY9" fmla="*/ 49677 h 77915"/>
              <a:gd name="connsiteX10" fmla="*/ 23744 w 45412"/>
              <a:gd name="connsiteY10" fmla="*/ 32388 h 77915"/>
              <a:gd name="connsiteX11" fmla="*/ 6570 w 45412"/>
              <a:gd name="connsiteY11" fmla="*/ 52443 h 77915"/>
              <a:gd name="connsiteX12" fmla="*/ 6570 w 45412"/>
              <a:gd name="connsiteY12" fmla="*/ 77916 h 7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5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8" y="26164"/>
                  <a:pt x="45413" y="35615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33484E50-8F5B-4245-A812-9E356602E20B}"/>
              </a:ext>
            </a:extLst>
          </p:cNvPr>
          <p:cNvSpPr/>
          <p:nvPr/>
        </p:nvSpPr>
        <p:spPr>
          <a:xfrm>
            <a:off x="2479714" y="4733633"/>
            <a:ext cx="45412" cy="51751"/>
          </a:xfrm>
          <a:custGeom>
            <a:avLst/>
            <a:gdLst>
              <a:gd name="connsiteX0" fmla="*/ 6455 w 45412"/>
              <a:gd name="connsiteY0" fmla="*/ 51637 h 51751"/>
              <a:gd name="connsiteX1" fmla="*/ 0 w 45412"/>
              <a:gd name="connsiteY1" fmla="*/ 51637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7 h 51751"/>
              <a:gd name="connsiteX8" fmla="*/ 38958 w 45412"/>
              <a:gd name="connsiteY8" fmla="*/ 51637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9F801892-58C7-4762-B187-AEC0903A6FDB}"/>
              </a:ext>
            </a:extLst>
          </p:cNvPr>
          <p:cNvSpPr/>
          <p:nvPr/>
        </p:nvSpPr>
        <p:spPr>
          <a:xfrm>
            <a:off x="2537921" y="4733518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7" name="Freeform: Shape 276">
            <a:extLst>
              <a:ext uri="{FF2B5EF4-FFF2-40B4-BE49-F238E27FC236}">
                <a16:creationId xmlns:a16="http://schemas.microsoft.com/office/drawing/2014/main" id="{A3379DFB-128A-44F1-87CB-7CE158CFA2D0}"/>
              </a:ext>
            </a:extLst>
          </p:cNvPr>
          <p:cNvSpPr/>
          <p:nvPr/>
        </p:nvSpPr>
        <p:spPr>
          <a:xfrm>
            <a:off x="2604541" y="4707469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8" name="Freeform: Shape 277">
            <a:extLst>
              <a:ext uri="{FF2B5EF4-FFF2-40B4-BE49-F238E27FC236}">
                <a16:creationId xmlns:a16="http://schemas.microsoft.com/office/drawing/2014/main" id="{BF77291D-113A-4571-BB62-C12B583B0ADA}"/>
              </a:ext>
            </a:extLst>
          </p:cNvPr>
          <p:cNvSpPr/>
          <p:nvPr/>
        </p:nvSpPr>
        <p:spPr>
          <a:xfrm>
            <a:off x="2625288" y="4733518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39" y="0"/>
                  <a:pt x="52444" y="10950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9" name="Freeform: Shape 278">
            <a:extLst>
              <a:ext uri="{FF2B5EF4-FFF2-40B4-BE49-F238E27FC236}">
                <a16:creationId xmlns:a16="http://schemas.microsoft.com/office/drawing/2014/main" id="{F6A68F31-A95C-4BCA-8D84-CF2C50547AC6}"/>
              </a:ext>
            </a:extLst>
          </p:cNvPr>
          <p:cNvSpPr/>
          <p:nvPr/>
        </p:nvSpPr>
        <p:spPr>
          <a:xfrm>
            <a:off x="2687990" y="4733633"/>
            <a:ext cx="52097" cy="78261"/>
          </a:xfrm>
          <a:custGeom>
            <a:avLst/>
            <a:gdLst>
              <a:gd name="connsiteX0" fmla="*/ 25472 w 52097"/>
              <a:gd name="connsiteY0" fmla="*/ 78262 h 78261"/>
              <a:gd name="connsiteX1" fmla="*/ 4956 w 52097"/>
              <a:gd name="connsiteY1" fmla="*/ 71346 h 78261"/>
              <a:gd name="connsiteX2" fmla="*/ 4956 w 52097"/>
              <a:gd name="connsiteY2" fmla="*/ 64315 h 78261"/>
              <a:gd name="connsiteX3" fmla="*/ 25472 w 52097"/>
              <a:gd name="connsiteY3" fmla="*/ 72153 h 78261"/>
              <a:gd name="connsiteX4" fmla="*/ 45643 w 52097"/>
              <a:gd name="connsiteY4" fmla="*/ 52905 h 78261"/>
              <a:gd name="connsiteX5" fmla="*/ 45643 w 52097"/>
              <a:gd name="connsiteY5" fmla="*/ 39995 h 78261"/>
              <a:gd name="connsiteX6" fmla="*/ 25472 w 52097"/>
              <a:gd name="connsiteY6" fmla="*/ 52559 h 78261"/>
              <a:gd name="connsiteX7" fmla="*/ 0 w 52097"/>
              <a:gd name="connsiteY7" fmla="*/ 26510 h 78261"/>
              <a:gd name="connsiteX8" fmla="*/ 25472 w 52097"/>
              <a:gd name="connsiteY8" fmla="*/ 0 h 78261"/>
              <a:gd name="connsiteX9" fmla="*/ 45643 w 52097"/>
              <a:gd name="connsiteY9" fmla="*/ 12679 h 78261"/>
              <a:gd name="connsiteX10" fmla="*/ 45643 w 52097"/>
              <a:gd name="connsiteY10" fmla="*/ 807 h 78261"/>
              <a:gd name="connsiteX11" fmla="*/ 52098 w 52097"/>
              <a:gd name="connsiteY11" fmla="*/ 807 h 78261"/>
              <a:gd name="connsiteX12" fmla="*/ 52098 w 52097"/>
              <a:gd name="connsiteY12" fmla="*/ 52443 h 78261"/>
              <a:gd name="connsiteX13" fmla="*/ 25472 w 52097"/>
              <a:gd name="connsiteY13" fmla="*/ 78262 h 78261"/>
              <a:gd name="connsiteX14" fmla="*/ 26049 w 52097"/>
              <a:gd name="connsiteY14" fmla="*/ 5993 h 78261"/>
              <a:gd name="connsiteX15" fmla="*/ 6685 w 52097"/>
              <a:gd name="connsiteY15" fmla="*/ 26279 h 78261"/>
              <a:gd name="connsiteX16" fmla="*/ 26049 w 52097"/>
              <a:gd name="connsiteY16" fmla="*/ 46450 h 78261"/>
              <a:gd name="connsiteX17" fmla="*/ 45643 w 52097"/>
              <a:gd name="connsiteY17" fmla="*/ 26279 h 78261"/>
              <a:gd name="connsiteX18" fmla="*/ 26049 w 52097"/>
              <a:gd name="connsiteY18" fmla="*/ 5993 h 7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097" h="78261">
                <a:moveTo>
                  <a:pt x="25472" y="78262"/>
                </a:moveTo>
                <a:cubicBezTo>
                  <a:pt x="17750" y="78262"/>
                  <a:pt x="10373" y="75957"/>
                  <a:pt x="4956" y="71346"/>
                </a:cubicBezTo>
                <a:lnTo>
                  <a:pt x="4956" y="64315"/>
                </a:lnTo>
                <a:cubicBezTo>
                  <a:pt x="10373" y="69617"/>
                  <a:pt x="18211" y="72153"/>
                  <a:pt x="25472" y="72153"/>
                </a:cubicBezTo>
                <a:cubicBezTo>
                  <a:pt x="38382" y="72153"/>
                  <a:pt x="45643" y="65353"/>
                  <a:pt x="45643" y="52905"/>
                </a:cubicBezTo>
                <a:lnTo>
                  <a:pt x="45643" y="39995"/>
                </a:lnTo>
                <a:cubicBezTo>
                  <a:pt x="42070" y="47603"/>
                  <a:pt x="34693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693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2443"/>
                </a:lnTo>
                <a:cubicBezTo>
                  <a:pt x="52098" y="69041"/>
                  <a:pt x="42301" y="78262"/>
                  <a:pt x="25472" y="78262"/>
                </a:cubicBezTo>
                <a:close/>
                <a:moveTo>
                  <a:pt x="26049" y="5993"/>
                </a:moveTo>
                <a:cubicBezTo>
                  <a:pt x="14638" y="5993"/>
                  <a:pt x="6685" y="14523"/>
                  <a:pt x="6685" y="26279"/>
                </a:cubicBezTo>
                <a:cubicBezTo>
                  <a:pt x="6685" y="38036"/>
                  <a:pt x="14638" y="46450"/>
                  <a:pt x="26049" y="46450"/>
                </a:cubicBezTo>
                <a:cubicBezTo>
                  <a:pt x="37460" y="46450"/>
                  <a:pt x="45643" y="37921"/>
                  <a:pt x="45643" y="26279"/>
                </a:cubicBezTo>
                <a:cubicBezTo>
                  <a:pt x="45643" y="14638"/>
                  <a:pt x="37460" y="5993"/>
                  <a:pt x="26049" y="5993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0" name="Freeform: Shape 279">
            <a:extLst>
              <a:ext uri="{FF2B5EF4-FFF2-40B4-BE49-F238E27FC236}">
                <a16:creationId xmlns:a16="http://schemas.microsoft.com/office/drawing/2014/main" id="{4C5B4218-4875-49BC-83D5-B626ABD6D9CD}"/>
              </a:ext>
            </a:extLst>
          </p:cNvPr>
          <p:cNvSpPr/>
          <p:nvPr/>
        </p:nvSpPr>
        <p:spPr>
          <a:xfrm>
            <a:off x="2750461" y="4734440"/>
            <a:ext cx="50253" cy="76763"/>
          </a:xfrm>
          <a:custGeom>
            <a:avLst/>
            <a:gdLst>
              <a:gd name="connsiteX0" fmla="*/ 13024 w 50253"/>
              <a:gd name="connsiteY0" fmla="*/ 76764 h 76763"/>
              <a:gd name="connsiteX1" fmla="*/ 6339 w 50253"/>
              <a:gd name="connsiteY1" fmla="*/ 76764 h 76763"/>
              <a:gd name="connsiteX2" fmla="*/ 22476 w 50253"/>
              <a:gd name="connsiteY2" fmla="*/ 43338 h 76763"/>
              <a:gd name="connsiteX3" fmla="*/ 0 w 50253"/>
              <a:gd name="connsiteY3" fmla="*/ 0 h 76763"/>
              <a:gd name="connsiteX4" fmla="*/ 7607 w 50253"/>
              <a:gd name="connsiteY4" fmla="*/ 0 h 76763"/>
              <a:gd name="connsiteX5" fmla="*/ 26049 w 50253"/>
              <a:gd name="connsiteY5" fmla="*/ 36077 h 76763"/>
              <a:gd name="connsiteX6" fmla="*/ 43568 w 50253"/>
              <a:gd name="connsiteY6" fmla="*/ 0 h 76763"/>
              <a:gd name="connsiteX7" fmla="*/ 50254 w 50253"/>
              <a:gd name="connsiteY7" fmla="*/ 0 h 76763"/>
              <a:gd name="connsiteX8" fmla="*/ 13140 w 50253"/>
              <a:gd name="connsiteY8" fmla="*/ 76764 h 7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53" h="76763">
                <a:moveTo>
                  <a:pt x="13024" y="76764"/>
                </a:moveTo>
                <a:lnTo>
                  <a:pt x="6339" y="76764"/>
                </a:lnTo>
                <a:lnTo>
                  <a:pt x="22476" y="43338"/>
                </a:lnTo>
                <a:lnTo>
                  <a:pt x="0" y="0"/>
                </a:lnTo>
                <a:lnTo>
                  <a:pt x="7607" y="0"/>
                </a:lnTo>
                <a:lnTo>
                  <a:pt x="26049" y="36077"/>
                </a:lnTo>
                <a:lnTo>
                  <a:pt x="43568" y="0"/>
                </a:lnTo>
                <a:lnTo>
                  <a:pt x="50254" y="0"/>
                </a:lnTo>
                <a:lnTo>
                  <a:pt x="13140" y="7676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1" name="Freeform: Shape 280">
            <a:extLst>
              <a:ext uri="{FF2B5EF4-FFF2-40B4-BE49-F238E27FC236}">
                <a16:creationId xmlns:a16="http://schemas.microsoft.com/office/drawing/2014/main" id="{97B2E8EC-1038-4489-8F14-9EE99C1712EB}"/>
              </a:ext>
            </a:extLst>
          </p:cNvPr>
          <p:cNvSpPr/>
          <p:nvPr/>
        </p:nvSpPr>
        <p:spPr>
          <a:xfrm>
            <a:off x="2831374" y="4733518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7 h 52558"/>
              <a:gd name="connsiteX8" fmla="*/ 45643 w 52097"/>
              <a:gd name="connsiteY8" fmla="*/ 51637 h 52558"/>
              <a:gd name="connsiteX9" fmla="*/ 45643 w 52097"/>
              <a:gd name="connsiteY9" fmla="*/ 39880 h 52558"/>
              <a:gd name="connsiteX10" fmla="*/ 6685 w 52097"/>
              <a:gd name="connsiteY10" fmla="*/ 26395 h 52558"/>
              <a:gd name="connsiteX11" fmla="*/ 26049 w 52097"/>
              <a:gd name="connsiteY11" fmla="*/ 46565 h 52558"/>
              <a:gd name="connsiteX12" fmla="*/ 45643 w 52097"/>
              <a:gd name="connsiteY12" fmla="*/ 26395 h 52558"/>
              <a:gd name="connsiteX13" fmla="*/ 26049 w 52097"/>
              <a:gd name="connsiteY13" fmla="*/ 6109 h 52558"/>
              <a:gd name="connsiteX14" fmla="*/ 6685 w 52097"/>
              <a:gd name="connsiteY14" fmla="*/ 2639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4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7"/>
                </a:lnTo>
                <a:lnTo>
                  <a:pt x="45643" y="51637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2" name="Freeform: Shape 281">
            <a:extLst>
              <a:ext uri="{FF2B5EF4-FFF2-40B4-BE49-F238E27FC236}">
                <a16:creationId xmlns:a16="http://schemas.microsoft.com/office/drawing/2014/main" id="{3AF0D88A-520C-4684-B049-A12EA99C9E4E}"/>
              </a:ext>
            </a:extLst>
          </p:cNvPr>
          <p:cNvSpPr/>
          <p:nvPr/>
        </p:nvSpPr>
        <p:spPr>
          <a:xfrm>
            <a:off x="2901452" y="4733633"/>
            <a:ext cx="45412" cy="51751"/>
          </a:xfrm>
          <a:custGeom>
            <a:avLst/>
            <a:gdLst>
              <a:gd name="connsiteX0" fmla="*/ 6455 w 45412"/>
              <a:gd name="connsiteY0" fmla="*/ 51637 h 51751"/>
              <a:gd name="connsiteX1" fmla="*/ 0 w 45412"/>
              <a:gd name="connsiteY1" fmla="*/ 51637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7 h 51751"/>
              <a:gd name="connsiteX8" fmla="*/ 38958 w 45412"/>
              <a:gd name="connsiteY8" fmla="*/ 51637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3" name="Freeform: Shape 282">
            <a:extLst>
              <a:ext uri="{FF2B5EF4-FFF2-40B4-BE49-F238E27FC236}">
                <a16:creationId xmlns:a16="http://schemas.microsoft.com/office/drawing/2014/main" id="{1DE1E090-63D3-431E-B41E-1F1AB9D12518}"/>
              </a:ext>
            </a:extLst>
          </p:cNvPr>
          <p:cNvSpPr/>
          <p:nvPr/>
        </p:nvSpPr>
        <p:spPr>
          <a:xfrm>
            <a:off x="2959659" y="4707354"/>
            <a:ext cx="52097" cy="78722"/>
          </a:xfrm>
          <a:custGeom>
            <a:avLst/>
            <a:gdLst>
              <a:gd name="connsiteX0" fmla="*/ 45643 w 52097"/>
              <a:gd name="connsiteY0" fmla="*/ 66159 h 78722"/>
              <a:gd name="connsiteX1" fmla="*/ 25472 w 52097"/>
              <a:gd name="connsiteY1" fmla="*/ 78723 h 78722"/>
              <a:gd name="connsiteX2" fmla="*/ 0 w 52097"/>
              <a:gd name="connsiteY2" fmla="*/ 52674 h 78722"/>
              <a:gd name="connsiteX3" fmla="*/ 25472 w 52097"/>
              <a:gd name="connsiteY3" fmla="*/ 26164 h 78722"/>
              <a:gd name="connsiteX4" fmla="*/ 45643 w 52097"/>
              <a:gd name="connsiteY4" fmla="*/ 38843 h 78722"/>
              <a:gd name="connsiteX5" fmla="*/ 45643 w 52097"/>
              <a:gd name="connsiteY5" fmla="*/ 0 h 78722"/>
              <a:gd name="connsiteX6" fmla="*/ 52098 w 52097"/>
              <a:gd name="connsiteY6" fmla="*/ 0 h 78722"/>
              <a:gd name="connsiteX7" fmla="*/ 52098 w 52097"/>
              <a:gd name="connsiteY7" fmla="*/ 77801 h 78722"/>
              <a:gd name="connsiteX8" fmla="*/ 45643 w 52097"/>
              <a:gd name="connsiteY8" fmla="*/ 77801 h 78722"/>
              <a:gd name="connsiteX9" fmla="*/ 45643 w 52097"/>
              <a:gd name="connsiteY9" fmla="*/ 66044 h 78722"/>
              <a:gd name="connsiteX10" fmla="*/ 6685 w 52097"/>
              <a:gd name="connsiteY10" fmla="*/ 52559 h 78722"/>
              <a:gd name="connsiteX11" fmla="*/ 26049 w 52097"/>
              <a:gd name="connsiteY11" fmla="*/ 72729 h 78722"/>
              <a:gd name="connsiteX12" fmla="*/ 45643 w 52097"/>
              <a:gd name="connsiteY12" fmla="*/ 52559 h 78722"/>
              <a:gd name="connsiteX13" fmla="*/ 26049 w 52097"/>
              <a:gd name="connsiteY13" fmla="*/ 32273 h 78722"/>
              <a:gd name="connsiteX14" fmla="*/ 6685 w 52097"/>
              <a:gd name="connsiteY14" fmla="*/ 52559 h 7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2">
                <a:moveTo>
                  <a:pt x="45643" y="66159"/>
                </a:moveTo>
                <a:cubicBezTo>
                  <a:pt x="42070" y="73767"/>
                  <a:pt x="34694" y="78723"/>
                  <a:pt x="25472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2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4"/>
                </a:lnTo>
                <a:close/>
                <a:moveTo>
                  <a:pt x="6685" y="52559"/>
                </a:moveTo>
                <a:cubicBezTo>
                  <a:pt x="6685" y="64200"/>
                  <a:pt x="14638" y="72729"/>
                  <a:pt x="26049" y="72729"/>
                </a:cubicBezTo>
                <a:cubicBezTo>
                  <a:pt x="37460" y="72729"/>
                  <a:pt x="45643" y="64200"/>
                  <a:pt x="45643" y="52559"/>
                </a:cubicBezTo>
                <a:cubicBezTo>
                  <a:pt x="45643" y="40917"/>
                  <a:pt x="37460" y="32273"/>
                  <a:pt x="26049" y="32273"/>
                </a:cubicBezTo>
                <a:cubicBezTo>
                  <a:pt x="14638" y="32273"/>
                  <a:pt x="6685" y="40802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4" name="Freeform: Shape 283">
            <a:extLst>
              <a:ext uri="{FF2B5EF4-FFF2-40B4-BE49-F238E27FC236}">
                <a16:creationId xmlns:a16="http://schemas.microsoft.com/office/drawing/2014/main" id="{856EB19A-285D-4C0E-B288-58D4CF5D93AB}"/>
              </a:ext>
            </a:extLst>
          </p:cNvPr>
          <p:cNvSpPr/>
          <p:nvPr/>
        </p:nvSpPr>
        <p:spPr>
          <a:xfrm>
            <a:off x="661480" y="4831835"/>
            <a:ext cx="52097" cy="78723"/>
          </a:xfrm>
          <a:custGeom>
            <a:avLst/>
            <a:gdLst>
              <a:gd name="connsiteX0" fmla="*/ 45643 w 52097"/>
              <a:gd name="connsiteY0" fmla="*/ 66160 h 78723"/>
              <a:gd name="connsiteX1" fmla="*/ 25473 w 52097"/>
              <a:gd name="connsiteY1" fmla="*/ 78723 h 78723"/>
              <a:gd name="connsiteX2" fmla="*/ 0 w 52097"/>
              <a:gd name="connsiteY2" fmla="*/ 52674 h 78723"/>
              <a:gd name="connsiteX3" fmla="*/ 25473 w 52097"/>
              <a:gd name="connsiteY3" fmla="*/ 26164 h 78723"/>
              <a:gd name="connsiteX4" fmla="*/ 45643 w 52097"/>
              <a:gd name="connsiteY4" fmla="*/ 38843 h 78723"/>
              <a:gd name="connsiteX5" fmla="*/ 45643 w 52097"/>
              <a:gd name="connsiteY5" fmla="*/ 0 h 78723"/>
              <a:gd name="connsiteX6" fmla="*/ 52098 w 52097"/>
              <a:gd name="connsiteY6" fmla="*/ 0 h 78723"/>
              <a:gd name="connsiteX7" fmla="*/ 52098 w 52097"/>
              <a:gd name="connsiteY7" fmla="*/ 77801 h 78723"/>
              <a:gd name="connsiteX8" fmla="*/ 45643 w 52097"/>
              <a:gd name="connsiteY8" fmla="*/ 77801 h 78723"/>
              <a:gd name="connsiteX9" fmla="*/ 45643 w 52097"/>
              <a:gd name="connsiteY9" fmla="*/ 66044 h 78723"/>
              <a:gd name="connsiteX10" fmla="*/ 6685 w 52097"/>
              <a:gd name="connsiteY10" fmla="*/ 52559 h 78723"/>
              <a:gd name="connsiteX11" fmla="*/ 26049 w 52097"/>
              <a:gd name="connsiteY11" fmla="*/ 72729 h 78723"/>
              <a:gd name="connsiteX12" fmla="*/ 45643 w 52097"/>
              <a:gd name="connsiteY12" fmla="*/ 52559 h 78723"/>
              <a:gd name="connsiteX13" fmla="*/ 26049 w 52097"/>
              <a:gd name="connsiteY13" fmla="*/ 32273 h 78723"/>
              <a:gd name="connsiteX14" fmla="*/ 6685 w 52097"/>
              <a:gd name="connsiteY14" fmla="*/ 52559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45643" y="66160"/>
                </a:moveTo>
                <a:cubicBezTo>
                  <a:pt x="42070" y="73767"/>
                  <a:pt x="34693" y="78723"/>
                  <a:pt x="25473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3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4"/>
                </a:lnTo>
                <a:close/>
                <a:moveTo>
                  <a:pt x="6685" y="52559"/>
                </a:moveTo>
                <a:cubicBezTo>
                  <a:pt x="6685" y="64200"/>
                  <a:pt x="14638" y="72729"/>
                  <a:pt x="26049" y="72729"/>
                </a:cubicBezTo>
                <a:cubicBezTo>
                  <a:pt x="37460" y="72729"/>
                  <a:pt x="45643" y="64200"/>
                  <a:pt x="45643" y="52559"/>
                </a:cubicBezTo>
                <a:cubicBezTo>
                  <a:pt x="45643" y="40918"/>
                  <a:pt x="37460" y="32273"/>
                  <a:pt x="26049" y="32273"/>
                </a:cubicBezTo>
                <a:cubicBezTo>
                  <a:pt x="14638" y="32273"/>
                  <a:pt x="6685" y="40802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5" name="Freeform: Shape 284">
            <a:extLst>
              <a:ext uri="{FF2B5EF4-FFF2-40B4-BE49-F238E27FC236}">
                <a16:creationId xmlns:a16="http://schemas.microsoft.com/office/drawing/2014/main" id="{0793C5C1-E3FD-4DB5-B8DA-1EB29FEB5EAA}"/>
              </a:ext>
            </a:extLst>
          </p:cNvPr>
          <p:cNvSpPr/>
          <p:nvPr/>
        </p:nvSpPr>
        <p:spPr>
          <a:xfrm>
            <a:off x="727754" y="4857999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8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9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3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8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93CEF618-CEB4-4E4A-A2BA-F93D6D45915E}"/>
              </a:ext>
            </a:extLst>
          </p:cNvPr>
          <p:cNvSpPr/>
          <p:nvPr/>
        </p:nvSpPr>
        <p:spPr>
          <a:xfrm>
            <a:off x="797948" y="4858114"/>
            <a:ext cx="45412" cy="51752"/>
          </a:xfrm>
          <a:custGeom>
            <a:avLst/>
            <a:gdLst>
              <a:gd name="connsiteX0" fmla="*/ 6455 w 45412"/>
              <a:gd name="connsiteY0" fmla="*/ 51637 h 51752"/>
              <a:gd name="connsiteX1" fmla="*/ 0 w 45412"/>
              <a:gd name="connsiteY1" fmla="*/ 51637 h 51752"/>
              <a:gd name="connsiteX2" fmla="*/ 0 w 45412"/>
              <a:gd name="connsiteY2" fmla="*/ 807 h 51752"/>
              <a:gd name="connsiteX3" fmla="*/ 6455 w 45412"/>
              <a:gd name="connsiteY3" fmla="*/ 807 h 51752"/>
              <a:gd name="connsiteX4" fmla="*/ 6455 w 45412"/>
              <a:gd name="connsiteY4" fmla="*/ 12448 h 51752"/>
              <a:gd name="connsiteX5" fmla="*/ 25242 w 45412"/>
              <a:gd name="connsiteY5" fmla="*/ 0 h 51752"/>
              <a:gd name="connsiteX6" fmla="*/ 45413 w 45412"/>
              <a:gd name="connsiteY6" fmla="*/ 22591 h 51752"/>
              <a:gd name="connsiteX7" fmla="*/ 45413 w 45412"/>
              <a:gd name="connsiteY7" fmla="*/ 51637 h 51752"/>
              <a:gd name="connsiteX8" fmla="*/ 38958 w 45412"/>
              <a:gd name="connsiteY8" fmla="*/ 51637 h 51752"/>
              <a:gd name="connsiteX9" fmla="*/ 38958 w 45412"/>
              <a:gd name="connsiteY9" fmla="*/ 23513 h 51752"/>
              <a:gd name="connsiteX10" fmla="*/ 23744 w 45412"/>
              <a:gd name="connsiteY10" fmla="*/ 6224 h 51752"/>
              <a:gd name="connsiteX11" fmla="*/ 6570 w 45412"/>
              <a:gd name="connsiteY11" fmla="*/ 26279 h 51752"/>
              <a:gd name="connsiteX12" fmla="*/ 6570 w 45412"/>
              <a:gd name="connsiteY12" fmla="*/ 51752 h 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2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7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4330596B-713A-43F3-A7B3-291366512323}"/>
              </a:ext>
            </a:extLst>
          </p:cNvPr>
          <p:cNvSpPr/>
          <p:nvPr/>
        </p:nvSpPr>
        <p:spPr>
          <a:xfrm>
            <a:off x="856039" y="4857999"/>
            <a:ext cx="52097" cy="78376"/>
          </a:xfrm>
          <a:custGeom>
            <a:avLst/>
            <a:gdLst>
              <a:gd name="connsiteX0" fmla="*/ 25473 w 52097"/>
              <a:gd name="connsiteY0" fmla="*/ 78377 h 78376"/>
              <a:gd name="connsiteX1" fmla="*/ 4956 w 52097"/>
              <a:gd name="connsiteY1" fmla="*/ 71461 h 78376"/>
              <a:gd name="connsiteX2" fmla="*/ 4956 w 52097"/>
              <a:gd name="connsiteY2" fmla="*/ 64431 h 78376"/>
              <a:gd name="connsiteX3" fmla="*/ 25473 w 52097"/>
              <a:gd name="connsiteY3" fmla="*/ 72268 h 78376"/>
              <a:gd name="connsiteX4" fmla="*/ 45643 w 52097"/>
              <a:gd name="connsiteY4" fmla="*/ 53020 h 78376"/>
              <a:gd name="connsiteX5" fmla="*/ 45643 w 52097"/>
              <a:gd name="connsiteY5" fmla="*/ 39995 h 78376"/>
              <a:gd name="connsiteX6" fmla="*/ 25473 w 52097"/>
              <a:gd name="connsiteY6" fmla="*/ 52559 h 78376"/>
              <a:gd name="connsiteX7" fmla="*/ 0 w 52097"/>
              <a:gd name="connsiteY7" fmla="*/ 26510 h 78376"/>
              <a:gd name="connsiteX8" fmla="*/ 25473 w 52097"/>
              <a:gd name="connsiteY8" fmla="*/ 0 h 78376"/>
              <a:gd name="connsiteX9" fmla="*/ 45643 w 52097"/>
              <a:gd name="connsiteY9" fmla="*/ 12678 h 78376"/>
              <a:gd name="connsiteX10" fmla="*/ 45643 w 52097"/>
              <a:gd name="connsiteY10" fmla="*/ 807 h 78376"/>
              <a:gd name="connsiteX11" fmla="*/ 52098 w 52097"/>
              <a:gd name="connsiteY11" fmla="*/ 807 h 78376"/>
              <a:gd name="connsiteX12" fmla="*/ 52098 w 52097"/>
              <a:gd name="connsiteY12" fmla="*/ 52443 h 78376"/>
              <a:gd name="connsiteX13" fmla="*/ 25473 w 52097"/>
              <a:gd name="connsiteY13" fmla="*/ 78262 h 78376"/>
              <a:gd name="connsiteX14" fmla="*/ 26049 w 52097"/>
              <a:gd name="connsiteY14" fmla="*/ 6109 h 78376"/>
              <a:gd name="connsiteX15" fmla="*/ 6685 w 52097"/>
              <a:gd name="connsiteY15" fmla="*/ 26394 h 78376"/>
              <a:gd name="connsiteX16" fmla="*/ 26049 w 52097"/>
              <a:gd name="connsiteY16" fmla="*/ 46565 h 78376"/>
              <a:gd name="connsiteX17" fmla="*/ 45643 w 52097"/>
              <a:gd name="connsiteY17" fmla="*/ 26394 h 78376"/>
              <a:gd name="connsiteX18" fmla="*/ 26049 w 52097"/>
              <a:gd name="connsiteY18" fmla="*/ 6109 h 7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097" h="78376">
                <a:moveTo>
                  <a:pt x="25473" y="78377"/>
                </a:moveTo>
                <a:cubicBezTo>
                  <a:pt x="17750" y="78377"/>
                  <a:pt x="10373" y="76072"/>
                  <a:pt x="4956" y="71461"/>
                </a:cubicBezTo>
                <a:lnTo>
                  <a:pt x="4956" y="64431"/>
                </a:lnTo>
                <a:cubicBezTo>
                  <a:pt x="10373" y="69732"/>
                  <a:pt x="18211" y="72268"/>
                  <a:pt x="25473" y="72268"/>
                </a:cubicBezTo>
                <a:cubicBezTo>
                  <a:pt x="38382" y="72268"/>
                  <a:pt x="45643" y="65583"/>
                  <a:pt x="45643" y="53020"/>
                </a:cubicBezTo>
                <a:lnTo>
                  <a:pt x="45643" y="39995"/>
                </a:lnTo>
                <a:cubicBezTo>
                  <a:pt x="42070" y="47602"/>
                  <a:pt x="34693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693" y="0"/>
                  <a:pt x="42070" y="4956"/>
                  <a:pt x="45643" y="12678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2443"/>
                </a:lnTo>
                <a:cubicBezTo>
                  <a:pt x="52098" y="69041"/>
                  <a:pt x="42301" y="78262"/>
                  <a:pt x="25473" y="78262"/>
                </a:cubicBezTo>
                <a:close/>
                <a:moveTo>
                  <a:pt x="26049" y="6109"/>
                </a:moveTo>
                <a:cubicBezTo>
                  <a:pt x="14638" y="6109"/>
                  <a:pt x="6685" y="14638"/>
                  <a:pt x="6685" y="26394"/>
                </a:cubicBezTo>
                <a:cubicBezTo>
                  <a:pt x="6685" y="38151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9"/>
                  <a:pt x="2604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8" name="Freeform: Shape 287">
            <a:extLst>
              <a:ext uri="{FF2B5EF4-FFF2-40B4-BE49-F238E27FC236}">
                <a16:creationId xmlns:a16="http://schemas.microsoft.com/office/drawing/2014/main" id="{F0BBBF7B-6A5A-46C5-A806-775DE73606E9}"/>
              </a:ext>
            </a:extLst>
          </p:cNvPr>
          <p:cNvSpPr/>
          <p:nvPr/>
        </p:nvSpPr>
        <p:spPr>
          <a:xfrm>
            <a:off x="922314" y="4858114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1 h 52443"/>
              <a:gd name="connsiteX8" fmla="*/ 27086 w 49216"/>
              <a:gd name="connsiteY8" fmla="*/ 52444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1"/>
                  <a:pt x="45643" y="40341"/>
                </a:cubicBezTo>
                <a:lnTo>
                  <a:pt x="45643" y="46681"/>
                </a:lnTo>
                <a:cubicBezTo>
                  <a:pt x="40226" y="50600"/>
                  <a:pt x="33771" y="52444"/>
                  <a:pt x="27086" y="52444"/>
                </a:cubicBezTo>
                <a:cubicBezTo>
                  <a:pt x="11065" y="52444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6"/>
                  <a:pt x="35500" y="5878"/>
                  <a:pt x="25127" y="5878"/>
                </a:cubicBezTo>
                <a:cubicBezTo>
                  <a:pt x="14753" y="5878"/>
                  <a:pt x="7953" y="13486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9" name="Freeform: Shape 288">
            <a:extLst>
              <a:ext uri="{FF2B5EF4-FFF2-40B4-BE49-F238E27FC236}">
                <a16:creationId xmlns:a16="http://schemas.microsoft.com/office/drawing/2014/main" id="{61B5E34D-B157-44EC-BCF7-70C7712510A3}"/>
              </a:ext>
            </a:extLst>
          </p:cNvPr>
          <p:cNvSpPr/>
          <p:nvPr/>
        </p:nvSpPr>
        <p:spPr>
          <a:xfrm>
            <a:off x="985592" y="4857999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6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6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3946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0" name="Freeform: Shape 289">
            <a:extLst>
              <a:ext uri="{FF2B5EF4-FFF2-40B4-BE49-F238E27FC236}">
                <a16:creationId xmlns:a16="http://schemas.microsoft.com/office/drawing/2014/main" id="{9F3F409F-44EF-4157-9E00-E6C82E29DFFD}"/>
              </a:ext>
            </a:extLst>
          </p:cNvPr>
          <p:cNvSpPr/>
          <p:nvPr/>
        </p:nvSpPr>
        <p:spPr>
          <a:xfrm>
            <a:off x="1016712" y="4857999"/>
            <a:ext cx="35846" cy="52443"/>
          </a:xfrm>
          <a:custGeom>
            <a:avLst/>
            <a:gdLst>
              <a:gd name="connsiteX0" fmla="*/ 17520 w 35846"/>
              <a:gd name="connsiteY0" fmla="*/ 47257 h 52443"/>
              <a:gd name="connsiteX1" fmla="*/ 29507 w 35846"/>
              <a:gd name="connsiteY1" fmla="*/ 38612 h 52443"/>
              <a:gd name="connsiteX2" fmla="*/ 23398 w 35846"/>
              <a:gd name="connsiteY2" fmla="*/ 31120 h 52443"/>
              <a:gd name="connsiteX3" fmla="*/ 10373 w 35846"/>
              <a:gd name="connsiteY3" fmla="*/ 26049 h 52443"/>
              <a:gd name="connsiteX4" fmla="*/ 1037 w 35846"/>
              <a:gd name="connsiteY4" fmla="*/ 13946 h 52443"/>
              <a:gd name="connsiteX5" fmla="*/ 18211 w 35846"/>
              <a:gd name="connsiteY5" fmla="*/ 0 h 52443"/>
              <a:gd name="connsiteX6" fmla="*/ 33656 w 35846"/>
              <a:gd name="connsiteY6" fmla="*/ 4841 h 52443"/>
              <a:gd name="connsiteX7" fmla="*/ 33656 w 35846"/>
              <a:gd name="connsiteY7" fmla="*/ 11526 h 52443"/>
              <a:gd name="connsiteX8" fmla="*/ 18326 w 35846"/>
              <a:gd name="connsiteY8" fmla="*/ 5187 h 52443"/>
              <a:gd name="connsiteX9" fmla="*/ 7492 w 35846"/>
              <a:gd name="connsiteY9" fmla="*/ 13140 h 52443"/>
              <a:gd name="connsiteX10" fmla="*/ 13485 w 35846"/>
              <a:gd name="connsiteY10" fmla="*/ 20401 h 52443"/>
              <a:gd name="connsiteX11" fmla="*/ 26510 w 35846"/>
              <a:gd name="connsiteY11" fmla="*/ 25472 h 52443"/>
              <a:gd name="connsiteX12" fmla="*/ 35846 w 35846"/>
              <a:gd name="connsiteY12" fmla="*/ 37344 h 52443"/>
              <a:gd name="connsiteX13" fmla="*/ 17404 w 35846"/>
              <a:gd name="connsiteY13" fmla="*/ 52443 h 52443"/>
              <a:gd name="connsiteX14" fmla="*/ 0 w 35846"/>
              <a:gd name="connsiteY14" fmla="*/ 47026 h 52443"/>
              <a:gd name="connsiteX15" fmla="*/ 0 w 35846"/>
              <a:gd name="connsiteY15" fmla="*/ 39995 h 52443"/>
              <a:gd name="connsiteX16" fmla="*/ 17520 w 35846"/>
              <a:gd name="connsiteY16" fmla="*/ 47142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443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5"/>
                  <a:pt x="1037" y="13946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3"/>
                  <a:pt x="33656" y="4841"/>
                </a:cubicBezTo>
                <a:lnTo>
                  <a:pt x="33656" y="11526"/>
                </a:lnTo>
                <a:cubicBezTo>
                  <a:pt x="29161" y="7492"/>
                  <a:pt x="23628" y="5187"/>
                  <a:pt x="18326" y="5187"/>
                </a:cubicBezTo>
                <a:cubicBezTo>
                  <a:pt x="12102" y="5187"/>
                  <a:pt x="7492" y="8068"/>
                  <a:pt x="7492" y="13140"/>
                </a:cubicBezTo>
                <a:cubicBezTo>
                  <a:pt x="7492" y="16598"/>
                  <a:pt x="9106" y="18787"/>
                  <a:pt x="13485" y="20401"/>
                </a:cubicBezTo>
                <a:lnTo>
                  <a:pt x="26510" y="25472"/>
                </a:lnTo>
                <a:cubicBezTo>
                  <a:pt x="32965" y="28124"/>
                  <a:pt x="35846" y="32042"/>
                  <a:pt x="35846" y="37344"/>
                </a:cubicBezTo>
                <a:cubicBezTo>
                  <a:pt x="35846" y="46796"/>
                  <a:pt x="28124" y="52443"/>
                  <a:pt x="17404" y="52443"/>
                </a:cubicBezTo>
                <a:cubicBezTo>
                  <a:pt x="10719" y="52443"/>
                  <a:pt x="4495" y="50715"/>
                  <a:pt x="0" y="47026"/>
                </a:cubicBezTo>
                <a:lnTo>
                  <a:pt x="0" y="39995"/>
                </a:lnTo>
                <a:cubicBezTo>
                  <a:pt x="5302" y="44952"/>
                  <a:pt x="11411" y="47142"/>
                  <a:pt x="17520" y="47142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1" name="Freeform: Shape 290">
            <a:extLst>
              <a:ext uri="{FF2B5EF4-FFF2-40B4-BE49-F238E27FC236}">
                <a16:creationId xmlns:a16="http://schemas.microsoft.com/office/drawing/2014/main" id="{1B18C6A1-7A1B-47E9-B2D1-0E88813182FE}"/>
              </a:ext>
            </a:extLst>
          </p:cNvPr>
          <p:cNvSpPr/>
          <p:nvPr/>
        </p:nvSpPr>
        <p:spPr>
          <a:xfrm>
            <a:off x="1086676" y="4858114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8ED3BD80-B6D9-4394-97B7-F58ABF9B7976}"/>
              </a:ext>
            </a:extLst>
          </p:cNvPr>
          <p:cNvSpPr/>
          <p:nvPr/>
        </p:nvSpPr>
        <p:spPr>
          <a:xfrm>
            <a:off x="1152374" y="4831143"/>
            <a:ext cx="29276" cy="78607"/>
          </a:xfrm>
          <a:custGeom>
            <a:avLst/>
            <a:gdLst>
              <a:gd name="connsiteX0" fmla="*/ 6455 w 29276"/>
              <a:gd name="connsiteY0" fmla="*/ 33771 h 78607"/>
              <a:gd name="connsiteX1" fmla="*/ 6455 w 29276"/>
              <a:gd name="connsiteY1" fmla="*/ 78608 h 78607"/>
              <a:gd name="connsiteX2" fmla="*/ 0 w 29276"/>
              <a:gd name="connsiteY2" fmla="*/ 78608 h 78607"/>
              <a:gd name="connsiteX3" fmla="*/ 0 w 29276"/>
              <a:gd name="connsiteY3" fmla="*/ 17289 h 78607"/>
              <a:gd name="connsiteX4" fmla="*/ 16943 w 29276"/>
              <a:gd name="connsiteY4" fmla="*/ 0 h 78607"/>
              <a:gd name="connsiteX5" fmla="*/ 29276 w 29276"/>
              <a:gd name="connsiteY5" fmla="*/ 3804 h 78607"/>
              <a:gd name="connsiteX6" fmla="*/ 29276 w 29276"/>
              <a:gd name="connsiteY6" fmla="*/ 10258 h 78607"/>
              <a:gd name="connsiteX7" fmla="*/ 17289 w 29276"/>
              <a:gd name="connsiteY7" fmla="*/ 6109 h 78607"/>
              <a:gd name="connsiteX8" fmla="*/ 6339 w 29276"/>
              <a:gd name="connsiteY8" fmla="*/ 17059 h 78607"/>
              <a:gd name="connsiteX9" fmla="*/ 6339 w 29276"/>
              <a:gd name="connsiteY9" fmla="*/ 27893 h 78607"/>
              <a:gd name="connsiteX10" fmla="*/ 27432 w 29276"/>
              <a:gd name="connsiteY10" fmla="*/ 27893 h 78607"/>
              <a:gd name="connsiteX11" fmla="*/ 27432 w 29276"/>
              <a:gd name="connsiteY11" fmla="*/ 33887 h 78607"/>
              <a:gd name="connsiteX12" fmla="*/ 6339 w 29276"/>
              <a:gd name="connsiteY12" fmla="*/ 33887 h 7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276" h="78607">
                <a:moveTo>
                  <a:pt x="6455" y="33771"/>
                </a:moveTo>
                <a:lnTo>
                  <a:pt x="6455" y="78608"/>
                </a:lnTo>
                <a:lnTo>
                  <a:pt x="0" y="78608"/>
                </a:lnTo>
                <a:lnTo>
                  <a:pt x="0" y="17289"/>
                </a:lnTo>
                <a:cubicBezTo>
                  <a:pt x="0" y="7261"/>
                  <a:pt x="6455" y="0"/>
                  <a:pt x="16943" y="0"/>
                </a:cubicBezTo>
                <a:cubicBezTo>
                  <a:pt x="21323" y="0"/>
                  <a:pt x="25357" y="922"/>
                  <a:pt x="29276" y="3804"/>
                </a:cubicBezTo>
                <a:lnTo>
                  <a:pt x="29276" y="10258"/>
                </a:lnTo>
                <a:cubicBezTo>
                  <a:pt x="25588" y="7146"/>
                  <a:pt x="21554" y="6109"/>
                  <a:pt x="17289" y="6109"/>
                </a:cubicBezTo>
                <a:cubicBezTo>
                  <a:pt x="10604" y="6109"/>
                  <a:pt x="6339" y="10719"/>
                  <a:pt x="6339" y="17059"/>
                </a:cubicBezTo>
                <a:lnTo>
                  <a:pt x="6339" y="27893"/>
                </a:lnTo>
                <a:lnTo>
                  <a:pt x="27432" y="27893"/>
                </a:lnTo>
                <a:lnTo>
                  <a:pt x="27432" y="33887"/>
                </a:lnTo>
                <a:lnTo>
                  <a:pt x="6339" y="3388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3" name="Freeform: Shape 292">
            <a:extLst>
              <a:ext uri="{FF2B5EF4-FFF2-40B4-BE49-F238E27FC236}">
                <a16:creationId xmlns:a16="http://schemas.microsoft.com/office/drawing/2014/main" id="{0D5B1287-0A08-4726-8E38-114467B551DC}"/>
              </a:ext>
            </a:extLst>
          </p:cNvPr>
          <p:cNvSpPr/>
          <p:nvPr/>
        </p:nvSpPr>
        <p:spPr>
          <a:xfrm>
            <a:off x="1211503" y="4858921"/>
            <a:ext cx="44605" cy="51636"/>
          </a:xfrm>
          <a:custGeom>
            <a:avLst/>
            <a:gdLst>
              <a:gd name="connsiteX0" fmla="*/ 38151 w 44605"/>
              <a:gd name="connsiteY0" fmla="*/ 0 h 51636"/>
              <a:gd name="connsiteX1" fmla="*/ 44606 w 44605"/>
              <a:gd name="connsiteY1" fmla="*/ 0 h 51636"/>
              <a:gd name="connsiteX2" fmla="*/ 44606 w 44605"/>
              <a:gd name="connsiteY2" fmla="*/ 28585 h 51636"/>
              <a:gd name="connsiteX3" fmla="*/ 22361 w 44605"/>
              <a:gd name="connsiteY3" fmla="*/ 51637 h 51636"/>
              <a:gd name="connsiteX4" fmla="*/ 0 w 44605"/>
              <a:gd name="connsiteY4" fmla="*/ 28585 h 51636"/>
              <a:gd name="connsiteX5" fmla="*/ 0 w 44605"/>
              <a:gd name="connsiteY5" fmla="*/ 0 h 51636"/>
              <a:gd name="connsiteX6" fmla="*/ 6455 w 44605"/>
              <a:gd name="connsiteY6" fmla="*/ 0 h 51636"/>
              <a:gd name="connsiteX7" fmla="*/ 6455 w 44605"/>
              <a:gd name="connsiteY7" fmla="*/ 29276 h 51636"/>
              <a:gd name="connsiteX8" fmla="*/ 22361 w 44605"/>
              <a:gd name="connsiteY8" fmla="*/ 45643 h 51636"/>
              <a:gd name="connsiteX9" fmla="*/ 38151 w 44605"/>
              <a:gd name="connsiteY9" fmla="*/ 29276 h 51636"/>
              <a:gd name="connsiteX10" fmla="*/ 38151 w 44605"/>
              <a:gd name="connsiteY10" fmla="*/ 0 h 5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6">
                <a:moveTo>
                  <a:pt x="38151" y="0"/>
                </a:moveTo>
                <a:lnTo>
                  <a:pt x="44606" y="0"/>
                </a:lnTo>
                <a:lnTo>
                  <a:pt x="44606" y="28585"/>
                </a:lnTo>
                <a:cubicBezTo>
                  <a:pt x="44606" y="42992"/>
                  <a:pt x="35846" y="51637"/>
                  <a:pt x="22361" y="51637"/>
                </a:cubicBezTo>
                <a:cubicBezTo>
                  <a:pt x="8875" y="51637"/>
                  <a:pt x="0" y="42992"/>
                  <a:pt x="0" y="28585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6"/>
                </a:lnTo>
                <a:cubicBezTo>
                  <a:pt x="6455" y="40111"/>
                  <a:pt x="12909" y="45643"/>
                  <a:pt x="22361" y="45643"/>
                </a:cubicBezTo>
                <a:cubicBezTo>
                  <a:pt x="31812" y="45643"/>
                  <a:pt x="38151" y="39995"/>
                  <a:pt x="38151" y="29276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4" name="Freeform: Shape 293">
            <a:extLst>
              <a:ext uri="{FF2B5EF4-FFF2-40B4-BE49-F238E27FC236}">
                <a16:creationId xmlns:a16="http://schemas.microsoft.com/office/drawing/2014/main" id="{E8EF1715-537F-48C2-963D-904F36E8ADA5}"/>
              </a:ext>
            </a:extLst>
          </p:cNvPr>
          <p:cNvSpPr/>
          <p:nvPr/>
        </p:nvSpPr>
        <p:spPr>
          <a:xfrm>
            <a:off x="1268672" y="4857999"/>
            <a:ext cx="35846" cy="52443"/>
          </a:xfrm>
          <a:custGeom>
            <a:avLst/>
            <a:gdLst>
              <a:gd name="connsiteX0" fmla="*/ 17520 w 35846"/>
              <a:gd name="connsiteY0" fmla="*/ 47257 h 52443"/>
              <a:gd name="connsiteX1" fmla="*/ 29507 w 35846"/>
              <a:gd name="connsiteY1" fmla="*/ 38612 h 52443"/>
              <a:gd name="connsiteX2" fmla="*/ 23398 w 35846"/>
              <a:gd name="connsiteY2" fmla="*/ 31120 h 52443"/>
              <a:gd name="connsiteX3" fmla="*/ 10373 w 35846"/>
              <a:gd name="connsiteY3" fmla="*/ 26049 h 52443"/>
              <a:gd name="connsiteX4" fmla="*/ 1037 w 35846"/>
              <a:gd name="connsiteY4" fmla="*/ 13946 h 52443"/>
              <a:gd name="connsiteX5" fmla="*/ 18211 w 35846"/>
              <a:gd name="connsiteY5" fmla="*/ 0 h 52443"/>
              <a:gd name="connsiteX6" fmla="*/ 33656 w 35846"/>
              <a:gd name="connsiteY6" fmla="*/ 4841 h 52443"/>
              <a:gd name="connsiteX7" fmla="*/ 33656 w 35846"/>
              <a:gd name="connsiteY7" fmla="*/ 11526 h 52443"/>
              <a:gd name="connsiteX8" fmla="*/ 18326 w 35846"/>
              <a:gd name="connsiteY8" fmla="*/ 5187 h 52443"/>
              <a:gd name="connsiteX9" fmla="*/ 7492 w 35846"/>
              <a:gd name="connsiteY9" fmla="*/ 13140 h 52443"/>
              <a:gd name="connsiteX10" fmla="*/ 13485 w 35846"/>
              <a:gd name="connsiteY10" fmla="*/ 20401 h 52443"/>
              <a:gd name="connsiteX11" fmla="*/ 26510 w 35846"/>
              <a:gd name="connsiteY11" fmla="*/ 25472 h 52443"/>
              <a:gd name="connsiteX12" fmla="*/ 35846 w 35846"/>
              <a:gd name="connsiteY12" fmla="*/ 37344 h 52443"/>
              <a:gd name="connsiteX13" fmla="*/ 17404 w 35846"/>
              <a:gd name="connsiteY13" fmla="*/ 52443 h 52443"/>
              <a:gd name="connsiteX14" fmla="*/ 0 w 35846"/>
              <a:gd name="connsiteY14" fmla="*/ 47026 h 52443"/>
              <a:gd name="connsiteX15" fmla="*/ 0 w 35846"/>
              <a:gd name="connsiteY15" fmla="*/ 39995 h 52443"/>
              <a:gd name="connsiteX16" fmla="*/ 17520 w 35846"/>
              <a:gd name="connsiteY16" fmla="*/ 47142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443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5"/>
                  <a:pt x="1037" y="13946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3"/>
                  <a:pt x="33656" y="4841"/>
                </a:cubicBezTo>
                <a:lnTo>
                  <a:pt x="33656" y="11526"/>
                </a:lnTo>
                <a:cubicBezTo>
                  <a:pt x="29161" y="7492"/>
                  <a:pt x="23628" y="5187"/>
                  <a:pt x="18326" y="5187"/>
                </a:cubicBezTo>
                <a:cubicBezTo>
                  <a:pt x="12102" y="5187"/>
                  <a:pt x="7492" y="8068"/>
                  <a:pt x="7492" y="13140"/>
                </a:cubicBezTo>
                <a:cubicBezTo>
                  <a:pt x="7492" y="16598"/>
                  <a:pt x="9106" y="18787"/>
                  <a:pt x="13485" y="20401"/>
                </a:cubicBezTo>
                <a:lnTo>
                  <a:pt x="26510" y="25472"/>
                </a:lnTo>
                <a:cubicBezTo>
                  <a:pt x="32965" y="28124"/>
                  <a:pt x="35846" y="32042"/>
                  <a:pt x="35846" y="37344"/>
                </a:cubicBezTo>
                <a:cubicBezTo>
                  <a:pt x="35846" y="46796"/>
                  <a:pt x="28124" y="52443"/>
                  <a:pt x="17404" y="52443"/>
                </a:cubicBezTo>
                <a:cubicBezTo>
                  <a:pt x="10719" y="52443"/>
                  <a:pt x="4495" y="50715"/>
                  <a:pt x="0" y="47026"/>
                </a:cubicBezTo>
                <a:lnTo>
                  <a:pt x="0" y="39995"/>
                </a:lnTo>
                <a:cubicBezTo>
                  <a:pt x="5302" y="44952"/>
                  <a:pt x="11411" y="47142"/>
                  <a:pt x="17520" y="47142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5" name="Freeform: Shape 294">
            <a:extLst>
              <a:ext uri="{FF2B5EF4-FFF2-40B4-BE49-F238E27FC236}">
                <a16:creationId xmlns:a16="http://schemas.microsoft.com/office/drawing/2014/main" id="{8E406204-CC7F-42E6-8ADA-A2CDC4A9ABD7}"/>
              </a:ext>
            </a:extLst>
          </p:cNvPr>
          <p:cNvSpPr/>
          <p:nvPr/>
        </p:nvSpPr>
        <p:spPr>
          <a:xfrm>
            <a:off x="1316620" y="4839096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6 h 70654"/>
              <a:gd name="connsiteX6" fmla="*/ 0 w 12332"/>
              <a:gd name="connsiteY6" fmla="*/ 4610 h 70654"/>
              <a:gd name="connsiteX7" fmla="*/ 1498 w 12332"/>
              <a:gd name="connsiteY7" fmla="*/ 19825 h 70654"/>
              <a:gd name="connsiteX8" fmla="*/ 8068 w 12332"/>
              <a:gd name="connsiteY8" fmla="*/ 19825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5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6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2" y="9106"/>
                  <a:pt x="4380" y="9106"/>
                </a:cubicBezTo>
                <a:cubicBezTo>
                  <a:pt x="1844" y="9106"/>
                  <a:pt x="0" y="7031"/>
                  <a:pt x="0" y="4610"/>
                </a:cubicBezTo>
                <a:close/>
                <a:moveTo>
                  <a:pt x="1498" y="19825"/>
                </a:moveTo>
                <a:lnTo>
                  <a:pt x="8068" y="19825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5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6" name="Freeform: Shape 295">
            <a:extLst>
              <a:ext uri="{FF2B5EF4-FFF2-40B4-BE49-F238E27FC236}">
                <a16:creationId xmlns:a16="http://schemas.microsoft.com/office/drawing/2014/main" id="{C2BC492B-3286-4B60-86E1-99F24C849B8B}"/>
              </a:ext>
            </a:extLst>
          </p:cNvPr>
          <p:cNvSpPr/>
          <p:nvPr/>
        </p:nvSpPr>
        <p:spPr>
          <a:xfrm>
            <a:off x="1342554" y="4858114"/>
            <a:ext cx="45412" cy="51752"/>
          </a:xfrm>
          <a:custGeom>
            <a:avLst/>
            <a:gdLst>
              <a:gd name="connsiteX0" fmla="*/ 6455 w 45412"/>
              <a:gd name="connsiteY0" fmla="*/ 51637 h 51752"/>
              <a:gd name="connsiteX1" fmla="*/ 0 w 45412"/>
              <a:gd name="connsiteY1" fmla="*/ 51637 h 51752"/>
              <a:gd name="connsiteX2" fmla="*/ 0 w 45412"/>
              <a:gd name="connsiteY2" fmla="*/ 807 h 51752"/>
              <a:gd name="connsiteX3" fmla="*/ 6455 w 45412"/>
              <a:gd name="connsiteY3" fmla="*/ 807 h 51752"/>
              <a:gd name="connsiteX4" fmla="*/ 6455 w 45412"/>
              <a:gd name="connsiteY4" fmla="*/ 12448 h 51752"/>
              <a:gd name="connsiteX5" fmla="*/ 25242 w 45412"/>
              <a:gd name="connsiteY5" fmla="*/ 0 h 51752"/>
              <a:gd name="connsiteX6" fmla="*/ 45413 w 45412"/>
              <a:gd name="connsiteY6" fmla="*/ 22591 h 51752"/>
              <a:gd name="connsiteX7" fmla="*/ 45413 w 45412"/>
              <a:gd name="connsiteY7" fmla="*/ 51637 h 51752"/>
              <a:gd name="connsiteX8" fmla="*/ 38958 w 45412"/>
              <a:gd name="connsiteY8" fmla="*/ 51637 h 51752"/>
              <a:gd name="connsiteX9" fmla="*/ 38958 w 45412"/>
              <a:gd name="connsiteY9" fmla="*/ 23513 h 51752"/>
              <a:gd name="connsiteX10" fmla="*/ 23744 w 45412"/>
              <a:gd name="connsiteY10" fmla="*/ 6224 h 51752"/>
              <a:gd name="connsiteX11" fmla="*/ 6570 w 45412"/>
              <a:gd name="connsiteY11" fmla="*/ 26279 h 51752"/>
              <a:gd name="connsiteX12" fmla="*/ 6570 w 45412"/>
              <a:gd name="connsiteY12" fmla="*/ 51752 h 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2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7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7" name="Freeform: Shape 296">
            <a:extLst>
              <a:ext uri="{FF2B5EF4-FFF2-40B4-BE49-F238E27FC236}">
                <a16:creationId xmlns:a16="http://schemas.microsoft.com/office/drawing/2014/main" id="{F3C77ABC-E4B7-4E71-96CE-E5B785A6326E}"/>
              </a:ext>
            </a:extLst>
          </p:cNvPr>
          <p:cNvSpPr/>
          <p:nvPr/>
        </p:nvSpPr>
        <p:spPr>
          <a:xfrm>
            <a:off x="1400645" y="4857999"/>
            <a:ext cx="52097" cy="78376"/>
          </a:xfrm>
          <a:custGeom>
            <a:avLst/>
            <a:gdLst>
              <a:gd name="connsiteX0" fmla="*/ 25473 w 52097"/>
              <a:gd name="connsiteY0" fmla="*/ 78377 h 78376"/>
              <a:gd name="connsiteX1" fmla="*/ 4956 w 52097"/>
              <a:gd name="connsiteY1" fmla="*/ 71461 h 78376"/>
              <a:gd name="connsiteX2" fmla="*/ 4956 w 52097"/>
              <a:gd name="connsiteY2" fmla="*/ 64431 h 78376"/>
              <a:gd name="connsiteX3" fmla="*/ 25473 w 52097"/>
              <a:gd name="connsiteY3" fmla="*/ 72268 h 78376"/>
              <a:gd name="connsiteX4" fmla="*/ 45643 w 52097"/>
              <a:gd name="connsiteY4" fmla="*/ 53020 h 78376"/>
              <a:gd name="connsiteX5" fmla="*/ 45643 w 52097"/>
              <a:gd name="connsiteY5" fmla="*/ 39995 h 78376"/>
              <a:gd name="connsiteX6" fmla="*/ 25473 w 52097"/>
              <a:gd name="connsiteY6" fmla="*/ 52559 h 78376"/>
              <a:gd name="connsiteX7" fmla="*/ 0 w 52097"/>
              <a:gd name="connsiteY7" fmla="*/ 26510 h 78376"/>
              <a:gd name="connsiteX8" fmla="*/ 25473 w 52097"/>
              <a:gd name="connsiteY8" fmla="*/ 0 h 78376"/>
              <a:gd name="connsiteX9" fmla="*/ 45643 w 52097"/>
              <a:gd name="connsiteY9" fmla="*/ 12678 h 78376"/>
              <a:gd name="connsiteX10" fmla="*/ 45643 w 52097"/>
              <a:gd name="connsiteY10" fmla="*/ 807 h 78376"/>
              <a:gd name="connsiteX11" fmla="*/ 52098 w 52097"/>
              <a:gd name="connsiteY11" fmla="*/ 807 h 78376"/>
              <a:gd name="connsiteX12" fmla="*/ 52098 w 52097"/>
              <a:gd name="connsiteY12" fmla="*/ 52443 h 78376"/>
              <a:gd name="connsiteX13" fmla="*/ 25473 w 52097"/>
              <a:gd name="connsiteY13" fmla="*/ 78262 h 78376"/>
              <a:gd name="connsiteX14" fmla="*/ 26049 w 52097"/>
              <a:gd name="connsiteY14" fmla="*/ 6109 h 78376"/>
              <a:gd name="connsiteX15" fmla="*/ 6685 w 52097"/>
              <a:gd name="connsiteY15" fmla="*/ 26394 h 78376"/>
              <a:gd name="connsiteX16" fmla="*/ 26049 w 52097"/>
              <a:gd name="connsiteY16" fmla="*/ 46565 h 78376"/>
              <a:gd name="connsiteX17" fmla="*/ 45643 w 52097"/>
              <a:gd name="connsiteY17" fmla="*/ 26394 h 78376"/>
              <a:gd name="connsiteX18" fmla="*/ 26049 w 52097"/>
              <a:gd name="connsiteY18" fmla="*/ 6109 h 7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097" h="78376">
                <a:moveTo>
                  <a:pt x="25473" y="78377"/>
                </a:moveTo>
                <a:cubicBezTo>
                  <a:pt x="17750" y="78377"/>
                  <a:pt x="10373" y="76072"/>
                  <a:pt x="4956" y="71461"/>
                </a:cubicBezTo>
                <a:lnTo>
                  <a:pt x="4956" y="64431"/>
                </a:lnTo>
                <a:cubicBezTo>
                  <a:pt x="10373" y="69732"/>
                  <a:pt x="18211" y="72268"/>
                  <a:pt x="25473" y="72268"/>
                </a:cubicBezTo>
                <a:cubicBezTo>
                  <a:pt x="38382" y="72268"/>
                  <a:pt x="45643" y="65583"/>
                  <a:pt x="45643" y="53020"/>
                </a:cubicBezTo>
                <a:lnTo>
                  <a:pt x="45643" y="39995"/>
                </a:lnTo>
                <a:cubicBezTo>
                  <a:pt x="42070" y="47602"/>
                  <a:pt x="34693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693" y="0"/>
                  <a:pt x="42070" y="4956"/>
                  <a:pt x="45643" y="12678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2443"/>
                </a:lnTo>
                <a:cubicBezTo>
                  <a:pt x="52098" y="69041"/>
                  <a:pt x="42301" y="78262"/>
                  <a:pt x="25473" y="78262"/>
                </a:cubicBezTo>
                <a:close/>
                <a:moveTo>
                  <a:pt x="26049" y="6109"/>
                </a:moveTo>
                <a:cubicBezTo>
                  <a:pt x="14638" y="6109"/>
                  <a:pt x="6685" y="14638"/>
                  <a:pt x="6685" y="26394"/>
                </a:cubicBezTo>
                <a:cubicBezTo>
                  <a:pt x="6685" y="38151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9"/>
                  <a:pt x="2604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8" name="Freeform: Shape 297">
            <a:extLst>
              <a:ext uri="{FF2B5EF4-FFF2-40B4-BE49-F238E27FC236}">
                <a16:creationId xmlns:a16="http://schemas.microsoft.com/office/drawing/2014/main" id="{7526882A-225C-47CC-A19F-7F2B4EDC5096}"/>
              </a:ext>
            </a:extLst>
          </p:cNvPr>
          <p:cNvSpPr/>
          <p:nvPr/>
        </p:nvSpPr>
        <p:spPr>
          <a:xfrm>
            <a:off x="1494582" y="4842323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6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9013"/>
                  <a:pt x="10950" y="62126"/>
                  <a:pt x="17289" y="62126"/>
                </a:cubicBezTo>
                <a:cubicBezTo>
                  <a:pt x="21208" y="62126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9" name="Freeform: Shape 298">
            <a:extLst>
              <a:ext uri="{FF2B5EF4-FFF2-40B4-BE49-F238E27FC236}">
                <a16:creationId xmlns:a16="http://schemas.microsoft.com/office/drawing/2014/main" id="{A41E82C0-809E-4268-882D-E286912DA2DE}"/>
              </a:ext>
            </a:extLst>
          </p:cNvPr>
          <p:cNvSpPr/>
          <p:nvPr/>
        </p:nvSpPr>
        <p:spPr>
          <a:xfrm>
            <a:off x="1534693" y="4831950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2 h 77916"/>
              <a:gd name="connsiteX5" fmla="*/ 25242 w 45412"/>
              <a:gd name="connsiteY5" fmla="*/ 26164 h 77916"/>
              <a:gd name="connsiteX6" fmla="*/ 45413 w 45412"/>
              <a:gd name="connsiteY6" fmla="*/ 48755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3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8" y="26164"/>
                  <a:pt x="45413" y="35615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0" name="Freeform: Shape 299">
            <a:extLst>
              <a:ext uri="{FF2B5EF4-FFF2-40B4-BE49-F238E27FC236}">
                <a16:creationId xmlns:a16="http://schemas.microsoft.com/office/drawing/2014/main" id="{D1DA7864-12CF-4E0C-8626-5744DAD72162}"/>
              </a:ext>
            </a:extLst>
          </p:cNvPr>
          <p:cNvSpPr/>
          <p:nvPr/>
        </p:nvSpPr>
        <p:spPr>
          <a:xfrm>
            <a:off x="1592784" y="4858114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1 h 52443"/>
              <a:gd name="connsiteX8" fmla="*/ 27086 w 49216"/>
              <a:gd name="connsiteY8" fmla="*/ 52444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1"/>
                  <a:pt x="45643" y="40341"/>
                </a:cubicBezTo>
                <a:lnTo>
                  <a:pt x="45643" y="46681"/>
                </a:lnTo>
                <a:cubicBezTo>
                  <a:pt x="40226" y="50600"/>
                  <a:pt x="33771" y="52444"/>
                  <a:pt x="27086" y="52444"/>
                </a:cubicBezTo>
                <a:cubicBezTo>
                  <a:pt x="11065" y="52444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6"/>
                  <a:pt x="35500" y="5878"/>
                  <a:pt x="25127" y="5878"/>
                </a:cubicBezTo>
                <a:cubicBezTo>
                  <a:pt x="14753" y="5878"/>
                  <a:pt x="7953" y="13486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1" name="Freeform: Shape 300">
            <a:extLst>
              <a:ext uri="{FF2B5EF4-FFF2-40B4-BE49-F238E27FC236}">
                <a16:creationId xmlns:a16="http://schemas.microsoft.com/office/drawing/2014/main" id="{8FAEFF12-BDE9-41BC-AA78-DBF70A3429BF}"/>
              </a:ext>
            </a:extLst>
          </p:cNvPr>
          <p:cNvSpPr/>
          <p:nvPr/>
        </p:nvSpPr>
        <p:spPr>
          <a:xfrm>
            <a:off x="1678884" y="4839096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6 h 70654"/>
              <a:gd name="connsiteX6" fmla="*/ 0 w 12332"/>
              <a:gd name="connsiteY6" fmla="*/ 4610 h 70654"/>
              <a:gd name="connsiteX7" fmla="*/ 1498 w 12332"/>
              <a:gd name="connsiteY7" fmla="*/ 19825 h 70654"/>
              <a:gd name="connsiteX8" fmla="*/ 8068 w 12332"/>
              <a:gd name="connsiteY8" fmla="*/ 19825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5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6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2" y="9106"/>
                  <a:pt x="4380" y="9106"/>
                </a:cubicBezTo>
                <a:cubicBezTo>
                  <a:pt x="1844" y="9106"/>
                  <a:pt x="0" y="7031"/>
                  <a:pt x="0" y="4610"/>
                </a:cubicBezTo>
                <a:close/>
                <a:moveTo>
                  <a:pt x="1498" y="19825"/>
                </a:moveTo>
                <a:lnTo>
                  <a:pt x="8068" y="19825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5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2" name="Freeform: Shape 301">
            <a:extLst>
              <a:ext uri="{FF2B5EF4-FFF2-40B4-BE49-F238E27FC236}">
                <a16:creationId xmlns:a16="http://schemas.microsoft.com/office/drawing/2014/main" id="{C0171F0D-6CFB-447A-817B-D33C7E2703E1}"/>
              </a:ext>
            </a:extLst>
          </p:cNvPr>
          <p:cNvSpPr/>
          <p:nvPr/>
        </p:nvSpPr>
        <p:spPr>
          <a:xfrm>
            <a:off x="1704933" y="4858114"/>
            <a:ext cx="45412" cy="51752"/>
          </a:xfrm>
          <a:custGeom>
            <a:avLst/>
            <a:gdLst>
              <a:gd name="connsiteX0" fmla="*/ 6455 w 45412"/>
              <a:gd name="connsiteY0" fmla="*/ 51637 h 51752"/>
              <a:gd name="connsiteX1" fmla="*/ 0 w 45412"/>
              <a:gd name="connsiteY1" fmla="*/ 51637 h 51752"/>
              <a:gd name="connsiteX2" fmla="*/ 0 w 45412"/>
              <a:gd name="connsiteY2" fmla="*/ 807 h 51752"/>
              <a:gd name="connsiteX3" fmla="*/ 6455 w 45412"/>
              <a:gd name="connsiteY3" fmla="*/ 807 h 51752"/>
              <a:gd name="connsiteX4" fmla="*/ 6455 w 45412"/>
              <a:gd name="connsiteY4" fmla="*/ 12448 h 51752"/>
              <a:gd name="connsiteX5" fmla="*/ 25242 w 45412"/>
              <a:gd name="connsiteY5" fmla="*/ 0 h 51752"/>
              <a:gd name="connsiteX6" fmla="*/ 45413 w 45412"/>
              <a:gd name="connsiteY6" fmla="*/ 22591 h 51752"/>
              <a:gd name="connsiteX7" fmla="*/ 45413 w 45412"/>
              <a:gd name="connsiteY7" fmla="*/ 51637 h 51752"/>
              <a:gd name="connsiteX8" fmla="*/ 38958 w 45412"/>
              <a:gd name="connsiteY8" fmla="*/ 51637 h 51752"/>
              <a:gd name="connsiteX9" fmla="*/ 38958 w 45412"/>
              <a:gd name="connsiteY9" fmla="*/ 23513 h 51752"/>
              <a:gd name="connsiteX10" fmla="*/ 23744 w 45412"/>
              <a:gd name="connsiteY10" fmla="*/ 6224 h 51752"/>
              <a:gd name="connsiteX11" fmla="*/ 6570 w 45412"/>
              <a:gd name="connsiteY11" fmla="*/ 26279 h 51752"/>
              <a:gd name="connsiteX12" fmla="*/ 6570 w 45412"/>
              <a:gd name="connsiteY12" fmla="*/ 51752 h 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2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3" name="Freeform: Shape 302">
            <a:extLst>
              <a:ext uri="{FF2B5EF4-FFF2-40B4-BE49-F238E27FC236}">
                <a16:creationId xmlns:a16="http://schemas.microsoft.com/office/drawing/2014/main" id="{85B404E9-D0E3-48C3-9ABC-F95B3F22E5B0}"/>
              </a:ext>
            </a:extLst>
          </p:cNvPr>
          <p:cNvSpPr/>
          <p:nvPr/>
        </p:nvSpPr>
        <p:spPr>
          <a:xfrm>
            <a:off x="1764292" y="4842323"/>
            <a:ext cx="29506" cy="68234"/>
          </a:xfrm>
          <a:custGeom>
            <a:avLst/>
            <a:gdLst>
              <a:gd name="connsiteX0" fmla="*/ 16597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6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7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7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9013"/>
                  <a:pt x="10950" y="62126"/>
                  <a:pt x="17289" y="62126"/>
                </a:cubicBezTo>
                <a:cubicBezTo>
                  <a:pt x="21208" y="62126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7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4" name="Freeform: Shape 303">
            <a:extLst>
              <a:ext uri="{FF2B5EF4-FFF2-40B4-BE49-F238E27FC236}">
                <a16:creationId xmlns:a16="http://schemas.microsoft.com/office/drawing/2014/main" id="{CD4C7BD3-1D55-4F6F-A3F7-DA8E4810ECF1}"/>
              </a:ext>
            </a:extLst>
          </p:cNvPr>
          <p:cNvSpPr/>
          <p:nvPr/>
        </p:nvSpPr>
        <p:spPr>
          <a:xfrm>
            <a:off x="1800484" y="4858114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1 h 52443"/>
              <a:gd name="connsiteX8" fmla="*/ 27086 w 49216"/>
              <a:gd name="connsiteY8" fmla="*/ 52444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1"/>
                  <a:pt x="45643" y="40341"/>
                </a:cubicBezTo>
                <a:lnTo>
                  <a:pt x="45643" y="46681"/>
                </a:lnTo>
                <a:cubicBezTo>
                  <a:pt x="40226" y="50600"/>
                  <a:pt x="33771" y="52444"/>
                  <a:pt x="27086" y="52444"/>
                </a:cubicBezTo>
                <a:cubicBezTo>
                  <a:pt x="11065" y="52444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39" y="13486"/>
                  <a:pt x="35500" y="5878"/>
                  <a:pt x="25127" y="5878"/>
                </a:cubicBezTo>
                <a:cubicBezTo>
                  <a:pt x="14753" y="5878"/>
                  <a:pt x="7953" y="13486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5" name="Freeform: Shape 304">
            <a:extLst>
              <a:ext uri="{FF2B5EF4-FFF2-40B4-BE49-F238E27FC236}">
                <a16:creationId xmlns:a16="http://schemas.microsoft.com/office/drawing/2014/main" id="{EFD9547C-DA88-4E4F-A657-5895FADDB0B6}"/>
              </a:ext>
            </a:extLst>
          </p:cNvPr>
          <p:cNvSpPr/>
          <p:nvPr/>
        </p:nvSpPr>
        <p:spPr>
          <a:xfrm>
            <a:off x="1863762" y="4857999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6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6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3946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6" name="Freeform: Shape 305">
            <a:extLst>
              <a:ext uri="{FF2B5EF4-FFF2-40B4-BE49-F238E27FC236}">
                <a16:creationId xmlns:a16="http://schemas.microsoft.com/office/drawing/2014/main" id="{D0A2DDE1-BC56-473A-BD41-4B8BB38C51AC}"/>
              </a:ext>
            </a:extLst>
          </p:cNvPr>
          <p:cNvSpPr/>
          <p:nvPr/>
        </p:nvSpPr>
        <p:spPr>
          <a:xfrm>
            <a:off x="1898916" y="4858114"/>
            <a:ext cx="45412" cy="51752"/>
          </a:xfrm>
          <a:custGeom>
            <a:avLst/>
            <a:gdLst>
              <a:gd name="connsiteX0" fmla="*/ 6455 w 45412"/>
              <a:gd name="connsiteY0" fmla="*/ 51637 h 51752"/>
              <a:gd name="connsiteX1" fmla="*/ 0 w 45412"/>
              <a:gd name="connsiteY1" fmla="*/ 51637 h 51752"/>
              <a:gd name="connsiteX2" fmla="*/ 0 w 45412"/>
              <a:gd name="connsiteY2" fmla="*/ 807 h 51752"/>
              <a:gd name="connsiteX3" fmla="*/ 6455 w 45412"/>
              <a:gd name="connsiteY3" fmla="*/ 807 h 51752"/>
              <a:gd name="connsiteX4" fmla="*/ 6455 w 45412"/>
              <a:gd name="connsiteY4" fmla="*/ 12448 h 51752"/>
              <a:gd name="connsiteX5" fmla="*/ 25242 w 45412"/>
              <a:gd name="connsiteY5" fmla="*/ 0 h 51752"/>
              <a:gd name="connsiteX6" fmla="*/ 45413 w 45412"/>
              <a:gd name="connsiteY6" fmla="*/ 22591 h 51752"/>
              <a:gd name="connsiteX7" fmla="*/ 45413 w 45412"/>
              <a:gd name="connsiteY7" fmla="*/ 51637 h 51752"/>
              <a:gd name="connsiteX8" fmla="*/ 38958 w 45412"/>
              <a:gd name="connsiteY8" fmla="*/ 51637 h 51752"/>
              <a:gd name="connsiteX9" fmla="*/ 38958 w 45412"/>
              <a:gd name="connsiteY9" fmla="*/ 23513 h 51752"/>
              <a:gd name="connsiteX10" fmla="*/ 23744 w 45412"/>
              <a:gd name="connsiteY10" fmla="*/ 6224 h 51752"/>
              <a:gd name="connsiteX11" fmla="*/ 6570 w 45412"/>
              <a:gd name="connsiteY11" fmla="*/ 26279 h 51752"/>
              <a:gd name="connsiteX12" fmla="*/ 6570 w 45412"/>
              <a:gd name="connsiteY12" fmla="*/ 51752 h 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2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7" name="Freeform: Shape 306">
            <a:extLst>
              <a:ext uri="{FF2B5EF4-FFF2-40B4-BE49-F238E27FC236}">
                <a16:creationId xmlns:a16="http://schemas.microsoft.com/office/drawing/2014/main" id="{696C9FD8-A513-4AC5-B00B-585683B4B8AD}"/>
              </a:ext>
            </a:extLst>
          </p:cNvPr>
          <p:cNvSpPr/>
          <p:nvPr/>
        </p:nvSpPr>
        <p:spPr>
          <a:xfrm>
            <a:off x="1956892" y="4858114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1 h 52443"/>
              <a:gd name="connsiteX8" fmla="*/ 27086 w 49216"/>
              <a:gd name="connsiteY8" fmla="*/ 52444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1"/>
                  <a:pt x="45643" y="40341"/>
                </a:cubicBezTo>
                <a:lnTo>
                  <a:pt x="45643" y="46681"/>
                </a:lnTo>
                <a:cubicBezTo>
                  <a:pt x="40226" y="50600"/>
                  <a:pt x="33771" y="52444"/>
                  <a:pt x="27086" y="52444"/>
                </a:cubicBezTo>
                <a:cubicBezTo>
                  <a:pt x="11065" y="52444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6"/>
                  <a:pt x="35500" y="5878"/>
                  <a:pt x="25127" y="5878"/>
                </a:cubicBezTo>
                <a:cubicBezTo>
                  <a:pt x="14753" y="5878"/>
                  <a:pt x="7953" y="13486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8" name="Freeform: Shape 307">
            <a:extLst>
              <a:ext uri="{FF2B5EF4-FFF2-40B4-BE49-F238E27FC236}">
                <a16:creationId xmlns:a16="http://schemas.microsoft.com/office/drawing/2014/main" id="{0CD0735B-538F-4211-9FCB-40A1F0E5688F}"/>
              </a:ext>
            </a:extLst>
          </p:cNvPr>
          <p:cNvSpPr/>
          <p:nvPr/>
        </p:nvSpPr>
        <p:spPr>
          <a:xfrm>
            <a:off x="2018787" y="4842323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6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9013"/>
                  <a:pt x="10950" y="62126"/>
                  <a:pt x="17289" y="62126"/>
                </a:cubicBezTo>
                <a:cubicBezTo>
                  <a:pt x="21208" y="62126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9" name="Freeform: Shape 308">
            <a:extLst>
              <a:ext uri="{FF2B5EF4-FFF2-40B4-BE49-F238E27FC236}">
                <a16:creationId xmlns:a16="http://schemas.microsoft.com/office/drawing/2014/main" id="{BA354A75-F7AD-404A-A365-C161D59D75B8}"/>
              </a:ext>
            </a:extLst>
          </p:cNvPr>
          <p:cNvSpPr/>
          <p:nvPr/>
        </p:nvSpPr>
        <p:spPr>
          <a:xfrm>
            <a:off x="2079414" y="4857999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2 w 52097"/>
              <a:gd name="connsiteY1" fmla="*/ 52559 h 52558"/>
              <a:gd name="connsiteX2" fmla="*/ 0 w 52097"/>
              <a:gd name="connsiteY2" fmla="*/ 26510 h 52558"/>
              <a:gd name="connsiteX3" fmla="*/ 25472 w 52097"/>
              <a:gd name="connsiteY3" fmla="*/ 0 h 52558"/>
              <a:gd name="connsiteX4" fmla="*/ 45643 w 52097"/>
              <a:gd name="connsiteY4" fmla="*/ 12678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9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3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9" y="0"/>
                  <a:pt x="42070" y="4956"/>
                  <a:pt x="45643" y="12678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0" name="Freeform: Shape 309">
            <a:extLst>
              <a:ext uri="{FF2B5EF4-FFF2-40B4-BE49-F238E27FC236}">
                <a16:creationId xmlns:a16="http://schemas.microsoft.com/office/drawing/2014/main" id="{29E08C94-E5A9-47B9-8058-D5EC95B730B5}"/>
              </a:ext>
            </a:extLst>
          </p:cNvPr>
          <p:cNvSpPr/>
          <p:nvPr/>
        </p:nvSpPr>
        <p:spPr>
          <a:xfrm>
            <a:off x="2149493" y="4858114"/>
            <a:ext cx="45412" cy="51752"/>
          </a:xfrm>
          <a:custGeom>
            <a:avLst/>
            <a:gdLst>
              <a:gd name="connsiteX0" fmla="*/ 6455 w 45412"/>
              <a:gd name="connsiteY0" fmla="*/ 51637 h 51752"/>
              <a:gd name="connsiteX1" fmla="*/ 0 w 45412"/>
              <a:gd name="connsiteY1" fmla="*/ 51637 h 51752"/>
              <a:gd name="connsiteX2" fmla="*/ 0 w 45412"/>
              <a:gd name="connsiteY2" fmla="*/ 807 h 51752"/>
              <a:gd name="connsiteX3" fmla="*/ 6455 w 45412"/>
              <a:gd name="connsiteY3" fmla="*/ 807 h 51752"/>
              <a:gd name="connsiteX4" fmla="*/ 6455 w 45412"/>
              <a:gd name="connsiteY4" fmla="*/ 12448 h 51752"/>
              <a:gd name="connsiteX5" fmla="*/ 25242 w 45412"/>
              <a:gd name="connsiteY5" fmla="*/ 0 h 51752"/>
              <a:gd name="connsiteX6" fmla="*/ 45412 w 45412"/>
              <a:gd name="connsiteY6" fmla="*/ 22591 h 51752"/>
              <a:gd name="connsiteX7" fmla="*/ 45412 w 45412"/>
              <a:gd name="connsiteY7" fmla="*/ 51637 h 51752"/>
              <a:gd name="connsiteX8" fmla="*/ 38958 w 45412"/>
              <a:gd name="connsiteY8" fmla="*/ 51637 h 51752"/>
              <a:gd name="connsiteX9" fmla="*/ 38958 w 45412"/>
              <a:gd name="connsiteY9" fmla="*/ 23513 h 51752"/>
              <a:gd name="connsiteX10" fmla="*/ 23744 w 45412"/>
              <a:gd name="connsiteY10" fmla="*/ 6224 h 51752"/>
              <a:gd name="connsiteX11" fmla="*/ 6570 w 45412"/>
              <a:gd name="connsiteY11" fmla="*/ 26279 h 51752"/>
              <a:gd name="connsiteX12" fmla="*/ 6570 w 45412"/>
              <a:gd name="connsiteY12" fmla="*/ 51752 h 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2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2" y="9451"/>
                  <a:pt x="45412" y="22591"/>
                </a:cubicBezTo>
                <a:lnTo>
                  <a:pt x="45412" y="51637"/>
                </a:lnTo>
                <a:lnTo>
                  <a:pt x="38958" y="51637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1" name="Freeform: Shape 310">
            <a:extLst>
              <a:ext uri="{FF2B5EF4-FFF2-40B4-BE49-F238E27FC236}">
                <a16:creationId xmlns:a16="http://schemas.microsoft.com/office/drawing/2014/main" id="{39F52992-0A41-437C-9612-D14FD87B0CD2}"/>
              </a:ext>
            </a:extLst>
          </p:cNvPr>
          <p:cNvSpPr/>
          <p:nvPr/>
        </p:nvSpPr>
        <p:spPr>
          <a:xfrm>
            <a:off x="2207814" y="4831835"/>
            <a:ext cx="52097" cy="78723"/>
          </a:xfrm>
          <a:custGeom>
            <a:avLst/>
            <a:gdLst>
              <a:gd name="connsiteX0" fmla="*/ 45643 w 52097"/>
              <a:gd name="connsiteY0" fmla="*/ 66160 h 78723"/>
              <a:gd name="connsiteX1" fmla="*/ 25472 w 52097"/>
              <a:gd name="connsiteY1" fmla="*/ 78723 h 78723"/>
              <a:gd name="connsiteX2" fmla="*/ 0 w 52097"/>
              <a:gd name="connsiteY2" fmla="*/ 52674 h 78723"/>
              <a:gd name="connsiteX3" fmla="*/ 25472 w 52097"/>
              <a:gd name="connsiteY3" fmla="*/ 26164 h 78723"/>
              <a:gd name="connsiteX4" fmla="*/ 45643 w 52097"/>
              <a:gd name="connsiteY4" fmla="*/ 38843 h 78723"/>
              <a:gd name="connsiteX5" fmla="*/ 45643 w 52097"/>
              <a:gd name="connsiteY5" fmla="*/ 0 h 78723"/>
              <a:gd name="connsiteX6" fmla="*/ 52098 w 52097"/>
              <a:gd name="connsiteY6" fmla="*/ 0 h 78723"/>
              <a:gd name="connsiteX7" fmla="*/ 52098 w 52097"/>
              <a:gd name="connsiteY7" fmla="*/ 77801 h 78723"/>
              <a:gd name="connsiteX8" fmla="*/ 45643 w 52097"/>
              <a:gd name="connsiteY8" fmla="*/ 77801 h 78723"/>
              <a:gd name="connsiteX9" fmla="*/ 45643 w 52097"/>
              <a:gd name="connsiteY9" fmla="*/ 66044 h 78723"/>
              <a:gd name="connsiteX10" fmla="*/ 6685 w 52097"/>
              <a:gd name="connsiteY10" fmla="*/ 52559 h 78723"/>
              <a:gd name="connsiteX11" fmla="*/ 26049 w 52097"/>
              <a:gd name="connsiteY11" fmla="*/ 72729 h 78723"/>
              <a:gd name="connsiteX12" fmla="*/ 45643 w 52097"/>
              <a:gd name="connsiteY12" fmla="*/ 52559 h 78723"/>
              <a:gd name="connsiteX13" fmla="*/ 26049 w 52097"/>
              <a:gd name="connsiteY13" fmla="*/ 32273 h 78723"/>
              <a:gd name="connsiteX14" fmla="*/ 6685 w 52097"/>
              <a:gd name="connsiteY14" fmla="*/ 52559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45643" y="66160"/>
                </a:moveTo>
                <a:cubicBezTo>
                  <a:pt x="42070" y="73767"/>
                  <a:pt x="34693" y="78723"/>
                  <a:pt x="25472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2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4"/>
                </a:lnTo>
                <a:close/>
                <a:moveTo>
                  <a:pt x="6685" y="52559"/>
                </a:moveTo>
                <a:cubicBezTo>
                  <a:pt x="6685" y="64200"/>
                  <a:pt x="14638" y="72729"/>
                  <a:pt x="26049" y="72729"/>
                </a:cubicBezTo>
                <a:cubicBezTo>
                  <a:pt x="37460" y="72729"/>
                  <a:pt x="45643" y="64200"/>
                  <a:pt x="45643" y="52559"/>
                </a:cubicBezTo>
                <a:cubicBezTo>
                  <a:pt x="45643" y="40918"/>
                  <a:pt x="37460" y="32273"/>
                  <a:pt x="26049" y="32273"/>
                </a:cubicBezTo>
                <a:cubicBezTo>
                  <a:pt x="14638" y="32273"/>
                  <a:pt x="6685" y="40802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2" name="Freeform: Shape 311">
            <a:extLst>
              <a:ext uri="{FF2B5EF4-FFF2-40B4-BE49-F238E27FC236}">
                <a16:creationId xmlns:a16="http://schemas.microsoft.com/office/drawing/2014/main" id="{827D3318-6CE2-48CE-BAE5-777A96A94E47}"/>
              </a:ext>
            </a:extLst>
          </p:cNvPr>
          <p:cNvSpPr/>
          <p:nvPr/>
        </p:nvSpPr>
        <p:spPr>
          <a:xfrm>
            <a:off x="2298179" y="4857999"/>
            <a:ext cx="35846" cy="52443"/>
          </a:xfrm>
          <a:custGeom>
            <a:avLst/>
            <a:gdLst>
              <a:gd name="connsiteX0" fmla="*/ 17520 w 35846"/>
              <a:gd name="connsiteY0" fmla="*/ 47257 h 52443"/>
              <a:gd name="connsiteX1" fmla="*/ 29507 w 35846"/>
              <a:gd name="connsiteY1" fmla="*/ 38612 h 52443"/>
              <a:gd name="connsiteX2" fmla="*/ 23398 w 35846"/>
              <a:gd name="connsiteY2" fmla="*/ 31120 h 52443"/>
              <a:gd name="connsiteX3" fmla="*/ 10373 w 35846"/>
              <a:gd name="connsiteY3" fmla="*/ 26049 h 52443"/>
              <a:gd name="connsiteX4" fmla="*/ 1037 w 35846"/>
              <a:gd name="connsiteY4" fmla="*/ 13946 h 52443"/>
              <a:gd name="connsiteX5" fmla="*/ 18211 w 35846"/>
              <a:gd name="connsiteY5" fmla="*/ 0 h 52443"/>
              <a:gd name="connsiteX6" fmla="*/ 33656 w 35846"/>
              <a:gd name="connsiteY6" fmla="*/ 4841 h 52443"/>
              <a:gd name="connsiteX7" fmla="*/ 33656 w 35846"/>
              <a:gd name="connsiteY7" fmla="*/ 11526 h 52443"/>
              <a:gd name="connsiteX8" fmla="*/ 18326 w 35846"/>
              <a:gd name="connsiteY8" fmla="*/ 5187 h 52443"/>
              <a:gd name="connsiteX9" fmla="*/ 7492 w 35846"/>
              <a:gd name="connsiteY9" fmla="*/ 13140 h 52443"/>
              <a:gd name="connsiteX10" fmla="*/ 13485 w 35846"/>
              <a:gd name="connsiteY10" fmla="*/ 20401 h 52443"/>
              <a:gd name="connsiteX11" fmla="*/ 26510 w 35846"/>
              <a:gd name="connsiteY11" fmla="*/ 25472 h 52443"/>
              <a:gd name="connsiteX12" fmla="*/ 35846 w 35846"/>
              <a:gd name="connsiteY12" fmla="*/ 37344 h 52443"/>
              <a:gd name="connsiteX13" fmla="*/ 17404 w 35846"/>
              <a:gd name="connsiteY13" fmla="*/ 52443 h 52443"/>
              <a:gd name="connsiteX14" fmla="*/ 0 w 35846"/>
              <a:gd name="connsiteY14" fmla="*/ 47026 h 52443"/>
              <a:gd name="connsiteX15" fmla="*/ 0 w 35846"/>
              <a:gd name="connsiteY15" fmla="*/ 39995 h 52443"/>
              <a:gd name="connsiteX16" fmla="*/ 17520 w 35846"/>
              <a:gd name="connsiteY16" fmla="*/ 47142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443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5"/>
                  <a:pt x="1037" y="13946"/>
                </a:cubicBezTo>
                <a:cubicBezTo>
                  <a:pt x="1037" y="5302"/>
                  <a:pt x="8184" y="0"/>
                  <a:pt x="18211" y="0"/>
                </a:cubicBezTo>
                <a:cubicBezTo>
                  <a:pt x="24089" y="0"/>
                  <a:pt x="29737" y="1613"/>
                  <a:pt x="33656" y="4841"/>
                </a:cubicBezTo>
                <a:lnTo>
                  <a:pt x="33656" y="11526"/>
                </a:lnTo>
                <a:cubicBezTo>
                  <a:pt x="29161" y="7492"/>
                  <a:pt x="23628" y="5187"/>
                  <a:pt x="18326" y="5187"/>
                </a:cubicBezTo>
                <a:cubicBezTo>
                  <a:pt x="12102" y="5187"/>
                  <a:pt x="7492" y="8068"/>
                  <a:pt x="7492" y="13140"/>
                </a:cubicBezTo>
                <a:cubicBezTo>
                  <a:pt x="7492" y="16598"/>
                  <a:pt x="9106" y="18787"/>
                  <a:pt x="13485" y="20401"/>
                </a:cubicBezTo>
                <a:lnTo>
                  <a:pt x="26510" y="25472"/>
                </a:lnTo>
                <a:cubicBezTo>
                  <a:pt x="32965" y="28124"/>
                  <a:pt x="35846" y="32042"/>
                  <a:pt x="35846" y="37344"/>
                </a:cubicBezTo>
                <a:cubicBezTo>
                  <a:pt x="35846" y="46796"/>
                  <a:pt x="28124" y="52443"/>
                  <a:pt x="17404" y="52443"/>
                </a:cubicBezTo>
                <a:cubicBezTo>
                  <a:pt x="10719" y="52443"/>
                  <a:pt x="4495" y="50715"/>
                  <a:pt x="0" y="47026"/>
                </a:cubicBezTo>
                <a:lnTo>
                  <a:pt x="0" y="39995"/>
                </a:lnTo>
                <a:cubicBezTo>
                  <a:pt x="5302" y="44952"/>
                  <a:pt x="11411" y="47142"/>
                  <a:pt x="17520" y="47142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3" name="Freeform: Shape 312">
            <a:extLst>
              <a:ext uri="{FF2B5EF4-FFF2-40B4-BE49-F238E27FC236}">
                <a16:creationId xmlns:a16="http://schemas.microsoft.com/office/drawing/2014/main" id="{DD1DE72E-B2F6-4C0D-ADEE-8BC693052A81}"/>
              </a:ext>
            </a:extLst>
          </p:cNvPr>
          <p:cNvSpPr/>
          <p:nvPr/>
        </p:nvSpPr>
        <p:spPr>
          <a:xfrm>
            <a:off x="2346819" y="4842323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6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9013"/>
                  <a:pt x="10950" y="62126"/>
                  <a:pt x="17289" y="62126"/>
                </a:cubicBezTo>
                <a:cubicBezTo>
                  <a:pt x="21208" y="62126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4" name="Freeform: Shape 313">
            <a:extLst>
              <a:ext uri="{FF2B5EF4-FFF2-40B4-BE49-F238E27FC236}">
                <a16:creationId xmlns:a16="http://schemas.microsoft.com/office/drawing/2014/main" id="{77A5AD40-8188-4BD5-ADA7-E795FEE9CA5F}"/>
              </a:ext>
            </a:extLst>
          </p:cNvPr>
          <p:cNvSpPr/>
          <p:nvPr/>
        </p:nvSpPr>
        <p:spPr>
          <a:xfrm>
            <a:off x="2383126" y="4857999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8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9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4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8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5" name="Freeform: Shape 314">
            <a:extLst>
              <a:ext uri="{FF2B5EF4-FFF2-40B4-BE49-F238E27FC236}">
                <a16:creationId xmlns:a16="http://schemas.microsoft.com/office/drawing/2014/main" id="{CAD7FC98-700F-4C1F-BE39-8FDBE2C65946}"/>
              </a:ext>
            </a:extLst>
          </p:cNvPr>
          <p:cNvSpPr/>
          <p:nvPr/>
        </p:nvSpPr>
        <p:spPr>
          <a:xfrm>
            <a:off x="2445482" y="4858921"/>
            <a:ext cx="50368" cy="76763"/>
          </a:xfrm>
          <a:custGeom>
            <a:avLst/>
            <a:gdLst>
              <a:gd name="connsiteX0" fmla="*/ 13024 w 50368"/>
              <a:gd name="connsiteY0" fmla="*/ 76764 h 76763"/>
              <a:gd name="connsiteX1" fmla="*/ 6339 w 50368"/>
              <a:gd name="connsiteY1" fmla="*/ 76764 h 76763"/>
              <a:gd name="connsiteX2" fmla="*/ 22476 w 50368"/>
              <a:gd name="connsiteY2" fmla="*/ 43338 h 76763"/>
              <a:gd name="connsiteX3" fmla="*/ 0 w 50368"/>
              <a:gd name="connsiteY3" fmla="*/ 0 h 76763"/>
              <a:gd name="connsiteX4" fmla="*/ 7607 w 50368"/>
              <a:gd name="connsiteY4" fmla="*/ 0 h 76763"/>
              <a:gd name="connsiteX5" fmla="*/ 26049 w 50368"/>
              <a:gd name="connsiteY5" fmla="*/ 36077 h 76763"/>
              <a:gd name="connsiteX6" fmla="*/ 43568 w 50368"/>
              <a:gd name="connsiteY6" fmla="*/ 0 h 76763"/>
              <a:gd name="connsiteX7" fmla="*/ 50369 w 50368"/>
              <a:gd name="connsiteY7" fmla="*/ 0 h 76763"/>
              <a:gd name="connsiteX8" fmla="*/ 13255 w 50368"/>
              <a:gd name="connsiteY8" fmla="*/ 76764 h 7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68" h="76763">
                <a:moveTo>
                  <a:pt x="13024" y="76764"/>
                </a:moveTo>
                <a:lnTo>
                  <a:pt x="6339" y="76764"/>
                </a:lnTo>
                <a:lnTo>
                  <a:pt x="22476" y="43338"/>
                </a:lnTo>
                <a:lnTo>
                  <a:pt x="0" y="0"/>
                </a:lnTo>
                <a:lnTo>
                  <a:pt x="7607" y="0"/>
                </a:lnTo>
                <a:lnTo>
                  <a:pt x="26049" y="36077"/>
                </a:lnTo>
                <a:lnTo>
                  <a:pt x="43568" y="0"/>
                </a:lnTo>
                <a:lnTo>
                  <a:pt x="50369" y="0"/>
                </a:lnTo>
                <a:lnTo>
                  <a:pt x="13255" y="7676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6" name="Freeform: Shape 315">
            <a:extLst>
              <a:ext uri="{FF2B5EF4-FFF2-40B4-BE49-F238E27FC236}">
                <a16:creationId xmlns:a16="http://schemas.microsoft.com/office/drawing/2014/main" id="{F282E886-566E-408F-A9BF-7719DE1772D0}"/>
              </a:ext>
            </a:extLst>
          </p:cNvPr>
          <p:cNvSpPr/>
          <p:nvPr/>
        </p:nvSpPr>
        <p:spPr>
          <a:xfrm>
            <a:off x="2526395" y="4858114"/>
            <a:ext cx="43683" cy="52558"/>
          </a:xfrm>
          <a:custGeom>
            <a:avLst/>
            <a:gdLst>
              <a:gd name="connsiteX0" fmla="*/ 26856 w 43683"/>
              <a:gd name="connsiteY0" fmla="*/ 46450 h 52558"/>
              <a:gd name="connsiteX1" fmla="*/ 43684 w 43683"/>
              <a:gd name="connsiteY1" fmla="*/ 40457 h 52558"/>
              <a:gd name="connsiteX2" fmla="*/ 43684 w 43683"/>
              <a:gd name="connsiteY2" fmla="*/ 47142 h 52558"/>
              <a:gd name="connsiteX3" fmla="*/ 26395 w 43683"/>
              <a:gd name="connsiteY3" fmla="*/ 52559 h 52558"/>
              <a:gd name="connsiteX4" fmla="*/ 0 w 43683"/>
              <a:gd name="connsiteY4" fmla="*/ 26279 h 52558"/>
              <a:gd name="connsiteX5" fmla="*/ 26279 w 43683"/>
              <a:gd name="connsiteY5" fmla="*/ 0 h 52558"/>
              <a:gd name="connsiteX6" fmla="*/ 43223 w 43683"/>
              <a:gd name="connsiteY6" fmla="*/ 5763 h 52558"/>
              <a:gd name="connsiteX7" fmla="*/ 43223 w 43683"/>
              <a:gd name="connsiteY7" fmla="*/ 12909 h 52558"/>
              <a:gd name="connsiteX8" fmla="*/ 26740 w 43683"/>
              <a:gd name="connsiteY8" fmla="*/ 6109 h 52558"/>
              <a:gd name="connsiteX9" fmla="*/ 6685 w 43683"/>
              <a:gd name="connsiteY9" fmla="*/ 26279 h 52558"/>
              <a:gd name="connsiteX10" fmla="*/ 26971 w 43683"/>
              <a:gd name="connsiteY10" fmla="*/ 4656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83" h="52558">
                <a:moveTo>
                  <a:pt x="26856" y="46450"/>
                </a:moveTo>
                <a:cubicBezTo>
                  <a:pt x="33310" y="46450"/>
                  <a:pt x="39073" y="44491"/>
                  <a:pt x="43684" y="40457"/>
                </a:cubicBezTo>
                <a:lnTo>
                  <a:pt x="43684" y="47142"/>
                </a:lnTo>
                <a:cubicBezTo>
                  <a:pt x="38728" y="50830"/>
                  <a:pt x="32734" y="52559"/>
                  <a:pt x="26395" y="52559"/>
                </a:cubicBezTo>
                <a:cubicBezTo>
                  <a:pt x="10835" y="52559"/>
                  <a:pt x="0" y="41609"/>
                  <a:pt x="0" y="26279"/>
                </a:cubicBezTo>
                <a:cubicBezTo>
                  <a:pt x="0" y="10950"/>
                  <a:pt x="10950" y="0"/>
                  <a:pt x="26279" y="0"/>
                </a:cubicBezTo>
                <a:cubicBezTo>
                  <a:pt x="32965" y="0"/>
                  <a:pt x="38728" y="1960"/>
                  <a:pt x="43223" y="5763"/>
                </a:cubicBezTo>
                <a:lnTo>
                  <a:pt x="43223" y="12909"/>
                </a:lnTo>
                <a:cubicBezTo>
                  <a:pt x="39189" y="8414"/>
                  <a:pt x="33310" y="6109"/>
                  <a:pt x="26740" y="6109"/>
                </a:cubicBezTo>
                <a:cubicBezTo>
                  <a:pt x="14984" y="6109"/>
                  <a:pt x="6685" y="14408"/>
                  <a:pt x="6685" y="26279"/>
                </a:cubicBezTo>
                <a:cubicBezTo>
                  <a:pt x="6685" y="38151"/>
                  <a:pt x="14984" y="46565"/>
                  <a:pt x="26971" y="4656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7" name="Freeform: Shape 316">
            <a:extLst>
              <a:ext uri="{FF2B5EF4-FFF2-40B4-BE49-F238E27FC236}">
                <a16:creationId xmlns:a16="http://schemas.microsoft.com/office/drawing/2014/main" id="{4D34EB4D-04A8-43FA-9AA3-1EFC7B4E2D1E}"/>
              </a:ext>
            </a:extLst>
          </p:cNvPr>
          <p:cNvSpPr/>
          <p:nvPr/>
        </p:nvSpPr>
        <p:spPr>
          <a:xfrm>
            <a:off x="2579991" y="4858114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8" name="Freeform: Shape 317">
            <a:extLst>
              <a:ext uri="{FF2B5EF4-FFF2-40B4-BE49-F238E27FC236}">
                <a16:creationId xmlns:a16="http://schemas.microsoft.com/office/drawing/2014/main" id="{24A3BC18-FC9B-47D6-BD28-03D84A8691BA}"/>
              </a:ext>
            </a:extLst>
          </p:cNvPr>
          <p:cNvSpPr/>
          <p:nvPr/>
        </p:nvSpPr>
        <p:spPr>
          <a:xfrm>
            <a:off x="2646496" y="4858114"/>
            <a:ext cx="45412" cy="51752"/>
          </a:xfrm>
          <a:custGeom>
            <a:avLst/>
            <a:gdLst>
              <a:gd name="connsiteX0" fmla="*/ 6455 w 45412"/>
              <a:gd name="connsiteY0" fmla="*/ 51637 h 51752"/>
              <a:gd name="connsiteX1" fmla="*/ 0 w 45412"/>
              <a:gd name="connsiteY1" fmla="*/ 51637 h 51752"/>
              <a:gd name="connsiteX2" fmla="*/ 0 w 45412"/>
              <a:gd name="connsiteY2" fmla="*/ 807 h 51752"/>
              <a:gd name="connsiteX3" fmla="*/ 6455 w 45412"/>
              <a:gd name="connsiteY3" fmla="*/ 807 h 51752"/>
              <a:gd name="connsiteX4" fmla="*/ 6455 w 45412"/>
              <a:gd name="connsiteY4" fmla="*/ 12448 h 51752"/>
              <a:gd name="connsiteX5" fmla="*/ 25242 w 45412"/>
              <a:gd name="connsiteY5" fmla="*/ 0 h 51752"/>
              <a:gd name="connsiteX6" fmla="*/ 45413 w 45412"/>
              <a:gd name="connsiteY6" fmla="*/ 22591 h 51752"/>
              <a:gd name="connsiteX7" fmla="*/ 45413 w 45412"/>
              <a:gd name="connsiteY7" fmla="*/ 51637 h 51752"/>
              <a:gd name="connsiteX8" fmla="*/ 38958 w 45412"/>
              <a:gd name="connsiteY8" fmla="*/ 51637 h 51752"/>
              <a:gd name="connsiteX9" fmla="*/ 38958 w 45412"/>
              <a:gd name="connsiteY9" fmla="*/ 23513 h 51752"/>
              <a:gd name="connsiteX10" fmla="*/ 23744 w 45412"/>
              <a:gd name="connsiteY10" fmla="*/ 6224 h 51752"/>
              <a:gd name="connsiteX11" fmla="*/ 6570 w 45412"/>
              <a:gd name="connsiteY11" fmla="*/ 26279 h 51752"/>
              <a:gd name="connsiteX12" fmla="*/ 6570 w 45412"/>
              <a:gd name="connsiteY12" fmla="*/ 51752 h 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2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9" name="Freeform: Shape 318">
            <a:extLst>
              <a:ext uri="{FF2B5EF4-FFF2-40B4-BE49-F238E27FC236}">
                <a16:creationId xmlns:a16="http://schemas.microsoft.com/office/drawing/2014/main" id="{2955009F-C401-415D-BAB4-4C813FB53026}"/>
              </a:ext>
            </a:extLst>
          </p:cNvPr>
          <p:cNvSpPr/>
          <p:nvPr/>
        </p:nvSpPr>
        <p:spPr>
          <a:xfrm>
            <a:off x="2708852" y="4858114"/>
            <a:ext cx="45412" cy="51752"/>
          </a:xfrm>
          <a:custGeom>
            <a:avLst/>
            <a:gdLst>
              <a:gd name="connsiteX0" fmla="*/ 6455 w 45412"/>
              <a:gd name="connsiteY0" fmla="*/ 51637 h 51752"/>
              <a:gd name="connsiteX1" fmla="*/ 0 w 45412"/>
              <a:gd name="connsiteY1" fmla="*/ 51637 h 51752"/>
              <a:gd name="connsiteX2" fmla="*/ 0 w 45412"/>
              <a:gd name="connsiteY2" fmla="*/ 807 h 51752"/>
              <a:gd name="connsiteX3" fmla="*/ 6455 w 45412"/>
              <a:gd name="connsiteY3" fmla="*/ 807 h 51752"/>
              <a:gd name="connsiteX4" fmla="*/ 6455 w 45412"/>
              <a:gd name="connsiteY4" fmla="*/ 12448 h 51752"/>
              <a:gd name="connsiteX5" fmla="*/ 25242 w 45412"/>
              <a:gd name="connsiteY5" fmla="*/ 0 h 51752"/>
              <a:gd name="connsiteX6" fmla="*/ 45413 w 45412"/>
              <a:gd name="connsiteY6" fmla="*/ 22591 h 51752"/>
              <a:gd name="connsiteX7" fmla="*/ 45413 w 45412"/>
              <a:gd name="connsiteY7" fmla="*/ 51637 h 51752"/>
              <a:gd name="connsiteX8" fmla="*/ 38958 w 45412"/>
              <a:gd name="connsiteY8" fmla="*/ 51637 h 51752"/>
              <a:gd name="connsiteX9" fmla="*/ 38958 w 45412"/>
              <a:gd name="connsiteY9" fmla="*/ 23513 h 51752"/>
              <a:gd name="connsiteX10" fmla="*/ 23744 w 45412"/>
              <a:gd name="connsiteY10" fmla="*/ 6224 h 51752"/>
              <a:gd name="connsiteX11" fmla="*/ 6570 w 45412"/>
              <a:gd name="connsiteY11" fmla="*/ 26279 h 51752"/>
              <a:gd name="connsiteX12" fmla="*/ 6570 w 45412"/>
              <a:gd name="connsiteY12" fmla="*/ 51752 h 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2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0" name="Freeform: Shape 319">
            <a:extLst>
              <a:ext uri="{FF2B5EF4-FFF2-40B4-BE49-F238E27FC236}">
                <a16:creationId xmlns:a16="http://schemas.microsoft.com/office/drawing/2014/main" id="{F3E4E22C-9605-417A-B9ED-7600B1D21810}"/>
              </a:ext>
            </a:extLst>
          </p:cNvPr>
          <p:cNvSpPr/>
          <p:nvPr/>
        </p:nvSpPr>
        <p:spPr>
          <a:xfrm>
            <a:off x="2766828" y="4858114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1 h 52443"/>
              <a:gd name="connsiteX8" fmla="*/ 27086 w 49216"/>
              <a:gd name="connsiteY8" fmla="*/ 52444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1"/>
                  <a:pt x="45643" y="40341"/>
                </a:cubicBezTo>
                <a:lnTo>
                  <a:pt x="45643" y="46681"/>
                </a:lnTo>
                <a:cubicBezTo>
                  <a:pt x="40226" y="50600"/>
                  <a:pt x="33771" y="52444"/>
                  <a:pt x="27086" y="52444"/>
                </a:cubicBezTo>
                <a:cubicBezTo>
                  <a:pt x="11065" y="52444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39" y="13486"/>
                  <a:pt x="35500" y="5878"/>
                  <a:pt x="25127" y="5878"/>
                </a:cubicBezTo>
                <a:cubicBezTo>
                  <a:pt x="14753" y="5878"/>
                  <a:pt x="7953" y="13486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1" name="Freeform: Shape 320">
            <a:extLst>
              <a:ext uri="{FF2B5EF4-FFF2-40B4-BE49-F238E27FC236}">
                <a16:creationId xmlns:a16="http://schemas.microsoft.com/office/drawing/2014/main" id="{A487184B-3378-4B8A-8346-6C007AB47ECD}"/>
              </a:ext>
            </a:extLst>
          </p:cNvPr>
          <p:cNvSpPr/>
          <p:nvPr/>
        </p:nvSpPr>
        <p:spPr>
          <a:xfrm>
            <a:off x="2826302" y="4858114"/>
            <a:ext cx="43683" cy="52558"/>
          </a:xfrm>
          <a:custGeom>
            <a:avLst/>
            <a:gdLst>
              <a:gd name="connsiteX0" fmla="*/ 26856 w 43683"/>
              <a:gd name="connsiteY0" fmla="*/ 46450 h 52558"/>
              <a:gd name="connsiteX1" fmla="*/ 43684 w 43683"/>
              <a:gd name="connsiteY1" fmla="*/ 40457 h 52558"/>
              <a:gd name="connsiteX2" fmla="*/ 43684 w 43683"/>
              <a:gd name="connsiteY2" fmla="*/ 47142 h 52558"/>
              <a:gd name="connsiteX3" fmla="*/ 26395 w 43683"/>
              <a:gd name="connsiteY3" fmla="*/ 52559 h 52558"/>
              <a:gd name="connsiteX4" fmla="*/ 0 w 43683"/>
              <a:gd name="connsiteY4" fmla="*/ 26279 h 52558"/>
              <a:gd name="connsiteX5" fmla="*/ 26279 w 43683"/>
              <a:gd name="connsiteY5" fmla="*/ 0 h 52558"/>
              <a:gd name="connsiteX6" fmla="*/ 43223 w 43683"/>
              <a:gd name="connsiteY6" fmla="*/ 5763 h 52558"/>
              <a:gd name="connsiteX7" fmla="*/ 43223 w 43683"/>
              <a:gd name="connsiteY7" fmla="*/ 12909 h 52558"/>
              <a:gd name="connsiteX8" fmla="*/ 26740 w 43683"/>
              <a:gd name="connsiteY8" fmla="*/ 6109 h 52558"/>
              <a:gd name="connsiteX9" fmla="*/ 6685 w 43683"/>
              <a:gd name="connsiteY9" fmla="*/ 26279 h 52558"/>
              <a:gd name="connsiteX10" fmla="*/ 26971 w 43683"/>
              <a:gd name="connsiteY10" fmla="*/ 4656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83" h="52558">
                <a:moveTo>
                  <a:pt x="26856" y="46450"/>
                </a:moveTo>
                <a:cubicBezTo>
                  <a:pt x="33310" y="46450"/>
                  <a:pt x="39073" y="44491"/>
                  <a:pt x="43684" y="40457"/>
                </a:cubicBezTo>
                <a:lnTo>
                  <a:pt x="43684" y="47142"/>
                </a:lnTo>
                <a:cubicBezTo>
                  <a:pt x="38728" y="50830"/>
                  <a:pt x="32734" y="52559"/>
                  <a:pt x="26395" y="52559"/>
                </a:cubicBezTo>
                <a:cubicBezTo>
                  <a:pt x="10834" y="52559"/>
                  <a:pt x="0" y="41609"/>
                  <a:pt x="0" y="26279"/>
                </a:cubicBezTo>
                <a:cubicBezTo>
                  <a:pt x="0" y="10950"/>
                  <a:pt x="10950" y="0"/>
                  <a:pt x="26279" y="0"/>
                </a:cubicBezTo>
                <a:cubicBezTo>
                  <a:pt x="32965" y="0"/>
                  <a:pt x="38728" y="1960"/>
                  <a:pt x="43223" y="5763"/>
                </a:cubicBezTo>
                <a:lnTo>
                  <a:pt x="43223" y="12909"/>
                </a:lnTo>
                <a:cubicBezTo>
                  <a:pt x="39189" y="8414"/>
                  <a:pt x="33310" y="6109"/>
                  <a:pt x="26740" y="6109"/>
                </a:cubicBezTo>
                <a:cubicBezTo>
                  <a:pt x="14984" y="6109"/>
                  <a:pt x="6685" y="14408"/>
                  <a:pt x="6685" y="26279"/>
                </a:cubicBezTo>
                <a:cubicBezTo>
                  <a:pt x="6685" y="38151"/>
                  <a:pt x="14984" y="46565"/>
                  <a:pt x="26971" y="4656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2" name="Freeform: Shape 321">
            <a:extLst>
              <a:ext uri="{FF2B5EF4-FFF2-40B4-BE49-F238E27FC236}">
                <a16:creationId xmlns:a16="http://schemas.microsoft.com/office/drawing/2014/main" id="{6FAED8FD-985F-419F-A33E-E17709A3CC8C}"/>
              </a:ext>
            </a:extLst>
          </p:cNvPr>
          <p:cNvSpPr/>
          <p:nvPr/>
        </p:nvSpPr>
        <p:spPr>
          <a:xfrm>
            <a:off x="2883011" y="4842323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6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9013"/>
                  <a:pt x="10950" y="62126"/>
                  <a:pt x="17289" y="62126"/>
                </a:cubicBezTo>
                <a:cubicBezTo>
                  <a:pt x="21208" y="62126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3" name="Freeform: Shape 322">
            <a:extLst>
              <a:ext uri="{FF2B5EF4-FFF2-40B4-BE49-F238E27FC236}">
                <a16:creationId xmlns:a16="http://schemas.microsoft.com/office/drawing/2014/main" id="{67A1AB8E-6055-400F-94C6-2D7EFD438F30}"/>
              </a:ext>
            </a:extLst>
          </p:cNvPr>
          <p:cNvSpPr/>
          <p:nvPr/>
        </p:nvSpPr>
        <p:spPr>
          <a:xfrm>
            <a:off x="2919202" y="4858114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1 h 52443"/>
              <a:gd name="connsiteX8" fmla="*/ 27086 w 49216"/>
              <a:gd name="connsiteY8" fmla="*/ 52444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1"/>
                  <a:pt x="45643" y="40341"/>
                </a:cubicBezTo>
                <a:lnTo>
                  <a:pt x="45643" y="46681"/>
                </a:lnTo>
                <a:cubicBezTo>
                  <a:pt x="40226" y="50600"/>
                  <a:pt x="33771" y="52444"/>
                  <a:pt x="27086" y="52444"/>
                </a:cubicBezTo>
                <a:cubicBezTo>
                  <a:pt x="11065" y="52444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39" y="13486"/>
                  <a:pt x="35500" y="5878"/>
                  <a:pt x="25127" y="5878"/>
                </a:cubicBezTo>
                <a:cubicBezTo>
                  <a:pt x="14753" y="5878"/>
                  <a:pt x="7953" y="13486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4" name="Freeform: Shape 323">
            <a:extLst>
              <a:ext uri="{FF2B5EF4-FFF2-40B4-BE49-F238E27FC236}">
                <a16:creationId xmlns:a16="http://schemas.microsoft.com/office/drawing/2014/main" id="{727EF5AB-8200-4C31-A6C5-F34C92E6033F}"/>
              </a:ext>
            </a:extLst>
          </p:cNvPr>
          <p:cNvSpPr/>
          <p:nvPr/>
        </p:nvSpPr>
        <p:spPr>
          <a:xfrm>
            <a:off x="2978677" y="4831835"/>
            <a:ext cx="52097" cy="78723"/>
          </a:xfrm>
          <a:custGeom>
            <a:avLst/>
            <a:gdLst>
              <a:gd name="connsiteX0" fmla="*/ 45643 w 52097"/>
              <a:gd name="connsiteY0" fmla="*/ 66160 h 78723"/>
              <a:gd name="connsiteX1" fmla="*/ 25473 w 52097"/>
              <a:gd name="connsiteY1" fmla="*/ 78723 h 78723"/>
              <a:gd name="connsiteX2" fmla="*/ 0 w 52097"/>
              <a:gd name="connsiteY2" fmla="*/ 52674 h 78723"/>
              <a:gd name="connsiteX3" fmla="*/ 25473 w 52097"/>
              <a:gd name="connsiteY3" fmla="*/ 26164 h 78723"/>
              <a:gd name="connsiteX4" fmla="*/ 45643 w 52097"/>
              <a:gd name="connsiteY4" fmla="*/ 38843 h 78723"/>
              <a:gd name="connsiteX5" fmla="*/ 45643 w 52097"/>
              <a:gd name="connsiteY5" fmla="*/ 0 h 78723"/>
              <a:gd name="connsiteX6" fmla="*/ 52098 w 52097"/>
              <a:gd name="connsiteY6" fmla="*/ 0 h 78723"/>
              <a:gd name="connsiteX7" fmla="*/ 52098 w 52097"/>
              <a:gd name="connsiteY7" fmla="*/ 77801 h 78723"/>
              <a:gd name="connsiteX8" fmla="*/ 45643 w 52097"/>
              <a:gd name="connsiteY8" fmla="*/ 77801 h 78723"/>
              <a:gd name="connsiteX9" fmla="*/ 45643 w 52097"/>
              <a:gd name="connsiteY9" fmla="*/ 66044 h 78723"/>
              <a:gd name="connsiteX10" fmla="*/ 6685 w 52097"/>
              <a:gd name="connsiteY10" fmla="*/ 52559 h 78723"/>
              <a:gd name="connsiteX11" fmla="*/ 26049 w 52097"/>
              <a:gd name="connsiteY11" fmla="*/ 72729 h 78723"/>
              <a:gd name="connsiteX12" fmla="*/ 45643 w 52097"/>
              <a:gd name="connsiteY12" fmla="*/ 52559 h 78723"/>
              <a:gd name="connsiteX13" fmla="*/ 26049 w 52097"/>
              <a:gd name="connsiteY13" fmla="*/ 32273 h 78723"/>
              <a:gd name="connsiteX14" fmla="*/ 6685 w 52097"/>
              <a:gd name="connsiteY14" fmla="*/ 52559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45643" y="66160"/>
                </a:moveTo>
                <a:cubicBezTo>
                  <a:pt x="42070" y="73767"/>
                  <a:pt x="34694" y="78723"/>
                  <a:pt x="25473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3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4"/>
                </a:lnTo>
                <a:close/>
                <a:moveTo>
                  <a:pt x="6685" y="52559"/>
                </a:moveTo>
                <a:cubicBezTo>
                  <a:pt x="6685" y="64200"/>
                  <a:pt x="14638" y="72729"/>
                  <a:pt x="26049" y="72729"/>
                </a:cubicBezTo>
                <a:cubicBezTo>
                  <a:pt x="37460" y="72729"/>
                  <a:pt x="45643" y="64200"/>
                  <a:pt x="45643" y="52559"/>
                </a:cubicBezTo>
                <a:cubicBezTo>
                  <a:pt x="45643" y="40918"/>
                  <a:pt x="37460" y="32273"/>
                  <a:pt x="26049" y="32273"/>
                </a:cubicBezTo>
                <a:cubicBezTo>
                  <a:pt x="14638" y="32273"/>
                  <a:pt x="6685" y="40802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5" name="Freeform: Shape 324">
            <a:extLst>
              <a:ext uri="{FF2B5EF4-FFF2-40B4-BE49-F238E27FC236}">
                <a16:creationId xmlns:a16="http://schemas.microsoft.com/office/drawing/2014/main" id="{2BB09F36-E641-499F-9E10-3462FCA73A8A}"/>
              </a:ext>
            </a:extLst>
          </p:cNvPr>
          <p:cNvSpPr/>
          <p:nvPr/>
        </p:nvSpPr>
        <p:spPr>
          <a:xfrm>
            <a:off x="3072614" y="4842323"/>
            <a:ext cx="29507" cy="68234"/>
          </a:xfrm>
          <a:custGeom>
            <a:avLst/>
            <a:gdLst>
              <a:gd name="connsiteX0" fmla="*/ 16598 w 29507"/>
              <a:gd name="connsiteY0" fmla="*/ 68234 h 68234"/>
              <a:gd name="connsiteX1" fmla="*/ 0 w 29507"/>
              <a:gd name="connsiteY1" fmla="*/ 50715 h 68234"/>
              <a:gd name="connsiteX2" fmla="*/ 0 w 29507"/>
              <a:gd name="connsiteY2" fmla="*/ 0 h 68234"/>
              <a:gd name="connsiteX3" fmla="*/ 6340 w 29507"/>
              <a:gd name="connsiteY3" fmla="*/ 0 h 68234"/>
              <a:gd name="connsiteX4" fmla="*/ 6340 w 29507"/>
              <a:gd name="connsiteY4" fmla="*/ 16598 h 68234"/>
              <a:gd name="connsiteX5" fmla="*/ 28700 w 29507"/>
              <a:gd name="connsiteY5" fmla="*/ 16598 h 68234"/>
              <a:gd name="connsiteX6" fmla="*/ 28700 w 29507"/>
              <a:gd name="connsiteY6" fmla="*/ 22591 h 68234"/>
              <a:gd name="connsiteX7" fmla="*/ 6340 w 29507"/>
              <a:gd name="connsiteY7" fmla="*/ 22591 h 68234"/>
              <a:gd name="connsiteX8" fmla="*/ 6340 w 29507"/>
              <a:gd name="connsiteY8" fmla="*/ 51176 h 68234"/>
              <a:gd name="connsiteX9" fmla="*/ 17289 w 29507"/>
              <a:gd name="connsiteY9" fmla="*/ 62126 h 68234"/>
              <a:gd name="connsiteX10" fmla="*/ 29507 w 29507"/>
              <a:gd name="connsiteY10" fmla="*/ 58322 h 68234"/>
              <a:gd name="connsiteX11" fmla="*/ 29507 w 29507"/>
              <a:gd name="connsiteY11" fmla="*/ 64546 h 68234"/>
              <a:gd name="connsiteX12" fmla="*/ 16598 w 29507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7" h="68234">
                <a:moveTo>
                  <a:pt x="16598" y="68234"/>
                </a:moveTo>
                <a:cubicBezTo>
                  <a:pt x="6340" y="68234"/>
                  <a:pt x="0" y="63509"/>
                  <a:pt x="0" y="50715"/>
                </a:cubicBezTo>
                <a:lnTo>
                  <a:pt x="0" y="0"/>
                </a:lnTo>
                <a:lnTo>
                  <a:pt x="6340" y="0"/>
                </a:lnTo>
                <a:lnTo>
                  <a:pt x="6340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40" y="22591"/>
                </a:lnTo>
                <a:lnTo>
                  <a:pt x="6340" y="51176"/>
                </a:lnTo>
                <a:cubicBezTo>
                  <a:pt x="6340" y="59013"/>
                  <a:pt x="10950" y="62126"/>
                  <a:pt x="17289" y="62126"/>
                </a:cubicBezTo>
                <a:cubicBezTo>
                  <a:pt x="21208" y="62126"/>
                  <a:pt x="25819" y="60973"/>
                  <a:pt x="29507" y="58322"/>
                </a:cubicBezTo>
                <a:lnTo>
                  <a:pt x="29507" y="64546"/>
                </a:lnTo>
                <a:cubicBezTo>
                  <a:pt x="25819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6" name="Freeform: Shape 325">
            <a:extLst>
              <a:ext uri="{FF2B5EF4-FFF2-40B4-BE49-F238E27FC236}">
                <a16:creationId xmlns:a16="http://schemas.microsoft.com/office/drawing/2014/main" id="{0026F845-5687-41D5-B463-16A440AD9C52}"/>
              </a:ext>
            </a:extLst>
          </p:cNvPr>
          <p:cNvSpPr/>
          <p:nvPr/>
        </p:nvSpPr>
        <p:spPr>
          <a:xfrm>
            <a:off x="3108921" y="4858114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4 w 52443"/>
              <a:gd name="connsiteY1" fmla="*/ 0 h 52558"/>
              <a:gd name="connsiteX2" fmla="*/ 52443 w 52443"/>
              <a:gd name="connsiteY2" fmla="*/ 26164 h 52558"/>
              <a:gd name="connsiteX3" fmla="*/ 26394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4" y="0"/>
                </a:cubicBezTo>
                <a:cubicBezTo>
                  <a:pt x="41839" y="0"/>
                  <a:pt x="52443" y="10950"/>
                  <a:pt x="52443" y="26164"/>
                </a:cubicBezTo>
                <a:cubicBezTo>
                  <a:pt x="52443" y="41378"/>
                  <a:pt x="41609" y="52559"/>
                  <a:pt x="26394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7" name="Freeform: Shape 326">
            <a:extLst>
              <a:ext uri="{FF2B5EF4-FFF2-40B4-BE49-F238E27FC236}">
                <a16:creationId xmlns:a16="http://schemas.microsoft.com/office/drawing/2014/main" id="{EF8BB353-976B-4FFE-B7E5-2CC645262B40}"/>
              </a:ext>
            </a:extLst>
          </p:cNvPr>
          <p:cNvSpPr/>
          <p:nvPr/>
        </p:nvSpPr>
        <p:spPr>
          <a:xfrm>
            <a:off x="664707" y="4966805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7 h 68349"/>
              <a:gd name="connsiteX5" fmla="*/ 28700 w 29506"/>
              <a:gd name="connsiteY5" fmla="*/ 16597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39" y="68234"/>
                  <a:pt x="0" y="63508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7"/>
                </a:lnTo>
                <a:lnTo>
                  <a:pt x="28700" y="16597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1"/>
                  <a:pt x="17289" y="62241"/>
                </a:cubicBezTo>
                <a:cubicBezTo>
                  <a:pt x="21208" y="62241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8" name="Freeform: Shape 327">
            <a:extLst>
              <a:ext uri="{FF2B5EF4-FFF2-40B4-BE49-F238E27FC236}">
                <a16:creationId xmlns:a16="http://schemas.microsoft.com/office/drawing/2014/main" id="{89D70651-C142-4FEF-A729-C0908A999CD5}"/>
              </a:ext>
            </a:extLst>
          </p:cNvPr>
          <p:cNvSpPr/>
          <p:nvPr/>
        </p:nvSpPr>
        <p:spPr>
          <a:xfrm>
            <a:off x="704818" y="4956431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2 h 77916"/>
              <a:gd name="connsiteX5" fmla="*/ 25242 w 45412"/>
              <a:gd name="connsiteY5" fmla="*/ 26164 h 77916"/>
              <a:gd name="connsiteX6" fmla="*/ 45413 w 45412"/>
              <a:gd name="connsiteY6" fmla="*/ 48755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4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8" y="26164"/>
                  <a:pt x="45413" y="35615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4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9" name="Freeform: Shape 328">
            <a:extLst>
              <a:ext uri="{FF2B5EF4-FFF2-40B4-BE49-F238E27FC236}">
                <a16:creationId xmlns:a16="http://schemas.microsoft.com/office/drawing/2014/main" id="{63B1353D-043B-481B-93E6-90E19748F642}"/>
              </a:ext>
            </a:extLst>
          </p:cNvPr>
          <p:cNvSpPr/>
          <p:nvPr/>
        </p:nvSpPr>
        <p:spPr>
          <a:xfrm>
            <a:off x="762794" y="4982596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0" name="Freeform: Shape 329">
            <a:extLst>
              <a:ext uri="{FF2B5EF4-FFF2-40B4-BE49-F238E27FC236}">
                <a16:creationId xmlns:a16="http://schemas.microsoft.com/office/drawing/2014/main" id="{4D0BD641-B17B-4401-A73B-A8363CE8B6AC}"/>
              </a:ext>
            </a:extLst>
          </p:cNvPr>
          <p:cNvSpPr/>
          <p:nvPr/>
        </p:nvSpPr>
        <p:spPr>
          <a:xfrm>
            <a:off x="824573" y="4963578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0 h 70654"/>
              <a:gd name="connsiteX7" fmla="*/ 1498 w 12332"/>
              <a:gd name="connsiteY7" fmla="*/ 19824 h 70654"/>
              <a:gd name="connsiteX8" fmla="*/ 8068 w 12332"/>
              <a:gd name="connsiteY8" fmla="*/ 19824 h 70654"/>
              <a:gd name="connsiteX9" fmla="*/ 8068 w 12332"/>
              <a:gd name="connsiteY9" fmla="*/ 70654 h 70654"/>
              <a:gd name="connsiteX10" fmla="*/ 1498 w 12332"/>
              <a:gd name="connsiteY10" fmla="*/ 70654 h 70654"/>
              <a:gd name="connsiteX11" fmla="*/ 1498 w 12332"/>
              <a:gd name="connsiteY11" fmla="*/ 19824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6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2" y="9105"/>
                  <a:pt x="4380" y="9105"/>
                </a:cubicBezTo>
                <a:cubicBezTo>
                  <a:pt x="1844" y="9105"/>
                  <a:pt x="0" y="7031"/>
                  <a:pt x="0" y="4610"/>
                </a:cubicBezTo>
                <a:close/>
                <a:moveTo>
                  <a:pt x="1498" y="19824"/>
                </a:moveTo>
                <a:lnTo>
                  <a:pt x="8068" y="19824"/>
                </a:lnTo>
                <a:lnTo>
                  <a:pt x="8068" y="70654"/>
                </a:lnTo>
                <a:lnTo>
                  <a:pt x="1498" y="70654"/>
                </a:lnTo>
                <a:lnTo>
                  <a:pt x="1498" y="1982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1" name="Freeform: Shape 330">
            <a:extLst>
              <a:ext uri="{FF2B5EF4-FFF2-40B4-BE49-F238E27FC236}">
                <a16:creationId xmlns:a16="http://schemas.microsoft.com/office/drawing/2014/main" id="{A268C3FF-FD99-4E05-AFF6-3441BD97DAAE}"/>
              </a:ext>
            </a:extLst>
          </p:cNvPr>
          <p:cNvSpPr/>
          <p:nvPr/>
        </p:nvSpPr>
        <p:spPr>
          <a:xfrm>
            <a:off x="850622" y="4982480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6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2 h 51751"/>
              <a:gd name="connsiteX8" fmla="*/ 6455 w 25587"/>
              <a:gd name="connsiteY8" fmla="*/ 51637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6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2"/>
                  <a:pt x="6455" y="27202"/>
                </a:cubicBezTo>
                <a:lnTo>
                  <a:pt x="6455" y="5163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2" name="Freeform: Shape 331">
            <a:extLst>
              <a:ext uri="{FF2B5EF4-FFF2-40B4-BE49-F238E27FC236}">
                <a16:creationId xmlns:a16="http://schemas.microsoft.com/office/drawing/2014/main" id="{75449D48-5B1D-4A5E-A747-50D7053C4752}"/>
              </a:ext>
            </a:extLst>
          </p:cNvPr>
          <p:cNvSpPr/>
          <p:nvPr/>
        </p:nvSpPr>
        <p:spPr>
          <a:xfrm>
            <a:off x="906293" y="4982480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6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3" name="Freeform: Shape 332">
            <a:extLst>
              <a:ext uri="{FF2B5EF4-FFF2-40B4-BE49-F238E27FC236}">
                <a16:creationId xmlns:a16="http://schemas.microsoft.com/office/drawing/2014/main" id="{6AF537AE-FE45-4DD2-BFD8-65DEAF8D797D}"/>
              </a:ext>
            </a:extLst>
          </p:cNvPr>
          <p:cNvSpPr/>
          <p:nvPr/>
        </p:nvSpPr>
        <p:spPr>
          <a:xfrm>
            <a:off x="972913" y="4982596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7" y="0"/>
                  <a:pt x="45413" y="9451"/>
                  <a:pt x="45413" y="22591"/>
                </a:cubicBezTo>
                <a:lnTo>
                  <a:pt x="45413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4" name="Freeform: Shape 333">
            <a:extLst>
              <a:ext uri="{FF2B5EF4-FFF2-40B4-BE49-F238E27FC236}">
                <a16:creationId xmlns:a16="http://schemas.microsoft.com/office/drawing/2014/main" id="{1D960B0A-5B86-4AE4-B887-A112670A2728}"/>
              </a:ext>
            </a:extLst>
          </p:cNvPr>
          <p:cNvSpPr/>
          <p:nvPr/>
        </p:nvSpPr>
        <p:spPr>
          <a:xfrm>
            <a:off x="1035269" y="4956431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5" name="Freeform: Shape 334">
            <a:extLst>
              <a:ext uri="{FF2B5EF4-FFF2-40B4-BE49-F238E27FC236}">
                <a16:creationId xmlns:a16="http://schemas.microsoft.com/office/drawing/2014/main" id="{6526C72B-B966-46EB-9919-F4D6AD683F2D}"/>
              </a:ext>
            </a:extLst>
          </p:cNvPr>
          <p:cNvSpPr/>
          <p:nvPr/>
        </p:nvSpPr>
        <p:spPr>
          <a:xfrm>
            <a:off x="1058321" y="4963578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0 h 70654"/>
              <a:gd name="connsiteX7" fmla="*/ 1498 w 12332"/>
              <a:gd name="connsiteY7" fmla="*/ 19824 h 70654"/>
              <a:gd name="connsiteX8" fmla="*/ 8068 w 12332"/>
              <a:gd name="connsiteY8" fmla="*/ 19824 h 70654"/>
              <a:gd name="connsiteX9" fmla="*/ 8068 w 12332"/>
              <a:gd name="connsiteY9" fmla="*/ 70654 h 70654"/>
              <a:gd name="connsiteX10" fmla="*/ 1498 w 12332"/>
              <a:gd name="connsiteY10" fmla="*/ 70654 h 70654"/>
              <a:gd name="connsiteX11" fmla="*/ 1498 w 12332"/>
              <a:gd name="connsiteY11" fmla="*/ 19824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3" y="0"/>
                  <a:pt x="6455" y="346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3" y="9105"/>
                  <a:pt x="4380" y="9105"/>
                </a:cubicBezTo>
                <a:cubicBezTo>
                  <a:pt x="1844" y="9105"/>
                  <a:pt x="0" y="7031"/>
                  <a:pt x="0" y="4610"/>
                </a:cubicBezTo>
                <a:close/>
                <a:moveTo>
                  <a:pt x="1498" y="19824"/>
                </a:moveTo>
                <a:lnTo>
                  <a:pt x="8068" y="19824"/>
                </a:lnTo>
                <a:lnTo>
                  <a:pt x="8068" y="70654"/>
                </a:lnTo>
                <a:lnTo>
                  <a:pt x="1498" y="70654"/>
                </a:lnTo>
                <a:lnTo>
                  <a:pt x="1498" y="1982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6" name="Freeform: Shape 335">
            <a:extLst>
              <a:ext uri="{FF2B5EF4-FFF2-40B4-BE49-F238E27FC236}">
                <a16:creationId xmlns:a16="http://schemas.microsoft.com/office/drawing/2014/main" id="{541641BB-5E96-4D72-8606-CBE365E13996}"/>
              </a:ext>
            </a:extLst>
          </p:cNvPr>
          <p:cNvSpPr/>
          <p:nvPr/>
        </p:nvSpPr>
        <p:spPr>
          <a:xfrm>
            <a:off x="1084370" y="4982596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7" name="Freeform: Shape 336">
            <a:extLst>
              <a:ext uri="{FF2B5EF4-FFF2-40B4-BE49-F238E27FC236}">
                <a16:creationId xmlns:a16="http://schemas.microsoft.com/office/drawing/2014/main" id="{2292F989-D9E9-4E8B-9814-39DC89D015F9}"/>
              </a:ext>
            </a:extLst>
          </p:cNvPr>
          <p:cNvSpPr/>
          <p:nvPr/>
        </p:nvSpPr>
        <p:spPr>
          <a:xfrm>
            <a:off x="1142346" y="4982596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8" name="Freeform: Shape 337">
            <a:extLst>
              <a:ext uri="{FF2B5EF4-FFF2-40B4-BE49-F238E27FC236}">
                <a16:creationId xmlns:a16="http://schemas.microsoft.com/office/drawing/2014/main" id="{1B24EF10-FEE3-451A-ACA0-49F6321418CC}"/>
              </a:ext>
            </a:extLst>
          </p:cNvPr>
          <p:cNvSpPr/>
          <p:nvPr/>
        </p:nvSpPr>
        <p:spPr>
          <a:xfrm>
            <a:off x="1222452" y="4981673"/>
            <a:ext cx="82180" cy="54057"/>
          </a:xfrm>
          <a:custGeom>
            <a:avLst/>
            <a:gdLst>
              <a:gd name="connsiteX0" fmla="*/ 60051 w 82180"/>
              <a:gd name="connsiteY0" fmla="*/ 54057 h 54057"/>
              <a:gd name="connsiteX1" fmla="*/ 41379 w 82180"/>
              <a:gd name="connsiteY1" fmla="*/ 13140 h 54057"/>
              <a:gd name="connsiteX2" fmla="*/ 22476 w 82180"/>
              <a:gd name="connsiteY2" fmla="*/ 54057 h 54057"/>
              <a:gd name="connsiteX3" fmla="*/ 0 w 82180"/>
              <a:gd name="connsiteY3" fmla="*/ 1614 h 54057"/>
              <a:gd name="connsiteX4" fmla="*/ 7377 w 82180"/>
              <a:gd name="connsiteY4" fmla="*/ 1614 h 54057"/>
              <a:gd name="connsiteX5" fmla="*/ 23283 w 82180"/>
              <a:gd name="connsiteY5" fmla="*/ 39765 h 54057"/>
              <a:gd name="connsiteX6" fmla="*/ 41494 w 82180"/>
              <a:gd name="connsiteY6" fmla="*/ 0 h 54057"/>
              <a:gd name="connsiteX7" fmla="*/ 59590 w 82180"/>
              <a:gd name="connsiteY7" fmla="*/ 39765 h 54057"/>
              <a:gd name="connsiteX8" fmla="*/ 75496 w 82180"/>
              <a:gd name="connsiteY8" fmla="*/ 1614 h 54057"/>
              <a:gd name="connsiteX9" fmla="*/ 82181 w 82180"/>
              <a:gd name="connsiteY9" fmla="*/ 1614 h 54057"/>
              <a:gd name="connsiteX10" fmla="*/ 60166 w 82180"/>
              <a:gd name="connsiteY10" fmla="*/ 54057 h 5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180" h="54057">
                <a:moveTo>
                  <a:pt x="60051" y="54057"/>
                </a:moveTo>
                <a:lnTo>
                  <a:pt x="41379" y="13140"/>
                </a:lnTo>
                <a:lnTo>
                  <a:pt x="22476" y="54057"/>
                </a:lnTo>
                <a:lnTo>
                  <a:pt x="0" y="1614"/>
                </a:lnTo>
                <a:lnTo>
                  <a:pt x="7377" y="1614"/>
                </a:lnTo>
                <a:lnTo>
                  <a:pt x="23283" y="39765"/>
                </a:lnTo>
                <a:lnTo>
                  <a:pt x="41494" y="0"/>
                </a:lnTo>
                <a:lnTo>
                  <a:pt x="59590" y="39765"/>
                </a:lnTo>
                <a:lnTo>
                  <a:pt x="75496" y="1614"/>
                </a:lnTo>
                <a:lnTo>
                  <a:pt x="82181" y="1614"/>
                </a:lnTo>
                <a:lnTo>
                  <a:pt x="60166" y="5405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9" name="Freeform: Shape 338">
            <a:extLst>
              <a:ext uri="{FF2B5EF4-FFF2-40B4-BE49-F238E27FC236}">
                <a16:creationId xmlns:a16="http://schemas.microsoft.com/office/drawing/2014/main" id="{F98BDD4B-EF3F-4052-97AC-1DF3D5E359A9}"/>
              </a:ext>
            </a:extLst>
          </p:cNvPr>
          <p:cNvSpPr/>
          <p:nvPr/>
        </p:nvSpPr>
        <p:spPr>
          <a:xfrm>
            <a:off x="1309705" y="4982480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6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0" name="Freeform: Shape 339">
            <a:extLst>
              <a:ext uri="{FF2B5EF4-FFF2-40B4-BE49-F238E27FC236}">
                <a16:creationId xmlns:a16="http://schemas.microsoft.com/office/drawing/2014/main" id="{F0FA08D7-762F-4826-A473-0D0AD2B10393}"/>
              </a:ext>
            </a:extLst>
          </p:cNvPr>
          <p:cNvSpPr/>
          <p:nvPr/>
        </p:nvSpPr>
        <p:spPr>
          <a:xfrm>
            <a:off x="1376325" y="4982480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6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2 h 51751"/>
              <a:gd name="connsiteX8" fmla="*/ 6455 w 25587"/>
              <a:gd name="connsiteY8" fmla="*/ 51637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6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2"/>
                  <a:pt x="6455" y="27202"/>
                </a:cubicBezTo>
                <a:lnTo>
                  <a:pt x="6455" y="5163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1" name="Freeform: Shape 340">
            <a:extLst>
              <a:ext uri="{FF2B5EF4-FFF2-40B4-BE49-F238E27FC236}">
                <a16:creationId xmlns:a16="http://schemas.microsoft.com/office/drawing/2014/main" id="{76DACE56-6188-43D7-8D5B-573210333138}"/>
              </a:ext>
            </a:extLst>
          </p:cNvPr>
          <p:cNvSpPr/>
          <p:nvPr/>
        </p:nvSpPr>
        <p:spPr>
          <a:xfrm>
            <a:off x="1411480" y="4956431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2" name="Freeform: Shape 341">
            <a:extLst>
              <a:ext uri="{FF2B5EF4-FFF2-40B4-BE49-F238E27FC236}">
                <a16:creationId xmlns:a16="http://schemas.microsoft.com/office/drawing/2014/main" id="{85542993-C7F0-42F4-B098-35EC062BAF7F}"/>
              </a:ext>
            </a:extLst>
          </p:cNvPr>
          <p:cNvSpPr/>
          <p:nvPr/>
        </p:nvSpPr>
        <p:spPr>
          <a:xfrm>
            <a:off x="1432227" y="4956316"/>
            <a:ext cx="52097" cy="78722"/>
          </a:xfrm>
          <a:custGeom>
            <a:avLst/>
            <a:gdLst>
              <a:gd name="connsiteX0" fmla="*/ 45643 w 52097"/>
              <a:gd name="connsiteY0" fmla="*/ 66159 h 78722"/>
              <a:gd name="connsiteX1" fmla="*/ 25473 w 52097"/>
              <a:gd name="connsiteY1" fmla="*/ 78723 h 78722"/>
              <a:gd name="connsiteX2" fmla="*/ 0 w 52097"/>
              <a:gd name="connsiteY2" fmla="*/ 52674 h 78722"/>
              <a:gd name="connsiteX3" fmla="*/ 25473 w 52097"/>
              <a:gd name="connsiteY3" fmla="*/ 26164 h 78722"/>
              <a:gd name="connsiteX4" fmla="*/ 45643 w 52097"/>
              <a:gd name="connsiteY4" fmla="*/ 38843 h 78722"/>
              <a:gd name="connsiteX5" fmla="*/ 45643 w 52097"/>
              <a:gd name="connsiteY5" fmla="*/ 0 h 78722"/>
              <a:gd name="connsiteX6" fmla="*/ 52098 w 52097"/>
              <a:gd name="connsiteY6" fmla="*/ 0 h 78722"/>
              <a:gd name="connsiteX7" fmla="*/ 52098 w 52097"/>
              <a:gd name="connsiteY7" fmla="*/ 77801 h 78722"/>
              <a:gd name="connsiteX8" fmla="*/ 45643 w 52097"/>
              <a:gd name="connsiteY8" fmla="*/ 77801 h 78722"/>
              <a:gd name="connsiteX9" fmla="*/ 45643 w 52097"/>
              <a:gd name="connsiteY9" fmla="*/ 66044 h 78722"/>
              <a:gd name="connsiteX10" fmla="*/ 6685 w 52097"/>
              <a:gd name="connsiteY10" fmla="*/ 52559 h 78722"/>
              <a:gd name="connsiteX11" fmla="*/ 26049 w 52097"/>
              <a:gd name="connsiteY11" fmla="*/ 72729 h 78722"/>
              <a:gd name="connsiteX12" fmla="*/ 45643 w 52097"/>
              <a:gd name="connsiteY12" fmla="*/ 52559 h 78722"/>
              <a:gd name="connsiteX13" fmla="*/ 26049 w 52097"/>
              <a:gd name="connsiteY13" fmla="*/ 32273 h 78722"/>
              <a:gd name="connsiteX14" fmla="*/ 6685 w 52097"/>
              <a:gd name="connsiteY14" fmla="*/ 52559 h 7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2">
                <a:moveTo>
                  <a:pt x="45643" y="66159"/>
                </a:moveTo>
                <a:cubicBezTo>
                  <a:pt x="42070" y="73767"/>
                  <a:pt x="34693" y="78723"/>
                  <a:pt x="25473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3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4"/>
                </a:lnTo>
                <a:close/>
                <a:moveTo>
                  <a:pt x="6685" y="52559"/>
                </a:moveTo>
                <a:cubicBezTo>
                  <a:pt x="6685" y="64200"/>
                  <a:pt x="14638" y="72729"/>
                  <a:pt x="26049" y="72729"/>
                </a:cubicBezTo>
                <a:cubicBezTo>
                  <a:pt x="37460" y="72729"/>
                  <a:pt x="45643" y="64200"/>
                  <a:pt x="45643" y="52559"/>
                </a:cubicBezTo>
                <a:cubicBezTo>
                  <a:pt x="45643" y="40917"/>
                  <a:pt x="37460" y="32273"/>
                  <a:pt x="26049" y="32273"/>
                </a:cubicBezTo>
                <a:cubicBezTo>
                  <a:pt x="14638" y="32273"/>
                  <a:pt x="6685" y="40802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3" name="Freeform: Shape 342">
            <a:extLst>
              <a:ext uri="{FF2B5EF4-FFF2-40B4-BE49-F238E27FC236}">
                <a16:creationId xmlns:a16="http://schemas.microsoft.com/office/drawing/2014/main" id="{3F93DAC1-4C32-48A4-A6DF-8AC224444713}"/>
              </a:ext>
            </a:extLst>
          </p:cNvPr>
          <p:cNvSpPr/>
          <p:nvPr/>
        </p:nvSpPr>
        <p:spPr>
          <a:xfrm>
            <a:off x="1498386" y="4982480"/>
            <a:ext cx="35846" cy="52558"/>
          </a:xfrm>
          <a:custGeom>
            <a:avLst/>
            <a:gdLst>
              <a:gd name="connsiteX0" fmla="*/ 17520 w 35846"/>
              <a:gd name="connsiteY0" fmla="*/ 47257 h 52558"/>
              <a:gd name="connsiteX1" fmla="*/ 29507 w 35846"/>
              <a:gd name="connsiteY1" fmla="*/ 38612 h 52558"/>
              <a:gd name="connsiteX2" fmla="*/ 23398 w 35846"/>
              <a:gd name="connsiteY2" fmla="*/ 31120 h 52558"/>
              <a:gd name="connsiteX3" fmla="*/ 10373 w 35846"/>
              <a:gd name="connsiteY3" fmla="*/ 26049 h 52558"/>
              <a:gd name="connsiteX4" fmla="*/ 1037 w 35846"/>
              <a:gd name="connsiteY4" fmla="*/ 13946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6 w 35846"/>
              <a:gd name="connsiteY8" fmla="*/ 5302 h 52558"/>
              <a:gd name="connsiteX9" fmla="*/ 7492 w 35846"/>
              <a:gd name="connsiteY9" fmla="*/ 13255 h 52558"/>
              <a:gd name="connsiteX10" fmla="*/ 13485 w 35846"/>
              <a:gd name="connsiteY10" fmla="*/ 20516 h 52558"/>
              <a:gd name="connsiteX11" fmla="*/ 26510 w 35846"/>
              <a:gd name="connsiteY11" fmla="*/ 25588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2 h 52558"/>
              <a:gd name="connsiteX15" fmla="*/ 0 w 35846"/>
              <a:gd name="connsiteY15" fmla="*/ 40111 h 52558"/>
              <a:gd name="connsiteX16" fmla="*/ 17520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5"/>
                  <a:pt x="1037" y="13946"/>
                </a:cubicBezTo>
                <a:cubicBezTo>
                  <a:pt x="1037" y="5302"/>
                  <a:pt x="8184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3"/>
                  <a:pt x="7492" y="13255"/>
                </a:cubicBezTo>
                <a:cubicBezTo>
                  <a:pt x="7492" y="16713"/>
                  <a:pt x="9106" y="18903"/>
                  <a:pt x="13485" y="20516"/>
                </a:cubicBezTo>
                <a:lnTo>
                  <a:pt x="26510" y="25588"/>
                </a:lnTo>
                <a:cubicBezTo>
                  <a:pt x="32965" y="28239"/>
                  <a:pt x="35846" y="32158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1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4" name="Freeform: Shape 343">
            <a:extLst>
              <a:ext uri="{FF2B5EF4-FFF2-40B4-BE49-F238E27FC236}">
                <a16:creationId xmlns:a16="http://schemas.microsoft.com/office/drawing/2014/main" id="{D244F81F-4C00-4332-ADAE-721870D909C9}"/>
              </a:ext>
            </a:extLst>
          </p:cNvPr>
          <p:cNvSpPr/>
          <p:nvPr/>
        </p:nvSpPr>
        <p:spPr>
          <a:xfrm>
            <a:off x="1544490" y="5025357"/>
            <a:ext cx="9912" cy="9681"/>
          </a:xfrm>
          <a:custGeom>
            <a:avLst/>
            <a:gdLst>
              <a:gd name="connsiteX0" fmla="*/ 0 w 9912"/>
              <a:gd name="connsiteY0" fmla="*/ 4841 h 9681"/>
              <a:gd name="connsiteX1" fmla="*/ 4956 w 9912"/>
              <a:gd name="connsiteY1" fmla="*/ 0 h 9681"/>
              <a:gd name="connsiteX2" fmla="*/ 9912 w 9912"/>
              <a:gd name="connsiteY2" fmla="*/ 4841 h 9681"/>
              <a:gd name="connsiteX3" fmla="*/ 4956 w 9912"/>
              <a:gd name="connsiteY3" fmla="*/ 9682 h 9681"/>
              <a:gd name="connsiteX4" fmla="*/ 0 w 9912"/>
              <a:gd name="connsiteY4" fmla="*/ 4841 h 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2" h="9681">
                <a:moveTo>
                  <a:pt x="0" y="4841"/>
                </a:moveTo>
                <a:cubicBezTo>
                  <a:pt x="0" y="1960"/>
                  <a:pt x="2075" y="0"/>
                  <a:pt x="4956" y="0"/>
                </a:cubicBezTo>
                <a:cubicBezTo>
                  <a:pt x="7838" y="0"/>
                  <a:pt x="9912" y="1960"/>
                  <a:pt x="9912" y="4841"/>
                </a:cubicBezTo>
                <a:cubicBezTo>
                  <a:pt x="9912" y="7723"/>
                  <a:pt x="7838" y="9682"/>
                  <a:pt x="4956" y="9682"/>
                </a:cubicBezTo>
                <a:cubicBezTo>
                  <a:pt x="2075" y="9682"/>
                  <a:pt x="0" y="7723"/>
                  <a:pt x="0" y="4841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5" name="Freeform: Shape 344">
            <a:extLst>
              <a:ext uri="{FF2B5EF4-FFF2-40B4-BE49-F238E27FC236}">
                <a16:creationId xmlns:a16="http://schemas.microsoft.com/office/drawing/2014/main" id="{503004BD-3213-4EC8-A12C-00068C534B45}"/>
              </a:ext>
            </a:extLst>
          </p:cNvPr>
          <p:cNvSpPr/>
          <p:nvPr/>
        </p:nvSpPr>
        <p:spPr>
          <a:xfrm>
            <a:off x="1593591" y="4956431"/>
            <a:ext cx="6685" cy="77800"/>
          </a:xfrm>
          <a:custGeom>
            <a:avLst/>
            <a:gdLst>
              <a:gd name="connsiteX0" fmla="*/ 0 w 6685"/>
              <a:gd name="connsiteY0" fmla="*/ 0 h 77800"/>
              <a:gd name="connsiteX1" fmla="*/ 6685 w 6685"/>
              <a:gd name="connsiteY1" fmla="*/ 0 h 77800"/>
              <a:gd name="connsiteX2" fmla="*/ 6685 w 6685"/>
              <a:gd name="connsiteY2" fmla="*/ 77801 h 77800"/>
              <a:gd name="connsiteX3" fmla="*/ 0 w 6685"/>
              <a:gd name="connsiteY3" fmla="*/ 77801 h 77800"/>
              <a:gd name="connsiteX4" fmla="*/ 0 w 6685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5" h="77800">
                <a:moveTo>
                  <a:pt x="0" y="0"/>
                </a:moveTo>
                <a:lnTo>
                  <a:pt x="6685" y="0"/>
                </a:lnTo>
                <a:lnTo>
                  <a:pt x="668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6" name="Freeform: Shape 345">
            <a:extLst>
              <a:ext uri="{FF2B5EF4-FFF2-40B4-BE49-F238E27FC236}">
                <a16:creationId xmlns:a16="http://schemas.microsoft.com/office/drawing/2014/main" id="{53721BB0-8508-41D3-944A-E31849DCC9DD}"/>
              </a:ext>
            </a:extLst>
          </p:cNvPr>
          <p:cNvSpPr/>
          <p:nvPr/>
        </p:nvSpPr>
        <p:spPr>
          <a:xfrm>
            <a:off x="1617681" y="4966805"/>
            <a:ext cx="29506" cy="68349"/>
          </a:xfrm>
          <a:custGeom>
            <a:avLst/>
            <a:gdLst>
              <a:gd name="connsiteX0" fmla="*/ 16597 w 29506"/>
              <a:gd name="connsiteY0" fmla="*/ 68234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7 h 68349"/>
              <a:gd name="connsiteX5" fmla="*/ 28700 w 29506"/>
              <a:gd name="connsiteY5" fmla="*/ 16597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7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7" y="68234"/>
                </a:moveTo>
                <a:cubicBezTo>
                  <a:pt x="6339" y="68234"/>
                  <a:pt x="0" y="63508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7"/>
                </a:lnTo>
                <a:lnTo>
                  <a:pt x="28700" y="16597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1"/>
                  <a:pt x="17289" y="62241"/>
                </a:cubicBezTo>
                <a:cubicBezTo>
                  <a:pt x="21208" y="62241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49"/>
                  <a:pt x="16597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7" name="Freeform: Shape 346">
            <a:extLst>
              <a:ext uri="{FF2B5EF4-FFF2-40B4-BE49-F238E27FC236}">
                <a16:creationId xmlns:a16="http://schemas.microsoft.com/office/drawing/2014/main" id="{88848C7E-AB30-4C89-A4B6-19F725227CE3}"/>
              </a:ext>
            </a:extLst>
          </p:cNvPr>
          <p:cNvSpPr/>
          <p:nvPr/>
        </p:nvSpPr>
        <p:spPr>
          <a:xfrm>
            <a:off x="1682227" y="4982596"/>
            <a:ext cx="78377" cy="51867"/>
          </a:xfrm>
          <a:custGeom>
            <a:avLst/>
            <a:gdLst>
              <a:gd name="connsiteX0" fmla="*/ 6455 w 78377"/>
              <a:gd name="connsiteY0" fmla="*/ 51636 h 51867"/>
              <a:gd name="connsiteX1" fmla="*/ 0 w 78377"/>
              <a:gd name="connsiteY1" fmla="*/ 51636 h 51867"/>
              <a:gd name="connsiteX2" fmla="*/ 0 w 78377"/>
              <a:gd name="connsiteY2" fmla="*/ 807 h 51867"/>
              <a:gd name="connsiteX3" fmla="*/ 6455 w 78377"/>
              <a:gd name="connsiteY3" fmla="*/ 807 h 51867"/>
              <a:gd name="connsiteX4" fmla="*/ 6455 w 78377"/>
              <a:gd name="connsiteY4" fmla="*/ 12218 h 51867"/>
              <a:gd name="connsiteX5" fmla="*/ 24320 w 78377"/>
              <a:gd name="connsiteY5" fmla="*/ 0 h 51867"/>
              <a:gd name="connsiteX6" fmla="*/ 40687 w 78377"/>
              <a:gd name="connsiteY6" fmla="*/ 12909 h 51867"/>
              <a:gd name="connsiteX7" fmla="*/ 59590 w 78377"/>
              <a:gd name="connsiteY7" fmla="*/ 0 h 51867"/>
              <a:gd name="connsiteX8" fmla="*/ 78377 w 78377"/>
              <a:gd name="connsiteY8" fmla="*/ 22591 h 51867"/>
              <a:gd name="connsiteX9" fmla="*/ 78377 w 78377"/>
              <a:gd name="connsiteY9" fmla="*/ 51636 h 51867"/>
              <a:gd name="connsiteX10" fmla="*/ 71923 w 78377"/>
              <a:gd name="connsiteY10" fmla="*/ 51636 h 51867"/>
              <a:gd name="connsiteX11" fmla="*/ 71923 w 78377"/>
              <a:gd name="connsiteY11" fmla="*/ 23513 h 51867"/>
              <a:gd name="connsiteX12" fmla="*/ 58322 w 78377"/>
              <a:gd name="connsiteY12" fmla="*/ 6224 h 51867"/>
              <a:gd name="connsiteX13" fmla="*/ 42416 w 78377"/>
              <a:gd name="connsiteY13" fmla="*/ 25242 h 51867"/>
              <a:gd name="connsiteX14" fmla="*/ 42416 w 78377"/>
              <a:gd name="connsiteY14" fmla="*/ 51752 h 51867"/>
              <a:gd name="connsiteX15" fmla="*/ 35961 w 78377"/>
              <a:gd name="connsiteY15" fmla="*/ 51752 h 51867"/>
              <a:gd name="connsiteX16" fmla="*/ 35961 w 78377"/>
              <a:gd name="connsiteY16" fmla="*/ 23628 h 51867"/>
              <a:gd name="connsiteX17" fmla="*/ 22361 w 78377"/>
              <a:gd name="connsiteY17" fmla="*/ 6339 h 51867"/>
              <a:gd name="connsiteX18" fmla="*/ 6339 w 78377"/>
              <a:gd name="connsiteY18" fmla="*/ 26394 h 51867"/>
              <a:gd name="connsiteX19" fmla="*/ 6339 w 78377"/>
              <a:gd name="connsiteY19" fmla="*/ 51867 h 5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377" h="51867">
                <a:moveTo>
                  <a:pt x="6455" y="51636"/>
                </a:moveTo>
                <a:lnTo>
                  <a:pt x="0" y="51636"/>
                </a:lnTo>
                <a:lnTo>
                  <a:pt x="0" y="807"/>
                </a:lnTo>
                <a:lnTo>
                  <a:pt x="6455" y="807"/>
                </a:lnTo>
                <a:lnTo>
                  <a:pt x="6455" y="12218"/>
                </a:lnTo>
                <a:cubicBezTo>
                  <a:pt x="9682" y="4841"/>
                  <a:pt x="16252" y="0"/>
                  <a:pt x="24320" y="0"/>
                </a:cubicBezTo>
                <a:cubicBezTo>
                  <a:pt x="33195" y="0"/>
                  <a:pt x="38382" y="5071"/>
                  <a:pt x="40687" y="12909"/>
                </a:cubicBezTo>
                <a:cubicBezTo>
                  <a:pt x="43799" y="5187"/>
                  <a:pt x="50830" y="0"/>
                  <a:pt x="59590" y="0"/>
                </a:cubicBezTo>
                <a:cubicBezTo>
                  <a:pt x="72153" y="0"/>
                  <a:pt x="78377" y="9451"/>
                  <a:pt x="78377" y="22591"/>
                </a:cubicBezTo>
                <a:lnTo>
                  <a:pt x="78377" y="51636"/>
                </a:lnTo>
                <a:lnTo>
                  <a:pt x="71923" y="51636"/>
                </a:lnTo>
                <a:lnTo>
                  <a:pt x="71923" y="23513"/>
                </a:lnTo>
                <a:cubicBezTo>
                  <a:pt x="71923" y="11987"/>
                  <a:pt x="67312" y="6224"/>
                  <a:pt x="58322" y="6224"/>
                </a:cubicBezTo>
                <a:cubicBezTo>
                  <a:pt x="49331" y="6224"/>
                  <a:pt x="42416" y="14523"/>
                  <a:pt x="42416" y="25242"/>
                </a:cubicBezTo>
                <a:lnTo>
                  <a:pt x="42416" y="51752"/>
                </a:lnTo>
                <a:lnTo>
                  <a:pt x="35961" y="51752"/>
                </a:lnTo>
                <a:lnTo>
                  <a:pt x="35961" y="23628"/>
                </a:lnTo>
                <a:cubicBezTo>
                  <a:pt x="35961" y="12102"/>
                  <a:pt x="31351" y="6339"/>
                  <a:pt x="22361" y="6339"/>
                </a:cubicBezTo>
                <a:cubicBezTo>
                  <a:pt x="13370" y="6339"/>
                  <a:pt x="6339" y="15099"/>
                  <a:pt x="6339" y="26394"/>
                </a:cubicBezTo>
                <a:lnTo>
                  <a:pt x="6339" y="5186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8" name="Freeform: Shape 347">
            <a:extLst>
              <a:ext uri="{FF2B5EF4-FFF2-40B4-BE49-F238E27FC236}">
                <a16:creationId xmlns:a16="http://schemas.microsoft.com/office/drawing/2014/main" id="{60207CEA-ED6C-4D2B-BE92-BE108E5E5CC7}"/>
              </a:ext>
            </a:extLst>
          </p:cNvPr>
          <p:cNvSpPr/>
          <p:nvPr/>
        </p:nvSpPr>
        <p:spPr>
          <a:xfrm>
            <a:off x="1776049" y="4963578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0 h 70654"/>
              <a:gd name="connsiteX7" fmla="*/ 1498 w 12332"/>
              <a:gd name="connsiteY7" fmla="*/ 19824 h 70654"/>
              <a:gd name="connsiteX8" fmla="*/ 8068 w 12332"/>
              <a:gd name="connsiteY8" fmla="*/ 19824 h 70654"/>
              <a:gd name="connsiteX9" fmla="*/ 8068 w 12332"/>
              <a:gd name="connsiteY9" fmla="*/ 70654 h 70654"/>
              <a:gd name="connsiteX10" fmla="*/ 1498 w 12332"/>
              <a:gd name="connsiteY10" fmla="*/ 70654 h 70654"/>
              <a:gd name="connsiteX11" fmla="*/ 1498 w 12332"/>
              <a:gd name="connsiteY11" fmla="*/ 19824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3" y="0"/>
                  <a:pt x="6455" y="346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3" y="9105"/>
                  <a:pt x="4380" y="9105"/>
                </a:cubicBezTo>
                <a:cubicBezTo>
                  <a:pt x="1844" y="9105"/>
                  <a:pt x="0" y="7031"/>
                  <a:pt x="0" y="4610"/>
                </a:cubicBezTo>
                <a:close/>
                <a:moveTo>
                  <a:pt x="1498" y="19824"/>
                </a:moveTo>
                <a:lnTo>
                  <a:pt x="8068" y="19824"/>
                </a:lnTo>
                <a:lnTo>
                  <a:pt x="8068" y="70654"/>
                </a:lnTo>
                <a:lnTo>
                  <a:pt x="1498" y="70654"/>
                </a:lnTo>
                <a:lnTo>
                  <a:pt x="1498" y="1982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9" name="Freeform: Shape 348">
            <a:extLst>
              <a:ext uri="{FF2B5EF4-FFF2-40B4-BE49-F238E27FC236}">
                <a16:creationId xmlns:a16="http://schemas.microsoft.com/office/drawing/2014/main" id="{10DE22B2-4AFE-46E0-8092-2F559FB004DE}"/>
              </a:ext>
            </a:extLst>
          </p:cNvPr>
          <p:cNvSpPr/>
          <p:nvPr/>
        </p:nvSpPr>
        <p:spPr>
          <a:xfrm>
            <a:off x="1798179" y="4982480"/>
            <a:ext cx="52097" cy="78376"/>
          </a:xfrm>
          <a:custGeom>
            <a:avLst/>
            <a:gdLst>
              <a:gd name="connsiteX0" fmla="*/ 25473 w 52097"/>
              <a:gd name="connsiteY0" fmla="*/ 78377 h 78376"/>
              <a:gd name="connsiteX1" fmla="*/ 4956 w 52097"/>
              <a:gd name="connsiteY1" fmla="*/ 71462 h 78376"/>
              <a:gd name="connsiteX2" fmla="*/ 4956 w 52097"/>
              <a:gd name="connsiteY2" fmla="*/ 64431 h 78376"/>
              <a:gd name="connsiteX3" fmla="*/ 25473 w 52097"/>
              <a:gd name="connsiteY3" fmla="*/ 72268 h 78376"/>
              <a:gd name="connsiteX4" fmla="*/ 45643 w 52097"/>
              <a:gd name="connsiteY4" fmla="*/ 53020 h 78376"/>
              <a:gd name="connsiteX5" fmla="*/ 45643 w 52097"/>
              <a:gd name="connsiteY5" fmla="*/ 39995 h 78376"/>
              <a:gd name="connsiteX6" fmla="*/ 25473 w 52097"/>
              <a:gd name="connsiteY6" fmla="*/ 52559 h 78376"/>
              <a:gd name="connsiteX7" fmla="*/ 0 w 52097"/>
              <a:gd name="connsiteY7" fmla="*/ 26510 h 78376"/>
              <a:gd name="connsiteX8" fmla="*/ 25473 w 52097"/>
              <a:gd name="connsiteY8" fmla="*/ 0 h 78376"/>
              <a:gd name="connsiteX9" fmla="*/ 45643 w 52097"/>
              <a:gd name="connsiteY9" fmla="*/ 12679 h 78376"/>
              <a:gd name="connsiteX10" fmla="*/ 45643 w 52097"/>
              <a:gd name="connsiteY10" fmla="*/ 807 h 78376"/>
              <a:gd name="connsiteX11" fmla="*/ 52098 w 52097"/>
              <a:gd name="connsiteY11" fmla="*/ 807 h 78376"/>
              <a:gd name="connsiteX12" fmla="*/ 52098 w 52097"/>
              <a:gd name="connsiteY12" fmla="*/ 52443 h 78376"/>
              <a:gd name="connsiteX13" fmla="*/ 25473 w 52097"/>
              <a:gd name="connsiteY13" fmla="*/ 78262 h 78376"/>
              <a:gd name="connsiteX14" fmla="*/ 26049 w 52097"/>
              <a:gd name="connsiteY14" fmla="*/ 6109 h 78376"/>
              <a:gd name="connsiteX15" fmla="*/ 6685 w 52097"/>
              <a:gd name="connsiteY15" fmla="*/ 26395 h 78376"/>
              <a:gd name="connsiteX16" fmla="*/ 26049 w 52097"/>
              <a:gd name="connsiteY16" fmla="*/ 46565 h 78376"/>
              <a:gd name="connsiteX17" fmla="*/ 45643 w 52097"/>
              <a:gd name="connsiteY17" fmla="*/ 26395 h 78376"/>
              <a:gd name="connsiteX18" fmla="*/ 26049 w 52097"/>
              <a:gd name="connsiteY18" fmla="*/ 6109 h 7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097" h="78376">
                <a:moveTo>
                  <a:pt x="25473" y="78377"/>
                </a:moveTo>
                <a:cubicBezTo>
                  <a:pt x="17750" y="78377"/>
                  <a:pt x="10374" y="76072"/>
                  <a:pt x="4956" y="71462"/>
                </a:cubicBezTo>
                <a:lnTo>
                  <a:pt x="4956" y="64431"/>
                </a:lnTo>
                <a:cubicBezTo>
                  <a:pt x="10374" y="69732"/>
                  <a:pt x="18211" y="72268"/>
                  <a:pt x="25473" y="72268"/>
                </a:cubicBezTo>
                <a:cubicBezTo>
                  <a:pt x="38382" y="72268"/>
                  <a:pt x="45643" y="65583"/>
                  <a:pt x="45643" y="53020"/>
                </a:cubicBezTo>
                <a:lnTo>
                  <a:pt x="45643" y="39995"/>
                </a:lnTo>
                <a:cubicBezTo>
                  <a:pt x="42070" y="47603"/>
                  <a:pt x="34694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694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2443"/>
                </a:lnTo>
                <a:cubicBezTo>
                  <a:pt x="52098" y="69041"/>
                  <a:pt x="42301" y="78262"/>
                  <a:pt x="25473" y="78262"/>
                </a:cubicBezTo>
                <a:close/>
                <a:moveTo>
                  <a:pt x="26049" y="6109"/>
                </a:moveTo>
                <a:cubicBezTo>
                  <a:pt x="14638" y="6109"/>
                  <a:pt x="6685" y="14638"/>
                  <a:pt x="6685" y="26395"/>
                </a:cubicBezTo>
                <a:cubicBezTo>
                  <a:pt x="6685" y="38151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0" name="Freeform: Shape 349">
            <a:extLst>
              <a:ext uri="{FF2B5EF4-FFF2-40B4-BE49-F238E27FC236}">
                <a16:creationId xmlns:a16="http://schemas.microsoft.com/office/drawing/2014/main" id="{C3B08B17-82C8-46BD-8CAB-B8D571ED58FF}"/>
              </a:ext>
            </a:extLst>
          </p:cNvPr>
          <p:cNvSpPr/>
          <p:nvPr/>
        </p:nvSpPr>
        <p:spPr>
          <a:xfrm>
            <a:off x="1868372" y="4956431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2 h 77916"/>
              <a:gd name="connsiteX5" fmla="*/ 25242 w 45412"/>
              <a:gd name="connsiteY5" fmla="*/ 26164 h 77916"/>
              <a:gd name="connsiteX6" fmla="*/ 45412 w 45412"/>
              <a:gd name="connsiteY6" fmla="*/ 48755 h 77916"/>
              <a:gd name="connsiteX7" fmla="*/ 45412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4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8" y="26164"/>
                  <a:pt x="45412" y="35615"/>
                  <a:pt x="45412" y="48755"/>
                </a:cubicBezTo>
                <a:lnTo>
                  <a:pt x="45412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4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1" name="Freeform: Shape 350">
            <a:extLst>
              <a:ext uri="{FF2B5EF4-FFF2-40B4-BE49-F238E27FC236}">
                <a16:creationId xmlns:a16="http://schemas.microsoft.com/office/drawing/2014/main" id="{B32C6614-F17B-4A25-B2DC-42E88131F27B}"/>
              </a:ext>
            </a:extLst>
          </p:cNvPr>
          <p:cNvSpPr/>
          <p:nvPr/>
        </p:nvSpPr>
        <p:spPr>
          <a:xfrm>
            <a:off x="1927731" y="4966805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7 h 68349"/>
              <a:gd name="connsiteX5" fmla="*/ 28700 w 29506"/>
              <a:gd name="connsiteY5" fmla="*/ 16597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39" y="68234"/>
                  <a:pt x="0" y="63508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7"/>
                </a:lnTo>
                <a:lnTo>
                  <a:pt x="28700" y="16597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1"/>
                  <a:pt x="17289" y="62241"/>
                </a:cubicBezTo>
                <a:cubicBezTo>
                  <a:pt x="21208" y="62241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2" name="Freeform: Shape 351">
            <a:extLst>
              <a:ext uri="{FF2B5EF4-FFF2-40B4-BE49-F238E27FC236}">
                <a16:creationId xmlns:a16="http://schemas.microsoft.com/office/drawing/2014/main" id="{94B4E06B-3252-48F3-83A9-DA7034655075}"/>
              </a:ext>
            </a:extLst>
          </p:cNvPr>
          <p:cNvSpPr/>
          <p:nvPr/>
        </p:nvSpPr>
        <p:spPr>
          <a:xfrm>
            <a:off x="1988243" y="4982596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3" name="Freeform: Shape 352">
            <a:extLst>
              <a:ext uri="{FF2B5EF4-FFF2-40B4-BE49-F238E27FC236}">
                <a16:creationId xmlns:a16="http://schemas.microsoft.com/office/drawing/2014/main" id="{8D42898E-8B3C-43E0-A2B6-F671112FE7EE}"/>
              </a:ext>
            </a:extLst>
          </p:cNvPr>
          <p:cNvSpPr/>
          <p:nvPr/>
        </p:nvSpPr>
        <p:spPr>
          <a:xfrm>
            <a:off x="2043799" y="4983287"/>
            <a:ext cx="50945" cy="52443"/>
          </a:xfrm>
          <a:custGeom>
            <a:avLst/>
            <a:gdLst>
              <a:gd name="connsiteX0" fmla="*/ 25472 w 50945"/>
              <a:gd name="connsiteY0" fmla="*/ 52443 h 52443"/>
              <a:gd name="connsiteX1" fmla="*/ 0 w 50945"/>
              <a:gd name="connsiteY1" fmla="*/ 0 h 52443"/>
              <a:gd name="connsiteX2" fmla="*/ 7492 w 50945"/>
              <a:gd name="connsiteY2" fmla="*/ 0 h 52443"/>
              <a:gd name="connsiteX3" fmla="*/ 25818 w 50945"/>
              <a:gd name="connsiteY3" fmla="*/ 38843 h 52443"/>
              <a:gd name="connsiteX4" fmla="*/ 44029 w 50945"/>
              <a:gd name="connsiteY4" fmla="*/ 0 h 52443"/>
              <a:gd name="connsiteX5" fmla="*/ 50945 w 50945"/>
              <a:gd name="connsiteY5" fmla="*/ 0 h 52443"/>
              <a:gd name="connsiteX6" fmla="*/ 25472 w 50945"/>
              <a:gd name="connsiteY6" fmla="*/ 52443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45" h="52443">
                <a:moveTo>
                  <a:pt x="25472" y="52443"/>
                </a:moveTo>
                <a:lnTo>
                  <a:pt x="0" y="0"/>
                </a:lnTo>
                <a:lnTo>
                  <a:pt x="7492" y="0"/>
                </a:lnTo>
                <a:lnTo>
                  <a:pt x="25818" y="38843"/>
                </a:lnTo>
                <a:lnTo>
                  <a:pt x="44029" y="0"/>
                </a:lnTo>
                <a:lnTo>
                  <a:pt x="50945" y="0"/>
                </a:lnTo>
                <a:lnTo>
                  <a:pt x="25472" y="52443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4" name="Freeform: Shape 353">
            <a:extLst>
              <a:ext uri="{FF2B5EF4-FFF2-40B4-BE49-F238E27FC236}">
                <a16:creationId xmlns:a16="http://schemas.microsoft.com/office/drawing/2014/main" id="{1F0493F6-BE42-4FBA-917B-E3F91B4655C6}"/>
              </a:ext>
            </a:extLst>
          </p:cNvPr>
          <p:cNvSpPr/>
          <p:nvPr/>
        </p:nvSpPr>
        <p:spPr>
          <a:xfrm>
            <a:off x="2100968" y="4982596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5" name="Freeform: Shape 354">
            <a:extLst>
              <a:ext uri="{FF2B5EF4-FFF2-40B4-BE49-F238E27FC236}">
                <a16:creationId xmlns:a16="http://schemas.microsoft.com/office/drawing/2014/main" id="{3A808CF4-0DD7-4D37-A323-73C2846B8F69}"/>
              </a:ext>
            </a:extLst>
          </p:cNvPr>
          <p:cNvSpPr/>
          <p:nvPr/>
        </p:nvSpPr>
        <p:spPr>
          <a:xfrm>
            <a:off x="2164246" y="4982596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6" name="Freeform: Shape 355">
            <a:extLst>
              <a:ext uri="{FF2B5EF4-FFF2-40B4-BE49-F238E27FC236}">
                <a16:creationId xmlns:a16="http://schemas.microsoft.com/office/drawing/2014/main" id="{00FD9FB3-13BF-40E9-84EA-0EDED6D729D6}"/>
              </a:ext>
            </a:extLst>
          </p:cNvPr>
          <p:cNvSpPr/>
          <p:nvPr/>
        </p:nvSpPr>
        <p:spPr>
          <a:xfrm>
            <a:off x="2251037" y="4956431"/>
            <a:ext cx="52097" cy="78723"/>
          </a:xfrm>
          <a:custGeom>
            <a:avLst/>
            <a:gdLst>
              <a:gd name="connsiteX0" fmla="*/ 26625 w 52097"/>
              <a:gd name="connsiteY0" fmla="*/ 78608 h 78723"/>
              <a:gd name="connsiteX1" fmla="*/ 6455 w 52097"/>
              <a:gd name="connsiteY1" fmla="*/ 65929 h 78723"/>
              <a:gd name="connsiteX2" fmla="*/ 6455 w 52097"/>
              <a:gd name="connsiteY2" fmla="*/ 77801 h 78723"/>
              <a:gd name="connsiteX3" fmla="*/ 0 w 52097"/>
              <a:gd name="connsiteY3" fmla="*/ 77801 h 78723"/>
              <a:gd name="connsiteX4" fmla="*/ 0 w 52097"/>
              <a:gd name="connsiteY4" fmla="*/ 0 h 78723"/>
              <a:gd name="connsiteX5" fmla="*/ 6455 w 52097"/>
              <a:gd name="connsiteY5" fmla="*/ 0 h 78723"/>
              <a:gd name="connsiteX6" fmla="*/ 6455 w 52097"/>
              <a:gd name="connsiteY6" fmla="*/ 38843 h 78723"/>
              <a:gd name="connsiteX7" fmla="*/ 26625 w 52097"/>
              <a:gd name="connsiteY7" fmla="*/ 26164 h 78723"/>
              <a:gd name="connsiteX8" fmla="*/ 52098 w 52097"/>
              <a:gd name="connsiteY8" fmla="*/ 52328 h 78723"/>
              <a:gd name="connsiteX9" fmla="*/ 26625 w 52097"/>
              <a:gd name="connsiteY9" fmla="*/ 78723 h 78723"/>
              <a:gd name="connsiteX10" fmla="*/ 45413 w 52097"/>
              <a:gd name="connsiteY10" fmla="*/ 52328 h 78723"/>
              <a:gd name="connsiteX11" fmla="*/ 26049 w 52097"/>
              <a:gd name="connsiteY11" fmla="*/ 32158 h 78723"/>
              <a:gd name="connsiteX12" fmla="*/ 6455 w 52097"/>
              <a:gd name="connsiteY12" fmla="*/ 52328 h 78723"/>
              <a:gd name="connsiteX13" fmla="*/ 26049 w 52097"/>
              <a:gd name="connsiteY13" fmla="*/ 72614 h 78723"/>
              <a:gd name="connsiteX14" fmla="*/ 45413 w 52097"/>
              <a:gd name="connsiteY14" fmla="*/ 52328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26625" y="78608"/>
                </a:moveTo>
                <a:cubicBezTo>
                  <a:pt x="17289" y="78608"/>
                  <a:pt x="9912" y="73652"/>
                  <a:pt x="6455" y="65929"/>
                </a:cubicBez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843"/>
                </a:lnTo>
                <a:cubicBezTo>
                  <a:pt x="10028" y="31120"/>
                  <a:pt x="17404" y="26164"/>
                  <a:pt x="26625" y="26164"/>
                </a:cubicBezTo>
                <a:cubicBezTo>
                  <a:pt x="41494" y="26164"/>
                  <a:pt x="52098" y="37114"/>
                  <a:pt x="52098" y="52328"/>
                </a:cubicBezTo>
                <a:cubicBezTo>
                  <a:pt x="52098" y="67543"/>
                  <a:pt x="41494" y="78723"/>
                  <a:pt x="26625" y="78723"/>
                </a:cubicBezTo>
                <a:close/>
                <a:moveTo>
                  <a:pt x="45413" y="52328"/>
                </a:moveTo>
                <a:cubicBezTo>
                  <a:pt x="45413" y="40687"/>
                  <a:pt x="37460" y="32158"/>
                  <a:pt x="26049" y="32158"/>
                </a:cubicBezTo>
                <a:cubicBezTo>
                  <a:pt x="14638" y="32158"/>
                  <a:pt x="6455" y="40687"/>
                  <a:pt x="6455" y="52328"/>
                </a:cubicBezTo>
                <a:cubicBezTo>
                  <a:pt x="6455" y="63970"/>
                  <a:pt x="14638" y="72614"/>
                  <a:pt x="26049" y="72614"/>
                </a:cubicBezTo>
                <a:cubicBezTo>
                  <a:pt x="37460" y="72614"/>
                  <a:pt x="45413" y="64085"/>
                  <a:pt x="45413" y="5232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7" name="Freeform: Shape 356">
            <a:extLst>
              <a:ext uri="{FF2B5EF4-FFF2-40B4-BE49-F238E27FC236}">
                <a16:creationId xmlns:a16="http://schemas.microsoft.com/office/drawing/2014/main" id="{ED89392E-943E-4FA3-BF2C-4958CEA93DE3}"/>
              </a:ext>
            </a:extLst>
          </p:cNvPr>
          <p:cNvSpPr/>
          <p:nvPr/>
        </p:nvSpPr>
        <p:spPr>
          <a:xfrm>
            <a:off x="2313393" y="4982596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39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8" name="Freeform: Shape 357">
            <a:extLst>
              <a:ext uri="{FF2B5EF4-FFF2-40B4-BE49-F238E27FC236}">
                <a16:creationId xmlns:a16="http://schemas.microsoft.com/office/drawing/2014/main" id="{4D7659C2-CBD5-4D4B-863C-AAFE3273C883}"/>
              </a:ext>
            </a:extLst>
          </p:cNvPr>
          <p:cNvSpPr/>
          <p:nvPr/>
        </p:nvSpPr>
        <p:spPr>
          <a:xfrm>
            <a:off x="2400415" y="4966805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7 h 68349"/>
              <a:gd name="connsiteX5" fmla="*/ 28700 w 29506"/>
              <a:gd name="connsiteY5" fmla="*/ 16597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39" y="68234"/>
                  <a:pt x="0" y="63508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7"/>
                </a:lnTo>
                <a:lnTo>
                  <a:pt x="28700" y="16597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1"/>
                  <a:pt x="17289" y="62241"/>
                </a:cubicBezTo>
                <a:cubicBezTo>
                  <a:pt x="21208" y="62241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9" name="Freeform: Shape 358">
            <a:extLst>
              <a:ext uri="{FF2B5EF4-FFF2-40B4-BE49-F238E27FC236}">
                <a16:creationId xmlns:a16="http://schemas.microsoft.com/office/drawing/2014/main" id="{81036B60-C52B-428E-A827-22CD23571E63}"/>
              </a:ext>
            </a:extLst>
          </p:cNvPr>
          <p:cNvSpPr/>
          <p:nvPr/>
        </p:nvSpPr>
        <p:spPr>
          <a:xfrm>
            <a:off x="2439027" y="4963578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0 h 70654"/>
              <a:gd name="connsiteX7" fmla="*/ 1498 w 12332"/>
              <a:gd name="connsiteY7" fmla="*/ 19824 h 70654"/>
              <a:gd name="connsiteX8" fmla="*/ 8068 w 12332"/>
              <a:gd name="connsiteY8" fmla="*/ 19824 h 70654"/>
              <a:gd name="connsiteX9" fmla="*/ 8068 w 12332"/>
              <a:gd name="connsiteY9" fmla="*/ 70654 h 70654"/>
              <a:gd name="connsiteX10" fmla="*/ 1498 w 12332"/>
              <a:gd name="connsiteY10" fmla="*/ 70654 h 70654"/>
              <a:gd name="connsiteX11" fmla="*/ 1498 w 12332"/>
              <a:gd name="connsiteY11" fmla="*/ 19824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6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2" y="9105"/>
                  <a:pt x="4380" y="9105"/>
                </a:cubicBezTo>
                <a:cubicBezTo>
                  <a:pt x="1844" y="9105"/>
                  <a:pt x="0" y="7031"/>
                  <a:pt x="0" y="4610"/>
                </a:cubicBezTo>
                <a:close/>
                <a:moveTo>
                  <a:pt x="1498" y="19824"/>
                </a:moveTo>
                <a:lnTo>
                  <a:pt x="8068" y="19824"/>
                </a:lnTo>
                <a:lnTo>
                  <a:pt x="8068" y="70654"/>
                </a:lnTo>
                <a:lnTo>
                  <a:pt x="1498" y="70654"/>
                </a:lnTo>
                <a:lnTo>
                  <a:pt x="1498" y="1982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0" name="Freeform: Shape 359">
            <a:extLst>
              <a:ext uri="{FF2B5EF4-FFF2-40B4-BE49-F238E27FC236}">
                <a16:creationId xmlns:a16="http://schemas.microsoft.com/office/drawing/2014/main" id="{E18EBAE9-8CB5-4964-8DAE-CA268EE19773}"/>
              </a:ext>
            </a:extLst>
          </p:cNvPr>
          <p:cNvSpPr/>
          <p:nvPr/>
        </p:nvSpPr>
        <p:spPr>
          <a:xfrm>
            <a:off x="2464961" y="4982596"/>
            <a:ext cx="78377" cy="51867"/>
          </a:xfrm>
          <a:custGeom>
            <a:avLst/>
            <a:gdLst>
              <a:gd name="connsiteX0" fmla="*/ 6455 w 78377"/>
              <a:gd name="connsiteY0" fmla="*/ 51636 h 51867"/>
              <a:gd name="connsiteX1" fmla="*/ 0 w 78377"/>
              <a:gd name="connsiteY1" fmla="*/ 51636 h 51867"/>
              <a:gd name="connsiteX2" fmla="*/ 0 w 78377"/>
              <a:gd name="connsiteY2" fmla="*/ 807 h 51867"/>
              <a:gd name="connsiteX3" fmla="*/ 6455 w 78377"/>
              <a:gd name="connsiteY3" fmla="*/ 807 h 51867"/>
              <a:gd name="connsiteX4" fmla="*/ 6455 w 78377"/>
              <a:gd name="connsiteY4" fmla="*/ 12218 h 51867"/>
              <a:gd name="connsiteX5" fmla="*/ 24320 w 78377"/>
              <a:gd name="connsiteY5" fmla="*/ 0 h 51867"/>
              <a:gd name="connsiteX6" fmla="*/ 40687 w 78377"/>
              <a:gd name="connsiteY6" fmla="*/ 12909 h 51867"/>
              <a:gd name="connsiteX7" fmla="*/ 59590 w 78377"/>
              <a:gd name="connsiteY7" fmla="*/ 0 h 51867"/>
              <a:gd name="connsiteX8" fmla="*/ 78377 w 78377"/>
              <a:gd name="connsiteY8" fmla="*/ 22591 h 51867"/>
              <a:gd name="connsiteX9" fmla="*/ 78377 w 78377"/>
              <a:gd name="connsiteY9" fmla="*/ 51636 h 51867"/>
              <a:gd name="connsiteX10" fmla="*/ 71923 w 78377"/>
              <a:gd name="connsiteY10" fmla="*/ 51636 h 51867"/>
              <a:gd name="connsiteX11" fmla="*/ 71923 w 78377"/>
              <a:gd name="connsiteY11" fmla="*/ 23513 h 51867"/>
              <a:gd name="connsiteX12" fmla="*/ 58322 w 78377"/>
              <a:gd name="connsiteY12" fmla="*/ 6224 h 51867"/>
              <a:gd name="connsiteX13" fmla="*/ 42416 w 78377"/>
              <a:gd name="connsiteY13" fmla="*/ 25242 h 51867"/>
              <a:gd name="connsiteX14" fmla="*/ 42416 w 78377"/>
              <a:gd name="connsiteY14" fmla="*/ 51752 h 51867"/>
              <a:gd name="connsiteX15" fmla="*/ 35961 w 78377"/>
              <a:gd name="connsiteY15" fmla="*/ 51752 h 51867"/>
              <a:gd name="connsiteX16" fmla="*/ 35961 w 78377"/>
              <a:gd name="connsiteY16" fmla="*/ 23628 h 51867"/>
              <a:gd name="connsiteX17" fmla="*/ 22361 w 78377"/>
              <a:gd name="connsiteY17" fmla="*/ 6339 h 51867"/>
              <a:gd name="connsiteX18" fmla="*/ 6339 w 78377"/>
              <a:gd name="connsiteY18" fmla="*/ 26394 h 51867"/>
              <a:gd name="connsiteX19" fmla="*/ 6339 w 78377"/>
              <a:gd name="connsiteY19" fmla="*/ 51867 h 5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377" h="51867">
                <a:moveTo>
                  <a:pt x="6455" y="51636"/>
                </a:moveTo>
                <a:lnTo>
                  <a:pt x="0" y="51636"/>
                </a:lnTo>
                <a:lnTo>
                  <a:pt x="0" y="807"/>
                </a:lnTo>
                <a:lnTo>
                  <a:pt x="6455" y="807"/>
                </a:lnTo>
                <a:lnTo>
                  <a:pt x="6455" y="12218"/>
                </a:lnTo>
                <a:cubicBezTo>
                  <a:pt x="9682" y="4841"/>
                  <a:pt x="16252" y="0"/>
                  <a:pt x="24320" y="0"/>
                </a:cubicBezTo>
                <a:cubicBezTo>
                  <a:pt x="33195" y="0"/>
                  <a:pt x="38382" y="5071"/>
                  <a:pt x="40687" y="12909"/>
                </a:cubicBezTo>
                <a:cubicBezTo>
                  <a:pt x="43799" y="5187"/>
                  <a:pt x="50830" y="0"/>
                  <a:pt x="59590" y="0"/>
                </a:cubicBezTo>
                <a:cubicBezTo>
                  <a:pt x="72153" y="0"/>
                  <a:pt x="78377" y="9451"/>
                  <a:pt x="78377" y="22591"/>
                </a:cubicBezTo>
                <a:lnTo>
                  <a:pt x="78377" y="51636"/>
                </a:lnTo>
                <a:lnTo>
                  <a:pt x="71923" y="51636"/>
                </a:lnTo>
                <a:lnTo>
                  <a:pt x="71923" y="23513"/>
                </a:lnTo>
                <a:cubicBezTo>
                  <a:pt x="71923" y="11987"/>
                  <a:pt x="67312" y="6224"/>
                  <a:pt x="58322" y="6224"/>
                </a:cubicBezTo>
                <a:cubicBezTo>
                  <a:pt x="49331" y="6224"/>
                  <a:pt x="42416" y="14523"/>
                  <a:pt x="42416" y="25242"/>
                </a:cubicBezTo>
                <a:lnTo>
                  <a:pt x="42416" y="51752"/>
                </a:lnTo>
                <a:lnTo>
                  <a:pt x="35961" y="51752"/>
                </a:lnTo>
                <a:lnTo>
                  <a:pt x="35961" y="23628"/>
                </a:lnTo>
                <a:cubicBezTo>
                  <a:pt x="35961" y="12102"/>
                  <a:pt x="31351" y="6339"/>
                  <a:pt x="22361" y="6339"/>
                </a:cubicBezTo>
                <a:cubicBezTo>
                  <a:pt x="13370" y="6339"/>
                  <a:pt x="6339" y="15099"/>
                  <a:pt x="6339" y="26394"/>
                </a:cubicBezTo>
                <a:lnTo>
                  <a:pt x="6339" y="5186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1" name="Freeform: Shape 360">
            <a:extLst>
              <a:ext uri="{FF2B5EF4-FFF2-40B4-BE49-F238E27FC236}">
                <a16:creationId xmlns:a16="http://schemas.microsoft.com/office/drawing/2014/main" id="{38AE846C-7CA2-4B14-B680-8FC6117047E8}"/>
              </a:ext>
            </a:extLst>
          </p:cNvPr>
          <p:cNvSpPr/>
          <p:nvPr/>
        </p:nvSpPr>
        <p:spPr>
          <a:xfrm>
            <a:off x="2556016" y="4982596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1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1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2" name="Freeform: Shape 361">
            <a:extLst>
              <a:ext uri="{FF2B5EF4-FFF2-40B4-BE49-F238E27FC236}">
                <a16:creationId xmlns:a16="http://schemas.microsoft.com/office/drawing/2014/main" id="{1457AE32-D493-4968-9D54-924EFA8B4F44}"/>
              </a:ext>
            </a:extLst>
          </p:cNvPr>
          <p:cNvSpPr/>
          <p:nvPr/>
        </p:nvSpPr>
        <p:spPr>
          <a:xfrm>
            <a:off x="2643614" y="4955625"/>
            <a:ext cx="29276" cy="78607"/>
          </a:xfrm>
          <a:custGeom>
            <a:avLst/>
            <a:gdLst>
              <a:gd name="connsiteX0" fmla="*/ 6455 w 29276"/>
              <a:gd name="connsiteY0" fmla="*/ 33771 h 78607"/>
              <a:gd name="connsiteX1" fmla="*/ 6455 w 29276"/>
              <a:gd name="connsiteY1" fmla="*/ 78607 h 78607"/>
              <a:gd name="connsiteX2" fmla="*/ 0 w 29276"/>
              <a:gd name="connsiteY2" fmla="*/ 78607 h 78607"/>
              <a:gd name="connsiteX3" fmla="*/ 0 w 29276"/>
              <a:gd name="connsiteY3" fmla="*/ 17289 h 78607"/>
              <a:gd name="connsiteX4" fmla="*/ 16943 w 29276"/>
              <a:gd name="connsiteY4" fmla="*/ 0 h 78607"/>
              <a:gd name="connsiteX5" fmla="*/ 29276 w 29276"/>
              <a:gd name="connsiteY5" fmla="*/ 3803 h 78607"/>
              <a:gd name="connsiteX6" fmla="*/ 29276 w 29276"/>
              <a:gd name="connsiteY6" fmla="*/ 10258 h 78607"/>
              <a:gd name="connsiteX7" fmla="*/ 17289 w 29276"/>
              <a:gd name="connsiteY7" fmla="*/ 6109 h 78607"/>
              <a:gd name="connsiteX8" fmla="*/ 6339 w 29276"/>
              <a:gd name="connsiteY8" fmla="*/ 17058 h 78607"/>
              <a:gd name="connsiteX9" fmla="*/ 6339 w 29276"/>
              <a:gd name="connsiteY9" fmla="*/ 27893 h 78607"/>
              <a:gd name="connsiteX10" fmla="*/ 27432 w 29276"/>
              <a:gd name="connsiteY10" fmla="*/ 27893 h 78607"/>
              <a:gd name="connsiteX11" fmla="*/ 27432 w 29276"/>
              <a:gd name="connsiteY11" fmla="*/ 33887 h 78607"/>
              <a:gd name="connsiteX12" fmla="*/ 6339 w 29276"/>
              <a:gd name="connsiteY12" fmla="*/ 33887 h 7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276" h="78607">
                <a:moveTo>
                  <a:pt x="6455" y="33771"/>
                </a:moveTo>
                <a:lnTo>
                  <a:pt x="6455" y="78607"/>
                </a:lnTo>
                <a:lnTo>
                  <a:pt x="0" y="78607"/>
                </a:lnTo>
                <a:lnTo>
                  <a:pt x="0" y="17289"/>
                </a:lnTo>
                <a:cubicBezTo>
                  <a:pt x="0" y="7261"/>
                  <a:pt x="6455" y="0"/>
                  <a:pt x="16943" y="0"/>
                </a:cubicBezTo>
                <a:cubicBezTo>
                  <a:pt x="21323" y="0"/>
                  <a:pt x="25357" y="922"/>
                  <a:pt x="29276" y="3803"/>
                </a:cubicBezTo>
                <a:lnTo>
                  <a:pt x="29276" y="10258"/>
                </a:lnTo>
                <a:cubicBezTo>
                  <a:pt x="25588" y="7146"/>
                  <a:pt x="21554" y="6109"/>
                  <a:pt x="17289" y="6109"/>
                </a:cubicBezTo>
                <a:cubicBezTo>
                  <a:pt x="10604" y="6109"/>
                  <a:pt x="6339" y="10719"/>
                  <a:pt x="6339" y="17058"/>
                </a:cubicBezTo>
                <a:lnTo>
                  <a:pt x="6339" y="27893"/>
                </a:lnTo>
                <a:lnTo>
                  <a:pt x="27432" y="27893"/>
                </a:lnTo>
                <a:lnTo>
                  <a:pt x="27432" y="33887"/>
                </a:lnTo>
                <a:lnTo>
                  <a:pt x="6339" y="3388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3" name="Freeform: Shape 362">
            <a:extLst>
              <a:ext uri="{FF2B5EF4-FFF2-40B4-BE49-F238E27FC236}">
                <a16:creationId xmlns:a16="http://schemas.microsoft.com/office/drawing/2014/main" id="{35063C30-9358-4164-A963-C411B0985379}"/>
              </a:ext>
            </a:extLst>
          </p:cNvPr>
          <p:cNvSpPr/>
          <p:nvPr/>
        </p:nvSpPr>
        <p:spPr>
          <a:xfrm>
            <a:off x="2676233" y="4982480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4" name="Freeform: Shape 363">
            <a:extLst>
              <a:ext uri="{FF2B5EF4-FFF2-40B4-BE49-F238E27FC236}">
                <a16:creationId xmlns:a16="http://schemas.microsoft.com/office/drawing/2014/main" id="{7F40114E-8680-464A-AEF5-2A804401E776}"/>
              </a:ext>
            </a:extLst>
          </p:cNvPr>
          <p:cNvSpPr/>
          <p:nvPr/>
        </p:nvSpPr>
        <p:spPr>
          <a:xfrm>
            <a:off x="2742739" y="4982480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6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2 h 51751"/>
              <a:gd name="connsiteX8" fmla="*/ 6455 w 25587"/>
              <a:gd name="connsiteY8" fmla="*/ 51637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6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2"/>
                  <a:pt x="6455" y="27202"/>
                </a:cubicBezTo>
                <a:lnTo>
                  <a:pt x="6455" y="5163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5" name="Freeform: Shape 364">
            <a:extLst>
              <a:ext uri="{FF2B5EF4-FFF2-40B4-BE49-F238E27FC236}">
                <a16:creationId xmlns:a16="http://schemas.microsoft.com/office/drawing/2014/main" id="{9F4A138F-9BD0-48FD-A494-B99888F7F170}"/>
              </a:ext>
            </a:extLst>
          </p:cNvPr>
          <p:cNvSpPr/>
          <p:nvPr/>
        </p:nvSpPr>
        <p:spPr>
          <a:xfrm>
            <a:off x="2794606" y="4983402"/>
            <a:ext cx="50253" cy="76763"/>
          </a:xfrm>
          <a:custGeom>
            <a:avLst/>
            <a:gdLst>
              <a:gd name="connsiteX0" fmla="*/ 13024 w 50253"/>
              <a:gd name="connsiteY0" fmla="*/ 76764 h 76763"/>
              <a:gd name="connsiteX1" fmla="*/ 6339 w 50253"/>
              <a:gd name="connsiteY1" fmla="*/ 76764 h 76763"/>
              <a:gd name="connsiteX2" fmla="*/ 22476 w 50253"/>
              <a:gd name="connsiteY2" fmla="*/ 43338 h 76763"/>
              <a:gd name="connsiteX3" fmla="*/ 0 w 50253"/>
              <a:gd name="connsiteY3" fmla="*/ 0 h 76763"/>
              <a:gd name="connsiteX4" fmla="*/ 7607 w 50253"/>
              <a:gd name="connsiteY4" fmla="*/ 0 h 76763"/>
              <a:gd name="connsiteX5" fmla="*/ 26049 w 50253"/>
              <a:gd name="connsiteY5" fmla="*/ 36077 h 76763"/>
              <a:gd name="connsiteX6" fmla="*/ 43568 w 50253"/>
              <a:gd name="connsiteY6" fmla="*/ 0 h 76763"/>
              <a:gd name="connsiteX7" fmla="*/ 50254 w 50253"/>
              <a:gd name="connsiteY7" fmla="*/ 0 h 76763"/>
              <a:gd name="connsiteX8" fmla="*/ 13140 w 50253"/>
              <a:gd name="connsiteY8" fmla="*/ 76764 h 7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53" h="76763">
                <a:moveTo>
                  <a:pt x="13024" y="76764"/>
                </a:moveTo>
                <a:lnTo>
                  <a:pt x="6339" y="76764"/>
                </a:lnTo>
                <a:lnTo>
                  <a:pt x="22476" y="43338"/>
                </a:lnTo>
                <a:lnTo>
                  <a:pt x="0" y="0"/>
                </a:lnTo>
                <a:lnTo>
                  <a:pt x="7607" y="0"/>
                </a:lnTo>
                <a:lnTo>
                  <a:pt x="26049" y="36077"/>
                </a:lnTo>
                <a:lnTo>
                  <a:pt x="43568" y="0"/>
                </a:lnTo>
                <a:lnTo>
                  <a:pt x="50254" y="0"/>
                </a:lnTo>
                <a:lnTo>
                  <a:pt x="13140" y="7676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6" name="Freeform: Shape 365">
            <a:extLst>
              <a:ext uri="{FF2B5EF4-FFF2-40B4-BE49-F238E27FC236}">
                <a16:creationId xmlns:a16="http://schemas.microsoft.com/office/drawing/2014/main" id="{7816952C-C4AC-4367-ACC8-C83933EFA057}"/>
              </a:ext>
            </a:extLst>
          </p:cNvPr>
          <p:cNvSpPr/>
          <p:nvPr/>
        </p:nvSpPr>
        <p:spPr>
          <a:xfrm>
            <a:off x="2849700" y="4982480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3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39" y="0"/>
                  <a:pt x="52443" y="10950"/>
                  <a:pt x="52443" y="26164"/>
                </a:cubicBezTo>
                <a:cubicBezTo>
                  <a:pt x="52443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7" name="Freeform: Shape 366">
            <a:extLst>
              <a:ext uri="{FF2B5EF4-FFF2-40B4-BE49-F238E27FC236}">
                <a16:creationId xmlns:a16="http://schemas.microsoft.com/office/drawing/2014/main" id="{838DED84-B251-4CE2-9EAA-E39093903FFD}"/>
              </a:ext>
            </a:extLst>
          </p:cNvPr>
          <p:cNvSpPr/>
          <p:nvPr/>
        </p:nvSpPr>
        <p:spPr>
          <a:xfrm>
            <a:off x="2914361" y="4983402"/>
            <a:ext cx="44605" cy="51636"/>
          </a:xfrm>
          <a:custGeom>
            <a:avLst/>
            <a:gdLst>
              <a:gd name="connsiteX0" fmla="*/ 38151 w 44605"/>
              <a:gd name="connsiteY0" fmla="*/ 0 h 51636"/>
              <a:gd name="connsiteX1" fmla="*/ 44606 w 44605"/>
              <a:gd name="connsiteY1" fmla="*/ 0 h 51636"/>
              <a:gd name="connsiteX2" fmla="*/ 44606 w 44605"/>
              <a:gd name="connsiteY2" fmla="*/ 28585 h 51636"/>
              <a:gd name="connsiteX3" fmla="*/ 22360 w 44605"/>
              <a:gd name="connsiteY3" fmla="*/ 51637 h 51636"/>
              <a:gd name="connsiteX4" fmla="*/ 0 w 44605"/>
              <a:gd name="connsiteY4" fmla="*/ 28585 h 51636"/>
              <a:gd name="connsiteX5" fmla="*/ 0 w 44605"/>
              <a:gd name="connsiteY5" fmla="*/ 0 h 51636"/>
              <a:gd name="connsiteX6" fmla="*/ 6455 w 44605"/>
              <a:gd name="connsiteY6" fmla="*/ 0 h 51636"/>
              <a:gd name="connsiteX7" fmla="*/ 6455 w 44605"/>
              <a:gd name="connsiteY7" fmla="*/ 29276 h 51636"/>
              <a:gd name="connsiteX8" fmla="*/ 22360 w 44605"/>
              <a:gd name="connsiteY8" fmla="*/ 45643 h 51636"/>
              <a:gd name="connsiteX9" fmla="*/ 38151 w 44605"/>
              <a:gd name="connsiteY9" fmla="*/ 29276 h 51636"/>
              <a:gd name="connsiteX10" fmla="*/ 38151 w 44605"/>
              <a:gd name="connsiteY10" fmla="*/ 0 h 5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6">
                <a:moveTo>
                  <a:pt x="38151" y="0"/>
                </a:moveTo>
                <a:lnTo>
                  <a:pt x="44606" y="0"/>
                </a:lnTo>
                <a:lnTo>
                  <a:pt x="44606" y="28585"/>
                </a:lnTo>
                <a:cubicBezTo>
                  <a:pt x="44606" y="42992"/>
                  <a:pt x="35846" y="51637"/>
                  <a:pt x="22360" y="51637"/>
                </a:cubicBezTo>
                <a:cubicBezTo>
                  <a:pt x="8875" y="51637"/>
                  <a:pt x="0" y="42992"/>
                  <a:pt x="0" y="28585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6"/>
                </a:lnTo>
                <a:cubicBezTo>
                  <a:pt x="6455" y="40111"/>
                  <a:pt x="12909" y="45643"/>
                  <a:pt x="22360" y="45643"/>
                </a:cubicBezTo>
                <a:cubicBezTo>
                  <a:pt x="31812" y="45643"/>
                  <a:pt x="38151" y="39995"/>
                  <a:pt x="38151" y="29276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8" name="Freeform: Shape 367">
            <a:extLst>
              <a:ext uri="{FF2B5EF4-FFF2-40B4-BE49-F238E27FC236}">
                <a16:creationId xmlns:a16="http://schemas.microsoft.com/office/drawing/2014/main" id="{77EEA947-1828-4C43-936C-50CF96F32581}"/>
              </a:ext>
            </a:extLst>
          </p:cNvPr>
          <p:cNvSpPr/>
          <p:nvPr/>
        </p:nvSpPr>
        <p:spPr>
          <a:xfrm>
            <a:off x="2999193" y="4966805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40 w 29506"/>
              <a:gd name="connsiteY3" fmla="*/ 0 h 68349"/>
              <a:gd name="connsiteX4" fmla="*/ 6340 w 29506"/>
              <a:gd name="connsiteY4" fmla="*/ 16597 h 68349"/>
              <a:gd name="connsiteX5" fmla="*/ 28700 w 29506"/>
              <a:gd name="connsiteY5" fmla="*/ 16597 h 68349"/>
              <a:gd name="connsiteX6" fmla="*/ 28700 w 29506"/>
              <a:gd name="connsiteY6" fmla="*/ 22591 h 68349"/>
              <a:gd name="connsiteX7" fmla="*/ 6340 w 29506"/>
              <a:gd name="connsiteY7" fmla="*/ 22591 h 68349"/>
              <a:gd name="connsiteX8" fmla="*/ 6340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40" y="68234"/>
                  <a:pt x="0" y="63508"/>
                  <a:pt x="0" y="50715"/>
                </a:cubicBezTo>
                <a:lnTo>
                  <a:pt x="0" y="0"/>
                </a:lnTo>
                <a:lnTo>
                  <a:pt x="6340" y="0"/>
                </a:lnTo>
                <a:lnTo>
                  <a:pt x="6340" y="16597"/>
                </a:lnTo>
                <a:lnTo>
                  <a:pt x="28700" y="16597"/>
                </a:lnTo>
                <a:lnTo>
                  <a:pt x="28700" y="22591"/>
                </a:lnTo>
                <a:lnTo>
                  <a:pt x="6340" y="22591"/>
                </a:lnTo>
                <a:lnTo>
                  <a:pt x="6340" y="51291"/>
                </a:lnTo>
                <a:cubicBezTo>
                  <a:pt x="6340" y="59013"/>
                  <a:pt x="10950" y="62241"/>
                  <a:pt x="17289" y="62241"/>
                </a:cubicBezTo>
                <a:cubicBezTo>
                  <a:pt x="21208" y="62241"/>
                  <a:pt x="25819" y="61088"/>
                  <a:pt x="29507" y="58437"/>
                </a:cubicBezTo>
                <a:lnTo>
                  <a:pt x="29507" y="64661"/>
                </a:lnTo>
                <a:cubicBezTo>
                  <a:pt x="25819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9" name="Freeform: Shape 368">
            <a:extLst>
              <a:ext uri="{FF2B5EF4-FFF2-40B4-BE49-F238E27FC236}">
                <a16:creationId xmlns:a16="http://schemas.microsoft.com/office/drawing/2014/main" id="{15593647-ABE1-4F48-870D-952799AD62ED}"/>
              </a:ext>
            </a:extLst>
          </p:cNvPr>
          <p:cNvSpPr/>
          <p:nvPr/>
        </p:nvSpPr>
        <p:spPr>
          <a:xfrm>
            <a:off x="3035500" y="4982480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80 w 52443"/>
              <a:gd name="connsiteY5" fmla="*/ 6109 h 52558"/>
              <a:gd name="connsiteX6" fmla="*/ 6685 w 52443"/>
              <a:gd name="connsiteY6" fmla="*/ 26279 h 52558"/>
              <a:gd name="connsiteX7" fmla="*/ 26280 w 52443"/>
              <a:gd name="connsiteY7" fmla="*/ 46565 h 52558"/>
              <a:gd name="connsiteX8" fmla="*/ 45758 w 52443"/>
              <a:gd name="connsiteY8" fmla="*/ 26279 h 52558"/>
              <a:gd name="connsiteX9" fmla="*/ 26280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80" y="6109"/>
                </a:moveTo>
                <a:cubicBezTo>
                  <a:pt x="14754" y="6109"/>
                  <a:pt x="6685" y="14638"/>
                  <a:pt x="6685" y="26279"/>
                </a:cubicBezTo>
                <a:cubicBezTo>
                  <a:pt x="6685" y="37921"/>
                  <a:pt x="14754" y="46565"/>
                  <a:pt x="26280" y="46565"/>
                </a:cubicBezTo>
                <a:cubicBezTo>
                  <a:pt x="37806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80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0" name="Freeform: Shape 369">
            <a:extLst>
              <a:ext uri="{FF2B5EF4-FFF2-40B4-BE49-F238E27FC236}">
                <a16:creationId xmlns:a16="http://schemas.microsoft.com/office/drawing/2014/main" id="{AC1041C7-FA1F-44F0-980D-C9FB69FC64A2}"/>
              </a:ext>
            </a:extLst>
          </p:cNvPr>
          <p:cNvSpPr/>
          <p:nvPr/>
        </p:nvSpPr>
        <p:spPr>
          <a:xfrm>
            <a:off x="661364" y="5106961"/>
            <a:ext cx="35846" cy="52559"/>
          </a:xfrm>
          <a:custGeom>
            <a:avLst/>
            <a:gdLst>
              <a:gd name="connsiteX0" fmla="*/ 17520 w 35846"/>
              <a:gd name="connsiteY0" fmla="*/ 47257 h 52559"/>
              <a:gd name="connsiteX1" fmla="*/ 29507 w 35846"/>
              <a:gd name="connsiteY1" fmla="*/ 38612 h 52559"/>
              <a:gd name="connsiteX2" fmla="*/ 23398 w 35846"/>
              <a:gd name="connsiteY2" fmla="*/ 31120 h 52559"/>
              <a:gd name="connsiteX3" fmla="*/ 10373 w 35846"/>
              <a:gd name="connsiteY3" fmla="*/ 26049 h 52559"/>
              <a:gd name="connsiteX4" fmla="*/ 1037 w 35846"/>
              <a:gd name="connsiteY4" fmla="*/ 13947 h 52559"/>
              <a:gd name="connsiteX5" fmla="*/ 18211 w 35846"/>
              <a:gd name="connsiteY5" fmla="*/ 0 h 52559"/>
              <a:gd name="connsiteX6" fmla="*/ 33656 w 35846"/>
              <a:gd name="connsiteY6" fmla="*/ 4841 h 52559"/>
              <a:gd name="connsiteX7" fmla="*/ 33656 w 35846"/>
              <a:gd name="connsiteY7" fmla="*/ 11641 h 52559"/>
              <a:gd name="connsiteX8" fmla="*/ 18326 w 35846"/>
              <a:gd name="connsiteY8" fmla="*/ 5302 h 52559"/>
              <a:gd name="connsiteX9" fmla="*/ 7492 w 35846"/>
              <a:gd name="connsiteY9" fmla="*/ 13255 h 52559"/>
              <a:gd name="connsiteX10" fmla="*/ 13485 w 35846"/>
              <a:gd name="connsiteY10" fmla="*/ 20516 h 52559"/>
              <a:gd name="connsiteX11" fmla="*/ 26510 w 35846"/>
              <a:gd name="connsiteY11" fmla="*/ 25588 h 52559"/>
              <a:gd name="connsiteX12" fmla="*/ 35846 w 35846"/>
              <a:gd name="connsiteY12" fmla="*/ 37460 h 52559"/>
              <a:gd name="connsiteX13" fmla="*/ 17404 w 35846"/>
              <a:gd name="connsiteY13" fmla="*/ 52559 h 52559"/>
              <a:gd name="connsiteX14" fmla="*/ 0 w 35846"/>
              <a:gd name="connsiteY14" fmla="*/ 47142 h 52559"/>
              <a:gd name="connsiteX15" fmla="*/ 0 w 35846"/>
              <a:gd name="connsiteY15" fmla="*/ 40111 h 52559"/>
              <a:gd name="connsiteX16" fmla="*/ 17520 w 35846"/>
              <a:gd name="connsiteY16" fmla="*/ 47257 h 5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9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6"/>
                  <a:pt x="1037" y="13947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5" y="20516"/>
                </a:cubicBezTo>
                <a:lnTo>
                  <a:pt x="26510" y="25588"/>
                </a:lnTo>
                <a:cubicBezTo>
                  <a:pt x="32965" y="28239"/>
                  <a:pt x="35846" y="32158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1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1" name="Freeform: Shape 370">
            <a:extLst>
              <a:ext uri="{FF2B5EF4-FFF2-40B4-BE49-F238E27FC236}">
                <a16:creationId xmlns:a16="http://schemas.microsoft.com/office/drawing/2014/main" id="{FBCA47C8-C9E7-4F96-8842-DE3AE147546B}"/>
              </a:ext>
            </a:extLst>
          </p:cNvPr>
          <p:cNvSpPr/>
          <p:nvPr/>
        </p:nvSpPr>
        <p:spPr>
          <a:xfrm>
            <a:off x="709889" y="5091286"/>
            <a:ext cx="29506" cy="68234"/>
          </a:xfrm>
          <a:custGeom>
            <a:avLst/>
            <a:gdLst>
              <a:gd name="connsiteX0" fmla="*/ 16597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7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7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7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2" name="Freeform: Shape 371">
            <a:extLst>
              <a:ext uri="{FF2B5EF4-FFF2-40B4-BE49-F238E27FC236}">
                <a16:creationId xmlns:a16="http://schemas.microsoft.com/office/drawing/2014/main" id="{408FFF52-DF5B-459D-9BBA-A92FEE6477DF}"/>
              </a:ext>
            </a:extLst>
          </p:cNvPr>
          <p:cNvSpPr/>
          <p:nvPr/>
        </p:nvSpPr>
        <p:spPr>
          <a:xfrm>
            <a:off x="746196" y="5106961"/>
            <a:ext cx="52097" cy="52559"/>
          </a:xfrm>
          <a:custGeom>
            <a:avLst/>
            <a:gdLst>
              <a:gd name="connsiteX0" fmla="*/ 45643 w 52097"/>
              <a:gd name="connsiteY0" fmla="*/ 39995 h 52559"/>
              <a:gd name="connsiteX1" fmla="*/ 25473 w 52097"/>
              <a:gd name="connsiteY1" fmla="*/ 52559 h 52559"/>
              <a:gd name="connsiteX2" fmla="*/ 0 w 52097"/>
              <a:gd name="connsiteY2" fmla="*/ 26510 h 52559"/>
              <a:gd name="connsiteX3" fmla="*/ 25473 w 52097"/>
              <a:gd name="connsiteY3" fmla="*/ 0 h 52559"/>
              <a:gd name="connsiteX4" fmla="*/ 45643 w 52097"/>
              <a:gd name="connsiteY4" fmla="*/ 12679 h 52559"/>
              <a:gd name="connsiteX5" fmla="*/ 45643 w 52097"/>
              <a:gd name="connsiteY5" fmla="*/ 807 h 52559"/>
              <a:gd name="connsiteX6" fmla="*/ 52098 w 52097"/>
              <a:gd name="connsiteY6" fmla="*/ 807 h 52559"/>
              <a:gd name="connsiteX7" fmla="*/ 52098 w 52097"/>
              <a:gd name="connsiteY7" fmla="*/ 51637 h 52559"/>
              <a:gd name="connsiteX8" fmla="*/ 45643 w 52097"/>
              <a:gd name="connsiteY8" fmla="*/ 51637 h 52559"/>
              <a:gd name="connsiteX9" fmla="*/ 45643 w 52097"/>
              <a:gd name="connsiteY9" fmla="*/ 39880 h 52559"/>
              <a:gd name="connsiteX10" fmla="*/ 6685 w 52097"/>
              <a:gd name="connsiteY10" fmla="*/ 26395 h 52559"/>
              <a:gd name="connsiteX11" fmla="*/ 26049 w 52097"/>
              <a:gd name="connsiteY11" fmla="*/ 46565 h 52559"/>
              <a:gd name="connsiteX12" fmla="*/ 45643 w 52097"/>
              <a:gd name="connsiteY12" fmla="*/ 26395 h 52559"/>
              <a:gd name="connsiteX13" fmla="*/ 26049 w 52097"/>
              <a:gd name="connsiteY13" fmla="*/ 6109 h 52559"/>
              <a:gd name="connsiteX14" fmla="*/ 6685 w 52097"/>
              <a:gd name="connsiteY14" fmla="*/ 26395 h 5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9">
                <a:moveTo>
                  <a:pt x="45643" y="39995"/>
                </a:moveTo>
                <a:cubicBezTo>
                  <a:pt x="42070" y="47718"/>
                  <a:pt x="34693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7"/>
                </a:lnTo>
                <a:lnTo>
                  <a:pt x="45643" y="51637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3" name="Freeform: Shape 372">
            <a:extLst>
              <a:ext uri="{FF2B5EF4-FFF2-40B4-BE49-F238E27FC236}">
                <a16:creationId xmlns:a16="http://schemas.microsoft.com/office/drawing/2014/main" id="{4B5E32D9-C138-4187-A76F-2F276525A5FF}"/>
              </a:ext>
            </a:extLst>
          </p:cNvPr>
          <p:cNvSpPr/>
          <p:nvPr/>
        </p:nvSpPr>
        <p:spPr>
          <a:xfrm>
            <a:off x="816274" y="5106961"/>
            <a:ext cx="25587" cy="51752"/>
          </a:xfrm>
          <a:custGeom>
            <a:avLst/>
            <a:gdLst>
              <a:gd name="connsiteX0" fmla="*/ 6455 w 25587"/>
              <a:gd name="connsiteY0" fmla="*/ 51752 h 51752"/>
              <a:gd name="connsiteX1" fmla="*/ 0 w 25587"/>
              <a:gd name="connsiteY1" fmla="*/ 51752 h 51752"/>
              <a:gd name="connsiteX2" fmla="*/ 0 w 25587"/>
              <a:gd name="connsiteY2" fmla="*/ 922 h 51752"/>
              <a:gd name="connsiteX3" fmla="*/ 6455 w 25587"/>
              <a:gd name="connsiteY3" fmla="*/ 922 h 51752"/>
              <a:gd name="connsiteX4" fmla="*/ 6455 w 25587"/>
              <a:gd name="connsiteY4" fmla="*/ 13947 h 51752"/>
              <a:gd name="connsiteX5" fmla="*/ 25588 w 25587"/>
              <a:gd name="connsiteY5" fmla="*/ 0 h 51752"/>
              <a:gd name="connsiteX6" fmla="*/ 25588 w 25587"/>
              <a:gd name="connsiteY6" fmla="*/ 7261 h 51752"/>
              <a:gd name="connsiteX7" fmla="*/ 6455 w 25587"/>
              <a:gd name="connsiteY7" fmla="*/ 27202 h 51752"/>
              <a:gd name="connsiteX8" fmla="*/ 6455 w 25587"/>
              <a:gd name="connsiteY8" fmla="*/ 51637 h 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2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7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2"/>
                  <a:pt x="6455" y="27202"/>
                </a:cubicBezTo>
                <a:lnTo>
                  <a:pt x="6455" y="5163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4" name="Freeform: Shape 373">
            <a:extLst>
              <a:ext uri="{FF2B5EF4-FFF2-40B4-BE49-F238E27FC236}">
                <a16:creationId xmlns:a16="http://schemas.microsoft.com/office/drawing/2014/main" id="{F76C7B72-EE37-457F-B514-58B20E1887FA}"/>
              </a:ext>
            </a:extLst>
          </p:cNvPr>
          <p:cNvSpPr/>
          <p:nvPr/>
        </p:nvSpPr>
        <p:spPr>
          <a:xfrm>
            <a:off x="850853" y="5091286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5" name="Freeform: Shape 374">
            <a:extLst>
              <a:ext uri="{FF2B5EF4-FFF2-40B4-BE49-F238E27FC236}">
                <a16:creationId xmlns:a16="http://schemas.microsoft.com/office/drawing/2014/main" id="{C91226D5-7CA8-4BFE-9E9B-4AF132734942}"/>
              </a:ext>
            </a:extLst>
          </p:cNvPr>
          <p:cNvSpPr/>
          <p:nvPr/>
        </p:nvSpPr>
        <p:spPr>
          <a:xfrm>
            <a:off x="915398" y="5080913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6" name="Freeform: Shape 375">
            <a:extLst>
              <a:ext uri="{FF2B5EF4-FFF2-40B4-BE49-F238E27FC236}">
                <a16:creationId xmlns:a16="http://schemas.microsoft.com/office/drawing/2014/main" id="{223D11A9-1C6C-47E4-A3EB-64A411D5D7C9}"/>
              </a:ext>
            </a:extLst>
          </p:cNvPr>
          <p:cNvSpPr/>
          <p:nvPr/>
        </p:nvSpPr>
        <p:spPr>
          <a:xfrm>
            <a:off x="936030" y="5107077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1 h 52443"/>
              <a:gd name="connsiteX8" fmla="*/ 27086 w 49216"/>
              <a:gd name="connsiteY8" fmla="*/ 52444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1"/>
                  <a:pt x="45643" y="40341"/>
                </a:cubicBezTo>
                <a:lnTo>
                  <a:pt x="45643" y="46681"/>
                </a:lnTo>
                <a:cubicBezTo>
                  <a:pt x="40226" y="50600"/>
                  <a:pt x="33771" y="52444"/>
                  <a:pt x="27086" y="52444"/>
                </a:cubicBezTo>
                <a:cubicBezTo>
                  <a:pt x="11065" y="52444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6"/>
                  <a:pt x="35500" y="5878"/>
                  <a:pt x="25127" y="5878"/>
                </a:cubicBezTo>
                <a:cubicBezTo>
                  <a:pt x="14753" y="5878"/>
                  <a:pt x="7953" y="13486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7" name="Freeform: Shape 376">
            <a:extLst>
              <a:ext uri="{FF2B5EF4-FFF2-40B4-BE49-F238E27FC236}">
                <a16:creationId xmlns:a16="http://schemas.microsoft.com/office/drawing/2014/main" id="{41F0FFEE-0E6D-48D8-87CA-1EBFA7226DAE}"/>
              </a:ext>
            </a:extLst>
          </p:cNvPr>
          <p:cNvSpPr/>
          <p:nvPr/>
        </p:nvSpPr>
        <p:spPr>
          <a:xfrm>
            <a:off x="995389" y="5106961"/>
            <a:ext cx="52097" cy="52559"/>
          </a:xfrm>
          <a:custGeom>
            <a:avLst/>
            <a:gdLst>
              <a:gd name="connsiteX0" fmla="*/ 45643 w 52097"/>
              <a:gd name="connsiteY0" fmla="*/ 39995 h 52559"/>
              <a:gd name="connsiteX1" fmla="*/ 25473 w 52097"/>
              <a:gd name="connsiteY1" fmla="*/ 52559 h 52559"/>
              <a:gd name="connsiteX2" fmla="*/ 0 w 52097"/>
              <a:gd name="connsiteY2" fmla="*/ 26510 h 52559"/>
              <a:gd name="connsiteX3" fmla="*/ 25473 w 52097"/>
              <a:gd name="connsiteY3" fmla="*/ 0 h 52559"/>
              <a:gd name="connsiteX4" fmla="*/ 45643 w 52097"/>
              <a:gd name="connsiteY4" fmla="*/ 12679 h 52559"/>
              <a:gd name="connsiteX5" fmla="*/ 45643 w 52097"/>
              <a:gd name="connsiteY5" fmla="*/ 807 h 52559"/>
              <a:gd name="connsiteX6" fmla="*/ 52098 w 52097"/>
              <a:gd name="connsiteY6" fmla="*/ 807 h 52559"/>
              <a:gd name="connsiteX7" fmla="*/ 52098 w 52097"/>
              <a:gd name="connsiteY7" fmla="*/ 51637 h 52559"/>
              <a:gd name="connsiteX8" fmla="*/ 45643 w 52097"/>
              <a:gd name="connsiteY8" fmla="*/ 51637 h 52559"/>
              <a:gd name="connsiteX9" fmla="*/ 45643 w 52097"/>
              <a:gd name="connsiteY9" fmla="*/ 39880 h 52559"/>
              <a:gd name="connsiteX10" fmla="*/ 6685 w 52097"/>
              <a:gd name="connsiteY10" fmla="*/ 26395 h 52559"/>
              <a:gd name="connsiteX11" fmla="*/ 26049 w 52097"/>
              <a:gd name="connsiteY11" fmla="*/ 46565 h 52559"/>
              <a:gd name="connsiteX12" fmla="*/ 45643 w 52097"/>
              <a:gd name="connsiteY12" fmla="*/ 26395 h 52559"/>
              <a:gd name="connsiteX13" fmla="*/ 26049 w 52097"/>
              <a:gd name="connsiteY13" fmla="*/ 6109 h 52559"/>
              <a:gd name="connsiteX14" fmla="*/ 6685 w 52097"/>
              <a:gd name="connsiteY14" fmla="*/ 26395 h 5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9">
                <a:moveTo>
                  <a:pt x="45643" y="39995"/>
                </a:moveTo>
                <a:cubicBezTo>
                  <a:pt x="42070" y="47718"/>
                  <a:pt x="34693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7"/>
                </a:lnTo>
                <a:lnTo>
                  <a:pt x="45643" y="51637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8" name="Freeform: Shape 377">
            <a:extLst>
              <a:ext uri="{FF2B5EF4-FFF2-40B4-BE49-F238E27FC236}">
                <a16:creationId xmlns:a16="http://schemas.microsoft.com/office/drawing/2014/main" id="{AA220263-1B66-47FE-9E2F-4F9A06D28850}"/>
              </a:ext>
            </a:extLst>
          </p:cNvPr>
          <p:cNvSpPr/>
          <p:nvPr/>
        </p:nvSpPr>
        <p:spPr>
          <a:xfrm>
            <a:off x="1065583" y="5106961"/>
            <a:ext cx="25587" cy="51752"/>
          </a:xfrm>
          <a:custGeom>
            <a:avLst/>
            <a:gdLst>
              <a:gd name="connsiteX0" fmla="*/ 6455 w 25587"/>
              <a:gd name="connsiteY0" fmla="*/ 51752 h 51752"/>
              <a:gd name="connsiteX1" fmla="*/ 0 w 25587"/>
              <a:gd name="connsiteY1" fmla="*/ 51752 h 51752"/>
              <a:gd name="connsiteX2" fmla="*/ 0 w 25587"/>
              <a:gd name="connsiteY2" fmla="*/ 922 h 51752"/>
              <a:gd name="connsiteX3" fmla="*/ 6455 w 25587"/>
              <a:gd name="connsiteY3" fmla="*/ 922 h 51752"/>
              <a:gd name="connsiteX4" fmla="*/ 6455 w 25587"/>
              <a:gd name="connsiteY4" fmla="*/ 13947 h 51752"/>
              <a:gd name="connsiteX5" fmla="*/ 25588 w 25587"/>
              <a:gd name="connsiteY5" fmla="*/ 0 h 51752"/>
              <a:gd name="connsiteX6" fmla="*/ 25588 w 25587"/>
              <a:gd name="connsiteY6" fmla="*/ 7261 h 51752"/>
              <a:gd name="connsiteX7" fmla="*/ 6455 w 25587"/>
              <a:gd name="connsiteY7" fmla="*/ 27202 h 51752"/>
              <a:gd name="connsiteX8" fmla="*/ 6455 w 25587"/>
              <a:gd name="connsiteY8" fmla="*/ 51637 h 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2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7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2"/>
                  <a:pt x="6455" y="27202"/>
                </a:cubicBezTo>
                <a:lnTo>
                  <a:pt x="6455" y="5163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9" name="Freeform: Shape 378">
            <a:extLst>
              <a:ext uri="{FF2B5EF4-FFF2-40B4-BE49-F238E27FC236}">
                <a16:creationId xmlns:a16="http://schemas.microsoft.com/office/drawing/2014/main" id="{24256A01-E6B9-4F20-A724-4A5F295562A5}"/>
              </a:ext>
            </a:extLst>
          </p:cNvPr>
          <p:cNvSpPr/>
          <p:nvPr/>
        </p:nvSpPr>
        <p:spPr>
          <a:xfrm>
            <a:off x="1100737" y="5107077"/>
            <a:ext cx="45412" cy="51751"/>
          </a:xfrm>
          <a:custGeom>
            <a:avLst/>
            <a:gdLst>
              <a:gd name="connsiteX0" fmla="*/ 6455 w 45412"/>
              <a:gd name="connsiteY0" fmla="*/ 51637 h 51751"/>
              <a:gd name="connsiteX1" fmla="*/ 0 w 45412"/>
              <a:gd name="connsiteY1" fmla="*/ 51637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7 h 51751"/>
              <a:gd name="connsiteX8" fmla="*/ 38958 w 45412"/>
              <a:gd name="connsiteY8" fmla="*/ 51637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0" name="Freeform: Shape 379">
            <a:extLst>
              <a:ext uri="{FF2B5EF4-FFF2-40B4-BE49-F238E27FC236}">
                <a16:creationId xmlns:a16="http://schemas.microsoft.com/office/drawing/2014/main" id="{B4C016D6-20F9-48EE-9C4A-76056CDFE8DA}"/>
              </a:ext>
            </a:extLst>
          </p:cNvPr>
          <p:cNvSpPr/>
          <p:nvPr/>
        </p:nvSpPr>
        <p:spPr>
          <a:xfrm>
            <a:off x="1161480" y="5088059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6 h 70654"/>
              <a:gd name="connsiteX6" fmla="*/ 0 w 12332"/>
              <a:gd name="connsiteY6" fmla="*/ 4610 h 70654"/>
              <a:gd name="connsiteX7" fmla="*/ 1498 w 12332"/>
              <a:gd name="connsiteY7" fmla="*/ 19825 h 70654"/>
              <a:gd name="connsiteX8" fmla="*/ 8068 w 12332"/>
              <a:gd name="connsiteY8" fmla="*/ 19825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5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3" y="0"/>
                  <a:pt x="6455" y="346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3" y="9106"/>
                  <a:pt x="4380" y="9106"/>
                </a:cubicBezTo>
                <a:cubicBezTo>
                  <a:pt x="1844" y="9106"/>
                  <a:pt x="0" y="7031"/>
                  <a:pt x="0" y="4610"/>
                </a:cubicBezTo>
                <a:close/>
                <a:moveTo>
                  <a:pt x="1498" y="19825"/>
                </a:moveTo>
                <a:lnTo>
                  <a:pt x="8068" y="19825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5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1" name="Freeform: Shape 380">
            <a:extLst>
              <a:ext uri="{FF2B5EF4-FFF2-40B4-BE49-F238E27FC236}">
                <a16:creationId xmlns:a16="http://schemas.microsoft.com/office/drawing/2014/main" id="{B27EF20B-C402-4747-BB4D-97E75A6D0E07}"/>
              </a:ext>
            </a:extLst>
          </p:cNvPr>
          <p:cNvSpPr/>
          <p:nvPr/>
        </p:nvSpPr>
        <p:spPr>
          <a:xfrm>
            <a:off x="1187528" y="5107077"/>
            <a:ext cx="45412" cy="51751"/>
          </a:xfrm>
          <a:custGeom>
            <a:avLst/>
            <a:gdLst>
              <a:gd name="connsiteX0" fmla="*/ 6455 w 45412"/>
              <a:gd name="connsiteY0" fmla="*/ 51637 h 51751"/>
              <a:gd name="connsiteX1" fmla="*/ 0 w 45412"/>
              <a:gd name="connsiteY1" fmla="*/ 51637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7 h 51751"/>
              <a:gd name="connsiteX8" fmla="*/ 38958 w 45412"/>
              <a:gd name="connsiteY8" fmla="*/ 51637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2" name="Freeform: Shape 381">
            <a:extLst>
              <a:ext uri="{FF2B5EF4-FFF2-40B4-BE49-F238E27FC236}">
                <a16:creationId xmlns:a16="http://schemas.microsoft.com/office/drawing/2014/main" id="{D2C1C1EC-9A73-4419-AD57-C7DA6515CBED}"/>
              </a:ext>
            </a:extLst>
          </p:cNvPr>
          <p:cNvSpPr/>
          <p:nvPr/>
        </p:nvSpPr>
        <p:spPr>
          <a:xfrm>
            <a:off x="1245620" y="5106961"/>
            <a:ext cx="52097" cy="78377"/>
          </a:xfrm>
          <a:custGeom>
            <a:avLst/>
            <a:gdLst>
              <a:gd name="connsiteX0" fmla="*/ 25473 w 52097"/>
              <a:gd name="connsiteY0" fmla="*/ 78377 h 78377"/>
              <a:gd name="connsiteX1" fmla="*/ 4956 w 52097"/>
              <a:gd name="connsiteY1" fmla="*/ 71462 h 78377"/>
              <a:gd name="connsiteX2" fmla="*/ 4956 w 52097"/>
              <a:gd name="connsiteY2" fmla="*/ 64431 h 78377"/>
              <a:gd name="connsiteX3" fmla="*/ 25473 w 52097"/>
              <a:gd name="connsiteY3" fmla="*/ 72269 h 78377"/>
              <a:gd name="connsiteX4" fmla="*/ 45643 w 52097"/>
              <a:gd name="connsiteY4" fmla="*/ 53020 h 78377"/>
              <a:gd name="connsiteX5" fmla="*/ 45643 w 52097"/>
              <a:gd name="connsiteY5" fmla="*/ 39995 h 78377"/>
              <a:gd name="connsiteX6" fmla="*/ 25473 w 52097"/>
              <a:gd name="connsiteY6" fmla="*/ 52559 h 78377"/>
              <a:gd name="connsiteX7" fmla="*/ 0 w 52097"/>
              <a:gd name="connsiteY7" fmla="*/ 26510 h 78377"/>
              <a:gd name="connsiteX8" fmla="*/ 25473 w 52097"/>
              <a:gd name="connsiteY8" fmla="*/ 0 h 78377"/>
              <a:gd name="connsiteX9" fmla="*/ 45643 w 52097"/>
              <a:gd name="connsiteY9" fmla="*/ 12679 h 78377"/>
              <a:gd name="connsiteX10" fmla="*/ 45643 w 52097"/>
              <a:gd name="connsiteY10" fmla="*/ 807 h 78377"/>
              <a:gd name="connsiteX11" fmla="*/ 52098 w 52097"/>
              <a:gd name="connsiteY11" fmla="*/ 807 h 78377"/>
              <a:gd name="connsiteX12" fmla="*/ 52098 w 52097"/>
              <a:gd name="connsiteY12" fmla="*/ 52444 h 78377"/>
              <a:gd name="connsiteX13" fmla="*/ 25473 w 52097"/>
              <a:gd name="connsiteY13" fmla="*/ 78262 h 78377"/>
              <a:gd name="connsiteX14" fmla="*/ 26049 w 52097"/>
              <a:gd name="connsiteY14" fmla="*/ 6109 h 78377"/>
              <a:gd name="connsiteX15" fmla="*/ 6685 w 52097"/>
              <a:gd name="connsiteY15" fmla="*/ 26395 h 78377"/>
              <a:gd name="connsiteX16" fmla="*/ 26049 w 52097"/>
              <a:gd name="connsiteY16" fmla="*/ 46565 h 78377"/>
              <a:gd name="connsiteX17" fmla="*/ 45643 w 52097"/>
              <a:gd name="connsiteY17" fmla="*/ 26395 h 78377"/>
              <a:gd name="connsiteX18" fmla="*/ 26049 w 52097"/>
              <a:gd name="connsiteY18" fmla="*/ 6109 h 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097" h="78377">
                <a:moveTo>
                  <a:pt x="25473" y="78377"/>
                </a:moveTo>
                <a:cubicBezTo>
                  <a:pt x="17750" y="78377"/>
                  <a:pt x="10373" y="76072"/>
                  <a:pt x="4956" y="71462"/>
                </a:cubicBezTo>
                <a:lnTo>
                  <a:pt x="4956" y="64431"/>
                </a:lnTo>
                <a:cubicBezTo>
                  <a:pt x="10373" y="69733"/>
                  <a:pt x="18211" y="72269"/>
                  <a:pt x="25473" y="72269"/>
                </a:cubicBezTo>
                <a:cubicBezTo>
                  <a:pt x="38382" y="72269"/>
                  <a:pt x="45643" y="65583"/>
                  <a:pt x="45643" y="53020"/>
                </a:cubicBezTo>
                <a:lnTo>
                  <a:pt x="45643" y="39995"/>
                </a:lnTo>
                <a:cubicBezTo>
                  <a:pt x="42070" y="47603"/>
                  <a:pt x="34693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693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2444"/>
                </a:lnTo>
                <a:cubicBezTo>
                  <a:pt x="52098" y="69041"/>
                  <a:pt x="42301" y="78262"/>
                  <a:pt x="25473" y="78262"/>
                </a:cubicBezTo>
                <a:close/>
                <a:moveTo>
                  <a:pt x="26049" y="6109"/>
                </a:moveTo>
                <a:cubicBezTo>
                  <a:pt x="14638" y="6109"/>
                  <a:pt x="6685" y="14638"/>
                  <a:pt x="6685" y="26395"/>
                </a:cubicBezTo>
                <a:cubicBezTo>
                  <a:pt x="6685" y="38152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3" name="Freeform: Shape 382">
            <a:extLst>
              <a:ext uri="{FF2B5EF4-FFF2-40B4-BE49-F238E27FC236}">
                <a16:creationId xmlns:a16="http://schemas.microsoft.com/office/drawing/2014/main" id="{2EFCF9DE-A824-4B5E-994A-E6F930549730}"/>
              </a:ext>
            </a:extLst>
          </p:cNvPr>
          <p:cNvSpPr/>
          <p:nvPr/>
        </p:nvSpPr>
        <p:spPr>
          <a:xfrm>
            <a:off x="1340133" y="5080106"/>
            <a:ext cx="29276" cy="78607"/>
          </a:xfrm>
          <a:custGeom>
            <a:avLst/>
            <a:gdLst>
              <a:gd name="connsiteX0" fmla="*/ 6455 w 29276"/>
              <a:gd name="connsiteY0" fmla="*/ 33771 h 78607"/>
              <a:gd name="connsiteX1" fmla="*/ 6455 w 29276"/>
              <a:gd name="connsiteY1" fmla="*/ 78608 h 78607"/>
              <a:gd name="connsiteX2" fmla="*/ 0 w 29276"/>
              <a:gd name="connsiteY2" fmla="*/ 78608 h 78607"/>
              <a:gd name="connsiteX3" fmla="*/ 0 w 29276"/>
              <a:gd name="connsiteY3" fmla="*/ 17289 h 78607"/>
              <a:gd name="connsiteX4" fmla="*/ 16943 w 29276"/>
              <a:gd name="connsiteY4" fmla="*/ 0 h 78607"/>
              <a:gd name="connsiteX5" fmla="*/ 29276 w 29276"/>
              <a:gd name="connsiteY5" fmla="*/ 3803 h 78607"/>
              <a:gd name="connsiteX6" fmla="*/ 29276 w 29276"/>
              <a:gd name="connsiteY6" fmla="*/ 10258 h 78607"/>
              <a:gd name="connsiteX7" fmla="*/ 17289 w 29276"/>
              <a:gd name="connsiteY7" fmla="*/ 6109 h 78607"/>
              <a:gd name="connsiteX8" fmla="*/ 6339 w 29276"/>
              <a:gd name="connsiteY8" fmla="*/ 17059 h 78607"/>
              <a:gd name="connsiteX9" fmla="*/ 6339 w 29276"/>
              <a:gd name="connsiteY9" fmla="*/ 27893 h 78607"/>
              <a:gd name="connsiteX10" fmla="*/ 27432 w 29276"/>
              <a:gd name="connsiteY10" fmla="*/ 27893 h 78607"/>
              <a:gd name="connsiteX11" fmla="*/ 27432 w 29276"/>
              <a:gd name="connsiteY11" fmla="*/ 33887 h 78607"/>
              <a:gd name="connsiteX12" fmla="*/ 6339 w 29276"/>
              <a:gd name="connsiteY12" fmla="*/ 33887 h 7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276" h="78607">
                <a:moveTo>
                  <a:pt x="6455" y="33771"/>
                </a:moveTo>
                <a:lnTo>
                  <a:pt x="6455" y="78608"/>
                </a:lnTo>
                <a:lnTo>
                  <a:pt x="0" y="78608"/>
                </a:lnTo>
                <a:lnTo>
                  <a:pt x="0" y="17289"/>
                </a:lnTo>
                <a:cubicBezTo>
                  <a:pt x="0" y="7261"/>
                  <a:pt x="6455" y="0"/>
                  <a:pt x="16943" y="0"/>
                </a:cubicBezTo>
                <a:cubicBezTo>
                  <a:pt x="21323" y="0"/>
                  <a:pt x="25357" y="922"/>
                  <a:pt x="29276" y="3803"/>
                </a:cubicBezTo>
                <a:lnTo>
                  <a:pt x="29276" y="10258"/>
                </a:lnTo>
                <a:cubicBezTo>
                  <a:pt x="25588" y="7146"/>
                  <a:pt x="21554" y="6109"/>
                  <a:pt x="17289" y="6109"/>
                </a:cubicBezTo>
                <a:cubicBezTo>
                  <a:pt x="10604" y="6109"/>
                  <a:pt x="6339" y="10719"/>
                  <a:pt x="6339" y="17059"/>
                </a:cubicBezTo>
                <a:lnTo>
                  <a:pt x="6339" y="27893"/>
                </a:lnTo>
                <a:lnTo>
                  <a:pt x="27432" y="27893"/>
                </a:lnTo>
                <a:lnTo>
                  <a:pt x="27432" y="33887"/>
                </a:lnTo>
                <a:lnTo>
                  <a:pt x="6339" y="3388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4" name="Freeform: Shape 383">
            <a:extLst>
              <a:ext uri="{FF2B5EF4-FFF2-40B4-BE49-F238E27FC236}">
                <a16:creationId xmlns:a16="http://schemas.microsoft.com/office/drawing/2014/main" id="{ADCC0B03-D5CA-423C-8A92-8D2F987E88CA}"/>
              </a:ext>
            </a:extLst>
          </p:cNvPr>
          <p:cNvSpPr/>
          <p:nvPr/>
        </p:nvSpPr>
        <p:spPr>
          <a:xfrm>
            <a:off x="1376556" y="5106961"/>
            <a:ext cx="25587" cy="51752"/>
          </a:xfrm>
          <a:custGeom>
            <a:avLst/>
            <a:gdLst>
              <a:gd name="connsiteX0" fmla="*/ 6455 w 25587"/>
              <a:gd name="connsiteY0" fmla="*/ 51752 h 51752"/>
              <a:gd name="connsiteX1" fmla="*/ 0 w 25587"/>
              <a:gd name="connsiteY1" fmla="*/ 51752 h 51752"/>
              <a:gd name="connsiteX2" fmla="*/ 0 w 25587"/>
              <a:gd name="connsiteY2" fmla="*/ 922 h 51752"/>
              <a:gd name="connsiteX3" fmla="*/ 6455 w 25587"/>
              <a:gd name="connsiteY3" fmla="*/ 922 h 51752"/>
              <a:gd name="connsiteX4" fmla="*/ 6455 w 25587"/>
              <a:gd name="connsiteY4" fmla="*/ 13947 h 51752"/>
              <a:gd name="connsiteX5" fmla="*/ 25588 w 25587"/>
              <a:gd name="connsiteY5" fmla="*/ 0 h 51752"/>
              <a:gd name="connsiteX6" fmla="*/ 25588 w 25587"/>
              <a:gd name="connsiteY6" fmla="*/ 7261 h 51752"/>
              <a:gd name="connsiteX7" fmla="*/ 6455 w 25587"/>
              <a:gd name="connsiteY7" fmla="*/ 27202 h 51752"/>
              <a:gd name="connsiteX8" fmla="*/ 6455 w 25587"/>
              <a:gd name="connsiteY8" fmla="*/ 51637 h 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2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7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2"/>
                  <a:pt x="6455" y="27202"/>
                </a:cubicBezTo>
                <a:lnTo>
                  <a:pt x="6455" y="5163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5" name="Freeform: Shape 384">
            <a:extLst>
              <a:ext uri="{FF2B5EF4-FFF2-40B4-BE49-F238E27FC236}">
                <a16:creationId xmlns:a16="http://schemas.microsoft.com/office/drawing/2014/main" id="{C6474B8E-407B-433A-91A7-B1135A37A85C}"/>
              </a:ext>
            </a:extLst>
          </p:cNvPr>
          <p:cNvSpPr/>
          <p:nvPr/>
        </p:nvSpPr>
        <p:spPr>
          <a:xfrm>
            <a:off x="1407561" y="5106961"/>
            <a:ext cx="52443" cy="52559"/>
          </a:xfrm>
          <a:custGeom>
            <a:avLst/>
            <a:gdLst>
              <a:gd name="connsiteX0" fmla="*/ 0 w 52443"/>
              <a:gd name="connsiteY0" fmla="*/ 26164 h 52559"/>
              <a:gd name="connsiteX1" fmla="*/ 26395 w 52443"/>
              <a:gd name="connsiteY1" fmla="*/ 0 h 52559"/>
              <a:gd name="connsiteX2" fmla="*/ 52443 w 52443"/>
              <a:gd name="connsiteY2" fmla="*/ 26164 h 52559"/>
              <a:gd name="connsiteX3" fmla="*/ 26395 w 52443"/>
              <a:gd name="connsiteY3" fmla="*/ 52559 h 52559"/>
              <a:gd name="connsiteX4" fmla="*/ 0 w 52443"/>
              <a:gd name="connsiteY4" fmla="*/ 26164 h 52559"/>
              <a:gd name="connsiteX5" fmla="*/ 26279 w 52443"/>
              <a:gd name="connsiteY5" fmla="*/ 6109 h 52559"/>
              <a:gd name="connsiteX6" fmla="*/ 6685 w 52443"/>
              <a:gd name="connsiteY6" fmla="*/ 26279 h 52559"/>
              <a:gd name="connsiteX7" fmla="*/ 26279 w 52443"/>
              <a:gd name="connsiteY7" fmla="*/ 46565 h 52559"/>
              <a:gd name="connsiteX8" fmla="*/ 45758 w 52443"/>
              <a:gd name="connsiteY8" fmla="*/ 26279 h 52559"/>
              <a:gd name="connsiteX9" fmla="*/ 26279 w 52443"/>
              <a:gd name="connsiteY9" fmla="*/ 6109 h 5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9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3" y="10950"/>
                  <a:pt x="52443" y="26164"/>
                </a:cubicBezTo>
                <a:cubicBezTo>
                  <a:pt x="52443" y="41379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6" name="Freeform: Shape 385">
            <a:extLst>
              <a:ext uri="{FF2B5EF4-FFF2-40B4-BE49-F238E27FC236}">
                <a16:creationId xmlns:a16="http://schemas.microsoft.com/office/drawing/2014/main" id="{068CB996-03A2-4337-A95A-38779AEE3B8B}"/>
              </a:ext>
            </a:extLst>
          </p:cNvPr>
          <p:cNvSpPr/>
          <p:nvPr/>
        </p:nvSpPr>
        <p:spPr>
          <a:xfrm>
            <a:off x="1474181" y="5107077"/>
            <a:ext cx="78377" cy="51867"/>
          </a:xfrm>
          <a:custGeom>
            <a:avLst/>
            <a:gdLst>
              <a:gd name="connsiteX0" fmla="*/ 6455 w 78377"/>
              <a:gd name="connsiteY0" fmla="*/ 51637 h 51867"/>
              <a:gd name="connsiteX1" fmla="*/ 0 w 78377"/>
              <a:gd name="connsiteY1" fmla="*/ 51637 h 51867"/>
              <a:gd name="connsiteX2" fmla="*/ 0 w 78377"/>
              <a:gd name="connsiteY2" fmla="*/ 807 h 51867"/>
              <a:gd name="connsiteX3" fmla="*/ 6455 w 78377"/>
              <a:gd name="connsiteY3" fmla="*/ 807 h 51867"/>
              <a:gd name="connsiteX4" fmla="*/ 6455 w 78377"/>
              <a:gd name="connsiteY4" fmla="*/ 12218 h 51867"/>
              <a:gd name="connsiteX5" fmla="*/ 24320 w 78377"/>
              <a:gd name="connsiteY5" fmla="*/ 0 h 51867"/>
              <a:gd name="connsiteX6" fmla="*/ 40687 w 78377"/>
              <a:gd name="connsiteY6" fmla="*/ 12909 h 51867"/>
              <a:gd name="connsiteX7" fmla="*/ 59590 w 78377"/>
              <a:gd name="connsiteY7" fmla="*/ 0 h 51867"/>
              <a:gd name="connsiteX8" fmla="*/ 78377 w 78377"/>
              <a:gd name="connsiteY8" fmla="*/ 22591 h 51867"/>
              <a:gd name="connsiteX9" fmla="*/ 78377 w 78377"/>
              <a:gd name="connsiteY9" fmla="*/ 51637 h 51867"/>
              <a:gd name="connsiteX10" fmla="*/ 71923 w 78377"/>
              <a:gd name="connsiteY10" fmla="*/ 51637 h 51867"/>
              <a:gd name="connsiteX11" fmla="*/ 71923 w 78377"/>
              <a:gd name="connsiteY11" fmla="*/ 23513 h 51867"/>
              <a:gd name="connsiteX12" fmla="*/ 58322 w 78377"/>
              <a:gd name="connsiteY12" fmla="*/ 6224 h 51867"/>
              <a:gd name="connsiteX13" fmla="*/ 42416 w 78377"/>
              <a:gd name="connsiteY13" fmla="*/ 25242 h 51867"/>
              <a:gd name="connsiteX14" fmla="*/ 42416 w 78377"/>
              <a:gd name="connsiteY14" fmla="*/ 51752 h 51867"/>
              <a:gd name="connsiteX15" fmla="*/ 35961 w 78377"/>
              <a:gd name="connsiteY15" fmla="*/ 51752 h 51867"/>
              <a:gd name="connsiteX16" fmla="*/ 35961 w 78377"/>
              <a:gd name="connsiteY16" fmla="*/ 23629 h 51867"/>
              <a:gd name="connsiteX17" fmla="*/ 22360 w 78377"/>
              <a:gd name="connsiteY17" fmla="*/ 6340 h 51867"/>
              <a:gd name="connsiteX18" fmla="*/ 6339 w 78377"/>
              <a:gd name="connsiteY18" fmla="*/ 26395 h 51867"/>
              <a:gd name="connsiteX19" fmla="*/ 6339 w 78377"/>
              <a:gd name="connsiteY19" fmla="*/ 51867 h 5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377" h="51867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218"/>
                </a:lnTo>
                <a:cubicBezTo>
                  <a:pt x="9682" y="4841"/>
                  <a:pt x="16252" y="0"/>
                  <a:pt x="24320" y="0"/>
                </a:cubicBezTo>
                <a:cubicBezTo>
                  <a:pt x="33195" y="0"/>
                  <a:pt x="38382" y="5071"/>
                  <a:pt x="40687" y="12909"/>
                </a:cubicBezTo>
                <a:cubicBezTo>
                  <a:pt x="43799" y="5187"/>
                  <a:pt x="50830" y="0"/>
                  <a:pt x="59590" y="0"/>
                </a:cubicBezTo>
                <a:cubicBezTo>
                  <a:pt x="72153" y="0"/>
                  <a:pt x="78377" y="9451"/>
                  <a:pt x="78377" y="22591"/>
                </a:cubicBezTo>
                <a:lnTo>
                  <a:pt x="78377" y="51637"/>
                </a:lnTo>
                <a:lnTo>
                  <a:pt x="71923" y="51637"/>
                </a:lnTo>
                <a:lnTo>
                  <a:pt x="71923" y="23513"/>
                </a:lnTo>
                <a:cubicBezTo>
                  <a:pt x="71923" y="11987"/>
                  <a:pt x="67312" y="6224"/>
                  <a:pt x="58322" y="6224"/>
                </a:cubicBezTo>
                <a:cubicBezTo>
                  <a:pt x="49331" y="6224"/>
                  <a:pt x="42416" y="14523"/>
                  <a:pt x="42416" y="25242"/>
                </a:cubicBezTo>
                <a:lnTo>
                  <a:pt x="42416" y="51752"/>
                </a:lnTo>
                <a:lnTo>
                  <a:pt x="35961" y="51752"/>
                </a:lnTo>
                <a:lnTo>
                  <a:pt x="35961" y="23629"/>
                </a:lnTo>
                <a:cubicBezTo>
                  <a:pt x="35961" y="12103"/>
                  <a:pt x="31351" y="6340"/>
                  <a:pt x="22360" y="6340"/>
                </a:cubicBezTo>
                <a:cubicBezTo>
                  <a:pt x="13370" y="6340"/>
                  <a:pt x="6339" y="15099"/>
                  <a:pt x="6339" y="26395"/>
                </a:cubicBezTo>
                <a:lnTo>
                  <a:pt x="6339" y="5186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7" name="Freeform: Shape 386">
            <a:extLst>
              <a:ext uri="{FF2B5EF4-FFF2-40B4-BE49-F238E27FC236}">
                <a16:creationId xmlns:a16="http://schemas.microsoft.com/office/drawing/2014/main" id="{4A9FE010-B973-4FBF-B9AE-4B680AE63EB7}"/>
              </a:ext>
            </a:extLst>
          </p:cNvPr>
          <p:cNvSpPr/>
          <p:nvPr/>
        </p:nvSpPr>
        <p:spPr>
          <a:xfrm>
            <a:off x="1593245" y="5091286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8" name="Freeform: Shape 387">
            <a:extLst>
              <a:ext uri="{FF2B5EF4-FFF2-40B4-BE49-F238E27FC236}">
                <a16:creationId xmlns:a16="http://schemas.microsoft.com/office/drawing/2014/main" id="{D81CD138-A44B-484C-A418-24DAC8A264B9}"/>
              </a:ext>
            </a:extLst>
          </p:cNvPr>
          <p:cNvSpPr/>
          <p:nvPr/>
        </p:nvSpPr>
        <p:spPr>
          <a:xfrm>
            <a:off x="1633356" y="5080913"/>
            <a:ext cx="45412" cy="77915"/>
          </a:xfrm>
          <a:custGeom>
            <a:avLst/>
            <a:gdLst>
              <a:gd name="connsiteX0" fmla="*/ 6455 w 45412"/>
              <a:gd name="connsiteY0" fmla="*/ 77801 h 77915"/>
              <a:gd name="connsiteX1" fmla="*/ 0 w 45412"/>
              <a:gd name="connsiteY1" fmla="*/ 77801 h 77915"/>
              <a:gd name="connsiteX2" fmla="*/ 0 w 45412"/>
              <a:gd name="connsiteY2" fmla="*/ 0 h 77915"/>
              <a:gd name="connsiteX3" fmla="*/ 6455 w 45412"/>
              <a:gd name="connsiteY3" fmla="*/ 0 h 77915"/>
              <a:gd name="connsiteX4" fmla="*/ 6455 w 45412"/>
              <a:gd name="connsiteY4" fmla="*/ 38612 h 77915"/>
              <a:gd name="connsiteX5" fmla="*/ 25242 w 45412"/>
              <a:gd name="connsiteY5" fmla="*/ 26164 h 77915"/>
              <a:gd name="connsiteX6" fmla="*/ 45412 w 45412"/>
              <a:gd name="connsiteY6" fmla="*/ 48755 h 77915"/>
              <a:gd name="connsiteX7" fmla="*/ 45412 w 45412"/>
              <a:gd name="connsiteY7" fmla="*/ 77801 h 77915"/>
              <a:gd name="connsiteX8" fmla="*/ 38958 w 45412"/>
              <a:gd name="connsiteY8" fmla="*/ 77801 h 77915"/>
              <a:gd name="connsiteX9" fmla="*/ 38958 w 45412"/>
              <a:gd name="connsiteY9" fmla="*/ 49677 h 77915"/>
              <a:gd name="connsiteX10" fmla="*/ 23744 w 45412"/>
              <a:gd name="connsiteY10" fmla="*/ 32388 h 77915"/>
              <a:gd name="connsiteX11" fmla="*/ 6570 w 45412"/>
              <a:gd name="connsiteY11" fmla="*/ 52443 h 77915"/>
              <a:gd name="connsiteX12" fmla="*/ 6570 w 45412"/>
              <a:gd name="connsiteY12" fmla="*/ 77916 h 7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5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8" y="26164"/>
                  <a:pt x="45412" y="35615"/>
                  <a:pt x="45412" y="48755"/>
                </a:cubicBezTo>
                <a:lnTo>
                  <a:pt x="45412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9" name="Freeform: Shape 388">
            <a:extLst>
              <a:ext uri="{FF2B5EF4-FFF2-40B4-BE49-F238E27FC236}">
                <a16:creationId xmlns:a16="http://schemas.microsoft.com/office/drawing/2014/main" id="{481B6926-C111-4E7D-8091-BA8E892BF2FB}"/>
              </a:ext>
            </a:extLst>
          </p:cNvPr>
          <p:cNvSpPr/>
          <p:nvPr/>
        </p:nvSpPr>
        <p:spPr>
          <a:xfrm>
            <a:off x="1691447" y="5107077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1 h 52443"/>
              <a:gd name="connsiteX8" fmla="*/ 27086 w 49216"/>
              <a:gd name="connsiteY8" fmla="*/ 52444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1"/>
                  <a:pt x="45643" y="40341"/>
                </a:cubicBezTo>
                <a:lnTo>
                  <a:pt x="45643" y="46681"/>
                </a:lnTo>
                <a:cubicBezTo>
                  <a:pt x="40226" y="50600"/>
                  <a:pt x="33771" y="52444"/>
                  <a:pt x="27086" y="52444"/>
                </a:cubicBezTo>
                <a:cubicBezTo>
                  <a:pt x="11065" y="52444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6"/>
                  <a:pt x="35500" y="5878"/>
                  <a:pt x="25127" y="5878"/>
                </a:cubicBezTo>
                <a:cubicBezTo>
                  <a:pt x="14753" y="5878"/>
                  <a:pt x="7953" y="13486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0" name="Freeform: Shape 389">
            <a:extLst>
              <a:ext uri="{FF2B5EF4-FFF2-40B4-BE49-F238E27FC236}">
                <a16:creationId xmlns:a16="http://schemas.microsoft.com/office/drawing/2014/main" id="{7F3009EE-4158-437C-BAA2-1661ECEA4907}"/>
              </a:ext>
            </a:extLst>
          </p:cNvPr>
          <p:cNvSpPr/>
          <p:nvPr/>
        </p:nvSpPr>
        <p:spPr>
          <a:xfrm>
            <a:off x="1754725" y="5107077"/>
            <a:ext cx="78377" cy="51867"/>
          </a:xfrm>
          <a:custGeom>
            <a:avLst/>
            <a:gdLst>
              <a:gd name="connsiteX0" fmla="*/ 6455 w 78377"/>
              <a:gd name="connsiteY0" fmla="*/ 51637 h 51867"/>
              <a:gd name="connsiteX1" fmla="*/ 0 w 78377"/>
              <a:gd name="connsiteY1" fmla="*/ 51637 h 51867"/>
              <a:gd name="connsiteX2" fmla="*/ 0 w 78377"/>
              <a:gd name="connsiteY2" fmla="*/ 807 h 51867"/>
              <a:gd name="connsiteX3" fmla="*/ 6455 w 78377"/>
              <a:gd name="connsiteY3" fmla="*/ 807 h 51867"/>
              <a:gd name="connsiteX4" fmla="*/ 6455 w 78377"/>
              <a:gd name="connsiteY4" fmla="*/ 12218 h 51867"/>
              <a:gd name="connsiteX5" fmla="*/ 24320 w 78377"/>
              <a:gd name="connsiteY5" fmla="*/ 0 h 51867"/>
              <a:gd name="connsiteX6" fmla="*/ 40687 w 78377"/>
              <a:gd name="connsiteY6" fmla="*/ 12909 h 51867"/>
              <a:gd name="connsiteX7" fmla="*/ 59590 w 78377"/>
              <a:gd name="connsiteY7" fmla="*/ 0 h 51867"/>
              <a:gd name="connsiteX8" fmla="*/ 78377 w 78377"/>
              <a:gd name="connsiteY8" fmla="*/ 22591 h 51867"/>
              <a:gd name="connsiteX9" fmla="*/ 78377 w 78377"/>
              <a:gd name="connsiteY9" fmla="*/ 51637 h 51867"/>
              <a:gd name="connsiteX10" fmla="*/ 71922 w 78377"/>
              <a:gd name="connsiteY10" fmla="*/ 51637 h 51867"/>
              <a:gd name="connsiteX11" fmla="*/ 71922 w 78377"/>
              <a:gd name="connsiteY11" fmla="*/ 23513 h 51867"/>
              <a:gd name="connsiteX12" fmla="*/ 58322 w 78377"/>
              <a:gd name="connsiteY12" fmla="*/ 6224 h 51867"/>
              <a:gd name="connsiteX13" fmla="*/ 42416 w 78377"/>
              <a:gd name="connsiteY13" fmla="*/ 25242 h 51867"/>
              <a:gd name="connsiteX14" fmla="*/ 42416 w 78377"/>
              <a:gd name="connsiteY14" fmla="*/ 51752 h 51867"/>
              <a:gd name="connsiteX15" fmla="*/ 35961 w 78377"/>
              <a:gd name="connsiteY15" fmla="*/ 51752 h 51867"/>
              <a:gd name="connsiteX16" fmla="*/ 35961 w 78377"/>
              <a:gd name="connsiteY16" fmla="*/ 23629 h 51867"/>
              <a:gd name="connsiteX17" fmla="*/ 22360 w 78377"/>
              <a:gd name="connsiteY17" fmla="*/ 6340 h 51867"/>
              <a:gd name="connsiteX18" fmla="*/ 6339 w 78377"/>
              <a:gd name="connsiteY18" fmla="*/ 26395 h 51867"/>
              <a:gd name="connsiteX19" fmla="*/ 6339 w 78377"/>
              <a:gd name="connsiteY19" fmla="*/ 51867 h 5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377" h="51867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218"/>
                </a:lnTo>
                <a:cubicBezTo>
                  <a:pt x="9682" y="4841"/>
                  <a:pt x="16252" y="0"/>
                  <a:pt x="24320" y="0"/>
                </a:cubicBezTo>
                <a:cubicBezTo>
                  <a:pt x="33195" y="0"/>
                  <a:pt x="38382" y="5071"/>
                  <a:pt x="40687" y="12909"/>
                </a:cubicBezTo>
                <a:cubicBezTo>
                  <a:pt x="43799" y="5187"/>
                  <a:pt x="50830" y="0"/>
                  <a:pt x="59590" y="0"/>
                </a:cubicBezTo>
                <a:cubicBezTo>
                  <a:pt x="72153" y="0"/>
                  <a:pt x="78377" y="9451"/>
                  <a:pt x="78377" y="22591"/>
                </a:cubicBezTo>
                <a:lnTo>
                  <a:pt x="78377" y="51637"/>
                </a:lnTo>
                <a:lnTo>
                  <a:pt x="71922" y="51637"/>
                </a:lnTo>
                <a:lnTo>
                  <a:pt x="71922" y="23513"/>
                </a:lnTo>
                <a:cubicBezTo>
                  <a:pt x="71922" y="11987"/>
                  <a:pt x="67312" y="6224"/>
                  <a:pt x="58322" y="6224"/>
                </a:cubicBezTo>
                <a:cubicBezTo>
                  <a:pt x="49331" y="6224"/>
                  <a:pt x="42416" y="14523"/>
                  <a:pt x="42416" y="25242"/>
                </a:cubicBezTo>
                <a:lnTo>
                  <a:pt x="42416" y="51752"/>
                </a:lnTo>
                <a:lnTo>
                  <a:pt x="35961" y="51752"/>
                </a:lnTo>
                <a:lnTo>
                  <a:pt x="35961" y="23629"/>
                </a:lnTo>
                <a:cubicBezTo>
                  <a:pt x="35961" y="12103"/>
                  <a:pt x="31351" y="6340"/>
                  <a:pt x="22360" y="6340"/>
                </a:cubicBezTo>
                <a:cubicBezTo>
                  <a:pt x="13370" y="6340"/>
                  <a:pt x="6339" y="15099"/>
                  <a:pt x="6339" y="26395"/>
                </a:cubicBezTo>
                <a:lnTo>
                  <a:pt x="6339" y="5186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1" name="Freeform: Shape 390">
            <a:extLst>
              <a:ext uri="{FF2B5EF4-FFF2-40B4-BE49-F238E27FC236}">
                <a16:creationId xmlns:a16="http://schemas.microsoft.com/office/drawing/2014/main" id="{22D7487A-3EBC-474C-8BE3-0C470144E50C}"/>
              </a:ext>
            </a:extLst>
          </p:cNvPr>
          <p:cNvSpPr/>
          <p:nvPr/>
        </p:nvSpPr>
        <p:spPr>
          <a:xfrm>
            <a:off x="1850738" y="5080913"/>
            <a:ext cx="9912" cy="78607"/>
          </a:xfrm>
          <a:custGeom>
            <a:avLst/>
            <a:gdLst>
              <a:gd name="connsiteX0" fmla="*/ 0 w 9912"/>
              <a:gd name="connsiteY0" fmla="*/ 73767 h 78607"/>
              <a:gd name="connsiteX1" fmla="*/ 4956 w 9912"/>
              <a:gd name="connsiteY1" fmla="*/ 68926 h 78607"/>
              <a:gd name="connsiteX2" fmla="*/ 9912 w 9912"/>
              <a:gd name="connsiteY2" fmla="*/ 73767 h 78607"/>
              <a:gd name="connsiteX3" fmla="*/ 4956 w 9912"/>
              <a:gd name="connsiteY3" fmla="*/ 78608 h 78607"/>
              <a:gd name="connsiteX4" fmla="*/ 0 w 9912"/>
              <a:gd name="connsiteY4" fmla="*/ 73767 h 78607"/>
              <a:gd name="connsiteX5" fmla="*/ 2420 w 9912"/>
              <a:gd name="connsiteY5" fmla="*/ 55325 h 78607"/>
              <a:gd name="connsiteX6" fmla="*/ 1498 w 9912"/>
              <a:gd name="connsiteY6" fmla="*/ 30890 h 78607"/>
              <a:gd name="connsiteX7" fmla="*/ 1498 w 9912"/>
              <a:gd name="connsiteY7" fmla="*/ 0 h 78607"/>
              <a:gd name="connsiteX8" fmla="*/ 8529 w 9912"/>
              <a:gd name="connsiteY8" fmla="*/ 0 h 78607"/>
              <a:gd name="connsiteX9" fmla="*/ 8529 w 9912"/>
              <a:gd name="connsiteY9" fmla="*/ 30890 h 78607"/>
              <a:gd name="connsiteX10" fmla="*/ 7607 w 9912"/>
              <a:gd name="connsiteY10" fmla="*/ 55325 h 78607"/>
              <a:gd name="connsiteX11" fmla="*/ 2420 w 9912"/>
              <a:gd name="connsiteY11" fmla="*/ 55325 h 7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12" h="78607">
                <a:moveTo>
                  <a:pt x="0" y="73767"/>
                </a:moveTo>
                <a:cubicBezTo>
                  <a:pt x="0" y="70885"/>
                  <a:pt x="2075" y="68926"/>
                  <a:pt x="4956" y="68926"/>
                </a:cubicBezTo>
                <a:cubicBezTo>
                  <a:pt x="7838" y="68926"/>
                  <a:pt x="9912" y="70885"/>
                  <a:pt x="9912" y="73767"/>
                </a:cubicBezTo>
                <a:cubicBezTo>
                  <a:pt x="9912" y="76648"/>
                  <a:pt x="7838" y="78608"/>
                  <a:pt x="4956" y="78608"/>
                </a:cubicBezTo>
                <a:cubicBezTo>
                  <a:pt x="2075" y="78608"/>
                  <a:pt x="0" y="76648"/>
                  <a:pt x="0" y="73767"/>
                </a:cubicBezTo>
                <a:close/>
                <a:moveTo>
                  <a:pt x="2420" y="55325"/>
                </a:moveTo>
                <a:lnTo>
                  <a:pt x="1498" y="30890"/>
                </a:lnTo>
                <a:lnTo>
                  <a:pt x="1498" y="0"/>
                </a:lnTo>
                <a:lnTo>
                  <a:pt x="8529" y="0"/>
                </a:lnTo>
                <a:lnTo>
                  <a:pt x="8529" y="30890"/>
                </a:lnTo>
                <a:lnTo>
                  <a:pt x="7607" y="55325"/>
                </a:lnTo>
                <a:lnTo>
                  <a:pt x="2420" y="55325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2" name="Freeform: Shape 391">
            <a:extLst>
              <a:ext uri="{FF2B5EF4-FFF2-40B4-BE49-F238E27FC236}">
                <a16:creationId xmlns:a16="http://schemas.microsoft.com/office/drawing/2014/main" id="{B0A5EF8A-D7BB-49DF-97D8-9834CB6E2288}"/>
              </a:ext>
            </a:extLst>
          </p:cNvPr>
          <p:cNvSpPr/>
          <p:nvPr/>
        </p:nvSpPr>
        <p:spPr>
          <a:xfrm>
            <a:off x="1898571" y="5080106"/>
            <a:ext cx="48178" cy="79414"/>
          </a:xfrm>
          <a:custGeom>
            <a:avLst/>
            <a:gdLst>
              <a:gd name="connsiteX0" fmla="*/ 9336 w 48178"/>
              <a:gd name="connsiteY0" fmla="*/ 19594 h 79414"/>
              <a:gd name="connsiteX1" fmla="*/ 19479 w 48178"/>
              <a:gd name="connsiteY1" fmla="*/ 32504 h 79414"/>
              <a:gd name="connsiteX2" fmla="*/ 35385 w 48178"/>
              <a:gd name="connsiteY2" fmla="*/ 40111 h 79414"/>
              <a:gd name="connsiteX3" fmla="*/ 48179 w 48178"/>
              <a:gd name="connsiteY3" fmla="*/ 57630 h 79414"/>
              <a:gd name="connsiteX4" fmla="*/ 22937 w 48178"/>
              <a:gd name="connsiteY4" fmla="*/ 79415 h 79414"/>
              <a:gd name="connsiteX5" fmla="*/ 0 w 48178"/>
              <a:gd name="connsiteY5" fmla="*/ 71462 h 79414"/>
              <a:gd name="connsiteX6" fmla="*/ 0 w 48178"/>
              <a:gd name="connsiteY6" fmla="*/ 63048 h 79414"/>
              <a:gd name="connsiteX7" fmla="*/ 22937 w 48178"/>
              <a:gd name="connsiteY7" fmla="*/ 73190 h 79414"/>
              <a:gd name="connsiteX8" fmla="*/ 40918 w 48178"/>
              <a:gd name="connsiteY8" fmla="*/ 58898 h 79414"/>
              <a:gd name="connsiteX9" fmla="*/ 30659 w 48178"/>
              <a:gd name="connsiteY9" fmla="*/ 45528 h 79414"/>
              <a:gd name="connsiteX10" fmla="*/ 15445 w 48178"/>
              <a:gd name="connsiteY10" fmla="*/ 38382 h 79414"/>
              <a:gd name="connsiteX11" fmla="*/ 2536 w 48178"/>
              <a:gd name="connsiteY11" fmla="*/ 20055 h 79414"/>
              <a:gd name="connsiteX12" fmla="*/ 25472 w 48178"/>
              <a:gd name="connsiteY12" fmla="*/ 0 h 79414"/>
              <a:gd name="connsiteX13" fmla="*/ 44952 w 48178"/>
              <a:gd name="connsiteY13" fmla="*/ 6224 h 79414"/>
              <a:gd name="connsiteX14" fmla="*/ 44952 w 48178"/>
              <a:gd name="connsiteY14" fmla="*/ 14062 h 79414"/>
              <a:gd name="connsiteX15" fmla="*/ 25588 w 48178"/>
              <a:gd name="connsiteY15" fmla="*/ 6109 h 79414"/>
              <a:gd name="connsiteX16" fmla="*/ 9451 w 48178"/>
              <a:gd name="connsiteY16" fmla="*/ 19594 h 7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178" h="79414">
                <a:moveTo>
                  <a:pt x="9336" y="19594"/>
                </a:moveTo>
                <a:cubicBezTo>
                  <a:pt x="9336" y="25127"/>
                  <a:pt x="12102" y="29276"/>
                  <a:pt x="19479" y="32504"/>
                </a:cubicBezTo>
                <a:lnTo>
                  <a:pt x="35385" y="40111"/>
                </a:lnTo>
                <a:cubicBezTo>
                  <a:pt x="44145" y="44145"/>
                  <a:pt x="48179" y="49908"/>
                  <a:pt x="48179" y="57630"/>
                </a:cubicBezTo>
                <a:cubicBezTo>
                  <a:pt x="48179" y="71692"/>
                  <a:pt x="37114" y="79415"/>
                  <a:pt x="22937" y="79415"/>
                </a:cubicBezTo>
                <a:cubicBezTo>
                  <a:pt x="14408" y="79415"/>
                  <a:pt x="6224" y="77109"/>
                  <a:pt x="0" y="71462"/>
                </a:cubicBezTo>
                <a:lnTo>
                  <a:pt x="0" y="63048"/>
                </a:lnTo>
                <a:cubicBezTo>
                  <a:pt x="6685" y="69848"/>
                  <a:pt x="15099" y="73190"/>
                  <a:pt x="22937" y="73190"/>
                </a:cubicBezTo>
                <a:cubicBezTo>
                  <a:pt x="32503" y="73190"/>
                  <a:pt x="40918" y="68580"/>
                  <a:pt x="40918" y="58898"/>
                </a:cubicBezTo>
                <a:cubicBezTo>
                  <a:pt x="40918" y="53135"/>
                  <a:pt x="38382" y="49101"/>
                  <a:pt x="30659" y="45528"/>
                </a:cubicBezTo>
                <a:lnTo>
                  <a:pt x="15445" y="38382"/>
                </a:lnTo>
                <a:cubicBezTo>
                  <a:pt x="6685" y="34348"/>
                  <a:pt x="2536" y="28815"/>
                  <a:pt x="2536" y="20055"/>
                </a:cubicBezTo>
                <a:cubicBezTo>
                  <a:pt x="2536" y="7146"/>
                  <a:pt x="12909" y="0"/>
                  <a:pt x="25472" y="0"/>
                </a:cubicBezTo>
                <a:cubicBezTo>
                  <a:pt x="32503" y="0"/>
                  <a:pt x="39419" y="1844"/>
                  <a:pt x="44952" y="6224"/>
                </a:cubicBezTo>
                <a:lnTo>
                  <a:pt x="44952" y="14062"/>
                </a:lnTo>
                <a:cubicBezTo>
                  <a:pt x="39419" y="9221"/>
                  <a:pt x="32849" y="6109"/>
                  <a:pt x="25588" y="6109"/>
                </a:cubicBezTo>
                <a:cubicBezTo>
                  <a:pt x="16943" y="6109"/>
                  <a:pt x="9451" y="10604"/>
                  <a:pt x="9451" y="195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3" name="Freeform: Shape 392">
            <a:extLst>
              <a:ext uri="{FF2B5EF4-FFF2-40B4-BE49-F238E27FC236}">
                <a16:creationId xmlns:a16="http://schemas.microsoft.com/office/drawing/2014/main" id="{C4740293-1302-480F-9D63-57D449688BD5}"/>
              </a:ext>
            </a:extLst>
          </p:cNvPr>
          <p:cNvSpPr/>
          <p:nvPr/>
        </p:nvSpPr>
        <p:spPr>
          <a:xfrm>
            <a:off x="1959543" y="5080913"/>
            <a:ext cx="45412" cy="77915"/>
          </a:xfrm>
          <a:custGeom>
            <a:avLst/>
            <a:gdLst>
              <a:gd name="connsiteX0" fmla="*/ 6455 w 45412"/>
              <a:gd name="connsiteY0" fmla="*/ 77801 h 77915"/>
              <a:gd name="connsiteX1" fmla="*/ 0 w 45412"/>
              <a:gd name="connsiteY1" fmla="*/ 77801 h 77915"/>
              <a:gd name="connsiteX2" fmla="*/ 0 w 45412"/>
              <a:gd name="connsiteY2" fmla="*/ 0 h 77915"/>
              <a:gd name="connsiteX3" fmla="*/ 6455 w 45412"/>
              <a:gd name="connsiteY3" fmla="*/ 0 h 77915"/>
              <a:gd name="connsiteX4" fmla="*/ 6455 w 45412"/>
              <a:gd name="connsiteY4" fmla="*/ 38612 h 77915"/>
              <a:gd name="connsiteX5" fmla="*/ 25242 w 45412"/>
              <a:gd name="connsiteY5" fmla="*/ 26164 h 77915"/>
              <a:gd name="connsiteX6" fmla="*/ 45413 w 45412"/>
              <a:gd name="connsiteY6" fmla="*/ 48755 h 77915"/>
              <a:gd name="connsiteX7" fmla="*/ 45413 w 45412"/>
              <a:gd name="connsiteY7" fmla="*/ 77801 h 77915"/>
              <a:gd name="connsiteX8" fmla="*/ 38958 w 45412"/>
              <a:gd name="connsiteY8" fmla="*/ 77801 h 77915"/>
              <a:gd name="connsiteX9" fmla="*/ 38958 w 45412"/>
              <a:gd name="connsiteY9" fmla="*/ 49677 h 77915"/>
              <a:gd name="connsiteX10" fmla="*/ 23744 w 45412"/>
              <a:gd name="connsiteY10" fmla="*/ 32388 h 77915"/>
              <a:gd name="connsiteX11" fmla="*/ 6570 w 45412"/>
              <a:gd name="connsiteY11" fmla="*/ 52443 h 77915"/>
              <a:gd name="connsiteX12" fmla="*/ 6570 w 45412"/>
              <a:gd name="connsiteY12" fmla="*/ 77916 h 7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5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8" y="26164"/>
                  <a:pt x="45413" y="35615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4" name="Freeform: Shape 393">
            <a:extLst>
              <a:ext uri="{FF2B5EF4-FFF2-40B4-BE49-F238E27FC236}">
                <a16:creationId xmlns:a16="http://schemas.microsoft.com/office/drawing/2014/main" id="{6C50CA37-5F36-4084-800F-51A066179F43}"/>
              </a:ext>
            </a:extLst>
          </p:cNvPr>
          <p:cNvSpPr/>
          <p:nvPr/>
        </p:nvSpPr>
        <p:spPr>
          <a:xfrm>
            <a:off x="2017635" y="5106961"/>
            <a:ext cx="52443" cy="52559"/>
          </a:xfrm>
          <a:custGeom>
            <a:avLst/>
            <a:gdLst>
              <a:gd name="connsiteX0" fmla="*/ 0 w 52443"/>
              <a:gd name="connsiteY0" fmla="*/ 26164 h 52559"/>
              <a:gd name="connsiteX1" fmla="*/ 26395 w 52443"/>
              <a:gd name="connsiteY1" fmla="*/ 0 h 52559"/>
              <a:gd name="connsiteX2" fmla="*/ 52444 w 52443"/>
              <a:gd name="connsiteY2" fmla="*/ 26164 h 52559"/>
              <a:gd name="connsiteX3" fmla="*/ 26395 w 52443"/>
              <a:gd name="connsiteY3" fmla="*/ 52559 h 52559"/>
              <a:gd name="connsiteX4" fmla="*/ 0 w 52443"/>
              <a:gd name="connsiteY4" fmla="*/ 26164 h 52559"/>
              <a:gd name="connsiteX5" fmla="*/ 26279 w 52443"/>
              <a:gd name="connsiteY5" fmla="*/ 6109 h 52559"/>
              <a:gd name="connsiteX6" fmla="*/ 6685 w 52443"/>
              <a:gd name="connsiteY6" fmla="*/ 26279 h 52559"/>
              <a:gd name="connsiteX7" fmla="*/ 26279 w 52443"/>
              <a:gd name="connsiteY7" fmla="*/ 46565 h 52559"/>
              <a:gd name="connsiteX8" fmla="*/ 45758 w 52443"/>
              <a:gd name="connsiteY8" fmla="*/ 26279 h 52559"/>
              <a:gd name="connsiteX9" fmla="*/ 26279 w 52443"/>
              <a:gd name="connsiteY9" fmla="*/ 6109 h 5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9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39" y="0"/>
                  <a:pt x="52444" y="10950"/>
                  <a:pt x="52444" y="26164"/>
                </a:cubicBezTo>
                <a:cubicBezTo>
                  <a:pt x="52444" y="41379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5" name="Freeform: Shape 394">
            <a:extLst>
              <a:ext uri="{FF2B5EF4-FFF2-40B4-BE49-F238E27FC236}">
                <a16:creationId xmlns:a16="http://schemas.microsoft.com/office/drawing/2014/main" id="{DB7B261B-6C39-4575-BF9E-BF019921524B}"/>
              </a:ext>
            </a:extLst>
          </p:cNvPr>
          <p:cNvSpPr/>
          <p:nvPr/>
        </p:nvSpPr>
        <p:spPr>
          <a:xfrm>
            <a:off x="2075150" y="5106155"/>
            <a:ext cx="82180" cy="54057"/>
          </a:xfrm>
          <a:custGeom>
            <a:avLst/>
            <a:gdLst>
              <a:gd name="connsiteX0" fmla="*/ 60051 w 82180"/>
              <a:gd name="connsiteY0" fmla="*/ 54057 h 54057"/>
              <a:gd name="connsiteX1" fmla="*/ 41379 w 82180"/>
              <a:gd name="connsiteY1" fmla="*/ 13140 h 54057"/>
              <a:gd name="connsiteX2" fmla="*/ 22476 w 82180"/>
              <a:gd name="connsiteY2" fmla="*/ 54057 h 54057"/>
              <a:gd name="connsiteX3" fmla="*/ 0 w 82180"/>
              <a:gd name="connsiteY3" fmla="*/ 1613 h 54057"/>
              <a:gd name="connsiteX4" fmla="*/ 7377 w 82180"/>
              <a:gd name="connsiteY4" fmla="*/ 1613 h 54057"/>
              <a:gd name="connsiteX5" fmla="*/ 23283 w 82180"/>
              <a:gd name="connsiteY5" fmla="*/ 39765 h 54057"/>
              <a:gd name="connsiteX6" fmla="*/ 41494 w 82180"/>
              <a:gd name="connsiteY6" fmla="*/ 0 h 54057"/>
              <a:gd name="connsiteX7" fmla="*/ 59590 w 82180"/>
              <a:gd name="connsiteY7" fmla="*/ 39765 h 54057"/>
              <a:gd name="connsiteX8" fmla="*/ 75496 w 82180"/>
              <a:gd name="connsiteY8" fmla="*/ 1613 h 54057"/>
              <a:gd name="connsiteX9" fmla="*/ 82181 w 82180"/>
              <a:gd name="connsiteY9" fmla="*/ 1613 h 54057"/>
              <a:gd name="connsiteX10" fmla="*/ 60166 w 82180"/>
              <a:gd name="connsiteY10" fmla="*/ 54057 h 5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180" h="54057">
                <a:moveTo>
                  <a:pt x="60051" y="54057"/>
                </a:moveTo>
                <a:lnTo>
                  <a:pt x="41379" y="13140"/>
                </a:lnTo>
                <a:lnTo>
                  <a:pt x="22476" y="54057"/>
                </a:lnTo>
                <a:lnTo>
                  <a:pt x="0" y="1613"/>
                </a:lnTo>
                <a:lnTo>
                  <a:pt x="7377" y="1613"/>
                </a:lnTo>
                <a:lnTo>
                  <a:pt x="23283" y="39765"/>
                </a:lnTo>
                <a:lnTo>
                  <a:pt x="41494" y="0"/>
                </a:lnTo>
                <a:lnTo>
                  <a:pt x="59590" y="39765"/>
                </a:lnTo>
                <a:lnTo>
                  <a:pt x="75496" y="1613"/>
                </a:lnTo>
                <a:lnTo>
                  <a:pt x="82181" y="1613"/>
                </a:lnTo>
                <a:lnTo>
                  <a:pt x="60166" y="5405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6" name="Freeform: Shape 395">
            <a:extLst>
              <a:ext uri="{FF2B5EF4-FFF2-40B4-BE49-F238E27FC236}">
                <a16:creationId xmlns:a16="http://schemas.microsoft.com/office/drawing/2014/main" id="{6C6F659D-8CE5-4A9F-86E4-A8165DBC8044}"/>
              </a:ext>
            </a:extLst>
          </p:cNvPr>
          <p:cNvSpPr/>
          <p:nvPr/>
        </p:nvSpPr>
        <p:spPr>
          <a:xfrm>
            <a:off x="2191448" y="5091286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7" name="Freeform: Shape 396">
            <a:extLst>
              <a:ext uri="{FF2B5EF4-FFF2-40B4-BE49-F238E27FC236}">
                <a16:creationId xmlns:a16="http://schemas.microsoft.com/office/drawing/2014/main" id="{AC7FEE31-DB36-4DD6-824B-D258756CE728}"/>
              </a:ext>
            </a:extLst>
          </p:cNvPr>
          <p:cNvSpPr/>
          <p:nvPr/>
        </p:nvSpPr>
        <p:spPr>
          <a:xfrm>
            <a:off x="2231558" y="5080913"/>
            <a:ext cx="45412" cy="77915"/>
          </a:xfrm>
          <a:custGeom>
            <a:avLst/>
            <a:gdLst>
              <a:gd name="connsiteX0" fmla="*/ 6455 w 45412"/>
              <a:gd name="connsiteY0" fmla="*/ 77801 h 77915"/>
              <a:gd name="connsiteX1" fmla="*/ 0 w 45412"/>
              <a:gd name="connsiteY1" fmla="*/ 77801 h 77915"/>
              <a:gd name="connsiteX2" fmla="*/ 0 w 45412"/>
              <a:gd name="connsiteY2" fmla="*/ 0 h 77915"/>
              <a:gd name="connsiteX3" fmla="*/ 6455 w 45412"/>
              <a:gd name="connsiteY3" fmla="*/ 0 h 77915"/>
              <a:gd name="connsiteX4" fmla="*/ 6455 w 45412"/>
              <a:gd name="connsiteY4" fmla="*/ 38612 h 77915"/>
              <a:gd name="connsiteX5" fmla="*/ 25242 w 45412"/>
              <a:gd name="connsiteY5" fmla="*/ 26164 h 77915"/>
              <a:gd name="connsiteX6" fmla="*/ 45413 w 45412"/>
              <a:gd name="connsiteY6" fmla="*/ 48755 h 77915"/>
              <a:gd name="connsiteX7" fmla="*/ 45413 w 45412"/>
              <a:gd name="connsiteY7" fmla="*/ 77801 h 77915"/>
              <a:gd name="connsiteX8" fmla="*/ 38958 w 45412"/>
              <a:gd name="connsiteY8" fmla="*/ 77801 h 77915"/>
              <a:gd name="connsiteX9" fmla="*/ 38958 w 45412"/>
              <a:gd name="connsiteY9" fmla="*/ 49677 h 77915"/>
              <a:gd name="connsiteX10" fmla="*/ 23744 w 45412"/>
              <a:gd name="connsiteY10" fmla="*/ 32388 h 77915"/>
              <a:gd name="connsiteX11" fmla="*/ 6570 w 45412"/>
              <a:gd name="connsiteY11" fmla="*/ 52443 h 77915"/>
              <a:gd name="connsiteX12" fmla="*/ 6570 w 45412"/>
              <a:gd name="connsiteY12" fmla="*/ 77916 h 7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5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8" y="26164"/>
                  <a:pt x="45413" y="35615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8" name="Freeform: Shape 397">
            <a:extLst>
              <a:ext uri="{FF2B5EF4-FFF2-40B4-BE49-F238E27FC236}">
                <a16:creationId xmlns:a16="http://schemas.microsoft.com/office/drawing/2014/main" id="{BC25ED52-8C82-4070-8732-4C15FB0CD630}"/>
              </a:ext>
            </a:extLst>
          </p:cNvPr>
          <p:cNvSpPr/>
          <p:nvPr/>
        </p:nvSpPr>
        <p:spPr>
          <a:xfrm>
            <a:off x="2289765" y="5106961"/>
            <a:ext cx="52097" cy="52559"/>
          </a:xfrm>
          <a:custGeom>
            <a:avLst/>
            <a:gdLst>
              <a:gd name="connsiteX0" fmla="*/ 45643 w 52097"/>
              <a:gd name="connsiteY0" fmla="*/ 39995 h 52559"/>
              <a:gd name="connsiteX1" fmla="*/ 25472 w 52097"/>
              <a:gd name="connsiteY1" fmla="*/ 52559 h 52559"/>
              <a:gd name="connsiteX2" fmla="*/ 0 w 52097"/>
              <a:gd name="connsiteY2" fmla="*/ 26510 h 52559"/>
              <a:gd name="connsiteX3" fmla="*/ 25472 w 52097"/>
              <a:gd name="connsiteY3" fmla="*/ 0 h 52559"/>
              <a:gd name="connsiteX4" fmla="*/ 45643 w 52097"/>
              <a:gd name="connsiteY4" fmla="*/ 12679 h 52559"/>
              <a:gd name="connsiteX5" fmla="*/ 45643 w 52097"/>
              <a:gd name="connsiteY5" fmla="*/ 807 h 52559"/>
              <a:gd name="connsiteX6" fmla="*/ 52098 w 52097"/>
              <a:gd name="connsiteY6" fmla="*/ 807 h 52559"/>
              <a:gd name="connsiteX7" fmla="*/ 52098 w 52097"/>
              <a:gd name="connsiteY7" fmla="*/ 51637 h 52559"/>
              <a:gd name="connsiteX8" fmla="*/ 45643 w 52097"/>
              <a:gd name="connsiteY8" fmla="*/ 51637 h 52559"/>
              <a:gd name="connsiteX9" fmla="*/ 45643 w 52097"/>
              <a:gd name="connsiteY9" fmla="*/ 39880 h 52559"/>
              <a:gd name="connsiteX10" fmla="*/ 6685 w 52097"/>
              <a:gd name="connsiteY10" fmla="*/ 26395 h 52559"/>
              <a:gd name="connsiteX11" fmla="*/ 26049 w 52097"/>
              <a:gd name="connsiteY11" fmla="*/ 46565 h 52559"/>
              <a:gd name="connsiteX12" fmla="*/ 45643 w 52097"/>
              <a:gd name="connsiteY12" fmla="*/ 26395 h 52559"/>
              <a:gd name="connsiteX13" fmla="*/ 26049 w 52097"/>
              <a:gd name="connsiteY13" fmla="*/ 6109 h 52559"/>
              <a:gd name="connsiteX14" fmla="*/ 6685 w 52097"/>
              <a:gd name="connsiteY14" fmla="*/ 26395 h 5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9">
                <a:moveTo>
                  <a:pt x="45643" y="39995"/>
                </a:moveTo>
                <a:cubicBezTo>
                  <a:pt x="42070" y="47718"/>
                  <a:pt x="34693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7"/>
                </a:lnTo>
                <a:lnTo>
                  <a:pt x="45643" y="51637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9" name="Freeform: Shape 398">
            <a:extLst>
              <a:ext uri="{FF2B5EF4-FFF2-40B4-BE49-F238E27FC236}">
                <a16:creationId xmlns:a16="http://schemas.microsoft.com/office/drawing/2014/main" id="{A12E0967-1DDF-4FF8-BC3A-603748925FAD}"/>
              </a:ext>
            </a:extLst>
          </p:cNvPr>
          <p:cNvSpPr/>
          <p:nvPr/>
        </p:nvSpPr>
        <p:spPr>
          <a:xfrm>
            <a:off x="2359267" y="5091286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00" name="Freeform: Shape 399">
            <a:extLst>
              <a:ext uri="{FF2B5EF4-FFF2-40B4-BE49-F238E27FC236}">
                <a16:creationId xmlns:a16="http://schemas.microsoft.com/office/drawing/2014/main" id="{AF82E1F8-E122-4260-990E-E696416808C3}"/>
              </a:ext>
            </a:extLst>
          </p:cNvPr>
          <p:cNvSpPr/>
          <p:nvPr/>
        </p:nvSpPr>
        <p:spPr>
          <a:xfrm>
            <a:off x="2416090" y="5107884"/>
            <a:ext cx="50368" cy="76763"/>
          </a:xfrm>
          <a:custGeom>
            <a:avLst/>
            <a:gdLst>
              <a:gd name="connsiteX0" fmla="*/ 13024 w 50368"/>
              <a:gd name="connsiteY0" fmla="*/ 76764 h 76763"/>
              <a:gd name="connsiteX1" fmla="*/ 6339 w 50368"/>
              <a:gd name="connsiteY1" fmla="*/ 76764 h 76763"/>
              <a:gd name="connsiteX2" fmla="*/ 22476 w 50368"/>
              <a:gd name="connsiteY2" fmla="*/ 43338 h 76763"/>
              <a:gd name="connsiteX3" fmla="*/ 0 w 50368"/>
              <a:gd name="connsiteY3" fmla="*/ 0 h 76763"/>
              <a:gd name="connsiteX4" fmla="*/ 7607 w 50368"/>
              <a:gd name="connsiteY4" fmla="*/ 0 h 76763"/>
              <a:gd name="connsiteX5" fmla="*/ 26049 w 50368"/>
              <a:gd name="connsiteY5" fmla="*/ 36077 h 76763"/>
              <a:gd name="connsiteX6" fmla="*/ 43568 w 50368"/>
              <a:gd name="connsiteY6" fmla="*/ 0 h 76763"/>
              <a:gd name="connsiteX7" fmla="*/ 50369 w 50368"/>
              <a:gd name="connsiteY7" fmla="*/ 0 h 76763"/>
              <a:gd name="connsiteX8" fmla="*/ 13255 w 50368"/>
              <a:gd name="connsiteY8" fmla="*/ 76764 h 7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68" h="76763">
                <a:moveTo>
                  <a:pt x="13024" y="76764"/>
                </a:moveTo>
                <a:lnTo>
                  <a:pt x="6339" y="76764"/>
                </a:lnTo>
                <a:lnTo>
                  <a:pt x="22476" y="43338"/>
                </a:lnTo>
                <a:lnTo>
                  <a:pt x="0" y="0"/>
                </a:lnTo>
                <a:lnTo>
                  <a:pt x="7607" y="0"/>
                </a:lnTo>
                <a:lnTo>
                  <a:pt x="26049" y="36077"/>
                </a:lnTo>
                <a:lnTo>
                  <a:pt x="43568" y="0"/>
                </a:lnTo>
                <a:lnTo>
                  <a:pt x="50369" y="0"/>
                </a:lnTo>
                <a:lnTo>
                  <a:pt x="13255" y="7676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01" name="Freeform: Shape 400">
            <a:extLst>
              <a:ext uri="{FF2B5EF4-FFF2-40B4-BE49-F238E27FC236}">
                <a16:creationId xmlns:a16="http://schemas.microsoft.com/office/drawing/2014/main" id="{4AEA322E-AB78-4260-BFC4-9F70F47CCA19}"/>
              </a:ext>
            </a:extLst>
          </p:cNvPr>
          <p:cNvSpPr/>
          <p:nvPr/>
        </p:nvSpPr>
        <p:spPr>
          <a:xfrm>
            <a:off x="2471185" y="5106961"/>
            <a:ext cx="52443" cy="52559"/>
          </a:xfrm>
          <a:custGeom>
            <a:avLst/>
            <a:gdLst>
              <a:gd name="connsiteX0" fmla="*/ 0 w 52443"/>
              <a:gd name="connsiteY0" fmla="*/ 26164 h 52559"/>
              <a:gd name="connsiteX1" fmla="*/ 26395 w 52443"/>
              <a:gd name="connsiteY1" fmla="*/ 0 h 52559"/>
              <a:gd name="connsiteX2" fmla="*/ 52444 w 52443"/>
              <a:gd name="connsiteY2" fmla="*/ 26164 h 52559"/>
              <a:gd name="connsiteX3" fmla="*/ 26395 w 52443"/>
              <a:gd name="connsiteY3" fmla="*/ 52559 h 52559"/>
              <a:gd name="connsiteX4" fmla="*/ 0 w 52443"/>
              <a:gd name="connsiteY4" fmla="*/ 26164 h 52559"/>
              <a:gd name="connsiteX5" fmla="*/ 26279 w 52443"/>
              <a:gd name="connsiteY5" fmla="*/ 6109 h 52559"/>
              <a:gd name="connsiteX6" fmla="*/ 6685 w 52443"/>
              <a:gd name="connsiteY6" fmla="*/ 26279 h 52559"/>
              <a:gd name="connsiteX7" fmla="*/ 26279 w 52443"/>
              <a:gd name="connsiteY7" fmla="*/ 46565 h 52559"/>
              <a:gd name="connsiteX8" fmla="*/ 45758 w 52443"/>
              <a:gd name="connsiteY8" fmla="*/ 26279 h 52559"/>
              <a:gd name="connsiteX9" fmla="*/ 26279 w 52443"/>
              <a:gd name="connsiteY9" fmla="*/ 6109 h 5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9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9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02" name="Freeform: Shape 401">
            <a:extLst>
              <a:ext uri="{FF2B5EF4-FFF2-40B4-BE49-F238E27FC236}">
                <a16:creationId xmlns:a16="http://schemas.microsoft.com/office/drawing/2014/main" id="{F6A20CA8-F380-42FD-84EB-917BDA6636E7}"/>
              </a:ext>
            </a:extLst>
          </p:cNvPr>
          <p:cNvSpPr/>
          <p:nvPr/>
        </p:nvSpPr>
        <p:spPr>
          <a:xfrm>
            <a:off x="2535846" y="5107884"/>
            <a:ext cx="44605" cy="51636"/>
          </a:xfrm>
          <a:custGeom>
            <a:avLst/>
            <a:gdLst>
              <a:gd name="connsiteX0" fmla="*/ 38151 w 44605"/>
              <a:gd name="connsiteY0" fmla="*/ 0 h 51636"/>
              <a:gd name="connsiteX1" fmla="*/ 44606 w 44605"/>
              <a:gd name="connsiteY1" fmla="*/ 0 h 51636"/>
              <a:gd name="connsiteX2" fmla="*/ 44606 w 44605"/>
              <a:gd name="connsiteY2" fmla="*/ 28585 h 51636"/>
              <a:gd name="connsiteX3" fmla="*/ 22361 w 44605"/>
              <a:gd name="connsiteY3" fmla="*/ 51637 h 51636"/>
              <a:gd name="connsiteX4" fmla="*/ 0 w 44605"/>
              <a:gd name="connsiteY4" fmla="*/ 28585 h 51636"/>
              <a:gd name="connsiteX5" fmla="*/ 0 w 44605"/>
              <a:gd name="connsiteY5" fmla="*/ 0 h 51636"/>
              <a:gd name="connsiteX6" fmla="*/ 6455 w 44605"/>
              <a:gd name="connsiteY6" fmla="*/ 0 h 51636"/>
              <a:gd name="connsiteX7" fmla="*/ 6455 w 44605"/>
              <a:gd name="connsiteY7" fmla="*/ 29276 h 51636"/>
              <a:gd name="connsiteX8" fmla="*/ 22361 w 44605"/>
              <a:gd name="connsiteY8" fmla="*/ 45643 h 51636"/>
              <a:gd name="connsiteX9" fmla="*/ 38151 w 44605"/>
              <a:gd name="connsiteY9" fmla="*/ 29276 h 51636"/>
              <a:gd name="connsiteX10" fmla="*/ 38151 w 44605"/>
              <a:gd name="connsiteY10" fmla="*/ 0 h 5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6">
                <a:moveTo>
                  <a:pt x="38151" y="0"/>
                </a:moveTo>
                <a:lnTo>
                  <a:pt x="44606" y="0"/>
                </a:lnTo>
                <a:lnTo>
                  <a:pt x="44606" y="28585"/>
                </a:lnTo>
                <a:cubicBezTo>
                  <a:pt x="44606" y="42992"/>
                  <a:pt x="35846" y="51637"/>
                  <a:pt x="22361" y="51637"/>
                </a:cubicBezTo>
                <a:cubicBezTo>
                  <a:pt x="8875" y="51637"/>
                  <a:pt x="0" y="42992"/>
                  <a:pt x="0" y="28585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6"/>
                </a:lnTo>
                <a:cubicBezTo>
                  <a:pt x="6455" y="40111"/>
                  <a:pt x="12909" y="45643"/>
                  <a:pt x="22361" y="45643"/>
                </a:cubicBezTo>
                <a:cubicBezTo>
                  <a:pt x="31812" y="45643"/>
                  <a:pt x="38151" y="39995"/>
                  <a:pt x="38151" y="29276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03" name="Freeform: Shape 402">
            <a:extLst>
              <a:ext uri="{FF2B5EF4-FFF2-40B4-BE49-F238E27FC236}">
                <a16:creationId xmlns:a16="http://schemas.microsoft.com/office/drawing/2014/main" id="{FF1684A2-8568-45C5-8120-856AC7D52687}"/>
              </a:ext>
            </a:extLst>
          </p:cNvPr>
          <p:cNvSpPr/>
          <p:nvPr/>
        </p:nvSpPr>
        <p:spPr>
          <a:xfrm>
            <a:off x="2620793" y="5091286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04" name="Freeform: Shape 403">
            <a:extLst>
              <a:ext uri="{FF2B5EF4-FFF2-40B4-BE49-F238E27FC236}">
                <a16:creationId xmlns:a16="http://schemas.microsoft.com/office/drawing/2014/main" id="{00BF3FFC-98CB-4534-B53F-57ADF2790A5D}"/>
              </a:ext>
            </a:extLst>
          </p:cNvPr>
          <p:cNvSpPr/>
          <p:nvPr/>
        </p:nvSpPr>
        <p:spPr>
          <a:xfrm>
            <a:off x="2660904" y="5106961"/>
            <a:ext cx="25587" cy="51752"/>
          </a:xfrm>
          <a:custGeom>
            <a:avLst/>
            <a:gdLst>
              <a:gd name="connsiteX0" fmla="*/ 6455 w 25587"/>
              <a:gd name="connsiteY0" fmla="*/ 51752 h 51752"/>
              <a:gd name="connsiteX1" fmla="*/ 0 w 25587"/>
              <a:gd name="connsiteY1" fmla="*/ 51752 h 51752"/>
              <a:gd name="connsiteX2" fmla="*/ 0 w 25587"/>
              <a:gd name="connsiteY2" fmla="*/ 922 h 51752"/>
              <a:gd name="connsiteX3" fmla="*/ 6455 w 25587"/>
              <a:gd name="connsiteY3" fmla="*/ 922 h 51752"/>
              <a:gd name="connsiteX4" fmla="*/ 6455 w 25587"/>
              <a:gd name="connsiteY4" fmla="*/ 13947 h 51752"/>
              <a:gd name="connsiteX5" fmla="*/ 25588 w 25587"/>
              <a:gd name="connsiteY5" fmla="*/ 0 h 51752"/>
              <a:gd name="connsiteX6" fmla="*/ 25588 w 25587"/>
              <a:gd name="connsiteY6" fmla="*/ 7261 h 51752"/>
              <a:gd name="connsiteX7" fmla="*/ 6455 w 25587"/>
              <a:gd name="connsiteY7" fmla="*/ 27202 h 51752"/>
              <a:gd name="connsiteX8" fmla="*/ 6455 w 25587"/>
              <a:gd name="connsiteY8" fmla="*/ 51637 h 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2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7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2"/>
                  <a:pt x="6455" y="27202"/>
                </a:cubicBezTo>
                <a:lnTo>
                  <a:pt x="6455" y="5163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05" name="Freeform: Shape 404">
            <a:extLst>
              <a:ext uri="{FF2B5EF4-FFF2-40B4-BE49-F238E27FC236}">
                <a16:creationId xmlns:a16="http://schemas.microsoft.com/office/drawing/2014/main" id="{83069EFC-C344-4198-B906-9C8CA59F9C75}"/>
              </a:ext>
            </a:extLst>
          </p:cNvPr>
          <p:cNvSpPr/>
          <p:nvPr/>
        </p:nvSpPr>
        <p:spPr>
          <a:xfrm>
            <a:off x="2694560" y="5107884"/>
            <a:ext cx="44605" cy="51636"/>
          </a:xfrm>
          <a:custGeom>
            <a:avLst/>
            <a:gdLst>
              <a:gd name="connsiteX0" fmla="*/ 38151 w 44605"/>
              <a:gd name="connsiteY0" fmla="*/ 0 h 51636"/>
              <a:gd name="connsiteX1" fmla="*/ 44606 w 44605"/>
              <a:gd name="connsiteY1" fmla="*/ 0 h 51636"/>
              <a:gd name="connsiteX2" fmla="*/ 44606 w 44605"/>
              <a:gd name="connsiteY2" fmla="*/ 28585 h 51636"/>
              <a:gd name="connsiteX3" fmla="*/ 22361 w 44605"/>
              <a:gd name="connsiteY3" fmla="*/ 51637 h 51636"/>
              <a:gd name="connsiteX4" fmla="*/ 0 w 44605"/>
              <a:gd name="connsiteY4" fmla="*/ 28585 h 51636"/>
              <a:gd name="connsiteX5" fmla="*/ 0 w 44605"/>
              <a:gd name="connsiteY5" fmla="*/ 0 h 51636"/>
              <a:gd name="connsiteX6" fmla="*/ 6455 w 44605"/>
              <a:gd name="connsiteY6" fmla="*/ 0 h 51636"/>
              <a:gd name="connsiteX7" fmla="*/ 6455 w 44605"/>
              <a:gd name="connsiteY7" fmla="*/ 29276 h 51636"/>
              <a:gd name="connsiteX8" fmla="*/ 22361 w 44605"/>
              <a:gd name="connsiteY8" fmla="*/ 45643 h 51636"/>
              <a:gd name="connsiteX9" fmla="*/ 38151 w 44605"/>
              <a:gd name="connsiteY9" fmla="*/ 29276 h 51636"/>
              <a:gd name="connsiteX10" fmla="*/ 38151 w 44605"/>
              <a:gd name="connsiteY10" fmla="*/ 0 h 5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6">
                <a:moveTo>
                  <a:pt x="38151" y="0"/>
                </a:moveTo>
                <a:lnTo>
                  <a:pt x="44606" y="0"/>
                </a:lnTo>
                <a:lnTo>
                  <a:pt x="44606" y="28585"/>
                </a:lnTo>
                <a:cubicBezTo>
                  <a:pt x="44606" y="42992"/>
                  <a:pt x="35846" y="51637"/>
                  <a:pt x="22361" y="51637"/>
                </a:cubicBezTo>
                <a:cubicBezTo>
                  <a:pt x="8875" y="51637"/>
                  <a:pt x="0" y="42992"/>
                  <a:pt x="0" y="28585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6"/>
                </a:lnTo>
                <a:cubicBezTo>
                  <a:pt x="6455" y="40111"/>
                  <a:pt x="12909" y="45643"/>
                  <a:pt x="22361" y="45643"/>
                </a:cubicBezTo>
                <a:cubicBezTo>
                  <a:pt x="31812" y="45643"/>
                  <a:pt x="38151" y="39995"/>
                  <a:pt x="38151" y="29276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06" name="Freeform: Shape 405">
            <a:extLst>
              <a:ext uri="{FF2B5EF4-FFF2-40B4-BE49-F238E27FC236}">
                <a16:creationId xmlns:a16="http://schemas.microsoft.com/office/drawing/2014/main" id="{B8AFA073-147F-4110-94CC-C9AB575B1BF3}"/>
              </a:ext>
            </a:extLst>
          </p:cNvPr>
          <p:cNvSpPr/>
          <p:nvPr/>
        </p:nvSpPr>
        <p:spPr>
          <a:xfrm>
            <a:off x="2751613" y="5106961"/>
            <a:ext cx="35846" cy="52559"/>
          </a:xfrm>
          <a:custGeom>
            <a:avLst/>
            <a:gdLst>
              <a:gd name="connsiteX0" fmla="*/ 17520 w 35846"/>
              <a:gd name="connsiteY0" fmla="*/ 47257 h 52559"/>
              <a:gd name="connsiteX1" fmla="*/ 29507 w 35846"/>
              <a:gd name="connsiteY1" fmla="*/ 38612 h 52559"/>
              <a:gd name="connsiteX2" fmla="*/ 23398 w 35846"/>
              <a:gd name="connsiteY2" fmla="*/ 31120 h 52559"/>
              <a:gd name="connsiteX3" fmla="*/ 10374 w 35846"/>
              <a:gd name="connsiteY3" fmla="*/ 26049 h 52559"/>
              <a:gd name="connsiteX4" fmla="*/ 1037 w 35846"/>
              <a:gd name="connsiteY4" fmla="*/ 13947 h 52559"/>
              <a:gd name="connsiteX5" fmla="*/ 18211 w 35846"/>
              <a:gd name="connsiteY5" fmla="*/ 0 h 52559"/>
              <a:gd name="connsiteX6" fmla="*/ 33656 w 35846"/>
              <a:gd name="connsiteY6" fmla="*/ 4841 h 52559"/>
              <a:gd name="connsiteX7" fmla="*/ 33656 w 35846"/>
              <a:gd name="connsiteY7" fmla="*/ 11641 h 52559"/>
              <a:gd name="connsiteX8" fmla="*/ 18327 w 35846"/>
              <a:gd name="connsiteY8" fmla="*/ 5302 h 52559"/>
              <a:gd name="connsiteX9" fmla="*/ 7492 w 35846"/>
              <a:gd name="connsiteY9" fmla="*/ 13255 h 52559"/>
              <a:gd name="connsiteX10" fmla="*/ 13485 w 35846"/>
              <a:gd name="connsiteY10" fmla="*/ 20516 h 52559"/>
              <a:gd name="connsiteX11" fmla="*/ 26510 w 35846"/>
              <a:gd name="connsiteY11" fmla="*/ 25588 h 52559"/>
              <a:gd name="connsiteX12" fmla="*/ 35846 w 35846"/>
              <a:gd name="connsiteY12" fmla="*/ 37460 h 52559"/>
              <a:gd name="connsiteX13" fmla="*/ 17404 w 35846"/>
              <a:gd name="connsiteY13" fmla="*/ 52559 h 52559"/>
              <a:gd name="connsiteX14" fmla="*/ 0 w 35846"/>
              <a:gd name="connsiteY14" fmla="*/ 47142 h 52559"/>
              <a:gd name="connsiteX15" fmla="*/ 0 w 35846"/>
              <a:gd name="connsiteY15" fmla="*/ 40111 h 52559"/>
              <a:gd name="connsiteX16" fmla="*/ 17520 w 35846"/>
              <a:gd name="connsiteY16" fmla="*/ 47257 h 5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9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4" y="26049"/>
                </a:lnTo>
                <a:cubicBezTo>
                  <a:pt x="4265" y="23513"/>
                  <a:pt x="1037" y="20056"/>
                  <a:pt x="1037" y="13947"/>
                </a:cubicBezTo>
                <a:cubicBezTo>
                  <a:pt x="1037" y="5302"/>
                  <a:pt x="8184" y="0"/>
                  <a:pt x="18211" y="0"/>
                </a:cubicBezTo>
                <a:cubicBezTo>
                  <a:pt x="24090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7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5" y="20516"/>
                </a:cubicBezTo>
                <a:lnTo>
                  <a:pt x="26510" y="25588"/>
                </a:lnTo>
                <a:cubicBezTo>
                  <a:pt x="32965" y="28239"/>
                  <a:pt x="35846" y="32158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1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07" name="Freeform: Shape 406">
            <a:extLst>
              <a:ext uri="{FF2B5EF4-FFF2-40B4-BE49-F238E27FC236}">
                <a16:creationId xmlns:a16="http://schemas.microsoft.com/office/drawing/2014/main" id="{8118C8A7-EB86-4DD0-A47A-95AF2A083992}"/>
              </a:ext>
            </a:extLst>
          </p:cNvPr>
          <p:cNvSpPr/>
          <p:nvPr/>
        </p:nvSpPr>
        <p:spPr>
          <a:xfrm>
            <a:off x="2800023" y="5091286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08" name="Freeform: Shape 407">
            <a:extLst>
              <a:ext uri="{FF2B5EF4-FFF2-40B4-BE49-F238E27FC236}">
                <a16:creationId xmlns:a16="http://schemas.microsoft.com/office/drawing/2014/main" id="{7B882275-A5CD-4E31-811A-F0A7E171DDB2}"/>
              </a:ext>
            </a:extLst>
          </p:cNvPr>
          <p:cNvSpPr/>
          <p:nvPr/>
        </p:nvSpPr>
        <p:spPr>
          <a:xfrm>
            <a:off x="2863992" y="5091286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09" name="Freeform: Shape 408">
            <a:extLst>
              <a:ext uri="{FF2B5EF4-FFF2-40B4-BE49-F238E27FC236}">
                <a16:creationId xmlns:a16="http://schemas.microsoft.com/office/drawing/2014/main" id="{1F86512B-37C5-416B-A6E6-8A32B36CAC48}"/>
              </a:ext>
            </a:extLst>
          </p:cNvPr>
          <p:cNvSpPr/>
          <p:nvPr/>
        </p:nvSpPr>
        <p:spPr>
          <a:xfrm>
            <a:off x="2904103" y="5080913"/>
            <a:ext cx="45412" cy="77915"/>
          </a:xfrm>
          <a:custGeom>
            <a:avLst/>
            <a:gdLst>
              <a:gd name="connsiteX0" fmla="*/ 6455 w 45412"/>
              <a:gd name="connsiteY0" fmla="*/ 77801 h 77915"/>
              <a:gd name="connsiteX1" fmla="*/ 0 w 45412"/>
              <a:gd name="connsiteY1" fmla="*/ 77801 h 77915"/>
              <a:gd name="connsiteX2" fmla="*/ 0 w 45412"/>
              <a:gd name="connsiteY2" fmla="*/ 0 h 77915"/>
              <a:gd name="connsiteX3" fmla="*/ 6455 w 45412"/>
              <a:gd name="connsiteY3" fmla="*/ 0 h 77915"/>
              <a:gd name="connsiteX4" fmla="*/ 6455 w 45412"/>
              <a:gd name="connsiteY4" fmla="*/ 38612 h 77915"/>
              <a:gd name="connsiteX5" fmla="*/ 25242 w 45412"/>
              <a:gd name="connsiteY5" fmla="*/ 26164 h 77915"/>
              <a:gd name="connsiteX6" fmla="*/ 45412 w 45412"/>
              <a:gd name="connsiteY6" fmla="*/ 48755 h 77915"/>
              <a:gd name="connsiteX7" fmla="*/ 45412 w 45412"/>
              <a:gd name="connsiteY7" fmla="*/ 77801 h 77915"/>
              <a:gd name="connsiteX8" fmla="*/ 38958 w 45412"/>
              <a:gd name="connsiteY8" fmla="*/ 77801 h 77915"/>
              <a:gd name="connsiteX9" fmla="*/ 38958 w 45412"/>
              <a:gd name="connsiteY9" fmla="*/ 49677 h 77915"/>
              <a:gd name="connsiteX10" fmla="*/ 23744 w 45412"/>
              <a:gd name="connsiteY10" fmla="*/ 32388 h 77915"/>
              <a:gd name="connsiteX11" fmla="*/ 6570 w 45412"/>
              <a:gd name="connsiteY11" fmla="*/ 52443 h 77915"/>
              <a:gd name="connsiteX12" fmla="*/ 6570 w 45412"/>
              <a:gd name="connsiteY12" fmla="*/ 77916 h 7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5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8" y="26164"/>
                  <a:pt x="45412" y="35615"/>
                  <a:pt x="45412" y="48755"/>
                </a:cubicBezTo>
                <a:lnTo>
                  <a:pt x="45412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0" name="Freeform: Shape 409">
            <a:extLst>
              <a:ext uri="{FF2B5EF4-FFF2-40B4-BE49-F238E27FC236}">
                <a16:creationId xmlns:a16="http://schemas.microsoft.com/office/drawing/2014/main" id="{998488AA-C121-4B37-A7D9-3DA8102C9183}"/>
              </a:ext>
            </a:extLst>
          </p:cNvPr>
          <p:cNvSpPr/>
          <p:nvPr/>
        </p:nvSpPr>
        <p:spPr>
          <a:xfrm>
            <a:off x="2962194" y="5107077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1 h 52443"/>
              <a:gd name="connsiteX8" fmla="*/ 27086 w 49216"/>
              <a:gd name="connsiteY8" fmla="*/ 52444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1"/>
                  <a:pt x="45643" y="40341"/>
                </a:cubicBezTo>
                <a:lnTo>
                  <a:pt x="45643" y="46681"/>
                </a:lnTo>
                <a:cubicBezTo>
                  <a:pt x="40226" y="50600"/>
                  <a:pt x="33771" y="52444"/>
                  <a:pt x="27086" y="52444"/>
                </a:cubicBezTo>
                <a:cubicBezTo>
                  <a:pt x="11065" y="52444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6"/>
                  <a:pt x="35500" y="5878"/>
                  <a:pt x="25127" y="5878"/>
                </a:cubicBezTo>
                <a:cubicBezTo>
                  <a:pt x="14753" y="5878"/>
                  <a:pt x="7953" y="13486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1" name="Freeform: Shape 410">
            <a:extLst>
              <a:ext uri="{FF2B5EF4-FFF2-40B4-BE49-F238E27FC236}">
                <a16:creationId xmlns:a16="http://schemas.microsoft.com/office/drawing/2014/main" id="{039B4C54-F1F9-491D-9EFC-8D45EE3C9E40}"/>
              </a:ext>
            </a:extLst>
          </p:cNvPr>
          <p:cNvSpPr/>
          <p:nvPr/>
        </p:nvSpPr>
        <p:spPr>
          <a:xfrm>
            <a:off x="3025472" y="5107077"/>
            <a:ext cx="78377" cy="51867"/>
          </a:xfrm>
          <a:custGeom>
            <a:avLst/>
            <a:gdLst>
              <a:gd name="connsiteX0" fmla="*/ 6455 w 78377"/>
              <a:gd name="connsiteY0" fmla="*/ 51637 h 51867"/>
              <a:gd name="connsiteX1" fmla="*/ 0 w 78377"/>
              <a:gd name="connsiteY1" fmla="*/ 51637 h 51867"/>
              <a:gd name="connsiteX2" fmla="*/ 0 w 78377"/>
              <a:gd name="connsiteY2" fmla="*/ 807 h 51867"/>
              <a:gd name="connsiteX3" fmla="*/ 6455 w 78377"/>
              <a:gd name="connsiteY3" fmla="*/ 807 h 51867"/>
              <a:gd name="connsiteX4" fmla="*/ 6455 w 78377"/>
              <a:gd name="connsiteY4" fmla="*/ 12218 h 51867"/>
              <a:gd name="connsiteX5" fmla="*/ 24320 w 78377"/>
              <a:gd name="connsiteY5" fmla="*/ 0 h 51867"/>
              <a:gd name="connsiteX6" fmla="*/ 40687 w 78377"/>
              <a:gd name="connsiteY6" fmla="*/ 12909 h 51867"/>
              <a:gd name="connsiteX7" fmla="*/ 59590 w 78377"/>
              <a:gd name="connsiteY7" fmla="*/ 0 h 51867"/>
              <a:gd name="connsiteX8" fmla="*/ 78377 w 78377"/>
              <a:gd name="connsiteY8" fmla="*/ 22591 h 51867"/>
              <a:gd name="connsiteX9" fmla="*/ 78377 w 78377"/>
              <a:gd name="connsiteY9" fmla="*/ 51637 h 51867"/>
              <a:gd name="connsiteX10" fmla="*/ 71923 w 78377"/>
              <a:gd name="connsiteY10" fmla="*/ 51637 h 51867"/>
              <a:gd name="connsiteX11" fmla="*/ 71923 w 78377"/>
              <a:gd name="connsiteY11" fmla="*/ 23513 h 51867"/>
              <a:gd name="connsiteX12" fmla="*/ 58322 w 78377"/>
              <a:gd name="connsiteY12" fmla="*/ 6224 h 51867"/>
              <a:gd name="connsiteX13" fmla="*/ 42416 w 78377"/>
              <a:gd name="connsiteY13" fmla="*/ 25242 h 51867"/>
              <a:gd name="connsiteX14" fmla="*/ 42416 w 78377"/>
              <a:gd name="connsiteY14" fmla="*/ 51752 h 51867"/>
              <a:gd name="connsiteX15" fmla="*/ 35961 w 78377"/>
              <a:gd name="connsiteY15" fmla="*/ 51752 h 51867"/>
              <a:gd name="connsiteX16" fmla="*/ 35961 w 78377"/>
              <a:gd name="connsiteY16" fmla="*/ 23629 h 51867"/>
              <a:gd name="connsiteX17" fmla="*/ 22361 w 78377"/>
              <a:gd name="connsiteY17" fmla="*/ 6340 h 51867"/>
              <a:gd name="connsiteX18" fmla="*/ 6340 w 78377"/>
              <a:gd name="connsiteY18" fmla="*/ 26395 h 51867"/>
              <a:gd name="connsiteX19" fmla="*/ 6340 w 78377"/>
              <a:gd name="connsiteY19" fmla="*/ 51867 h 5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377" h="51867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218"/>
                </a:lnTo>
                <a:cubicBezTo>
                  <a:pt x="9682" y="4841"/>
                  <a:pt x="16252" y="0"/>
                  <a:pt x="24320" y="0"/>
                </a:cubicBezTo>
                <a:cubicBezTo>
                  <a:pt x="33195" y="0"/>
                  <a:pt x="38382" y="5071"/>
                  <a:pt x="40687" y="12909"/>
                </a:cubicBezTo>
                <a:cubicBezTo>
                  <a:pt x="43799" y="5187"/>
                  <a:pt x="50830" y="0"/>
                  <a:pt x="59590" y="0"/>
                </a:cubicBezTo>
                <a:cubicBezTo>
                  <a:pt x="72153" y="0"/>
                  <a:pt x="78377" y="9451"/>
                  <a:pt x="78377" y="22591"/>
                </a:cubicBezTo>
                <a:lnTo>
                  <a:pt x="78377" y="51637"/>
                </a:lnTo>
                <a:lnTo>
                  <a:pt x="71923" y="51637"/>
                </a:lnTo>
                <a:lnTo>
                  <a:pt x="71923" y="23513"/>
                </a:lnTo>
                <a:cubicBezTo>
                  <a:pt x="71923" y="11987"/>
                  <a:pt x="67312" y="6224"/>
                  <a:pt x="58322" y="6224"/>
                </a:cubicBezTo>
                <a:cubicBezTo>
                  <a:pt x="49331" y="6224"/>
                  <a:pt x="42416" y="14523"/>
                  <a:pt x="42416" y="25242"/>
                </a:cubicBezTo>
                <a:lnTo>
                  <a:pt x="42416" y="51752"/>
                </a:lnTo>
                <a:lnTo>
                  <a:pt x="35961" y="51752"/>
                </a:lnTo>
                <a:lnTo>
                  <a:pt x="35961" y="23629"/>
                </a:lnTo>
                <a:cubicBezTo>
                  <a:pt x="35961" y="12103"/>
                  <a:pt x="31351" y="6340"/>
                  <a:pt x="22361" y="6340"/>
                </a:cubicBezTo>
                <a:cubicBezTo>
                  <a:pt x="13370" y="6340"/>
                  <a:pt x="6340" y="15099"/>
                  <a:pt x="6340" y="26395"/>
                </a:cubicBezTo>
                <a:lnTo>
                  <a:pt x="6340" y="5186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2" name="Freeform: Shape 411">
            <a:extLst>
              <a:ext uri="{FF2B5EF4-FFF2-40B4-BE49-F238E27FC236}">
                <a16:creationId xmlns:a16="http://schemas.microsoft.com/office/drawing/2014/main" id="{997866CE-B368-4BD9-BA4B-792C3AE0ED3F}"/>
              </a:ext>
            </a:extLst>
          </p:cNvPr>
          <p:cNvSpPr/>
          <p:nvPr/>
        </p:nvSpPr>
        <p:spPr>
          <a:xfrm>
            <a:off x="661480" y="5231443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5 h 52558"/>
              <a:gd name="connsiteX11" fmla="*/ 26049 w 52097"/>
              <a:gd name="connsiteY11" fmla="*/ 46565 h 52558"/>
              <a:gd name="connsiteX12" fmla="*/ 45643 w 52097"/>
              <a:gd name="connsiteY12" fmla="*/ 26395 h 52558"/>
              <a:gd name="connsiteX13" fmla="*/ 26049 w 52097"/>
              <a:gd name="connsiteY13" fmla="*/ 6109 h 52558"/>
              <a:gd name="connsiteX14" fmla="*/ 6685 w 52097"/>
              <a:gd name="connsiteY14" fmla="*/ 2639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3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3" name="Freeform: Shape 412">
            <a:extLst>
              <a:ext uri="{FF2B5EF4-FFF2-40B4-BE49-F238E27FC236}">
                <a16:creationId xmlns:a16="http://schemas.microsoft.com/office/drawing/2014/main" id="{EAA3ED94-4BDA-4AEC-9649-D05F405BDD29}"/>
              </a:ext>
            </a:extLst>
          </p:cNvPr>
          <p:cNvSpPr/>
          <p:nvPr/>
        </p:nvSpPr>
        <p:spPr>
          <a:xfrm>
            <a:off x="731673" y="5231558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7" y="0"/>
                  <a:pt x="45413" y="9451"/>
                  <a:pt x="45413" y="22591"/>
                </a:cubicBezTo>
                <a:lnTo>
                  <a:pt x="45413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4" name="Freeform: Shape 413">
            <a:extLst>
              <a:ext uri="{FF2B5EF4-FFF2-40B4-BE49-F238E27FC236}">
                <a16:creationId xmlns:a16="http://schemas.microsoft.com/office/drawing/2014/main" id="{BF4573A4-756F-4791-B9CA-BABB808835D2}"/>
              </a:ext>
            </a:extLst>
          </p:cNvPr>
          <p:cNvSpPr/>
          <p:nvPr/>
        </p:nvSpPr>
        <p:spPr>
          <a:xfrm>
            <a:off x="789880" y="5205279"/>
            <a:ext cx="52097" cy="78723"/>
          </a:xfrm>
          <a:custGeom>
            <a:avLst/>
            <a:gdLst>
              <a:gd name="connsiteX0" fmla="*/ 45643 w 52097"/>
              <a:gd name="connsiteY0" fmla="*/ 66160 h 78723"/>
              <a:gd name="connsiteX1" fmla="*/ 25473 w 52097"/>
              <a:gd name="connsiteY1" fmla="*/ 78723 h 78723"/>
              <a:gd name="connsiteX2" fmla="*/ 0 w 52097"/>
              <a:gd name="connsiteY2" fmla="*/ 52674 h 78723"/>
              <a:gd name="connsiteX3" fmla="*/ 25473 w 52097"/>
              <a:gd name="connsiteY3" fmla="*/ 26164 h 78723"/>
              <a:gd name="connsiteX4" fmla="*/ 45643 w 52097"/>
              <a:gd name="connsiteY4" fmla="*/ 38843 h 78723"/>
              <a:gd name="connsiteX5" fmla="*/ 45643 w 52097"/>
              <a:gd name="connsiteY5" fmla="*/ 0 h 78723"/>
              <a:gd name="connsiteX6" fmla="*/ 52098 w 52097"/>
              <a:gd name="connsiteY6" fmla="*/ 0 h 78723"/>
              <a:gd name="connsiteX7" fmla="*/ 52098 w 52097"/>
              <a:gd name="connsiteY7" fmla="*/ 77801 h 78723"/>
              <a:gd name="connsiteX8" fmla="*/ 45643 w 52097"/>
              <a:gd name="connsiteY8" fmla="*/ 77801 h 78723"/>
              <a:gd name="connsiteX9" fmla="*/ 45643 w 52097"/>
              <a:gd name="connsiteY9" fmla="*/ 66044 h 78723"/>
              <a:gd name="connsiteX10" fmla="*/ 6685 w 52097"/>
              <a:gd name="connsiteY10" fmla="*/ 52559 h 78723"/>
              <a:gd name="connsiteX11" fmla="*/ 26049 w 52097"/>
              <a:gd name="connsiteY11" fmla="*/ 72730 h 78723"/>
              <a:gd name="connsiteX12" fmla="*/ 45643 w 52097"/>
              <a:gd name="connsiteY12" fmla="*/ 52559 h 78723"/>
              <a:gd name="connsiteX13" fmla="*/ 26049 w 52097"/>
              <a:gd name="connsiteY13" fmla="*/ 32273 h 78723"/>
              <a:gd name="connsiteX14" fmla="*/ 6685 w 52097"/>
              <a:gd name="connsiteY14" fmla="*/ 52559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45643" y="66160"/>
                </a:moveTo>
                <a:cubicBezTo>
                  <a:pt x="42070" y="73767"/>
                  <a:pt x="34693" y="78723"/>
                  <a:pt x="25473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3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4"/>
                </a:lnTo>
                <a:close/>
                <a:moveTo>
                  <a:pt x="6685" y="52559"/>
                </a:moveTo>
                <a:cubicBezTo>
                  <a:pt x="6685" y="64200"/>
                  <a:pt x="14638" y="72730"/>
                  <a:pt x="26049" y="72730"/>
                </a:cubicBezTo>
                <a:cubicBezTo>
                  <a:pt x="37460" y="72730"/>
                  <a:pt x="45643" y="64200"/>
                  <a:pt x="45643" y="52559"/>
                </a:cubicBezTo>
                <a:cubicBezTo>
                  <a:pt x="45643" y="40918"/>
                  <a:pt x="37460" y="32273"/>
                  <a:pt x="26049" y="32273"/>
                </a:cubicBezTo>
                <a:cubicBezTo>
                  <a:pt x="14638" y="32273"/>
                  <a:pt x="6685" y="40802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5" name="Freeform: Shape 414">
            <a:extLst>
              <a:ext uri="{FF2B5EF4-FFF2-40B4-BE49-F238E27FC236}">
                <a16:creationId xmlns:a16="http://schemas.microsoft.com/office/drawing/2014/main" id="{72F06D59-CD82-4F3E-B57C-8B9F3D6B94A7}"/>
              </a:ext>
            </a:extLst>
          </p:cNvPr>
          <p:cNvSpPr/>
          <p:nvPr/>
        </p:nvSpPr>
        <p:spPr>
          <a:xfrm>
            <a:off x="880474" y="5231443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5 h 52558"/>
              <a:gd name="connsiteX11" fmla="*/ 26049 w 52097"/>
              <a:gd name="connsiteY11" fmla="*/ 46565 h 52558"/>
              <a:gd name="connsiteX12" fmla="*/ 45643 w 52097"/>
              <a:gd name="connsiteY12" fmla="*/ 26395 h 52558"/>
              <a:gd name="connsiteX13" fmla="*/ 26049 w 52097"/>
              <a:gd name="connsiteY13" fmla="*/ 6109 h 52558"/>
              <a:gd name="connsiteX14" fmla="*/ 6685 w 52097"/>
              <a:gd name="connsiteY14" fmla="*/ 2639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3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6" name="Freeform: Shape 415">
            <a:extLst>
              <a:ext uri="{FF2B5EF4-FFF2-40B4-BE49-F238E27FC236}">
                <a16:creationId xmlns:a16="http://schemas.microsoft.com/office/drawing/2014/main" id="{8FED1F02-232B-4517-8D18-B6342AD92D88}"/>
              </a:ext>
            </a:extLst>
          </p:cNvPr>
          <p:cNvSpPr/>
          <p:nvPr/>
        </p:nvSpPr>
        <p:spPr>
          <a:xfrm>
            <a:off x="950553" y="5231443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6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6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2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7" name="Freeform: Shape 416">
            <a:extLst>
              <a:ext uri="{FF2B5EF4-FFF2-40B4-BE49-F238E27FC236}">
                <a16:creationId xmlns:a16="http://schemas.microsoft.com/office/drawing/2014/main" id="{5BFCB279-C0DE-4EA9-B808-C043EEE4A949}"/>
              </a:ext>
            </a:extLst>
          </p:cNvPr>
          <p:cNvSpPr/>
          <p:nvPr/>
        </p:nvSpPr>
        <p:spPr>
          <a:xfrm>
            <a:off x="981558" y="5231558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39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8" name="Freeform: Shape 417">
            <a:extLst>
              <a:ext uri="{FF2B5EF4-FFF2-40B4-BE49-F238E27FC236}">
                <a16:creationId xmlns:a16="http://schemas.microsoft.com/office/drawing/2014/main" id="{8DE0F300-5592-4A36-ADE4-26F516402CBC}"/>
              </a:ext>
            </a:extLst>
          </p:cNvPr>
          <p:cNvSpPr/>
          <p:nvPr/>
        </p:nvSpPr>
        <p:spPr>
          <a:xfrm>
            <a:off x="1069156" y="5231443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6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6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2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9" name="Freeform: Shape 418">
            <a:extLst>
              <a:ext uri="{FF2B5EF4-FFF2-40B4-BE49-F238E27FC236}">
                <a16:creationId xmlns:a16="http://schemas.microsoft.com/office/drawing/2014/main" id="{3427F709-8D00-4AC4-8ACE-E996364A48B4}"/>
              </a:ext>
            </a:extLst>
          </p:cNvPr>
          <p:cNvSpPr/>
          <p:nvPr/>
        </p:nvSpPr>
        <p:spPr>
          <a:xfrm>
            <a:off x="1099930" y="5231558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39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0" name="Freeform: Shape 419">
            <a:extLst>
              <a:ext uri="{FF2B5EF4-FFF2-40B4-BE49-F238E27FC236}">
                <a16:creationId xmlns:a16="http://schemas.microsoft.com/office/drawing/2014/main" id="{FBBF0C21-297B-4771-A387-B3BB821287B1}"/>
              </a:ext>
            </a:extLst>
          </p:cNvPr>
          <p:cNvSpPr/>
          <p:nvPr/>
        </p:nvSpPr>
        <p:spPr>
          <a:xfrm>
            <a:off x="1159290" y="5231443"/>
            <a:ext cx="35846" cy="52558"/>
          </a:xfrm>
          <a:custGeom>
            <a:avLst/>
            <a:gdLst>
              <a:gd name="connsiteX0" fmla="*/ 17520 w 35846"/>
              <a:gd name="connsiteY0" fmla="*/ 47257 h 52558"/>
              <a:gd name="connsiteX1" fmla="*/ 29507 w 35846"/>
              <a:gd name="connsiteY1" fmla="*/ 38612 h 52558"/>
              <a:gd name="connsiteX2" fmla="*/ 23398 w 35846"/>
              <a:gd name="connsiteY2" fmla="*/ 31120 h 52558"/>
              <a:gd name="connsiteX3" fmla="*/ 10373 w 35846"/>
              <a:gd name="connsiteY3" fmla="*/ 26049 h 52558"/>
              <a:gd name="connsiteX4" fmla="*/ 1037 w 35846"/>
              <a:gd name="connsiteY4" fmla="*/ 13946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6 w 35846"/>
              <a:gd name="connsiteY8" fmla="*/ 5302 h 52558"/>
              <a:gd name="connsiteX9" fmla="*/ 7492 w 35846"/>
              <a:gd name="connsiteY9" fmla="*/ 13255 h 52558"/>
              <a:gd name="connsiteX10" fmla="*/ 13485 w 35846"/>
              <a:gd name="connsiteY10" fmla="*/ 20516 h 52558"/>
              <a:gd name="connsiteX11" fmla="*/ 26510 w 35846"/>
              <a:gd name="connsiteY11" fmla="*/ 25588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2 h 52558"/>
              <a:gd name="connsiteX15" fmla="*/ 0 w 35846"/>
              <a:gd name="connsiteY15" fmla="*/ 40110 h 52558"/>
              <a:gd name="connsiteX16" fmla="*/ 17520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5"/>
                  <a:pt x="1037" y="13946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3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3"/>
                  <a:pt x="7492" y="13255"/>
                </a:cubicBezTo>
                <a:cubicBezTo>
                  <a:pt x="7492" y="16713"/>
                  <a:pt x="9106" y="18903"/>
                  <a:pt x="13485" y="20516"/>
                </a:cubicBezTo>
                <a:lnTo>
                  <a:pt x="26510" y="25588"/>
                </a:lnTo>
                <a:cubicBezTo>
                  <a:pt x="32965" y="28239"/>
                  <a:pt x="35846" y="32158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1" name="Freeform: Shape 420">
            <a:extLst>
              <a:ext uri="{FF2B5EF4-FFF2-40B4-BE49-F238E27FC236}">
                <a16:creationId xmlns:a16="http://schemas.microsoft.com/office/drawing/2014/main" id="{AC65CCA0-AAAD-4DE6-8D9F-DCD36308DCCB}"/>
              </a:ext>
            </a:extLst>
          </p:cNvPr>
          <p:cNvSpPr/>
          <p:nvPr/>
        </p:nvSpPr>
        <p:spPr>
          <a:xfrm>
            <a:off x="1208736" y="5231558"/>
            <a:ext cx="52097" cy="77570"/>
          </a:xfrm>
          <a:custGeom>
            <a:avLst/>
            <a:gdLst>
              <a:gd name="connsiteX0" fmla="*/ 6455 w 52097"/>
              <a:gd name="connsiteY0" fmla="*/ 39765 h 77570"/>
              <a:gd name="connsiteX1" fmla="*/ 6455 w 52097"/>
              <a:gd name="connsiteY1" fmla="*/ 77570 h 77570"/>
              <a:gd name="connsiteX2" fmla="*/ 0 w 52097"/>
              <a:gd name="connsiteY2" fmla="*/ 77570 h 77570"/>
              <a:gd name="connsiteX3" fmla="*/ 0 w 52097"/>
              <a:gd name="connsiteY3" fmla="*/ 807 h 77570"/>
              <a:gd name="connsiteX4" fmla="*/ 6455 w 52097"/>
              <a:gd name="connsiteY4" fmla="*/ 807 h 77570"/>
              <a:gd name="connsiteX5" fmla="*/ 6455 w 52097"/>
              <a:gd name="connsiteY5" fmla="*/ 12678 h 77570"/>
              <a:gd name="connsiteX6" fmla="*/ 26625 w 52097"/>
              <a:gd name="connsiteY6" fmla="*/ 0 h 77570"/>
              <a:gd name="connsiteX7" fmla="*/ 52098 w 52097"/>
              <a:gd name="connsiteY7" fmla="*/ 26164 h 77570"/>
              <a:gd name="connsiteX8" fmla="*/ 26625 w 52097"/>
              <a:gd name="connsiteY8" fmla="*/ 52559 h 77570"/>
              <a:gd name="connsiteX9" fmla="*/ 6455 w 52097"/>
              <a:gd name="connsiteY9" fmla="*/ 39880 h 77570"/>
              <a:gd name="connsiteX10" fmla="*/ 26049 w 52097"/>
              <a:gd name="connsiteY10" fmla="*/ 5993 h 77570"/>
              <a:gd name="connsiteX11" fmla="*/ 6455 w 52097"/>
              <a:gd name="connsiteY11" fmla="*/ 26164 h 77570"/>
              <a:gd name="connsiteX12" fmla="*/ 26049 w 52097"/>
              <a:gd name="connsiteY12" fmla="*/ 46450 h 77570"/>
              <a:gd name="connsiteX13" fmla="*/ 45413 w 52097"/>
              <a:gd name="connsiteY13" fmla="*/ 26164 h 77570"/>
              <a:gd name="connsiteX14" fmla="*/ 26049 w 52097"/>
              <a:gd name="connsiteY14" fmla="*/ 5993 h 7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7570">
                <a:moveTo>
                  <a:pt x="6455" y="39765"/>
                </a:moveTo>
                <a:lnTo>
                  <a:pt x="6455" y="77570"/>
                </a:lnTo>
                <a:lnTo>
                  <a:pt x="0" y="77570"/>
                </a:lnTo>
                <a:lnTo>
                  <a:pt x="0" y="807"/>
                </a:lnTo>
                <a:lnTo>
                  <a:pt x="6455" y="807"/>
                </a:lnTo>
                <a:lnTo>
                  <a:pt x="6455" y="12678"/>
                </a:lnTo>
                <a:cubicBezTo>
                  <a:pt x="10028" y="4956"/>
                  <a:pt x="17404" y="0"/>
                  <a:pt x="26625" y="0"/>
                </a:cubicBezTo>
                <a:cubicBezTo>
                  <a:pt x="41378" y="0"/>
                  <a:pt x="52098" y="11065"/>
                  <a:pt x="52098" y="26164"/>
                </a:cubicBezTo>
                <a:cubicBezTo>
                  <a:pt x="52098" y="41263"/>
                  <a:pt x="41378" y="52559"/>
                  <a:pt x="26625" y="52559"/>
                </a:cubicBezTo>
                <a:cubicBezTo>
                  <a:pt x="17289" y="52559"/>
                  <a:pt x="9912" y="47602"/>
                  <a:pt x="6455" y="39880"/>
                </a:cubicBezTo>
                <a:close/>
                <a:moveTo>
                  <a:pt x="26049" y="5993"/>
                </a:moveTo>
                <a:cubicBezTo>
                  <a:pt x="14638" y="5993"/>
                  <a:pt x="6455" y="14523"/>
                  <a:pt x="6455" y="26164"/>
                </a:cubicBezTo>
                <a:cubicBezTo>
                  <a:pt x="6455" y="37805"/>
                  <a:pt x="14638" y="46450"/>
                  <a:pt x="26049" y="46450"/>
                </a:cubicBezTo>
                <a:cubicBezTo>
                  <a:pt x="37460" y="46450"/>
                  <a:pt x="45413" y="37920"/>
                  <a:pt x="45413" y="26164"/>
                </a:cubicBezTo>
                <a:cubicBezTo>
                  <a:pt x="45413" y="14408"/>
                  <a:pt x="37460" y="5993"/>
                  <a:pt x="26049" y="5993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2" name="Freeform: Shape 421">
            <a:extLst>
              <a:ext uri="{FF2B5EF4-FFF2-40B4-BE49-F238E27FC236}">
                <a16:creationId xmlns:a16="http://schemas.microsoft.com/office/drawing/2014/main" id="{AA7CCEB2-2837-4CFF-BF5A-86DB22CA1F13}"/>
              </a:ext>
            </a:extLst>
          </p:cNvPr>
          <p:cNvSpPr/>
          <p:nvPr/>
        </p:nvSpPr>
        <p:spPr>
          <a:xfrm>
            <a:off x="1270977" y="5231558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39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3" name="Freeform: Shape 422">
            <a:extLst>
              <a:ext uri="{FF2B5EF4-FFF2-40B4-BE49-F238E27FC236}">
                <a16:creationId xmlns:a16="http://schemas.microsoft.com/office/drawing/2014/main" id="{7F77B97F-0977-4362-BBFE-58CFF533D58C}"/>
              </a:ext>
            </a:extLst>
          </p:cNvPr>
          <p:cNvSpPr/>
          <p:nvPr/>
        </p:nvSpPr>
        <p:spPr>
          <a:xfrm>
            <a:off x="1330567" y="5231558"/>
            <a:ext cx="43683" cy="52558"/>
          </a:xfrm>
          <a:custGeom>
            <a:avLst/>
            <a:gdLst>
              <a:gd name="connsiteX0" fmla="*/ 26856 w 43683"/>
              <a:gd name="connsiteY0" fmla="*/ 46450 h 52558"/>
              <a:gd name="connsiteX1" fmla="*/ 43684 w 43683"/>
              <a:gd name="connsiteY1" fmla="*/ 40456 h 52558"/>
              <a:gd name="connsiteX2" fmla="*/ 43684 w 43683"/>
              <a:gd name="connsiteY2" fmla="*/ 47142 h 52558"/>
              <a:gd name="connsiteX3" fmla="*/ 26395 w 43683"/>
              <a:gd name="connsiteY3" fmla="*/ 52559 h 52558"/>
              <a:gd name="connsiteX4" fmla="*/ 0 w 43683"/>
              <a:gd name="connsiteY4" fmla="*/ 26279 h 52558"/>
              <a:gd name="connsiteX5" fmla="*/ 26279 w 43683"/>
              <a:gd name="connsiteY5" fmla="*/ 0 h 52558"/>
              <a:gd name="connsiteX6" fmla="*/ 43223 w 43683"/>
              <a:gd name="connsiteY6" fmla="*/ 5763 h 52558"/>
              <a:gd name="connsiteX7" fmla="*/ 43223 w 43683"/>
              <a:gd name="connsiteY7" fmla="*/ 12909 h 52558"/>
              <a:gd name="connsiteX8" fmla="*/ 26740 w 43683"/>
              <a:gd name="connsiteY8" fmla="*/ 6109 h 52558"/>
              <a:gd name="connsiteX9" fmla="*/ 6685 w 43683"/>
              <a:gd name="connsiteY9" fmla="*/ 26279 h 52558"/>
              <a:gd name="connsiteX10" fmla="*/ 26971 w 43683"/>
              <a:gd name="connsiteY10" fmla="*/ 4656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83" h="52558">
                <a:moveTo>
                  <a:pt x="26856" y="46450"/>
                </a:moveTo>
                <a:cubicBezTo>
                  <a:pt x="33310" y="46450"/>
                  <a:pt x="39073" y="44490"/>
                  <a:pt x="43684" y="40456"/>
                </a:cubicBezTo>
                <a:lnTo>
                  <a:pt x="43684" y="47142"/>
                </a:lnTo>
                <a:cubicBezTo>
                  <a:pt x="38728" y="50830"/>
                  <a:pt x="32734" y="52559"/>
                  <a:pt x="26395" y="52559"/>
                </a:cubicBezTo>
                <a:cubicBezTo>
                  <a:pt x="10834" y="52559"/>
                  <a:pt x="0" y="41609"/>
                  <a:pt x="0" y="26279"/>
                </a:cubicBezTo>
                <a:cubicBezTo>
                  <a:pt x="0" y="10950"/>
                  <a:pt x="10950" y="0"/>
                  <a:pt x="26279" y="0"/>
                </a:cubicBezTo>
                <a:cubicBezTo>
                  <a:pt x="32965" y="0"/>
                  <a:pt x="38728" y="1959"/>
                  <a:pt x="43223" y="5763"/>
                </a:cubicBezTo>
                <a:lnTo>
                  <a:pt x="43223" y="12909"/>
                </a:lnTo>
                <a:cubicBezTo>
                  <a:pt x="39189" y="8414"/>
                  <a:pt x="33310" y="6109"/>
                  <a:pt x="26740" y="6109"/>
                </a:cubicBezTo>
                <a:cubicBezTo>
                  <a:pt x="14984" y="6109"/>
                  <a:pt x="6685" y="14408"/>
                  <a:pt x="6685" y="26279"/>
                </a:cubicBezTo>
                <a:cubicBezTo>
                  <a:pt x="6685" y="38151"/>
                  <a:pt x="14984" y="46565"/>
                  <a:pt x="26971" y="4656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4" name="Freeform: Shape 423">
            <a:extLst>
              <a:ext uri="{FF2B5EF4-FFF2-40B4-BE49-F238E27FC236}">
                <a16:creationId xmlns:a16="http://schemas.microsoft.com/office/drawing/2014/main" id="{78891679-C721-4C6E-99BA-3FE982DDB7CF}"/>
              </a:ext>
            </a:extLst>
          </p:cNvPr>
          <p:cNvSpPr/>
          <p:nvPr/>
        </p:nvSpPr>
        <p:spPr>
          <a:xfrm>
            <a:off x="1387275" y="5215767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50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4"/>
                  <a:pt x="10950" y="62241"/>
                  <a:pt x="17289" y="62241"/>
                </a:cubicBezTo>
                <a:cubicBezTo>
                  <a:pt x="21208" y="62241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50"/>
                  <a:pt x="16598" y="68350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5" name="Freeform: Shape 424">
            <a:extLst>
              <a:ext uri="{FF2B5EF4-FFF2-40B4-BE49-F238E27FC236}">
                <a16:creationId xmlns:a16="http://schemas.microsoft.com/office/drawing/2014/main" id="{38EF79A2-5F54-45B5-BC95-7ED4D8A25D6D}"/>
              </a:ext>
            </a:extLst>
          </p:cNvPr>
          <p:cNvSpPr/>
          <p:nvPr/>
        </p:nvSpPr>
        <p:spPr>
          <a:xfrm>
            <a:off x="1427386" y="5204587"/>
            <a:ext cx="29276" cy="78607"/>
          </a:xfrm>
          <a:custGeom>
            <a:avLst/>
            <a:gdLst>
              <a:gd name="connsiteX0" fmla="*/ 6455 w 29276"/>
              <a:gd name="connsiteY0" fmla="*/ 33772 h 78607"/>
              <a:gd name="connsiteX1" fmla="*/ 6455 w 29276"/>
              <a:gd name="connsiteY1" fmla="*/ 78608 h 78607"/>
              <a:gd name="connsiteX2" fmla="*/ 0 w 29276"/>
              <a:gd name="connsiteY2" fmla="*/ 78608 h 78607"/>
              <a:gd name="connsiteX3" fmla="*/ 0 w 29276"/>
              <a:gd name="connsiteY3" fmla="*/ 17289 h 78607"/>
              <a:gd name="connsiteX4" fmla="*/ 16943 w 29276"/>
              <a:gd name="connsiteY4" fmla="*/ 0 h 78607"/>
              <a:gd name="connsiteX5" fmla="*/ 29276 w 29276"/>
              <a:gd name="connsiteY5" fmla="*/ 3804 h 78607"/>
              <a:gd name="connsiteX6" fmla="*/ 29276 w 29276"/>
              <a:gd name="connsiteY6" fmla="*/ 10258 h 78607"/>
              <a:gd name="connsiteX7" fmla="*/ 17289 w 29276"/>
              <a:gd name="connsiteY7" fmla="*/ 6109 h 78607"/>
              <a:gd name="connsiteX8" fmla="*/ 6339 w 29276"/>
              <a:gd name="connsiteY8" fmla="*/ 17059 h 78607"/>
              <a:gd name="connsiteX9" fmla="*/ 6339 w 29276"/>
              <a:gd name="connsiteY9" fmla="*/ 27893 h 78607"/>
              <a:gd name="connsiteX10" fmla="*/ 27432 w 29276"/>
              <a:gd name="connsiteY10" fmla="*/ 27893 h 78607"/>
              <a:gd name="connsiteX11" fmla="*/ 27432 w 29276"/>
              <a:gd name="connsiteY11" fmla="*/ 33887 h 78607"/>
              <a:gd name="connsiteX12" fmla="*/ 6339 w 29276"/>
              <a:gd name="connsiteY12" fmla="*/ 33887 h 7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276" h="78607">
                <a:moveTo>
                  <a:pt x="6455" y="33772"/>
                </a:moveTo>
                <a:lnTo>
                  <a:pt x="6455" y="78608"/>
                </a:lnTo>
                <a:lnTo>
                  <a:pt x="0" y="78608"/>
                </a:lnTo>
                <a:lnTo>
                  <a:pt x="0" y="17289"/>
                </a:lnTo>
                <a:cubicBezTo>
                  <a:pt x="0" y="7261"/>
                  <a:pt x="6455" y="0"/>
                  <a:pt x="16943" y="0"/>
                </a:cubicBezTo>
                <a:cubicBezTo>
                  <a:pt x="21323" y="0"/>
                  <a:pt x="25357" y="922"/>
                  <a:pt x="29276" y="3804"/>
                </a:cubicBezTo>
                <a:lnTo>
                  <a:pt x="29276" y="10258"/>
                </a:lnTo>
                <a:cubicBezTo>
                  <a:pt x="25588" y="7146"/>
                  <a:pt x="21554" y="6109"/>
                  <a:pt x="17289" y="6109"/>
                </a:cubicBezTo>
                <a:cubicBezTo>
                  <a:pt x="10604" y="6109"/>
                  <a:pt x="6339" y="10719"/>
                  <a:pt x="6339" y="17059"/>
                </a:cubicBezTo>
                <a:lnTo>
                  <a:pt x="6339" y="27893"/>
                </a:lnTo>
                <a:lnTo>
                  <a:pt x="27432" y="27893"/>
                </a:lnTo>
                <a:lnTo>
                  <a:pt x="27432" y="33887"/>
                </a:lnTo>
                <a:lnTo>
                  <a:pt x="6339" y="3388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6" name="Freeform: Shape 425">
            <a:extLst>
              <a:ext uri="{FF2B5EF4-FFF2-40B4-BE49-F238E27FC236}">
                <a16:creationId xmlns:a16="http://schemas.microsoft.com/office/drawing/2014/main" id="{D77F73EA-9DF0-4F94-825B-F919160DFE27}"/>
              </a:ext>
            </a:extLst>
          </p:cNvPr>
          <p:cNvSpPr/>
          <p:nvPr/>
        </p:nvSpPr>
        <p:spPr>
          <a:xfrm>
            <a:off x="1462194" y="5232365"/>
            <a:ext cx="44605" cy="51636"/>
          </a:xfrm>
          <a:custGeom>
            <a:avLst/>
            <a:gdLst>
              <a:gd name="connsiteX0" fmla="*/ 38151 w 44605"/>
              <a:gd name="connsiteY0" fmla="*/ 0 h 51636"/>
              <a:gd name="connsiteX1" fmla="*/ 44606 w 44605"/>
              <a:gd name="connsiteY1" fmla="*/ 0 h 51636"/>
              <a:gd name="connsiteX2" fmla="*/ 44606 w 44605"/>
              <a:gd name="connsiteY2" fmla="*/ 28585 h 51636"/>
              <a:gd name="connsiteX3" fmla="*/ 22361 w 44605"/>
              <a:gd name="connsiteY3" fmla="*/ 51637 h 51636"/>
              <a:gd name="connsiteX4" fmla="*/ 0 w 44605"/>
              <a:gd name="connsiteY4" fmla="*/ 28585 h 51636"/>
              <a:gd name="connsiteX5" fmla="*/ 0 w 44605"/>
              <a:gd name="connsiteY5" fmla="*/ 0 h 51636"/>
              <a:gd name="connsiteX6" fmla="*/ 6455 w 44605"/>
              <a:gd name="connsiteY6" fmla="*/ 0 h 51636"/>
              <a:gd name="connsiteX7" fmla="*/ 6455 w 44605"/>
              <a:gd name="connsiteY7" fmla="*/ 29276 h 51636"/>
              <a:gd name="connsiteX8" fmla="*/ 22361 w 44605"/>
              <a:gd name="connsiteY8" fmla="*/ 45643 h 51636"/>
              <a:gd name="connsiteX9" fmla="*/ 38151 w 44605"/>
              <a:gd name="connsiteY9" fmla="*/ 29276 h 51636"/>
              <a:gd name="connsiteX10" fmla="*/ 38151 w 44605"/>
              <a:gd name="connsiteY10" fmla="*/ 0 h 5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6">
                <a:moveTo>
                  <a:pt x="38151" y="0"/>
                </a:moveTo>
                <a:lnTo>
                  <a:pt x="44606" y="0"/>
                </a:lnTo>
                <a:lnTo>
                  <a:pt x="44606" y="28585"/>
                </a:lnTo>
                <a:cubicBezTo>
                  <a:pt x="44606" y="42992"/>
                  <a:pt x="35846" y="51637"/>
                  <a:pt x="22361" y="51637"/>
                </a:cubicBezTo>
                <a:cubicBezTo>
                  <a:pt x="8875" y="51637"/>
                  <a:pt x="0" y="42992"/>
                  <a:pt x="0" y="28585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6"/>
                </a:lnTo>
                <a:cubicBezTo>
                  <a:pt x="6455" y="40111"/>
                  <a:pt x="12909" y="45643"/>
                  <a:pt x="22361" y="45643"/>
                </a:cubicBezTo>
                <a:cubicBezTo>
                  <a:pt x="31812" y="45643"/>
                  <a:pt x="38151" y="39995"/>
                  <a:pt x="38151" y="29276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7" name="Freeform: Shape 426">
            <a:extLst>
              <a:ext uri="{FF2B5EF4-FFF2-40B4-BE49-F238E27FC236}">
                <a16:creationId xmlns:a16="http://schemas.microsoft.com/office/drawing/2014/main" id="{29F351A3-7FCE-4683-9BFA-A7887FB4DF87}"/>
              </a:ext>
            </a:extLst>
          </p:cNvPr>
          <p:cNvSpPr/>
          <p:nvPr/>
        </p:nvSpPr>
        <p:spPr>
          <a:xfrm>
            <a:off x="1523282" y="5205394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8" name="Freeform: Shape 427">
            <a:extLst>
              <a:ext uri="{FF2B5EF4-FFF2-40B4-BE49-F238E27FC236}">
                <a16:creationId xmlns:a16="http://schemas.microsoft.com/office/drawing/2014/main" id="{4B83D645-9B40-426D-B417-E9041ACB6B1F}"/>
              </a:ext>
            </a:extLst>
          </p:cNvPr>
          <p:cNvSpPr/>
          <p:nvPr/>
        </p:nvSpPr>
        <p:spPr>
          <a:xfrm>
            <a:off x="1568464" y="5231443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9" name="Freeform: Shape 428">
            <a:extLst>
              <a:ext uri="{FF2B5EF4-FFF2-40B4-BE49-F238E27FC236}">
                <a16:creationId xmlns:a16="http://schemas.microsoft.com/office/drawing/2014/main" id="{D9D0DF9C-F677-4FFB-9407-A896E1E963F3}"/>
              </a:ext>
            </a:extLst>
          </p:cNvPr>
          <p:cNvSpPr/>
          <p:nvPr/>
        </p:nvSpPr>
        <p:spPr>
          <a:xfrm>
            <a:off x="1634048" y="5204587"/>
            <a:ext cx="29276" cy="78607"/>
          </a:xfrm>
          <a:custGeom>
            <a:avLst/>
            <a:gdLst>
              <a:gd name="connsiteX0" fmla="*/ 6455 w 29276"/>
              <a:gd name="connsiteY0" fmla="*/ 33772 h 78607"/>
              <a:gd name="connsiteX1" fmla="*/ 6455 w 29276"/>
              <a:gd name="connsiteY1" fmla="*/ 78608 h 78607"/>
              <a:gd name="connsiteX2" fmla="*/ 0 w 29276"/>
              <a:gd name="connsiteY2" fmla="*/ 78608 h 78607"/>
              <a:gd name="connsiteX3" fmla="*/ 0 w 29276"/>
              <a:gd name="connsiteY3" fmla="*/ 17289 h 78607"/>
              <a:gd name="connsiteX4" fmla="*/ 16943 w 29276"/>
              <a:gd name="connsiteY4" fmla="*/ 0 h 78607"/>
              <a:gd name="connsiteX5" fmla="*/ 29276 w 29276"/>
              <a:gd name="connsiteY5" fmla="*/ 3804 h 78607"/>
              <a:gd name="connsiteX6" fmla="*/ 29276 w 29276"/>
              <a:gd name="connsiteY6" fmla="*/ 10258 h 78607"/>
              <a:gd name="connsiteX7" fmla="*/ 17289 w 29276"/>
              <a:gd name="connsiteY7" fmla="*/ 6109 h 78607"/>
              <a:gd name="connsiteX8" fmla="*/ 6339 w 29276"/>
              <a:gd name="connsiteY8" fmla="*/ 17059 h 78607"/>
              <a:gd name="connsiteX9" fmla="*/ 6339 w 29276"/>
              <a:gd name="connsiteY9" fmla="*/ 27893 h 78607"/>
              <a:gd name="connsiteX10" fmla="*/ 27432 w 29276"/>
              <a:gd name="connsiteY10" fmla="*/ 27893 h 78607"/>
              <a:gd name="connsiteX11" fmla="*/ 27432 w 29276"/>
              <a:gd name="connsiteY11" fmla="*/ 33887 h 78607"/>
              <a:gd name="connsiteX12" fmla="*/ 6339 w 29276"/>
              <a:gd name="connsiteY12" fmla="*/ 33887 h 7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276" h="78607">
                <a:moveTo>
                  <a:pt x="6455" y="33772"/>
                </a:moveTo>
                <a:lnTo>
                  <a:pt x="6455" y="78608"/>
                </a:lnTo>
                <a:lnTo>
                  <a:pt x="0" y="78608"/>
                </a:lnTo>
                <a:lnTo>
                  <a:pt x="0" y="17289"/>
                </a:lnTo>
                <a:cubicBezTo>
                  <a:pt x="0" y="7261"/>
                  <a:pt x="6455" y="0"/>
                  <a:pt x="16943" y="0"/>
                </a:cubicBezTo>
                <a:cubicBezTo>
                  <a:pt x="21323" y="0"/>
                  <a:pt x="25357" y="922"/>
                  <a:pt x="29276" y="3804"/>
                </a:cubicBezTo>
                <a:lnTo>
                  <a:pt x="29276" y="10258"/>
                </a:lnTo>
                <a:cubicBezTo>
                  <a:pt x="25588" y="7146"/>
                  <a:pt x="21554" y="6109"/>
                  <a:pt x="17289" y="6109"/>
                </a:cubicBezTo>
                <a:cubicBezTo>
                  <a:pt x="10604" y="6109"/>
                  <a:pt x="6339" y="10719"/>
                  <a:pt x="6339" y="17059"/>
                </a:cubicBezTo>
                <a:lnTo>
                  <a:pt x="6339" y="27893"/>
                </a:lnTo>
                <a:lnTo>
                  <a:pt x="27432" y="27893"/>
                </a:lnTo>
                <a:lnTo>
                  <a:pt x="27432" y="33887"/>
                </a:lnTo>
                <a:lnTo>
                  <a:pt x="6339" y="3388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0" name="Freeform: Shape 429">
            <a:extLst>
              <a:ext uri="{FF2B5EF4-FFF2-40B4-BE49-F238E27FC236}">
                <a16:creationId xmlns:a16="http://schemas.microsoft.com/office/drawing/2014/main" id="{417029EB-2820-4BE7-9B97-D4289173DE5C}"/>
              </a:ext>
            </a:extLst>
          </p:cNvPr>
          <p:cNvSpPr/>
          <p:nvPr/>
        </p:nvSpPr>
        <p:spPr>
          <a:xfrm>
            <a:off x="1694329" y="5215767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50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4"/>
                  <a:pt x="10950" y="62241"/>
                  <a:pt x="17289" y="62241"/>
                </a:cubicBezTo>
                <a:cubicBezTo>
                  <a:pt x="21208" y="62241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50"/>
                  <a:pt x="16598" y="68350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1" name="Freeform: Shape 430">
            <a:extLst>
              <a:ext uri="{FF2B5EF4-FFF2-40B4-BE49-F238E27FC236}">
                <a16:creationId xmlns:a16="http://schemas.microsoft.com/office/drawing/2014/main" id="{4158FE1A-6DB5-4B6E-BD55-1E6A00F39FA3}"/>
              </a:ext>
            </a:extLst>
          </p:cNvPr>
          <p:cNvSpPr/>
          <p:nvPr/>
        </p:nvSpPr>
        <p:spPr>
          <a:xfrm>
            <a:off x="1734440" y="5205394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2 h 77916"/>
              <a:gd name="connsiteX5" fmla="*/ 25242 w 45412"/>
              <a:gd name="connsiteY5" fmla="*/ 26164 h 77916"/>
              <a:gd name="connsiteX6" fmla="*/ 45413 w 45412"/>
              <a:gd name="connsiteY6" fmla="*/ 48755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4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8" y="26164"/>
                  <a:pt x="45413" y="35615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4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2" name="Freeform: Shape 431">
            <a:extLst>
              <a:ext uri="{FF2B5EF4-FFF2-40B4-BE49-F238E27FC236}">
                <a16:creationId xmlns:a16="http://schemas.microsoft.com/office/drawing/2014/main" id="{9F52AD6B-BB86-4671-8B8B-BF55041A6192}"/>
              </a:ext>
            </a:extLst>
          </p:cNvPr>
          <p:cNvSpPr/>
          <p:nvPr/>
        </p:nvSpPr>
        <p:spPr>
          <a:xfrm>
            <a:off x="1792531" y="5231558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39"/>
                  <a:pt x="0" y="26510"/>
                </a:cubicBezTo>
                <a:close/>
                <a:moveTo>
                  <a:pt x="42416" y="23398"/>
                </a:moveTo>
                <a:cubicBezTo>
                  <a:pt x="41839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3" name="Freeform: Shape 432">
            <a:extLst>
              <a:ext uri="{FF2B5EF4-FFF2-40B4-BE49-F238E27FC236}">
                <a16:creationId xmlns:a16="http://schemas.microsoft.com/office/drawing/2014/main" id="{04DBDA84-295A-4746-BEA0-BCD3A0214004}"/>
              </a:ext>
            </a:extLst>
          </p:cNvPr>
          <p:cNvSpPr/>
          <p:nvPr/>
        </p:nvSpPr>
        <p:spPr>
          <a:xfrm>
            <a:off x="1854195" y="5212540"/>
            <a:ext cx="12332" cy="70654"/>
          </a:xfrm>
          <a:custGeom>
            <a:avLst/>
            <a:gdLst>
              <a:gd name="connsiteX0" fmla="*/ 0 w 12332"/>
              <a:gd name="connsiteY0" fmla="*/ 4611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6 h 70654"/>
              <a:gd name="connsiteX6" fmla="*/ 0 w 12332"/>
              <a:gd name="connsiteY6" fmla="*/ 4611 h 70654"/>
              <a:gd name="connsiteX7" fmla="*/ 1498 w 12332"/>
              <a:gd name="connsiteY7" fmla="*/ 19825 h 70654"/>
              <a:gd name="connsiteX8" fmla="*/ 8068 w 12332"/>
              <a:gd name="connsiteY8" fmla="*/ 19825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5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1"/>
                </a:moveTo>
                <a:cubicBezTo>
                  <a:pt x="0" y="2075"/>
                  <a:pt x="1844" y="0"/>
                  <a:pt x="4380" y="0"/>
                </a:cubicBezTo>
                <a:cubicBezTo>
                  <a:pt x="5533" y="0"/>
                  <a:pt x="6455" y="346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3" y="9106"/>
                  <a:pt x="4380" y="9106"/>
                </a:cubicBezTo>
                <a:cubicBezTo>
                  <a:pt x="1844" y="9106"/>
                  <a:pt x="0" y="7031"/>
                  <a:pt x="0" y="4611"/>
                </a:cubicBezTo>
                <a:close/>
                <a:moveTo>
                  <a:pt x="1498" y="19825"/>
                </a:moveTo>
                <a:lnTo>
                  <a:pt x="8068" y="19825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5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4" name="Freeform: Shape 433">
            <a:extLst>
              <a:ext uri="{FF2B5EF4-FFF2-40B4-BE49-F238E27FC236}">
                <a16:creationId xmlns:a16="http://schemas.microsoft.com/office/drawing/2014/main" id="{64E00B7A-8EB3-40BB-B5F2-4C42BB894B93}"/>
              </a:ext>
            </a:extLst>
          </p:cNvPr>
          <p:cNvSpPr/>
          <p:nvPr/>
        </p:nvSpPr>
        <p:spPr>
          <a:xfrm>
            <a:off x="1880244" y="5231443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6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6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2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5" name="Freeform: Shape 434">
            <a:extLst>
              <a:ext uri="{FF2B5EF4-FFF2-40B4-BE49-F238E27FC236}">
                <a16:creationId xmlns:a16="http://schemas.microsoft.com/office/drawing/2014/main" id="{7F7D7414-6462-4BC8-AE52-F5A6BC25BD89}"/>
              </a:ext>
            </a:extLst>
          </p:cNvPr>
          <p:cNvSpPr/>
          <p:nvPr/>
        </p:nvSpPr>
        <p:spPr>
          <a:xfrm>
            <a:off x="1939834" y="5205394"/>
            <a:ext cx="52097" cy="78723"/>
          </a:xfrm>
          <a:custGeom>
            <a:avLst/>
            <a:gdLst>
              <a:gd name="connsiteX0" fmla="*/ 26625 w 52097"/>
              <a:gd name="connsiteY0" fmla="*/ 78608 h 78723"/>
              <a:gd name="connsiteX1" fmla="*/ 6455 w 52097"/>
              <a:gd name="connsiteY1" fmla="*/ 65929 h 78723"/>
              <a:gd name="connsiteX2" fmla="*/ 6455 w 52097"/>
              <a:gd name="connsiteY2" fmla="*/ 77801 h 78723"/>
              <a:gd name="connsiteX3" fmla="*/ 0 w 52097"/>
              <a:gd name="connsiteY3" fmla="*/ 77801 h 78723"/>
              <a:gd name="connsiteX4" fmla="*/ 0 w 52097"/>
              <a:gd name="connsiteY4" fmla="*/ 0 h 78723"/>
              <a:gd name="connsiteX5" fmla="*/ 6455 w 52097"/>
              <a:gd name="connsiteY5" fmla="*/ 0 h 78723"/>
              <a:gd name="connsiteX6" fmla="*/ 6455 w 52097"/>
              <a:gd name="connsiteY6" fmla="*/ 38843 h 78723"/>
              <a:gd name="connsiteX7" fmla="*/ 26625 w 52097"/>
              <a:gd name="connsiteY7" fmla="*/ 26164 h 78723"/>
              <a:gd name="connsiteX8" fmla="*/ 52098 w 52097"/>
              <a:gd name="connsiteY8" fmla="*/ 52328 h 78723"/>
              <a:gd name="connsiteX9" fmla="*/ 26625 w 52097"/>
              <a:gd name="connsiteY9" fmla="*/ 78723 h 78723"/>
              <a:gd name="connsiteX10" fmla="*/ 45413 w 52097"/>
              <a:gd name="connsiteY10" fmla="*/ 52328 h 78723"/>
              <a:gd name="connsiteX11" fmla="*/ 26049 w 52097"/>
              <a:gd name="connsiteY11" fmla="*/ 32158 h 78723"/>
              <a:gd name="connsiteX12" fmla="*/ 6455 w 52097"/>
              <a:gd name="connsiteY12" fmla="*/ 52328 h 78723"/>
              <a:gd name="connsiteX13" fmla="*/ 26049 w 52097"/>
              <a:gd name="connsiteY13" fmla="*/ 72614 h 78723"/>
              <a:gd name="connsiteX14" fmla="*/ 45413 w 52097"/>
              <a:gd name="connsiteY14" fmla="*/ 52328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26625" y="78608"/>
                </a:moveTo>
                <a:cubicBezTo>
                  <a:pt x="17289" y="78608"/>
                  <a:pt x="9912" y="73652"/>
                  <a:pt x="6455" y="65929"/>
                </a:cubicBez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843"/>
                </a:lnTo>
                <a:cubicBezTo>
                  <a:pt x="10028" y="31120"/>
                  <a:pt x="17404" y="26164"/>
                  <a:pt x="26625" y="26164"/>
                </a:cubicBezTo>
                <a:cubicBezTo>
                  <a:pt x="41494" y="26164"/>
                  <a:pt x="52098" y="37114"/>
                  <a:pt x="52098" y="52328"/>
                </a:cubicBezTo>
                <a:cubicBezTo>
                  <a:pt x="52098" y="67543"/>
                  <a:pt x="41494" y="78723"/>
                  <a:pt x="26625" y="78723"/>
                </a:cubicBezTo>
                <a:close/>
                <a:moveTo>
                  <a:pt x="45413" y="52328"/>
                </a:moveTo>
                <a:cubicBezTo>
                  <a:pt x="45413" y="40687"/>
                  <a:pt x="37460" y="32158"/>
                  <a:pt x="26049" y="32158"/>
                </a:cubicBezTo>
                <a:cubicBezTo>
                  <a:pt x="14638" y="32158"/>
                  <a:pt x="6455" y="40687"/>
                  <a:pt x="6455" y="52328"/>
                </a:cubicBezTo>
                <a:cubicBezTo>
                  <a:pt x="6455" y="63970"/>
                  <a:pt x="14638" y="72614"/>
                  <a:pt x="26049" y="72614"/>
                </a:cubicBezTo>
                <a:cubicBezTo>
                  <a:pt x="37460" y="72614"/>
                  <a:pt x="45413" y="64085"/>
                  <a:pt x="45413" y="5232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6" name="Freeform: Shape 435">
            <a:extLst>
              <a:ext uri="{FF2B5EF4-FFF2-40B4-BE49-F238E27FC236}">
                <a16:creationId xmlns:a16="http://schemas.microsoft.com/office/drawing/2014/main" id="{CD2C1C64-77EF-449B-B1BE-B2D60B662AA6}"/>
              </a:ext>
            </a:extLst>
          </p:cNvPr>
          <p:cNvSpPr/>
          <p:nvPr/>
        </p:nvSpPr>
        <p:spPr>
          <a:xfrm>
            <a:off x="2002305" y="5231443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7" name="Freeform: Shape 436">
            <a:extLst>
              <a:ext uri="{FF2B5EF4-FFF2-40B4-BE49-F238E27FC236}">
                <a16:creationId xmlns:a16="http://schemas.microsoft.com/office/drawing/2014/main" id="{97E32238-BF24-48D2-B128-FDC0B5C7C150}"/>
              </a:ext>
            </a:extLst>
          </p:cNvPr>
          <p:cNvSpPr/>
          <p:nvPr/>
        </p:nvSpPr>
        <p:spPr>
          <a:xfrm>
            <a:off x="2066966" y="5232365"/>
            <a:ext cx="44605" cy="51636"/>
          </a:xfrm>
          <a:custGeom>
            <a:avLst/>
            <a:gdLst>
              <a:gd name="connsiteX0" fmla="*/ 38151 w 44605"/>
              <a:gd name="connsiteY0" fmla="*/ 0 h 51636"/>
              <a:gd name="connsiteX1" fmla="*/ 44606 w 44605"/>
              <a:gd name="connsiteY1" fmla="*/ 0 h 51636"/>
              <a:gd name="connsiteX2" fmla="*/ 44606 w 44605"/>
              <a:gd name="connsiteY2" fmla="*/ 28585 h 51636"/>
              <a:gd name="connsiteX3" fmla="*/ 22361 w 44605"/>
              <a:gd name="connsiteY3" fmla="*/ 51637 h 51636"/>
              <a:gd name="connsiteX4" fmla="*/ 0 w 44605"/>
              <a:gd name="connsiteY4" fmla="*/ 28585 h 51636"/>
              <a:gd name="connsiteX5" fmla="*/ 0 w 44605"/>
              <a:gd name="connsiteY5" fmla="*/ 0 h 51636"/>
              <a:gd name="connsiteX6" fmla="*/ 6455 w 44605"/>
              <a:gd name="connsiteY6" fmla="*/ 0 h 51636"/>
              <a:gd name="connsiteX7" fmla="*/ 6455 w 44605"/>
              <a:gd name="connsiteY7" fmla="*/ 29276 h 51636"/>
              <a:gd name="connsiteX8" fmla="*/ 22361 w 44605"/>
              <a:gd name="connsiteY8" fmla="*/ 45643 h 51636"/>
              <a:gd name="connsiteX9" fmla="*/ 38151 w 44605"/>
              <a:gd name="connsiteY9" fmla="*/ 29276 h 51636"/>
              <a:gd name="connsiteX10" fmla="*/ 38151 w 44605"/>
              <a:gd name="connsiteY10" fmla="*/ 0 h 5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6">
                <a:moveTo>
                  <a:pt x="38151" y="0"/>
                </a:moveTo>
                <a:lnTo>
                  <a:pt x="44606" y="0"/>
                </a:lnTo>
                <a:lnTo>
                  <a:pt x="44606" y="28585"/>
                </a:lnTo>
                <a:cubicBezTo>
                  <a:pt x="44606" y="42992"/>
                  <a:pt x="35846" y="51637"/>
                  <a:pt x="22361" y="51637"/>
                </a:cubicBezTo>
                <a:cubicBezTo>
                  <a:pt x="8875" y="51637"/>
                  <a:pt x="0" y="42992"/>
                  <a:pt x="0" y="28585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6"/>
                </a:lnTo>
                <a:cubicBezTo>
                  <a:pt x="6455" y="40111"/>
                  <a:pt x="12909" y="45643"/>
                  <a:pt x="22361" y="45643"/>
                </a:cubicBezTo>
                <a:cubicBezTo>
                  <a:pt x="31812" y="45643"/>
                  <a:pt x="38151" y="39995"/>
                  <a:pt x="38151" y="29276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8" name="Freeform: Shape 437">
            <a:extLst>
              <a:ext uri="{FF2B5EF4-FFF2-40B4-BE49-F238E27FC236}">
                <a16:creationId xmlns:a16="http://schemas.microsoft.com/office/drawing/2014/main" id="{5D40CF07-18BB-42E0-BC5F-6F1C59E99399}"/>
              </a:ext>
            </a:extLst>
          </p:cNvPr>
          <p:cNvSpPr/>
          <p:nvPr/>
        </p:nvSpPr>
        <p:spPr>
          <a:xfrm>
            <a:off x="2128054" y="5231558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9" name="Freeform: Shape 438">
            <a:extLst>
              <a:ext uri="{FF2B5EF4-FFF2-40B4-BE49-F238E27FC236}">
                <a16:creationId xmlns:a16="http://schemas.microsoft.com/office/drawing/2014/main" id="{7C154970-2B1D-4192-80AF-362D11D7E06F}"/>
              </a:ext>
            </a:extLst>
          </p:cNvPr>
          <p:cNvSpPr/>
          <p:nvPr/>
        </p:nvSpPr>
        <p:spPr>
          <a:xfrm>
            <a:off x="2186145" y="5205279"/>
            <a:ext cx="52097" cy="78723"/>
          </a:xfrm>
          <a:custGeom>
            <a:avLst/>
            <a:gdLst>
              <a:gd name="connsiteX0" fmla="*/ 45643 w 52097"/>
              <a:gd name="connsiteY0" fmla="*/ 66160 h 78723"/>
              <a:gd name="connsiteX1" fmla="*/ 25473 w 52097"/>
              <a:gd name="connsiteY1" fmla="*/ 78723 h 78723"/>
              <a:gd name="connsiteX2" fmla="*/ 0 w 52097"/>
              <a:gd name="connsiteY2" fmla="*/ 52674 h 78723"/>
              <a:gd name="connsiteX3" fmla="*/ 25473 w 52097"/>
              <a:gd name="connsiteY3" fmla="*/ 26164 h 78723"/>
              <a:gd name="connsiteX4" fmla="*/ 45643 w 52097"/>
              <a:gd name="connsiteY4" fmla="*/ 38843 h 78723"/>
              <a:gd name="connsiteX5" fmla="*/ 45643 w 52097"/>
              <a:gd name="connsiteY5" fmla="*/ 0 h 78723"/>
              <a:gd name="connsiteX6" fmla="*/ 52098 w 52097"/>
              <a:gd name="connsiteY6" fmla="*/ 0 h 78723"/>
              <a:gd name="connsiteX7" fmla="*/ 52098 w 52097"/>
              <a:gd name="connsiteY7" fmla="*/ 77801 h 78723"/>
              <a:gd name="connsiteX8" fmla="*/ 45643 w 52097"/>
              <a:gd name="connsiteY8" fmla="*/ 77801 h 78723"/>
              <a:gd name="connsiteX9" fmla="*/ 45643 w 52097"/>
              <a:gd name="connsiteY9" fmla="*/ 66044 h 78723"/>
              <a:gd name="connsiteX10" fmla="*/ 6685 w 52097"/>
              <a:gd name="connsiteY10" fmla="*/ 52559 h 78723"/>
              <a:gd name="connsiteX11" fmla="*/ 26049 w 52097"/>
              <a:gd name="connsiteY11" fmla="*/ 72730 h 78723"/>
              <a:gd name="connsiteX12" fmla="*/ 45643 w 52097"/>
              <a:gd name="connsiteY12" fmla="*/ 52559 h 78723"/>
              <a:gd name="connsiteX13" fmla="*/ 26049 w 52097"/>
              <a:gd name="connsiteY13" fmla="*/ 32273 h 78723"/>
              <a:gd name="connsiteX14" fmla="*/ 6685 w 52097"/>
              <a:gd name="connsiteY14" fmla="*/ 52559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45643" y="66160"/>
                </a:moveTo>
                <a:cubicBezTo>
                  <a:pt x="42070" y="73767"/>
                  <a:pt x="34693" y="78723"/>
                  <a:pt x="25473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3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4"/>
                </a:lnTo>
                <a:close/>
                <a:moveTo>
                  <a:pt x="6685" y="52559"/>
                </a:moveTo>
                <a:cubicBezTo>
                  <a:pt x="6685" y="64200"/>
                  <a:pt x="14638" y="72730"/>
                  <a:pt x="26049" y="72730"/>
                </a:cubicBezTo>
                <a:cubicBezTo>
                  <a:pt x="37460" y="72730"/>
                  <a:pt x="45643" y="64200"/>
                  <a:pt x="45643" y="52559"/>
                </a:cubicBezTo>
                <a:cubicBezTo>
                  <a:pt x="45643" y="40918"/>
                  <a:pt x="37460" y="32273"/>
                  <a:pt x="26049" y="32273"/>
                </a:cubicBezTo>
                <a:cubicBezTo>
                  <a:pt x="14638" y="32273"/>
                  <a:pt x="6685" y="40802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0" name="Freeform: Shape 439">
            <a:extLst>
              <a:ext uri="{FF2B5EF4-FFF2-40B4-BE49-F238E27FC236}">
                <a16:creationId xmlns:a16="http://schemas.microsoft.com/office/drawing/2014/main" id="{8FF51D3F-1B39-47E4-B733-62FD033663E5}"/>
              </a:ext>
            </a:extLst>
          </p:cNvPr>
          <p:cNvSpPr/>
          <p:nvPr/>
        </p:nvSpPr>
        <p:spPr>
          <a:xfrm>
            <a:off x="2252420" y="5231443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5 h 52558"/>
              <a:gd name="connsiteX11" fmla="*/ 26049 w 52097"/>
              <a:gd name="connsiteY11" fmla="*/ 46565 h 52558"/>
              <a:gd name="connsiteX12" fmla="*/ 45643 w 52097"/>
              <a:gd name="connsiteY12" fmla="*/ 26395 h 52558"/>
              <a:gd name="connsiteX13" fmla="*/ 26049 w 52097"/>
              <a:gd name="connsiteY13" fmla="*/ 6109 h 52558"/>
              <a:gd name="connsiteX14" fmla="*/ 6685 w 52097"/>
              <a:gd name="connsiteY14" fmla="*/ 2639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3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1" name="Freeform: Shape 440">
            <a:extLst>
              <a:ext uri="{FF2B5EF4-FFF2-40B4-BE49-F238E27FC236}">
                <a16:creationId xmlns:a16="http://schemas.microsoft.com/office/drawing/2014/main" id="{CD06F443-38DD-4ED7-801E-102EA0DAD2E7}"/>
              </a:ext>
            </a:extLst>
          </p:cNvPr>
          <p:cNvSpPr/>
          <p:nvPr/>
        </p:nvSpPr>
        <p:spPr>
          <a:xfrm>
            <a:off x="2322614" y="5231443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6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6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2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2" name="Freeform: Shape 441">
            <a:extLst>
              <a:ext uri="{FF2B5EF4-FFF2-40B4-BE49-F238E27FC236}">
                <a16:creationId xmlns:a16="http://schemas.microsoft.com/office/drawing/2014/main" id="{66BEDAB8-E36B-479E-83B4-6FA8CC04933C}"/>
              </a:ext>
            </a:extLst>
          </p:cNvPr>
          <p:cNvSpPr/>
          <p:nvPr/>
        </p:nvSpPr>
        <p:spPr>
          <a:xfrm>
            <a:off x="2356155" y="5212540"/>
            <a:ext cx="12332" cy="70654"/>
          </a:xfrm>
          <a:custGeom>
            <a:avLst/>
            <a:gdLst>
              <a:gd name="connsiteX0" fmla="*/ 0 w 12332"/>
              <a:gd name="connsiteY0" fmla="*/ 4611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6 h 70654"/>
              <a:gd name="connsiteX6" fmla="*/ 0 w 12332"/>
              <a:gd name="connsiteY6" fmla="*/ 4611 h 70654"/>
              <a:gd name="connsiteX7" fmla="*/ 1498 w 12332"/>
              <a:gd name="connsiteY7" fmla="*/ 19825 h 70654"/>
              <a:gd name="connsiteX8" fmla="*/ 8068 w 12332"/>
              <a:gd name="connsiteY8" fmla="*/ 19825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5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1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6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2" y="9106"/>
                  <a:pt x="4380" y="9106"/>
                </a:cubicBezTo>
                <a:cubicBezTo>
                  <a:pt x="1844" y="9106"/>
                  <a:pt x="0" y="7031"/>
                  <a:pt x="0" y="4611"/>
                </a:cubicBezTo>
                <a:close/>
                <a:moveTo>
                  <a:pt x="1498" y="19825"/>
                </a:moveTo>
                <a:lnTo>
                  <a:pt x="8068" y="19825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5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3" name="Freeform: Shape 442">
            <a:extLst>
              <a:ext uri="{FF2B5EF4-FFF2-40B4-BE49-F238E27FC236}">
                <a16:creationId xmlns:a16="http://schemas.microsoft.com/office/drawing/2014/main" id="{341C3368-7E89-4ED9-949B-535756FEDF06}"/>
              </a:ext>
            </a:extLst>
          </p:cNvPr>
          <p:cNvSpPr/>
          <p:nvPr/>
        </p:nvSpPr>
        <p:spPr>
          <a:xfrm>
            <a:off x="2378285" y="5231558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39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4" name="Freeform: Shape 443">
            <a:extLst>
              <a:ext uri="{FF2B5EF4-FFF2-40B4-BE49-F238E27FC236}">
                <a16:creationId xmlns:a16="http://schemas.microsoft.com/office/drawing/2014/main" id="{B3F6D8C0-970B-4FFC-8883-F64B03B3A169}"/>
              </a:ext>
            </a:extLst>
          </p:cNvPr>
          <p:cNvSpPr/>
          <p:nvPr/>
        </p:nvSpPr>
        <p:spPr>
          <a:xfrm>
            <a:off x="2437529" y="5231443"/>
            <a:ext cx="35846" cy="52558"/>
          </a:xfrm>
          <a:custGeom>
            <a:avLst/>
            <a:gdLst>
              <a:gd name="connsiteX0" fmla="*/ 17520 w 35846"/>
              <a:gd name="connsiteY0" fmla="*/ 47257 h 52558"/>
              <a:gd name="connsiteX1" fmla="*/ 29507 w 35846"/>
              <a:gd name="connsiteY1" fmla="*/ 38612 h 52558"/>
              <a:gd name="connsiteX2" fmla="*/ 23398 w 35846"/>
              <a:gd name="connsiteY2" fmla="*/ 31120 h 52558"/>
              <a:gd name="connsiteX3" fmla="*/ 10374 w 35846"/>
              <a:gd name="connsiteY3" fmla="*/ 26049 h 52558"/>
              <a:gd name="connsiteX4" fmla="*/ 1037 w 35846"/>
              <a:gd name="connsiteY4" fmla="*/ 13946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7 w 35846"/>
              <a:gd name="connsiteY8" fmla="*/ 5302 h 52558"/>
              <a:gd name="connsiteX9" fmla="*/ 7492 w 35846"/>
              <a:gd name="connsiteY9" fmla="*/ 13255 h 52558"/>
              <a:gd name="connsiteX10" fmla="*/ 13485 w 35846"/>
              <a:gd name="connsiteY10" fmla="*/ 20516 h 52558"/>
              <a:gd name="connsiteX11" fmla="*/ 26510 w 35846"/>
              <a:gd name="connsiteY11" fmla="*/ 25588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2 h 52558"/>
              <a:gd name="connsiteX15" fmla="*/ 0 w 35846"/>
              <a:gd name="connsiteY15" fmla="*/ 40110 h 52558"/>
              <a:gd name="connsiteX16" fmla="*/ 17520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4" y="26049"/>
                </a:lnTo>
                <a:cubicBezTo>
                  <a:pt x="4265" y="23513"/>
                  <a:pt x="1037" y="20055"/>
                  <a:pt x="1037" y="13946"/>
                </a:cubicBezTo>
                <a:cubicBezTo>
                  <a:pt x="1037" y="5302"/>
                  <a:pt x="8184" y="0"/>
                  <a:pt x="18211" y="0"/>
                </a:cubicBezTo>
                <a:cubicBezTo>
                  <a:pt x="24090" y="0"/>
                  <a:pt x="29737" y="1613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7" y="5302"/>
                </a:cubicBezTo>
                <a:cubicBezTo>
                  <a:pt x="12102" y="5302"/>
                  <a:pt x="7492" y="8183"/>
                  <a:pt x="7492" y="13255"/>
                </a:cubicBezTo>
                <a:cubicBezTo>
                  <a:pt x="7492" y="16713"/>
                  <a:pt x="9106" y="18903"/>
                  <a:pt x="13485" y="20516"/>
                </a:cubicBezTo>
                <a:lnTo>
                  <a:pt x="26510" y="25588"/>
                </a:lnTo>
                <a:cubicBezTo>
                  <a:pt x="32965" y="28239"/>
                  <a:pt x="35846" y="32158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5" name="Freeform: Shape 444">
            <a:extLst>
              <a:ext uri="{FF2B5EF4-FFF2-40B4-BE49-F238E27FC236}">
                <a16:creationId xmlns:a16="http://schemas.microsoft.com/office/drawing/2014/main" id="{C1B5A351-A50A-4CDB-8235-CF7708284A45}"/>
              </a:ext>
            </a:extLst>
          </p:cNvPr>
          <p:cNvSpPr/>
          <p:nvPr/>
        </p:nvSpPr>
        <p:spPr>
          <a:xfrm>
            <a:off x="2507376" y="5231443"/>
            <a:ext cx="35846" cy="52558"/>
          </a:xfrm>
          <a:custGeom>
            <a:avLst/>
            <a:gdLst>
              <a:gd name="connsiteX0" fmla="*/ 17520 w 35846"/>
              <a:gd name="connsiteY0" fmla="*/ 47257 h 52558"/>
              <a:gd name="connsiteX1" fmla="*/ 29507 w 35846"/>
              <a:gd name="connsiteY1" fmla="*/ 38612 h 52558"/>
              <a:gd name="connsiteX2" fmla="*/ 23398 w 35846"/>
              <a:gd name="connsiteY2" fmla="*/ 31120 h 52558"/>
              <a:gd name="connsiteX3" fmla="*/ 10374 w 35846"/>
              <a:gd name="connsiteY3" fmla="*/ 26049 h 52558"/>
              <a:gd name="connsiteX4" fmla="*/ 1037 w 35846"/>
              <a:gd name="connsiteY4" fmla="*/ 13946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7 w 35846"/>
              <a:gd name="connsiteY8" fmla="*/ 5302 h 52558"/>
              <a:gd name="connsiteX9" fmla="*/ 7492 w 35846"/>
              <a:gd name="connsiteY9" fmla="*/ 13255 h 52558"/>
              <a:gd name="connsiteX10" fmla="*/ 13486 w 35846"/>
              <a:gd name="connsiteY10" fmla="*/ 20516 h 52558"/>
              <a:gd name="connsiteX11" fmla="*/ 26510 w 35846"/>
              <a:gd name="connsiteY11" fmla="*/ 25588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2 h 52558"/>
              <a:gd name="connsiteX15" fmla="*/ 0 w 35846"/>
              <a:gd name="connsiteY15" fmla="*/ 40110 h 52558"/>
              <a:gd name="connsiteX16" fmla="*/ 17520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4" y="26049"/>
                </a:lnTo>
                <a:cubicBezTo>
                  <a:pt x="4265" y="23513"/>
                  <a:pt x="1037" y="20055"/>
                  <a:pt x="1037" y="13946"/>
                </a:cubicBezTo>
                <a:cubicBezTo>
                  <a:pt x="1037" y="5302"/>
                  <a:pt x="8184" y="0"/>
                  <a:pt x="18211" y="0"/>
                </a:cubicBezTo>
                <a:cubicBezTo>
                  <a:pt x="24090" y="0"/>
                  <a:pt x="29737" y="1613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7" y="5302"/>
                </a:cubicBezTo>
                <a:cubicBezTo>
                  <a:pt x="12102" y="5302"/>
                  <a:pt x="7492" y="8183"/>
                  <a:pt x="7492" y="13255"/>
                </a:cubicBezTo>
                <a:cubicBezTo>
                  <a:pt x="7492" y="16713"/>
                  <a:pt x="9106" y="18903"/>
                  <a:pt x="13486" y="20516"/>
                </a:cubicBezTo>
                <a:lnTo>
                  <a:pt x="26510" y="25588"/>
                </a:lnTo>
                <a:cubicBezTo>
                  <a:pt x="32965" y="28239"/>
                  <a:pt x="35846" y="32158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6" name="Freeform: Shape 445">
            <a:extLst>
              <a:ext uri="{FF2B5EF4-FFF2-40B4-BE49-F238E27FC236}">
                <a16:creationId xmlns:a16="http://schemas.microsoft.com/office/drawing/2014/main" id="{80693A55-8EEC-4B12-93B6-48B1B95648E9}"/>
              </a:ext>
            </a:extLst>
          </p:cNvPr>
          <p:cNvSpPr/>
          <p:nvPr/>
        </p:nvSpPr>
        <p:spPr>
          <a:xfrm>
            <a:off x="2553020" y="5231443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7" name="Freeform: Shape 446">
            <a:extLst>
              <a:ext uri="{FF2B5EF4-FFF2-40B4-BE49-F238E27FC236}">
                <a16:creationId xmlns:a16="http://schemas.microsoft.com/office/drawing/2014/main" id="{20740DC8-5030-4B27-8418-489D6479289E}"/>
              </a:ext>
            </a:extLst>
          </p:cNvPr>
          <p:cNvSpPr/>
          <p:nvPr/>
        </p:nvSpPr>
        <p:spPr>
          <a:xfrm>
            <a:off x="2643384" y="5215767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50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4"/>
                  <a:pt x="10950" y="62241"/>
                  <a:pt x="17289" y="62241"/>
                </a:cubicBezTo>
                <a:cubicBezTo>
                  <a:pt x="21208" y="62241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50"/>
                  <a:pt x="16598" y="68350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8" name="Freeform: Shape 447">
            <a:extLst>
              <a:ext uri="{FF2B5EF4-FFF2-40B4-BE49-F238E27FC236}">
                <a16:creationId xmlns:a16="http://schemas.microsoft.com/office/drawing/2014/main" id="{B7E1D064-4028-4C08-B7F9-328A21F40094}"/>
              </a:ext>
            </a:extLst>
          </p:cNvPr>
          <p:cNvSpPr/>
          <p:nvPr/>
        </p:nvSpPr>
        <p:spPr>
          <a:xfrm>
            <a:off x="2683495" y="5205394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2 h 77916"/>
              <a:gd name="connsiteX5" fmla="*/ 25242 w 45412"/>
              <a:gd name="connsiteY5" fmla="*/ 26164 h 77916"/>
              <a:gd name="connsiteX6" fmla="*/ 45412 w 45412"/>
              <a:gd name="connsiteY6" fmla="*/ 48755 h 77916"/>
              <a:gd name="connsiteX7" fmla="*/ 45412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4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7" y="26164"/>
                  <a:pt x="45412" y="35615"/>
                  <a:pt x="45412" y="48755"/>
                </a:cubicBezTo>
                <a:lnTo>
                  <a:pt x="45412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4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9" name="Freeform: Shape 448">
            <a:extLst>
              <a:ext uri="{FF2B5EF4-FFF2-40B4-BE49-F238E27FC236}">
                <a16:creationId xmlns:a16="http://schemas.microsoft.com/office/drawing/2014/main" id="{3AE8E07A-144B-400B-A452-3F25C8E0D9DC}"/>
              </a:ext>
            </a:extLst>
          </p:cNvPr>
          <p:cNvSpPr/>
          <p:nvPr/>
        </p:nvSpPr>
        <p:spPr>
          <a:xfrm>
            <a:off x="2741586" y="5231443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5 h 52558"/>
              <a:gd name="connsiteX11" fmla="*/ 26049 w 52097"/>
              <a:gd name="connsiteY11" fmla="*/ 46565 h 52558"/>
              <a:gd name="connsiteX12" fmla="*/ 45643 w 52097"/>
              <a:gd name="connsiteY12" fmla="*/ 26395 h 52558"/>
              <a:gd name="connsiteX13" fmla="*/ 26049 w 52097"/>
              <a:gd name="connsiteY13" fmla="*/ 6109 h 52558"/>
              <a:gd name="connsiteX14" fmla="*/ 6685 w 52097"/>
              <a:gd name="connsiteY14" fmla="*/ 2639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3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0" name="Freeform: Shape 449">
            <a:extLst>
              <a:ext uri="{FF2B5EF4-FFF2-40B4-BE49-F238E27FC236}">
                <a16:creationId xmlns:a16="http://schemas.microsoft.com/office/drawing/2014/main" id="{46C535A2-6D32-4FEA-BEA8-48A3FF1C0134}"/>
              </a:ext>
            </a:extLst>
          </p:cNvPr>
          <p:cNvSpPr/>
          <p:nvPr/>
        </p:nvSpPr>
        <p:spPr>
          <a:xfrm>
            <a:off x="2811088" y="5215767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50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4"/>
                  <a:pt x="10950" y="62241"/>
                  <a:pt x="17289" y="62241"/>
                </a:cubicBezTo>
                <a:cubicBezTo>
                  <a:pt x="21208" y="62241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50"/>
                  <a:pt x="16598" y="68350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1" name="Freeform: Shape 450">
            <a:extLst>
              <a:ext uri="{FF2B5EF4-FFF2-40B4-BE49-F238E27FC236}">
                <a16:creationId xmlns:a16="http://schemas.microsoft.com/office/drawing/2014/main" id="{CFC2F85C-FE12-4434-BA29-91F9150376B5}"/>
              </a:ext>
            </a:extLst>
          </p:cNvPr>
          <p:cNvSpPr/>
          <p:nvPr/>
        </p:nvSpPr>
        <p:spPr>
          <a:xfrm>
            <a:off x="2874942" y="5215767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50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4"/>
                  <a:pt x="10950" y="62241"/>
                  <a:pt x="17289" y="62241"/>
                </a:cubicBezTo>
                <a:cubicBezTo>
                  <a:pt x="21208" y="62241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50"/>
                  <a:pt x="16598" y="68350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2" name="Freeform: Shape 451">
            <a:extLst>
              <a:ext uri="{FF2B5EF4-FFF2-40B4-BE49-F238E27FC236}">
                <a16:creationId xmlns:a16="http://schemas.microsoft.com/office/drawing/2014/main" id="{0C386C14-7486-41BD-A337-1B30B17D737F}"/>
              </a:ext>
            </a:extLst>
          </p:cNvPr>
          <p:cNvSpPr/>
          <p:nvPr/>
        </p:nvSpPr>
        <p:spPr>
          <a:xfrm>
            <a:off x="2915053" y="5205394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2 h 77916"/>
              <a:gd name="connsiteX5" fmla="*/ 25242 w 45412"/>
              <a:gd name="connsiteY5" fmla="*/ 26164 h 77916"/>
              <a:gd name="connsiteX6" fmla="*/ 45413 w 45412"/>
              <a:gd name="connsiteY6" fmla="*/ 48755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4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7" y="26164"/>
                  <a:pt x="45413" y="35615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4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3" name="Freeform: Shape 452">
            <a:extLst>
              <a:ext uri="{FF2B5EF4-FFF2-40B4-BE49-F238E27FC236}">
                <a16:creationId xmlns:a16="http://schemas.microsoft.com/office/drawing/2014/main" id="{CB84683E-6147-47CB-8AAA-A6344A7AB3C3}"/>
              </a:ext>
            </a:extLst>
          </p:cNvPr>
          <p:cNvSpPr/>
          <p:nvPr/>
        </p:nvSpPr>
        <p:spPr>
          <a:xfrm>
            <a:off x="2973029" y="5231558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39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4" name="Freeform: Shape 453">
            <a:extLst>
              <a:ext uri="{FF2B5EF4-FFF2-40B4-BE49-F238E27FC236}">
                <a16:creationId xmlns:a16="http://schemas.microsoft.com/office/drawing/2014/main" id="{CC2A1B72-C52A-4623-995C-A44E421B17F2}"/>
              </a:ext>
            </a:extLst>
          </p:cNvPr>
          <p:cNvSpPr/>
          <p:nvPr/>
        </p:nvSpPr>
        <p:spPr>
          <a:xfrm>
            <a:off x="3027547" y="5232365"/>
            <a:ext cx="50368" cy="76763"/>
          </a:xfrm>
          <a:custGeom>
            <a:avLst/>
            <a:gdLst>
              <a:gd name="connsiteX0" fmla="*/ 13024 w 50368"/>
              <a:gd name="connsiteY0" fmla="*/ 76764 h 76763"/>
              <a:gd name="connsiteX1" fmla="*/ 6339 w 50368"/>
              <a:gd name="connsiteY1" fmla="*/ 76764 h 76763"/>
              <a:gd name="connsiteX2" fmla="*/ 22476 w 50368"/>
              <a:gd name="connsiteY2" fmla="*/ 43338 h 76763"/>
              <a:gd name="connsiteX3" fmla="*/ 0 w 50368"/>
              <a:gd name="connsiteY3" fmla="*/ 0 h 76763"/>
              <a:gd name="connsiteX4" fmla="*/ 7607 w 50368"/>
              <a:gd name="connsiteY4" fmla="*/ 0 h 76763"/>
              <a:gd name="connsiteX5" fmla="*/ 26049 w 50368"/>
              <a:gd name="connsiteY5" fmla="*/ 36077 h 76763"/>
              <a:gd name="connsiteX6" fmla="*/ 43568 w 50368"/>
              <a:gd name="connsiteY6" fmla="*/ 0 h 76763"/>
              <a:gd name="connsiteX7" fmla="*/ 50369 w 50368"/>
              <a:gd name="connsiteY7" fmla="*/ 0 h 76763"/>
              <a:gd name="connsiteX8" fmla="*/ 13255 w 50368"/>
              <a:gd name="connsiteY8" fmla="*/ 76764 h 7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68" h="76763">
                <a:moveTo>
                  <a:pt x="13024" y="76764"/>
                </a:moveTo>
                <a:lnTo>
                  <a:pt x="6339" y="76764"/>
                </a:lnTo>
                <a:lnTo>
                  <a:pt x="22476" y="43338"/>
                </a:lnTo>
                <a:lnTo>
                  <a:pt x="0" y="0"/>
                </a:lnTo>
                <a:lnTo>
                  <a:pt x="7607" y="0"/>
                </a:lnTo>
                <a:lnTo>
                  <a:pt x="26049" y="36077"/>
                </a:lnTo>
                <a:lnTo>
                  <a:pt x="43568" y="0"/>
                </a:lnTo>
                <a:lnTo>
                  <a:pt x="50369" y="0"/>
                </a:lnTo>
                <a:lnTo>
                  <a:pt x="13255" y="7676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5" name="Freeform: Shape 454">
            <a:extLst>
              <a:ext uri="{FF2B5EF4-FFF2-40B4-BE49-F238E27FC236}">
                <a16:creationId xmlns:a16="http://schemas.microsoft.com/office/drawing/2014/main" id="{05144E67-0FDD-441B-A87F-0745F2BD4745}"/>
              </a:ext>
            </a:extLst>
          </p:cNvPr>
          <p:cNvSpPr/>
          <p:nvPr/>
        </p:nvSpPr>
        <p:spPr>
          <a:xfrm>
            <a:off x="661364" y="5355924"/>
            <a:ext cx="35846" cy="52558"/>
          </a:xfrm>
          <a:custGeom>
            <a:avLst/>
            <a:gdLst>
              <a:gd name="connsiteX0" fmla="*/ 17520 w 35846"/>
              <a:gd name="connsiteY0" fmla="*/ 47257 h 52558"/>
              <a:gd name="connsiteX1" fmla="*/ 29507 w 35846"/>
              <a:gd name="connsiteY1" fmla="*/ 38612 h 52558"/>
              <a:gd name="connsiteX2" fmla="*/ 23398 w 35846"/>
              <a:gd name="connsiteY2" fmla="*/ 31120 h 52558"/>
              <a:gd name="connsiteX3" fmla="*/ 10373 w 35846"/>
              <a:gd name="connsiteY3" fmla="*/ 26049 h 52558"/>
              <a:gd name="connsiteX4" fmla="*/ 1037 w 35846"/>
              <a:gd name="connsiteY4" fmla="*/ 13947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6 w 35846"/>
              <a:gd name="connsiteY8" fmla="*/ 5302 h 52558"/>
              <a:gd name="connsiteX9" fmla="*/ 7492 w 35846"/>
              <a:gd name="connsiteY9" fmla="*/ 13255 h 52558"/>
              <a:gd name="connsiteX10" fmla="*/ 13485 w 35846"/>
              <a:gd name="connsiteY10" fmla="*/ 20516 h 52558"/>
              <a:gd name="connsiteX11" fmla="*/ 26510 w 35846"/>
              <a:gd name="connsiteY11" fmla="*/ 25588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2 h 52558"/>
              <a:gd name="connsiteX15" fmla="*/ 0 w 35846"/>
              <a:gd name="connsiteY15" fmla="*/ 40111 h 52558"/>
              <a:gd name="connsiteX16" fmla="*/ 17520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6"/>
                  <a:pt x="1037" y="13947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5" y="20516"/>
                </a:cubicBezTo>
                <a:lnTo>
                  <a:pt x="26510" y="25588"/>
                </a:lnTo>
                <a:cubicBezTo>
                  <a:pt x="32965" y="28239"/>
                  <a:pt x="35846" y="32158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1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6" name="Freeform: Shape 455">
            <a:extLst>
              <a:ext uri="{FF2B5EF4-FFF2-40B4-BE49-F238E27FC236}">
                <a16:creationId xmlns:a16="http://schemas.microsoft.com/office/drawing/2014/main" id="{DF2768DB-07BF-4A6C-B0B6-68C3CBAB08BC}"/>
              </a:ext>
            </a:extLst>
          </p:cNvPr>
          <p:cNvSpPr/>
          <p:nvPr/>
        </p:nvSpPr>
        <p:spPr>
          <a:xfrm>
            <a:off x="709889" y="5340249"/>
            <a:ext cx="29506" cy="68349"/>
          </a:xfrm>
          <a:custGeom>
            <a:avLst/>
            <a:gdLst>
              <a:gd name="connsiteX0" fmla="*/ 16597 w 29506"/>
              <a:gd name="connsiteY0" fmla="*/ 68234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7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7" y="68234"/>
                </a:moveTo>
                <a:cubicBezTo>
                  <a:pt x="6339" y="68234"/>
                  <a:pt x="0" y="63508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1"/>
                  <a:pt x="17289" y="62241"/>
                </a:cubicBezTo>
                <a:cubicBezTo>
                  <a:pt x="21208" y="62241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49"/>
                  <a:pt x="16597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7" name="Freeform: Shape 456">
            <a:extLst>
              <a:ext uri="{FF2B5EF4-FFF2-40B4-BE49-F238E27FC236}">
                <a16:creationId xmlns:a16="http://schemas.microsoft.com/office/drawing/2014/main" id="{A5AFE4C0-5F5F-47A4-8A2B-918C80610E39}"/>
              </a:ext>
            </a:extLst>
          </p:cNvPr>
          <p:cNvSpPr/>
          <p:nvPr/>
        </p:nvSpPr>
        <p:spPr>
          <a:xfrm>
            <a:off x="746196" y="5355924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7 h 52558"/>
              <a:gd name="connsiteX8" fmla="*/ 45643 w 52097"/>
              <a:gd name="connsiteY8" fmla="*/ 51637 h 52558"/>
              <a:gd name="connsiteX9" fmla="*/ 45643 w 52097"/>
              <a:gd name="connsiteY9" fmla="*/ 39880 h 52558"/>
              <a:gd name="connsiteX10" fmla="*/ 6685 w 52097"/>
              <a:gd name="connsiteY10" fmla="*/ 26395 h 52558"/>
              <a:gd name="connsiteX11" fmla="*/ 26049 w 52097"/>
              <a:gd name="connsiteY11" fmla="*/ 46565 h 52558"/>
              <a:gd name="connsiteX12" fmla="*/ 45643 w 52097"/>
              <a:gd name="connsiteY12" fmla="*/ 26395 h 52558"/>
              <a:gd name="connsiteX13" fmla="*/ 26049 w 52097"/>
              <a:gd name="connsiteY13" fmla="*/ 6109 h 52558"/>
              <a:gd name="connsiteX14" fmla="*/ 6685 w 52097"/>
              <a:gd name="connsiteY14" fmla="*/ 2639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3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7"/>
                </a:lnTo>
                <a:lnTo>
                  <a:pt x="45643" y="51637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8" name="Freeform: Shape 457">
            <a:extLst>
              <a:ext uri="{FF2B5EF4-FFF2-40B4-BE49-F238E27FC236}">
                <a16:creationId xmlns:a16="http://schemas.microsoft.com/office/drawing/2014/main" id="{5B1CA0F7-EDB4-4FA2-8B0E-EB065A652D73}"/>
              </a:ext>
            </a:extLst>
          </p:cNvPr>
          <p:cNvSpPr/>
          <p:nvPr/>
        </p:nvSpPr>
        <p:spPr>
          <a:xfrm>
            <a:off x="808552" y="5356847"/>
            <a:ext cx="50368" cy="76763"/>
          </a:xfrm>
          <a:custGeom>
            <a:avLst/>
            <a:gdLst>
              <a:gd name="connsiteX0" fmla="*/ 13024 w 50368"/>
              <a:gd name="connsiteY0" fmla="*/ 76764 h 76763"/>
              <a:gd name="connsiteX1" fmla="*/ 6339 w 50368"/>
              <a:gd name="connsiteY1" fmla="*/ 76764 h 76763"/>
              <a:gd name="connsiteX2" fmla="*/ 22476 w 50368"/>
              <a:gd name="connsiteY2" fmla="*/ 43338 h 76763"/>
              <a:gd name="connsiteX3" fmla="*/ 0 w 50368"/>
              <a:gd name="connsiteY3" fmla="*/ 0 h 76763"/>
              <a:gd name="connsiteX4" fmla="*/ 7607 w 50368"/>
              <a:gd name="connsiteY4" fmla="*/ 0 h 76763"/>
              <a:gd name="connsiteX5" fmla="*/ 26049 w 50368"/>
              <a:gd name="connsiteY5" fmla="*/ 36077 h 76763"/>
              <a:gd name="connsiteX6" fmla="*/ 43568 w 50368"/>
              <a:gd name="connsiteY6" fmla="*/ 0 h 76763"/>
              <a:gd name="connsiteX7" fmla="*/ 50369 w 50368"/>
              <a:gd name="connsiteY7" fmla="*/ 0 h 76763"/>
              <a:gd name="connsiteX8" fmla="*/ 13255 w 50368"/>
              <a:gd name="connsiteY8" fmla="*/ 76764 h 7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68" h="76763">
                <a:moveTo>
                  <a:pt x="13024" y="76764"/>
                </a:moveTo>
                <a:lnTo>
                  <a:pt x="6339" y="76764"/>
                </a:lnTo>
                <a:lnTo>
                  <a:pt x="22476" y="43338"/>
                </a:lnTo>
                <a:lnTo>
                  <a:pt x="0" y="0"/>
                </a:lnTo>
                <a:lnTo>
                  <a:pt x="7607" y="0"/>
                </a:lnTo>
                <a:lnTo>
                  <a:pt x="26049" y="36077"/>
                </a:lnTo>
                <a:lnTo>
                  <a:pt x="43568" y="0"/>
                </a:lnTo>
                <a:lnTo>
                  <a:pt x="50369" y="0"/>
                </a:lnTo>
                <a:lnTo>
                  <a:pt x="13255" y="7676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9" name="Freeform: Shape 458">
            <a:extLst>
              <a:ext uri="{FF2B5EF4-FFF2-40B4-BE49-F238E27FC236}">
                <a16:creationId xmlns:a16="http://schemas.microsoft.com/office/drawing/2014/main" id="{51BF37A5-DF7E-4EEE-98FE-05FCA431555B}"/>
              </a:ext>
            </a:extLst>
          </p:cNvPr>
          <p:cNvSpPr/>
          <p:nvPr/>
        </p:nvSpPr>
        <p:spPr>
          <a:xfrm>
            <a:off x="889465" y="5356040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0" name="Freeform: Shape 459">
            <a:extLst>
              <a:ext uri="{FF2B5EF4-FFF2-40B4-BE49-F238E27FC236}">
                <a16:creationId xmlns:a16="http://schemas.microsoft.com/office/drawing/2014/main" id="{5FE5D0D7-C8F7-471C-BAF9-02E86C85A65F}"/>
              </a:ext>
            </a:extLst>
          </p:cNvPr>
          <p:cNvSpPr/>
          <p:nvPr/>
        </p:nvSpPr>
        <p:spPr>
          <a:xfrm>
            <a:off x="956085" y="5356040"/>
            <a:ext cx="52097" cy="77570"/>
          </a:xfrm>
          <a:custGeom>
            <a:avLst/>
            <a:gdLst>
              <a:gd name="connsiteX0" fmla="*/ 6455 w 52097"/>
              <a:gd name="connsiteY0" fmla="*/ 39765 h 77570"/>
              <a:gd name="connsiteX1" fmla="*/ 6455 w 52097"/>
              <a:gd name="connsiteY1" fmla="*/ 77570 h 77570"/>
              <a:gd name="connsiteX2" fmla="*/ 0 w 52097"/>
              <a:gd name="connsiteY2" fmla="*/ 77570 h 77570"/>
              <a:gd name="connsiteX3" fmla="*/ 0 w 52097"/>
              <a:gd name="connsiteY3" fmla="*/ 807 h 77570"/>
              <a:gd name="connsiteX4" fmla="*/ 6455 w 52097"/>
              <a:gd name="connsiteY4" fmla="*/ 807 h 77570"/>
              <a:gd name="connsiteX5" fmla="*/ 6455 w 52097"/>
              <a:gd name="connsiteY5" fmla="*/ 12679 h 77570"/>
              <a:gd name="connsiteX6" fmla="*/ 26625 w 52097"/>
              <a:gd name="connsiteY6" fmla="*/ 0 h 77570"/>
              <a:gd name="connsiteX7" fmla="*/ 52098 w 52097"/>
              <a:gd name="connsiteY7" fmla="*/ 26164 h 77570"/>
              <a:gd name="connsiteX8" fmla="*/ 26625 w 52097"/>
              <a:gd name="connsiteY8" fmla="*/ 52559 h 77570"/>
              <a:gd name="connsiteX9" fmla="*/ 6455 w 52097"/>
              <a:gd name="connsiteY9" fmla="*/ 39880 h 77570"/>
              <a:gd name="connsiteX10" fmla="*/ 26049 w 52097"/>
              <a:gd name="connsiteY10" fmla="*/ 5993 h 77570"/>
              <a:gd name="connsiteX11" fmla="*/ 6455 w 52097"/>
              <a:gd name="connsiteY11" fmla="*/ 26164 h 77570"/>
              <a:gd name="connsiteX12" fmla="*/ 26049 w 52097"/>
              <a:gd name="connsiteY12" fmla="*/ 46450 h 77570"/>
              <a:gd name="connsiteX13" fmla="*/ 45413 w 52097"/>
              <a:gd name="connsiteY13" fmla="*/ 26164 h 77570"/>
              <a:gd name="connsiteX14" fmla="*/ 26049 w 52097"/>
              <a:gd name="connsiteY14" fmla="*/ 5993 h 7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7570">
                <a:moveTo>
                  <a:pt x="6455" y="39765"/>
                </a:moveTo>
                <a:lnTo>
                  <a:pt x="6455" y="77570"/>
                </a:lnTo>
                <a:lnTo>
                  <a:pt x="0" y="77570"/>
                </a:lnTo>
                <a:lnTo>
                  <a:pt x="0" y="807"/>
                </a:lnTo>
                <a:lnTo>
                  <a:pt x="6455" y="807"/>
                </a:lnTo>
                <a:lnTo>
                  <a:pt x="6455" y="12679"/>
                </a:lnTo>
                <a:cubicBezTo>
                  <a:pt x="10028" y="4956"/>
                  <a:pt x="17404" y="0"/>
                  <a:pt x="26625" y="0"/>
                </a:cubicBezTo>
                <a:cubicBezTo>
                  <a:pt x="41379" y="0"/>
                  <a:pt x="52098" y="11065"/>
                  <a:pt x="52098" y="26164"/>
                </a:cubicBezTo>
                <a:cubicBezTo>
                  <a:pt x="52098" y="41263"/>
                  <a:pt x="41379" y="52559"/>
                  <a:pt x="26625" y="52559"/>
                </a:cubicBezTo>
                <a:cubicBezTo>
                  <a:pt x="17289" y="52559"/>
                  <a:pt x="9912" y="47603"/>
                  <a:pt x="6455" y="39880"/>
                </a:cubicBezTo>
                <a:close/>
                <a:moveTo>
                  <a:pt x="26049" y="5993"/>
                </a:moveTo>
                <a:cubicBezTo>
                  <a:pt x="14638" y="5993"/>
                  <a:pt x="6455" y="14523"/>
                  <a:pt x="6455" y="26164"/>
                </a:cubicBezTo>
                <a:cubicBezTo>
                  <a:pt x="6455" y="37805"/>
                  <a:pt x="14638" y="46450"/>
                  <a:pt x="26049" y="46450"/>
                </a:cubicBezTo>
                <a:cubicBezTo>
                  <a:pt x="37460" y="46450"/>
                  <a:pt x="45413" y="37921"/>
                  <a:pt x="45413" y="26164"/>
                </a:cubicBezTo>
                <a:cubicBezTo>
                  <a:pt x="45413" y="14408"/>
                  <a:pt x="37460" y="5993"/>
                  <a:pt x="26049" y="5993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1" name="Freeform: Shape 460">
            <a:extLst>
              <a:ext uri="{FF2B5EF4-FFF2-40B4-BE49-F238E27FC236}">
                <a16:creationId xmlns:a16="http://schemas.microsoft.com/office/drawing/2014/main" id="{E351422E-DEA5-4720-84BC-DBBE3B440678}"/>
              </a:ext>
            </a:extLst>
          </p:cNvPr>
          <p:cNvSpPr/>
          <p:nvPr/>
        </p:nvSpPr>
        <p:spPr>
          <a:xfrm>
            <a:off x="1018441" y="5356040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2" name="Freeform: Shape 461">
            <a:extLst>
              <a:ext uri="{FF2B5EF4-FFF2-40B4-BE49-F238E27FC236}">
                <a16:creationId xmlns:a16="http://schemas.microsoft.com/office/drawing/2014/main" id="{0774E926-DEEA-4D4C-809B-F1D3AE9D224C}"/>
              </a:ext>
            </a:extLst>
          </p:cNvPr>
          <p:cNvSpPr/>
          <p:nvPr/>
        </p:nvSpPr>
        <p:spPr>
          <a:xfrm>
            <a:off x="1081719" y="5356040"/>
            <a:ext cx="45412" cy="51751"/>
          </a:xfrm>
          <a:custGeom>
            <a:avLst/>
            <a:gdLst>
              <a:gd name="connsiteX0" fmla="*/ 6455 w 45412"/>
              <a:gd name="connsiteY0" fmla="*/ 51637 h 51751"/>
              <a:gd name="connsiteX1" fmla="*/ 0 w 45412"/>
              <a:gd name="connsiteY1" fmla="*/ 51637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7 h 51751"/>
              <a:gd name="connsiteX8" fmla="*/ 38958 w 45412"/>
              <a:gd name="connsiteY8" fmla="*/ 51637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3" name="Freeform: Shape 462">
            <a:extLst>
              <a:ext uri="{FF2B5EF4-FFF2-40B4-BE49-F238E27FC236}">
                <a16:creationId xmlns:a16="http://schemas.microsoft.com/office/drawing/2014/main" id="{7F618C1D-5750-4626-B0C2-9113BFB1C9BE}"/>
              </a:ext>
            </a:extLst>
          </p:cNvPr>
          <p:cNvSpPr/>
          <p:nvPr/>
        </p:nvSpPr>
        <p:spPr>
          <a:xfrm>
            <a:off x="1167819" y="5340249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39" y="68234"/>
                  <a:pt x="0" y="63508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1"/>
                  <a:pt x="17289" y="62241"/>
                </a:cubicBezTo>
                <a:cubicBezTo>
                  <a:pt x="21208" y="62241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4" name="Freeform: Shape 463">
            <a:extLst>
              <a:ext uri="{FF2B5EF4-FFF2-40B4-BE49-F238E27FC236}">
                <a16:creationId xmlns:a16="http://schemas.microsoft.com/office/drawing/2014/main" id="{E8BA2F88-2392-43FC-B68D-1B880891AF6E}"/>
              </a:ext>
            </a:extLst>
          </p:cNvPr>
          <p:cNvSpPr/>
          <p:nvPr/>
        </p:nvSpPr>
        <p:spPr>
          <a:xfrm>
            <a:off x="1204126" y="5356040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3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3" y="10950"/>
                  <a:pt x="52443" y="26164"/>
                </a:cubicBezTo>
                <a:cubicBezTo>
                  <a:pt x="52443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5" name="Freeform: Shape 464">
            <a:extLst>
              <a:ext uri="{FF2B5EF4-FFF2-40B4-BE49-F238E27FC236}">
                <a16:creationId xmlns:a16="http://schemas.microsoft.com/office/drawing/2014/main" id="{2CC34328-A0D1-4E15-AA98-4B8C1FE348D3}"/>
              </a:ext>
            </a:extLst>
          </p:cNvPr>
          <p:cNvSpPr/>
          <p:nvPr/>
        </p:nvSpPr>
        <p:spPr>
          <a:xfrm>
            <a:off x="1287344" y="5356847"/>
            <a:ext cx="50368" cy="76763"/>
          </a:xfrm>
          <a:custGeom>
            <a:avLst/>
            <a:gdLst>
              <a:gd name="connsiteX0" fmla="*/ 13024 w 50368"/>
              <a:gd name="connsiteY0" fmla="*/ 76764 h 76763"/>
              <a:gd name="connsiteX1" fmla="*/ 6339 w 50368"/>
              <a:gd name="connsiteY1" fmla="*/ 76764 h 76763"/>
              <a:gd name="connsiteX2" fmla="*/ 22476 w 50368"/>
              <a:gd name="connsiteY2" fmla="*/ 43338 h 76763"/>
              <a:gd name="connsiteX3" fmla="*/ 0 w 50368"/>
              <a:gd name="connsiteY3" fmla="*/ 0 h 76763"/>
              <a:gd name="connsiteX4" fmla="*/ 7607 w 50368"/>
              <a:gd name="connsiteY4" fmla="*/ 0 h 76763"/>
              <a:gd name="connsiteX5" fmla="*/ 26049 w 50368"/>
              <a:gd name="connsiteY5" fmla="*/ 36077 h 76763"/>
              <a:gd name="connsiteX6" fmla="*/ 43568 w 50368"/>
              <a:gd name="connsiteY6" fmla="*/ 0 h 76763"/>
              <a:gd name="connsiteX7" fmla="*/ 50369 w 50368"/>
              <a:gd name="connsiteY7" fmla="*/ 0 h 76763"/>
              <a:gd name="connsiteX8" fmla="*/ 13255 w 50368"/>
              <a:gd name="connsiteY8" fmla="*/ 76764 h 7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68" h="76763">
                <a:moveTo>
                  <a:pt x="13024" y="76764"/>
                </a:moveTo>
                <a:lnTo>
                  <a:pt x="6339" y="76764"/>
                </a:lnTo>
                <a:lnTo>
                  <a:pt x="22476" y="43338"/>
                </a:lnTo>
                <a:lnTo>
                  <a:pt x="0" y="0"/>
                </a:lnTo>
                <a:lnTo>
                  <a:pt x="7607" y="0"/>
                </a:lnTo>
                <a:lnTo>
                  <a:pt x="26049" y="36077"/>
                </a:lnTo>
                <a:lnTo>
                  <a:pt x="43568" y="0"/>
                </a:lnTo>
                <a:lnTo>
                  <a:pt x="50369" y="0"/>
                </a:lnTo>
                <a:lnTo>
                  <a:pt x="13255" y="7676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6" name="Freeform: Shape 465">
            <a:extLst>
              <a:ext uri="{FF2B5EF4-FFF2-40B4-BE49-F238E27FC236}">
                <a16:creationId xmlns:a16="http://schemas.microsoft.com/office/drawing/2014/main" id="{4D1488B4-8396-4BE6-907F-372447E2245B}"/>
              </a:ext>
            </a:extLst>
          </p:cNvPr>
          <p:cNvSpPr/>
          <p:nvPr/>
        </p:nvSpPr>
        <p:spPr>
          <a:xfrm>
            <a:off x="1342439" y="5356040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3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3" y="10950"/>
                  <a:pt x="52443" y="26164"/>
                </a:cubicBezTo>
                <a:cubicBezTo>
                  <a:pt x="52443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7" name="Freeform: Shape 466">
            <a:extLst>
              <a:ext uri="{FF2B5EF4-FFF2-40B4-BE49-F238E27FC236}">
                <a16:creationId xmlns:a16="http://schemas.microsoft.com/office/drawing/2014/main" id="{705FBF29-7281-408D-9DA6-88A481FD7550}"/>
              </a:ext>
            </a:extLst>
          </p:cNvPr>
          <p:cNvSpPr/>
          <p:nvPr/>
        </p:nvSpPr>
        <p:spPr>
          <a:xfrm>
            <a:off x="1406984" y="5356847"/>
            <a:ext cx="44605" cy="51636"/>
          </a:xfrm>
          <a:custGeom>
            <a:avLst/>
            <a:gdLst>
              <a:gd name="connsiteX0" fmla="*/ 38151 w 44605"/>
              <a:gd name="connsiteY0" fmla="*/ 0 h 51636"/>
              <a:gd name="connsiteX1" fmla="*/ 44606 w 44605"/>
              <a:gd name="connsiteY1" fmla="*/ 0 h 51636"/>
              <a:gd name="connsiteX2" fmla="*/ 44606 w 44605"/>
              <a:gd name="connsiteY2" fmla="*/ 28584 h 51636"/>
              <a:gd name="connsiteX3" fmla="*/ 22361 w 44605"/>
              <a:gd name="connsiteY3" fmla="*/ 51636 h 51636"/>
              <a:gd name="connsiteX4" fmla="*/ 0 w 44605"/>
              <a:gd name="connsiteY4" fmla="*/ 28584 h 51636"/>
              <a:gd name="connsiteX5" fmla="*/ 0 w 44605"/>
              <a:gd name="connsiteY5" fmla="*/ 0 h 51636"/>
              <a:gd name="connsiteX6" fmla="*/ 6455 w 44605"/>
              <a:gd name="connsiteY6" fmla="*/ 0 h 51636"/>
              <a:gd name="connsiteX7" fmla="*/ 6455 w 44605"/>
              <a:gd name="connsiteY7" fmla="*/ 29276 h 51636"/>
              <a:gd name="connsiteX8" fmla="*/ 22361 w 44605"/>
              <a:gd name="connsiteY8" fmla="*/ 45643 h 51636"/>
              <a:gd name="connsiteX9" fmla="*/ 38151 w 44605"/>
              <a:gd name="connsiteY9" fmla="*/ 29276 h 51636"/>
              <a:gd name="connsiteX10" fmla="*/ 38151 w 44605"/>
              <a:gd name="connsiteY10" fmla="*/ 0 h 5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6">
                <a:moveTo>
                  <a:pt x="38151" y="0"/>
                </a:moveTo>
                <a:lnTo>
                  <a:pt x="44606" y="0"/>
                </a:lnTo>
                <a:lnTo>
                  <a:pt x="44606" y="28584"/>
                </a:lnTo>
                <a:cubicBezTo>
                  <a:pt x="44606" y="42992"/>
                  <a:pt x="35846" y="51636"/>
                  <a:pt x="22361" y="51636"/>
                </a:cubicBezTo>
                <a:cubicBezTo>
                  <a:pt x="8875" y="51636"/>
                  <a:pt x="0" y="42992"/>
                  <a:pt x="0" y="28584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6"/>
                </a:lnTo>
                <a:cubicBezTo>
                  <a:pt x="6455" y="40110"/>
                  <a:pt x="12909" y="45643"/>
                  <a:pt x="22361" y="45643"/>
                </a:cubicBezTo>
                <a:cubicBezTo>
                  <a:pt x="31812" y="45643"/>
                  <a:pt x="38151" y="39995"/>
                  <a:pt x="38151" y="29276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8" name="Freeform: Shape 467">
            <a:extLst>
              <a:ext uri="{FF2B5EF4-FFF2-40B4-BE49-F238E27FC236}">
                <a16:creationId xmlns:a16="http://schemas.microsoft.com/office/drawing/2014/main" id="{46F93C83-8F6E-43F6-9B2D-103DB0089AA6}"/>
              </a:ext>
            </a:extLst>
          </p:cNvPr>
          <p:cNvSpPr/>
          <p:nvPr/>
        </p:nvSpPr>
        <p:spPr>
          <a:xfrm>
            <a:off x="1485016" y="5355117"/>
            <a:ext cx="82180" cy="54057"/>
          </a:xfrm>
          <a:custGeom>
            <a:avLst/>
            <a:gdLst>
              <a:gd name="connsiteX0" fmla="*/ 60051 w 82180"/>
              <a:gd name="connsiteY0" fmla="*/ 54057 h 54057"/>
              <a:gd name="connsiteX1" fmla="*/ 41378 w 82180"/>
              <a:gd name="connsiteY1" fmla="*/ 13140 h 54057"/>
              <a:gd name="connsiteX2" fmla="*/ 22476 w 82180"/>
              <a:gd name="connsiteY2" fmla="*/ 54057 h 54057"/>
              <a:gd name="connsiteX3" fmla="*/ 0 w 82180"/>
              <a:gd name="connsiteY3" fmla="*/ 1614 h 54057"/>
              <a:gd name="connsiteX4" fmla="*/ 7377 w 82180"/>
              <a:gd name="connsiteY4" fmla="*/ 1614 h 54057"/>
              <a:gd name="connsiteX5" fmla="*/ 23283 w 82180"/>
              <a:gd name="connsiteY5" fmla="*/ 39765 h 54057"/>
              <a:gd name="connsiteX6" fmla="*/ 41494 w 82180"/>
              <a:gd name="connsiteY6" fmla="*/ 0 h 54057"/>
              <a:gd name="connsiteX7" fmla="*/ 59590 w 82180"/>
              <a:gd name="connsiteY7" fmla="*/ 39765 h 54057"/>
              <a:gd name="connsiteX8" fmla="*/ 75496 w 82180"/>
              <a:gd name="connsiteY8" fmla="*/ 1614 h 54057"/>
              <a:gd name="connsiteX9" fmla="*/ 82181 w 82180"/>
              <a:gd name="connsiteY9" fmla="*/ 1614 h 54057"/>
              <a:gd name="connsiteX10" fmla="*/ 60166 w 82180"/>
              <a:gd name="connsiteY10" fmla="*/ 54057 h 5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180" h="54057">
                <a:moveTo>
                  <a:pt x="60051" y="54057"/>
                </a:moveTo>
                <a:lnTo>
                  <a:pt x="41378" y="13140"/>
                </a:lnTo>
                <a:lnTo>
                  <a:pt x="22476" y="54057"/>
                </a:lnTo>
                <a:lnTo>
                  <a:pt x="0" y="1614"/>
                </a:lnTo>
                <a:lnTo>
                  <a:pt x="7377" y="1614"/>
                </a:lnTo>
                <a:lnTo>
                  <a:pt x="23283" y="39765"/>
                </a:lnTo>
                <a:lnTo>
                  <a:pt x="41494" y="0"/>
                </a:lnTo>
                <a:lnTo>
                  <a:pt x="59590" y="39765"/>
                </a:lnTo>
                <a:lnTo>
                  <a:pt x="75496" y="1614"/>
                </a:lnTo>
                <a:lnTo>
                  <a:pt x="82181" y="1614"/>
                </a:lnTo>
                <a:lnTo>
                  <a:pt x="60166" y="5405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9" name="Freeform: Shape 468">
            <a:extLst>
              <a:ext uri="{FF2B5EF4-FFF2-40B4-BE49-F238E27FC236}">
                <a16:creationId xmlns:a16="http://schemas.microsoft.com/office/drawing/2014/main" id="{21F6AAA2-72A9-42DC-91D2-6F05F2CB02C4}"/>
              </a:ext>
            </a:extLst>
          </p:cNvPr>
          <p:cNvSpPr/>
          <p:nvPr/>
        </p:nvSpPr>
        <p:spPr>
          <a:xfrm>
            <a:off x="1576072" y="5337022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0 h 70654"/>
              <a:gd name="connsiteX7" fmla="*/ 1498 w 12332"/>
              <a:gd name="connsiteY7" fmla="*/ 19825 h 70654"/>
              <a:gd name="connsiteX8" fmla="*/ 8068 w 12332"/>
              <a:gd name="connsiteY8" fmla="*/ 19825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5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6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2" y="9105"/>
                  <a:pt x="4380" y="9105"/>
                </a:cubicBezTo>
                <a:cubicBezTo>
                  <a:pt x="1844" y="9105"/>
                  <a:pt x="0" y="7031"/>
                  <a:pt x="0" y="4610"/>
                </a:cubicBezTo>
                <a:close/>
                <a:moveTo>
                  <a:pt x="1498" y="19825"/>
                </a:moveTo>
                <a:lnTo>
                  <a:pt x="8068" y="19825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5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0" name="Freeform: Shape 469">
            <a:extLst>
              <a:ext uri="{FF2B5EF4-FFF2-40B4-BE49-F238E27FC236}">
                <a16:creationId xmlns:a16="http://schemas.microsoft.com/office/drawing/2014/main" id="{E6DAEB13-2C78-4255-8724-A1045C97431D}"/>
              </a:ext>
            </a:extLst>
          </p:cNvPr>
          <p:cNvSpPr/>
          <p:nvPr/>
        </p:nvSpPr>
        <p:spPr>
          <a:xfrm>
            <a:off x="1601429" y="5340249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39" y="68234"/>
                  <a:pt x="0" y="63508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1"/>
                  <a:pt x="17289" y="62241"/>
                </a:cubicBezTo>
                <a:cubicBezTo>
                  <a:pt x="21208" y="62241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1" name="Freeform: Shape 470">
            <a:extLst>
              <a:ext uri="{FF2B5EF4-FFF2-40B4-BE49-F238E27FC236}">
                <a16:creationId xmlns:a16="http://schemas.microsoft.com/office/drawing/2014/main" id="{932F7DF0-98D6-4E20-A844-84B0A8FA8874}"/>
              </a:ext>
            </a:extLst>
          </p:cNvPr>
          <p:cNvSpPr/>
          <p:nvPr/>
        </p:nvSpPr>
        <p:spPr>
          <a:xfrm>
            <a:off x="1641540" y="5329876"/>
            <a:ext cx="45412" cy="77915"/>
          </a:xfrm>
          <a:custGeom>
            <a:avLst/>
            <a:gdLst>
              <a:gd name="connsiteX0" fmla="*/ 6455 w 45412"/>
              <a:gd name="connsiteY0" fmla="*/ 77801 h 77915"/>
              <a:gd name="connsiteX1" fmla="*/ 0 w 45412"/>
              <a:gd name="connsiteY1" fmla="*/ 77801 h 77915"/>
              <a:gd name="connsiteX2" fmla="*/ 0 w 45412"/>
              <a:gd name="connsiteY2" fmla="*/ 0 h 77915"/>
              <a:gd name="connsiteX3" fmla="*/ 6455 w 45412"/>
              <a:gd name="connsiteY3" fmla="*/ 0 h 77915"/>
              <a:gd name="connsiteX4" fmla="*/ 6455 w 45412"/>
              <a:gd name="connsiteY4" fmla="*/ 38612 h 77915"/>
              <a:gd name="connsiteX5" fmla="*/ 25242 w 45412"/>
              <a:gd name="connsiteY5" fmla="*/ 26164 h 77915"/>
              <a:gd name="connsiteX6" fmla="*/ 45413 w 45412"/>
              <a:gd name="connsiteY6" fmla="*/ 48755 h 77915"/>
              <a:gd name="connsiteX7" fmla="*/ 45413 w 45412"/>
              <a:gd name="connsiteY7" fmla="*/ 77801 h 77915"/>
              <a:gd name="connsiteX8" fmla="*/ 38958 w 45412"/>
              <a:gd name="connsiteY8" fmla="*/ 77801 h 77915"/>
              <a:gd name="connsiteX9" fmla="*/ 38958 w 45412"/>
              <a:gd name="connsiteY9" fmla="*/ 49677 h 77915"/>
              <a:gd name="connsiteX10" fmla="*/ 23744 w 45412"/>
              <a:gd name="connsiteY10" fmla="*/ 32388 h 77915"/>
              <a:gd name="connsiteX11" fmla="*/ 6570 w 45412"/>
              <a:gd name="connsiteY11" fmla="*/ 52443 h 77915"/>
              <a:gd name="connsiteX12" fmla="*/ 6570 w 45412"/>
              <a:gd name="connsiteY12" fmla="*/ 77916 h 7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5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8" y="26164"/>
                  <a:pt x="45413" y="35615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2" name="Freeform: Shape 471">
            <a:extLst>
              <a:ext uri="{FF2B5EF4-FFF2-40B4-BE49-F238E27FC236}">
                <a16:creationId xmlns:a16="http://schemas.microsoft.com/office/drawing/2014/main" id="{1E60C760-7072-4929-B186-962E40848111}"/>
              </a:ext>
            </a:extLst>
          </p:cNvPr>
          <p:cNvSpPr/>
          <p:nvPr/>
        </p:nvSpPr>
        <p:spPr>
          <a:xfrm>
            <a:off x="1726717" y="5337022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0 h 70654"/>
              <a:gd name="connsiteX7" fmla="*/ 1498 w 12332"/>
              <a:gd name="connsiteY7" fmla="*/ 19825 h 70654"/>
              <a:gd name="connsiteX8" fmla="*/ 8068 w 12332"/>
              <a:gd name="connsiteY8" fmla="*/ 19825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5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6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2" y="9105"/>
                  <a:pt x="4380" y="9105"/>
                </a:cubicBezTo>
                <a:cubicBezTo>
                  <a:pt x="1844" y="9105"/>
                  <a:pt x="0" y="7031"/>
                  <a:pt x="0" y="4610"/>
                </a:cubicBezTo>
                <a:close/>
                <a:moveTo>
                  <a:pt x="1498" y="19825"/>
                </a:moveTo>
                <a:lnTo>
                  <a:pt x="8068" y="19825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5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3" name="Freeform: Shape 472">
            <a:extLst>
              <a:ext uri="{FF2B5EF4-FFF2-40B4-BE49-F238E27FC236}">
                <a16:creationId xmlns:a16="http://schemas.microsoft.com/office/drawing/2014/main" id="{AD8EBD94-D6BC-4A12-97B3-40748216BA67}"/>
              </a:ext>
            </a:extLst>
          </p:cNvPr>
          <p:cNvSpPr/>
          <p:nvPr/>
        </p:nvSpPr>
        <p:spPr>
          <a:xfrm>
            <a:off x="1748732" y="5355924"/>
            <a:ext cx="35846" cy="52558"/>
          </a:xfrm>
          <a:custGeom>
            <a:avLst/>
            <a:gdLst>
              <a:gd name="connsiteX0" fmla="*/ 17520 w 35846"/>
              <a:gd name="connsiteY0" fmla="*/ 47257 h 52558"/>
              <a:gd name="connsiteX1" fmla="*/ 29507 w 35846"/>
              <a:gd name="connsiteY1" fmla="*/ 38612 h 52558"/>
              <a:gd name="connsiteX2" fmla="*/ 23398 w 35846"/>
              <a:gd name="connsiteY2" fmla="*/ 31120 h 52558"/>
              <a:gd name="connsiteX3" fmla="*/ 10373 w 35846"/>
              <a:gd name="connsiteY3" fmla="*/ 26049 h 52558"/>
              <a:gd name="connsiteX4" fmla="*/ 1037 w 35846"/>
              <a:gd name="connsiteY4" fmla="*/ 13947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6 w 35846"/>
              <a:gd name="connsiteY8" fmla="*/ 5302 h 52558"/>
              <a:gd name="connsiteX9" fmla="*/ 7492 w 35846"/>
              <a:gd name="connsiteY9" fmla="*/ 13255 h 52558"/>
              <a:gd name="connsiteX10" fmla="*/ 13485 w 35846"/>
              <a:gd name="connsiteY10" fmla="*/ 20516 h 52558"/>
              <a:gd name="connsiteX11" fmla="*/ 26510 w 35846"/>
              <a:gd name="connsiteY11" fmla="*/ 25588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2 h 52558"/>
              <a:gd name="connsiteX15" fmla="*/ 0 w 35846"/>
              <a:gd name="connsiteY15" fmla="*/ 40111 h 52558"/>
              <a:gd name="connsiteX16" fmla="*/ 17520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6"/>
                  <a:pt x="1037" y="13947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5" y="20516"/>
                </a:cubicBezTo>
                <a:lnTo>
                  <a:pt x="26510" y="25588"/>
                </a:lnTo>
                <a:cubicBezTo>
                  <a:pt x="32965" y="28239"/>
                  <a:pt x="35846" y="32158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1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4" name="Freeform: Shape 473">
            <a:extLst>
              <a:ext uri="{FF2B5EF4-FFF2-40B4-BE49-F238E27FC236}">
                <a16:creationId xmlns:a16="http://schemas.microsoft.com/office/drawing/2014/main" id="{22FBF8F9-56CA-4E6D-BA0E-09E96F2AD0EF}"/>
              </a:ext>
            </a:extLst>
          </p:cNvPr>
          <p:cNvSpPr/>
          <p:nvPr/>
        </p:nvSpPr>
        <p:spPr>
          <a:xfrm>
            <a:off x="1794145" y="5355924"/>
            <a:ext cx="35846" cy="52558"/>
          </a:xfrm>
          <a:custGeom>
            <a:avLst/>
            <a:gdLst>
              <a:gd name="connsiteX0" fmla="*/ 17519 w 35846"/>
              <a:gd name="connsiteY0" fmla="*/ 47257 h 52558"/>
              <a:gd name="connsiteX1" fmla="*/ 29507 w 35846"/>
              <a:gd name="connsiteY1" fmla="*/ 38612 h 52558"/>
              <a:gd name="connsiteX2" fmla="*/ 23398 w 35846"/>
              <a:gd name="connsiteY2" fmla="*/ 31120 h 52558"/>
              <a:gd name="connsiteX3" fmla="*/ 10373 w 35846"/>
              <a:gd name="connsiteY3" fmla="*/ 26049 h 52558"/>
              <a:gd name="connsiteX4" fmla="*/ 1037 w 35846"/>
              <a:gd name="connsiteY4" fmla="*/ 13947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6 w 35846"/>
              <a:gd name="connsiteY8" fmla="*/ 5302 h 52558"/>
              <a:gd name="connsiteX9" fmla="*/ 7492 w 35846"/>
              <a:gd name="connsiteY9" fmla="*/ 13255 h 52558"/>
              <a:gd name="connsiteX10" fmla="*/ 13485 w 35846"/>
              <a:gd name="connsiteY10" fmla="*/ 20516 h 52558"/>
              <a:gd name="connsiteX11" fmla="*/ 26510 w 35846"/>
              <a:gd name="connsiteY11" fmla="*/ 25588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2 h 52558"/>
              <a:gd name="connsiteX15" fmla="*/ 0 w 35846"/>
              <a:gd name="connsiteY15" fmla="*/ 40111 h 52558"/>
              <a:gd name="connsiteX16" fmla="*/ 17519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19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6"/>
                  <a:pt x="1037" y="13947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5" y="20516"/>
                </a:cubicBezTo>
                <a:lnTo>
                  <a:pt x="26510" y="25588"/>
                </a:lnTo>
                <a:cubicBezTo>
                  <a:pt x="32965" y="28239"/>
                  <a:pt x="35846" y="32158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1"/>
                </a:lnTo>
                <a:cubicBezTo>
                  <a:pt x="5302" y="45067"/>
                  <a:pt x="11411" y="47257"/>
                  <a:pt x="17519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5" name="Freeform: Shape 474">
            <a:extLst>
              <a:ext uri="{FF2B5EF4-FFF2-40B4-BE49-F238E27FC236}">
                <a16:creationId xmlns:a16="http://schemas.microsoft.com/office/drawing/2014/main" id="{15BD57A2-5F5E-4D90-9E95-7AC5B7722D9B}"/>
              </a:ext>
            </a:extLst>
          </p:cNvPr>
          <p:cNvSpPr/>
          <p:nvPr/>
        </p:nvSpPr>
        <p:spPr>
          <a:xfrm>
            <a:off x="1841978" y="5356847"/>
            <a:ext cx="44605" cy="51636"/>
          </a:xfrm>
          <a:custGeom>
            <a:avLst/>
            <a:gdLst>
              <a:gd name="connsiteX0" fmla="*/ 38151 w 44605"/>
              <a:gd name="connsiteY0" fmla="*/ 0 h 51636"/>
              <a:gd name="connsiteX1" fmla="*/ 44606 w 44605"/>
              <a:gd name="connsiteY1" fmla="*/ 0 h 51636"/>
              <a:gd name="connsiteX2" fmla="*/ 44606 w 44605"/>
              <a:gd name="connsiteY2" fmla="*/ 28584 h 51636"/>
              <a:gd name="connsiteX3" fmla="*/ 22361 w 44605"/>
              <a:gd name="connsiteY3" fmla="*/ 51636 h 51636"/>
              <a:gd name="connsiteX4" fmla="*/ 0 w 44605"/>
              <a:gd name="connsiteY4" fmla="*/ 28584 h 51636"/>
              <a:gd name="connsiteX5" fmla="*/ 0 w 44605"/>
              <a:gd name="connsiteY5" fmla="*/ 0 h 51636"/>
              <a:gd name="connsiteX6" fmla="*/ 6455 w 44605"/>
              <a:gd name="connsiteY6" fmla="*/ 0 h 51636"/>
              <a:gd name="connsiteX7" fmla="*/ 6455 w 44605"/>
              <a:gd name="connsiteY7" fmla="*/ 29276 h 51636"/>
              <a:gd name="connsiteX8" fmla="*/ 22361 w 44605"/>
              <a:gd name="connsiteY8" fmla="*/ 45643 h 51636"/>
              <a:gd name="connsiteX9" fmla="*/ 38151 w 44605"/>
              <a:gd name="connsiteY9" fmla="*/ 29276 h 51636"/>
              <a:gd name="connsiteX10" fmla="*/ 38151 w 44605"/>
              <a:gd name="connsiteY10" fmla="*/ 0 h 5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6">
                <a:moveTo>
                  <a:pt x="38151" y="0"/>
                </a:moveTo>
                <a:lnTo>
                  <a:pt x="44606" y="0"/>
                </a:lnTo>
                <a:lnTo>
                  <a:pt x="44606" y="28584"/>
                </a:lnTo>
                <a:cubicBezTo>
                  <a:pt x="44606" y="42992"/>
                  <a:pt x="35846" y="51636"/>
                  <a:pt x="22361" y="51636"/>
                </a:cubicBezTo>
                <a:cubicBezTo>
                  <a:pt x="8875" y="51636"/>
                  <a:pt x="0" y="42992"/>
                  <a:pt x="0" y="28584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6"/>
                </a:lnTo>
                <a:cubicBezTo>
                  <a:pt x="6455" y="40110"/>
                  <a:pt x="12909" y="45643"/>
                  <a:pt x="22361" y="45643"/>
                </a:cubicBezTo>
                <a:cubicBezTo>
                  <a:pt x="31812" y="45643"/>
                  <a:pt x="38151" y="39995"/>
                  <a:pt x="38151" y="29276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6" name="Freeform: Shape 475">
            <a:extLst>
              <a:ext uri="{FF2B5EF4-FFF2-40B4-BE49-F238E27FC236}">
                <a16:creationId xmlns:a16="http://schemas.microsoft.com/office/drawing/2014/main" id="{6CC65BA1-BCCD-4FCE-A60F-CBED2E2A7073}"/>
              </a:ext>
            </a:extLst>
          </p:cNvPr>
          <p:cNvSpPr/>
          <p:nvPr/>
        </p:nvSpPr>
        <p:spPr>
          <a:xfrm>
            <a:off x="1899262" y="5356040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7" name="Freeform: Shape 476">
            <a:extLst>
              <a:ext uri="{FF2B5EF4-FFF2-40B4-BE49-F238E27FC236}">
                <a16:creationId xmlns:a16="http://schemas.microsoft.com/office/drawing/2014/main" id="{99C44754-F025-4DB5-89D1-57AEBE9859CE}"/>
              </a:ext>
            </a:extLst>
          </p:cNvPr>
          <p:cNvSpPr/>
          <p:nvPr/>
        </p:nvSpPr>
        <p:spPr>
          <a:xfrm>
            <a:off x="1958506" y="5355924"/>
            <a:ext cx="35846" cy="52558"/>
          </a:xfrm>
          <a:custGeom>
            <a:avLst/>
            <a:gdLst>
              <a:gd name="connsiteX0" fmla="*/ 17520 w 35846"/>
              <a:gd name="connsiteY0" fmla="*/ 47257 h 52558"/>
              <a:gd name="connsiteX1" fmla="*/ 29507 w 35846"/>
              <a:gd name="connsiteY1" fmla="*/ 38612 h 52558"/>
              <a:gd name="connsiteX2" fmla="*/ 23398 w 35846"/>
              <a:gd name="connsiteY2" fmla="*/ 31120 h 52558"/>
              <a:gd name="connsiteX3" fmla="*/ 10374 w 35846"/>
              <a:gd name="connsiteY3" fmla="*/ 26049 h 52558"/>
              <a:gd name="connsiteX4" fmla="*/ 1037 w 35846"/>
              <a:gd name="connsiteY4" fmla="*/ 13947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6 w 35846"/>
              <a:gd name="connsiteY8" fmla="*/ 5302 h 52558"/>
              <a:gd name="connsiteX9" fmla="*/ 7492 w 35846"/>
              <a:gd name="connsiteY9" fmla="*/ 13255 h 52558"/>
              <a:gd name="connsiteX10" fmla="*/ 13485 w 35846"/>
              <a:gd name="connsiteY10" fmla="*/ 20516 h 52558"/>
              <a:gd name="connsiteX11" fmla="*/ 26510 w 35846"/>
              <a:gd name="connsiteY11" fmla="*/ 25588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2 h 52558"/>
              <a:gd name="connsiteX15" fmla="*/ 0 w 35846"/>
              <a:gd name="connsiteY15" fmla="*/ 40111 h 52558"/>
              <a:gd name="connsiteX16" fmla="*/ 17520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4" y="26049"/>
                </a:lnTo>
                <a:cubicBezTo>
                  <a:pt x="4265" y="23513"/>
                  <a:pt x="1037" y="20056"/>
                  <a:pt x="1037" y="13947"/>
                </a:cubicBezTo>
                <a:cubicBezTo>
                  <a:pt x="1037" y="5302"/>
                  <a:pt x="8184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5" y="20516"/>
                </a:cubicBezTo>
                <a:lnTo>
                  <a:pt x="26510" y="25588"/>
                </a:lnTo>
                <a:cubicBezTo>
                  <a:pt x="32965" y="28239"/>
                  <a:pt x="35846" y="32158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1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8" name="Freeform: Shape 477">
            <a:extLst>
              <a:ext uri="{FF2B5EF4-FFF2-40B4-BE49-F238E27FC236}">
                <a16:creationId xmlns:a16="http://schemas.microsoft.com/office/drawing/2014/main" id="{43FB6A25-3DDE-4843-813B-421393D879B6}"/>
              </a:ext>
            </a:extLst>
          </p:cNvPr>
          <p:cNvSpPr/>
          <p:nvPr/>
        </p:nvSpPr>
        <p:spPr>
          <a:xfrm>
            <a:off x="2028469" y="5355924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2 w 52097"/>
              <a:gd name="connsiteY1" fmla="*/ 52559 h 52558"/>
              <a:gd name="connsiteX2" fmla="*/ 0 w 52097"/>
              <a:gd name="connsiteY2" fmla="*/ 26510 h 52558"/>
              <a:gd name="connsiteX3" fmla="*/ 25472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7 h 52558"/>
              <a:gd name="connsiteX8" fmla="*/ 45643 w 52097"/>
              <a:gd name="connsiteY8" fmla="*/ 51637 h 52558"/>
              <a:gd name="connsiteX9" fmla="*/ 45643 w 52097"/>
              <a:gd name="connsiteY9" fmla="*/ 39880 h 52558"/>
              <a:gd name="connsiteX10" fmla="*/ 6685 w 52097"/>
              <a:gd name="connsiteY10" fmla="*/ 26395 h 52558"/>
              <a:gd name="connsiteX11" fmla="*/ 26049 w 52097"/>
              <a:gd name="connsiteY11" fmla="*/ 46565 h 52558"/>
              <a:gd name="connsiteX12" fmla="*/ 45643 w 52097"/>
              <a:gd name="connsiteY12" fmla="*/ 26395 h 52558"/>
              <a:gd name="connsiteX13" fmla="*/ 26049 w 52097"/>
              <a:gd name="connsiteY13" fmla="*/ 6109 h 52558"/>
              <a:gd name="connsiteX14" fmla="*/ 6685 w 52097"/>
              <a:gd name="connsiteY14" fmla="*/ 2639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3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7"/>
                </a:lnTo>
                <a:lnTo>
                  <a:pt x="45643" y="51637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9" name="Freeform: Shape 478">
            <a:extLst>
              <a:ext uri="{FF2B5EF4-FFF2-40B4-BE49-F238E27FC236}">
                <a16:creationId xmlns:a16="http://schemas.microsoft.com/office/drawing/2014/main" id="{E1D45C31-E978-41A8-81B3-90124F8243AC}"/>
              </a:ext>
            </a:extLst>
          </p:cNvPr>
          <p:cNvSpPr/>
          <p:nvPr/>
        </p:nvSpPr>
        <p:spPr>
          <a:xfrm>
            <a:off x="2098663" y="5356040"/>
            <a:ext cx="45412" cy="51751"/>
          </a:xfrm>
          <a:custGeom>
            <a:avLst/>
            <a:gdLst>
              <a:gd name="connsiteX0" fmla="*/ 6455 w 45412"/>
              <a:gd name="connsiteY0" fmla="*/ 51637 h 51751"/>
              <a:gd name="connsiteX1" fmla="*/ 0 w 45412"/>
              <a:gd name="connsiteY1" fmla="*/ 51637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7 h 51751"/>
              <a:gd name="connsiteX8" fmla="*/ 38958 w 45412"/>
              <a:gd name="connsiteY8" fmla="*/ 51637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0" name="Freeform: Shape 479">
            <a:extLst>
              <a:ext uri="{FF2B5EF4-FFF2-40B4-BE49-F238E27FC236}">
                <a16:creationId xmlns:a16="http://schemas.microsoft.com/office/drawing/2014/main" id="{542F7AE0-1F34-4407-B52D-73D23BCEBDEC}"/>
              </a:ext>
            </a:extLst>
          </p:cNvPr>
          <p:cNvSpPr/>
          <p:nvPr/>
        </p:nvSpPr>
        <p:spPr>
          <a:xfrm>
            <a:off x="2156754" y="5329760"/>
            <a:ext cx="52097" cy="78722"/>
          </a:xfrm>
          <a:custGeom>
            <a:avLst/>
            <a:gdLst>
              <a:gd name="connsiteX0" fmla="*/ 45643 w 52097"/>
              <a:gd name="connsiteY0" fmla="*/ 66159 h 78722"/>
              <a:gd name="connsiteX1" fmla="*/ 25473 w 52097"/>
              <a:gd name="connsiteY1" fmla="*/ 78723 h 78722"/>
              <a:gd name="connsiteX2" fmla="*/ 0 w 52097"/>
              <a:gd name="connsiteY2" fmla="*/ 52674 h 78722"/>
              <a:gd name="connsiteX3" fmla="*/ 25473 w 52097"/>
              <a:gd name="connsiteY3" fmla="*/ 26164 h 78722"/>
              <a:gd name="connsiteX4" fmla="*/ 45643 w 52097"/>
              <a:gd name="connsiteY4" fmla="*/ 38843 h 78722"/>
              <a:gd name="connsiteX5" fmla="*/ 45643 w 52097"/>
              <a:gd name="connsiteY5" fmla="*/ 0 h 78722"/>
              <a:gd name="connsiteX6" fmla="*/ 52098 w 52097"/>
              <a:gd name="connsiteY6" fmla="*/ 0 h 78722"/>
              <a:gd name="connsiteX7" fmla="*/ 52098 w 52097"/>
              <a:gd name="connsiteY7" fmla="*/ 77801 h 78722"/>
              <a:gd name="connsiteX8" fmla="*/ 45643 w 52097"/>
              <a:gd name="connsiteY8" fmla="*/ 77801 h 78722"/>
              <a:gd name="connsiteX9" fmla="*/ 45643 w 52097"/>
              <a:gd name="connsiteY9" fmla="*/ 66044 h 78722"/>
              <a:gd name="connsiteX10" fmla="*/ 6685 w 52097"/>
              <a:gd name="connsiteY10" fmla="*/ 52559 h 78722"/>
              <a:gd name="connsiteX11" fmla="*/ 26049 w 52097"/>
              <a:gd name="connsiteY11" fmla="*/ 72729 h 78722"/>
              <a:gd name="connsiteX12" fmla="*/ 45643 w 52097"/>
              <a:gd name="connsiteY12" fmla="*/ 52559 h 78722"/>
              <a:gd name="connsiteX13" fmla="*/ 26049 w 52097"/>
              <a:gd name="connsiteY13" fmla="*/ 32273 h 78722"/>
              <a:gd name="connsiteX14" fmla="*/ 6685 w 52097"/>
              <a:gd name="connsiteY14" fmla="*/ 52559 h 7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2">
                <a:moveTo>
                  <a:pt x="45643" y="66159"/>
                </a:moveTo>
                <a:cubicBezTo>
                  <a:pt x="42070" y="73767"/>
                  <a:pt x="34694" y="78723"/>
                  <a:pt x="25473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3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4"/>
                </a:lnTo>
                <a:close/>
                <a:moveTo>
                  <a:pt x="6685" y="52559"/>
                </a:moveTo>
                <a:cubicBezTo>
                  <a:pt x="6685" y="64200"/>
                  <a:pt x="14638" y="72729"/>
                  <a:pt x="26049" y="72729"/>
                </a:cubicBezTo>
                <a:cubicBezTo>
                  <a:pt x="37460" y="72729"/>
                  <a:pt x="45643" y="64200"/>
                  <a:pt x="45643" y="52559"/>
                </a:cubicBezTo>
                <a:cubicBezTo>
                  <a:pt x="45643" y="40917"/>
                  <a:pt x="37460" y="32273"/>
                  <a:pt x="26049" y="32273"/>
                </a:cubicBezTo>
                <a:cubicBezTo>
                  <a:pt x="14638" y="32273"/>
                  <a:pt x="6685" y="40802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1" name="Freeform: Shape 480">
            <a:extLst>
              <a:ext uri="{FF2B5EF4-FFF2-40B4-BE49-F238E27FC236}">
                <a16:creationId xmlns:a16="http://schemas.microsoft.com/office/drawing/2014/main" id="{0F49C2BD-A479-4CE7-9D31-589BC3F48D77}"/>
              </a:ext>
            </a:extLst>
          </p:cNvPr>
          <p:cNvSpPr/>
          <p:nvPr/>
        </p:nvSpPr>
        <p:spPr>
          <a:xfrm>
            <a:off x="2247349" y="5356040"/>
            <a:ext cx="43683" cy="52558"/>
          </a:xfrm>
          <a:custGeom>
            <a:avLst/>
            <a:gdLst>
              <a:gd name="connsiteX0" fmla="*/ 26856 w 43683"/>
              <a:gd name="connsiteY0" fmla="*/ 46450 h 52558"/>
              <a:gd name="connsiteX1" fmla="*/ 43684 w 43683"/>
              <a:gd name="connsiteY1" fmla="*/ 40457 h 52558"/>
              <a:gd name="connsiteX2" fmla="*/ 43684 w 43683"/>
              <a:gd name="connsiteY2" fmla="*/ 47142 h 52558"/>
              <a:gd name="connsiteX3" fmla="*/ 26395 w 43683"/>
              <a:gd name="connsiteY3" fmla="*/ 52559 h 52558"/>
              <a:gd name="connsiteX4" fmla="*/ 0 w 43683"/>
              <a:gd name="connsiteY4" fmla="*/ 26279 h 52558"/>
              <a:gd name="connsiteX5" fmla="*/ 26279 w 43683"/>
              <a:gd name="connsiteY5" fmla="*/ 0 h 52558"/>
              <a:gd name="connsiteX6" fmla="*/ 43223 w 43683"/>
              <a:gd name="connsiteY6" fmla="*/ 5763 h 52558"/>
              <a:gd name="connsiteX7" fmla="*/ 43223 w 43683"/>
              <a:gd name="connsiteY7" fmla="*/ 12909 h 52558"/>
              <a:gd name="connsiteX8" fmla="*/ 26741 w 43683"/>
              <a:gd name="connsiteY8" fmla="*/ 6109 h 52558"/>
              <a:gd name="connsiteX9" fmla="*/ 6685 w 43683"/>
              <a:gd name="connsiteY9" fmla="*/ 26279 h 52558"/>
              <a:gd name="connsiteX10" fmla="*/ 26971 w 43683"/>
              <a:gd name="connsiteY10" fmla="*/ 4656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83" h="52558">
                <a:moveTo>
                  <a:pt x="26856" y="46450"/>
                </a:moveTo>
                <a:cubicBezTo>
                  <a:pt x="33310" y="46450"/>
                  <a:pt x="39073" y="44490"/>
                  <a:pt x="43684" y="40457"/>
                </a:cubicBezTo>
                <a:lnTo>
                  <a:pt x="43684" y="47142"/>
                </a:lnTo>
                <a:cubicBezTo>
                  <a:pt x="38728" y="50830"/>
                  <a:pt x="32734" y="52559"/>
                  <a:pt x="26395" y="52559"/>
                </a:cubicBezTo>
                <a:cubicBezTo>
                  <a:pt x="10835" y="52559"/>
                  <a:pt x="0" y="41609"/>
                  <a:pt x="0" y="26279"/>
                </a:cubicBezTo>
                <a:cubicBezTo>
                  <a:pt x="0" y="10950"/>
                  <a:pt x="10950" y="0"/>
                  <a:pt x="26279" y="0"/>
                </a:cubicBezTo>
                <a:cubicBezTo>
                  <a:pt x="32965" y="0"/>
                  <a:pt x="38728" y="1959"/>
                  <a:pt x="43223" y="5763"/>
                </a:cubicBezTo>
                <a:lnTo>
                  <a:pt x="43223" y="12909"/>
                </a:lnTo>
                <a:cubicBezTo>
                  <a:pt x="39189" y="8414"/>
                  <a:pt x="33310" y="6109"/>
                  <a:pt x="26741" y="6109"/>
                </a:cubicBezTo>
                <a:cubicBezTo>
                  <a:pt x="14984" y="6109"/>
                  <a:pt x="6685" y="14408"/>
                  <a:pt x="6685" y="26279"/>
                </a:cubicBezTo>
                <a:cubicBezTo>
                  <a:pt x="6685" y="38151"/>
                  <a:pt x="14984" y="46565"/>
                  <a:pt x="26971" y="4656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2" name="Freeform: Shape 481">
            <a:extLst>
              <a:ext uri="{FF2B5EF4-FFF2-40B4-BE49-F238E27FC236}">
                <a16:creationId xmlns:a16="http://schemas.microsoft.com/office/drawing/2014/main" id="{5A7A0CCE-E8FA-4FCF-A07E-7094FC3758ED}"/>
              </a:ext>
            </a:extLst>
          </p:cNvPr>
          <p:cNvSpPr/>
          <p:nvPr/>
        </p:nvSpPr>
        <p:spPr>
          <a:xfrm>
            <a:off x="2300945" y="5356040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3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39" y="0"/>
                  <a:pt x="52443" y="10950"/>
                  <a:pt x="52443" y="26164"/>
                </a:cubicBezTo>
                <a:cubicBezTo>
                  <a:pt x="52443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3" name="Freeform: Shape 482">
            <a:extLst>
              <a:ext uri="{FF2B5EF4-FFF2-40B4-BE49-F238E27FC236}">
                <a16:creationId xmlns:a16="http://schemas.microsoft.com/office/drawing/2014/main" id="{19F36F12-5923-43F1-AB7D-3125739ABE95}"/>
              </a:ext>
            </a:extLst>
          </p:cNvPr>
          <p:cNvSpPr/>
          <p:nvPr/>
        </p:nvSpPr>
        <p:spPr>
          <a:xfrm>
            <a:off x="2367450" y="5356040"/>
            <a:ext cx="45412" cy="51751"/>
          </a:xfrm>
          <a:custGeom>
            <a:avLst/>
            <a:gdLst>
              <a:gd name="connsiteX0" fmla="*/ 6455 w 45412"/>
              <a:gd name="connsiteY0" fmla="*/ 51637 h 51751"/>
              <a:gd name="connsiteX1" fmla="*/ 0 w 45412"/>
              <a:gd name="connsiteY1" fmla="*/ 51637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7 h 51751"/>
              <a:gd name="connsiteX8" fmla="*/ 38958 w 45412"/>
              <a:gd name="connsiteY8" fmla="*/ 51637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4" name="Freeform: Shape 483">
            <a:extLst>
              <a:ext uri="{FF2B5EF4-FFF2-40B4-BE49-F238E27FC236}">
                <a16:creationId xmlns:a16="http://schemas.microsoft.com/office/drawing/2014/main" id="{51FEB479-0131-444B-A601-1B98941CE9C2}"/>
              </a:ext>
            </a:extLst>
          </p:cNvPr>
          <p:cNvSpPr/>
          <p:nvPr/>
        </p:nvSpPr>
        <p:spPr>
          <a:xfrm>
            <a:off x="2425657" y="5356040"/>
            <a:ext cx="43683" cy="52558"/>
          </a:xfrm>
          <a:custGeom>
            <a:avLst/>
            <a:gdLst>
              <a:gd name="connsiteX0" fmla="*/ 26856 w 43683"/>
              <a:gd name="connsiteY0" fmla="*/ 46450 h 52558"/>
              <a:gd name="connsiteX1" fmla="*/ 43684 w 43683"/>
              <a:gd name="connsiteY1" fmla="*/ 40457 h 52558"/>
              <a:gd name="connsiteX2" fmla="*/ 43684 w 43683"/>
              <a:gd name="connsiteY2" fmla="*/ 47142 h 52558"/>
              <a:gd name="connsiteX3" fmla="*/ 26395 w 43683"/>
              <a:gd name="connsiteY3" fmla="*/ 52559 h 52558"/>
              <a:gd name="connsiteX4" fmla="*/ 0 w 43683"/>
              <a:gd name="connsiteY4" fmla="*/ 26279 h 52558"/>
              <a:gd name="connsiteX5" fmla="*/ 26279 w 43683"/>
              <a:gd name="connsiteY5" fmla="*/ 0 h 52558"/>
              <a:gd name="connsiteX6" fmla="*/ 43223 w 43683"/>
              <a:gd name="connsiteY6" fmla="*/ 5763 h 52558"/>
              <a:gd name="connsiteX7" fmla="*/ 43223 w 43683"/>
              <a:gd name="connsiteY7" fmla="*/ 12909 h 52558"/>
              <a:gd name="connsiteX8" fmla="*/ 26741 w 43683"/>
              <a:gd name="connsiteY8" fmla="*/ 6109 h 52558"/>
              <a:gd name="connsiteX9" fmla="*/ 6685 w 43683"/>
              <a:gd name="connsiteY9" fmla="*/ 26279 h 52558"/>
              <a:gd name="connsiteX10" fmla="*/ 26971 w 43683"/>
              <a:gd name="connsiteY10" fmla="*/ 4656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83" h="52558">
                <a:moveTo>
                  <a:pt x="26856" y="46450"/>
                </a:moveTo>
                <a:cubicBezTo>
                  <a:pt x="33310" y="46450"/>
                  <a:pt x="39073" y="44490"/>
                  <a:pt x="43684" y="40457"/>
                </a:cubicBezTo>
                <a:lnTo>
                  <a:pt x="43684" y="47142"/>
                </a:lnTo>
                <a:cubicBezTo>
                  <a:pt x="38728" y="50830"/>
                  <a:pt x="32734" y="52559"/>
                  <a:pt x="26395" y="52559"/>
                </a:cubicBezTo>
                <a:cubicBezTo>
                  <a:pt x="10835" y="52559"/>
                  <a:pt x="0" y="41609"/>
                  <a:pt x="0" y="26279"/>
                </a:cubicBezTo>
                <a:cubicBezTo>
                  <a:pt x="0" y="10950"/>
                  <a:pt x="10950" y="0"/>
                  <a:pt x="26279" y="0"/>
                </a:cubicBezTo>
                <a:cubicBezTo>
                  <a:pt x="32965" y="0"/>
                  <a:pt x="38728" y="1959"/>
                  <a:pt x="43223" y="5763"/>
                </a:cubicBezTo>
                <a:lnTo>
                  <a:pt x="43223" y="12909"/>
                </a:lnTo>
                <a:cubicBezTo>
                  <a:pt x="39189" y="8414"/>
                  <a:pt x="33310" y="6109"/>
                  <a:pt x="26741" y="6109"/>
                </a:cubicBezTo>
                <a:cubicBezTo>
                  <a:pt x="14984" y="6109"/>
                  <a:pt x="6685" y="14408"/>
                  <a:pt x="6685" y="26279"/>
                </a:cubicBezTo>
                <a:cubicBezTo>
                  <a:pt x="6685" y="38151"/>
                  <a:pt x="14984" y="46565"/>
                  <a:pt x="26971" y="4656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5" name="Freeform: Shape 484">
            <a:extLst>
              <a:ext uri="{FF2B5EF4-FFF2-40B4-BE49-F238E27FC236}">
                <a16:creationId xmlns:a16="http://schemas.microsoft.com/office/drawing/2014/main" id="{D8D22CA0-0945-4DAC-B498-9475A52D6DF9}"/>
              </a:ext>
            </a:extLst>
          </p:cNvPr>
          <p:cNvSpPr/>
          <p:nvPr/>
        </p:nvSpPr>
        <p:spPr>
          <a:xfrm>
            <a:off x="2479022" y="5356040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6" name="Freeform: Shape 485">
            <a:extLst>
              <a:ext uri="{FF2B5EF4-FFF2-40B4-BE49-F238E27FC236}">
                <a16:creationId xmlns:a16="http://schemas.microsoft.com/office/drawing/2014/main" id="{78ACAF56-2668-4924-8B5F-3D7D74BCC28A}"/>
              </a:ext>
            </a:extLst>
          </p:cNvPr>
          <p:cNvSpPr/>
          <p:nvPr/>
        </p:nvSpPr>
        <p:spPr>
          <a:xfrm>
            <a:off x="2542301" y="5355924"/>
            <a:ext cx="25587" cy="51752"/>
          </a:xfrm>
          <a:custGeom>
            <a:avLst/>
            <a:gdLst>
              <a:gd name="connsiteX0" fmla="*/ 6455 w 25587"/>
              <a:gd name="connsiteY0" fmla="*/ 51752 h 51752"/>
              <a:gd name="connsiteX1" fmla="*/ 0 w 25587"/>
              <a:gd name="connsiteY1" fmla="*/ 51752 h 51752"/>
              <a:gd name="connsiteX2" fmla="*/ 0 w 25587"/>
              <a:gd name="connsiteY2" fmla="*/ 922 h 51752"/>
              <a:gd name="connsiteX3" fmla="*/ 6455 w 25587"/>
              <a:gd name="connsiteY3" fmla="*/ 922 h 51752"/>
              <a:gd name="connsiteX4" fmla="*/ 6455 w 25587"/>
              <a:gd name="connsiteY4" fmla="*/ 13947 h 51752"/>
              <a:gd name="connsiteX5" fmla="*/ 25588 w 25587"/>
              <a:gd name="connsiteY5" fmla="*/ 0 h 51752"/>
              <a:gd name="connsiteX6" fmla="*/ 25588 w 25587"/>
              <a:gd name="connsiteY6" fmla="*/ 7261 h 51752"/>
              <a:gd name="connsiteX7" fmla="*/ 6455 w 25587"/>
              <a:gd name="connsiteY7" fmla="*/ 27202 h 51752"/>
              <a:gd name="connsiteX8" fmla="*/ 6455 w 25587"/>
              <a:gd name="connsiteY8" fmla="*/ 51637 h 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2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7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2"/>
                  <a:pt x="6455" y="27202"/>
                </a:cubicBezTo>
                <a:lnTo>
                  <a:pt x="6455" y="5163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7" name="Freeform: Shape 486">
            <a:extLst>
              <a:ext uri="{FF2B5EF4-FFF2-40B4-BE49-F238E27FC236}">
                <a16:creationId xmlns:a16="http://schemas.microsoft.com/office/drawing/2014/main" id="{75808F1B-E247-4969-A86E-033300E4140A}"/>
              </a:ext>
            </a:extLst>
          </p:cNvPr>
          <p:cNvSpPr/>
          <p:nvPr/>
        </p:nvSpPr>
        <p:spPr>
          <a:xfrm>
            <a:off x="2577455" y="5356040"/>
            <a:ext cx="45412" cy="51751"/>
          </a:xfrm>
          <a:custGeom>
            <a:avLst/>
            <a:gdLst>
              <a:gd name="connsiteX0" fmla="*/ 6455 w 45412"/>
              <a:gd name="connsiteY0" fmla="*/ 51637 h 51751"/>
              <a:gd name="connsiteX1" fmla="*/ 0 w 45412"/>
              <a:gd name="connsiteY1" fmla="*/ 51637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7 h 51751"/>
              <a:gd name="connsiteX8" fmla="*/ 38958 w 45412"/>
              <a:gd name="connsiteY8" fmla="*/ 51637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8" name="Freeform: Shape 487">
            <a:extLst>
              <a:ext uri="{FF2B5EF4-FFF2-40B4-BE49-F238E27FC236}">
                <a16:creationId xmlns:a16="http://schemas.microsoft.com/office/drawing/2014/main" id="{DA3BBAEA-3211-4BD9-BDE6-71FCE193F4D8}"/>
              </a:ext>
            </a:extLst>
          </p:cNvPr>
          <p:cNvSpPr/>
          <p:nvPr/>
        </p:nvSpPr>
        <p:spPr>
          <a:xfrm>
            <a:off x="2635777" y="5355924"/>
            <a:ext cx="35846" cy="52558"/>
          </a:xfrm>
          <a:custGeom>
            <a:avLst/>
            <a:gdLst>
              <a:gd name="connsiteX0" fmla="*/ 17520 w 35846"/>
              <a:gd name="connsiteY0" fmla="*/ 47257 h 52558"/>
              <a:gd name="connsiteX1" fmla="*/ 29507 w 35846"/>
              <a:gd name="connsiteY1" fmla="*/ 38612 h 52558"/>
              <a:gd name="connsiteX2" fmla="*/ 23398 w 35846"/>
              <a:gd name="connsiteY2" fmla="*/ 31120 h 52558"/>
              <a:gd name="connsiteX3" fmla="*/ 10374 w 35846"/>
              <a:gd name="connsiteY3" fmla="*/ 26049 h 52558"/>
              <a:gd name="connsiteX4" fmla="*/ 1037 w 35846"/>
              <a:gd name="connsiteY4" fmla="*/ 13947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7 w 35846"/>
              <a:gd name="connsiteY8" fmla="*/ 5302 h 52558"/>
              <a:gd name="connsiteX9" fmla="*/ 7492 w 35846"/>
              <a:gd name="connsiteY9" fmla="*/ 13255 h 52558"/>
              <a:gd name="connsiteX10" fmla="*/ 13486 w 35846"/>
              <a:gd name="connsiteY10" fmla="*/ 20516 h 52558"/>
              <a:gd name="connsiteX11" fmla="*/ 26510 w 35846"/>
              <a:gd name="connsiteY11" fmla="*/ 25588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2 h 52558"/>
              <a:gd name="connsiteX15" fmla="*/ 0 w 35846"/>
              <a:gd name="connsiteY15" fmla="*/ 40111 h 52558"/>
              <a:gd name="connsiteX16" fmla="*/ 17520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4" y="26049"/>
                </a:lnTo>
                <a:cubicBezTo>
                  <a:pt x="4265" y="23513"/>
                  <a:pt x="1037" y="20056"/>
                  <a:pt x="1037" y="13947"/>
                </a:cubicBezTo>
                <a:cubicBezTo>
                  <a:pt x="1037" y="5302"/>
                  <a:pt x="8184" y="0"/>
                  <a:pt x="18211" y="0"/>
                </a:cubicBezTo>
                <a:cubicBezTo>
                  <a:pt x="24090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7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6" y="20516"/>
                </a:cubicBezTo>
                <a:lnTo>
                  <a:pt x="26510" y="25588"/>
                </a:lnTo>
                <a:cubicBezTo>
                  <a:pt x="32965" y="28239"/>
                  <a:pt x="35846" y="32158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1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9" name="Freeform: Shape 488">
            <a:extLst>
              <a:ext uri="{FF2B5EF4-FFF2-40B4-BE49-F238E27FC236}">
                <a16:creationId xmlns:a16="http://schemas.microsoft.com/office/drawing/2014/main" id="{12288EA0-D8AF-4304-A077-D0F074C92F0D}"/>
              </a:ext>
            </a:extLst>
          </p:cNvPr>
          <p:cNvSpPr/>
          <p:nvPr/>
        </p:nvSpPr>
        <p:spPr>
          <a:xfrm>
            <a:off x="2681881" y="5398801"/>
            <a:ext cx="9912" cy="9681"/>
          </a:xfrm>
          <a:custGeom>
            <a:avLst/>
            <a:gdLst>
              <a:gd name="connsiteX0" fmla="*/ 0 w 9912"/>
              <a:gd name="connsiteY0" fmla="*/ 4841 h 9681"/>
              <a:gd name="connsiteX1" fmla="*/ 4956 w 9912"/>
              <a:gd name="connsiteY1" fmla="*/ 0 h 9681"/>
              <a:gd name="connsiteX2" fmla="*/ 9912 w 9912"/>
              <a:gd name="connsiteY2" fmla="*/ 4841 h 9681"/>
              <a:gd name="connsiteX3" fmla="*/ 4956 w 9912"/>
              <a:gd name="connsiteY3" fmla="*/ 9682 h 9681"/>
              <a:gd name="connsiteX4" fmla="*/ 0 w 9912"/>
              <a:gd name="connsiteY4" fmla="*/ 4841 h 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2" h="9681">
                <a:moveTo>
                  <a:pt x="0" y="4841"/>
                </a:moveTo>
                <a:cubicBezTo>
                  <a:pt x="0" y="1960"/>
                  <a:pt x="2075" y="0"/>
                  <a:pt x="4956" y="0"/>
                </a:cubicBezTo>
                <a:cubicBezTo>
                  <a:pt x="7838" y="0"/>
                  <a:pt x="9912" y="1960"/>
                  <a:pt x="9912" y="4841"/>
                </a:cubicBezTo>
                <a:cubicBezTo>
                  <a:pt x="9912" y="7723"/>
                  <a:pt x="7838" y="9682"/>
                  <a:pt x="4956" y="9682"/>
                </a:cubicBezTo>
                <a:cubicBezTo>
                  <a:pt x="2075" y="9682"/>
                  <a:pt x="0" y="7723"/>
                  <a:pt x="0" y="4841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0" name="Freeform: Shape 489">
            <a:extLst>
              <a:ext uri="{FF2B5EF4-FFF2-40B4-BE49-F238E27FC236}">
                <a16:creationId xmlns:a16="http://schemas.microsoft.com/office/drawing/2014/main" id="{B002C2DA-C8A9-4493-BEDD-2A9CE68375F7}"/>
              </a:ext>
            </a:extLst>
          </p:cNvPr>
          <p:cNvSpPr/>
          <p:nvPr/>
        </p:nvSpPr>
        <p:spPr>
          <a:xfrm>
            <a:off x="3568811" y="4523052"/>
            <a:ext cx="93821" cy="106500"/>
          </a:xfrm>
          <a:custGeom>
            <a:avLst/>
            <a:gdLst>
              <a:gd name="connsiteX0" fmla="*/ 52674 w 93821"/>
              <a:gd name="connsiteY0" fmla="*/ 106501 h 106500"/>
              <a:gd name="connsiteX1" fmla="*/ 0 w 93821"/>
              <a:gd name="connsiteY1" fmla="*/ 53250 h 106500"/>
              <a:gd name="connsiteX2" fmla="*/ 54288 w 93821"/>
              <a:gd name="connsiteY2" fmla="*/ 0 h 106500"/>
              <a:gd name="connsiteX3" fmla="*/ 88520 w 93821"/>
              <a:gd name="connsiteY3" fmla="*/ 9912 h 106500"/>
              <a:gd name="connsiteX4" fmla="*/ 88520 w 93821"/>
              <a:gd name="connsiteY4" fmla="*/ 31927 h 106500"/>
              <a:gd name="connsiteX5" fmla="*/ 54979 w 93821"/>
              <a:gd name="connsiteY5" fmla="*/ 18326 h 106500"/>
              <a:gd name="connsiteX6" fmla="*/ 20862 w 93821"/>
              <a:gd name="connsiteY6" fmla="*/ 52905 h 106500"/>
              <a:gd name="connsiteX7" fmla="*/ 54633 w 93821"/>
              <a:gd name="connsiteY7" fmla="*/ 87483 h 106500"/>
              <a:gd name="connsiteX8" fmla="*/ 74228 w 93821"/>
              <a:gd name="connsiteY8" fmla="*/ 83103 h 106500"/>
              <a:gd name="connsiteX9" fmla="*/ 74228 w 93821"/>
              <a:gd name="connsiteY9" fmla="*/ 62586 h 106500"/>
              <a:gd name="connsiteX10" fmla="*/ 50599 w 93821"/>
              <a:gd name="connsiteY10" fmla="*/ 62586 h 106500"/>
              <a:gd name="connsiteX11" fmla="*/ 50599 w 93821"/>
              <a:gd name="connsiteY11" fmla="*/ 47026 h 106500"/>
              <a:gd name="connsiteX12" fmla="*/ 93822 w 93821"/>
              <a:gd name="connsiteY12" fmla="*/ 47026 h 106500"/>
              <a:gd name="connsiteX13" fmla="*/ 93822 w 93821"/>
              <a:gd name="connsiteY13" fmla="*/ 94398 h 106500"/>
              <a:gd name="connsiteX14" fmla="*/ 52674 w 93821"/>
              <a:gd name="connsiteY14" fmla="*/ 106385 h 1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3821" h="106500">
                <a:moveTo>
                  <a:pt x="52674" y="106501"/>
                </a:moveTo>
                <a:cubicBezTo>
                  <a:pt x="21554" y="106501"/>
                  <a:pt x="0" y="84370"/>
                  <a:pt x="0" y="53250"/>
                </a:cubicBezTo>
                <a:cubicBezTo>
                  <a:pt x="0" y="22130"/>
                  <a:pt x="22821" y="0"/>
                  <a:pt x="54288" y="0"/>
                </a:cubicBezTo>
                <a:cubicBezTo>
                  <a:pt x="66621" y="0"/>
                  <a:pt x="78492" y="2997"/>
                  <a:pt x="88520" y="9912"/>
                </a:cubicBezTo>
                <a:lnTo>
                  <a:pt x="88520" y="31927"/>
                </a:lnTo>
                <a:cubicBezTo>
                  <a:pt x="79645" y="22937"/>
                  <a:pt x="67773" y="18326"/>
                  <a:pt x="54979" y="18326"/>
                </a:cubicBezTo>
                <a:cubicBezTo>
                  <a:pt x="34924" y="18326"/>
                  <a:pt x="20862" y="32734"/>
                  <a:pt x="20862" y="52905"/>
                </a:cubicBezTo>
                <a:cubicBezTo>
                  <a:pt x="20862" y="73075"/>
                  <a:pt x="34694" y="87483"/>
                  <a:pt x="54633" y="87483"/>
                </a:cubicBezTo>
                <a:cubicBezTo>
                  <a:pt x="62817" y="87483"/>
                  <a:pt x="68580" y="85984"/>
                  <a:pt x="74228" y="83103"/>
                </a:cubicBezTo>
                <a:lnTo>
                  <a:pt x="74228" y="62586"/>
                </a:lnTo>
                <a:lnTo>
                  <a:pt x="50599" y="62586"/>
                </a:lnTo>
                <a:lnTo>
                  <a:pt x="50599" y="47026"/>
                </a:lnTo>
                <a:lnTo>
                  <a:pt x="93822" y="47026"/>
                </a:lnTo>
                <a:lnTo>
                  <a:pt x="93822" y="94398"/>
                </a:lnTo>
                <a:cubicBezTo>
                  <a:pt x="81259" y="102005"/>
                  <a:pt x="67427" y="106385"/>
                  <a:pt x="52674" y="10638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1" name="Freeform: Shape 490">
            <a:extLst>
              <a:ext uri="{FF2B5EF4-FFF2-40B4-BE49-F238E27FC236}">
                <a16:creationId xmlns:a16="http://schemas.microsoft.com/office/drawing/2014/main" id="{5948E1D3-6DD0-40B3-94F7-BDB3D9E859CD}"/>
              </a:ext>
            </a:extLst>
          </p:cNvPr>
          <p:cNvSpPr/>
          <p:nvPr/>
        </p:nvSpPr>
        <p:spPr>
          <a:xfrm>
            <a:off x="3674043" y="4557054"/>
            <a:ext cx="69847" cy="72498"/>
          </a:xfrm>
          <a:custGeom>
            <a:avLst/>
            <a:gdLst>
              <a:gd name="connsiteX0" fmla="*/ 115 w 69847"/>
              <a:gd name="connsiteY0" fmla="*/ 36884 h 72498"/>
              <a:gd name="connsiteX1" fmla="*/ 35730 w 69847"/>
              <a:gd name="connsiteY1" fmla="*/ 0 h 72498"/>
              <a:gd name="connsiteX2" fmla="*/ 69848 w 69847"/>
              <a:gd name="connsiteY2" fmla="*/ 34463 h 72498"/>
              <a:gd name="connsiteX3" fmla="*/ 69387 w 69847"/>
              <a:gd name="connsiteY3" fmla="*/ 42531 h 72498"/>
              <a:gd name="connsiteX4" fmla="*/ 20747 w 69847"/>
              <a:gd name="connsiteY4" fmla="*/ 42531 h 72498"/>
              <a:gd name="connsiteX5" fmla="*/ 41033 w 69847"/>
              <a:gd name="connsiteY5" fmla="*/ 56363 h 72498"/>
              <a:gd name="connsiteX6" fmla="*/ 64085 w 69847"/>
              <a:gd name="connsiteY6" fmla="*/ 50023 h 72498"/>
              <a:gd name="connsiteX7" fmla="*/ 64085 w 69847"/>
              <a:gd name="connsiteY7" fmla="*/ 66044 h 72498"/>
              <a:gd name="connsiteX8" fmla="*/ 38958 w 69847"/>
              <a:gd name="connsiteY8" fmla="*/ 72499 h 72498"/>
              <a:gd name="connsiteX9" fmla="*/ 0 w 69847"/>
              <a:gd name="connsiteY9" fmla="*/ 36999 h 72498"/>
              <a:gd name="connsiteX10" fmla="*/ 50253 w 69847"/>
              <a:gd name="connsiteY10" fmla="*/ 29507 h 72498"/>
              <a:gd name="connsiteX11" fmla="*/ 35730 w 69847"/>
              <a:gd name="connsiteY11" fmla="*/ 15099 h 72498"/>
              <a:gd name="connsiteX12" fmla="*/ 20286 w 69847"/>
              <a:gd name="connsiteY12" fmla="*/ 29507 h 72498"/>
              <a:gd name="connsiteX13" fmla="*/ 50253 w 69847"/>
              <a:gd name="connsiteY13" fmla="*/ 29507 h 7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847" h="72498">
                <a:moveTo>
                  <a:pt x="115" y="36884"/>
                </a:moveTo>
                <a:cubicBezTo>
                  <a:pt x="115" y="15560"/>
                  <a:pt x="14408" y="0"/>
                  <a:pt x="35730" y="0"/>
                </a:cubicBezTo>
                <a:cubicBezTo>
                  <a:pt x="55901" y="0"/>
                  <a:pt x="69848" y="14408"/>
                  <a:pt x="69848" y="34463"/>
                </a:cubicBezTo>
                <a:cubicBezTo>
                  <a:pt x="69848" y="37229"/>
                  <a:pt x="69732" y="39880"/>
                  <a:pt x="69387" y="42531"/>
                </a:cubicBezTo>
                <a:lnTo>
                  <a:pt x="20747" y="42531"/>
                </a:lnTo>
                <a:cubicBezTo>
                  <a:pt x="23282" y="51060"/>
                  <a:pt x="30890" y="56363"/>
                  <a:pt x="41033" y="56363"/>
                </a:cubicBezTo>
                <a:cubicBezTo>
                  <a:pt x="49101" y="56363"/>
                  <a:pt x="56823" y="54288"/>
                  <a:pt x="64085" y="50023"/>
                </a:cubicBezTo>
                <a:lnTo>
                  <a:pt x="64085" y="66044"/>
                </a:lnTo>
                <a:cubicBezTo>
                  <a:pt x="56362" y="70424"/>
                  <a:pt x="47718" y="72499"/>
                  <a:pt x="38958" y="72499"/>
                </a:cubicBezTo>
                <a:cubicBezTo>
                  <a:pt x="16943" y="72499"/>
                  <a:pt x="0" y="58898"/>
                  <a:pt x="0" y="36999"/>
                </a:cubicBezTo>
                <a:close/>
                <a:moveTo>
                  <a:pt x="50253" y="29507"/>
                </a:moveTo>
                <a:cubicBezTo>
                  <a:pt x="49331" y="21323"/>
                  <a:pt x="44260" y="15099"/>
                  <a:pt x="35730" y="15099"/>
                </a:cubicBezTo>
                <a:cubicBezTo>
                  <a:pt x="27201" y="15099"/>
                  <a:pt x="21899" y="21208"/>
                  <a:pt x="20286" y="29507"/>
                </a:cubicBezTo>
                <a:lnTo>
                  <a:pt x="50253" y="2950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2" name="Freeform: Shape 491">
            <a:extLst>
              <a:ext uri="{FF2B5EF4-FFF2-40B4-BE49-F238E27FC236}">
                <a16:creationId xmlns:a16="http://schemas.microsoft.com/office/drawing/2014/main" id="{F2110D43-8BF2-44D9-B026-165643DD902E}"/>
              </a:ext>
            </a:extLst>
          </p:cNvPr>
          <p:cNvSpPr/>
          <p:nvPr/>
        </p:nvSpPr>
        <p:spPr>
          <a:xfrm>
            <a:off x="3755763" y="4538266"/>
            <a:ext cx="45066" cy="91286"/>
          </a:xfrm>
          <a:custGeom>
            <a:avLst/>
            <a:gdLst>
              <a:gd name="connsiteX0" fmla="*/ 26741 w 45066"/>
              <a:gd name="connsiteY0" fmla="*/ 91286 h 91286"/>
              <a:gd name="connsiteX1" fmla="*/ 0 w 45066"/>
              <a:gd name="connsiteY1" fmla="*/ 63509 h 91286"/>
              <a:gd name="connsiteX2" fmla="*/ 0 w 45066"/>
              <a:gd name="connsiteY2" fmla="*/ 0 h 91286"/>
              <a:gd name="connsiteX3" fmla="*/ 19248 w 45066"/>
              <a:gd name="connsiteY3" fmla="*/ 0 h 91286"/>
              <a:gd name="connsiteX4" fmla="*/ 19248 w 45066"/>
              <a:gd name="connsiteY4" fmla="*/ 20171 h 91286"/>
              <a:gd name="connsiteX5" fmla="*/ 44260 w 45066"/>
              <a:gd name="connsiteY5" fmla="*/ 20171 h 91286"/>
              <a:gd name="connsiteX6" fmla="*/ 44260 w 45066"/>
              <a:gd name="connsiteY6" fmla="*/ 36538 h 91286"/>
              <a:gd name="connsiteX7" fmla="*/ 19248 w 45066"/>
              <a:gd name="connsiteY7" fmla="*/ 36538 h 91286"/>
              <a:gd name="connsiteX8" fmla="*/ 19248 w 45066"/>
              <a:gd name="connsiteY8" fmla="*/ 62471 h 91286"/>
              <a:gd name="connsiteX9" fmla="*/ 30774 w 45066"/>
              <a:gd name="connsiteY9" fmla="*/ 73652 h 91286"/>
              <a:gd name="connsiteX10" fmla="*/ 45067 w 45066"/>
              <a:gd name="connsiteY10" fmla="*/ 69617 h 91286"/>
              <a:gd name="connsiteX11" fmla="*/ 45067 w 45066"/>
              <a:gd name="connsiteY11" fmla="*/ 86330 h 91286"/>
              <a:gd name="connsiteX12" fmla="*/ 26856 w 45066"/>
              <a:gd name="connsiteY12" fmla="*/ 91171 h 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066" h="91286">
                <a:moveTo>
                  <a:pt x="26741" y="91286"/>
                </a:moveTo>
                <a:cubicBezTo>
                  <a:pt x="10143" y="91286"/>
                  <a:pt x="0" y="83218"/>
                  <a:pt x="0" y="63509"/>
                </a:cubicBezTo>
                <a:lnTo>
                  <a:pt x="0" y="0"/>
                </a:lnTo>
                <a:lnTo>
                  <a:pt x="19248" y="0"/>
                </a:lnTo>
                <a:lnTo>
                  <a:pt x="19248" y="20171"/>
                </a:lnTo>
                <a:lnTo>
                  <a:pt x="44260" y="20171"/>
                </a:lnTo>
                <a:lnTo>
                  <a:pt x="44260" y="36538"/>
                </a:lnTo>
                <a:lnTo>
                  <a:pt x="19248" y="36538"/>
                </a:lnTo>
                <a:lnTo>
                  <a:pt x="19248" y="62471"/>
                </a:lnTo>
                <a:cubicBezTo>
                  <a:pt x="19248" y="70309"/>
                  <a:pt x="24205" y="73652"/>
                  <a:pt x="30774" y="73652"/>
                </a:cubicBezTo>
                <a:cubicBezTo>
                  <a:pt x="35846" y="73652"/>
                  <a:pt x="40687" y="72384"/>
                  <a:pt x="45067" y="69617"/>
                </a:cubicBezTo>
                <a:lnTo>
                  <a:pt x="45067" y="86330"/>
                </a:lnTo>
                <a:cubicBezTo>
                  <a:pt x="40110" y="89673"/>
                  <a:pt x="33771" y="91171"/>
                  <a:pt x="26856" y="91171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3" name="Freeform: Shape 492">
            <a:extLst>
              <a:ext uri="{FF2B5EF4-FFF2-40B4-BE49-F238E27FC236}">
                <a16:creationId xmlns:a16="http://schemas.microsoft.com/office/drawing/2014/main" id="{11CFD9C0-6B9F-47A3-9925-F2FD494D9B95}"/>
              </a:ext>
            </a:extLst>
          </p:cNvPr>
          <p:cNvSpPr/>
          <p:nvPr/>
        </p:nvSpPr>
        <p:spPr>
          <a:xfrm>
            <a:off x="3843707" y="4557169"/>
            <a:ext cx="107883" cy="71000"/>
          </a:xfrm>
          <a:custGeom>
            <a:avLst/>
            <a:gdLst>
              <a:gd name="connsiteX0" fmla="*/ 19133 w 107883"/>
              <a:gd name="connsiteY0" fmla="*/ 71001 h 71000"/>
              <a:gd name="connsiteX1" fmla="*/ 0 w 107883"/>
              <a:gd name="connsiteY1" fmla="*/ 71001 h 71000"/>
              <a:gd name="connsiteX2" fmla="*/ 0 w 107883"/>
              <a:gd name="connsiteY2" fmla="*/ 1383 h 71000"/>
              <a:gd name="connsiteX3" fmla="*/ 19133 w 107883"/>
              <a:gd name="connsiteY3" fmla="*/ 1383 h 71000"/>
              <a:gd name="connsiteX4" fmla="*/ 19133 w 107883"/>
              <a:gd name="connsiteY4" fmla="*/ 9221 h 71000"/>
              <a:gd name="connsiteX5" fmla="*/ 38843 w 107883"/>
              <a:gd name="connsiteY5" fmla="*/ 0 h 71000"/>
              <a:gd name="connsiteX6" fmla="*/ 58898 w 107883"/>
              <a:gd name="connsiteY6" fmla="*/ 10950 h 71000"/>
              <a:gd name="connsiteX7" fmla="*/ 81720 w 107883"/>
              <a:gd name="connsiteY7" fmla="*/ 0 h 71000"/>
              <a:gd name="connsiteX8" fmla="*/ 107884 w 107883"/>
              <a:gd name="connsiteY8" fmla="*/ 28469 h 71000"/>
              <a:gd name="connsiteX9" fmla="*/ 107884 w 107883"/>
              <a:gd name="connsiteY9" fmla="*/ 71001 h 71000"/>
              <a:gd name="connsiteX10" fmla="*/ 88635 w 107883"/>
              <a:gd name="connsiteY10" fmla="*/ 71001 h 71000"/>
              <a:gd name="connsiteX11" fmla="*/ 88635 w 107883"/>
              <a:gd name="connsiteY11" fmla="*/ 32964 h 71000"/>
              <a:gd name="connsiteX12" fmla="*/ 77109 w 107883"/>
              <a:gd name="connsiteY12" fmla="*/ 18326 h 71000"/>
              <a:gd name="connsiteX13" fmla="*/ 63393 w 107883"/>
              <a:gd name="connsiteY13" fmla="*/ 35731 h 71000"/>
              <a:gd name="connsiteX14" fmla="*/ 63393 w 107883"/>
              <a:gd name="connsiteY14" fmla="*/ 71001 h 71000"/>
              <a:gd name="connsiteX15" fmla="*/ 44145 w 107883"/>
              <a:gd name="connsiteY15" fmla="*/ 71001 h 71000"/>
              <a:gd name="connsiteX16" fmla="*/ 44145 w 107883"/>
              <a:gd name="connsiteY16" fmla="*/ 32964 h 71000"/>
              <a:gd name="connsiteX17" fmla="*/ 32619 w 107883"/>
              <a:gd name="connsiteY17" fmla="*/ 18326 h 71000"/>
              <a:gd name="connsiteX18" fmla="*/ 18903 w 107883"/>
              <a:gd name="connsiteY18" fmla="*/ 35846 h 71000"/>
              <a:gd name="connsiteX19" fmla="*/ 18903 w 107883"/>
              <a:gd name="connsiteY19" fmla="*/ 71001 h 7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7883" h="71000">
                <a:moveTo>
                  <a:pt x="19133" y="71001"/>
                </a:moveTo>
                <a:lnTo>
                  <a:pt x="0" y="71001"/>
                </a:lnTo>
                <a:lnTo>
                  <a:pt x="0" y="1383"/>
                </a:lnTo>
                <a:lnTo>
                  <a:pt x="19133" y="1383"/>
                </a:lnTo>
                <a:lnTo>
                  <a:pt x="19133" y="9221"/>
                </a:lnTo>
                <a:cubicBezTo>
                  <a:pt x="23974" y="3458"/>
                  <a:pt x="30659" y="0"/>
                  <a:pt x="38843" y="0"/>
                </a:cubicBezTo>
                <a:cubicBezTo>
                  <a:pt x="47833" y="0"/>
                  <a:pt x="54633" y="4149"/>
                  <a:pt x="58898" y="10950"/>
                </a:cubicBezTo>
                <a:cubicBezTo>
                  <a:pt x="63969" y="4265"/>
                  <a:pt x="71807" y="0"/>
                  <a:pt x="81720" y="0"/>
                </a:cubicBezTo>
                <a:cubicBezTo>
                  <a:pt x="98086" y="0"/>
                  <a:pt x="107884" y="12333"/>
                  <a:pt x="107884" y="28469"/>
                </a:cubicBezTo>
                <a:lnTo>
                  <a:pt x="107884" y="71001"/>
                </a:lnTo>
                <a:lnTo>
                  <a:pt x="88635" y="71001"/>
                </a:lnTo>
                <a:lnTo>
                  <a:pt x="88635" y="32964"/>
                </a:lnTo>
                <a:cubicBezTo>
                  <a:pt x="88635" y="23744"/>
                  <a:pt x="85062" y="18326"/>
                  <a:pt x="77109" y="18326"/>
                </a:cubicBezTo>
                <a:cubicBezTo>
                  <a:pt x="68695" y="18326"/>
                  <a:pt x="63393" y="26049"/>
                  <a:pt x="63393" y="35731"/>
                </a:cubicBezTo>
                <a:lnTo>
                  <a:pt x="63393" y="71001"/>
                </a:lnTo>
                <a:lnTo>
                  <a:pt x="44145" y="71001"/>
                </a:lnTo>
                <a:lnTo>
                  <a:pt x="44145" y="32964"/>
                </a:lnTo>
                <a:cubicBezTo>
                  <a:pt x="44145" y="23744"/>
                  <a:pt x="40687" y="18326"/>
                  <a:pt x="32619" y="18326"/>
                </a:cubicBezTo>
                <a:cubicBezTo>
                  <a:pt x="24204" y="18326"/>
                  <a:pt x="18903" y="26164"/>
                  <a:pt x="18903" y="35846"/>
                </a:cubicBezTo>
                <a:lnTo>
                  <a:pt x="18903" y="71001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4" name="Freeform: Shape 493">
            <a:extLst>
              <a:ext uri="{FF2B5EF4-FFF2-40B4-BE49-F238E27FC236}">
                <a16:creationId xmlns:a16="http://schemas.microsoft.com/office/drawing/2014/main" id="{51252F16-D092-4892-B7DF-11B6E52FFB76}"/>
              </a:ext>
            </a:extLst>
          </p:cNvPr>
          <p:cNvSpPr/>
          <p:nvPr/>
        </p:nvSpPr>
        <p:spPr>
          <a:xfrm>
            <a:off x="3963808" y="4557054"/>
            <a:ext cx="75034" cy="72498"/>
          </a:xfrm>
          <a:custGeom>
            <a:avLst/>
            <a:gdLst>
              <a:gd name="connsiteX0" fmla="*/ 0 w 75034"/>
              <a:gd name="connsiteY0" fmla="*/ 35846 h 72498"/>
              <a:gd name="connsiteX1" fmla="*/ 38036 w 75034"/>
              <a:gd name="connsiteY1" fmla="*/ 0 h 72498"/>
              <a:gd name="connsiteX2" fmla="*/ 75035 w 75034"/>
              <a:gd name="connsiteY2" fmla="*/ 35846 h 72498"/>
              <a:gd name="connsiteX3" fmla="*/ 38036 w 75034"/>
              <a:gd name="connsiteY3" fmla="*/ 72499 h 72498"/>
              <a:gd name="connsiteX4" fmla="*/ 0 w 75034"/>
              <a:gd name="connsiteY4" fmla="*/ 35846 h 72498"/>
              <a:gd name="connsiteX5" fmla="*/ 37690 w 75034"/>
              <a:gd name="connsiteY5" fmla="*/ 17866 h 72498"/>
              <a:gd name="connsiteX6" fmla="*/ 19709 w 75034"/>
              <a:gd name="connsiteY6" fmla="*/ 36077 h 72498"/>
              <a:gd name="connsiteX7" fmla="*/ 37690 w 75034"/>
              <a:gd name="connsiteY7" fmla="*/ 54633 h 72498"/>
              <a:gd name="connsiteX8" fmla="*/ 55440 w 75034"/>
              <a:gd name="connsiteY8" fmla="*/ 36077 h 72498"/>
              <a:gd name="connsiteX9" fmla="*/ 37690 w 75034"/>
              <a:gd name="connsiteY9" fmla="*/ 17866 h 7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034" h="72498">
                <a:moveTo>
                  <a:pt x="0" y="35846"/>
                </a:moveTo>
                <a:cubicBezTo>
                  <a:pt x="0" y="14638"/>
                  <a:pt x="16367" y="0"/>
                  <a:pt x="38036" y="0"/>
                </a:cubicBezTo>
                <a:cubicBezTo>
                  <a:pt x="59705" y="0"/>
                  <a:pt x="75035" y="14753"/>
                  <a:pt x="75035" y="35846"/>
                </a:cubicBezTo>
                <a:cubicBezTo>
                  <a:pt x="75035" y="56939"/>
                  <a:pt x="59244" y="72499"/>
                  <a:pt x="38036" y="72499"/>
                </a:cubicBezTo>
                <a:cubicBezTo>
                  <a:pt x="16828" y="72499"/>
                  <a:pt x="0" y="57400"/>
                  <a:pt x="0" y="35846"/>
                </a:cubicBezTo>
                <a:close/>
                <a:moveTo>
                  <a:pt x="37690" y="17866"/>
                </a:moveTo>
                <a:cubicBezTo>
                  <a:pt x="27202" y="17866"/>
                  <a:pt x="19709" y="25472"/>
                  <a:pt x="19709" y="36077"/>
                </a:cubicBezTo>
                <a:cubicBezTo>
                  <a:pt x="19709" y="46681"/>
                  <a:pt x="27202" y="54633"/>
                  <a:pt x="37690" y="54633"/>
                </a:cubicBezTo>
                <a:cubicBezTo>
                  <a:pt x="48179" y="54633"/>
                  <a:pt x="55440" y="46911"/>
                  <a:pt x="55440" y="36077"/>
                </a:cubicBezTo>
                <a:cubicBezTo>
                  <a:pt x="55440" y="25242"/>
                  <a:pt x="47948" y="17866"/>
                  <a:pt x="37690" y="17866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5" name="Freeform: Shape 494">
            <a:extLst>
              <a:ext uri="{FF2B5EF4-FFF2-40B4-BE49-F238E27FC236}">
                <a16:creationId xmlns:a16="http://schemas.microsoft.com/office/drawing/2014/main" id="{32590323-C27E-45FB-8913-870C3097D4B8}"/>
              </a:ext>
            </a:extLst>
          </p:cNvPr>
          <p:cNvSpPr/>
          <p:nvPr/>
        </p:nvSpPr>
        <p:spPr>
          <a:xfrm>
            <a:off x="4052789" y="4557169"/>
            <a:ext cx="66044" cy="71000"/>
          </a:xfrm>
          <a:custGeom>
            <a:avLst/>
            <a:gdLst>
              <a:gd name="connsiteX0" fmla="*/ 19133 w 66044"/>
              <a:gd name="connsiteY0" fmla="*/ 71001 h 71000"/>
              <a:gd name="connsiteX1" fmla="*/ 0 w 66044"/>
              <a:gd name="connsiteY1" fmla="*/ 71001 h 71000"/>
              <a:gd name="connsiteX2" fmla="*/ 0 w 66044"/>
              <a:gd name="connsiteY2" fmla="*/ 1383 h 71000"/>
              <a:gd name="connsiteX3" fmla="*/ 19133 w 66044"/>
              <a:gd name="connsiteY3" fmla="*/ 1383 h 71000"/>
              <a:gd name="connsiteX4" fmla="*/ 19133 w 66044"/>
              <a:gd name="connsiteY4" fmla="*/ 9682 h 71000"/>
              <a:gd name="connsiteX5" fmla="*/ 40226 w 66044"/>
              <a:gd name="connsiteY5" fmla="*/ 0 h 71000"/>
              <a:gd name="connsiteX6" fmla="*/ 66044 w 66044"/>
              <a:gd name="connsiteY6" fmla="*/ 28469 h 71000"/>
              <a:gd name="connsiteX7" fmla="*/ 66044 w 66044"/>
              <a:gd name="connsiteY7" fmla="*/ 71001 h 71000"/>
              <a:gd name="connsiteX8" fmla="*/ 46681 w 66044"/>
              <a:gd name="connsiteY8" fmla="*/ 71001 h 71000"/>
              <a:gd name="connsiteX9" fmla="*/ 46681 w 66044"/>
              <a:gd name="connsiteY9" fmla="*/ 33080 h 71000"/>
              <a:gd name="connsiteX10" fmla="*/ 34348 w 66044"/>
              <a:gd name="connsiteY10" fmla="*/ 18326 h 71000"/>
              <a:gd name="connsiteX11" fmla="*/ 19018 w 66044"/>
              <a:gd name="connsiteY11" fmla="*/ 35846 h 71000"/>
              <a:gd name="connsiteX12" fmla="*/ 19018 w 66044"/>
              <a:gd name="connsiteY12" fmla="*/ 71001 h 7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044" h="71000">
                <a:moveTo>
                  <a:pt x="19133" y="71001"/>
                </a:moveTo>
                <a:lnTo>
                  <a:pt x="0" y="71001"/>
                </a:lnTo>
                <a:lnTo>
                  <a:pt x="0" y="1383"/>
                </a:lnTo>
                <a:lnTo>
                  <a:pt x="19133" y="1383"/>
                </a:lnTo>
                <a:lnTo>
                  <a:pt x="19133" y="9682"/>
                </a:lnTo>
                <a:cubicBezTo>
                  <a:pt x="24205" y="3688"/>
                  <a:pt x="31351" y="0"/>
                  <a:pt x="40226" y="0"/>
                </a:cubicBezTo>
                <a:cubicBezTo>
                  <a:pt x="56363" y="0"/>
                  <a:pt x="66044" y="12333"/>
                  <a:pt x="66044" y="28469"/>
                </a:cubicBezTo>
                <a:lnTo>
                  <a:pt x="66044" y="71001"/>
                </a:lnTo>
                <a:lnTo>
                  <a:pt x="46681" y="71001"/>
                </a:lnTo>
                <a:lnTo>
                  <a:pt x="46681" y="33080"/>
                </a:lnTo>
                <a:cubicBezTo>
                  <a:pt x="46681" y="23859"/>
                  <a:pt x="42762" y="18326"/>
                  <a:pt x="34348" y="18326"/>
                </a:cubicBezTo>
                <a:cubicBezTo>
                  <a:pt x="24896" y="18326"/>
                  <a:pt x="19018" y="26164"/>
                  <a:pt x="19018" y="35846"/>
                </a:cubicBezTo>
                <a:lnTo>
                  <a:pt x="19018" y="71001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6" name="Freeform: Shape 495">
            <a:extLst>
              <a:ext uri="{FF2B5EF4-FFF2-40B4-BE49-F238E27FC236}">
                <a16:creationId xmlns:a16="http://schemas.microsoft.com/office/drawing/2014/main" id="{4EBB459D-7F82-4BC4-B248-1265AF96FBE7}"/>
              </a:ext>
            </a:extLst>
          </p:cNvPr>
          <p:cNvSpPr/>
          <p:nvPr/>
        </p:nvSpPr>
        <p:spPr>
          <a:xfrm>
            <a:off x="4130936" y="4557054"/>
            <a:ext cx="69847" cy="72498"/>
          </a:xfrm>
          <a:custGeom>
            <a:avLst/>
            <a:gdLst>
              <a:gd name="connsiteX0" fmla="*/ 115 w 69847"/>
              <a:gd name="connsiteY0" fmla="*/ 36884 h 72498"/>
              <a:gd name="connsiteX1" fmla="*/ 35731 w 69847"/>
              <a:gd name="connsiteY1" fmla="*/ 0 h 72498"/>
              <a:gd name="connsiteX2" fmla="*/ 69848 w 69847"/>
              <a:gd name="connsiteY2" fmla="*/ 34463 h 72498"/>
              <a:gd name="connsiteX3" fmla="*/ 69387 w 69847"/>
              <a:gd name="connsiteY3" fmla="*/ 42531 h 72498"/>
              <a:gd name="connsiteX4" fmla="*/ 20747 w 69847"/>
              <a:gd name="connsiteY4" fmla="*/ 42531 h 72498"/>
              <a:gd name="connsiteX5" fmla="*/ 41033 w 69847"/>
              <a:gd name="connsiteY5" fmla="*/ 56363 h 72498"/>
              <a:gd name="connsiteX6" fmla="*/ 64085 w 69847"/>
              <a:gd name="connsiteY6" fmla="*/ 50023 h 72498"/>
              <a:gd name="connsiteX7" fmla="*/ 64085 w 69847"/>
              <a:gd name="connsiteY7" fmla="*/ 66044 h 72498"/>
              <a:gd name="connsiteX8" fmla="*/ 38958 w 69847"/>
              <a:gd name="connsiteY8" fmla="*/ 72499 h 72498"/>
              <a:gd name="connsiteX9" fmla="*/ 0 w 69847"/>
              <a:gd name="connsiteY9" fmla="*/ 36999 h 72498"/>
              <a:gd name="connsiteX10" fmla="*/ 50254 w 69847"/>
              <a:gd name="connsiteY10" fmla="*/ 29507 h 72498"/>
              <a:gd name="connsiteX11" fmla="*/ 35731 w 69847"/>
              <a:gd name="connsiteY11" fmla="*/ 15099 h 72498"/>
              <a:gd name="connsiteX12" fmla="*/ 20286 w 69847"/>
              <a:gd name="connsiteY12" fmla="*/ 29507 h 72498"/>
              <a:gd name="connsiteX13" fmla="*/ 50254 w 69847"/>
              <a:gd name="connsiteY13" fmla="*/ 29507 h 7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847" h="72498">
                <a:moveTo>
                  <a:pt x="115" y="36884"/>
                </a:moveTo>
                <a:cubicBezTo>
                  <a:pt x="115" y="15560"/>
                  <a:pt x="14408" y="0"/>
                  <a:pt x="35731" y="0"/>
                </a:cubicBezTo>
                <a:cubicBezTo>
                  <a:pt x="55901" y="0"/>
                  <a:pt x="69848" y="14408"/>
                  <a:pt x="69848" y="34463"/>
                </a:cubicBezTo>
                <a:cubicBezTo>
                  <a:pt x="69848" y="37229"/>
                  <a:pt x="69733" y="39880"/>
                  <a:pt x="69387" y="42531"/>
                </a:cubicBezTo>
                <a:lnTo>
                  <a:pt x="20747" y="42531"/>
                </a:lnTo>
                <a:cubicBezTo>
                  <a:pt x="23283" y="51060"/>
                  <a:pt x="30890" y="56363"/>
                  <a:pt x="41033" y="56363"/>
                </a:cubicBezTo>
                <a:cubicBezTo>
                  <a:pt x="49101" y="56363"/>
                  <a:pt x="56823" y="54288"/>
                  <a:pt x="64085" y="50023"/>
                </a:cubicBezTo>
                <a:lnTo>
                  <a:pt x="64085" y="66044"/>
                </a:lnTo>
                <a:cubicBezTo>
                  <a:pt x="56363" y="70424"/>
                  <a:pt x="47718" y="72499"/>
                  <a:pt x="38958" y="72499"/>
                </a:cubicBezTo>
                <a:cubicBezTo>
                  <a:pt x="16943" y="72499"/>
                  <a:pt x="0" y="58898"/>
                  <a:pt x="0" y="36999"/>
                </a:cubicBezTo>
                <a:close/>
                <a:moveTo>
                  <a:pt x="50254" y="29507"/>
                </a:moveTo>
                <a:cubicBezTo>
                  <a:pt x="49331" y="21323"/>
                  <a:pt x="44260" y="15099"/>
                  <a:pt x="35731" y="15099"/>
                </a:cubicBezTo>
                <a:cubicBezTo>
                  <a:pt x="27202" y="15099"/>
                  <a:pt x="21899" y="21208"/>
                  <a:pt x="20286" y="29507"/>
                </a:cubicBezTo>
                <a:lnTo>
                  <a:pt x="50254" y="2950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7" name="Freeform: Shape 496">
            <a:extLst>
              <a:ext uri="{FF2B5EF4-FFF2-40B4-BE49-F238E27FC236}">
                <a16:creationId xmlns:a16="http://schemas.microsoft.com/office/drawing/2014/main" id="{E85DFE42-671A-4A42-9B7E-E594A6C23342}"/>
              </a:ext>
            </a:extLst>
          </p:cNvPr>
          <p:cNvSpPr/>
          <p:nvPr/>
        </p:nvSpPr>
        <p:spPr>
          <a:xfrm>
            <a:off x="4202628" y="4558437"/>
            <a:ext cx="76302" cy="104195"/>
          </a:xfrm>
          <a:custGeom>
            <a:avLst/>
            <a:gdLst>
              <a:gd name="connsiteX0" fmla="*/ 25818 w 76302"/>
              <a:gd name="connsiteY0" fmla="*/ 104196 h 104195"/>
              <a:gd name="connsiteX1" fmla="*/ 5763 w 76302"/>
              <a:gd name="connsiteY1" fmla="*/ 104196 h 104195"/>
              <a:gd name="connsiteX2" fmla="*/ 28815 w 76302"/>
              <a:gd name="connsiteY2" fmla="*/ 56363 h 104195"/>
              <a:gd name="connsiteX3" fmla="*/ 0 w 76302"/>
              <a:gd name="connsiteY3" fmla="*/ 0 h 104195"/>
              <a:gd name="connsiteX4" fmla="*/ 22591 w 76302"/>
              <a:gd name="connsiteY4" fmla="*/ 0 h 104195"/>
              <a:gd name="connsiteX5" fmla="*/ 39304 w 76302"/>
              <a:gd name="connsiteY5" fmla="*/ 34924 h 104195"/>
              <a:gd name="connsiteX6" fmla="*/ 56132 w 76302"/>
              <a:gd name="connsiteY6" fmla="*/ 0 h 104195"/>
              <a:gd name="connsiteX7" fmla="*/ 76302 w 76302"/>
              <a:gd name="connsiteY7" fmla="*/ 0 h 104195"/>
              <a:gd name="connsiteX8" fmla="*/ 25703 w 76302"/>
              <a:gd name="connsiteY8" fmla="*/ 104196 h 10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02" h="104195">
                <a:moveTo>
                  <a:pt x="25818" y="104196"/>
                </a:moveTo>
                <a:lnTo>
                  <a:pt x="5763" y="104196"/>
                </a:lnTo>
                <a:lnTo>
                  <a:pt x="28815" y="56363"/>
                </a:lnTo>
                <a:lnTo>
                  <a:pt x="0" y="0"/>
                </a:lnTo>
                <a:lnTo>
                  <a:pt x="22591" y="0"/>
                </a:lnTo>
                <a:lnTo>
                  <a:pt x="39304" y="34924"/>
                </a:lnTo>
                <a:lnTo>
                  <a:pt x="56132" y="0"/>
                </a:lnTo>
                <a:lnTo>
                  <a:pt x="76302" y="0"/>
                </a:lnTo>
                <a:lnTo>
                  <a:pt x="25703" y="10419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8" name="Freeform: Shape 497">
            <a:extLst>
              <a:ext uri="{FF2B5EF4-FFF2-40B4-BE49-F238E27FC236}">
                <a16:creationId xmlns:a16="http://schemas.microsoft.com/office/drawing/2014/main" id="{1766F6EA-D2EC-471C-8D06-E203D3285F51}"/>
              </a:ext>
            </a:extLst>
          </p:cNvPr>
          <p:cNvSpPr/>
          <p:nvPr/>
        </p:nvSpPr>
        <p:spPr>
          <a:xfrm>
            <a:off x="4315353" y="4556938"/>
            <a:ext cx="52674" cy="72268"/>
          </a:xfrm>
          <a:custGeom>
            <a:avLst/>
            <a:gdLst>
              <a:gd name="connsiteX0" fmla="*/ 24320 w 52674"/>
              <a:gd name="connsiteY0" fmla="*/ 58437 h 72268"/>
              <a:gd name="connsiteX1" fmla="*/ 33425 w 52674"/>
              <a:gd name="connsiteY1" fmla="*/ 52328 h 72268"/>
              <a:gd name="connsiteX2" fmla="*/ 28585 w 52674"/>
              <a:gd name="connsiteY2" fmla="*/ 46335 h 72268"/>
              <a:gd name="connsiteX3" fmla="*/ 15560 w 52674"/>
              <a:gd name="connsiteY3" fmla="*/ 40918 h 72268"/>
              <a:gd name="connsiteX4" fmla="*/ 115 w 52674"/>
              <a:gd name="connsiteY4" fmla="*/ 21323 h 72268"/>
              <a:gd name="connsiteX5" fmla="*/ 26510 w 52674"/>
              <a:gd name="connsiteY5" fmla="*/ 0 h 72268"/>
              <a:gd name="connsiteX6" fmla="*/ 48640 w 52674"/>
              <a:gd name="connsiteY6" fmla="*/ 5648 h 72268"/>
              <a:gd name="connsiteX7" fmla="*/ 48640 w 52674"/>
              <a:gd name="connsiteY7" fmla="*/ 23167 h 72268"/>
              <a:gd name="connsiteX8" fmla="*/ 27547 w 52674"/>
              <a:gd name="connsiteY8" fmla="*/ 13601 h 72268"/>
              <a:gd name="connsiteX9" fmla="*/ 19133 w 52674"/>
              <a:gd name="connsiteY9" fmla="*/ 19364 h 72268"/>
              <a:gd name="connsiteX10" fmla="*/ 24551 w 52674"/>
              <a:gd name="connsiteY10" fmla="*/ 25357 h 72268"/>
              <a:gd name="connsiteX11" fmla="*/ 38036 w 52674"/>
              <a:gd name="connsiteY11" fmla="*/ 31120 h 72268"/>
              <a:gd name="connsiteX12" fmla="*/ 52674 w 52674"/>
              <a:gd name="connsiteY12" fmla="*/ 49216 h 72268"/>
              <a:gd name="connsiteX13" fmla="*/ 23974 w 52674"/>
              <a:gd name="connsiteY13" fmla="*/ 72269 h 72268"/>
              <a:gd name="connsiteX14" fmla="*/ 0 w 52674"/>
              <a:gd name="connsiteY14" fmla="*/ 65583 h 72268"/>
              <a:gd name="connsiteX15" fmla="*/ 0 w 52674"/>
              <a:gd name="connsiteY15" fmla="*/ 47372 h 72268"/>
              <a:gd name="connsiteX16" fmla="*/ 24320 w 52674"/>
              <a:gd name="connsiteY16" fmla="*/ 58207 h 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674" h="72268">
                <a:moveTo>
                  <a:pt x="24320" y="58437"/>
                </a:moveTo>
                <a:cubicBezTo>
                  <a:pt x="29968" y="58437"/>
                  <a:pt x="33425" y="56132"/>
                  <a:pt x="33425" y="52328"/>
                </a:cubicBezTo>
                <a:cubicBezTo>
                  <a:pt x="33425" y="49793"/>
                  <a:pt x="32273" y="48064"/>
                  <a:pt x="28585" y="46335"/>
                </a:cubicBezTo>
                <a:lnTo>
                  <a:pt x="15560" y="40918"/>
                </a:lnTo>
                <a:cubicBezTo>
                  <a:pt x="6109" y="36884"/>
                  <a:pt x="115" y="31927"/>
                  <a:pt x="115" y="21323"/>
                </a:cubicBezTo>
                <a:cubicBezTo>
                  <a:pt x="115" y="8068"/>
                  <a:pt x="10604" y="0"/>
                  <a:pt x="26510" y="0"/>
                </a:cubicBezTo>
                <a:cubicBezTo>
                  <a:pt x="34809" y="0"/>
                  <a:pt x="42531" y="1960"/>
                  <a:pt x="48640" y="5648"/>
                </a:cubicBezTo>
                <a:lnTo>
                  <a:pt x="48640" y="23167"/>
                </a:lnTo>
                <a:cubicBezTo>
                  <a:pt x="41840" y="17174"/>
                  <a:pt x="33887" y="13601"/>
                  <a:pt x="27547" y="13601"/>
                </a:cubicBezTo>
                <a:cubicBezTo>
                  <a:pt x="22245" y="13601"/>
                  <a:pt x="19133" y="15791"/>
                  <a:pt x="19133" y="19364"/>
                </a:cubicBezTo>
                <a:cubicBezTo>
                  <a:pt x="19133" y="22246"/>
                  <a:pt x="20516" y="23744"/>
                  <a:pt x="24551" y="25357"/>
                </a:cubicBezTo>
                <a:lnTo>
                  <a:pt x="38036" y="31120"/>
                </a:lnTo>
                <a:cubicBezTo>
                  <a:pt x="47948" y="35385"/>
                  <a:pt x="52674" y="40687"/>
                  <a:pt x="52674" y="49216"/>
                </a:cubicBezTo>
                <a:cubicBezTo>
                  <a:pt x="52674" y="63854"/>
                  <a:pt x="40341" y="72269"/>
                  <a:pt x="23974" y="72269"/>
                </a:cubicBezTo>
                <a:cubicBezTo>
                  <a:pt x="14869" y="72269"/>
                  <a:pt x="6224" y="69733"/>
                  <a:pt x="0" y="65583"/>
                </a:cubicBezTo>
                <a:lnTo>
                  <a:pt x="0" y="47372"/>
                </a:lnTo>
                <a:cubicBezTo>
                  <a:pt x="7607" y="54518"/>
                  <a:pt x="16367" y="58207"/>
                  <a:pt x="24320" y="5820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9" name="Freeform: Shape 498">
            <a:extLst>
              <a:ext uri="{FF2B5EF4-FFF2-40B4-BE49-F238E27FC236}">
                <a16:creationId xmlns:a16="http://schemas.microsoft.com/office/drawing/2014/main" id="{8B6C19BE-8486-4B51-9903-AA85200B5DEB}"/>
              </a:ext>
            </a:extLst>
          </p:cNvPr>
          <p:cNvSpPr/>
          <p:nvPr/>
        </p:nvSpPr>
        <p:spPr>
          <a:xfrm>
            <a:off x="4376441" y="4556938"/>
            <a:ext cx="74688" cy="72498"/>
          </a:xfrm>
          <a:custGeom>
            <a:avLst/>
            <a:gdLst>
              <a:gd name="connsiteX0" fmla="*/ 55325 w 74688"/>
              <a:gd name="connsiteY0" fmla="*/ 63278 h 72498"/>
              <a:gd name="connsiteX1" fmla="*/ 34693 w 74688"/>
              <a:gd name="connsiteY1" fmla="*/ 72499 h 72498"/>
              <a:gd name="connsiteX2" fmla="*/ 0 w 74688"/>
              <a:gd name="connsiteY2" fmla="*/ 36538 h 72498"/>
              <a:gd name="connsiteX3" fmla="*/ 34693 w 74688"/>
              <a:gd name="connsiteY3" fmla="*/ 0 h 72498"/>
              <a:gd name="connsiteX4" fmla="*/ 55325 w 74688"/>
              <a:gd name="connsiteY4" fmla="*/ 9451 h 72498"/>
              <a:gd name="connsiteX5" fmla="*/ 55325 w 74688"/>
              <a:gd name="connsiteY5" fmla="*/ 1383 h 72498"/>
              <a:gd name="connsiteX6" fmla="*/ 74689 w 74688"/>
              <a:gd name="connsiteY6" fmla="*/ 1383 h 72498"/>
              <a:gd name="connsiteX7" fmla="*/ 74689 w 74688"/>
              <a:gd name="connsiteY7" fmla="*/ 71001 h 72498"/>
              <a:gd name="connsiteX8" fmla="*/ 55325 w 74688"/>
              <a:gd name="connsiteY8" fmla="*/ 71001 h 72498"/>
              <a:gd name="connsiteX9" fmla="*/ 55325 w 74688"/>
              <a:gd name="connsiteY9" fmla="*/ 63163 h 72498"/>
              <a:gd name="connsiteX10" fmla="*/ 19825 w 74688"/>
              <a:gd name="connsiteY10" fmla="*/ 36653 h 72498"/>
              <a:gd name="connsiteX11" fmla="*/ 37344 w 74688"/>
              <a:gd name="connsiteY11" fmla="*/ 54749 h 72498"/>
              <a:gd name="connsiteX12" fmla="*/ 55325 w 74688"/>
              <a:gd name="connsiteY12" fmla="*/ 36653 h 72498"/>
              <a:gd name="connsiteX13" fmla="*/ 37344 w 74688"/>
              <a:gd name="connsiteY13" fmla="*/ 17981 h 72498"/>
              <a:gd name="connsiteX14" fmla="*/ 19825 w 74688"/>
              <a:gd name="connsiteY14" fmla="*/ 36653 h 7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688" h="72498">
                <a:moveTo>
                  <a:pt x="55325" y="63278"/>
                </a:moveTo>
                <a:cubicBezTo>
                  <a:pt x="50369" y="69041"/>
                  <a:pt x="43223" y="72499"/>
                  <a:pt x="34693" y="72499"/>
                </a:cubicBezTo>
                <a:cubicBezTo>
                  <a:pt x="14408" y="72499"/>
                  <a:pt x="0" y="57284"/>
                  <a:pt x="0" y="36538"/>
                </a:cubicBezTo>
                <a:cubicBezTo>
                  <a:pt x="0" y="15791"/>
                  <a:pt x="14292" y="0"/>
                  <a:pt x="34693" y="0"/>
                </a:cubicBezTo>
                <a:cubicBezTo>
                  <a:pt x="43107" y="0"/>
                  <a:pt x="50253" y="3458"/>
                  <a:pt x="55325" y="9451"/>
                </a:cubicBezTo>
                <a:lnTo>
                  <a:pt x="55325" y="1383"/>
                </a:lnTo>
                <a:lnTo>
                  <a:pt x="74689" y="1383"/>
                </a:lnTo>
                <a:lnTo>
                  <a:pt x="74689" y="71001"/>
                </a:lnTo>
                <a:lnTo>
                  <a:pt x="55325" y="71001"/>
                </a:lnTo>
                <a:lnTo>
                  <a:pt x="55325" y="63163"/>
                </a:lnTo>
                <a:close/>
                <a:moveTo>
                  <a:pt x="19825" y="36653"/>
                </a:moveTo>
                <a:cubicBezTo>
                  <a:pt x="19825" y="47142"/>
                  <a:pt x="27317" y="54749"/>
                  <a:pt x="37344" y="54749"/>
                </a:cubicBezTo>
                <a:cubicBezTo>
                  <a:pt x="47372" y="54749"/>
                  <a:pt x="55325" y="47257"/>
                  <a:pt x="55325" y="36653"/>
                </a:cubicBezTo>
                <a:cubicBezTo>
                  <a:pt x="55325" y="26049"/>
                  <a:pt x="47718" y="17981"/>
                  <a:pt x="37344" y="17981"/>
                </a:cubicBezTo>
                <a:cubicBezTo>
                  <a:pt x="26971" y="17981"/>
                  <a:pt x="19825" y="25819"/>
                  <a:pt x="19825" y="36653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0" name="Freeform: Shape 499">
            <a:extLst>
              <a:ext uri="{FF2B5EF4-FFF2-40B4-BE49-F238E27FC236}">
                <a16:creationId xmlns:a16="http://schemas.microsoft.com/office/drawing/2014/main" id="{969612E9-FBE8-46C5-A665-D088F4D18C78}"/>
              </a:ext>
            </a:extLst>
          </p:cNvPr>
          <p:cNvSpPr/>
          <p:nvPr/>
        </p:nvSpPr>
        <p:spPr>
          <a:xfrm>
            <a:off x="4460581" y="4558437"/>
            <a:ext cx="75841" cy="72268"/>
          </a:xfrm>
          <a:custGeom>
            <a:avLst/>
            <a:gdLst>
              <a:gd name="connsiteX0" fmla="*/ 38036 w 75841"/>
              <a:gd name="connsiteY0" fmla="*/ 72269 h 72268"/>
              <a:gd name="connsiteX1" fmla="*/ 0 w 75841"/>
              <a:gd name="connsiteY1" fmla="*/ 0 h 72268"/>
              <a:gd name="connsiteX2" fmla="*/ 22245 w 75841"/>
              <a:gd name="connsiteY2" fmla="*/ 0 h 72268"/>
              <a:gd name="connsiteX3" fmla="*/ 38958 w 75841"/>
              <a:gd name="connsiteY3" fmla="*/ 34578 h 72268"/>
              <a:gd name="connsiteX4" fmla="*/ 55671 w 75841"/>
              <a:gd name="connsiteY4" fmla="*/ 0 h 72268"/>
              <a:gd name="connsiteX5" fmla="*/ 75841 w 75841"/>
              <a:gd name="connsiteY5" fmla="*/ 0 h 72268"/>
              <a:gd name="connsiteX6" fmla="*/ 37921 w 75841"/>
              <a:gd name="connsiteY6" fmla="*/ 72269 h 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41" h="72268">
                <a:moveTo>
                  <a:pt x="38036" y="72269"/>
                </a:moveTo>
                <a:lnTo>
                  <a:pt x="0" y="0"/>
                </a:lnTo>
                <a:lnTo>
                  <a:pt x="22245" y="0"/>
                </a:lnTo>
                <a:lnTo>
                  <a:pt x="38958" y="34578"/>
                </a:lnTo>
                <a:lnTo>
                  <a:pt x="55671" y="0"/>
                </a:lnTo>
                <a:lnTo>
                  <a:pt x="75841" y="0"/>
                </a:lnTo>
                <a:lnTo>
                  <a:pt x="37921" y="72269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1" name="Freeform: Shape 500">
            <a:extLst>
              <a:ext uri="{FF2B5EF4-FFF2-40B4-BE49-F238E27FC236}">
                <a16:creationId xmlns:a16="http://schemas.microsoft.com/office/drawing/2014/main" id="{BDB1912A-0067-46F6-A69E-9B296A4DFE84}"/>
              </a:ext>
            </a:extLst>
          </p:cNvPr>
          <p:cNvSpPr/>
          <p:nvPr/>
        </p:nvSpPr>
        <p:spPr>
          <a:xfrm>
            <a:off x="4536883" y="4558437"/>
            <a:ext cx="75841" cy="72268"/>
          </a:xfrm>
          <a:custGeom>
            <a:avLst/>
            <a:gdLst>
              <a:gd name="connsiteX0" fmla="*/ 38036 w 75841"/>
              <a:gd name="connsiteY0" fmla="*/ 72269 h 72268"/>
              <a:gd name="connsiteX1" fmla="*/ 0 w 75841"/>
              <a:gd name="connsiteY1" fmla="*/ 0 h 72268"/>
              <a:gd name="connsiteX2" fmla="*/ 22245 w 75841"/>
              <a:gd name="connsiteY2" fmla="*/ 0 h 72268"/>
              <a:gd name="connsiteX3" fmla="*/ 38958 w 75841"/>
              <a:gd name="connsiteY3" fmla="*/ 34578 h 72268"/>
              <a:gd name="connsiteX4" fmla="*/ 55671 w 75841"/>
              <a:gd name="connsiteY4" fmla="*/ 0 h 72268"/>
              <a:gd name="connsiteX5" fmla="*/ 75842 w 75841"/>
              <a:gd name="connsiteY5" fmla="*/ 0 h 72268"/>
              <a:gd name="connsiteX6" fmla="*/ 37921 w 75841"/>
              <a:gd name="connsiteY6" fmla="*/ 72269 h 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41" h="72268">
                <a:moveTo>
                  <a:pt x="38036" y="72269"/>
                </a:moveTo>
                <a:lnTo>
                  <a:pt x="0" y="0"/>
                </a:lnTo>
                <a:lnTo>
                  <a:pt x="22245" y="0"/>
                </a:lnTo>
                <a:lnTo>
                  <a:pt x="38958" y="34578"/>
                </a:lnTo>
                <a:lnTo>
                  <a:pt x="55671" y="0"/>
                </a:lnTo>
                <a:lnTo>
                  <a:pt x="75842" y="0"/>
                </a:lnTo>
                <a:lnTo>
                  <a:pt x="37921" y="72269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2" name="Freeform: Shape 501">
            <a:extLst>
              <a:ext uri="{FF2B5EF4-FFF2-40B4-BE49-F238E27FC236}">
                <a16:creationId xmlns:a16="http://schemas.microsoft.com/office/drawing/2014/main" id="{6443673D-2D4E-467A-A7EF-9E7178D37948}"/>
              </a:ext>
            </a:extLst>
          </p:cNvPr>
          <p:cNvSpPr/>
          <p:nvPr/>
        </p:nvSpPr>
        <p:spPr>
          <a:xfrm>
            <a:off x="4613186" y="4558437"/>
            <a:ext cx="76302" cy="104195"/>
          </a:xfrm>
          <a:custGeom>
            <a:avLst/>
            <a:gdLst>
              <a:gd name="connsiteX0" fmla="*/ 25819 w 76302"/>
              <a:gd name="connsiteY0" fmla="*/ 104196 h 104195"/>
              <a:gd name="connsiteX1" fmla="*/ 5763 w 76302"/>
              <a:gd name="connsiteY1" fmla="*/ 104196 h 104195"/>
              <a:gd name="connsiteX2" fmla="*/ 28815 w 76302"/>
              <a:gd name="connsiteY2" fmla="*/ 56363 h 104195"/>
              <a:gd name="connsiteX3" fmla="*/ 0 w 76302"/>
              <a:gd name="connsiteY3" fmla="*/ 0 h 104195"/>
              <a:gd name="connsiteX4" fmla="*/ 22591 w 76302"/>
              <a:gd name="connsiteY4" fmla="*/ 0 h 104195"/>
              <a:gd name="connsiteX5" fmla="*/ 39304 w 76302"/>
              <a:gd name="connsiteY5" fmla="*/ 34924 h 104195"/>
              <a:gd name="connsiteX6" fmla="*/ 56132 w 76302"/>
              <a:gd name="connsiteY6" fmla="*/ 0 h 104195"/>
              <a:gd name="connsiteX7" fmla="*/ 76302 w 76302"/>
              <a:gd name="connsiteY7" fmla="*/ 0 h 104195"/>
              <a:gd name="connsiteX8" fmla="*/ 25703 w 76302"/>
              <a:gd name="connsiteY8" fmla="*/ 104196 h 10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02" h="104195">
                <a:moveTo>
                  <a:pt x="25819" y="104196"/>
                </a:moveTo>
                <a:lnTo>
                  <a:pt x="5763" y="104196"/>
                </a:lnTo>
                <a:lnTo>
                  <a:pt x="28815" y="56363"/>
                </a:lnTo>
                <a:lnTo>
                  <a:pt x="0" y="0"/>
                </a:lnTo>
                <a:lnTo>
                  <a:pt x="22591" y="0"/>
                </a:lnTo>
                <a:lnTo>
                  <a:pt x="39304" y="34924"/>
                </a:lnTo>
                <a:lnTo>
                  <a:pt x="56132" y="0"/>
                </a:lnTo>
                <a:lnTo>
                  <a:pt x="76302" y="0"/>
                </a:lnTo>
                <a:lnTo>
                  <a:pt x="25703" y="10419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3" name="Freeform: Shape 502">
            <a:extLst>
              <a:ext uri="{FF2B5EF4-FFF2-40B4-BE49-F238E27FC236}">
                <a16:creationId xmlns:a16="http://schemas.microsoft.com/office/drawing/2014/main" id="{9D2408E2-4A18-4444-B52C-7DA51FF2C4B6}"/>
              </a:ext>
            </a:extLst>
          </p:cNvPr>
          <p:cNvSpPr/>
          <p:nvPr/>
        </p:nvSpPr>
        <p:spPr>
          <a:xfrm>
            <a:off x="3573191" y="4707469"/>
            <a:ext cx="48985" cy="77800"/>
          </a:xfrm>
          <a:custGeom>
            <a:avLst/>
            <a:gdLst>
              <a:gd name="connsiteX0" fmla="*/ 0 w 48985"/>
              <a:gd name="connsiteY0" fmla="*/ 0 h 77800"/>
              <a:gd name="connsiteX1" fmla="*/ 22361 w 48985"/>
              <a:gd name="connsiteY1" fmla="*/ 0 h 77800"/>
              <a:gd name="connsiteX2" fmla="*/ 44375 w 48985"/>
              <a:gd name="connsiteY2" fmla="*/ 20171 h 77800"/>
              <a:gd name="connsiteX3" fmla="*/ 33425 w 48985"/>
              <a:gd name="connsiteY3" fmla="*/ 36422 h 77800"/>
              <a:gd name="connsiteX4" fmla="*/ 48986 w 48985"/>
              <a:gd name="connsiteY4" fmla="*/ 56132 h 77800"/>
              <a:gd name="connsiteX5" fmla="*/ 24551 w 48985"/>
              <a:gd name="connsiteY5" fmla="*/ 77801 h 77800"/>
              <a:gd name="connsiteX6" fmla="*/ 115 w 48985"/>
              <a:gd name="connsiteY6" fmla="*/ 77801 h 77800"/>
              <a:gd name="connsiteX7" fmla="*/ 115 w 48985"/>
              <a:gd name="connsiteY7" fmla="*/ 0 h 77800"/>
              <a:gd name="connsiteX8" fmla="*/ 6685 w 48985"/>
              <a:gd name="connsiteY8" fmla="*/ 6109 h 77800"/>
              <a:gd name="connsiteX9" fmla="*/ 6685 w 48985"/>
              <a:gd name="connsiteY9" fmla="*/ 34232 h 77800"/>
              <a:gd name="connsiteX10" fmla="*/ 22821 w 48985"/>
              <a:gd name="connsiteY10" fmla="*/ 34232 h 77800"/>
              <a:gd name="connsiteX11" fmla="*/ 37344 w 48985"/>
              <a:gd name="connsiteY11" fmla="*/ 20171 h 77800"/>
              <a:gd name="connsiteX12" fmla="*/ 21669 w 48985"/>
              <a:gd name="connsiteY12" fmla="*/ 6109 h 77800"/>
              <a:gd name="connsiteX13" fmla="*/ 6570 w 48985"/>
              <a:gd name="connsiteY13" fmla="*/ 6109 h 77800"/>
              <a:gd name="connsiteX14" fmla="*/ 6685 w 48985"/>
              <a:gd name="connsiteY14" fmla="*/ 40341 h 77800"/>
              <a:gd name="connsiteX15" fmla="*/ 6685 w 48985"/>
              <a:gd name="connsiteY15" fmla="*/ 71692 h 77800"/>
              <a:gd name="connsiteX16" fmla="*/ 24896 w 48985"/>
              <a:gd name="connsiteY16" fmla="*/ 71692 h 77800"/>
              <a:gd name="connsiteX17" fmla="*/ 42070 w 48985"/>
              <a:gd name="connsiteY17" fmla="*/ 56132 h 77800"/>
              <a:gd name="connsiteX18" fmla="*/ 24896 w 48985"/>
              <a:gd name="connsiteY18" fmla="*/ 40341 h 77800"/>
              <a:gd name="connsiteX19" fmla="*/ 6685 w 48985"/>
              <a:gd name="connsiteY19" fmla="*/ 40341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8985" h="77800">
                <a:moveTo>
                  <a:pt x="0" y="0"/>
                </a:moveTo>
                <a:lnTo>
                  <a:pt x="22361" y="0"/>
                </a:lnTo>
                <a:cubicBezTo>
                  <a:pt x="34693" y="0"/>
                  <a:pt x="44375" y="7492"/>
                  <a:pt x="44375" y="20171"/>
                </a:cubicBezTo>
                <a:cubicBezTo>
                  <a:pt x="44375" y="28123"/>
                  <a:pt x="39995" y="33886"/>
                  <a:pt x="33425" y="36422"/>
                </a:cubicBezTo>
                <a:cubicBezTo>
                  <a:pt x="42646" y="38958"/>
                  <a:pt x="48986" y="45989"/>
                  <a:pt x="48986" y="56132"/>
                </a:cubicBezTo>
                <a:cubicBezTo>
                  <a:pt x="48986" y="70078"/>
                  <a:pt x="38036" y="77801"/>
                  <a:pt x="24551" y="77801"/>
                </a:cubicBezTo>
                <a:lnTo>
                  <a:pt x="115" y="77801"/>
                </a:lnTo>
                <a:lnTo>
                  <a:pt x="115" y="0"/>
                </a:lnTo>
                <a:close/>
                <a:moveTo>
                  <a:pt x="6685" y="6109"/>
                </a:moveTo>
                <a:lnTo>
                  <a:pt x="6685" y="34232"/>
                </a:lnTo>
                <a:lnTo>
                  <a:pt x="22821" y="34232"/>
                </a:lnTo>
                <a:cubicBezTo>
                  <a:pt x="31581" y="34232"/>
                  <a:pt x="37344" y="28584"/>
                  <a:pt x="37344" y="20171"/>
                </a:cubicBezTo>
                <a:cubicBezTo>
                  <a:pt x="37344" y="11295"/>
                  <a:pt x="30659" y="6109"/>
                  <a:pt x="21669" y="6109"/>
                </a:cubicBezTo>
                <a:lnTo>
                  <a:pt x="6570" y="6109"/>
                </a:lnTo>
                <a:close/>
                <a:moveTo>
                  <a:pt x="6685" y="40341"/>
                </a:moveTo>
                <a:lnTo>
                  <a:pt x="6685" y="71692"/>
                </a:lnTo>
                <a:lnTo>
                  <a:pt x="24896" y="71692"/>
                </a:lnTo>
                <a:cubicBezTo>
                  <a:pt x="34924" y="71692"/>
                  <a:pt x="42070" y="66044"/>
                  <a:pt x="42070" y="56132"/>
                </a:cubicBezTo>
                <a:cubicBezTo>
                  <a:pt x="42070" y="46219"/>
                  <a:pt x="35270" y="40341"/>
                  <a:pt x="24896" y="40341"/>
                </a:cubicBezTo>
                <a:lnTo>
                  <a:pt x="6685" y="40341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4" name="Freeform: Shape 503">
            <a:extLst>
              <a:ext uri="{FF2B5EF4-FFF2-40B4-BE49-F238E27FC236}">
                <a16:creationId xmlns:a16="http://schemas.microsoft.com/office/drawing/2014/main" id="{6ACA064D-1D27-499E-ACD8-28F20D71F34C}"/>
              </a:ext>
            </a:extLst>
          </p:cNvPr>
          <p:cNvSpPr/>
          <p:nvPr/>
        </p:nvSpPr>
        <p:spPr>
          <a:xfrm>
            <a:off x="3628054" y="4734440"/>
            <a:ext cx="50369" cy="76763"/>
          </a:xfrm>
          <a:custGeom>
            <a:avLst/>
            <a:gdLst>
              <a:gd name="connsiteX0" fmla="*/ 13024 w 50369"/>
              <a:gd name="connsiteY0" fmla="*/ 76764 h 76763"/>
              <a:gd name="connsiteX1" fmla="*/ 6340 w 50369"/>
              <a:gd name="connsiteY1" fmla="*/ 76764 h 76763"/>
              <a:gd name="connsiteX2" fmla="*/ 22476 w 50369"/>
              <a:gd name="connsiteY2" fmla="*/ 43338 h 76763"/>
              <a:gd name="connsiteX3" fmla="*/ 0 w 50369"/>
              <a:gd name="connsiteY3" fmla="*/ 0 h 76763"/>
              <a:gd name="connsiteX4" fmla="*/ 7607 w 50369"/>
              <a:gd name="connsiteY4" fmla="*/ 0 h 76763"/>
              <a:gd name="connsiteX5" fmla="*/ 26049 w 50369"/>
              <a:gd name="connsiteY5" fmla="*/ 36077 h 76763"/>
              <a:gd name="connsiteX6" fmla="*/ 43568 w 50369"/>
              <a:gd name="connsiteY6" fmla="*/ 0 h 76763"/>
              <a:gd name="connsiteX7" fmla="*/ 50369 w 50369"/>
              <a:gd name="connsiteY7" fmla="*/ 0 h 76763"/>
              <a:gd name="connsiteX8" fmla="*/ 13255 w 50369"/>
              <a:gd name="connsiteY8" fmla="*/ 76764 h 7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69" h="76763">
                <a:moveTo>
                  <a:pt x="13024" y="76764"/>
                </a:moveTo>
                <a:lnTo>
                  <a:pt x="6340" y="76764"/>
                </a:lnTo>
                <a:lnTo>
                  <a:pt x="22476" y="43338"/>
                </a:lnTo>
                <a:lnTo>
                  <a:pt x="0" y="0"/>
                </a:lnTo>
                <a:lnTo>
                  <a:pt x="7607" y="0"/>
                </a:lnTo>
                <a:lnTo>
                  <a:pt x="26049" y="36077"/>
                </a:lnTo>
                <a:lnTo>
                  <a:pt x="43568" y="0"/>
                </a:lnTo>
                <a:lnTo>
                  <a:pt x="50369" y="0"/>
                </a:lnTo>
                <a:lnTo>
                  <a:pt x="13255" y="7676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5" name="Freeform: Shape 504">
            <a:extLst>
              <a:ext uri="{FF2B5EF4-FFF2-40B4-BE49-F238E27FC236}">
                <a16:creationId xmlns:a16="http://schemas.microsoft.com/office/drawing/2014/main" id="{749B1AFE-8E7F-496B-A0EC-F2E3D401711B}"/>
              </a:ext>
            </a:extLst>
          </p:cNvPr>
          <p:cNvSpPr/>
          <p:nvPr/>
        </p:nvSpPr>
        <p:spPr>
          <a:xfrm>
            <a:off x="3712771" y="4733633"/>
            <a:ext cx="45412" cy="51751"/>
          </a:xfrm>
          <a:custGeom>
            <a:avLst/>
            <a:gdLst>
              <a:gd name="connsiteX0" fmla="*/ 6455 w 45412"/>
              <a:gd name="connsiteY0" fmla="*/ 51637 h 51751"/>
              <a:gd name="connsiteX1" fmla="*/ 0 w 45412"/>
              <a:gd name="connsiteY1" fmla="*/ 51637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7 h 51751"/>
              <a:gd name="connsiteX8" fmla="*/ 38958 w 45412"/>
              <a:gd name="connsiteY8" fmla="*/ 51637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3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6" name="Freeform: Shape 505">
            <a:extLst>
              <a:ext uri="{FF2B5EF4-FFF2-40B4-BE49-F238E27FC236}">
                <a16:creationId xmlns:a16="http://schemas.microsoft.com/office/drawing/2014/main" id="{CA13822B-5E6C-45E3-BE03-58736F1E6D20}"/>
              </a:ext>
            </a:extLst>
          </p:cNvPr>
          <p:cNvSpPr/>
          <p:nvPr/>
        </p:nvSpPr>
        <p:spPr>
          <a:xfrm>
            <a:off x="3770978" y="4733518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4 w 52443"/>
              <a:gd name="connsiteY1" fmla="*/ 0 h 52558"/>
              <a:gd name="connsiteX2" fmla="*/ 52443 w 52443"/>
              <a:gd name="connsiteY2" fmla="*/ 26164 h 52558"/>
              <a:gd name="connsiteX3" fmla="*/ 26394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4" y="0"/>
                </a:cubicBezTo>
                <a:cubicBezTo>
                  <a:pt x="41839" y="0"/>
                  <a:pt x="52443" y="10950"/>
                  <a:pt x="52443" y="26164"/>
                </a:cubicBezTo>
                <a:cubicBezTo>
                  <a:pt x="52443" y="41378"/>
                  <a:pt x="41609" y="52559"/>
                  <a:pt x="26394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7" name="Freeform: Shape 506">
            <a:extLst>
              <a:ext uri="{FF2B5EF4-FFF2-40B4-BE49-F238E27FC236}">
                <a16:creationId xmlns:a16="http://schemas.microsoft.com/office/drawing/2014/main" id="{50258E0B-3E6A-443C-8D69-7EB2A3C60DB1}"/>
              </a:ext>
            </a:extLst>
          </p:cNvPr>
          <p:cNvSpPr/>
          <p:nvPr/>
        </p:nvSpPr>
        <p:spPr>
          <a:xfrm>
            <a:off x="3828608" y="4732711"/>
            <a:ext cx="82180" cy="54057"/>
          </a:xfrm>
          <a:custGeom>
            <a:avLst/>
            <a:gdLst>
              <a:gd name="connsiteX0" fmla="*/ 60051 w 82180"/>
              <a:gd name="connsiteY0" fmla="*/ 54057 h 54057"/>
              <a:gd name="connsiteX1" fmla="*/ 41378 w 82180"/>
              <a:gd name="connsiteY1" fmla="*/ 13140 h 54057"/>
              <a:gd name="connsiteX2" fmla="*/ 22476 w 82180"/>
              <a:gd name="connsiteY2" fmla="*/ 54057 h 54057"/>
              <a:gd name="connsiteX3" fmla="*/ 0 w 82180"/>
              <a:gd name="connsiteY3" fmla="*/ 1614 h 54057"/>
              <a:gd name="connsiteX4" fmla="*/ 7376 w 82180"/>
              <a:gd name="connsiteY4" fmla="*/ 1614 h 54057"/>
              <a:gd name="connsiteX5" fmla="*/ 23282 w 82180"/>
              <a:gd name="connsiteY5" fmla="*/ 39765 h 54057"/>
              <a:gd name="connsiteX6" fmla="*/ 41494 w 82180"/>
              <a:gd name="connsiteY6" fmla="*/ 0 h 54057"/>
              <a:gd name="connsiteX7" fmla="*/ 59589 w 82180"/>
              <a:gd name="connsiteY7" fmla="*/ 39765 h 54057"/>
              <a:gd name="connsiteX8" fmla="*/ 75495 w 82180"/>
              <a:gd name="connsiteY8" fmla="*/ 1614 h 54057"/>
              <a:gd name="connsiteX9" fmla="*/ 82180 w 82180"/>
              <a:gd name="connsiteY9" fmla="*/ 1614 h 54057"/>
              <a:gd name="connsiteX10" fmla="*/ 60166 w 82180"/>
              <a:gd name="connsiteY10" fmla="*/ 54057 h 5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180" h="54057">
                <a:moveTo>
                  <a:pt x="60051" y="54057"/>
                </a:moveTo>
                <a:lnTo>
                  <a:pt x="41378" y="13140"/>
                </a:lnTo>
                <a:lnTo>
                  <a:pt x="22476" y="54057"/>
                </a:lnTo>
                <a:lnTo>
                  <a:pt x="0" y="1614"/>
                </a:lnTo>
                <a:lnTo>
                  <a:pt x="7376" y="1614"/>
                </a:lnTo>
                <a:lnTo>
                  <a:pt x="23282" y="39765"/>
                </a:lnTo>
                <a:lnTo>
                  <a:pt x="41494" y="0"/>
                </a:lnTo>
                <a:lnTo>
                  <a:pt x="59589" y="39765"/>
                </a:lnTo>
                <a:lnTo>
                  <a:pt x="75495" y="1614"/>
                </a:lnTo>
                <a:lnTo>
                  <a:pt x="82180" y="1614"/>
                </a:lnTo>
                <a:lnTo>
                  <a:pt x="60166" y="5405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8" name="Freeform: Shape 507">
            <a:extLst>
              <a:ext uri="{FF2B5EF4-FFF2-40B4-BE49-F238E27FC236}">
                <a16:creationId xmlns:a16="http://schemas.microsoft.com/office/drawing/2014/main" id="{87373870-F395-4EEF-8778-9FC2D4A917FD}"/>
              </a:ext>
            </a:extLst>
          </p:cNvPr>
          <p:cNvSpPr/>
          <p:nvPr/>
        </p:nvSpPr>
        <p:spPr>
          <a:xfrm>
            <a:off x="3910673" y="4776279"/>
            <a:ext cx="13831" cy="24089"/>
          </a:xfrm>
          <a:custGeom>
            <a:avLst/>
            <a:gdLst>
              <a:gd name="connsiteX0" fmla="*/ 0 w 13831"/>
              <a:gd name="connsiteY0" fmla="*/ 23974 h 24089"/>
              <a:gd name="connsiteX1" fmla="*/ 7146 w 13831"/>
              <a:gd name="connsiteY1" fmla="*/ 9682 h 24089"/>
              <a:gd name="connsiteX2" fmla="*/ 3342 w 13831"/>
              <a:gd name="connsiteY2" fmla="*/ 4841 h 24089"/>
              <a:gd name="connsiteX3" fmla="*/ 8529 w 13831"/>
              <a:gd name="connsiteY3" fmla="*/ 0 h 24089"/>
              <a:gd name="connsiteX4" fmla="*/ 13831 w 13831"/>
              <a:gd name="connsiteY4" fmla="*/ 5187 h 24089"/>
              <a:gd name="connsiteX5" fmla="*/ 12218 w 13831"/>
              <a:gd name="connsiteY5" fmla="*/ 10258 h 24089"/>
              <a:gd name="connsiteX6" fmla="*/ 4956 w 13831"/>
              <a:gd name="connsiteY6" fmla="*/ 24089 h 24089"/>
              <a:gd name="connsiteX7" fmla="*/ 115 w 13831"/>
              <a:gd name="connsiteY7" fmla="*/ 24089 h 2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31" h="24089">
                <a:moveTo>
                  <a:pt x="0" y="23974"/>
                </a:moveTo>
                <a:lnTo>
                  <a:pt x="7146" y="9682"/>
                </a:lnTo>
                <a:cubicBezTo>
                  <a:pt x="4495" y="8990"/>
                  <a:pt x="3342" y="7031"/>
                  <a:pt x="3342" y="4841"/>
                </a:cubicBezTo>
                <a:cubicBezTo>
                  <a:pt x="3342" y="1844"/>
                  <a:pt x="5763" y="0"/>
                  <a:pt x="8529" y="0"/>
                </a:cubicBezTo>
                <a:cubicBezTo>
                  <a:pt x="11756" y="0"/>
                  <a:pt x="13831" y="2190"/>
                  <a:pt x="13831" y="5187"/>
                </a:cubicBezTo>
                <a:cubicBezTo>
                  <a:pt x="13831" y="6915"/>
                  <a:pt x="13140" y="8645"/>
                  <a:pt x="12218" y="10258"/>
                </a:cubicBezTo>
                <a:lnTo>
                  <a:pt x="4956" y="24089"/>
                </a:lnTo>
                <a:lnTo>
                  <a:pt x="115" y="24089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9" name="Freeform: Shape 508">
            <a:extLst>
              <a:ext uri="{FF2B5EF4-FFF2-40B4-BE49-F238E27FC236}">
                <a16:creationId xmlns:a16="http://schemas.microsoft.com/office/drawing/2014/main" id="{C8EE892E-3740-4414-87F4-C06044805DE6}"/>
              </a:ext>
            </a:extLst>
          </p:cNvPr>
          <p:cNvSpPr/>
          <p:nvPr/>
        </p:nvSpPr>
        <p:spPr>
          <a:xfrm>
            <a:off x="3962655" y="4717842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40 w 29506"/>
              <a:gd name="connsiteY3" fmla="*/ 0 h 68234"/>
              <a:gd name="connsiteX4" fmla="*/ 6340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40 w 29506"/>
              <a:gd name="connsiteY7" fmla="*/ 22591 h 68234"/>
              <a:gd name="connsiteX8" fmla="*/ 6340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40" y="68234"/>
                  <a:pt x="0" y="63508"/>
                  <a:pt x="0" y="50715"/>
                </a:cubicBezTo>
                <a:lnTo>
                  <a:pt x="0" y="0"/>
                </a:lnTo>
                <a:lnTo>
                  <a:pt x="6340" y="0"/>
                </a:lnTo>
                <a:lnTo>
                  <a:pt x="6340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40" y="22591"/>
                </a:lnTo>
                <a:lnTo>
                  <a:pt x="6340" y="51176"/>
                </a:lnTo>
                <a:cubicBezTo>
                  <a:pt x="6340" y="59013"/>
                  <a:pt x="10950" y="62125"/>
                  <a:pt x="17289" y="62125"/>
                </a:cubicBezTo>
                <a:cubicBezTo>
                  <a:pt x="21208" y="62125"/>
                  <a:pt x="25819" y="60973"/>
                  <a:pt x="29507" y="58322"/>
                </a:cubicBezTo>
                <a:lnTo>
                  <a:pt x="29507" y="64546"/>
                </a:lnTo>
                <a:cubicBezTo>
                  <a:pt x="25819" y="67197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0" name="Freeform: Shape 509">
            <a:extLst>
              <a:ext uri="{FF2B5EF4-FFF2-40B4-BE49-F238E27FC236}">
                <a16:creationId xmlns:a16="http://schemas.microsoft.com/office/drawing/2014/main" id="{E9214AD9-88D5-4B5C-8D3C-A30FFD7D2D40}"/>
              </a:ext>
            </a:extLst>
          </p:cNvPr>
          <p:cNvSpPr/>
          <p:nvPr/>
        </p:nvSpPr>
        <p:spPr>
          <a:xfrm>
            <a:off x="3998732" y="4733633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6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1" name="Freeform: Shape 510">
            <a:extLst>
              <a:ext uri="{FF2B5EF4-FFF2-40B4-BE49-F238E27FC236}">
                <a16:creationId xmlns:a16="http://schemas.microsoft.com/office/drawing/2014/main" id="{56AA731E-2875-4014-8342-D277FD1D453B}"/>
              </a:ext>
            </a:extLst>
          </p:cNvPr>
          <p:cNvSpPr/>
          <p:nvPr/>
        </p:nvSpPr>
        <p:spPr>
          <a:xfrm>
            <a:off x="4058091" y="4733633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1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1" y="28700"/>
                </a:lnTo>
                <a:cubicBezTo>
                  <a:pt x="7838" y="39189"/>
                  <a:pt x="15676" y="46565"/>
                  <a:pt x="27086" y="46565"/>
                </a:cubicBezTo>
                <a:cubicBezTo>
                  <a:pt x="33772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2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2" name="Freeform: Shape 511">
            <a:extLst>
              <a:ext uri="{FF2B5EF4-FFF2-40B4-BE49-F238E27FC236}">
                <a16:creationId xmlns:a16="http://schemas.microsoft.com/office/drawing/2014/main" id="{D0D3B6F8-DA5E-418D-B7E1-54C85837C876}"/>
              </a:ext>
            </a:extLst>
          </p:cNvPr>
          <p:cNvSpPr/>
          <p:nvPr/>
        </p:nvSpPr>
        <p:spPr>
          <a:xfrm>
            <a:off x="4121369" y="4733633"/>
            <a:ext cx="45412" cy="51751"/>
          </a:xfrm>
          <a:custGeom>
            <a:avLst/>
            <a:gdLst>
              <a:gd name="connsiteX0" fmla="*/ 6455 w 45412"/>
              <a:gd name="connsiteY0" fmla="*/ 51637 h 51751"/>
              <a:gd name="connsiteX1" fmla="*/ 0 w 45412"/>
              <a:gd name="connsiteY1" fmla="*/ 51637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7 h 51751"/>
              <a:gd name="connsiteX8" fmla="*/ 38958 w 45412"/>
              <a:gd name="connsiteY8" fmla="*/ 51637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7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3" name="Freeform: Shape 512">
            <a:extLst>
              <a:ext uri="{FF2B5EF4-FFF2-40B4-BE49-F238E27FC236}">
                <a16:creationId xmlns:a16="http://schemas.microsoft.com/office/drawing/2014/main" id="{31CC0B4D-2858-4127-A553-18C7BF319E86}"/>
              </a:ext>
            </a:extLst>
          </p:cNvPr>
          <p:cNvSpPr/>
          <p:nvPr/>
        </p:nvSpPr>
        <p:spPr>
          <a:xfrm>
            <a:off x="4179460" y="4733518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7 h 52558"/>
              <a:gd name="connsiteX8" fmla="*/ 45643 w 52097"/>
              <a:gd name="connsiteY8" fmla="*/ 51637 h 52558"/>
              <a:gd name="connsiteX9" fmla="*/ 45643 w 52097"/>
              <a:gd name="connsiteY9" fmla="*/ 39880 h 52558"/>
              <a:gd name="connsiteX10" fmla="*/ 6685 w 52097"/>
              <a:gd name="connsiteY10" fmla="*/ 26395 h 52558"/>
              <a:gd name="connsiteX11" fmla="*/ 26049 w 52097"/>
              <a:gd name="connsiteY11" fmla="*/ 46565 h 52558"/>
              <a:gd name="connsiteX12" fmla="*/ 45643 w 52097"/>
              <a:gd name="connsiteY12" fmla="*/ 26395 h 52558"/>
              <a:gd name="connsiteX13" fmla="*/ 26049 w 52097"/>
              <a:gd name="connsiteY13" fmla="*/ 6109 h 52558"/>
              <a:gd name="connsiteX14" fmla="*/ 6685 w 52097"/>
              <a:gd name="connsiteY14" fmla="*/ 2639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4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7"/>
                </a:lnTo>
                <a:lnTo>
                  <a:pt x="45643" y="51637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4" name="Freeform: Shape 513">
            <a:extLst>
              <a:ext uri="{FF2B5EF4-FFF2-40B4-BE49-F238E27FC236}">
                <a16:creationId xmlns:a16="http://schemas.microsoft.com/office/drawing/2014/main" id="{50F607F1-47AF-49F8-85DA-5C12B5AA8D5E}"/>
              </a:ext>
            </a:extLst>
          </p:cNvPr>
          <p:cNvSpPr/>
          <p:nvPr/>
        </p:nvSpPr>
        <p:spPr>
          <a:xfrm>
            <a:off x="4245735" y="4733633"/>
            <a:ext cx="52097" cy="78261"/>
          </a:xfrm>
          <a:custGeom>
            <a:avLst/>
            <a:gdLst>
              <a:gd name="connsiteX0" fmla="*/ 25473 w 52097"/>
              <a:gd name="connsiteY0" fmla="*/ 78262 h 78261"/>
              <a:gd name="connsiteX1" fmla="*/ 4956 w 52097"/>
              <a:gd name="connsiteY1" fmla="*/ 71346 h 78261"/>
              <a:gd name="connsiteX2" fmla="*/ 4956 w 52097"/>
              <a:gd name="connsiteY2" fmla="*/ 64315 h 78261"/>
              <a:gd name="connsiteX3" fmla="*/ 25473 w 52097"/>
              <a:gd name="connsiteY3" fmla="*/ 72153 h 78261"/>
              <a:gd name="connsiteX4" fmla="*/ 45643 w 52097"/>
              <a:gd name="connsiteY4" fmla="*/ 52905 h 78261"/>
              <a:gd name="connsiteX5" fmla="*/ 45643 w 52097"/>
              <a:gd name="connsiteY5" fmla="*/ 39995 h 78261"/>
              <a:gd name="connsiteX6" fmla="*/ 25473 w 52097"/>
              <a:gd name="connsiteY6" fmla="*/ 52559 h 78261"/>
              <a:gd name="connsiteX7" fmla="*/ 0 w 52097"/>
              <a:gd name="connsiteY7" fmla="*/ 26510 h 78261"/>
              <a:gd name="connsiteX8" fmla="*/ 25473 w 52097"/>
              <a:gd name="connsiteY8" fmla="*/ 0 h 78261"/>
              <a:gd name="connsiteX9" fmla="*/ 45643 w 52097"/>
              <a:gd name="connsiteY9" fmla="*/ 12679 h 78261"/>
              <a:gd name="connsiteX10" fmla="*/ 45643 w 52097"/>
              <a:gd name="connsiteY10" fmla="*/ 807 h 78261"/>
              <a:gd name="connsiteX11" fmla="*/ 52098 w 52097"/>
              <a:gd name="connsiteY11" fmla="*/ 807 h 78261"/>
              <a:gd name="connsiteX12" fmla="*/ 52098 w 52097"/>
              <a:gd name="connsiteY12" fmla="*/ 52443 h 78261"/>
              <a:gd name="connsiteX13" fmla="*/ 25473 w 52097"/>
              <a:gd name="connsiteY13" fmla="*/ 78262 h 78261"/>
              <a:gd name="connsiteX14" fmla="*/ 26049 w 52097"/>
              <a:gd name="connsiteY14" fmla="*/ 5993 h 78261"/>
              <a:gd name="connsiteX15" fmla="*/ 6685 w 52097"/>
              <a:gd name="connsiteY15" fmla="*/ 26279 h 78261"/>
              <a:gd name="connsiteX16" fmla="*/ 26049 w 52097"/>
              <a:gd name="connsiteY16" fmla="*/ 46450 h 78261"/>
              <a:gd name="connsiteX17" fmla="*/ 45643 w 52097"/>
              <a:gd name="connsiteY17" fmla="*/ 26279 h 78261"/>
              <a:gd name="connsiteX18" fmla="*/ 26049 w 52097"/>
              <a:gd name="connsiteY18" fmla="*/ 5993 h 7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097" h="78261">
                <a:moveTo>
                  <a:pt x="25473" y="78262"/>
                </a:moveTo>
                <a:cubicBezTo>
                  <a:pt x="17750" y="78262"/>
                  <a:pt x="10374" y="75957"/>
                  <a:pt x="4956" y="71346"/>
                </a:cubicBezTo>
                <a:lnTo>
                  <a:pt x="4956" y="64315"/>
                </a:lnTo>
                <a:cubicBezTo>
                  <a:pt x="10374" y="69617"/>
                  <a:pt x="18211" y="72153"/>
                  <a:pt x="25473" y="72153"/>
                </a:cubicBezTo>
                <a:cubicBezTo>
                  <a:pt x="38382" y="72153"/>
                  <a:pt x="45643" y="65353"/>
                  <a:pt x="45643" y="52905"/>
                </a:cubicBezTo>
                <a:lnTo>
                  <a:pt x="45643" y="39995"/>
                </a:lnTo>
                <a:cubicBezTo>
                  <a:pt x="42070" y="47603"/>
                  <a:pt x="34694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694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2443"/>
                </a:lnTo>
                <a:cubicBezTo>
                  <a:pt x="52098" y="69041"/>
                  <a:pt x="42301" y="78262"/>
                  <a:pt x="25473" y="78262"/>
                </a:cubicBezTo>
                <a:close/>
                <a:moveTo>
                  <a:pt x="26049" y="5993"/>
                </a:moveTo>
                <a:cubicBezTo>
                  <a:pt x="14638" y="5993"/>
                  <a:pt x="6685" y="14523"/>
                  <a:pt x="6685" y="26279"/>
                </a:cubicBezTo>
                <a:cubicBezTo>
                  <a:pt x="6685" y="38036"/>
                  <a:pt x="14638" y="46450"/>
                  <a:pt x="26049" y="46450"/>
                </a:cubicBezTo>
                <a:cubicBezTo>
                  <a:pt x="37460" y="46450"/>
                  <a:pt x="45643" y="37921"/>
                  <a:pt x="45643" y="26279"/>
                </a:cubicBezTo>
                <a:cubicBezTo>
                  <a:pt x="45643" y="14638"/>
                  <a:pt x="37460" y="5993"/>
                  <a:pt x="26049" y="5993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5" name="Freeform: Shape 514">
            <a:extLst>
              <a:ext uri="{FF2B5EF4-FFF2-40B4-BE49-F238E27FC236}">
                <a16:creationId xmlns:a16="http://schemas.microsoft.com/office/drawing/2014/main" id="{B3A935E4-9403-40B4-B565-8ED9EF6B51F4}"/>
              </a:ext>
            </a:extLst>
          </p:cNvPr>
          <p:cNvSpPr/>
          <p:nvPr/>
        </p:nvSpPr>
        <p:spPr>
          <a:xfrm>
            <a:off x="4312010" y="4733633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1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1" y="28700"/>
                </a:lnTo>
                <a:cubicBezTo>
                  <a:pt x="7838" y="39189"/>
                  <a:pt x="15676" y="46565"/>
                  <a:pt x="27086" y="46565"/>
                </a:cubicBezTo>
                <a:cubicBezTo>
                  <a:pt x="33772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2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4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6" name="Freeform: Shape 515">
            <a:extLst>
              <a:ext uri="{FF2B5EF4-FFF2-40B4-BE49-F238E27FC236}">
                <a16:creationId xmlns:a16="http://schemas.microsoft.com/office/drawing/2014/main" id="{DB451A77-DA1B-44B9-B0EB-7244EFA1ECCD}"/>
              </a:ext>
            </a:extLst>
          </p:cNvPr>
          <p:cNvSpPr/>
          <p:nvPr/>
        </p:nvSpPr>
        <p:spPr>
          <a:xfrm>
            <a:off x="4375173" y="4733518"/>
            <a:ext cx="25587" cy="51752"/>
          </a:xfrm>
          <a:custGeom>
            <a:avLst/>
            <a:gdLst>
              <a:gd name="connsiteX0" fmla="*/ 6455 w 25587"/>
              <a:gd name="connsiteY0" fmla="*/ 51752 h 51752"/>
              <a:gd name="connsiteX1" fmla="*/ 0 w 25587"/>
              <a:gd name="connsiteY1" fmla="*/ 51752 h 51752"/>
              <a:gd name="connsiteX2" fmla="*/ 0 w 25587"/>
              <a:gd name="connsiteY2" fmla="*/ 922 h 51752"/>
              <a:gd name="connsiteX3" fmla="*/ 6455 w 25587"/>
              <a:gd name="connsiteY3" fmla="*/ 922 h 51752"/>
              <a:gd name="connsiteX4" fmla="*/ 6455 w 25587"/>
              <a:gd name="connsiteY4" fmla="*/ 13947 h 51752"/>
              <a:gd name="connsiteX5" fmla="*/ 25588 w 25587"/>
              <a:gd name="connsiteY5" fmla="*/ 0 h 51752"/>
              <a:gd name="connsiteX6" fmla="*/ 25588 w 25587"/>
              <a:gd name="connsiteY6" fmla="*/ 7261 h 51752"/>
              <a:gd name="connsiteX7" fmla="*/ 6455 w 25587"/>
              <a:gd name="connsiteY7" fmla="*/ 27202 h 51752"/>
              <a:gd name="connsiteX8" fmla="*/ 6455 w 25587"/>
              <a:gd name="connsiteY8" fmla="*/ 51637 h 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2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7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3947"/>
                  <a:pt x="6455" y="27202"/>
                </a:cubicBezTo>
                <a:lnTo>
                  <a:pt x="6455" y="5163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7" name="Freeform: Shape 516">
            <a:extLst>
              <a:ext uri="{FF2B5EF4-FFF2-40B4-BE49-F238E27FC236}">
                <a16:creationId xmlns:a16="http://schemas.microsoft.com/office/drawing/2014/main" id="{0C2EA1EC-3574-4928-BC3A-CFE1195B207E}"/>
              </a:ext>
            </a:extLst>
          </p:cNvPr>
          <p:cNvSpPr/>
          <p:nvPr/>
        </p:nvSpPr>
        <p:spPr>
          <a:xfrm>
            <a:off x="4406408" y="4733518"/>
            <a:ext cx="35846" cy="52443"/>
          </a:xfrm>
          <a:custGeom>
            <a:avLst/>
            <a:gdLst>
              <a:gd name="connsiteX0" fmla="*/ 17520 w 35846"/>
              <a:gd name="connsiteY0" fmla="*/ 47257 h 52443"/>
              <a:gd name="connsiteX1" fmla="*/ 29507 w 35846"/>
              <a:gd name="connsiteY1" fmla="*/ 38612 h 52443"/>
              <a:gd name="connsiteX2" fmla="*/ 23398 w 35846"/>
              <a:gd name="connsiteY2" fmla="*/ 31120 h 52443"/>
              <a:gd name="connsiteX3" fmla="*/ 10374 w 35846"/>
              <a:gd name="connsiteY3" fmla="*/ 26049 h 52443"/>
              <a:gd name="connsiteX4" fmla="*/ 1038 w 35846"/>
              <a:gd name="connsiteY4" fmla="*/ 13947 h 52443"/>
              <a:gd name="connsiteX5" fmla="*/ 18211 w 35846"/>
              <a:gd name="connsiteY5" fmla="*/ 0 h 52443"/>
              <a:gd name="connsiteX6" fmla="*/ 33656 w 35846"/>
              <a:gd name="connsiteY6" fmla="*/ 4841 h 52443"/>
              <a:gd name="connsiteX7" fmla="*/ 33656 w 35846"/>
              <a:gd name="connsiteY7" fmla="*/ 11526 h 52443"/>
              <a:gd name="connsiteX8" fmla="*/ 18327 w 35846"/>
              <a:gd name="connsiteY8" fmla="*/ 5187 h 52443"/>
              <a:gd name="connsiteX9" fmla="*/ 7492 w 35846"/>
              <a:gd name="connsiteY9" fmla="*/ 13140 h 52443"/>
              <a:gd name="connsiteX10" fmla="*/ 13486 w 35846"/>
              <a:gd name="connsiteY10" fmla="*/ 20401 h 52443"/>
              <a:gd name="connsiteX11" fmla="*/ 26510 w 35846"/>
              <a:gd name="connsiteY11" fmla="*/ 25473 h 52443"/>
              <a:gd name="connsiteX12" fmla="*/ 35846 w 35846"/>
              <a:gd name="connsiteY12" fmla="*/ 37345 h 52443"/>
              <a:gd name="connsiteX13" fmla="*/ 17404 w 35846"/>
              <a:gd name="connsiteY13" fmla="*/ 52444 h 52443"/>
              <a:gd name="connsiteX14" fmla="*/ 0 w 35846"/>
              <a:gd name="connsiteY14" fmla="*/ 47026 h 52443"/>
              <a:gd name="connsiteX15" fmla="*/ 0 w 35846"/>
              <a:gd name="connsiteY15" fmla="*/ 39995 h 52443"/>
              <a:gd name="connsiteX16" fmla="*/ 17520 w 35846"/>
              <a:gd name="connsiteY16" fmla="*/ 47142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443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4" y="26049"/>
                </a:lnTo>
                <a:cubicBezTo>
                  <a:pt x="4265" y="23513"/>
                  <a:pt x="1038" y="20056"/>
                  <a:pt x="1038" y="13947"/>
                </a:cubicBezTo>
                <a:cubicBezTo>
                  <a:pt x="1038" y="5302"/>
                  <a:pt x="8184" y="0"/>
                  <a:pt x="18211" y="0"/>
                </a:cubicBezTo>
                <a:cubicBezTo>
                  <a:pt x="24090" y="0"/>
                  <a:pt x="29737" y="1614"/>
                  <a:pt x="33656" y="4841"/>
                </a:cubicBezTo>
                <a:lnTo>
                  <a:pt x="33656" y="11526"/>
                </a:lnTo>
                <a:cubicBezTo>
                  <a:pt x="29161" y="7492"/>
                  <a:pt x="23629" y="5187"/>
                  <a:pt x="18327" y="5187"/>
                </a:cubicBezTo>
                <a:cubicBezTo>
                  <a:pt x="12103" y="5187"/>
                  <a:pt x="7492" y="8068"/>
                  <a:pt x="7492" y="13140"/>
                </a:cubicBezTo>
                <a:cubicBezTo>
                  <a:pt x="7492" y="16598"/>
                  <a:pt x="9106" y="18788"/>
                  <a:pt x="13486" y="20401"/>
                </a:cubicBezTo>
                <a:lnTo>
                  <a:pt x="26510" y="25473"/>
                </a:lnTo>
                <a:cubicBezTo>
                  <a:pt x="32965" y="28124"/>
                  <a:pt x="35846" y="32042"/>
                  <a:pt x="35846" y="37345"/>
                </a:cubicBezTo>
                <a:cubicBezTo>
                  <a:pt x="35846" y="46796"/>
                  <a:pt x="28124" y="52444"/>
                  <a:pt x="17404" y="52444"/>
                </a:cubicBezTo>
                <a:cubicBezTo>
                  <a:pt x="10719" y="52444"/>
                  <a:pt x="4495" y="50715"/>
                  <a:pt x="0" y="47026"/>
                </a:cubicBezTo>
                <a:lnTo>
                  <a:pt x="0" y="39995"/>
                </a:lnTo>
                <a:cubicBezTo>
                  <a:pt x="5302" y="44952"/>
                  <a:pt x="11411" y="47142"/>
                  <a:pt x="17520" y="47142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8" name="Freeform: Shape 517">
            <a:extLst>
              <a:ext uri="{FF2B5EF4-FFF2-40B4-BE49-F238E27FC236}">
                <a16:creationId xmlns:a16="http://schemas.microsoft.com/office/drawing/2014/main" id="{FE2EB30A-93AA-4FE9-B1D7-EC825AEE85E4}"/>
              </a:ext>
            </a:extLst>
          </p:cNvPr>
          <p:cNvSpPr/>
          <p:nvPr/>
        </p:nvSpPr>
        <p:spPr>
          <a:xfrm>
            <a:off x="4472683" y="4732711"/>
            <a:ext cx="82180" cy="54057"/>
          </a:xfrm>
          <a:custGeom>
            <a:avLst/>
            <a:gdLst>
              <a:gd name="connsiteX0" fmla="*/ 60051 w 82180"/>
              <a:gd name="connsiteY0" fmla="*/ 54057 h 54057"/>
              <a:gd name="connsiteX1" fmla="*/ 41379 w 82180"/>
              <a:gd name="connsiteY1" fmla="*/ 13140 h 54057"/>
              <a:gd name="connsiteX2" fmla="*/ 22476 w 82180"/>
              <a:gd name="connsiteY2" fmla="*/ 54057 h 54057"/>
              <a:gd name="connsiteX3" fmla="*/ 0 w 82180"/>
              <a:gd name="connsiteY3" fmla="*/ 1614 h 54057"/>
              <a:gd name="connsiteX4" fmla="*/ 7377 w 82180"/>
              <a:gd name="connsiteY4" fmla="*/ 1614 h 54057"/>
              <a:gd name="connsiteX5" fmla="*/ 23283 w 82180"/>
              <a:gd name="connsiteY5" fmla="*/ 39765 h 54057"/>
              <a:gd name="connsiteX6" fmla="*/ 41494 w 82180"/>
              <a:gd name="connsiteY6" fmla="*/ 0 h 54057"/>
              <a:gd name="connsiteX7" fmla="*/ 59590 w 82180"/>
              <a:gd name="connsiteY7" fmla="*/ 39765 h 54057"/>
              <a:gd name="connsiteX8" fmla="*/ 75496 w 82180"/>
              <a:gd name="connsiteY8" fmla="*/ 1614 h 54057"/>
              <a:gd name="connsiteX9" fmla="*/ 82181 w 82180"/>
              <a:gd name="connsiteY9" fmla="*/ 1614 h 54057"/>
              <a:gd name="connsiteX10" fmla="*/ 60166 w 82180"/>
              <a:gd name="connsiteY10" fmla="*/ 54057 h 5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180" h="54057">
                <a:moveTo>
                  <a:pt x="60051" y="54057"/>
                </a:moveTo>
                <a:lnTo>
                  <a:pt x="41379" y="13140"/>
                </a:lnTo>
                <a:lnTo>
                  <a:pt x="22476" y="54057"/>
                </a:lnTo>
                <a:lnTo>
                  <a:pt x="0" y="1614"/>
                </a:lnTo>
                <a:lnTo>
                  <a:pt x="7377" y="1614"/>
                </a:lnTo>
                <a:lnTo>
                  <a:pt x="23283" y="39765"/>
                </a:lnTo>
                <a:lnTo>
                  <a:pt x="41494" y="0"/>
                </a:lnTo>
                <a:lnTo>
                  <a:pt x="59590" y="39765"/>
                </a:lnTo>
                <a:lnTo>
                  <a:pt x="75496" y="1614"/>
                </a:lnTo>
                <a:lnTo>
                  <a:pt x="82181" y="1614"/>
                </a:lnTo>
                <a:lnTo>
                  <a:pt x="60166" y="5405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9" name="Freeform: Shape 518">
            <a:extLst>
              <a:ext uri="{FF2B5EF4-FFF2-40B4-BE49-F238E27FC236}">
                <a16:creationId xmlns:a16="http://schemas.microsoft.com/office/drawing/2014/main" id="{BB5533B4-CFE6-4291-B64A-8F30F9B137FC}"/>
              </a:ext>
            </a:extLst>
          </p:cNvPr>
          <p:cNvSpPr/>
          <p:nvPr/>
        </p:nvSpPr>
        <p:spPr>
          <a:xfrm>
            <a:off x="4559936" y="4733518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0" name="Freeform: Shape 519">
            <a:extLst>
              <a:ext uri="{FF2B5EF4-FFF2-40B4-BE49-F238E27FC236}">
                <a16:creationId xmlns:a16="http://schemas.microsoft.com/office/drawing/2014/main" id="{59E3FE47-4E35-46FE-84B7-759650E662DA}"/>
              </a:ext>
            </a:extLst>
          </p:cNvPr>
          <p:cNvSpPr/>
          <p:nvPr/>
        </p:nvSpPr>
        <p:spPr>
          <a:xfrm>
            <a:off x="4624597" y="4734440"/>
            <a:ext cx="44605" cy="51636"/>
          </a:xfrm>
          <a:custGeom>
            <a:avLst/>
            <a:gdLst>
              <a:gd name="connsiteX0" fmla="*/ 38151 w 44605"/>
              <a:gd name="connsiteY0" fmla="*/ 0 h 51636"/>
              <a:gd name="connsiteX1" fmla="*/ 44606 w 44605"/>
              <a:gd name="connsiteY1" fmla="*/ 0 h 51636"/>
              <a:gd name="connsiteX2" fmla="*/ 44606 w 44605"/>
              <a:gd name="connsiteY2" fmla="*/ 28584 h 51636"/>
              <a:gd name="connsiteX3" fmla="*/ 22361 w 44605"/>
              <a:gd name="connsiteY3" fmla="*/ 51636 h 51636"/>
              <a:gd name="connsiteX4" fmla="*/ 0 w 44605"/>
              <a:gd name="connsiteY4" fmla="*/ 28584 h 51636"/>
              <a:gd name="connsiteX5" fmla="*/ 0 w 44605"/>
              <a:gd name="connsiteY5" fmla="*/ 0 h 51636"/>
              <a:gd name="connsiteX6" fmla="*/ 6455 w 44605"/>
              <a:gd name="connsiteY6" fmla="*/ 0 h 51636"/>
              <a:gd name="connsiteX7" fmla="*/ 6455 w 44605"/>
              <a:gd name="connsiteY7" fmla="*/ 29276 h 51636"/>
              <a:gd name="connsiteX8" fmla="*/ 22361 w 44605"/>
              <a:gd name="connsiteY8" fmla="*/ 45643 h 51636"/>
              <a:gd name="connsiteX9" fmla="*/ 38151 w 44605"/>
              <a:gd name="connsiteY9" fmla="*/ 29276 h 51636"/>
              <a:gd name="connsiteX10" fmla="*/ 38151 w 44605"/>
              <a:gd name="connsiteY10" fmla="*/ 0 h 5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6">
                <a:moveTo>
                  <a:pt x="38151" y="0"/>
                </a:moveTo>
                <a:lnTo>
                  <a:pt x="44606" y="0"/>
                </a:lnTo>
                <a:lnTo>
                  <a:pt x="44606" y="28584"/>
                </a:lnTo>
                <a:cubicBezTo>
                  <a:pt x="44606" y="42992"/>
                  <a:pt x="35846" y="51636"/>
                  <a:pt x="22361" y="51636"/>
                </a:cubicBezTo>
                <a:cubicBezTo>
                  <a:pt x="8875" y="51636"/>
                  <a:pt x="0" y="42992"/>
                  <a:pt x="0" y="28584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6"/>
                </a:lnTo>
                <a:cubicBezTo>
                  <a:pt x="6455" y="40110"/>
                  <a:pt x="12909" y="45643"/>
                  <a:pt x="22361" y="45643"/>
                </a:cubicBezTo>
                <a:cubicBezTo>
                  <a:pt x="31812" y="45643"/>
                  <a:pt x="38151" y="39995"/>
                  <a:pt x="38151" y="29276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1" name="Freeform: Shape 520">
            <a:extLst>
              <a:ext uri="{FF2B5EF4-FFF2-40B4-BE49-F238E27FC236}">
                <a16:creationId xmlns:a16="http://schemas.microsoft.com/office/drawing/2014/main" id="{3A015E6E-0361-4423-884C-24D37D418352}"/>
              </a:ext>
            </a:extLst>
          </p:cNvPr>
          <p:cNvSpPr/>
          <p:nvPr/>
        </p:nvSpPr>
        <p:spPr>
          <a:xfrm>
            <a:off x="4685800" y="4707469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2" name="Freeform: Shape 521">
            <a:extLst>
              <a:ext uri="{FF2B5EF4-FFF2-40B4-BE49-F238E27FC236}">
                <a16:creationId xmlns:a16="http://schemas.microsoft.com/office/drawing/2014/main" id="{2DF3BBB8-6105-4D27-B679-CFEA5C2F9D4C}"/>
              </a:ext>
            </a:extLst>
          </p:cNvPr>
          <p:cNvSpPr/>
          <p:nvPr/>
        </p:nvSpPr>
        <p:spPr>
          <a:xfrm>
            <a:off x="4706547" y="4707354"/>
            <a:ext cx="52097" cy="78722"/>
          </a:xfrm>
          <a:custGeom>
            <a:avLst/>
            <a:gdLst>
              <a:gd name="connsiteX0" fmla="*/ 45643 w 52097"/>
              <a:gd name="connsiteY0" fmla="*/ 66159 h 78722"/>
              <a:gd name="connsiteX1" fmla="*/ 25472 w 52097"/>
              <a:gd name="connsiteY1" fmla="*/ 78723 h 78722"/>
              <a:gd name="connsiteX2" fmla="*/ 0 w 52097"/>
              <a:gd name="connsiteY2" fmla="*/ 52674 h 78722"/>
              <a:gd name="connsiteX3" fmla="*/ 25472 w 52097"/>
              <a:gd name="connsiteY3" fmla="*/ 26164 h 78722"/>
              <a:gd name="connsiteX4" fmla="*/ 45643 w 52097"/>
              <a:gd name="connsiteY4" fmla="*/ 38843 h 78722"/>
              <a:gd name="connsiteX5" fmla="*/ 45643 w 52097"/>
              <a:gd name="connsiteY5" fmla="*/ 0 h 78722"/>
              <a:gd name="connsiteX6" fmla="*/ 52098 w 52097"/>
              <a:gd name="connsiteY6" fmla="*/ 0 h 78722"/>
              <a:gd name="connsiteX7" fmla="*/ 52098 w 52097"/>
              <a:gd name="connsiteY7" fmla="*/ 77801 h 78722"/>
              <a:gd name="connsiteX8" fmla="*/ 45643 w 52097"/>
              <a:gd name="connsiteY8" fmla="*/ 77801 h 78722"/>
              <a:gd name="connsiteX9" fmla="*/ 45643 w 52097"/>
              <a:gd name="connsiteY9" fmla="*/ 66044 h 78722"/>
              <a:gd name="connsiteX10" fmla="*/ 6685 w 52097"/>
              <a:gd name="connsiteY10" fmla="*/ 52559 h 78722"/>
              <a:gd name="connsiteX11" fmla="*/ 26049 w 52097"/>
              <a:gd name="connsiteY11" fmla="*/ 72729 h 78722"/>
              <a:gd name="connsiteX12" fmla="*/ 45643 w 52097"/>
              <a:gd name="connsiteY12" fmla="*/ 52559 h 78722"/>
              <a:gd name="connsiteX13" fmla="*/ 26049 w 52097"/>
              <a:gd name="connsiteY13" fmla="*/ 32273 h 78722"/>
              <a:gd name="connsiteX14" fmla="*/ 6685 w 52097"/>
              <a:gd name="connsiteY14" fmla="*/ 52559 h 7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2">
                <a:moveTo>
                  <a:pt x="45643" y="66159"/>
                </a:moveTo>
                <a:cubicBezTo>
                  <a:pt x="42070" y="73767"/>
                  <a:pt x="34694" y="78723"/>
                  <a:pt x="25472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2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4"/>
                </a:lnTo>
                <a:close/>
                <a:moveTo>
                  <a:pt x="6685" y="52559"/>
                </a:moveTo>
                <a:cubicBezTo>
                  <a:pt x="6685" y="64200"/>
                  <a:pt x="14638" y="72729"/>
                  <a:pt x="26049" y="72729"/>
                </a:cubicBezTo>
                <a:cubicBezTo>
                  <a:pt x="37460" y="72729"/>
                  <a:pt x="45643" y="64200"/>
                  <a:pt x="45643" y="52559"/>
                </a:cubicBezTo>
                <a:cubicBezTo>
                  <a:pt x="45643" y="40917"/>
                  <a:pt x="37460" y="32273"/>
                  <a:pt x="26049" y="32273"/>
                </a:cubicBezTo>
                <a:cubicBezTo>
                  <a:pt x="14638" y="32273"/>
                  <a:pt x="6685" y="40802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3" name="Freeform: Shape 522">
            <a:extLst>
              <a:ext uri="{FF2B5EF4-FFF2-40B4-BE49-F238E27FC236}">
                <a16:creationId xmlns:a16="http://schemas.microsoft.com/office/drawing/2014/main" id="{BAD441A2-CCEE-462E-B9AB-435F17278375}"/>
              </a:ext>
            </a:extLst>
          </p:cNvPr>
          <p:cNvSpPr/>
          <p:nvPr/>
        </p:nvSpPr>
        <p:spPr>
          <a:xfrm>
            <a:off x="4801061" y="4707469"/>
            <a:ext cx="42300" cy="77800"/>
          </a:xfrm>
          <a:custGeom>
            <a:avLst/>
            <a:gdLst>
              <a:gd name="connsiteX0" fmla="*/ 14753 w 42300"/>
              <a:gd name="connsiteY0" fmla="*/ 51752 h 77800"/>
              <a:gd name="connsiteX1" fmla="*/ 6455 w 42300"/>
              <a:gd name="connsiteY1" fmla="*/ 59935 h 77800"/>
              <a:gd name="connsiteX2" fmla="*/ 6455 w 42300"/>
              <a:gd name="connsiteY2" fmla="*/ 77801 h 77800"/>
              <a:gd name="connsiteX3" fmla="*/ 0 w 42300"/>
              <a:gd name="connsiteY3" fmla="*/ 77801 h 77800"/>
              <a:gd name="connsiteX4" fmla="*/ 0 w 42300"/>
              <a:gd name="connsiteY4" fmla="*/ 0 h 77800"/>
              <a:gd name="connsiteX5" fmla="*/ 6455 w 42300"/>
              <a:gd name="connsiteY5" fmla="*/ 0 h 77800"/>
              <a:gd name="connsiteX6" fmla="*/ 6455 w 42300"/>
              <a:gd name="connsiteY6" fmla="*/ 51752 h 77800"/>
              <a:gd name="connsiteX7" fmla="*/ 31697 w 42300"/>
              <a:gd name="connsiteY7" fmla="*/ 26971 h 77800"/>
              <a:gd name="connsiteX8" fmla="*/ 39419 w 42300"/>
              <a:gd name="connsiteY8" fmla="*/ 26971 h 77800"/>
              <a:gd name="connsiteX9" fmla="*/ 19248 w 42300"/>
              <a:gd name="connsiteY9" fmla="*/ 47026 h 77800"/>
              <a:gd name="connsiteX10" fmla="*/ 42300 w 42300"/>
              <a:gd name="connsiteY10" fmla="*/ 77801 h 77800"/>
              <a:gd name="connsiteX11" fmla="*/ 34463 w 42300"/>
              <a:gd name="connsiteY11" fmla="*/ 77801 h 77800"/>
              <a:gd name="connsiteX12" fmla="*/ 14753 w 42300"/>
              <a:gd name="connsiteY12" fmla="*/ 51752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300" h="77800">
                <a:moveTo>
                  <a:pt x="14753" y="51752"/>
                </a:moveTo>
                <a:lnTo>
                  <a:pt x="6455" y="59935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51752"/>
                </a:lnTo>
                <a:lnTo>
                  <a:pt x="31697" y="26971"/>
                </a:lnTo>
                <a:lnTo>
                  <a:pt x="39419" y="26971"/>
                </a:lnTo>
                <a:lnTo>
                  <a:pt x="19248" y="47026"/>
                </a:lnTo>
                <a:lnTo>
                  <a:pt x="42300" y="77801"/>
                </a:lnTo>
                <a:lnTo>
                  <a:pt x="34463" y="77801"/>
                </a:lnTo>
                <a:lnTo>
                  <a:pt x="14753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4" name="Freeform: Shape 523">
            <a:extLst>
              <a:ext uri="{FF2B5EF4-FFF2-40B4-BE49-F238E27FC236}">
                <a16:creationId xmlns:a16="http://schemas.microsoft.com/office/drawing/2014/main" id="{96148A52-4DA9-42A4-857B-7852146A810F}"/>
              </a:ext>
            </a:extLst>
          </p:cNvPr>
          <p:cNvSpPr/>
          <p:nvPr/>
        </p:nvSpPr>
        <p:spPr>
          <a:xfrm>
            <a:off x="4853389" y="4733633"/>
            <a:ext cx="45412" cy="51751"/>
          </a:xfrm>
          <a:custGeom>
            <a:avLst/>
            <a:gdLst>
              <a:gd name="connsiteX0" fmla="*/ 6455 w 45412"/>
              <a:gd name="connsiteY0" fmla="*/ 51637 h 51751"/>
              <a:gd name="connsiteX1" fmla="*/ 0 w 45412"/>
              <a:gd name="connsiteY1" fmla="*/ 51637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7 h 51751"/>
              <a:gd name="connsiteX8" fmla="*/ 38958 w 45412"/>
              <a:gd name="connsiteY8" fmla="*/ 51637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3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5" name="Freeform: Shape 524">
            <a:extLst>
              <a:ext uri="{FF2B5EF4-FFF2-40B4-BE49-F238E27FC236}">
                <a16:creationId xmlns:a16="http://schemas.microsoft.com/office/drawing/2014/main" id="{490D3D22-84F1-4501-A32F-78CDEDF8E1C9}"/>
              </a:ext>
            </a:extLst>
          </p:cNvPr>
          <p:cNvSpPr/>
          <p:nvPr/>
        </p:nvSpPr>
        <p:spPr>
          <a:xfrm>
            <a:off x="4911595" y="4733518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3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3" y="10950"/>
                  <a:pt x="52443" y="26164"/>
                </a:cubicBezTo>
                <a:cubicBezTo>
                  <a:pt x="52443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6" name="Freeform: Shape 525">
            <a:extLst>
              <a:ext uri="{FF2B5EF4-FFF2-40B4-BE49-F238E27FC236}">
                <a16:creationId xmlns:a16="http://schemas.microsoft.com/office/drawing/2014/main" id="{23DC90A9-AB97-4AE9-8312-A19C97A626C5}"/>
              </a:ext>
            </a:extLst>
          </p:cNvPr>
          <p:cNvSpPr/>
          <p:nvPr/>
        </p:nvSpPr>
        <p:spPr>
          <a:xfrm>
            <a:off x="4969110" y="4732711"/>
            <a:ext cx="82180" cy="54057"/>
          </a:xfrm>
          <a:custGeom>
            <a:avLst/>
            <a:gdLst>
              <a:gd name="connsiteX0" fmla="*/ 60051 w 82180"/>
              <a:gd name="connsiteY0" fmla="*/ 54057 h 54057"/>
              <a:gd name="connsiteX1" fmla="*/ 41378 w 82180"/>
              <a:gd name="connsiteY1" fmla="*/ 13140 h 54057"/>
              <a:gd name="connsiteX2" fmla="*/ 22476 w 82180"/>
              <a:gd name="connsiteY2" fmla="*/ 54057 h 54057"/>
              <a:gd name="connsiteX3" fmla="*/ 0 w 82180"/>
              <a:gd name="connsiteY3" fmla="*/ 1614 h 54057"/>
              <a:gd name="connsiteX4" fmla="*/ 7377 w 82180"/>
              <a:gd name="connsiteY4" fmla="*/ 1614 h 54057"/>
              <a:gd name="connsiteX5" fmla="*/ 23283 w 82180"/>
              <a:gd name="connsiteY5" fmla="*/ 39765 h 54057"/>
              <a:gd name="connsiteX6" fmla="*/ 41494 w 82180"/>
              <a:gd name="connsiteY6" fmla="*/ 0 h 54057"/>
              <a:gd name="connsiteX7" fmla="*/ 59590 w 82180"/>
              <a:gd name="connsiteY7" fmla="*/ 39765 h 54057"/>
              <a:gd name="connsiteX8" fmla="*/ 75496 w 82180"/>
              <a:gd name="connsiteY8" fmla="*/ 1614 h 54057"/>
              <a:gd name="connsiteX9" fmla="*/ 82181 w 82180"/>
              <a:gd name="connsiteY9" fmla="*/ 1614 h 54057"/>
              <a:gd name="connsiteX10" fmla="*/ 60166 w 82180"/>
              <a:gd name="connsiteY10" fmla="*/ 54057 h 5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180" h="54057">
                <a:moveTo>
                  <a:pt x="60051" y="54057"/>
                </a:moveTo>
                <a:lnTo>
                  <a:pt x="41378" y="13140"/>
                </a:lnTo>
                <a:lnTo>
                  <a:pt x="22476" y="54057"/>
                </a:lnTo>
                <a:lnTo>
                  <a:pt x="0" y="1614"/>
                </a:lnTo>
                <a:lnTo>
                  <a:pt x="7377" y="1614"/>
                </a:lnTo>
                <a:lnTo>
                  <a:pt x="23283" y="39765"/>
                </a:lnTo>
                <a:lnTo>
                  <a:pt x="41494" y="0"/>
                </a:lnTo>
                <a:lnTo>
                  <a:pt x="59590" y="39765"/>
                </a:lnTo>
                <a:lnTo>
                  <a:pt x="75496" y="1614"/>
                </a:lnTo>
                <a:lnTo>
                  <a:pt x="82181" y="1614"/>
                </a:lnTo>
                <a:lnTo>
                  <a:pt x="60166" y="5405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7" name="Freeform: Shape 526">
            <a:extLst>
              <a:ext uri="{FF2B5EF4-FFF2-40B4-BE49-F238E27FC236}">
                <a16:creationId xmlns:a16="http://schemas.microsoft.com/office/drawing/2014/main" id="{EA827293-8778-45F4-AB33-8CC09DD42D6A}"/>
              </a:ext>
            </a:extLst>
          </p:cNvPr>
          <p:cNvSpPr/>
          <p:nvPr/>
        </p:nvSpPr>
        <p:spPr>
          <a:xfrm>
            <a:off x="5082296" y="4733518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3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3" y="10950"/>
                  <a:pt x="52443" y="26164"/>
                </a:cubicBezTo>
                <a:cubicBezTo>
                  <a:pt x="52443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8" name="Freeform: Shape 527">
            <a:extLst>
              <a:ext uri="{FF2B5EF4-FFF2-40B4-BE49-F238E27FC236}">
                <a16:creationId xmlns:a16="http://schemas.microsoft.com/office/drawing/2014/main" id="{2E8A0957-E0D8-420D-BA11-65654BE5F040}"/>
              </a:ext>
            </a:extLst>
          </p:cNvPr>
          <p:cNvSpPr/>
          <p:nvPr/>
        </p:nvSpPr>
        <p:spPr>
          <a:xfrm>
            <a:off x="5147879" y="4706662"/>
            <a:ext cx="29276" cy="78607"/>
          </a:xfrm>
          <a:custGeom>
            <a:avLst/>
            <a:gdLst>
              <a:gd name="connsiteX0" fmla="*/ 6455 w 29276"/>
              <a:gd name="connsiteY0" fmla="*/ 33771 h 78607"/>
              <a:gd name="connsiteX1" fmla="*/ 6455 w 29276"/>
              <a:gd name="connsiteY1" fmla="*/ 78608 h 78607"/>
              <a:gd name="connsiteX2" fmla="*/ 0 w 29276"/>
              <a:gd name="connsiteY2" fmla="*/ 78608 h 78607"/>
              <a:gd name="connsiteX3" fmla="*/ 0 w 29276"/>
              <a:gd name="connsiteY3" fmla="*/ 17289 h 78607"/>
              <a:gd name="connsiteX4" fmla="*/ 16943 w 29276"/>
              <a:gd name="connsiteY4" fmla="*/ 0 h 78607"/>
              <a:gd name="connsiteX5" fmla="*/ 29276 w 29276"/>
              <a:gd name="connsiteY5" fmla="*/ 3803 h 78607"/>
              <a:gd name="connsiteX6" fmla="*/ 29276 w 29276"/>
              <a:gd name="connsiteY6" fmla="*/ 10258 h 78607"/>
              <a:gd name="connsiteX7" fmla="*/ 17289 w 29276"/>
              <a:gd name="connsiteY7" fmla="*/ 6109 h 78607"/>
              <a:gd name="connsiteX8" fmla="*/ 6339 w 29276"/>
              <a:gd name="connsiteY8" fmla="*/ 17058 h 78607"/>
              <a:gd name="connsiteX9" fmla="*/ 6339 w 29276"/>
              <a:gd name="connsiteY9" fmla="*/ 27893 h 78607"/>
              <a:gd name="connsiteX10" fmla="*/ 27432 w 29276"/>
              <a:gd name="connsiteY10" fmla="*/ 27893 h 78607"/>
              <a:gd name="connsiteX11" fmla="*/ 27432 w 29276"/>
              <a:gd name="connsiteY11" fmla="*/ 33887 h 78607"/>
              <a:gd name="connsiteX12" fmla="*/ 6339 w 29276"/>
              <a:gd name="connsiteY12" fmla="*/ 33887 h 7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276" h="78607">
                <a:moveTo>
                  <a:pt x="6455" y="33771"/>
                </a:moveTo>
                <a:lnTo>
                  <a:pt x="6455" y="78608"/>
                </a:lnTo>
                <a:lnTo>
                  <a:pt x="0" y="78608"/>
                </a:lnTo>
                <a:lnTo>
                  <a:pt x="0" y="17289"/>
                </a:lnTo>
                <a:cubicBezTo>
                  <a:pt x="0" y="7261"/>
                  <a:pt x="6455" y="0"/>
                  <a:pt x="16943" y="0"/>
                </a:cubicBezTo>
                <a:cubicBezTo>
                  <a:pt x="21323" y="0"/>
                  <a:pt x="25357" y="922"/>
                  <a:pt x="29276" y="3803"/>
                </a:cubicBezTo>
                <a:lnTo>
                  <a:pt x="29276" y="10258"/>
                </a:lnTo>
                <a:cubicBezTo>
                  <a:pt x="25588" y="7146"/>
                  <a:pt x="21554" y="6109"/>
                  <a:pt x="17289" y="6109"/>
                </a:cubicBezTo>
                <a:cubicBezTo>
                  <a:pt x="10604" y="6109"/>
                  <a:pt x="6339" y="10719"/>
                  <a:pt x="6339" y="17058"/>
                </a:cubicBezTo>
                <a:lnTo>
                  <a:pt x="6339" y="27893"/>
                </a:lnTo>
                <a:lnTo>
                  <a:pt x="27432" y="27893"/>
                </a:lnTo>
                <a:lnTo>
                  <a:pt x="27432" y="33887"/>
                </a:lnTo>
                <a:lnTo>
                  <a:pt x="6339" y="3388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9" name="Freeform: Shape 528">
            <a:extLst>
              <a:ext uri="{FF2B5EF4-FFF2-40B4-BE49-F238E27FC236}">
                <a16:creationId xmlns:a16="http://schemas.microsoft.com/office/drawing/2014/main" id="{E790DA56-10C8-4732-90F4-3299D8D87F33}"/>
              </a:ext>
            </a:extLst>
          </p:cNvPr>
          <p:cNvSpPr/>
          <p:nvPr/>
        </p:nvSpPr>
        <p:spPr>
          <a:xfrm>
            <a:off x="5208160" y="4717842"/>
            <a:ext cx="29507" cy="68234"/>
          </a:xfrm>
          <a:custGeom>
            <a:avLst/>
            <a:gdLst>
              <a:gd name="connsiteX0" fmla="*/ 16598 w 29507"/>
              <a:gd name="connsiteY0" fmla="*/ 68234 h 68234"/>
              <a:gd name="connsiteX1" fmla="*/ 0 w 29507"/>
              <a:gd name="connsiteY1" fmla="*/ 50715 h 68234"/>
              <a:gd name="connsiteX2" fmla="*/ 0 w 29507"/>
              <a:gd name="connsiteY2" fmla="*/ 0 h 68234"/>
              <a:gd name="connsiteX3" fmla="*/ 6340 w 29507"/>
              <a:gd name="connsiteY3" fmla="*/ 0 h 68234"/>
              <a:gd name="connsiteX4" fmla="*/ 6340 w 29507"/>
              <a:gd name="connsiteY4" fmla="*/ 16598 h 68234"/>
              <a:gd name="connsiteX5" fmla="*/ 28700 w 29507"/>
              <a:gd name="connsiteY5" fmla="*/ 16598 h 68234"/>
              <a:gd name="connsiteX6" fmla="*/ 28700 w 29507"/>
              <a:gd name="connsiteY6" fmla="*/ 22591 h 68234"/>
              <a:gd name="connsiteX7" fmla="*/ 6340 w 29507"/>
              <a:gd name="connsiteY7" fmla="*/ 22591 h 68234"/>
              <a:gd name="connsiteX8" fmla="*/ 6340 w 29507"/>
              <a:gd name="connsiteY8" fmla="*/ 51176 h 68234"/>
              <a:gd name="connsiteX9" fmla="*/ 17289 w 29507"/>
              <a:gd name="connsiteY9" fmla="*/ 62125 h 68234"/>
              <a:gd name="connsiteX10" fmla="*/ 29507 w 29507"/>
              <a:gd name="connsiteY10" fmla="*/ 58322 h 68234"/>
              <a:gd name="connsiteX11" fmla="*/ 29507 w 29507"/>
              <a:gd name="connsiteY11" fmla="*/ 64546 h 68234"/>
              <a:gd name="connsiteX12" fmla="*/ 16598 w 29507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7" h="68234">
                <a:moveTo>
                  <a:pt x="16598" y="68234"/>
                </a:moveTo>
                <a:cubicBezTo>
                  <a:pt x="6340" y="68234"/>
                  <a:pt x="0" y="63508"/>
                  <a:pt x="0" y="50715"/>
                </a:cubicBezTo>
                <a:lnTo>
                  <a:pt x="0" y="0"/>
                </a:lnTo>
                <a:lnTo>
                  <a:pt x="6340" y="0"/>
                </a:lnTo>
                <a:lnTo>
                  <a:pt x="6340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40" y="22591"/>
                </a:lnTo>
                <a:lnTo>
                  <a:pt x="6340" y="51176"/>
                </a:lnTo>
                <a:cubicBezTo>
                  <a:pt x="6340" y="59013"/>
                  <a:pt x="10950" y="62125"/>
                  <a:pt x="17289" y="62125"/>
                </a:cubicBezTo>
                <a:cubicBezTo>
                  <a:pt x="21208" y="62125"/>
                  <a:pt x="25819" y="60973"/>
                  <a:pt x="29507" y="58322"/>
                </a:cubicBezTo>
                <a:lnTo>
                  <a:pt x="29507" y="64546"/>
                </a:lnTo>
                <a:cubicBezTo>
                  <a:pt x="25819" y="67197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0" name="Freeform: Shape 529">
            <a:extLst>
              <a:ext uri="{FF2B5EF4-FFF2-40B4-BE49-F238E27FC236}">
                <a16:creationId xmlns:a16="http://schemas.microsoft.com/office/drawing/2014/main" id="{D3EB5AC8-BD29-4FB9-AE06-081354A6E494}"/>
              </a:ext>
            </a:extLst>
          </p:cNvPr>
          <p:cNvSpPr/>
          <p:nvPr/>
        </p:nvSpPr>
        <p:spPr>
          <a:xfrm>
            <a:off x="5248271" y="4707469"/>
            <a:ext cx="45412" cy="77915"/>
          </a:xfrm>
          <a:custGeom>
            <a:avLst/>
            <a:gdLst>
              <a:gd name="connsiteX0" fmla="*/ 6455 w 45412"/>
              <a:gd name="connsiteY0" fmla="*/ 77801 h 77915"/>
              <a:gd name="connsiteX1" fmla="*/ 0 w 45412"/>
              <a:gd name="connsiteY1" fmla="*/ 77801 h 77915"/>
              <a:gd name="connsiteX2" fmla="*/ 0 w 45412"/>
              <a:gd name="connsiteY2" fmla="*/ 0 h 77915"/>
              <a:gd name="connsiteX3" fmla="*/ 6455 w 45412"/>
              <a:gd name="connsiteY3" fmla="*/ 0 h 77915"/>
              <a:gd name="connsiteX4" fmla="*/ 6455 w 45412"/>
              <a:gd name="connsiteY4" fmla="*/ 38612 h 77915"/>
              <a:gd name="connsiteX5" fmla="*/ 25242 w 45412"/>
              <a:gd name="connsiteY5" fmla="*/ 26164 h 77915"/>
              <a:gd name="connsiteX6" fmla="*/ 45413 w 45412"/>
              <a:gd name="connsiteY6" fmla="*/ 48755 h 77915"/>
              <a:gd name="connsiteX7" fmla="*/ 45413 w 45412"/>
              <a:gd name="connsiteY7" fmla="*/ 77801 h 77915"/>
              <a:gd name="connsiteX8" fmla="*/ 38958 w 45412"/>
              <a:gd name="connsiteY8" fmla="*/ 77801 h 77915"/>
              <a:gd name="connsiteX9" fmla="*/ 38958 w 45412"/>
              <a:gd name="connsiteY9" fmla="*/ 49677 h 77915"/>
              <a:gd name="connsiteX10" fmla="*/ 23744 w 45412"/>
              <a:gd name="connsiteY10" fmla="*/ 32388 h 77915"/>
              <a:gd name="connsiteX11" fmla="*/ 6570 w 45412"/>
              <a:gd name="connsiteY11" fmla="*/ 52443 h 77915"/>
              <a:gd name="connsiteX12" fmla="*/ 6570 w 45412"/>
              <a:gd name="connsiteY12" fmla="*/ 77916 h 7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5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3" y="31120"/>
                  <a:pt x="16713" y="26164"/>
                  <a:pt x="25242" y="26164"/>
                </a:cubicBezTo>
                <a:cubicBezTo>
                  <a:pt x="38728" y="26164"/>
                  <a:pt x="45413" y="35615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1" name="Freeform: Shape 530">
            <a:extLst>
              <a:ext uri="{FF2B5EF4-FFF2-40B4-BE49-F238E27FC236}">
                <a16:creationId xmlns:a16="http://schemas.microsoft.com/office/drawing/2014/main" id="{C2889AC0-C362-415F-87E5-7F161B9C3CF2}"/>
              </a:ext>
            </a:extLst>
          </p:cNvPr>
          <p:cNvSpPr/>
          <p:nvPr/>
        </p:nvSpPr>
        <p:spPr>
          <a:xfrm>
            <a:off x="5306247" y="4733633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6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2" name="Freeform: Shape 531">
            <a:extLst>
              <a:ext uri="{FF2B5EF4-FFF2-40B4-BE49-F238E27FC236}">
                <a16:creationId xmlns:a16="http://schemas.microsoft.com/office/drawing/2014/main" id="{72B8BC52-9C54-4C7D-AA2D-9ACBC89B0F08}"/>
              </a:ext>
            </a:extLst>
          </p:cNvPr>
          <p:cNvSpPr/>
          <p:nvPr/>
        </p:nvSpPr>
        <p:spPr>
          <a:xfrm>
            <a:off x="5389927" y="4733633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3" name="Freeform: Shape 532">
            <a:extLst>
              <a:ext uri="{FF2B5EF4-FFF2-40B4-BE49-F238E27FC236}">
                <a16:creationId xmlns:a16="http://schemas.microsoft.com/office/drawing/2014/main" id="{7F7D56A6-F0ED-465D-8401-B815FD3FBFE8}"/>
              </a:ext>
            </a:extLst>
          </p:cNvPr>
          <p:cNvSpPr/>
          <p:nvPr/>
        </p:nvSpPr>
        <p:spPr>
          <a:xfrm>
            <a:off x="5453204" y="4733633"/>
            <a:ext cx="45412" cy="51751"/>
          </a:xfrm>
          <a:custGeom>
            <a:avLst/>
            <a:gdLst>
              <a:gd name="connsiteX0" fmla="*/ 6455 w 45412"/>
              <a:gd name="connsiteY0" fmla="*/ 51637 h 51751"/>
              <a:gd name="connsiteX1" fmla="*/ 0 w 45412"/>
              <a:gd name="connsiteY1" fmla="*/ 51637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7 h 51751"/>
              <a:gd name="connsiteX8" fmla="*/ 38958 w 45412"/>
              <a:gd name="connsiteY8" fmla="*/ 51637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3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4" name="Freeform: Shape 533">
            <a:extLst>
              <a:ext uri="{FF2B5EF4-FFF2-40B4-BE49-F238E27FC236}">
                <a16:creationId xmlns:a16="http://schemas.microsoft.com/office/drawing/2014/main" id="{F55FB515-6154-4730-A9F5-9B3AA863F02D}"/>
              </a:ext>
            </a:extLst>
          </p:cNvPr>
          <p:cNvSpPr/>
          <p:nvPr/>
        </p:nvSpPr>
        <p:spPr>
          <a:xfrm>
            <a:off x="5511296" y="4707354"/>
            <a:ext cx="52097" cy="78722"/>
          </a:xfrm>
          <a:custGeom>
            <a:avLst/>
            <a:gdLst>
              <a:gd name="connsiteX0" fmla="*/ 45643 w 52097"/>
              <a:gd name="connsiteY0" fmla="*/ 66159 h 78722"/>
              <a:gd name="connsiteX1" fmla="*/ 25472 w 52097"/>
              <a:gd name="connsiteY1" fmla="*/ 78723 h 78722"/>
              <a:gd name="connsiteX2" fmla="*/ 0 w 52097"/>
              <a:gd name="connsiteY2" fmla="*/ 52674 h 78722"/>
              <a:gd name="connsiteX3" fmla="*/ 25472 w 52097"/>
              <a:gd name="connsiteY3" fmla="*/ 26164 h 78722"/>
              <a:gd name="connsiteX4" fmla="*/ 45643 w 52097"/>
              <a:gd name="connsiteY4" fmla="*/ 38843 h 78722"/>
              <a:gd name="connsiteX5" fmla="*/ 45643 w 52097"/>
              <a:gd name="connsiteY5" fmla="*/ 0 h 78722"/>
              <a:gd name="connsiteX6" fmla="*/ 52098 w 52097"/>
              <a:gd name="connsiteY6" fmla="*/ 0 h 78722"/>
              <a:gd name="connsiteX7" fmla="*/ 52098 w 52097"/>
              <a:gd name="connsiteY7" fmla="*/ 77801 h 78722"/>
              <a:gd name="connsiteX8" fmla="*/ 45643 w 52097"/>
              <a:gd name="connsiteY8" fmla="*/ 77801 h 78722"/>
              <a:gd name="connsiteX9" fmla="*/ 45643 w 52097"/>
              <a:gd name="connsiteY9" fmla="*/ 66044 h 78722"/>
              <a:gd name="connsiteX10" fmla="*/ 6685 w 52097"/>
              <a:gd name="connsiteY10" fmla="*/ 52559 h 78722"/>
              <a:gd name="connsiteX11" fmla="*/ 26049 w 52097"/>
              <a:gd name="connsiteY11" fmla="*/ 72729 h 78722"/>
              <a:gd name="connsiteX12" fmla="*/ 45643 w 52097"/>
              <a:gd name="connsiteY12" fmla="*/ 52559 h 78722"/>
              <a:gd name="connsiteX13" fmla="*/ 26049 w 52097"/>
              <a:gd name="connsiteY13" fmla="*/ 32273 h 78722"/>
              <a:gd name="connsiteX14" fmla="*/ 6685 w 52097"/>
              <a:gd name="connsiteY14" fmla="*/ 52559 h 7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2">
                <a:moveTo>
                  <a:pt x="45643" y="66159"/>
                </a:moveTo>
                <a:cubicBezTo>
                  <a:pt x="42070" y="73767"/>
                  <a:pt x="34694" y="78723"/>
                  <a:pt x="25472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2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4"/>
                </a:lnTo>
                <a:close/>
                <a:moveTo>
                  <a:pt x="6685" y="52559"/>
                </a:moveTo>
                <a:cubicBezTo>
                  <a:pt x="6685" y="64200"/>
                  <a:pt x="14638" y="72729"/>
                  <a:pt x="26049" y="72729"/>
                </a:cubicBezTo>
                <a:cubicBezTo>
                  <a:pt x="37460" y="72729"/>
                  <a:pt x="45643" y="64200"/>
                  <a:pt x="45643" y="52559"/>
                </a:cubicBezTo>
                <a:cubicBezTo>
                  <a:pt x="45643" y="40917"/>
                  <a:pt x="37460" y="32273"/>
                  <a:pt x="26049" y="32273"/>
                </a:cubicBezTo>
                <a:cubicBezTo>
                  <a:pt x="14638" y="32273"/>
                  <a:pt x="6685" y="40802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5" name="Freeform: Shape 534">
            <a:extLst>
              <a:ext uri="{FF2B5EF4-FFF2-40B4-BE49-F238E27FC236}">
                <a16:creationId xmlns:a16="http://schemas.microsoft.com/office/drawing/2014/main" id="{7E5E5B5E-80D2-4A23-A0A9-F624E9E28F7A}"/>
              </a:ext>
            </a:extLst>
          </p:cNvPr>
          <p:cNvSpPr/>
          <p:nvPr/>
        </p:nvSpPr>
        <p:spPr>
          <a:xfrm>
            <a:off x="5581489" y="4707469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6" name="Freeform: Shape 535">
            <a:extLst>
              <a:ext uri="{FF2B5EF4-FFF2-40B4-BE49-F238E27FC236}">
                <a16:creationId xmlns:a16="http://schemas.microsoft.com/office/drawing/2014/main" id="{99F40EEE-7995-46AA-A3F3-D4B10CF5FF2E}"/>
              </a:ext>
            </a:extLst>
          </p:cNvPr>
          <p:cNvSpPr/>
          <p:nvPr/>
        </p:nvSpPr>
        <p:spPr>
          <a:xfrm>
            <a:off x="5602121" y="4733633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7" name="Freeform: Shape 536">
            <a:extLst>
              <a:ext uri="{FF2B5EF4-FFF2-40B4-BE49-F238E27FC236}">
                <a16:creationId xmlns:a16="http://schemas.microsoft.com/office/drawing/2014/main" id="{CEA42A1C-8DB4-48F4-A34E-05B507A1845B}"/>
              </a:ext>
            </a:extLst>
          </p:cNvPr>
          <p:cNvSpPr/>
          <p:nvPr/>
        </p:nvSpPr>
        <p:spPr>
          <a:xfrm>
            <a:off x="5661365" y="4733518"/>
            <a:ext cx="35846" cy="52443"/>
          </a:xfrm>
          <a:custGeom>
            <a:avLst/>
            <a:gdLst>
              <a:gd name="connsiteX0" fmla="*/ 17520 w 35846"/>
              <a:gd name="connsiteY0" fmla="*/ 47257 h 52443"/>
              <a:gd name="connsiteX1" fmla="*/ 29507 w 35846"/>
              <a:gd name="connsiteY1" fmla="*/ 38612 h 52443"/>
              <a:gd name="connsiteX2" fmla="*/ 23398 w 35846"/>
              <a:gd name="connsiteY2" fmla="*/ 31120 h 52443"/>
              <a:gd name="connsiteX3" fmla="*/ 10373 w 35846"/>
              <a:gd name="connsiteY3" fmla="*/ 26049 h 52443"/>
              <a:gd name="connsiteX4" fmla="*/ 1037 w 35846"/>
              <a:gd name="connsiteY4" fmla="*/ 13947 h 52443"/>
              <a:gd name="connsiteX5" fmla="*/ 18211 w 35846"/>
              <a:gd name="connsiteY5" fmla="*/ 0 h 52443"/>
              <a:gd name="connsiteX6" fmla="*/ 33656 w 35846"/>
              <a:gd name="connsiteY6" fmla="*/ 4841 h 52443"/>
              <a:gd name="connsiteX7" fmla="*/ 33656 w 35846"/>
              <a:gd name="connsiteY7" fmla="*/ 11526 h 52443"/>
              <a:gd name="connsiteX8" fmla="*/ 18326 w 35846"/>
              <a:gd name="connsiteY8" fmla="*/ 5187 h 52443"/>
              <a:gd name="connsiteX9" fmla="*/ 7492 w 35846"/>
              <a:gd name="connsiteY9" fmla="*/ 13140 h 52443"/>
              <a:gd name="connsiteX10" fmla="*/ 13486 w 35846"/>
              <a:gd name="connsiteY10" fmla="*/ 20401 h 52443"/>
              <a:gd name="connsiteX11" fmla="*/ 26510 w 35846"/>
              <a:gd name="connsiteY11" fmla="*/ 25473 h 52443"/>
              <a:gd name="connsiteX12" fmla="*/ 35846 w 35846"/>
              <a:gd name="connsiteY12" fmla="*/ 37345 h 52443"/>
              <a:gd name="connsiteX13" fmla="*/ 17404 w 35846"/>
              <a:gd name="connsiteY13" fmla="*/ 52444 h 52443"/>
              <a:gd name="connsiteX14" fmla="*/ 0 w 35846"/>
              <a:gd name="connsiteY14" fmla="*/ 47026 h 52443"/>
              <a:gd name="connsiteX15" fmla="*/ 0 w 35846"/>
              <a:gd name="connsiteY15" fmla="*/ 39995 h 52443"/>
              <a:gd name="connsiteX16" fmla="*/ 17520 w 35846"/>
              <a:gd name="connsiteY16" fmla="*/ 47142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443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6"/>
                  <a:pt x="1037" y="13947"/>
                </a:cubicBezTo>
                <a:cubicBezTo>
                  <a:pt x="1037" y="5302"/>
                  <a:pt x="8184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526"/>
                </a:lnTo>
                <a:cubicBezTo>
                  <a:pt x="29161" y="7492"/>
                  <a:pt x="23629" y="5187"/>
                  <a:pt x="18326" y="5187"/>
                </a:cubicBezTo>
                <a:cubicBezTo>
                  <a:pt x="12103" y="5187"/>
                  <a:pt x="7492" y="8068"/>
                  <a:pt x="7492" y="13140"/>
                </a:cubicBezTo>
                <a:cubicBezTo>
                  <a:pt x="7492" y="16598"/>
                  <a:pt x="9106" y="18788"/>
                  <a:pt x="13486" y="20401"/>
                </a:cubicBezTo>
                <a:lnTo>
                  <a:pt x="26510" y="25473"/>
                </a:lnTo>
                <a:cubicBezTo>
                  <a:pt x="32965" y="28124"/>
                  <a:pt x="35846" y="32042"/>
                  <a:pt x="35846" y="37345"/>
                </a:cubicBezTo>
                <a:cubicBezTo>
                  <a:pt x="35846" y="46796"/>
                  <a:pt x="28124" y="52444"/>
                  <a:pt x="17404" y="52444"/>
                </a:cubicBezTo>
                <a:cubicBezTo>
                  <a:pt x="10719" y="52444"/>
                  <a:pt x="4495" y="50715"/>
                  <a:pt x="0" y="47026"/>
                </a:cubicBezTo>
                <a:lnTo>
                  <a:pt x="0" y="39995"/>
                </a:lnTo>
                <a:cubicBezTo>
                  <a:pt x="5302" y="44952"/>
                  <a:pt x="11411" y="47142"/>
                  <a:pt x="17520" y="47142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8" name="Freeform: Shape 537">
            <a:extLst>
              <a:ext uri="{FF2B5EF4-FFF2-40B4-BE49-F238E27FC236}">
                <a16:creationId xmlns:a16="http://schemas.microsoft.com/office/drawing/2014/main" id="{2549C449-94EB-44FB-9EA0-28AC00BCB8C3}"/>
              </a:ext>
            </a:extLst>
          </p:cNvPr>
          <p:cNvSpPr/>
          <p:nvPr/>
        </p:nvSpPr>
        <p:spPr>
          <a:xfrm>
            <a:off x="5706778" y="4733518"/>
            <a:ext cx="35846" cy="52443"/>
          </a:xfrm>
          <a:custGeom>
            <a:avLst/>
            <a:gdLst>
              <a:gd name="connsiteX0" fmla="*/ 17520 w 35846"/>
              <a:gd name="connsiteY0" fmla="*/ 47257 h 52443"/>
              <a:gd name="connsiteX1" fmla="*/ 29507 w 35846"/>
              <a:gd name="connsiteY1" fmla="*/ 38612 h 52443"/>
              <a:gd name="connsiteX2" fmla="*/ 23398 w 35846"/>
              <a:gd name="connsiteY2" fmla="*/ 31120 h 52443"/>
              <a:gd name="connsiteX3" fmla="*/ 10373 w 35846"/>
              <a:gd name="connsiteY3" fmla="*/ 26049 h 52443"/>
              <a:gd name="connsiteX4" fmla="*/ 1037 w 35846"/>
              <a:gd name="connsiteY4" fmla="*/ 13947 h 52443"/>
              <a:gd name="connsiteX5" fmla="*/ 18211 w 35846"/>
              <a:gd name="connsiteY5" fmla="*/ 0 h 52443"/>
              <a:gd name="connsiteX6" fmla="*/ 33656 w 35846"/>
              <a:gd name="connsiteY6" fmla="*/ 4841 h 52443"/>
              <a:gd name="connsiteX7" fmla="*/ 33656 w 35846"/>
              <a:gd name="connsiteY7" fmla="*/ 11526 h 52443"/>
              <a:gd name="connsiteX8" fmla="*/ 18326 w 35846"/>
              <a:gd name="connsiteY8" fmla="*/ 5187 h 52443"/>
              <a:gd name="connsiteX9" fmla="*/ 7492 w 35846"/>
              <a:gd name="connsiteY9" fmla="*/ 13140 h 52443"/>
              <a:gd name="connsiteX10" fmla="*/ 13486 w 35846"/>
              <a:gd name="connsiteY10" fmla="*/ 20401 h 52443"/>
              <a:gd name="connsiteX11" fmla="*/ 26510 w 35846"/>
              <a:gd name="connsiteY11" fmla="*/ 25473 h 52443"/>
              <a:gd name="connsiteX12" fmla="*/ 35846 w 35846"/>
              <a:gd name="connsiteY12" fmla="*/ 37345 h 52443"/>
              <a:gd name="connsiteX13" fmla="*/ 17404 w 35846"/>
              <a:gd name="connsiteY13" fmla="*/ 52444 h 52443"/>
              <a:gd name="connsiteX14" fmla="*/ 0 w 35846"/>
              <a:gd name="connsiteY14" fmla="*/ 47026 h 52443"/>
              <a:gd name="connsiteX15" fmla="*/ 0 w 35846"/>
              <a:gd name="connsiteY15" fmla="*/ 39995 h 52443"/>
              <a:gd name="connsiteX16" fmla="*/ 17520 w 35846"/>
              <a:gd name="connsiteY16" fmla="*/ 47142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443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6"/>
                  <a:pt x="1037" y="13947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526"/>
                </a:lnTo>
                <a:cubicBezTo>
                  <a:pt x="29161" y="7492"/>
                  <a:pt x="23629" y="5187"/>
                  <a:pt x="18326" y="5187"/>
                </a:cubicBezTo>
                <a:cubicBezTo>
                  <a:pt x="12103" y="5187"/>
                  <a:pt x="7492" y="8068"/>
                  <a:pt x="7492" y="13140"/>
                </a:cubicBezTo>
                <a:cubicBezTo>
                  <a:pt x="7492" y="16598"/>
                  <a:pt x="9106" y="18788"/>
                  <a:pt x="13486" y="20401"/>
                </a:cubicBezTo>
                <a:lnTo>
                  <a:pt x="26510" y="25473"/>
                </a:lnTo>
                <a:cubicBezTo>
                  <a:pt x="32965" y="28124"/>
                  <a:pt x="35846" y="32042"/>
                  <a:pt x="35846" y="37345"/>
                </a:cubicBezTo>
                <a:cubicBezTo>
                  <a:pt x="35846" y="46796"/>
                  <a:pt x="28124" y="52444"/>
                  <a:pt x="17404" y="52444"/>
                </a:cubicBezTo>
                <a:cubicBezTo>
                  <a:pt x="10719" y="52444"/>
                  <a:pt x="4495" y="50715"/>
                  <a:pt x="0" y="47026"/>
                </a:cubicBezTo>
                <a:lnTo>
                  <a:pt x="0" y="39995"/>
                </a:lnTo>
                <a:cubicBezTo>
                  <a:pt x="5302" y="44952"/>
                  <a:pt x="11411" y="47142"/>
                  <a:pt x="17520" y="47142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9" name="Freeform: Shape 538">
            <a:extLst>
              <a:ext uri="{FF2B5EF4-FFF2-40B4-BE49-F238E27FC236}">
                <a16:creationId xmlns:a16="http://schemas.microsoft.com/office/drawing/2014/main" id="{EA1456F6-2AEF-4D46-B5E3-083FE697315D}"/>
              </a:ext>
            </a:extLst>
          </p:cNvPr>
          <p:cNvSpPr/>
          <p:nvPr/>
        </p:nvSpPr>
        <p:spPr>
          <a:xfrm>
            <a:off x="5779968" y="4717842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8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9013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197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0" name="Freeform: Shape 539">
            <a:extLst>
              <a:ext uri="{FF2B5EF4-FFF2-40B4-BE49-F238E27FC236}">
                <a16:creationId xmlns:a16="http://schemas.microsoft.com/office/drawing/2014/main" id="{B7EE98F2-3270-4B58-8221-0F55919AE71A}"/>
              </a:ext>
            </a:extLst>
          </p:cNvPr>
          <p:cNvSpPr/>
          <p:nvPr/>
        </p:nvSpPr>
        <p:spPr>
          <a:xfrm>
            <a:off x="5820079" y="4707469"/>
            <a:ext cx="45412" cy="77915"/>
          </a:xfrm>
          <a:custGeom>
            <a:avLst/>
            <a:gdLst>
              <a:gd name="connsiteX0" fmla="*/ 6455 w 45412"/>
              <a:gd name="connsiteY0" fmla="*/ 77801 h 77915"/>
              <a:gd name="connsiteX1" fmla="*/ 0 w 45412"/>
              <a:gd name="connsiteY1" fmla="*/ 77801 h 77915"/>
              <a:gd name="connsiteX2" fmla="*/ 0 w 45412"/>
              <a:gd name="connsiteY2" fmla="*/ 0 h 77915"/>
              <a:gd name="connsiteX3" fmla="*/ 6455 w 45412"/>
              <a:gd name="connsiteY3" fmla="*/ 0 h 77915"/>
              <a:gd name="connsiteX4" fmla="*/ 6455 w 45412"/>
              <a:gd name="connsiteY4" fmla="*/ 38612 h 77915"/>
              <a:gd name="connsiteX5" fmla="*/ 25242 w 45412"/>
              <a:gd name="connsiteY5" fmla="*/ 26164 h 77915"/>
              <a:gd name="connsiteX6" fmla="*/ 45413 w 45412"/>
              <a:gd name="connsiteY6" fmla="*/ 48755 h 77915"/>
              <a:gd name="connsiteX7" fmla="*/ 45413 w 45412"/>
              <a:gd name="connsiteY7" fmla="*/ 77801 h 77915"/>
              <a:gd name="connsiteX8" fmla="*/ 38958 w 45412"/>
              <a:gd name="connsiteY8" fmla="*/ 77801 h 77915"/>
              <a:gd name="connsiteX9" fmla="*/ 38958 w 45412"/>
              <a:gd name="connsiteY9" fmla="*/ 49677 h 77915"/>
              <a:gd name="connsiteX10" fmla="*/ 23744 w 45412"/>
              <a:gd name="connsiteY10" fmla="*/ 32388 h 77915"/>
              <a:gd name="connsiteX11" fmla="*/ 6570 w 45412"/>
              <a:gd name="connsiteY11" fmla="*/ 52443 h 77915"/>
              <a:gd name="connsiteX12" fmla="*/ 6570 w 45412"/>
              <a:gd name="connsiteY12" fmla="*/ 77916 h 7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5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7" y="26164"/>
                  <a:pt x="45413" y="35615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1" name="Freeform: Shape 540">
            <a:extLst>
              <a:ext uri="{FF2B5EF4-FFF2-40B4-BE49-F238E27FC236}">
                <a16:creationId xmlns:a16="http://schemas.microsoft.com/office/drawing/2014/main" id="{BA90F88E-A700-476C-9AB9-50712F32688B}"/>
              </a:ext>
            </a:extLst>
          </p:cNvPr>
          <p:cNvSpPr/>
          <p:nvPr/>
        </p:nvSpPr>
        <p:spPr>
          <a:xfrm>
            <a:off x="5880936" y="4714500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6 w 12332"/>
              <a:gd name="connsiteY2" fmla="*/ 922 h 70654"/>
              <a:gd name="connsiteX3" fmla="*/ 12333 w 12332"/>
              <a:gd name="connsiteY3" fmla="*/ 4495 h 70654"/>
              <a:gd name="connsiteX4" fmla="*/ 7376 w 12332"/>
              <a:gd name="connsiteY4" fmla="*/ 8068 h 70654"/>
              <a:gd name="connsiteX5" fmla="*/ 4380 w 12332"/>
              <a:gd name="connsiteY5" fmla="*/ 9106 h 70654"/>
              <a:gd name="connsiteX6" fmla="*/ 0 w 12332"/>
              <a:gd name="connsiteY6" fmla="*/ 4610 h 70654"/>
              <a:gd name="connsiteX7" fmla="*/ 1498 w 12332"/>
              <a:gd name="connsiteY7" fmla="*/ 19825 h 70654"/>
              <a:gd name="connsiteX8" fmla="*/ 8068 w 12332"/>
              <a:gd name="connsiteY8" fmla="*/ 19825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5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6"/>
                  <a:pt x="7376" y="922"/>
                </a:cubicBezTo>
                <a:lnTo>
                  <a:pt x="12333" y="4495"/>
                </a:lnTo>
                <a:lnTo>
                  <a:pt x="7376" y="8068"/>
                </a:lnTo>
                <a:cubicBezTo>
                  <a:pt x="6455" y="8645"/>
                  <a:pt x="5532" y="9106"/>
                  <a:pt x="4380" y="9106"/>
                </a:cubicBezTo>
                <a:cubicBezTo>
                  <a:pt x="1844" y="9106"/>
                  <a:pt x="0" y="7031"/>
                  <a:pt x="0" y="4610"/>
                </a:cubicBezTo>
                <a:close/>
                <a:moveTo>
                  <a:pt x="1498" y="19825"/>
                </a:moveTo>
                <a:lnTo>
                  <a:pt x="8068" y="19825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5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2" name="Freeform: Shape 541">
            <a:extLst>
              <a:ext uri="{FF2B5EF4-FFF2-40B4-BE49-F238E27FC236}">
                <a16:creationId xmlns:a16="http://schemas.microsoft.com/office/drawing/2014/main" id="{E19F0AA7-F7B7-4966-9E10-61C24E6C5783}"/>
              </a:ext>
            </a:extLst>
          </p:cNvPr>
          <p:cNvSpPr/>
          <p:nvPr/>
        </p:nvSpPr>
        <p:spPr>
          <a:xfrm>
            <a:off x="5906985" y="4733633"/>
            <a:ext cx="45412" cy="51751"/>
          </a:xfrm>
          <a:custGeom>
            <a:avLst/>
            <a:gdLst>
              <a:gd name="connsiteX0" fmla="*/ 6455 w 45412"/>
              <a:gd name="connsiteY0" fmla="*/ 51637 h 51751"/>
              <a:gd name="connsiteX1" fmla="*/ 0 w 45412"/>
              <a:gd name="connsiteY1" fmla="*/ 51637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7 h 51751"/>
              <a:gd name="connsiteX8" fmla="*/ 38958 w 45412"/>
              <a:gd name="connsiteY8" fmla="*/ 51637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7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3" name="Freeform: Shape 542">
            <a:extLst>
              <a:ext uri="{FF2B5EF4-FFF2-40B4-BE49-F238E27FC236}">
                <a16:creationId xmlns:a16="http://schemas.microsoft.com/office/drawing/2014/main" id="{5CBBCD50-3C6A-48BE-B07D-928BB476F4D4}"/>
              </a:ext>
            </a:extLst>
          </p:cNvPr>
          <p:cNvSpPr/>
          <p:nvPr/>
        </p:nvSpPr>
        <p:spPr>
          <a:xfrm>
            <a:off x="5964961" y="4733633"/>
            <a:ext cx="52097" cy="78261"/>
          </a:xfrm>
          <a:custGeom>
            <a:avLst/>
            <a:gdLst>
              <a:gd name="connsiteX0" fmla="*/ 25472 w 52097"/>
              <a:gd name="connsiteY0" fmla="*/ 78262 h 78261"/>
              <a:gd name="connsiteX1" fmla="*/ 4956 w 52097"/>
              <a:gd name="connsiteY1" fmla="*/ 71346 h 78261"/>
              <a:gd name="connsiteX2" fmla="*/ 4956 w 52097"/>
              <a:gd name="connsiteY2" fmla="*/ 64315 h 78261"/>
              <a:gd name="connsiteX3" fmla="*/ 25472 w 52097"/>
              <a:gd name="connsiteY3" fmla="*/ 72153 h 78261"/>
              <a:gd name="connsiteX4" fmla="*/ 45643 w 52097"/>
              <a:gd name="connsiteY4" fmla="*/ 52905 h 78261"/>
              <a:gd name="connsiteX5" fmla="*/ 45643 w 52097"/>
              <a:gd name="connsiteY5" fmla="*/ 39995 h 78261"/>
              <a:gd name="connsiteX6" fmla="*/ 25472 w 52097"/>
              <a:gd name="connsiteY6" fmla="*/ 52559 h 78261"/>
              <a:gd name="connsiteX7" fmla="*/ 0 w 52097"/>
              <a:gd name="connsiteY7" fmla="*/ 26510 h 78261"/>
              <a:gd name="connsiteX8" fmla="*/ 25472 w 52097"/>
              <a:gd name="connsiteY8" fmla="*/ 0 h 78261"/>
              <a:gd name="connsiteX9" fmla="*/ 45643 w 52097"/>
              <a:gd name="connsiteY9" fmla="*/ 12679 h 78261"/>
              <a:gd name="connsiteX10" fmla="*/ 45643 w 52097"/>
              <a:gd name="connsiteY10" fmla="*/ 807 h 78261"/>
              <a:gd name="connsiteX11" fmla="*/ 52097 w 52097"/>
              <a:gd name="connsiteY11" fmla="*/ 807 h 78261"/>
              <a:gd name="connsiteX12" fmla="*/ 52097 w 52097"/>
              <a:gd name="connsiteY12" fmla="*/ 52443 h 78261"/>
              <a:gd name="connsiteX13" fmla="*/ 25472 w 52097"/>
              <a:gd name="connsiteY13" fmla="*/ 78262 h 78261"/>
              <a:gd name="connsiteX14" fmla="*/ 26049 w 52097"/>
              <a:gd name="connsiteY14" fmla="*/ 5993 h 78261"/>
              <a:gd name="connsiteX15" fmla="*/ 6685 w 52097"/>
              <a:gd name="connsiteY15" fmla="*/ 26279 h 78261"/>
              <a:gd name="connsiteX16" fmla="*/ 26049 w 52097"/>
              <a:gd name="connsiteY16" fmla="*/ 46450 h 78261"/>
              <a:gd name="connsiteX17" fmla="*/ 45643 w 52097"/>
              <a:gd name="connsiteY17" fmla="*/ 26279 h 78261"/>
              <a:gd name="connsiteX18" fmla="*/ 26049 w 52097"/>
              <a:gd name="connsiteY18" fmla="*/ 5993 h 7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097" h="78261">
                <a:moveTo>
                  <a:pt x="25472" y="78262"/>
                </a:moveTo>
                <a:cubicBezTo>
                  <a:pt x="17750" y="78262"/>
                  <a:pt x="10373" y="75957"/>
                  <a:pt x="4956" y="71346"/>
                </a:cubicBezTo>
                <a:lnTo>
                  <a:pt x="4956" y="64315"/>
                </a:lnTo>
                <a:cubicBezTo>
                  <a:pt x="10373" y="69617"/>
                  <a:pt x="18211" y="72153"/>
                  <a:pt x="25472" y="72153"/>
                </a:cubicBezTo>
                <a:cubicBezTo>
                  <a:pt x="38381" y="72153"/>
                  <a:pt x="45643" y="65353"/>
                  <a:pt x="45643" y="52905"/>
                </a:cubicBezTo>
                <a:lnTo>
                  <a:pt x="45643" y="39995"/>
                </a:lnTo>
                <a:cubicBezTo>
                  <a:pt x="42070" y="47603"/>
                  <a:pt x="34694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694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7" y="807"/>
                </a:lnTo>
                <a:lnTo>
                  <a:pt x="52097" y="52443"/>
                </a:lnTo>
                <a:cubicBezTo>
                  <a:pt x="52097" y="69041"/>
                  <a:pt x="42300" y="78262"/>
                  <a:pt x="25472" y="78262"/>
                </a:cubicBezTo>
                <a:close/>
                <a:moveTo>
                  <a:pt x="26049" y="5993"/>
                </a:moveTo>
                <a:cubicBezTo>
                  <a:pt x="14638" y="5993"/>
                  <a:pt x="6685" y="14523"/>
                  <a:pt x="6685" y="26279"/>
                </a:cubicBezTo>
                <a:cubicBezTo>
                  <a:pt x="6685" y="38036"/>
                  <a:pt x="14638" y="46450"/>
                  <a:pt x="26049" y="46450"/>
                </a:cubicBezTo>
                <a:cubicBezTo>
                  <a:pt x="37460" y="46450"/>
                  <a:pt x="45643" y="37921"/>
                  <a:pt x="45643" y="26279"/>
                </a:cubicBezTo>
                <a:cubicBezTo>
                  <a:pt x="45643" y="14638"/>
                  <a:pt x="37460" y="5993"/>
                  <a:pt x="26049" y="5993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4" name="Freeform: Shape 543">
            <a:extLst>
              <a:ext uri="{FF2B5EF4-FFF2-40B4-BE49-F238E27FC236}">
                <a16:creationId xmlns:a16="http://schemas.microsoft.com/office/drawing/2014/main" id="{BCCB60A7-CE27-42BB-856E-241D2F4EC358}"/>
              </a:ext>
            </a:extLst>
          </p:cNvPr>
          <p:cNvSpPr/>
          <p:nvPr/>
        </p:nvSpPr>
        <p:spPr>
          <a:xfrm>
            <a:off x="6031121" y="4733518"/>
            <a:ext cx="35845" cy="52443"/>
          </a:xfrm>
          <a:custGeom>
            <a:avLst/>
            <a:gdLst>
              <a:gd name="connsiteX0" fmla="*/ 17520 w 35845"/>
              <a:gd name="connsiteY0" fmla="*/ 47257 h 52443"/>
              <a:gd name="connsiteX1" fmla="*/ 29507 w 35845"/>
              <a:gd name="connsiteY1" fmla="*/ 38612 h 52443"/>
              <a:gd name="connsiteX2" fmla="*/ 23398 w 35845"/>
              <a:gd name="connsiteY2" fmla="*/ 31120 h 52443"/>
              <a:gd name="connsiteX3" fmla="*/ 10373 w 35845"/>
              <a:gd name="connsiteY3" fmla="*/ 26049 h 52443"/>
              <a:gd name="connsiteX4" fmla="*/ 1037 w 35845"/>
              <a:gd name="connsiteY4" fmla="*/ 13947 h 52443"/>
              <a:gd name="connsiteX5" fmla="*/ 18211 w 35845"/>
              <a:gd name="connsiteY5" fmla="*/ 0 h 52443"/>
              <a:gd name="connsiteX6" fmla="*/ 33656 w 35845"/>
              <a:gd name="connsiteY6" fmla="*/ 4841 h 52443"/>
              <a:gd name="connsiteX7" fmla="*/ 33656 w 35845"/>
              <a:gd name="connsiteY7" fmla="*/ 11526 h 52443"/>
              <a:gd name="connsiteX8" fmla="*/ 18326 w 35845"/>
              <a:gd name="connsiteY8" fmla="*/ 5187 h 52443"/>
              <a:gd name="connsiteX9" fmla="*/ 7492 w 35845"/>
              <a:gd name="connsiteY9" fmla="*/ 13140 h 52443"/>
              <a:gd name="connsiteX10" fmla="*/ 13485 w 35845"/>
              <a:gd name="connsiteY10" fmla="*/ 20401 h 52443"/>
              <a:gd name="connsiteX11" fmla="*/ 26510 w 35845"/>
              <a:gd name="connsiteY11" fmla="*/ 25473 h 52443"/>
              <a:gd name="connsiteX12" fmla="*/ 35846 w 35845"/>
              <a:gd name="connsiteY12" fmla="*/ 37345 h 52443"/>
              <a:gd name="connsiteX13" fmla="*/ 17404 w 35845"/>
              <a:gd name="connsiteY13" fmla="*/ 52444 h 52443"/>
              <a:gd name="connsiteX14" fmla="*/ 0 w 35845"/>
              <a:gd name="connsiteY14" fmla="*/ 47026 h 52443"/>
              <a:gd name="connsiteX15" fmla="*/ 0 w 35845"/>
              <a:gd name="connsiteY15" fmla="*/ 39995 h 52443"/>
              <a:gd name="connsiteX16" fmla="*/ 17520 w 35845"/>
              <a:gd name="connsiteY16" fmla="*/ 47142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5" h="52443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7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6"/>
                  <a:pt x="1037" y="13947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526"/>
                </a:lnTo>
                <a:cubicBezTo>
                  <a:pt x="29161" y="7492"/>
                  <a:pt x="23628" y="5187"/>
                  <a:pt x="18326" y="5187"/>
                </a:cubicBezTo>
                <a:cubicBezTo>
                  <a:pt x="12102" y="5187"/>
                  <a:pt x="7492" y="8068"/>
                  <a:pt x="7492" y="13140"/>
                </a:cubicBezTo>
                <a:cubicBezTo>
                  <a:pt x="7492" y="16598"/>
                  <a:pt x="9105" y="18788"/>
                  <a:pt x="13485" y="20401"/>
                </a:cubicBezTo>
                <a:lnTo>
                  <a:pt x="26510" y="25473"/>
                </a:lnTo>
                <a:cubicBezTo>
                  <a:pt x="32964" y="28124"/>
                  <a:pt x="35846" y="32042"/>
                  <a:pt x="35846" y="37345"/>
                </a:cubicBezTo>
                <a:cubicBezTo>
                  <a:pt x="35846" y="46796"/>
                  <a:pt x="28124" y="52444"/>
                  <a:pt x="17404" y="52444"/>
                </a:cubicBezTo>
                <a:cubicBezTo>
                  <a:pt x="10719" y="52444"/>
                  <a:pt x="4495" y="50715"/>
                  <a:pt x="0" y="47026"/>
                </a:cubicBezTo>
                <a:lnTo>
                  <a:pt x="0" y="39995"/>
                </a:lnTo>
                <a:cubicBezTo>
                  <a:pt x="5302" y="44952"/>
                  <a:pt x="11411" y="47142"/>
                  <a:pt x="17520" y="47142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5" name="Freeform: Shape 544">
            <a:extLst>
              <a:ext uri="{FF2B5EF4-FFF2-40B4-BE49-F238E27FC236}">
                <a16:creationId xmlns:a16="http://schemas.microsoft.com/office/drawing/2014/main" id="{A6BA3308-7EF7-4994-B42B-48012FE851C9}"/>
              </a:ext>
            </a:extLst>
          </p:cNvPr>
          <p:cNvSpPr/>
          <p:nvPr/>
        </p:nvSpPr>
        <p:spPr>
          <a:xfrm>
            <a:off x="3569272" y="4830682"/>
            <a:ext cx="2699516" cy="104656"/>
          </a:xfrm>
          <a:custGeom>
            <a:avLst/>
            <a:gdLst>
              <a:gd name="connsiteX0" fmla="*/ 45758 w 2699516"/>
              <a:gd name="connsiteY0" fmla="*/ 67312 h 104656"/>
              <a:gd name="connsiteX1" fmla="*/ 25472 w 2699516"/>
              <a:gd name="connsiteY1" fmla="*/ 79876 h 104656"/>
              <a:gd name="connsiteX2" fmla="*/ 0 w 2699516"/>
              <a:gd name="connsiteY2" fmla="*/ 53827 h 104656"/>
              <a:gd name="connsiteX3" fmla="*/ 25472 w 2699516"/>
              <a:gd name="connsiteY3" fmla="*/ 27317 h 104656"/>
              <a:gd name="connsiteX4" fmla="*/ 45758 w 2699516"/>
              <a:gd name="connsiteY4" fmla="*/ 39995 h 104656"/>
              <a:gd name="connsiteX5" fmla="*/ 45758 w 2699516"/>
              <a:gd name="connsiteY5" fmla="*/ 28124 h 104656"/>
              <a:gd name="connsiteX6" fmla="*/ 52213 w 2699516"/>
              <a:gd name="connsiteY6" fmla="*/ 28124 h 104656"/>
              <a:gd name="connsiteX7" fmla="*/ 52213 w 2699516"/>
              <a:gd name="connsiteY7" fmla="*/ 78954 h 104656"/>
              <a:gd name="connsiteX8" fmla="*/ 45758 w 2699516"/>
              <a:gd name="connsiteY8" fmla="*/ 78954 h 104656"/>
              <a:gd name="connsiteX9" fmla="*/ 45758 w 2699516"/>
              <a:gd name="connsiteY9" fmla="*/ 67197 h 104656"/>
              <a:gd name="connsiteX10" fmla="*/ 6685 w 2699516"/>
              <a:gd name="connsiteY10" fmla="*/ 53711 h 104656"/>
              <a:gd name="connsiteX11" fmla="*/ 26049 w 2699516"/>
              <a:gd name="connsiteY11" fmla="*/ 73882 h 104656"/>
              <a:gd name="connsiteX12" fmla="*/ 45643 w 2699516"/>
              <a:gd name="connsiteY12" fmla="*/ 53711 h 104656"/>
              <a:gd name="connsiteX13" fmla="*/ 26049 w 2699516"/>
              <a:gd name="connsiteY13" fmla="*/ 33426 h 104656"/>
              <a:gd name="connsiteX14" fmla="*/ 6685 w 2699516"/>
              <a:gd name="connsiteY14" fmla="*/ 53711 h 104656"/>
              <a:gd name="connsiteX15" fmla="*/ 87943 w 2699516"/>
              <a:gd name="connsiteY15" fmla="*/ 80567 h 104656"/>
              <a:gd name="connsiteX16" fmla="*/ 62471 w 2699516"/>
              <a:gd name="connsiteY16" fmla="*/ 28124 h 104656"/>
              <a:gd name="connsiteX17" fmla="*/ 69963 w 2699516"/>
              <a:gd name="connsiteY17" fmla="*/ 28124 h 104656"/>
              <a:gd name="connsiteX18" fmla="*/ 88289 w 2699516"/>
              <a:gd name="connsiteY18" fmla="*/ 66967 h 104656"/>
              <a:gd name="connsiteX19" fmla="*/ 106501 w 2699516"/>
              <a:gd name="connsiteY19" fmla="*/ 28124 h 104656"/>
              <a:gd name="connsiteX20" fmla="*/ 113416 w 2699516"/>
              <a:gd name="connsiteY20" fmla="*/ 28124 h 104656"/>
              <a:gd name="connsiteX21" fmla="*/ 87943 w 2699516"/>
              <a:gd name="connsiteY21" fmla="*/ 80567 h 104656"/>
              <a:gd name="connsiteX22" fmla="*/ 165399 w 2699516"/>
              <a:gd name="connsiteY22" fmla="*/ 67312 h 104656"/>
              <a:gd name="connsiteX23" fmla="*/ 145113 w 2699516"/>
              <a:gd name="connsiteY23" fmla="*/ 79876 h 104656"/>
              <a:gd name="connsiteX24" fmla="*/ 119640 w 2699516"/>
              <a:gd name="connsiteY24" fmla="*/ 53827 h 104656"/>
              <a:gd name="connsiteX25" fmla="*/ 145113 w 2699516"/>
              <a:gd name="connsiteY25" fmla="*/ 27317 h 104656"/>
              <a:gd name="connsiteX26" fmla="*/ 165399 w 2699516"/>
              <a:gd name="connsiteY26" fmla="*/ 39995 h 104656"/>
              <a:gd name="connsiteX27" fmla="*/ 165399 w 2699516"/>
              <a:gd name="connsiteY27" fmla="*/ 28124 h 104656"/>
              <a:gd name="connsiteX28" fmla="*/ 171853 w 2699516"/>
              <a:gd name="connsiteY28" fmla="*/ 28124 h 104656"/>
              <a:gd name="connsiteX29" fmla="*/ 171853 w 2699516"/>
              <a:gd name="connsiteY29" fmla="*/ 78954 h 104656"/>
              <a:gd name="connsiteX30" fmla="*/ 165399 w 2699516"/>
              <a:gd name="connsiteY30" fmla="*/ 78954 h 104656"/>
              <a:gd name="connsiteX31" fmla="*/ 165399 w 2699516"/>
              <a:gd name="connsiteY31" fmla="*/ 67197 h 104656"/>
              <a:gd name="connsiteX32" fmla="*/ 126325 w 2699516"/>
              <a:gd name="connsiteY32" fmla="*/ 53711 h 104656"/>
              <a:gd name="connsiteX33" fmla="*/ 145689 w 2699516"/>
              <a:gd name="connsiteY33" fmla="*/ 73882 h 104656"/>
              <a:gd name="connsiteX34" fmla="*/ 165284 w 2699516"/>
              <a:gd name="connsiteY34" fmla="*/ 53711 h 104656"/>
              <a:gd name="connsiteX35" fmla="*/ 145689 w 2699516"/>
              <a:gd name="connsiteY35" fmla="*/ 33426 h 104656"/>
              <a:gd name="connsiteX36" fmla="*/ 126325 w 2699516"/>
              <a:gd name="connsiteY36" fmla="*/ 53711 h 104656"/>
              <a:gd name="connsiteX37" fmla="*/ 188220 w 2699516"/>
              <a:gd name="connsiteY37" fmla="*/ 12909 h 104656"/>
              <a:gd name="connsiteX38" fmla="*/ 192600 w 2699516"/>
              <a:gd name="connsiteY38" fmla="*/ 8299 h 104656"/>
              <a:gd name="connsiteX39" fmla="*/ 195597 w 2699516"/>
              <a:gd name="connsiteY39" fmla="*/ 9221 h 104656"/>
              <a:gd name="connsiteX40" fmla="*/ 200553 w 2699516"/>
              <a:gd name="connsiteY40" fmla="*/ 12794 h 104656"/>
              <a:gd name="connsiteX41" fmla="*/ 195597 w 2699516"/>
              <a:gd name="connsiteY41" fmla="*/ 16367 h 104656"/>
              <a:gd name="connsiteX42" fmla="*/ 192600 w 2699516"/>
              <a:gd name="connsiteY42" fmla="*/ 17404 h 104656"/>
              <a:gd name="connsiteX43" fmla="*/ 188220 w 2699516"/>
              <a:gd name="connsiteY43" fmla="*/ 12909 h 104656"/>
              <a:gd name="connsiteX44" fmla="*/ 189834 w 2699516"/>
              <a:gd name="connsiteY44" fmla="*/ 28124 h 104656"/>
              <a:gd name="connsiteX45" fmla="*/ 196404 w 2699516"/>
              <a:gd name="connsiteY45" fmla="*/ 28124 h 104656"/>
              <a:gd name="connsiteX46" fmla="*/ 196404 w 2699516"/>
              <a:gd name="connsiteY46" fmla="*/ 78954 h 104656"/>
              <a:gd name="connsiteX47" fmla="*/ 189834 w 2699516"/>
              <a:gd name="connsiteY47" fmla="*/ 78954 h 104656"/>
              <a:gd name="connsiteX48" fmla="*/ 189834 w 2699516"/>
              <a:gd name="connsiteY48" fmla="*/ 28124 h 104656"/>
              <a:gd name="connsiteX49" fmla="*/ 214269 w 2699516"/>
              <a:gd name="connsiteY49" fmla="*/ 1153 h 104656"/>
              <a:gd name="connsiteX50" fmla="*/ 220724 w 2699516"/>
              <a:gd name="connsiteY50" fmla="*/ 1153 h 104656"/>
              <a:gd name="connsiteX51" fmla="*/ 220724 w 2699516"/>
              <a:gd name="connsiteY51" fmla="*/ 78954 h 104656"/>
              <a:gd name="connsiteX52" fmla="*/ 214269 w 2699516"/>
              <a:gd name="connsiteY52" fmla="*/ 78954 h 104656"/>
              <a:gd name="connsiteX53" fmla="*/ 214269 w 2699516"/>
              <a:gd name="connsiteY53" fmla="*/ 1153 h 104656"/>
              <a:gd name="connsiteX54" fmla="*/ 280659 w 2699516"/>
              <a:gd name="connsiteY54" fmla="*/ 67197 h 104656"/>
              <a:gd name="connsiteX55" fmla="*/ 260373 w 2699516"/>
              <a:gd name="connsiteY55" fmla="*/ 79760 h 104656"/>
              <a:gd name="connsiteX56" fmla="*/ 234901 w 2699516"/>
              <a:gd name="connsiteY56" fmla="*/ 53711 h 104656"/>
              <a:gd name="connsiteX57" fmla="*/ 260373 w 2699516"/>
              <a:gd name="connsiteY57" fmla="*/ 27202 h 104656"/>
              <a:gd name="connsiteX58" fmla="*/ 280659 w 2699516"/>
              <a:gd name="connsiteY58" fmla="*/ 39880 h 104656"/>
              <a:gd name="connsiteX59" fmla="*/ 280659 w 2699516"/>
              <a:gd name="connsiteY59" fmla="*/ 28009 h 104656"/>
              <a:gd name="connsiteX60" fmla="*/ 287114 w 2699516"/>
              <a:gd name="connsiteY60" fmla="*/ 28009 h 104656"/>
              <a:gd name="connsiteX61" fmla="*/ 287114 w 2699516"/>
              <a:gd name="connsiteY61" fmla="*/ 78838 h 104656"/>
              <a:gd name="connsiteX62" fmla="*/ 280659 w 2699516"/>
              <a:gd name="connsiteY62" fmla="*/ 78838 h 104656"/>
              <a:gd name="connsiteX63" fmla="*/ 280659 w 2699516"/>
              <a:gd name="connsiteY63" fmla="*/ 67082 h 104656"/>
              <a:gd name="connsiteX64" fmla="*/ 241586 w 2699516"/>
              <a:gd name="connsiteY64" fmla="*/ 53596 h 104656"/>
              <a:gd name="connsiteX65" fmla="*/ 260950 w 2699516"/>
              <a:gd name="connsiteY65" fmla="*/ 73767 h 104656"/>
              <a:gd name="connsiteX66" fmla="*/ 280544 w 2699516"/>
              <a:gd name="connsiteY66" fmla="*/ 53596 h 104656"/>
              <a:gd name="connsiteX67" fmla="*/ 260950 w 2699516"/>
              <a:gd name="connsiteY67" fmla="*/ 33310 h 104656"/>
              <a:gd name="connsiteX68" fmla="*/ 241586 w 2699516"/>
              <a:gd name="connsiteY68" fmla="*/ 53596 h 104656"/>
              <a:gd name="connsiteX69" fmla="*/ 331720 w 2699516"/>
              <a:gd name="connsiteY69" fmla="*/ 79760 h 104656"/>
              <a:gd name="connsiteX70" fmla="*/ 311434 w 2699516"/>
              <a:gd name="connsiteY70" fmla="*/ 67082 h 104656"/>
              <a:gd name="connsiteX71" fmla="*/ 311434 w 2699516"/>
              <a:gd name="connsiteY71" fmla="*/ 78954 h 104656"/>
              <a:gd name="connsiteX72" fmla="*/ 304979 w 2699516"/>
              <a:gd name="connsiteY72" fmla="*/ 78954 h 104656"/>
              <a:gd name="connsiteX73" fmla="*/ 304979 w 2699516"/>
              <a:gd name="connsiteY73" fmla="*/ 1153 h 104656"/>
              <a:gd name="connsiteX74" fmla="*/ 311434 w 2699516"/>
              <a:gd name="connsiteY74" fmla="*/ 1153 h 104656"/>
              <a:gd name="connsiteX75" fmla="*/ 311434 w 2699516"/>
              <a:gd name="connsiteY75" fmla="*/ 39995 h 104656"/>
              <a:gd name="connsiteX76" fmla="*/ 331720 w 2699516"/>
              <a:gd name="connsiteY76" fmla="*/ 27317 h 104656"/>
              <a:gd name="connsiteX77" fmla="*/ 357192 w 2699516"/>
              <a:gd name="connsiteY77" fmla="*/ 53481 h 104656"/>
              <a:gd name="connsiteX78" fmla="*/ 331720 w 2699516"/>
              <a:gd name="connsiteY78" fmla="*/ 79876 h 104656"/>
              <a:gd name="connsiteX79" fmla="*/ 350507 w 2699516"/>
              <a:gd name="connsiteY79" fmla="*/ 53481 h 104656"/>
              <a:gd name="connsiteX80" fmla="*/ 331143 w 2699516"/>
              <a:gd name="connsiteY80" fmla="*/ 33310 h 104656"/>
              <a:gd name="connsiteX81" fmla="*/ 311549 w 2699516"/>
              <a:gd name="connsiteY81" fmla="*/ 53481 h 104656"/>
              <a:gd name="connsiteX82" fmla="*/ 331143 w 2699516"/>
              <a:gd name="connsiteY82" fmla="*/ 73767 h 104656"/>
              <a:gd name="connsiteX83" fmla="*/ 350507 w 2699516"/>
              <a:gd name="connsiteY83" fmla="*/ 53481 h 104656"/>
              <a:gd name="connsiteX84" fmla="*/ 371369 w 2699516"/>
              <a:gd name="connsiteY84" fmla="*/ 1038 h 104656"/>
              <a:gd name="connsiteX85" fmla="*/ 377824 w 2699516"/>
              <a:gd name="connsiteY85" fmla="*/ 1038 h 104656"/>
              <a:gd name="connsiteX86" fmla="*/ 377824 w 2699516"/>
              <a:gd name="connsiteY86" fmla="*/ 78838 h 104656"/>
              <a:gd name="connsiteX87" fmla="*/ 371369 w 2699516"/>
              <a:gd name="connsiteY87" fmla="*/ 78838 h 104656"/>
              <a:gd name="connsiteX88" fmla="*/ 371369 w 2699516"/>
              <a:gd name="connsiteY88" fmla="*/ 1038 h 104656"/>
              <a:gd name="connsiteX89" fmla="*/ 392116 w 2699516"/>
              <a:gd name="connsiteY89" fmla="*/ 53711 h 104656"/>
              <a:gd name="connsiteX90" fmla="*/ 417127 w 2699516"/>
              <a:gd name="connsiteY90" fmla="*/ 27202 h 104656"/>
              <a:gd name="connsiteX91" fmla="*/ 441217 w 2699516"/>
              <a:gd name="connsiteY91" fmla="*/ 52790 h 104656"/>
              <a:gd name="connsiteX92" fmla="*/ 440986 w 2699516"/>
              <a:gd name="connsiteY92" fmla="*/ 55901 h 104656"/>
              <a:gd name="connsiteX93" fmla="*/ 398801 w 2699516"/>
              <a:gd name="connsiteY93" fmla="*/ 55901 h 104656"/>
              <a:gd name="connsiteX94" fmla="*/ 419087 w 2699516"/>
              <a:gd name="connsiteY94" fmla="*/ 73767 h 104656"/>
              <a:gd name="connsiteX95" fmla="*/ 437644 w 2699516"/>
              <a:gd name="connsiteY95" fmla="*/ 67543 h 104656"/>
              <a:gd name="connsiteX96" fmla="*/ 437644 w 2699516"/>
              <a:gd name="connsiteY96" fmla="*/ 73882 h 104656"/>
              <a:gd name="connsiteX97" fmla="*/ 419087 w 2699516"/>
              <a:gd name="connsiteY97" fmla="*/ 79645 h 104656"/>
              <a:gd name="connsiteX98" fmla="*/ 392001 w 2699516"/>
              <a:gd name="connsiteY98" fmla="*/ 53711 h 104656"/>
              <a:gd name="connsiteX99" fmla="*/ 434417 w 2699516"/>
              <a:gd name="connsiteY99" fmla="*/ 50600 h 104656"/>
              <a:gd name="connsiteX100" fmla="*/ 417127 w 2699516"/>
              <a:gd name="connsiteY100" fmla="*/ 33080 h 104656"/>
              <a:gd name="connsiteX101" fmla="*/ 398916 w 2699516"/>
              <a:gd name="connsiteY101" fmla="*/ 50600 h 104656"/>
              <a:gd name="connsiteX102" fmla="*/ 434417 w 2699516"/>
              <a:gd name="connsiteY102" fmla="*/ 50600 h 104656"/>
              <a:gd name="connsiteX103" fmla="*/ 495620 w 2699516"/>
              <a:gd name="connsiteY103" fmla="*/ 79645 h 104656"/>
              <a:gd name="connsiteX104" fmla="*/ 479023 w 2699516"/>
              <a:gd name="connsiteY104" fmla="*/ 62126 h 104656"/>
              <a:gd name="connsiteX105" fmla="*/ 479023 w 2699516"/>
              <a:gd name="connsiteY105" fmla="*/ 11411 h 104656"/>
              <a:gd name="connsiteX106" fmla="*/ 485362 w 2699516"/>
              <a:gd name="connsiteY106" fmla="*/ 11411 h 104656"/>
              <a:gd name="connsiteX107" fmla="*/ 485362 w 2699516"/>
              <a:gd name="connsiteY107" fmla="*/ 28009 h 104656"/>
              <a:gd name="connsiteX108" fmla="*/ 507722 w 2699516"/>
              <a:gd name="connsiteY108" fmla="*/ 28009 h 104656"/>
              <a:gd name="connsiteX109" fmla="*/ 507722 w 2699516"/>
              <a:gd name="connsiteY109" fmla="*/ 34002 h 104656"/>
              <a:gd name="connsiteX110" fmla="*/ 485362 w 2699516"/>
              <a:gd name="connsiteY110" fmla="*/ 34002 h 104656"/>
              <a:gd name="connsiteX111" fmla="*/ 485362 w 2699516"/>
              <a:gd name="connsiteY111" fmla="*/ 62587 h 104656"/>
              <a:gd name="connsiteX112" fmla="*/ 496312 w 2699516"/>
              <a:gd name="connsiteY112" fmla="*/ 73536 h 104656"/>
              <a:gd name="connsiteX113" fmla="*/ 508529 w 2699516"/>
              <a:gd name="connsiteY113" fmla="*/ 69733 h 104656"/>
              <a:gd name="connsiteX114" fmla="*/ 508529 w 2699516"/>
              <a:gd name="connsiteY114" fmla="*/ 75957 h 104656"/>
              <a:gd name="connsiteX115" fmla="*/ 495620 w 2699516"/>
              <a:gd name="connsiteY115" fmla="*/ 79645 h 104656"/>
              <a:gd name="connsiteX116" fmla="*/ 515330 w 2699516"/>
              <a:gd name="connsiteY116" fmla="*/ 53251 h 104656"/>
              <a:gd name="connsiteX117" fmla="*/ 541724 w 2699516"/>
              <a:gd name="connsiteY117" fmla="*/ 27086 h 104656"/>
              <a:gd name="connsiteX118" fmla="*/ 567773 w 2699516"/>
              <a:gd name="connsiteY118" fmla="*/ 53251 h 104656"/>
              <a:gd name="connsiteX119" fmla="*/ 541724 w 2699516"/>
              <a:gd name="connsiteY119" fmla="*/ 79645 h 104656"/>
              <a:gd name="connsiteX120" fmla="*/ 515330 w 2699516"/>
              <a:gd name="connsiteY120" fmla="*/ 53251 h 104656"/>
              <a:gd name="connsiteX121" fmla="*/ 541609 w 2699516"/>
              <a:gd name="connsiteY121" fmla="*/ 33195 h 104656"/>
              <a:gd name="connsiteX122" fmla="*/ 522015 w 2699516"/>
              <a:gd name="connsiteY122" fmla="*/ 53366 h 104656"/>
              <a:gd name="connsiteX123" fmla="*/ 541609 w 2699516"/>
              <a:gd name="connsiteY123" fmla="*/ 73652 h 104656"/>
              <a:gd name="connsiteX124" fmla="*/ 561088 w 2699516"/>
              <a:gd name="connsiteY124" fmla="*/ 53366 h 104656"/>
              <a:gd name="connsiteX125" fmla="*/ 541609 w 2699516"/>
              <a:gd name="connsiteY125" fmla="*/ 33195 h 104656"/>
              <a:gd name="connsiteX126" fmla="*/ 622291 w 2699516"/>
              <a:gd name="connsiteY126" fmla="*/ 79530 h 104656"/>
              <a:gd name="connsiteX127" fmla="*/ 605694 w 2699516"/>
              <a:gd name="connsiteY127" fmla="*/ 62010 h 104656"/>
              <a:gd name="connsiteX128" fmla="*/ 605694 w 2699516"/>
              <a:gd name="connsiteY128" fmla="*/ 11296 h 104656"/>
              <a:gd name="connsiteX129" fmla="*/ 612033 w 2699516"/>
              <a:gd name="connsiteY129" fmla="*/ 11296 h 104656"/>
              <a:gd name="connsiteX130" fmla="*/ 612033 w 2699516"/>
              <a:gd name="connsiteY130" fmla="*/ 27893 h 104656"/>
              <a:gd name="connsiteX131" fmla="*/ 634394 w 2699516"/>
              <a:gd name="connsiteY131" fmla="*/ 27893 h 104656"/>
              <a:gd name="connsiteX132" fmla="*/ 634394 w 2699516"/>
              <a:gd name="connsiteY132" fmla="*/ 33887 h 104656"/>
              <a:gd name="connsiteX133" fmla="*/ 612033 w 2699516"/>
              <a:gd name="connsiteY133" fmla="*/ 33887 h 104656"/>
              <a:gd name="connsiteX134" fmla="*/ 612033 w 2699516"/>
              <a:gd name="connsiteY134" fmla="*/ 62471 h 104656"/>
              <a:gd name="connsiteX135" fmla="*/ 622983 w 2699516"/>
              <a:gd name="connsiteY135" fmla="*/ 73421 h 104656"/>
              <a:gd name="connsiteX136" fmla="*/ 635201 w 2699516"/>
              <a:gd name="connsiteY136" fmla="*/ 69617 h 104656"/>
              <a:gd name="connsiteX137" fmla="*/ 635201 w 2699516"/>
              <a:gd name="connsiteY137" fmla="*/ 75842 h 104656"/>
              <a:gd name="connsiteX138" fmla="*/ 622291 w 2699516"/>
              <a:gd name="connsiteY138" fmla="*/ 79530 h 104656"/>
              <a:gd name="connsiteX139" fmla="*/ 652259 w 2699516"/>
              <a:gd name="connsiteY139" fmla="*/ 78723 h 104656"/>
              <a:gd name="connsiteX140" fmla="*/ 645805 w 2699516"/>
              <a:gd name="connsiteY140" fmla="*/ 78723 h 104656"/>
              <a:gd name="connsiteX141" fmla="*/ 645805 w 2699516"/>
              <a:gd name="connsiteY141" fmla="*/ 922 h 104656"/>
              <a:gd name="connsiteX142" fmla="*/ 652259 w 2699516"/>
              <a:gd name="connsiteY142" fmla="*/ 922 h 104656"/>
              <a:gd name="connsiteX143" fmla="*/ 652259 w 2699516"/>
              <a:gd name="connsiteY143" fmla="*/ 39535 h 104656"/>
              <a:gd name="connsiteX144" fmla="*/ 671047 w 2699516"/>
              <a:gd name="connsiteY144" fmla="*/ 27086 h 104656"/>
              <a:gd name="connsiteX145" fmla="*/ 691217 w 2699516"/>
              <a:gd name="connsiteY145" fmla="*/ 49678 h 104656"/>
              <a:gd name="connsiteX146" fmla="*/ 691217 w 2699516"/>
              <a:gd name="connsiteY146" fmla="*/ 78723 h 104656"/>
              <a:gd name="connsiteX147" fmla="*/ 684762 w 2699516"/>
              <a:gd name="connsiteY147" fmla="*/ 78723 h 104656"/>
              <a:gd name="connsiteX148" fmla="*/ 684762 w 2699516"/>
              <a:gd name="connsiteY148" fmla="*/ 50600 h 104656"/>
              <a:gd name="connsiteX149" fmla="*/ 669548 w 2699516"/>
              <a:gd name="connsiteY149" fmla="*/ 33310 h 104656"/>
              <a:gd name="connsiteX150" fmla="*/ 652374 w 2699516"/>
              <a:gd name="connsiteY150" fmla="*/ 53366 h 104656"/>
              <a:gd name="connsiteX151" fmla="*/ 652374 w 2699516"/>
              <a:gd name="connsiteY151" fmla="*/ 78838 h 104656"/>
              <a:gd name="connsiteX152" fmla="*/ 703896 w 2699516"/>
              <a:gd name="connsiteY152" fmla="*/ 53596 h 104656"/>
              <a:gd name="connsiteX153" fmla="*/ 728907 w 2699516"/>
              <a:gd name="connsiteY153" fmla="*/ 27086 h 104656"/>
              <a:gd name="connsiteX154" fmla="*/ 752997 w 2699516"/>
              <a:gd name="connsiteY154" fmla="*/ 52674 h 104656"/>
              <a:gd name="connsiteX155" fmla="*/ 752766 w 2699516"/>
              <a:gd name="connsiteY155" fmla="*/ 55786 h 104656"/>
              <a:gd name="connsiteX156" fmla="*/ 710581 w 2699516"/>
              <a:gd name="connsiteY156" fmla="*/ 55786 h 104656"/>
              <a:gd name="connsiteX157" fmla="*/ 730867 w 2699516"/>
              <a:gd name="connsiteY157" fmla="*/ 73652 h 104656"/>
              <a:gd name="connsiteX158" fmla="*/ 749424 w 2699516"/>
              <a:gd name="connsiteY158" fmla="*/ 67427 h 104656"/>
              <a:gd name="connsiteX159" fmla="*/ 749424 w 2699516"/>
              <a:gd name="connsiteY159" fmla="*/ 73767 h 104656"/>
              <a:gd name="connsiteX160" fmla="*/ 730867 w 2699516"/>
              <a:gd name="connsiteY160" fmla="*/ 79530 h 104656"/>
              <a:gd name="connsiteX161" fmla="*/ 703781 w 2699516"/>
              <a:gd name="connsiteY161" fmla="*/ 53596 h 104656"/>
              <a:gd name="connsiteX162" fmla="*/ 746196 w 2699516"/>
              <a:gd name="connsiteY162" fmla="*/ 50484 h 104656"/>
              <a:gd name="connsiteX163" fmla="*/ 728907 w 2699516"/>
              <a:gd name="connsiteY163" fmla="*/ 32965 h 104656"/>
              <a:gd name="connsiteX164" fmla="*/ 710696 w 2699516"/>
              <a:gd name="connsiteY164" fmla="*/ 50484 h 104656"/>
              <a:gd name="connsiteX165" fmla="*/ 746196 w 2699516"/>
              <a:gd name="connsiteY165" fmla="*/ 50484 h 104656"/>
              <a:gd name="connsiteX166" fmla="*/ 773513 w 2699516"/>
              <a:gd name="connsiteY166" fmla="*/ 78723 h 104656"/>
              <a:gd name="connsiteX167" fmla="*/ 767059 w 2699516"/>
              <a:gd name="connsiteY167" fmla="*/ 78723 h 104656"/>
              <a:gd name="connsiteX168" fmla="*/ 767059 w 2699516"/>
              <a:gd name="connsiteY168" fmla="*/ 27893 h 104656"/>
              <a:gd name="connsiteX169" fmla="*/ 773513 w 2699516"/>
              <a:gd name="connsiteY169" fmla="*/ 27893 h 104656"/>
              <a:gd name="connsiteX170" fmla="*/ 773513 w 2699516"/>
              <a:gd name="connsiteY170" fmla="*/ 39304 h 104656"/>
              <a:gd name="connsiteX171" fmla="*/ 791378 w 2699516"/>
              <a:gd name="connsiteY171" fmla="*/ 27086 h 104656"/>
              <a:gd name="connsiteX172" fmla="*/ 807745 w 2699516"/>
              <a:gd name="connsiteY172" fmla="*/ 40111 h 104656"/>
              <a:gd name="connsiteX173" fmla="*/ 826648 w 2699516"/>
              <a:gd name="connsiteY173" fmla="*/ 27086 h 104656"/>
              <a:gd name="connsiteX174" fmla="*/ 845436 w 2699516"/>
              <a:gd name="connsiteY174" fmla="*/ 49678 h 104656"/>
              <a:gd name="connsiteX175" fmla="*/ 845436 w 2699516"/>
              <a:gd name="connsiteY175" fmla="*/ 78723 h 104656"/>
              <a:gd name="connsiteX176" fmla="*/ 838981 w 2699516"/>
              <a:gd name="connsiteY176" fmla="*/ 78723 h 104656"/>
              <a:gd name="connsiteX177" fmla="*/ 838981 w 2699516"/>
              <a:gd name="connsiteY177" fmla="*/ 50600 h 104656"/>
              <a:gd name="connsiteX178" fmla="*/ 825380 w 2699516"/>
              <a:gd name="connsiteY178" fmla="*/ 33310 h 104656"/>
              <a:gd name="connsiteX179" fmla="*/ 809474 w 2699516"/>
              <a:gd name="connsiteY179" fmla="*/ 52328 h 104656"/>
              <a:gd name="connsiteX180" fmla="*/ 809474 w 2699516"/>
              <a:gd name="connsiteY180" fmla="*/ 78838 h 104656"/>
              <a:gd name="connsiteX181" fmla="*/ 803020 w 2699516"/>
              <a:gd name="connsiteY181" fmla="*/ 78838 h 104656"/>
              <a:gd name="connsiteX182" fmla="*/ 803020 w 2699516"/>
              <a:gd name="connsiteY182" fmla="*/ 50715 h 104656"/>
              <a:gd name="connsiteX183" fmla="*/ 789419 w 2699516"/>
              <a:gd name="connsiteY183" fmla="*/ 33426 h 104656"/>
              <a:gd name="connsiteX184" fmla="*/ 773398 w 2699516"/>
              <a:gd name="connsiteY184" fmla="*/ 53481 h 104656"/>
              <a:gd name="connsiteX185" fmla="*/ 773398 w 2699516"/>
              <a:gd name="connsiteY185" fmla="*/ 78954 h 104656"/>
              <a:gd name="connsiteX186" fmla="*/ 902720 w 2699516"/>
              <a:gd name="connsiteY186" fmla="*/ 79530 h 104656"/>
              <a:gd name="connsiteX187" fmla="*/ 886122 w 2699516"/>
              <a:gd name="connsiteY187" fmla="*/ 62010 h 104656"/>
              <a:gd name="connsiteX188" fmla="*/ 886122 w 2699516"/>
              <a:gd name="connsiteY188" fmla="*/ 11296 h 104656"/>
              <a:gd name="connsiteX189" fmla="*/ 892462 w 2699516"/>
              <a:gd name="connsiteY189" fmla="*/ 11296 h 104656"/>
              <a:gd name="connsiteX190" fmla="*/ 892462 w 2699516"/>
              <a:gd name="connsiteY190" fmla="*/ 27893 h 104656"/>
              <a:gd name="connsiteX191" fmla="*/ 914823 w 2699516"/>
              <a:gd name="connsiteY191" fmla="*/ 27893 h 104656"/>
              <a:gd name="connsiteX192" fmla="*/ 914823 w 2699516"/>
              <a:gd name="connsiteY192" fmla="*/ 33887 h 104656"/>
              <a:gd name="connsiteX193" fmla="*/ 892462 w 2699516"/>
              <a:gd name="connsiteY193" fmla="*/ 33887 h 104656"/>
              <a:gd name="connsiteX194" fmla="*/ 892462 w 2699516"/>
              <a:gd name="connsiteY194" fmla="*/ 62471 h 104656"/>
              <a:gd name="connsiteX195" fmla="*/ 903412 w 2699516"/>
              <a:gd name="connsiteY195" fmla="*/ 73421 h 104656"/>
              <a:gd name="connsiteX196" fmla="*/ 915629 w 2699516"/>
              <a:gd name="connsiteY196" fmla="*/ 69617 h 104656"/>
              <a:gd name="connsiteX197" fmla="*/ 915629 w 2699516"/>
              <a:gd name="connsiteY197" fmla="*/ 75842 h 104656"/>
              <a:gd name="connsiteX198" fmla="*/ 902720 w 2699516"/>
              <a:gd name="connsiteY198" fmla="*/ 79530 h 104656"/>
              <a:gd name="connsiteX199" fmla="*/ 922430 w 2699516"/>
              <a:gd name="connsiteY199" fmla="*/ 53135 h 104656"/>
              <a:gd name="connsiteX200" fmla="*/ 948824 w 2699516"/>
              <a:gd name="connsiteY200" fmla="*/ 26971 h 104656"/>
              <a:gd name="connsiteX201" fmla="*/ 974873 w 2699516"/>
              <a:gd name="connsiteY201" fmla="*/ 53135 h 104656"/>
              <a:gd name="connsiteX202" fmla="*/ 948824 w 2699516"/>
              <a:gd name="connsiteY202" fmla="*/ 79530 h 104656"/>
              <a:gd name="connsiteX203" fmla="*/ 922430 w 2699516"/>
              <a:gd name="connsiteY203" fmla="*/ 53135 h 104656"/>
              <a:gd name="connsiteX204" fmla="*/ 948709 w 2699516"/>
              <a:gd name="connsiteY204" fmla="*/ 33080 h 104656"/>
              <a:gd name="connsiteX205" fmla="*/ 929115 w 2699516"/>
              <a:gd name="connsiteY205" fmla="*/ 53251 h 104656"/>
              <a:gd name="connsiteX206" fmla="*/ 948709 w 2699516"/>
              <a:gd name="connsiteY206" fmla="*/ 73536 h 104656"/>
              <a:gd name="connsiteX207" fmla="*/ 968188 w 2699516"/>
              <a:gd name="connsiteY207" fmla="*/ 53251 h 104656"/>
              <a:gd name="connsiteX208" fmla="*/ 948709 w 2699516"/>
              <a:gd name="connsiteY208" fmla="*/ 33080 h 104656"/>
              <a:gd name="connsiteX209" fmla="*/ 1040111 w 2699516"/>
              <a:gd name="connsiteY209" fmla="*/ 79415 h 104656"/>
              <a:gd name="connsiteX210" fmla="*/ 1019825 w 2699516"/>
              <a:gd name="connsiteY210" fmla="*/ 66736 h 104656"/>
              <a:gd name="connsiteX211" fmla="*/ 1019825 w 2699516"/>
              <a:gd name="connsiteY211" fmla="*/ 78608 h 104656"/>
              <a:gd name="connsiteX212" fmla="*/ 1013370 w 2699516"/>
              <a:gd name="connsiteY212" fmla="*/ 78608 h 104656"/>
              <a:gd name="connsiteX213" fmla="*/ 1013370 w 2699516"/>
              <a:gd name="connsiteY213" fmla="*/ 807 h 104656"/>
              <a:gd name="connsiteX214" fmla="*/ 1019825 w 2699516"/>
              <a:gd name="connsiteY214" fmla="*/ 807 h 104656"/>
              <a:gd name="connsiteX215" fmla="*/ 1019825 w 2699516"/>
              <a:gd name="connsiteY215" fmla="*/ 39650 h 104656"/>
              <a:gd name="connsiteX216" fmla="*/ 1040111 w 2699516"/>
              <a:gd name="connsiteY216" fmla="*/ 26971 h 104656"/>
              <a:gd name="connsiteX217" fmla="*/ 1065583 w 2699516"/>
              <a:gd name="connsiteY217" fmla="*/ 53135 h 104656"/>
              <a:gd name="connsiteX218" fmla="*/ 1040111 w 2699516"/>
              <a:gd name="connsiteY218" fmla="*/ 79530 h 104656"/>
              <a:gd name="connsiteX219" fmla="*/ 1058898 w 2699516"/>
              <a:gd name="connsiteY219" fmla="*/ 53135 h 104656"/>
              <a:gd name="connsiteX220" fmla="*/ 1039534 w 2699516"/>
              <a:gd name="connsiteY220" fmla="*/ 32965 h 104656"/>
              <a:gd name="connsiteX221" fmla="*/ 1019940 w 2699516"/>
              <a:gd name="connsiteY221" fmla="*/ 53135 h 104656"/>
              <a:gd name="connsiteX222" fmla="*/ 1039534 w 2699516"/>
              <a:gd name="connsiteY222" fmla="*/ 73421 h 104656"/>
              <a:gd name="connsiteX223" fmla="*/ 1058898 w 2699516"/>
              <a:gd name="connsiteY223" fmla="*/ 53135 h 104656"/>
              <a:gd name="connsiteX224" fmla="*/ 1115837 w 2699516"/>
              <a:gd name="connsiteY224" fmla="*/ 27663 h 104656"/>
              <a:gd name="connsiteX225" fmla="*/ 1122292 w 2699516"/>
              <a:gd name="connsiteY225" fmla="*/ 27663 h 104656"/>
              <a:gd name="connsiteX226" fmla="*/ 1122292 w 2699516"/>
              <a:gd name="connsiteY226" fmla="*/ 56247 h 104656"/>
              <a:gd name="connsiteX227" fmla="*/ 1100046 w 2699516"/>
              <a:gd name="connsiteY227" fmla="*/ 79299 h 104656"/>
              <a:gd name="connsiteX228" fmla="*/ 1077686 w 2699516"/>
              <a:gd name="connsiteY228" fmla="*/ 56247 h 104656"/>
              <a:gd name="connsiteX229" fmla="*/ 1077686 w 2699516"/>
              <a:gd name="connsiteY229" fmla="*/ 27663 h 104656"/>
              <a:gd name="connsiteX230" fmla="*/ 1084140 w 2699516"/>
              <a:gd name="connsiteY230" fmla="*/ 27663 h 104656"/>
              <a:gd name="connsiteX231" fmla="*/ 1084140 w 2699516"/>
              <a:gd name="connsiteY231" fmla="*/ 56939 h 104656"/>
              <a:gd name="connsiteX232" fmla="*/ 1100046 w 2699516"/>
              <a:gd name="connsiteY232" fmla="*/ 73306 h 104656"/>
              <a:gd name="connsiteX233" fmla="*/ 1115837 w 2699516"/>
              <a:gd name="connsiteY233" fmla="*/ 56939 h 104656"/>
              <a:gd name="connsiteX234" fmla="*/ 1115837 w 2699516"/>
              <a:gd name="connsiteY234" fmla="*/ 27663 h 104656"/>
              <a:gd name="connsiteX235" fmla="*/ 1144191 w 2699516"/>
              <a:gd name="connsiteY235" fmla="*/ 104426 h 104656"/>
              <a:gd name="connsiteX236" fmla="*/ 1137391 w 2699516"/>
              <a:gd name="connsiteY236" fmla="*/ 104426 h 104656"/>
              <a:gd name="connsiteX237" fmla="*/ 1153527 w 2699516"/>
              <a:gd name="connsiteY237" fmla="*/ 71001 h 104656"/>
              <a:gd name="connsiteX238" fmla="*/ 1131051 w 2699516"/>
              <a:gd name="connsiteY238" fmla="*/ 27663 h 104656"/>
              <a:gd name="connsiteX239" fmla="*/ 1138658 w 2699516"/>
              <a:gd name="connsiteY239" fmla="*/ 27663 h 104656"/>
              <a:gd name="connsiteX240" fmla="*/ 1157100 w 2699516"/>
              <a:gd name="connsiteY240" fmla="*/ 63739 h 104656"/>
              <a:gd name="connsiteX241" fmla="*/ 1174620 w 2699516"/>
              <a:gd name="connsiteY241" fmla="*/ 27663 h 104656"/>
              <a:gd name="connsiteX242" fmla="*/ 1181420 w 2699516"/>
              <a:gd name="connsiteY242" fmla="*/ 27663 h 104656"/>
              <a:gd name="connsiteX243" fmla="*/ 1144306 w 2699516"/>
              <a:gd name="connsiteY243" fmla="*/ 104426 h 104656"/>
              <a:gd name="connsiteX244" fmla="*/ 1212079 w 2699516"/>
              <a:gd name="connsiteY244" fmla="*/ 52905 h 104656"/>
              <a:gd name="connsiteX245" fmla="*/ 1238474 w 2699516"/>
              <a:gd name="connsiteY245" fmla="*/ 26741 h 104656"/>
              <a:gd name="connsiteX246" fmla="*/ 1264523 w 2699516"/>
              <a:gd name="connsiteY246" fmla="*/ 52905 h 104656"/>
              <a:gd name="connsiteX247" fmla="*/ 1238474 w 2699516"/>
              <a:gd name="connsiteY247" fmla="*/ 79299 h 104656"/>
              <a:gd name="connsiteX248" fmla="*/ 1212079 w 2699516"/>
              <a:gd name="connsiteY248" fmla="*/ 52905 h 104656"/>
              <a:gd name="connsiteX249" fmla="*/ 1238359 w 2699516"/>
              <a:gd name="connsiteY249" fmla="*/ 32849 h 104656"/>
              <a:gd name="connsiteX250" fmla="*/ 1218765 w 2699516"/>
              <a:gd name="connsiteY250" fmla="*/ 53020 h 104656"/>
              <a:gd name="connsiteX251" fmla="*/ 1238359 w 2699516"/>
              <a:gd name="connsiteY251" fmla="*/ 73306 h 104656"/>
              <a:gd name="connsiteX252" fmla="*/ 1257838 w 2699516"/>
              <a:gd name="connsiteY252" fmla="*/ 53020 h 104656"/>
              <a:gd name="connsiteX253" fmla="*/ 1238359 w 2699516"/>
              <a:gd name="connsiteY253" fmla="*/ 32849 h 104656"/>
              <a:gd name="connsiteX254" fmla="*/ 1285155 w 2699516"/>
              <a:gd name="connsiteY254" fmla="*/ 78377 h 104656"/>
              <a:gd name="connsiteX255" fmla="*/ 1278700 w 2699516"/>
              <a:gd name="connsiteY255" fmla="*/ 78377 h 104656"/>
              <a:gd name="connsiteX256" fmla="*/ 1278700 w 2699516"/>
              <a:gd name="connsiteY256" fmla="*/ 27547 h 104656"/>
              <a:gd name="connsiteX257" fmla="*/ 1285155 w 2699516"/>
              <a:gd name="connsiteY257" fmla="*/ 27547 h 104656"/>
              <a:gd name="connsiteX258" fmla="*/ 1285155 w 2699516"/>
              <a:gd name="connsiteY258" fmla="*/ 39189 h 104656"/>
              <a:gd name="connsiteX259" fmla="*/ 1303942 w 2699516"/>
              <a:gd name="connsiteY259" fmla="*/ 26741 h 104656"/>
              <a:gd name="connsiteX260" fmla="*/ 1324112 w 2699516"/>
              <a:gd name="connsiteY260" fmla="*/ 49332 h 104656"/>
              <a:gd name="connsiteX261" fmla="*/ 1324112 w 2699516"/>
              <a:gd name="connsiteY261" fmla="*/ 78377 h 104656"/>
              <a:gd name="connsiteX262" fmla="*/ 1317658 w 2699516"/>
              <a:gd name="connsiteY262" fmla="*/ 78377 h 104656"/>
              <a:gd name="connsiteX263" fmla="*/ 1317658 w 2699516"/>
              <a:gd name="connsiteY263" fmla="*/ 50254 h 104656"/>
              <a:gd name="connsiteX264" fmla="*/ 1302444 w 2699516"/>
              <a:gd name="connsiteY264" fmla="*/ 32965 h 104656"/>
              <a:gd name="connsiteX265" fmla="*/ 1285270 w 2699516"/>
              <a:gd name="connsiteY265" fmla="*/ 53020 h 104656"/>
              <a:gd name="connsiteX266" fmla="*/ 1285270 w 2699516"/>
              <a:gd name="connsiteY266" fmla="*/ 78493 h 104656"/>
              <a:gd name="connsiteX267" fmla="*/ 1341056 w 2699516"/>
              <a:gd name="connsiteY267" fmla="*/ 577 h 104656"/>
              <a:gd name="connsiteX268" fmla="*/ 1347510 w 2699516"/>
              <a:gd name="connsiteY268" fmla="*/ 577 h 104656"/>
              <a:gd name="connsiteX269" fmla="*/ 1347510 w 2699516"/>
              <a:gd name="connsiteY269" fmla="*/ 78377 h 104656"/>
              <a:gd name="connsiteX270" fmla="*/ 1341056 w 2699516"/>
              <a:gd name="connsiteY270" fmla="*/ 78377 h 104656"/>
              <a:gd name="connsiteX271" fmla="*/ 1341056 w 2699516"/>
              <a:gd name="connsiteY271" fmla="*/ 577 h 104656"/>
              <a:gd name="connsiteX272" fmla="*/ 1364108 w 2699516"/>
              <a:gd name="connsiteY272" fmla="*/ 12333 h 104656"/>
              <a:gd name="connsiteX273" fmla="*/ 1368488 w 2699516"/>
              <a:gd name="connsiteY273" fmla="*/ 7723 h 104656"/>
              <a:gd name="connsiteX274" fmla="*/ 1371485 w 2699516"/>
              <a:gd name="connsiteY274" fmla="*/ 8645 h 104656"/>
              <a:gd name="connsiteX275" fmla="*/ 1376441 w 2699516"/>
              <a:gd name="connsiteY275" fmla="*/ 12218 h 104656"/>
              <a:gd name="connsiteX276" fmla="*/ 1371485 w 2699516"/>
              <a:gd name="connsiteY276" fmla="*/ 15791 h 104656"/>
              <a:gd name="connsiteX277" fmla="*/ 1368488 w 2699516"/>
              <a:gd name="connsiteY277" fmla="*/ 16828 h 104656"/>
              <a:gd name="connsiteX278" fmla="*/ 1364108 w 2699516"/>
              <a:gd name="connsiteY278" fmla="*/ 12333 h 104656"/>
              <a:gd name="connsiteX279" fmla="*/ 1365722 w 2699516"/>
              <a:gd name="connsiteY279" fmla="*/ 27547 h 104656"/>
              <a:gd name="connsiteX280" fmla="*/ 1372292 w 2699516"/>
              <a:gd name="connsiteY280" fmla="*/ 27547 h 104656"/>
              <a:gd name="connsiteX281" fmla="*/ 1372292 w 2699516"/>
              <a:gd name="connsiteY281" fmla="*/ 78377 h 104656"/>
              <a:gd name="connsiteX282" fmla="*/ 1365722 w 2699516"/>
              <a:gd name="connsiteY282" fmla="*/ 78377 h 104656"/>
              <a:gd name="connsiteX283" fmla="*/ 1365722 w 2699516"/>
              <a:gd name="connsiteY283" fmla="*/ 27547 h 104656"/>
              <a:gd name="connsiteX284" fmla="*/ 1396611 w 2699516"/>
              <a:gd name="connsiteY284" fmla="*/ 78377 h 104656"/>
              <a:gd name="connsiteX285" fmla="*/ 1390157 w 2699516"/>
              <a:gd name="connsiteY285" fmla="*/ 78377 h 104656"/>
              <a:gd name="connsiteX286" fmla="*/ 1390157 w 2699516"/>
              <a:gd name="connsiteY286" fmla="*/ 27547 h 104656"/>
              <a:gd name="connsiteX287" fmla="*/ 1396611 w 2699516"/>
              <a:gd name="connsiteY287" fmla="*/ 27547 h 104656"/>
              <a:gd name="connsiteX288" fmla="*/ 1396611 w 2699516"/>
              <a:gd name="connsiteY288" fmla="*/ 39189 h 104656"/>
              <a:gd name="connsiteX289" fmla="*/ 1415399 w 2699516"/>
              <a:gd name="connsiteY289" fmla="*/ 26741 h 104656"/>
              <a:gd name="connsiteX290" fmla="*/ 1435570 w 2699516"/>
              <a:gd name="connsiteY290" fmla="*/ 49332 h 104656"/>
              <a:gd name="connsiteX291" fmla="*/ 1435570 w 2699516"/>
              <a:gd name="connsiteY291" fmla="*/ 78377 h 104656"/>
              <a:gd name="connsiteX292" fmla="*/ 1429115 w 2699516"/>
              <a:gd name="connsiteY292" fmla="*/ 78377 h 104656"/>
              <a:gd name="connsiteX293" fmla="*/ 1429115 w 2699516"/>
              <a:gd name="connsiteY293" fmla="*/ 50254 h 104656"/>
              <a:gd name="connsiteX294" fmla="*/ 1413900 w 2699516"/>
              <a:gd name="connsiteY294" fmla="*/ 32965 h 104656"/>
              <a:gd name="connsiteX295" fmla="*/ 1396727 w 2699516"/>
              <a:gd name="connsiteY295" fmla="*/ 53020 h 104656"/>
              <a:gd name="connsiteX296" fmla="*/ 1396727 w 2699516"/>
              <a:gd name="connsiteY296" fmla="*/ 78493 h 104656"/>
              <a:gd name="connsiteX297" fmla="*/ 1448248 w 2699516"/>
              <a:gd name="connsiteY297" fmla="*/ 53251 h 104656"/>
              <a:gd name="connsiteX298" fmla="*/ 1473260 w 2699516"/>
              <a:gd name="connsiteY298" fmla="*/ 26741 h 104656"/>
              <a:gd name="connsiteX299" fmla="*/ 1497349 w 2699516"/>
              <a:gd name="connsiteY299" fmla="*/ 52328 h 104656"/>
              <a:gd name="connsiteX300" fmla="*/ 1497119 w 2699516"/>
              <a:gd name="connsiteY300" fmla="*/ 55441 h 104656"/>
              <a:gd name="connsiteX301" fmla="*/ 1454933 w 2699516"/>
              <a:gd name="connsiteY301" fmla="*/ 55441 h 104656"/>
              <a:gd name="connsiteX302" fmla="*/ 1475219 w 2699516"/>
              <a:gd name="connsiteY302" fmla="*/ 73306 h 104656"/>
              <a:gd name="connsiteX303" fmla="*/ 1493776 w 2699516"/>
              <a:gd name="connsiteY303" fmla="*/ 67082 h 104656"/>
              <a:gd name="connsiteX304" fmla="*/ 1493776 w 2699516"/>
              <a:gd name="connsiteY304" fmla="*/ 73421 h 104656"/>
              <a:gd name="connsiteX305" fmla="*/ 1475219 w 2699516"/>
              <a:gd name="connsiteY305" fmla="*/ 79184 h 104656"/>
              <a:gd name="connsiteX306" fmla="*/ 1448133 w 2699516"/>
              <a:gd name="connsiteY306" fmla="*/ 53251 h 104656"/>
              <a:gd name="connsiteX307" fmla="*/ 1490549 w 2699516"/>
              <a:gd name="connsiteY307" fmla="*/ 50138 h 104656"/>
              <a:gd name="connsiteX308" fmla="*/ 1473260 w 2699516"/>
              <a:gd name="connsiteY308" fmla="*/ 32619 h 104656"/>
              <a:gd name="connsiteX309" fmla="*/ 1455049 w 2699516"/>
              <a:gd name="connsiteY309" fmla="*/ 50138 h 104656"/>
              <a:gd name="connsiteX310" fmla="*/ 1490549 w 2699516"/>
              <a:gd name="connsiteY310" fmla="*/ 50138 h 104656"/>
              <a:gd name="connsiteX311" fmla="*/ 1528815 w 2699516"/>
              <a:gd name="connsiteY311" fmla="*/ 44952 h 104656"/>
              <a:gd name="connsiteX312" fmla="*/ 1576533 w 2699516"/>
              <a:gd name="connsiteY312" fmla="*/ 44952 h 104656"/>
              <a:gd name="connsiteX313" fmla="*/ 1576533 w 2699516"/>
              <a:gd name="connsiteY313" fmla="*/ 50715 h 104656"/>
              <a:gd name="connsiteX314" fmla="*/ 1528815 w 2699516"/>
              <a:gd name="connsiteY314" fmla="*/ 50715 h 104656"/>
              <a:gd name="connsiteX315" fmla="*/ 1528815 w 2699516"/>
              <a:gd name="connsiteY315" fmla="*/ 44952 h 104656"/>
              <a:gd name="connsiteX316" fmla="*/ 1638658 w 2699516"/>
              <a:gd name="connsiteY316" fmla="*/ 79184 h 104656"/>
              <a:gd name="connsiteX317" fmla="*/ 1618372 w 2699516"/>
              <a:gd name="connsiteY317" fmla="*/ 66506 h 104656"/>
              <a:gd name="connsiteX318" fmla="*/ 1618372 w 2699516"/>
              <a:gd name="connsiteY318" fmla="*/ 78377 h 104656"/>
              <a:gd name="connsiteX319" fmla="*/ 1611918 w 2699516"/>
              <a:gd name="connsiteY319" fmla="*/ 78377 h 104656"/>
              <a:gd name="connsiteX320" fmla="*/ 1611918 w 2699516"/>
              <a:gd name="connsiteY320" fmla="*/ 577 h 104656"/>
              <a:gd name="connsiteX321" fmla="*/ 1618372 w 2699516"/>
              <a:gd name="connsiteY321" fmla="*/ 577 h 104656"/>
              <a:gd name="connsiteX322" fmla="*/ 1618372 w 2699516"/>
              <a:gd name="connsiteY322" fmla="*/ 39419 h 104656"/>
              <a:gd name="connsiteX323" fmla="*/ 1638658 w 2699516"/>
              <a:gd name="connsiteY323" fmla="*/ 26741 h 104656"/>
              <a:gd name="connsiteX324" fmla="*/ 1664131 w 2699516"/>
              <a:gd name="connsiteY324" fmla="*/ 52905 h 104656"/>
              <a:gd name="connsiteX325" fmla="*/ 1638658 w 2699516"/>
              <a:gd name="connsiteY325" fmla="*/ 79299 h 104656"/>
              <a:gd name="connsiteX326" fmla="*/ 1657446 w 2699516"/>
              <a:gd name="connsiteY326" fmla="*/ 52905 h 104656"/>
              <a:gd name="connsiteX327" fmla="*/ 1638082 w 2699516"/>
              <a:gd name="connsiteY327" fmla="*/ 32734 h 104656"/>
              <a:gd name="connsiteX328" fmla="*/ 1618488 w 2699516"/>
              <a:gd name="connsiteY328" fmla="*/ 52905 h 104656"/>
              <a:gd name="connsiteX329" fmla="*/ 1638082 w 2699516"/>
              <a:gd name="connsiteY329" fmla="*/ 73190 h 104656"/>
              <a:gd name="connsiteX330" fmla="*/ 1657446 w 2699516"/>
              <a:gd name="connsiteY330" fmla="*/ 52905 h 104656"/>
              <a:gd name="connsiteX331" fmla="*/ 1674389 w 2699516"/>
              <a:gd name="connsiteY331" fmla="*/ 52905 h 104656"/>
              <a:gd name="connsiteX332" fmla="*/ 1700784 w 2699516"/>
              <a:gd name="connsiteY332" fmla="*/ 26741 h 104656"/>
              <a:gd name="connsiteX333" fmla="*/ 1726833 w 2699516"/>
              <a:gd name="connsiteY333" fmla="*/ 52905 h 104656"/>
              <a:gd name="connsiteX334" fmla="*/ 1700784 w 2699516"/>
              <a:gd name="connsiteY334" fmla="*/ 79299 h 104656"/>
              <a:gd name="connsiteX335" fmla="*/ 1674389 w 2699516"/>
              <a:gd name="connsiteY335" fmla="*/ 52905 h 104656"/>
              <a:gd name="connsiteX336" fmla="*/ 1700669 w 2699516"/>
              <a:gd name="connsiteY336" fmla="*/ 32849 h 104656"/>
              <a:gd name="connsiteX337" fmla="*/ 1681074 w 2699516"/>
              <a:gd name="connsiteY337" fmla="*/ 53020 h 104656"/>
              <a:gd name="connsiteX338" fmla="*/ 1700669 w 2699516"/>
              <a:gd name="connsiteY338" fmla="*/ 73306 h 104656"/>
              <a:gd name="connsiteX339" fmla="*/ 1720148 w 2699516"/>
              <a:gd name="connsiteY339" fmla="*/ 53020 h 104656"/>
              <a:gd name="connsiteX340" fmla="*/ 1700669 w 2699516"/>
              <a:gd name="connsiteY340" fmla="*/ 32849 h 104656"/>
              <a:gd name="connsiteX341" fmla="*/ 1755533 w 2699516"/>
              <a:gd name="connsiteY341" fmla="*/ 79184 h 104656"/>
              <a:gd name="connsiteX342" fmla="*/ 1738935 w 2699516"/>
              <a:gd name="connsiteY342" fmla="*/ 61664 h 104656"/>
              <a:gd name="connsiteX343" fmla="*/ 1738935 w 2699516"/>
              <a:gd name="connsiteY343" fmla="*/ 10950 h 104656"/>
              <a:gd name="connsiteX344" fmla="*/ 1745274 w 2699516"/>
              <a:gd name="connsiteY344" fmla="*/ 10950 h 104656"/>
              <a:gd name="connsiteX345" fmla="*/ 1745274 w 2699516"/>
              <a:gd name="connsiteY345" fmla="*/ 27547 h 104656"/>
              <a:gd name="connsiteX346" fmla="*/ 1767635 w 2699516"/>
              <a:gd name="connsiteY346" fmla="*/ 27547 h 104656"/>
              <a:gd name="connsiteX347" fmla="*/ 1767635 w 2699516"/>
              <a:gd name="connsiteY347" fmla="*/ 33541 h 104656"/>
              <a:gd name="connsiteX348" fmla="*/ 1745274 w 2699516"/>
              <a:gd name="connsiteY348" fmla="*/ 33541 h 104656"/>
              <a:gd name="connsiteX349" fmla="*/ 1745274 w 2699516"/>
              <a:gd name="connsiteY349" fmla="*/ 62126 h 104656"/>
              <a:gd name="connsiteX350" fmla="*/ 1756224 w 2699516"/>
              <a:gd name="connsiteY350" fmla="*/ 73075 h 104656"/>
              <a:gd name="connsiteX351" fmla="*/ 1768442 w 2699516"/>
              <a:gd name="connsiteY351" fmla="*/ 69272 h 104656"/>
              <a:gd name="connsiteX352" fmla="*/ 1768442 w 2699516"/>
              <a:gd name="connsiteY352" fmla="*/ 75496 h 104656"/>
              <a:gd name="connsiteX353" fmla="*/ 1755533 w 2699516"/>
              <a:gd name="connsiteY353" fmla="*/ 79184 h 104656"/>
              <a:gd name="connsiteX354" fmla="*/ 1785500 w 2699516"/>
              <a:gd name="connsiteY354" fmla="*/ 78377 h 104656"/>
              <a:gd name="connsiteX355" fmla="*/ 1779046 w 2699516"/>
              <a:gd name="connsiteY355" fmla="*/ 78377 h 104656"/>
              <a:gd name="connsiteX356" fmla="*/ 1779046 w 2699516"/>
              <a:gd name="connsiteY356" fmla="*/ 577 h 104656"/>
              <a:gd name="connsiteX357" fmla="*/ 1785500 w 2699516"/>
              <a:gd name="connsiteY357" fmla="*/ 577 h 104656"/>
              <a:gd name="connsiteX358" fmla="*/ 1785500 w 2699516"/>
              <a:gd name="connsiteY358" fmla="*/ 39189 h 104656"/>
              <a:gd name="connsiteX359" fmla="*/ 1804288 w 2699516"/>
              <a:gd name="connsiteY359" fmla="*/ 26741 h 104656"/>
              <a:gd name="connsiteX360" fmla="*/ 1824458 w 2699516"/>
              <a:gd name="connsiteY360" fmla="*/ 49332 h 104656"/>
              <a:gd name="connsiteX361" fmla="*/ 1824458 w 2699516"/>
              <a:gd name="connsiteY361" fmla="*/ 78377 h 104656"/>
              <a:gd name="connsiteX362" fmla="*/ 1818004 w 2699516"/>
              <a:gd name="connsiteY362" fmla="*/ 78377 h 104656"/>
              <a:gd name="connsiteX363" fmla="*/ 1818004 w 2699516"/>
              <a:gd name="connsiteY363" fmla="*/ 50254 h 104656"/>
              <a:gd name="connsiteX364" fmla="*/ 1802789 w 2699516"/>
              <a:gd name="connsiteY364" fmla="*/ 32965 h 104656"/>
              <a:gd name="connsiteX365" fmla="*/ 1785616 w 2699516"/>
              <a:gd name="connsiteY365" fmla="*/ 53020 h 104656"/>
              <a:gd name="connsiteX366" fmla="*/ 1785616 w 2699516"/>
              <a:gd name="connsiteY366" fmla="*/ 78493 h 104656"/>
              <a:gd name="connsiteX367" fmla="*/ 1872176 w 2699516"/>
              <a:gd name="connsiteY367" fmla="*/ 66506 h 104656"/>
              <a:gd name="connsiteX368" fmla="*/ 1872176 w 2699516"/>
              <a:gd name="connsiteY368" fmla="*/ 104311 h 104656"/>
              <a:gd name="connsiteX369" fmla="*/ 1865722 w 2699516"/>
              <a:gd name="connsiteY369" fmla="*/ 104311 h 104656"/>
              <a:gd name="connsiteX370" fmla="*/ 1865722 w 2699516"/>
              <a:gd name="connsiteY370" fmla="*/ 27547 h 104656"/>
              <a:gd name="connsiteX371" fmla="*/ 1872176 w 2699516"/>
              <a:gd name="connsiteY371" fmla="*/ 27547 h 104656"/>
              <a:gd name="connsiteX372" fmla="*/ 1872176 w 2699516"/>
              <a:gd name="connsiteY372" fmla="*/ 39419 h 104656"/>
              <a:gd name="connsiteX373" fmla="*/ 1892462 w 2699516"/>
              <a:gd name="connsiteY373" fmla="*/ 26741 h 104656"/>
              <a:gd name="connsiteX374" fmla="*/ 1917935 w 2699516"/>
              <a:gd name="connsiteY374" fmla="*/ 52905 h 104656"/>
              <a:gd name="connsiteX375" fmla="*/ 1892462 w 2699516"/>
              <a:gd name="connsiteY375" fmla="*/ 79299 h 104656"/>
              <a:gd name="connsiteX376" fmla="*/ 1872176 w 2699516"/>
              <a:gd name="connsiteY376" fmla="*/ 66621 h 104656"/>
              <a:gd name="connsiteX377" fmla="*/ 1891770 w 2699516"/>
              <a:gd name="connsiteY377" fmla="*/ 32734 h 104656"/>
              <a:gd name="connsiteX378" fmla="*/ 1872176 w 2699516"/>
              <a:gd name="connsiteY378" fmla="*/ 52905 h 104656"/>
              <a:gd name="connsiteX379" fmla="*/ 1891770 w 2699516"/>
              <a:gd name="connsiteY379" fmla="*/ 73190 h 104656"/>
              <a:gd name="connsiteX380" fmla="*/ 1911134 w 2699516"/>
              <a:gd name="connsiteY380" fmla="*/ 52905 h 104656"/>
              <a:gd name="connsiteX381" fmla="*/ 1891770 w 2699516"/>
              <a:gd name="connsiteY381" fmla="*/ 32734 h 104656"/>
              <a:gd name="connsiteX382" fmla="*/ 1938451 w 2699516"/>
              <a:gd name="connsiteY382" fmla="*/ 78262 h 104656"/>
              <a:gd name="connsiteX383" fmla="*/ 1931997 w 2699516"/>
              <a:gd name="connsiteY383" fmla="*/ 78262 h 104656"/>
              <a:gd name="connsiteX384" fmla="*/ 1931997 w 2699516"/>
              <a:gd name="connsiteY384" fmla="*/ 461 h 104656"/>
              <a:gd name="connsiteX385" fmla="*/ 1938451 w 2699516"/>
              <a:gd name="connsiteY385" fmla="*/ 461 h 104656"/>
              <a:gd name="connsiteX386" fmla="*/ 1938451 w 2699516"/>
              <a:gd name="connsiteY386" fmla="*/ 39073 h 104656"/>
              <a:gd name="connsiteX387" fmla="*/ 1957239 w 2699516"/>
              <a:gd name="connsiteY387" fmla="*/ 26625 h 104656"/>
              <a:gd name="connsiteX388" fmla="*/ 1977409 w 2699516"/>
              <a:gd name="connsiteY388" fmla="*/ 49216 h 104656"/>
              <a:gd name="connsiteX389" fmla="*/ 1977409 w 2699516"/>
              <a:gd name="connsiteY389" fmla="*/ 78262 h 104656"/>
              <a:gd name="connsiteX390" fmla="*/ 1970955 w 2699516"/>
              <a:gd name="connsiteY390" fmla="*/ 78262 h 104656"/>
              <a:gd name="connsiteX391" fmla="*/ 1970955 w 2699516"/>
              <a:gd name="connsiteY391" fmla="*/ 50138 h 104656"/>
              <a:gd name="connsiteX392" fmla="*/ 1955740 w 2699516"/>
              <a:gd name="connsiteY392" fmla="*/ 32849 h 104656"/>
              <a:gd name="connsiteX393" fmla="*/ 1938566 w 2699516"/>
              <a:gd name="connsiteY393" fmla="*/ 52905 h 104656"/>
              <a:gd name="connsiteX394" fmla="*/ 1938566 w 2699516"/>
              <a:gd name="connsiteY394" fmla="*/ 78377 h 104656"/>
              <a:gd name="connsiteX395" fmla="*/ 1997349 w 2699516"/>
              <a:gd name="connsiteY395" fmla="*/ 104196 h 104656"/>
              <a:gd name="connsiteX396" fmla="*/ 1990549 w 2699516"/>
              <a:gd name="connsiteY396" fmla="*/ 104196 h 104656"/>
              <a:gd name="connsiteX397" fmla="*/ 2006685 w 2699516"/>
              <a:gd name="connsiteY397" fmla="*/ 70770 h 104656"/>
              <a:gd name="connsiteX398" fmla="*/ 1984210 w 2699516"/>
              <a:gd name="connsiteY398" fmla="*/ 27432 h 104656"/>
              <a:gd name="connsiteX399" fmla="*/ 1991817 w 2699516"/>
              <a:gd name="connsiteY399" fmla="*/ 27432 h 104656"/>
              <a:gd name="connsiteX400" fmla="*/ 2010258 w 2699516"/>
              <a:gd name="connsiteY400" fmla="*/ 63509 h 104656"/>
              <a:gd name="connsiteX401" fmla="*/ 2027778 w 2699516"/>
              <a:gd name="connsiteY401" fmla="*/ 27432 h 104656"/>
              <a:gd name="connsiteX402" fmla="*/ 2034578 w 2699516"/>
              <a:gd name="connsiteY402" fmla="*/ 27432 h 104656"/>
              <a:gd name="connsiteX403" fmla="*/ 1997464 w 2699516"/>
              <a:gd name="connsiteY403" fmla="*/ 104196 h 104656"/>
              <a:gd name="connsiteX404" fmla="*/ 2058207 w 2699516"/>
              <a:gd name="connsiteY404" fmla="*/ 73767 h 104656"/>
              <a:gd name="connsiteX405" fmla="*/ 2070194 w 2699516"/>
              <a:gd name="connsiteY405" fmla="*/ 65122 h 104656"/>
              <a:gd name="connsiteX406" fmla="*/ 2064085 w 2699516"/>
              <a:gd name="connsiteY406" fmla="*/ 57630 h 104656"/>
              <a:gd name="connsiteX407" fmla="*/ 2051061 w 2699516"/>
              <a:gd name="connsiteY407" fmla="*/ 52559 h 104656"/>
              <a:gd name="connsiteX408" fmla="*/ 2041724 w 2699516"/>
              <a:gd name="connsiteY408" fmla="*/ 40457 h 104656"/>
              <a:gd name="connsiteX409" fmla="*/ 2058898 w 2699516"/>
              <a:gd name="connsiteY409" fmla="*/ 26510 h 104656"/>
              <a:gd name="connsiteX410" fmla="*/ 2074343 w 2699516"/>
              <a:gd name="connsiteY410" fmla="*/ 31351 h 104656"/>
              <a:gd name="connsiteX411" fmla="*/ 2074343 w 2699516"/>
              <a:gd name="connsiteY411" fmla="*/ 38152 h 104656"/>
              <a:gd name="connsiteX412" fmla="*/ 2059014 w 2699516"/>
              <a:gd name="connsiteY412" fmla="*/ 31812 h 104656"/>
              <a:gd name="connsiteX413" fmla="*/ 2048179 w 2699516"/>
              <a:gd name="connsiteY413" fmla="*/ 39765 h 104656"/>
              <a:gd name="connsiteX414" fmla="*/ 2054173 w 2699516"/>
              <a:gd name="connsiteY414" fmla="*/ 47026 h 104656"/>
              <a:gd name="connsiteX415" fmla="*/ 2067197 w 2699516"/>
              <a:gd name="connsiteY415" fmla="*/ 52098 h 104656"/>
              <a:gd name="connsiteX416" fmla="*/ 2076533 w 2699516"/>
              <a:gd name="connsiteY416" fmla="*/ 63970 h 104656"/>
              <a:gd name="connsiteX417" fmla="*/ 2058092 w 2699516"/>
              <a:gd name="connsiteY417" fmla="*/ 79069 h 104656"/>
              <a:gd name="connsiteX418" fmla="*/ 2040687 w 2699516"/>
              <a:gd name="connsiteY418" fmla="*/ 73652 h 104656"/>
              <a:gd name="connsiteX419" fmla="*/ 2040687 w 2699516"/>
              <a:gd name="connsiteY419" fmla="*/ 66621 h 104656"/>
              <a:gd name="connsiteX420" fmla="*/ 2058207 w 2699516"/>
              <a:gd name="connsiteY420" fmla="*/ 73767 h 104656"/>
              <a:gd name="connsiteX421" fmla="*/ 2088636 w 2699516"/>
              <a:gd name="connsiteY421" fmla="*/ 12103 h 104656"/>
              <a:gd name="connsiteX422" fmla="*/ 2093016 w 2699516"/>
              <a:gd name="connsiteY422" fmla="*/ 7492 h 104656"/>
              <a:gd name="connsiteX423" fmla="*/ 2096012 w 2699516"/>
              <a:gd name="connsiteY423" fmla="*/ 8414 h 104656"/>
              <a:gd name="connsiteX424" fmla="*/ 2100969 w 2699516"/>
              <a:gd name="connsiteY424" fmla="*/ 11987 h 104656"/>
              <a:gd name="connsiteX425" fmla="*/ 2096012 w 2699516"/>
              <a:gd name="connsiteY425" fmla="*/ 15560 h 104656"/>
              <a:gd name="connsiteX426" fmla="*/ 2093016 w 2699516"/>
              <a:gd name="connsiteY426" fmla="*/ 16598 h 104656"/>
              <a:gd name="connsiteX427" fmla="*/ 2088636 w 2699516"/>
              <a:gd name="connsiteY427" fmla="*/ 12103 h 104656"/>
              <a:gd name="connsiteX428" fmla="*/ 2090249 w 2699516"/>
              <a:gd name="connsiteY428" fmla="*/ 27317 h 104656"/>
              <a:gd name="connsiteX429" fmla="*/ 2096819 w 2699516"/>
              <a:gd name="connsiteY429" fmla="*/ 27317 h 104656"/>
              <a:gd name="connsiteX430" fmla="*/ 2096819 w 2699516"/>
              <a:gd name="connsiteY430" fmla="*/ 78147 h 104656"/>
              <a:gd name="connsiteX431" fmla="*/ 2090249 w 2699516"/>
              <a:gd name="connsiteY431" fmla="*/ 78147 h 104656"/>
              <a:gd name="connsiteX432" fmla="*/ 2090249 w 2699516"/>
              <a:gd name="connsiteY432" fmla="*/ 27317 h 104656"/>
              <a:gd name="connsiteX433" fmla="*/ 2137737 w 2699516"/>
              <a:gd name="connsiteY433" fmla="*/ 72960 h 104656"/>
              <a:gd name="connsiteX434" fmla="*/ 2154565 w 2699516"/>
              <a:gd name="connsiteY434" fmla="*/ 66967 h 104656"/>
              <a:gd name="connsiteX435" fmla="*/ 2154565 w 2699516"/>
              <a:gd name="connsiteY435" fmla="*/ 73652 h 104656"/>
              <a:gd name="connsiteX436" fmla="*/ 2137276 w 2699516"/>
              <a:gd name="connsiteY436" fmla="*/ 79069 h 104656"/>
              <a:gd name="connsiteX437" fmla="*/ 2110881 w 2699516"/>
              <a:gd name="connsiteY437" fmla="*/ 52790 h 104656"/>
              <a:gd name="connsiteX438" fmla="*/ 2137160 w 2699516"/>
              <a:gd name="connsiteY438" fmla="*/ 26510 h 104656"/>
              <a:gd name="connsiteX439" fmla="*/ 2154104 w 2699516"/>
              <a:gd name="connsiteY439" fmla="*/ 32273 h 104656"/>
              <a:gd name="connsiteX440" fmla="*/ 2154104 w 2699516"/>
              <a:gd name="connsiteY440" fmla="*/ 39419 h 104656"/>
              <a:gd name="connsiteX441" fmla="*/ 2137621 w 2699516"/>
              <a:gd name="connsiteY441" fmla="*/ 32619 h 104656"/>
              <a:gd name="connsiteX442" fmla="*/ 2117566 w 2699516"/>
              <a:gd name="connsiteY442" fmla="*/ 52790 h 104656"/>
              <a:gd name="connsiteX443" fmla="*/ 2137852 w 2699516"/>
              <a:gd name="connsiteY443" fmla="*/ 73075 h 104656"/>
              <a:gd name="connsiteX444" fmla="*/ 2210005 w 2699516"/>
              <a:gd name="connsiteY444" fmla="*/ 66390 h 104656"/>
              <a:gd name="connsiteX445" fmla="*/ 2189719 w 2699516"/>
              <a:gd name="connsiteY445" fmla="*/ 78954 h 104656"/>
              <a:gd name="connsiteX446" fmla="*/ 2164246 w 2699516"/>
              <a:gd name="connsiteY446" fmla="*/ 52905 h 104656"/>
              <a:gd name="connsiteX447" fmla="*/ 2189719 w 2699516"/>
              <a:gd name="connsiteY447" fmla="*/ 26395 h 104656"/>
              <a:gd name="connsiteX448" fmla="*/ 2210005 w 2699516"/>
              <a:gd name="connsiteY448" fmla="*/ 39073 h 104656"/>
              <a:gd name="connsiteX449" fmla="*/ 2210005 w 2699516"/>
              <a:gd name="connsiteY449" fmla="*/ 27202 h 104656"/>
              <a:gd name="connsiteX450" fmla="*/ 2216459 w 2699516"/>
              <a:gd name="connsiteY450" fmla="*/ 27202 h 104656"/>
              <a:gd name="connsiteX451" fmla="*/ 2216459 w 2699516"/>
              <a:gd name="connsiteY451" fmla="*/ 78032 h 104656"/>
              <a:gd name="connsiteX452" fmla="*/ 2210005 w 2699516"/>
              <a:gd name="connsiteY452" fmla="*/ 78032 h 104656"/>
              <a:gd name="connsiteX453" fmla="*/ 2210005 w 2699516"/>
              <a:gd name="connsiteY453" fmla="*/ 66275 h 104656"/>
              <a:gd name="connsiteX454" fmla="*/ 2170931 w 2699516"/>
              <a:gd name="connsiteY454" fmla="*/ 52790 h 104656"/>
              <a:gd name="connsiteX455" fmla="*/ 2190295 w 2699516"/>
              <a:gd name="connsiteY455" fmla="*/ 72960 h 104656"/>
              <a:gd name="connsiteX456" fmla="*/ 2209890 w 2699516"/>
              <a:gd name="connsiteY456" fmla="*/ 52790 h 104656"/>
              <a:gd name="connsiteX457" fmla="*/ 2190295 w 2699516"/>
              <a:gd name="connsiteY457" fmla="*/ 32504 h 104656"/>
              <a:gd name="connsiteX458" fmla="*/ 2170931 w 2699516"/>
              <a:gd name="connsiteY458" fmla="*/ 52790 h 104656"/>
              <a:gd name="connsiteX459" fmla="*/ 2234440 w 2699516"/>
              <a:gd name="connsiteY459" fmla="*/ 231 h 104656"/>
              <a:gd name="connsiteX460" fmla="*/ 2240895 w 2699516"/>
              <a:gd name="connsiteY460" fmla="*/ 231 h 104656"/>
              <a:gd name="connsiteX461" fmla="*/ 2240895 w 2699516"/>
              <a:gd name="connsiteY461" fmla="*/ 78032 h 104656"/>
              <a:gd name="connsiteX462" fmla="*/ 2234440 w 2699516"/>
              <a:gd name="connsiteY462" fmla="*/ 78032 h 104656"/>
              <a:gd name="connsiteX463" fmla="*/ 2234440 w 2699516"/>
              <a:gd name="connsiteY463" fmla="*/ 231 h 104656"/>
              <a:gd name="connsiteX464" fmla="*/ 2279507 w 2699516"/>
              <a:gd name="connsiteY464" fmla="*/ 52559 h 104656"/>
              <a:gd name="connsiteX465" fmla="*/ 2305902 w 2699516"/>
              <a:gd name="connsiteY465" fmla="*/ 26395 h 104656"/>
              <a:gd name="connsiteX466" fmla="*/ 2331950 w 2699516"/>
              <a:gd name="connsiteY466" fmla="*/ 52559 h 104656"/>
              <a:gd name="connsiteX467" fmla="*/ 2305902 w 2699516"/>
              <a:gd name="connsiteY467" fmla="*/ 78954 h 104656"/>
              <a:gd name="connsiteX468" fmla="*/ 2279507 w 2699516"/>
              <a:gd name="connsiteY468" fmla="*/ 52559 h 104656"/>
              <a:gd name="connsiteX469" fmla="*/ 2305786 w 2699516"/>
              <a:gd name="connsiteY469" fmla="*/ 32504 h 104656"/>
              <a:gd name="connsiteX470" fmla="*/ 2286192 w 2699516"/>
              <a:gd name="connsiteY470" fmla="*/ 52674 h 104656"/>
              <a:gd name="connsiteX471" fmla="*/ 2305786 w 2699516"/>
              <a:gd name="connsiteY471" fmla="*/ 72960 h 104656"/>
              <a:gd name="connsiteX472" fmla="*/ 2325265 w 2699516"/>
              <a:gd name="connsiteY472" fmla="*/ 52674 h 104656"/>
              <a:gd name="connsiteX473" fmla="*/ 2305786 w 2699516"/>
              <a:gd name="connsiteY473" fmla="*/ 32504 h 104656"/>
              <a:gd name="connsiteX474" fmla="*/ 2352582 w 2699516"/>
              <a:gd name="connsiteY474" fmla="*/ 78032 h 104656"/>
              <a:gd name="connsiteX475" fmla="*/ 2346127 w 2699516"/>
              <a:gd name="connsiteY475" fmla="*/ 78032 h 104656"/>
              <a:gd name="connsiteX476" fmla="*/ 2346127 w 2699516"/>
              <a:gd name="connsiteY476" fmla="*/ 27202 h 104656"/>
              <a:gd name="connsiteX477" fmla="*/ 2352582 w 2699516"/>
              <a:gd name="connsiteY477" fmla="*/ 27202 h 104656"/>
              <a:gd name="connsiteX478" fmla="*/ 2352582 w 2699516"/>
              <a:gd name="connsiteY478" fmla="*/ 40226 h 104656"/>
              <a:gd name="connsiteX479" fmla="*/ 2371715 w 2699516"/>
              <a:gd name="connsiteY479" fmla="*/ 26280 h 104656"/>
              <a:gd name="connsiteX480" fmla="*/ 2371715 w 2699516"/>
              <a:gd name="connsiteY480" fmla="*/ 33541 h 104656"/>
              <a:gd name="connsiteX481" fmla="*/ 2352582 w 2699516"/>
              <a:gd name="connsiteY481" fmla="*/ 53481 h 104656"/>
              <a:gd name="connsiteX482" fmla="*/ 2352582 w 2699516"/>
              <a:gd name="connsiteY482" fmla="*/ 77916 h 104656"/>
              <a:gd name="connsiteX483" fmla="*/ 2447557 w 2699516"/>
              <a:gd name="connsiteY483" fmla="*/ 66275 h 104656"/>
              <a:gd name="connsiteX484" fmla="*/ 2427271 w 2699516"/>
              <a:gd name="connsiteY484" fmla="*/ 78838 h 104656"/>
              <a:gd name="connsiteX485" fmla="*/ 2401798 w 2699516"/>
              <a:gd name="connsiteY485" fmla="*/ 52790 h 104656"/>
              <a:gd name="connsiteX486" fmla="*/ 2427271 w 2699516"/>
              <a:gd name="connsiteY486" fmla="*/ 26280 h 104656"/>
              <a:gd name="connsiteX487" fmla="*/ 2447557 w 2699516"/>
              <a:gd name="connsiteY487" fmla="*/ 38958 h 104656"/>
              <a:gd name="connsiteX488" fmla="*/ 2447557 w 2699516"/>
              <a:gd name="connsiteY488" fmla="*/ 115 h 104656"/>
              <a:gd name="connsiteX489" fmla="*/ 2454012 w 2699516"/>
              <a:gd name="connsiteY489" fmla="*/ 115 h 104656"/>
              <a:gd name="connsiteX490" fmla="*/ 2454012 w 2699516"/>
              <a:gd name="connsiteY490" fmla="*/ 77916 h 104656"/>
              <a:gd name="connsiteX491" fmla="*/ 2447557 w 2699516"/>
              <a:gd name="connsiteY491" fmla="*/ 77916 h 104656"/>
              <a:gd name="connsiteX492" fmla="*/ 2447557 w 2699516"/>
              <a:gd name="connsiteY492" fmla="*/ 66160 h 104656"/>
              <a:gd name="connsiteX493" fmla="*/ 2408484 w 2699516"/>
              <a:gd name="connsiteY493" fmla="*/ 52674 h 104656"/>
              <a:gd name="connsiteX494" fmla="*/ 2427847 w 2699516"/>
              <a:gd name="connsiteY494" fmla="*/ 72845 h 104656"/>
              <a:gd name="connsiteX495" fmla="*/ 2447442 w 2699516"/>
              <a:gd name="connsiteY495" fmla="*/ 52674 h 104656"/>
              <a:gd name="connsiteX496" fmla="*/ 2427847 w 2699516"/>
              <a:gd name="connsiteY496" fmla="*/ 32389 h 104656"/>
              <a:gd name="connsiteX497" fmla="*/ 2408484 w 2699516"/>
              <a:gd name="connsiteY497" fmla="*/ 52674 h 104656"/>
              <a:gd name="connsiteX498" fmla="*/ 2470378 w 2699516"/>
              <a:gd name="connsiteY498" fmla="*/ 11872 h 104656"/>
              <a:gd name="connsiteX499" fmla="*/ 2474758 w 2699516"/>
              <a:gd name="connsiteY499" fmla="*/ 7261 h 104656"/>
              <a:gd name="connsiteX500" fmla="*/ 2477755 w 2699516"/>
              <a:gd name="connsiteY500" fmla="*/ 8184 h 104656"/>
              <a:gd name="connsiteX501" fmla="*/ 2482711 w 2699516"/>
              <a:gd name="connsiteY501" fmla="*/ 11757 h 104656"/>
              <a:gd name="connsiteX502" fmla="*/ 2477755 w 2699516"/>
              <a:gd name="connsiteY502" fmla="*/ 15330 h 104656"/>
              <a:gd name="connsiteX503" fmla="*/ 2474758 w 2699516"/>
              <a:gd name="connsiteY503" fmla="*/ 16367 h 104656"/>
              <a:gd name="connsiteX504" fmla="*/ 2470378 w 2699516"/>
              <a:gd name="connsiteY504" fmla="*/ 11872 h 104656"/>
              <a:gd name="connsiteX505" fmla="*/ 2471992 w 2699516"/>
              <a:gd name="connsiteY505" fmla="*/ 27086 h 104656"/>
              <a:gd name="connsiteX506" fmla="*/ 2478562 w 2699516"/>
              <a:gd name="connsiteY506" fmla="*/ 27086 h 104656"/>
              <a:gd name="connsiteX507" fmla="*/ 2478562 w 2699516"/>
              <a:gd name="connsiteY507" fmla="*/ 77916 h 104656"/>
              <a:gd name="connsiteX508" fmla="*/ 2471992 w 2699516"/>
              <a:gd name="connsiteY508" fmla="*/ 77916 h 104656"/>
              <a:gd name="connsiteX509" fmla="*/ 2471992 w 2699516"/>
              <a:gd name="connsiteY509" fmla="*/ 27086 h 104656"/>
              <a:gd name="connsiteX510" fmla="*/ 2518096 w 2699516"/>
              <a:gd name="connsiteY510" fmla="*/ 104657 h 104656"/>
              <a:gd name="connsiteX511" fmla="*/ 2497580 w 2699516"/>
              <a:gd name="connsiteY511" fmla="*/ 97741 h 104656"/>
              <a:gd name="connsiteX512" fmla="*/ 2497580 w 2699516"/>
              <a:gd name="connsiteY512" fmla="*/ 90710 h 104656"/>
              <a:gd name="connsiteX513" fmla="*/ 2518096 w 2699516"/>
              <a:gd name="connsiteY513" fmla="*/ 98548 h 104656"/>
              <a:gd name="connsiteX514" fmla="*/ 2538382 w 2699516"/>
              <a:gd name="connsiteY514" fmla="*/ 79299 h 104656"/>
              <a:gd name="connsiteX515" fmla="*/ 2538382 w 2699516"/>
              <a:gd name="connsiteY515" fmla="*/ 66275 h 104656"/>
              <a:gd name="connsiteX516" fmla="*/ 2518096 w 2699516"/>
              <a:gd name="connsiteY516" fmla="*/ 78838 h 104656"/>
              <a:gd name="connsiteX517" fmla="*/ 2492624 w 2699516"/>
              <a:gd name="connsiteY517" fmla="*/ 52790 h 104656"/>
              <a:gd name="connsiteX518" fmla="*/ 2518096 w 2699516"/>
              <a:gd name="connsiteY518" fmla="*/ 26280 h 104656"/>
              <a:gd name="connsiteX519" fmla="*/ 2538382 w 2699516"/>
              <a:gd name="connsiteY519" fmla="*/ 38958 h 104656"/>
              <a:gd name="connsiteX520" fmla="*/ 2538382 w 2699516"/>
              <a:gd name="connsiteY520" fmla="*/ 27086 h 104656"/>
              <a:gd name="connsiteX521" fmla="*/ 2544837 w 2699516"/>
              <a:gd name="connsiteY521" fmla="*/ 27086 h 104656"/>
              <a:gd name="connsiteX522" fmla="*/ 2544837 w 2699516"/>
              <a:gd name="connsiteY522" fmla="*/ 78723 h 104656"/>
              <a:gd name="connsiteX523" fmla="*/ 2518212 w 2699516"/>
              <a:gd name="connsiteY523" fmla="*/ 104541 h 104656"/>
              <a:gd name="connsiteX524" fmla="*/ 2518673 w 2699516"/>
              <a:gd name="connsiteY524" fmla="*/ 32389 h 104656"/>
              <a:gd name="connsiteX525" fmla="*/ 2499309 w 2699516"/>
              <a:gd name="connsiteY525" fmla="*/ 52674 h 104656"/>
              <a:gd name="connsiteX526" fmla="*/ 2518673 w 2699516"/>
              <a:gd name="connsiteY526" fmla="*/ 72845 h 104656"/>
              <a:gd name="connsiteX527" fmla="*/ 2538267 w 2699516"/>
              <a:gd name="connsiteY527" fmla="*/ 52674 h 104656"/>
              <a:gd name="connsiteX528" fmla="*/ 2518673 w 2699516"/>
              <a:gd name="connsiteY528" fmla="*/ 32389 h 104656"/>
              <a:gd name="connsiteX529" fmla="*/ 2563509 w 2699516"/>
              <a:gd name="connsiteY529" fmla="*/ 15214 h 104656"/>
              <a:gd name="connsiteX530" fmla="*/ 2558553 w 2699516"/>
              <a:gd name="connsiteY530" fmla="*/ 11641 h 104656"/>
              <a:gd name="connsiteX531" fmla="*/ 2563509 w 2699516"/>
              <a:gd name="connsiteY531" fmla="*/ 8068 h 104656"/>
              <a:gd name="connsiteX532" fmla="*/ 2566506 w 2699516"/>
              <a:gd name="connsiteY532" fmla="*/ 7146 h 104656"/>
              <a:gd name="connsiteX533" fmla="*/ 2570885 w 2699516"/>
              <a:gd name="connsiteY533" fmla="*/ 11757 h 104656"/>
              <a:gd name="connsiteX534" fmla="*/ 2566506 w 2699516"/>
              <a:gd name="connsiteY534" fmla="*/ 16252 h 104656"/>
              <a:gd name="connsiteX535" fmla="*/ 2563509 w 2699516"/>
              <a:gd name="connsiteY535" fmla="*/ 15214 h 104656"/>
              <a:gd name="connsiteX536" fmla="*/ 2562818 w 2699516"/>
              <a:gd name="connsiteY536" fmla="*/ 27086 h 104656"/>
              <a:gd name="connsiteX537" fmla="*/ 2569387 w 2699516"/>
              <a:gd name="connsiteY537" fmla="*/ 27086 h 104656"/>
              <a:gd name="connsiteX538" fmla="*/ 2569387 w 2699516"/>
              <a:gd name="connsiteY538" fmla="*/ 77916 h 104656"/>
              <a:gd name="connsiteX539" fmla="*/ 2562818 w 2699516"/>
              <a:gd name="connsiteY539" fmla="*/ 77916 h 104656"/>
              <a:gd name="connsiteX540" fmla="*/ 2562818 w 2699516"/>
              <a:gd name="connsiteY540" fmla="*/ 27086 h 104656"/>
              <a:gd name="connsiteX541" fmla="*/ 2603274 w 2699516"/>
              <a:gd name="connsiteY541" fmla="*/ 78723 h 104656"/>
              <a:gd name="connsiteX542" fmla="*/ 2586677 w 2699516"/>
              <a:gd name="connsiteY542" fmla="*/ 61204 h 104656"/>
              <a:gd name="connsiteX543" fmla="*/ 2586677 w 2699516"/>
              <a:gd name="connsiteY543" fmla="*/ 10489 h 104656"/>
              <a:gd name="connsiteX544" fmla="*/ 2593016 w 2699516"/>
              <a:gd name="connsiteY544" fmla="*/ 10489 h 104656"/>
              <a:gd name="connsiteX545" fmla="*/ 2593016 w 2699516"/>
              <a:gd name="connsiteY545" fmla="*/ 27086 h 104656"/>
              <a:gd name="connsiteX546" fmla="*/ 2615376 w 2699516"/>
              <a:gd name="connsiteY546" fmla="*/ 27086 h 104656"/>
              <a:gd name="connsiteX547" fmla="*/ 2615376 w 2699516"/>
              <a:gd name="connsiteY547" fmla="*/ 33080 h 104656"/>
              <a:gd name="connsiteX548" fmla="*/ 2593016 w 2699516"/>
              <a:gd name="connsiteY548" fmla="*/ 33080 h 104656"/>
              <a:gd name="connsiteX549" fmla="*/ 2593016 w 2699516"/>
              <a:gd name="connsiteY549" fmla="*/ 61664 h 104656"/>
              <a:gd name="connsiteX550" fmla="*/ 2603966 w 2699516"/>
              <a:gd name="connsiteY550" fmla="*/ 72614 h 104656"/>
              <a:gd name="connsiteX551" fmla="*/ 2616183 w 2699516"/>
              <a:gd name="connsiteY551" fmla="*/ 68811 h 104656"/>
              <a:gd name="connsiteX552" fmla="*/ 2616183 w 2699516"/>
              <a:gd name="connsiteY552" fmla="*/ 75035 h 104656"/>
              <a:gd name="connsiteX553" fmla="*/ 2603274 w 2699516"/>
              <a:gd name="connsiteY553" fmla="*/ 78723 h 104656"/>
              <a:gd name="connsiteX554" fmla="*/ 2668627 w 2699516"/>
              <a:gd name="connsiteY554" fmla="*/ 66160 h 104656"/>
              <a:gd name="connsiteX555" fmla="*/ 2648341 w 2699516"/>
              <a:gd name="connsiteY555" fmla="*/ 78723 h 104656"/>
              <a:gd name="connsiteX556" fmla="*/ 2622868 w 2699516"/>
              <a:gd name="connsiteY556" fmla="*/ 52674 h 104656"/>
              <a:gd name="connsiteX557" fmla="*/ 2648341 w 2699516"/>
              <a:gd name="connsiteY557" fmla="*/ 26164 h 104656"/>
              <a:gd name="connsiteX558" fmla="*/ 2668627 w 2699516"/>
              <a:gd name="connsiteY558" fmla="*/ 38843 h 104656"/>
              <a:gd name="connsiteX559" fmla="*/ 2668627 w 2699516"/>
              <a:gd name="connsiteY559" fmla="*/ 26971 h 104656"/>
              <a:gd name="connsiteX560" fmla="*/ 2675081 w 2699516"/>
              <a:gd name="connsiteY560" fmla="*/ 26971 h 104656"/>
              <a:gd name="connsiteX561" fmla="*/ 2675081 w 2699516"/>
              <a:gd name="connsiteY561" fmla="*/ 77801 h 104656"/>
              <a:gd name="connsiteX562" fmla="*/ 2668627 w 2699516"/>
              <a:gd name="connsiteY562" fmla="*/ 77801 h 104656"/>
              <a:gd name="connsiteX563" fmla="*/ 2668627 w 2699516"/>
              <a:gd name="connsiteY563" fmla="*/ 66044 h 104656"/>
              <a:gd name="connsiteX564" fmla="*/ 2629553 w 2699516"/>
              <a:gd name="connsiteY564" fmla="*/ 52559 h 104656"/>
              <a:gd name="connsiteX565" fmla="*/ 2648917 w 2699516"/>
              <a:gd name="connsiteY565" fmla="*/ 72730 h 104656"/>
              <a:gd name="connsiteX566" fmla="*/ 2668511 w 2699516"/>
              <a:gd name="connsiteY566" fmla="*/ 52559 h 104656"/>
              <a:gd name="connsiteX567" fmla="*/ 2648917 w 2699516"/>
              <a:gd name="connsiteY567" fmla="*/ 32273 h 104656"/>
              <a:gd name="connsiteX568" fmla="*/ 2629553 w 2699516"/>
              <a:gd name="connsiteY568" fmla="*/ 52559 h 104656"/>
              <a:gd name="connsiteX569" fmla="*/ 2693062 w 2699516"/>
              <a:gd name="connsiteY569" fmla="*/ 0 h 104656"/>
              <a:gd name="connsiteX570" fmla="*/ 2699516 w 2699516"/>
              <a:gd name="connsiteY570" fmla="*/ 0 h 104656"/>
              <a:gd name="connsiteX571" fmla="*/ 2699516 w 2699516"/>
              <a:gd name="connsiteY571" fmla="*/ 77801 h 104656"/>
              <a:gd name="connsiteX572" fmla="*/ 2693062 w 2699516"/>
              <a:gd name="connsiteY572" fmla="*/ 77801 h 104656"/>
              <a:gd name="connsiteX573" fmla="*/ 2693062 w 2699516"/>
              <a:gd name="connsiteY573" fmla="*/ 0 h 10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</a:cxnLst>
            <a:rect l="l" t="t" r="r" b="b"/>
            <a:pathLst>
              <a:path w="2699516" h="104656">
                <a:moveTo>
                  <a:pt x="45758" y="67312"/>
                </a:moveTo>
                <a:cubicBezTo>
                  <a:pt x="42070" y="75035"/>
                  <a:pt x="34809" y="79876"/>
                  <a:pt x="25472" y="79876"/>
                </a:cubicBezTo>
                <a:cubicBezTo>
                  <a:pt x="10604" y="79876"/>
                  <a:pt x="0" y="68926"/>
                  <a:pt x="0" y="53827"/>
                </a:cubicBezTo>
                <a:cubicBezTo>
                  <a:pt x="0" y="38728"/>
                  <a:pt x="10604" y="27317"/>
                  <a:pt x="25472" y="27317"/>
                </a:cubicBezTo>
                <a:cubicBezTo>
                  <a:pt x="34809" y="27317"/>
                  <a:pt x="42070" y="32273"/>
                  <a:pt x="45758" y="39995"/>
                </a:cubicBezTo>
                <a:lnTo>
                  <a:pt x="45758" y="28124"/>
                </a:lnTo>
                <a:lnTo>
                  <a:pt x="52213" y="28124"/>
                </a:lnTo>
                <a:lnTo>
                  <a:pt x="52213" y="78954"/>
                </a:lnTo>
                <a:lnTo>
                  <a:pt x="45758" y="78954"/>
                </a:lnTo>
                <a:lnTo>
                  <a:pt x="45758" y="67197"/>
                </a:lnTo>
                <a:close/>
                <a:moveTo>
                  <a:pt x="6685" y="53711"/>
                </a:moveTo>
                <a:cubicBezTo>
                  <a:pt x="6685" y="65353"/>
                  <a:pt x="14638" y="73882"/>
                  <a:pt x="26049" y="73882"/>
                </a:cubicBezTo>
                <a:cubicBezTo>
                  <a:pt x="37460" y="73882"/>
                  <a:pt x="45643" y="65353"/>
                  <a:pt x="45643" y="53711"/>
                </a:cubicBezTo>
                <a:cubicBezTo>
                  <a:pt x="45643" y="42070"/>
                  <a:pt x="37460" y="33426"/>
                  <a:pt x="26049" y="33426"/>
                </a:cubicBezTo>
                <a:cubicBezTo>
                  <a:pt x="14638" y="33426"/>
                  <a:pt x="6685" y="41955"/>
                  <a:pt x="6685" y="53711"/>
                </a:cubicBezTo>
                <a:close/>
                <a:moveTo>
                  <a:pt x="87943" y="80567"/>
                </a:moveTo>
                <a:lnTo>
                  <a:pt x="62471" y="28124"/>
                </a:lnTo>
                <a:lnTo>
                  <a:pt x="69963" y="28124"/>
                </a:lnTo>
                <a:lnTo>
                  <a:pt x="88289" y="66967"/>
                </a:lnTo>
                <a:lnTo>
                  <a:pt x="106501" y="28124"/>
                </a:lnTo>
                <a:lnTo>
                  <a:pt x="113416" y="28124"/>
                </a:lnTo>
                <a:lnTo>
                  <a:pt x="87943" y="80567"/>
                </a:lnTo>
                <a:close/>
                <a:moveTo>
                  <a:pt x="165399" y="67312"/>
                </a:moveTo>
                <a:cubicBezTo>
                  <a:pt x="161710" y="75035"/>
                  <a:pt x="154449" y="79876"/>
                  <a:pt x="145113" y="79876"/>
                </a:cubicBezTo>
                <a:cubicBezTo>
                  <a:pt x="130244" y="79876"/>
                  <a:pt x="119640" y="68926"/>
                  <a:pt x="119640" y="53827"/>
                </a:cubicBezTo>
                <a:cubicBezTo>
                  <a:pt x="119640" y="38728"/>
                  <a:pt x="130244" y="27317"/>
                  <a:pt x="145113" y="27317"/>
                </a:cubicBezTo>
                <a:cubicBezTo>
                  <a:pt x="154449" y="27317"/>
                  <a:pt x="161710" y="32273"/>
                  <a:pt x="165399" y="39995"/>
                </a:cubicBezTo>
                <a:lnTo>
                  <a:pt x="165399" y="28124"/>
                </a:lnTo>
                <a:lnTo>
                  <a:pt x="171853" y="28124"/>
                </a:lnTo>
                <a:lnTo>
                  <a:pt x="171853" y="78954"/>
                </a:lnTo>
                <a:lnTo>
                  <a:pt x="165399" y="78954"/>
                </a:lnTo>
                <a:lnTo>
                  <a:pt x="165399" y="67197"/>
                </a:lnTo>
                <a:close/>
                <a:moveTo>
                  <a:pt x="126325" y="53711"/>
                </a:moveTo>
                <a:cubicBezTo>
                  <a:pt x="126325" y="65353"/>
                  <a:pt x="134278" y="73882"/>
                  <a:pt x="145689" y="73882"/>
                </a:cubicBezTo>
                <a:cubicBezTo>
                  <a:pt x="157100" y="73882"/>
                  <a:pt x="165284" y="65353"/>
                  <a:pt x="165284" y="53711"/>
                </a:cubicBezTo>
                <a:cubicBezTo>
                  <a:pt x="165284" y="42070"/>
                  <a:pt x="157100" y="33426"/>
                  <a:pt x="145689" y="33426"/>
                </a:cubicBezTo>
                <a:cubicBezTo>
                  <a:pt x="134278" y="33426"/>
                  <a:pt x="126325" y="41955"/>
                  <a:pt x="126325" y="53711"/>
                </a:cubicBezTo>
                <a:close/>
                <a:moveTo>
                  <a:pt x="188220" y="12909"/>
                </a:moveTo>
                <a:cubicBezTo>
                  <a:pt x="188220" y="10374"/>
                  <a:pt x="190064" y="8299"/>
                  <a:pt x="192600" y="8299"/>
                </a:cubicBezTo>
                <a:cubicBezTo>
                  <a:pt x="193753" y="8299"/>
                  <a:pt x="194675" y="8645"/>
                  <a:pt x="195597" y="9221"/>
                </a:cubicBezTo>
                <a:lnTo>
                  <a:pt x="200553" y="12794"/>
                </a:lnTo>
                <a:lnTo>
                  <a:pt x="195597" y="16367"/>
                </a:lnTo>
                <a:cubicBezTo>
                  <a:pt x="194675" y="16943"/>
                  <a:pt x="193753" y="17404"/>
                  <a:pt x="192600" y="17404"/>
                </a:cubicBezTo>
                <a:cubicBezTo>
                  <a:pt x="190064" y="17404"/>
                  <a:pt x="188220" y="15330"/>
                  <a:pt x="188220" y="12909"/>
                </a:cubicBezTo>
                <a:close/>
                <a:moveTo>
                  <a:pt x="189834" y="28124"/>
                </a:moveTo>
                <a:lnTo>
                  <a:pt x="196404" y="28124"/>
                </a:lnTo>
                <a:lnTo>
                  <a:pt x="196404" y="78954"/>
                </a:lnTo>
                <a:lnTo>
                  <a:pt x="189834" y="78954"/>
                </a:lnTo>
                <a:lnTo>
                  <a:pt x="189834" y="28124"/>
                </a:lnTo>
                <a:close/>
                <a:moveTo>
                  <a:pt x="214269" y="1153"/>
                </a:moveTo>
                <a:lnTo>
                  <a:pt x="220724" y="1153"/>
                </a:lnTo>
                <a:lnTo>
                  <a:pt x="220724" y="78954"/>
                </a:lnTo>
                <a:lnTo>
                  <a:pt x="214269" y="78954"/>
                </a:lnTo>
                <a:lnTo>
                  <a:pt x="214269" y="1153"/>
                </a:lnTo>
                <a:close/>
                <a:moveTo>
                  <a:pt x="280659" y="67197"/>
                </a:moveTo>
                <a:cubicBezTo>
                  <a:pt x="276971" y="74919"/>
                  <a:pt x="269710" y="79760"/>
                  <a:pt x="260373" y="79760"/>
                </a:cubicBezTo>
                <a:cubicBezTo>
                  <a:pt x="245505" y="79760"/>
                  <a:pt x="234901" y="68811"/>
                  <a:pt x="234901" y="53711"/>
                </a:cubicBezTo>
                <a:cubicBezTo>
                  <a:pt x="234901" y="38612"/>
                  <a:pt x="245505" y="27202"/>
                  <a:pt x="260373" y="27202"/>
                </a:cubicBezTo>
                <a:cubicBezTo>
                  <a:pt x="269710" y="27202"/>
                  <a:pt x="276971" y="32158"/>
                  <a:pt x="280659" y="39880"/>
                </a:cubicBezTo>
                <a:lnTo>
                  <a:pt x="280659" y="28009"/>
                </a:lnTo>
                <a:lnTo>
                  <a:pt x="287114" y="28009"/>
                </a:lnTo>
                <a:lnTo>
                  <a:pt x="287114" y="78838"/>
                </a:lnTo>
                <a:lnTo>
                  <a:pt x="280659" y="78838"/>
                </a:lnTo>
                <a:lnTo>
                  <a:pt x="280659" y="67082"/>
                </a:lnTo>
                <a:close/>
                <a:moveTo>
                  <a:pt x="241586" y="53596"/>
                </a:moveTo>
                <a:cubicBezTo>
                  <a:pt x="241586" y="65237"/>
                  <a:pt x="249539" y="73767"/>
                  <a:pt x="260950" y="73767"/>
                </a:cubicBezTo>
                <a:cubicBezTo>
                  <a:pt x="272360" y="73767"/>
                  <a:pt x="280544" y="65237"/>
                  <a:pt x="280544" y="53596"/>
                </a:cubicBezTo>
                <a:cubicBezTo>
                  <a:pt x="280544" y="41955"/>
                  <a:pt x="272360" y="33310"/>
                  <a:pt x="260950" y="33310"/>
                </a:cubicBezTo>
                <a:cubicBezTo>
                  <a:pt x="249539" y="33310"/>
                  <a:pt x="241586" y="41840"/>
                  <a:pt x="241586" y="53596"/>
                </a:cubicBezTo>
                <a:close/>
                <a:moveTo>
                  <a:pt x="331720" y="79760"/>
                </a:moveTo>
                <a:cubicBezTo>
                  <a:pt x="322384" y="79760"/>
                  <a:pt x="315007" y="74804"/>
                  <a:pt x="311434" y="67082"/>
                </a:cubicBezTo>
                <a:lnTo>
                  <a:pt x="311434" y="78954"/>
                </a:lnTo>
                <a:lnTo>
                  <a:pt x="304979" y="78954"/>
                </a:lnTo>
                <a:lnTo>
                  <a:pt x="304979" y="1153"/>
                </a:lnTo>
                <a:lnTo>
                  <a:pt x="311434" y="1153"/>
                </a:lnTo>
                <a:lnTo>
                  <a:pt x="311434" y="39995"/>
                </a:lnTo>
                <a:cubicBezTo>
                  <a:pt x="315007" y="32273"/>
                  <a:pt x="322384" y="27317"/>
                  <a:pt x="331720" y="27317"/>
                </a:cubicBezTo>
                <a:cubicBezTo>
                  <a:pt x="346588" y="27317"/>
                  <a:pt x="357192" y="38267"/>
                  <a:pt x="357192" y="53481"/>
                </a:cubicBezTo>
                <a:cubicBezTo>
                  <a:pt x="357192" y="68696"/>
                  <a:pt x="346588" y="79876"/>
                  <a:pt x="331720" y="79876"/>
                </a:cubicBezTo>
                <a:close/>
                <a:moveTo>
                  <a:pt x="350507" y="53481"/>
                </a:moveTo>
                <a:cubicBezTo>
                  <a:pt x="350507" y="41840"/>
                  <a:pt x="342554" y="33310"/>
                  <a:pt x="331143" y="33310"/>
                </a:cubicBezTo>
                <a:cubicBezTo>
                  <a:pt x="319733" y="33310"/>
                  <a:pt x="311549" y="41840"/>
                  <a:pt x="311549" y="53481"/>
                </a:cubicBezTo>
                <a:cubicBezTo>
                  <a:pt x="311549" y="65122"/>
                  <a:pt x="319733" y="73767"/>
                  <a:pt x="331143" y="73767"/>
                </a:cubicBezTo>
                <a:cubicBezTo>
                  <a:pt x="342554" y="73767"/>
                  <a:pt x="350507" y="65237"/>
                  <a:pt x="350507" y="53481"/>
                </a:cubicBezTo>
                <a:close/>
                <a:moveTo>
                  <a:pt x="371369" y="1038"/>
                </a:moveTo>
                <a:lnTo>
                  <a:pt x="377824" y="1038"/>
                </a:lnTo>
                <a:lnTo>
                  <a:pt x="377824" y="78838"/>
                </a:lnTo>
                <a:lnTo>
                  <a:pt x="371369" y="78838"/>
                </a:lnTo>
                <a:lnTo>
                  <a:pt x="371369" y="1038"/>
                </a:lnTo>
                <a:close/>
                <a:moveTo>
                  <a:pt x="392116" y="53711"/>
                </a:moveTo>
                <a:cubicBezTo>
                  <a:pt x="392116" y="38612"/>
                  <a:pt x="401683" y="27202"/>
                  <a:pt x="417127" y="27202"/>
                </a:cubicBezTo>
                <a:cubicBezTo>
                  <a:pt x="432573" y="27202"/>
                  <a:pt x="441217" y="38152"/>
                  <a:pt x="441217" y="52790"/>
                </a:cubicBezTo>
                <a:cubicBezTo>
                  <a:pt x="441217" y="53827"/>
                  <a:pt x="441217" y="54864"/>
                  <a:pt x="440986" y="55901"/>
                </a:cubicBezTo>
                <a:lnTo>
                  <a:pt x="398801" y="55901"/>
                </a:lnTo>
                <a:cubicBezTo>
                  <a:pt x="399838" y="66390"/>
                  <a:pt x="407676" y="73767"/>
                  <a:pt x="419087" y="73767"/>
                </a:cubicBezTo>
                <a:cubicBezTo>
                  <a:pt x="425887" y="73767"/>
                  <a:pt x="432227" y="71692"/>
                  <a:pt x="437644" y="67543"/>
                </a:cubicBezTo>
                <a:lnTo>
                  <a:pt x="437644" y="73882"/>
                </a:lnTo>
                <a:cubicBezTo>
                  <a:pt x="432227" y="77801"/>
                  <a:pt x="425772" y="79645"/>
                  <a:pt x="419087" y="79645"/>
                </a:cubicBezTo>
                <a:cubicBezTo>
                  <a:pt x="403066" y="79645"/>
                  <a:pt x="392001" y="69041"/>
                  <a:pt x="392001" y="53711"/>
                </a:cubicBezTo>
                <a:close/>
                <a:moveTo>
                  <a:pt x="434417" y="50600"/>
                </a:moveTo>
                <a:cubicBezTo>
                  <a:pt x="433840" y="40687"/>
                  <a:pt x="427501" y="33080"/>
                  <a:pt x="417127" y="33080"/>
                </a:cubicBezTo>
                <a:cubicBezTo>
                  <a:pt x="406754" y="33080"/>
                  <a:pt x="399954" y="40687"/>
                  <a:pt x="398916" y="50600"/>
                </a:cubicBezTo>
                <a:lnTo>
                  <a:pt x="434417" y="50600"/>
                </a:lnTo>
                <a:close/>
                <a:moveTo>
                  <a:pt x="495620" y="79645"/>
                </a:moveTo>
                <a:cubicBezTo>
                  <a:pt x="485362" y="79645"/>
                  <a:pt x="479023" y="74919"/>
                  <a:pt x="479023" y="62126"/>
                </a:cubicBezTo>
                <a:lnTo>
                  <a:pt x="479023" y="11411"/>
                </a:lnTo>
                <a:lnTo>
                  <a:pt x="485362" y="11411"/>
                </a:lnTo>
                <a:lnTo>
                  <a:pt x="485362" y="28009"/>
                </a:lnTo>
                <a:lnTo>
                  <a:pt x="507722" y="28009"/>
                </a:lnTo>
                <a:lnTo>
                  <a:pt x="507722" y="34002"/>
                </a:lnTo>
                <a:lnTo>
                  <a:pt x="485362" y="34002"/>
                </a:lnTo>
                <a:lnTo>
                  <a:pt x="485362" y="62587"/>
                </a:lnTo>
                <a:cubicBezTo>
                  <a:pt x="485362" y="70424"/>
                  <a:pt x="489972" y="73536"/>
                  <a:pt x="496312" y="73536"/>
                </a:cubicBezTo>
                <a:cubicBezTo>
                  <a:pt x="500231" y="73536"/>
                  <a:pt x="504841" y="72384"/>
                  <a:pt x="508529" y="69733"/>
                </a:cubicBezTo>
                <a:lnTo>
                  <a:pt x="508529" y="75957"/>
                </a:lnTo>
                <a:cubicBezTo>
                  <a:pt x="504841" y="78608"/>
                  <a:pt x="499769" y="79645"/>
                  <a:pt x="495620" y="79645"/>
                </a:cubicBezTo>
                <a:close/>
                <a:moveTo>
                  <a:pt x="515330" y="53251"/>
                </a:moveTo>
                <a:cubicBezTo>
                  <a:pt x="515330" y="38152"/>
                  <a:pt x="526279" y="27086"/>
                  <a:pt x="541724" y="27086"/>
                </a:cubicBezTo>
                <a:cubicBezTo>
                  <a:pt x="557169" y="27086"/>
                  <a:pt x="567773" y="38036"/>
                  <a:pt x="567773" y="53251"/>
                </a:cubicBezTo>
                <a:cubicBezTo>
                  <a:pt x="567773" y="68465"/>
                  <a:pt x="556939" y="79645"/>
                  <a:pt x="541724" y="79645"/>
                </a:cubicBezTo>
                <a:cubicBezTo>
                  <a:pt x="526510" y="79645"/>
                  <a:pt x="515330" y="68580"/>
                  <a:pt x="515330" y="53251"/>
                </a:cubicBezTo>
                <a:close/>
                <a:moveTo>
                  <a:pt x="541609" y="33195"/>
                </a:moveTo>
                <a:cubicBezTo>
                  <a:pt x="530083" y="33195"/>
                  <a:pt x="522015" y="41725"/>
                  <a:pt x="522015" y="53366"/>
                </a:cubicBezTo>
                <a:cubicBezTo>
                  <a:pt x="522015" y="65007"/>
                  <a:pt x="530083" y="73652"/>
                  <a:pt x="541609" y="73652"/>
                </a:cubicBezTo>
                <a:cubicBezTo>
                  <a:pt x="553135" y="73652"/>
                  <a:pt x="561088" y="65122"/>
                  <a:pt x="561088" y="53366"/>
                </a:cubicBezTo>
                <a:cubicBezTo>
                  <a:pt x="561088" y="41609"/>
                  <a:pt x="553020" y="33195"/>
                  <a:pt x="541609" y="33195"/>
                </a:cubicBezTo>
                <a:close/>
                <a:moveTo>
                  <a:pt x="622291" y="79530"/>
                </a:moveTo>
                <a:cubicBezTo>
                  <a:pt x="612033" y="79530"/>
                  <a:pt x="605694" y="74804"/>
                  <a:pt x="605694" y="62010"/>
                </a:cubicBezTo>
                <a:lnTo>
                  <a:pt x="605694" y="11296"/>
                </a:lnTo>
                <a:lnTo>
                  <a:pt x="612033" y="11296"/>
                </a:lnTo>
                <a:lnTo>
                  <a:pt x="612033" y="27893"/>
                </a:lnTo>
                <a:lnTo>
                  <a:pt x="634394" y="27893"/>
                </a:lnTo>
                <a:lnTo>
                  <a:pt x="634394" y="33887"/>
                </a:lnTo>
                <a:lnTo>
                  <a:pt x="612033" y="33887"/>
                </a:lnTo>
                <a:lnTo>
                  <a:pt x="612033" y="62471"/>
                </a:lnTo>
                <a:cubicBezTo>
                  <a:pt x="612033" y="70309"/>
                  <a:pt x="616644" y="73421"/>
                  <a:pt x="622983" y="73421"/>
                </a:cubicBezTo>
                <a:cubicBezTo>
                  <a:pt x="626902" y="73421"/>
                  <a:pt x="631512" y="72269"/>
                  <a:pt x="635201" y="69617"/>
                </a:cubicBezTo>
                <a:lnTo>
                  <a:pt x="635201" y="75842"/>
                </a:lnTo>
                <a:cubicBezTo>
                  <a:pt x="631512" y="78493"/>
                  <a:pt x="626441" y="79530"/>
                  <a:pt x="622291" y="79530"/>
                </a:cubicBezTo>
                <a:close/>
                <a:moveTo>
                  <a:pt x="652259" y="78723"/>
                </a:moveTo>
                <a:lnTo>
                  <a:pt x="645805" y="78723"/>
                </a:lnTo>
                <a:lnTo>
                  <a:pt x="645805" y="922"/>
                </a:lnTo>
                <a:lnTo>
                  <a:pt x="652259" y="922"/>
                </a:lnTo>
                <a:lnTo>
                  <a:pt x="652259" y="39535"/>
                </a:lnTo>
                <a:cubicBezTo>
                  <a:pt x="655717" y="32043"/>
                  <a:pt x="662517" y="27086"/>
                  <a:pt x="671047" y="27086"/>
                </a:cubicBezTo>
                <a:cubicBezTo>
                  <a:pt x="684532" y="27086"/>
                  <a:pt x="691217" y="36538"/>
                  <a:pt x="691217" y="49678"/>
                </a:cubicBezTo>
                <a:lnTo>
                  <a:pt x="691217" y="78723"/>
                </a:lnTo>
                <a:lnTo>
                  <a:pt x="684762" y="78723"/>
                </a:lnTo>
                <a:lnTo>
                  <a:pt x="684762" y="50600"/>
                </a:lnTo>
                <a:cubicBezTo>
                  <a:pt x="684762" y="39073"/>
                  <a:pt x="679460" y="33310"/>
                  <a:pt x="669548" y="33310"/>
                </a:cubicBezTo>
                <a:cubicBezTo>
                  <a:pt x="659636" y="33310"/>
                  <a:pt x="652374" y="42070"/>
                  <a:pt x="652374" y="53366"/>
                </a:cubicBezTo>
                <a:lnTo>
                  <a:pt x="652374" y="78838"/>
                </a:lnTo>
                <a:close/>
                <a:moveTo>
                  <a:pt x="703896" y="53596"/>
                </a:moveTo>
                <a:cubicBezTo>
                  <a:pt x="703896" y="38497"/>
                  <a:pt x="713462" y="27086"/>
                  <a:pt x="728907" y="27086"/>
                </a:cubicBezTo>
                <a:cubicBezTo>
                  <a:pt x="744352" y="27086"/>
                  <a:pt x="752997" y="38036"/>
                  <a:pt x="752997" y="52674"/>
                </a:cubicBezTo>
                <a:cubicBezTo>
                  <a:pt x="752997" y="53711"/>
                  <a:pt x="752997" y="54749"/>
                  <a:pt x="752766" y="55786"/>
                </a:cubicBezTo>
                <a:lnTo>
                  <a:pt x="710581" y="55786"/>
                </a:lnTo>
                <a:cubicBezTo>
                  <a:pt x="711618" y="66275"/>
                  <a:pt x="719456" y="73652"/>
                  <a:pt x="730867" y="73652"/>
                </a:cubicBezTo>
                <a:cubicBezTo>
                  <a:pt x="737667" y="73652"/>
                  <a:pt x="744006" y="71577"/>
                  <a:pt x="749424" y="67427"/>
                </a:cubicBezTo>
                <a:lnTo>
                  <a:pt x="749424" y="73767"/>
                </a:lnTo>
                <a:cubicBezTo>
                  <a:pt x="744006" y="77686"/>
                  <a:pt x="737552" y="79530"/>
                  <a:pt x="730867" y="79530"/>
                </a:cubicBezTo>
                <a:cubicBezTo>
                  <a:pt x="714846" y="79530"/>
                  <a:pt x="703781" y="68926"/>
                  <a:pt x="703781" y="53596"/>
                </a:cubicBezTo>
                <a:close/>
                <a:moveTo>
                  <a:pt x="746196" y="50484"/>
                </a:moveTo>
                <a:cubicBezTo>
                  <a:pt x="745620" y="40572"/>
                  <a:pt x="739281" y="32965"/>
                  <a:pt x="728907" y="32965"/>
                </a:cubicBezTo>
                <a:cubicBezTo>
                  <a:pt x="718534" y="32965"/>
                  <a:pt x="711734" y="40572"/>
                  <a:pt x="710696" y="50484"/>
                </a:cubicBezTo>
                <a:lnTo>
                  <a:pt x="746196" y="50484"/>
                </a:lnTo>
                <a:close/>
                <a:moveTo>
                  <a:pt x="773513" y="78723"/>
                </a:moveTo>
                <a:lnTo>
                  <a:pt x="767059" y="78723"/>
                </a:lnTo>
                <a:lnTo>
                  <a:pt x="767059" y="27893"/>
                </a:lnTo>
                <a:lnTo>
                  <a:pt x="773513" y="27893"/>
                </a:lnTo>
                <a:lnTo>
                  <a:pt x="773513" y="39304"/>
                </a:lnTo>
                <a:cubicBezTo>
                  <a:pt x="776740" y="31927"/>
                  <a:pt x="783426" y="27086"/>
                  <a:pt x="791378" y="27086"/>
                </a:cubicBezTo>
                <a:cubicBezTo>
                  <a:pt x="800254" y="27086"/>
                  <a:pt x="805440" y="32158"/>
                  <a:pt x="807745" y="40111"/>
                </a:cubicBezTo>
                <a:cubicBezTo>
                  <a:pt x="810857" y="32389"/>
                  <a:pt x="817888" y="27086"/>
                  <a:pt x="826648" y="27086"/>
                </a:cubicBezTo>
                <a:cubicBezTo>
                  <a:pt x="839212" y="27086"/>
                  <a:pt x="845436" y="36538"/>
                  <a:pt x="845436" y="49678"/>
                </a:cubicBezTo>
                <a:lnTo>
                  <a:pt x="845436" y="78723"/>
                </a:lnTo>
                <a:lnTo>
                  <a:pt x="838981" y="78723"/>
                </a:lnTo>
                <a:lnTo>
                  <a:pt x="838981" y="50600"/>
                </a:lnTo>
                <a:cubicBezTo>
                  <a:pt x="838981" y="39073"/>
                  <a:pt x="834371" y="33310"/>
                  <a:pt x="825380" y="33310"/>
                </a:cubicBezTo>
                <a:cubicBezTo>
                  <a:pt x="816390" y="33310"/>
                  <a:pt x="809474" y="41609"/>
                  <a:pt x="809474" y="52328"/>
                </a:cubicBezTo>
                <a:lnTo>
                  <a:pt x="809474" y="78838"/>
                </a:lnTo>
                <a:lnTo>
                  <a:pt x="803020" y="78838"/>
                </a:lnTo>
                <a:lnTo>
                  <a:pt x="803020" y="50715"/>
                </a:lnTo>
                <a:cubicBezTo>
                  <a:pt x="803020" y="39189"/>
                  <a:pt x="798409" y="33426"/>
                  <a:pt x="789419" y="33426"/>
                </a:cubicBezTo>
                <a:cubicBezTo>
                  <a:pt x="780429" y="33426"/>
                  <a:pt x="773398" y="42185"/>
                  <a:pt x="773398" y="53481"/>
                </a:cubicBezTo>
                <a:lnTo>
                  <a:pt x="773398" y="78954"/>
                </a:lnTo>
                <a:close/>
                <a:moveTo>
                  <a:pt x="902720" y="79530"/>
                </a:moveTo>
                <a:cubicBezTo>
                  <a:pt x="892462" y="79530"/>
                  <a:pt x="886122" y="74804"/>
                  <a:pt x="886122" y="62010"/>
                </a:cubicBezTo>
                <a:lnTo>
                  <a:pt x="886122" y="11296"/>
                </a:lnTo>
                <a:lnTo>
                  <a:pt x="892462" y="11296"/>
                </a:lnTo>
                <a:lnTo>
                  <a:pt x="892462" y="27893"/>
                </a:lnTo>
                <a:lnTo>
                  <a:pt x="914823" y="27893"/>
                </a:lnTo>
                <a:lnTo>
                  <a:pt x="914823" y="33887"/>
                </a:lnTo>
                <a:lnTo>
                  <a:pt x="892462" y="33887"/>
                </a:lnTo>
                <a:lnTo>
                  <a:pt x="892462" y="62471"/>
                </a:lnTo>
                <a:cubicBezTo>
                  <a:pt x="892462" y="70309"/>
                  <a:pt x="897072" y="73421"/>
                  <a:pt x="903412" y="73421"/>
                </a:cubicBezTo>
                <a:cubicBezTo>
                  <a:pt x="907331" y="73421"/>
                  <a:pt x="911941" y="72269"/>
                  <a:pt x="915629" y="69617"/>
                </a:cubicBezTo>
                <a:lnTo>
                  <a:pt x="915629" y="75842"/>
                </a:lnTo>
                <a:cubicBezTo>
                  <a:pt x="911941" y="78493"/>
                  <a:pt x="906870" y="79530"/>
                  <a:pt x="902720" y="79530"/>
                </a:cubicBezTo>
                <a:close/>
                <a:moveTo>
                  <a:pt x="922430" y="53135"/>
                </a:moveTo>
                <a:cubicBezTo>
                  <a:pt x="922430" y="38036"/>
                  <a:pt x="933379" y="26971"/>
                  <a:pt x="948824" y="26971"/>
                </a:cubicBezTo>
                <a:cubicBezTo>
                  <a:pt x="964269" y="26971"/>
                  <a:pt x="974873" y="37921"/>
                  <a:pt x="974873" y="53135"/>
                </a:cubicBezTo>
                <a:cubicBezTo>
                  <a:pt x="974873" y="68350"/>
                  <a:pt x="964039" y="79530"/>
                  <a:pt x="948824" y="79530"/>
                </a:cubicBezTo>
                <a:cubicBezTo>
                  <a:pt x="933610" y="79530"/>
                  <a:pt x="922430" y="68465"/>
                  <a:pt x="922430" y="53135"/>
                </a:cubicBezTo>
                <a:close/>
                <a:moveTo>
                  <a:pt x="948709" y="33080"/>
                </a:moveTo>
                <a:cubicBezTo>
                  <a:pt x="937183" y="33080"/>
                  <a:pt x="929115" y="41609"/>
                  <a:pt x="929115" y="53251"/>
                </a:cubicBezTo>
                <a:cubicBezTo>
                  <a:pt x="929115" y="64892"/>
                  <a:pt x="937183" y="73536"/>
                  <a:pt x="948709" y="73536"/>
                </a:cubicBezTo>
                <a:cubicBezTo>
                  <a:pt x="960235" y="73536"/>
                  <a:pt x="968188" y="65007"/>
                  <a:pt x="968188" y="53251"/>
                </a:cubicBezTo>
                <a:cubicBezTo>
                  <a:pt x="968188" y="41494"/>
                  <a:pt x="960120" y="33080"/>
                  <a:pt x="948709" y="33080"/>
                </a:cubicBezTo>
                <a:close/>
                <a:moveTo>
                  <a:pt x="1040111" y="79415"/>
                </a:moveTo>
                <a:cubicBezTo>
                  <a:pt x="1030775" y="79415"/>
                  <a:pt x="1023398" y="74459"/>
                  <a:pt x="1019825" y="66736"/>
                </a:cubicBezTo>
                <a:lnTo>
                  <a:pt x="1019825" y="78608"/>
                </a:lnTo>
                <a:lnTo>
                  <a:pt x="1013370" y="78608"/>
                </a:lnTo>
                <a:lnTo>
                  <a:pt x="1013370" y="807"/>
                </a:lnTo>
                <a:lnTo>
                  <a:pt x="1019825" y="807"/>
                </a:lnTo>
                <a:lnTo>
                  <a:pt x="1019825" y="39650"/>
                </a:lnTo>
                <a:cubicBezTo>
                  <a:pt x="1023398" y="31927"/>
                  <a:pt x="1030775" y="26971"/>
                  <a:pt x="1040111" y="26971"/>
                </a:cubicBezTo>
                <a:cubicBezTo>
                  <a:pt x="1054979" y="26971"/>
                  <a:pt x="1065583" y="37921"/>
                  <a:pt x="1065583" y="53135"/>
                </a:cubicBezTo>
                <a:cubicBezTo>
                  <a:pt x="1065583" y="68350"/>
                  <a:pt x="1054979" y="79530"/>
                  <a:pt x="1040111" y="79530"/>
                </a:cubicBezTo>
                <a:close/>
                <a:moveTo>
                  <a:pt x="1058898" y="53135"/>
                </a:moveTo>
                <a:cubicBezTo>
                  <a:pt x="1058898" y="41494"/>
                  <a:pt x="1050945" y="32965"/>
                  <a:pt x="1039534" y="32965"/>
                </a:cubicBezTo>
                <a:cubicBezTo>
                  <a:pt x="1028124" y="32965"/>
                  <a:pt x="1019940" y="41494"/>
                  <a:pt x="1019940" y="53135"/>
                </a:cubicBezTo>
                <a:cubicBezTo>
                  <a:pt x="1019940" y="64777"/>
                  <a:pt x="1028124" y="73421"/>
                  <a:pt x="1039534" y="73421"/>
                </a:cubicBezTo>
                <a:cubicBezTo>
                  <a:pt x="1050945" y="73421"/>
                  <a:pt x="1058898" y="64892"/>
                  <a:pt x="1058898" y="53135"/>
                </a:cubicBezTo>
                <a:close/>
                <a:moveTo>
                  <a:pt x="1115837" y="27663"/>
                </a:moveTo>
                <a:lnTo>
                  <a:pt x="1122292" y="27663"/>
                </a:lnTo>
                <a:lnTo>
                  <a:pt x="1122292" y="56247"/>
                </a:lnTo>
                <a:cubicBezTo>
                  <a:pt x="1122292" y="70655"/>
                  <a:pt x="1113532" y="79299"/>
                  <a:pt x="1100046" y="79299"/>
                </a:cubicBezTo>
                <a:cubicBezTo>
                  <a:pt x="1086561" y="79299"/>
                  <a:pt x="1077686" y="70655"/>
                  <a:pt x="1077686" y="56247"/>
                </a:cubicBezTo>
                <a:lnTo>
                  <a:pt x="1077686" y="27663"/>
                </a:lnTo>
                <a:lnTo>
                  <a:pt x="1084140" y="27663"/>
                </a:lnTo>
                <a:lnTo>
                  <a:pt x="1084140" y="56939"/>
                </a:lnTo>
                <a:cubicBezTo>
                  <a:pt x="1084140" y="67773"/>
                  <a:pt x="1090595" y="73306"/>
                  <a:pt x="1100046" y="73306"/>
                </a:cubicBezTo>
                <a:cubicBezTo>
                  <a:pt x="1109497" y="73306"/>
                  <a:pt x="1115837" y="67658"/>
                  <a:pt x="1115837" y="56939"/>
                </a:cubicBezTo>
                <a:lnTo>
                  <a:pt x="1115837" y="27663"/>
                </a:lnTo>
                <a:close/>
                <a:moveTo>
                  <a:pt x="1144191" y="104426"/>
                </a:moveTo>
                <a:lnTo>
                  <a:pt x="1137391" y="104426"/>
                </a:lnTo>
                <a:lnTo>
                  <a:pt x="1153527" y="71001"/>
                </a:lnTo>
                <a:lnTo>
                  <a:pt x="1131051" y="27663"/>
                </a:lnTo>
                <a:lnTo>
                  <a:pt x="1138658" y="27663"/>
                </a:lnTo>
                <a:lnTo>
                  <a:pt x="1157100" y="63739"/>
                </a:lnTo>
                <a:lnTo>
                  <a:pt x="1174620" y="27663"/>
                </a:lnTo>
                <a:lnTo>
                  <a:pt x="1181420" y="27663"/>
                </a:lnTo>
                <a:lnTo>
                  <a:pt x="1144306" y="104426"/>
                </a:lnTo>
                <a:close/>
                <a:moveTo>
                  <a:pt x="1212079" y="52905"/>
                </a:moveTo>
                <a:cubicBezTo>
                  <a:pt x="1212079" y="37806"/>
                  <a:pt x="1223029" y="26741"/>
                  <a:pt x="1238474" y="26741"/>
                </a:cubicBezTo>
                <a:cubicBezTo>
                  <a:pt x="1253919" y="26741"/>
                  <a:pt x="1264523" y="37690"/>
                  <a:pt x="1264523" y="52905"/>
                </a:cubicBezTo>
                <a:cubicBezTo>
                  <a:pt x="1264523" y="68119"/>
                  <a:pt x="1253688" y="79299"/>
                  <a:pt x="1238474" y="79299"/>
                </a:cubicBezTo>
                <a:cubicBezTo>
                  <a:pt x="1223259" y="79299"/>
                  <a:pt x="1212079" y="68234"/>
                  <a:pt x="1212079" y="52905"/>
                </a:cubicBezTo>
                <a:close/>
                <a:moveTo>
                  <a:pt x="1238359" y="32849"/>
                </a:moveTo>
                <a:cubicBezTo>
                  <a:pt x="1226833" y="32849"/>
                  <a:pt x="1218765" y="41379"/>
                  <a:pt x="1218765" y="53020"/>
                </a:cubicBezTo>
                <a:cubicBezTo>
                  <a:pt x="1218765" y="64661"/>
                  <a:pt x="1226833" y="73306"/>
                  <a:pt x="1238359" y="73306"/>
                </a:cubicBezTo>
                <a:cubicBezTo>
                  <a:pt x="1249885" y="73306"/>
                  <a:pt x="1257838" y="64777"/>
                  <a:pt x="1257838" y="53020"/>
                </a:cubicBezTo>
                <a:cubicBezTo>
                  <a:pt x="1257838" y="41263"/>
                  <a:pt x="1249770" y="32849"/>
                  <a:pt x="1238359" y="32849"/>
                </a:cubicBezTo>
                <a:close/>
                <a:moveTo>
                  <a:pt x="1285155" y="78377"/>
                </a:moveTo>
                <a:lnTo>
                  <a:pt x="1278700" y="78377"/>
                </a:lnTo>
                <a:lnTo>
                  <a:pt x="1278700" y="27547"/>
                </a:lnTo>
                <a:lnTo>
                  <a:pt x="1285155" y="27547"/>
                </a:lnTo>
                <a:lnTo>
                  <a:pt x="1285155" y="39189"/>
                </a:lnTo>
                <a:cubicBezTo>
                  <a:pt x="1288612" y="31697"/>
                  <a:pt x="1295413" y="26741"/>
                  <a:pt x="1303942" y="26741"/>
                </a:cubicBezTo>
                <a:cubicBezTo>
                  <a:pt x="1317427" y="26741"/>
                  <a:pt x="1324112" y="36192"/>
                  <a:pt x="1324112" y="49332"/>
                </a:cubicBezTo>
                <a:lnTo>
                  <a:pt x="1324112" y="78377"/>
                </a:lnTo>
                <a:lnTo>
                  <a:pt x="1317658" y="78377"/>
                </a:lnTo>
                <a:lnTo>
                  <a:pt x="1317658" y="50254"/>
                </a:lnTo>
                <a:cubicBezTo>
                  <a:pt x="1317658" y="38728"/>
                  <a:pt x="1312356" y="32965"/>
                  <a:pt x="1302444" y="32965"/>
                </a:cubicBezTo>
                <a:cubicBezTo>
                  <a:pt x="1292531" y="32965"/>
                  <a:pt x="1285270" y="41725"/>
                  <a:pt x="1285270" y="53020"/>
                </a:cubicBezTo>
                <a:lnTo>
                  <a:pt x="1285270" y="78493"/>
                </a:lnTo>
                <a:close/>
                <a:moveTo>
                  <a:pt x="1341056" y="577"/>
                </a:moveTo>
                <a:lnTo>
                  <a:pt x="1347510" y="577"/>
                </a:lnTo>
                <a:lnTo>
                  <a:pt x="1347510" y="78377"/>
                </a:lnTo>
                <a:lnTo>
                  <a:pt x="1341056" y="78377"/>
                </a:lnTo>
                <a:lnTo>
                  <a:pt x="1341056" y="577"/>
                </a:lnTo>
                <a:close/>
                <a:moveTo>
                  <a:pt x="1364108" y="12333"/>
                </a:moveTo>
                <a:cubicBezTo>
                  <a:pt x="1364108" y="9797"/>
                  <a:pt x="1365952" y="7723"/>
                  <a:pt x="1368488" y="7723"/>
                </a:cubicBezTo>
                <a:cubicBezTo>
                  <a:pt x="1369640" y="7723"/>
                  <a:pt x="1370562" y="8068"/>
                  <a:pt x="1371485" y="8645"/>
                </a:cubicBezTo>
                <a:lnTo>
                  <a:pt x="1376441" y="12218"/>
                </a:lnTo>
                <a:lnTo>
                  <a:pt x="1371485" y="15791"/>
                </a:lnTo>
                <a:cubicBezTo>
                  <a:pt x="1370562" y="16367"/>
                  <a:pt x="1369640" y="16828"/>
                  <a:pt x="1368488" y="16828"/>
                </a:cubicBezTo>
                <a:cubicBezTo>
                  <a:pt x="1365952" y="16828"/>
                  <a:pt x="1364108" y="14754"/>
                  <a:pt x="1364108" y="12333"/>
                </a:cubicBezTo>
                <a:close/>
                <a:moveTo>
                  <a:pt x="1365722" y="27547"/>
                </a:moveTo>
                <a:lnTo>
                  <a:pt x="1372292" y="27547"/>
                </a:lnTo>
                <a:lnTo>
                  <a:pt x="1372292" y="78377"/>
                </a:lnTo>
                <a:lnTo>
                  <a:pt x="1365722" y="78377"/>
                </a:lnTo>
                <a:lnTo>
                  <a:pt x="1365722" y="27547"/>
                </a:lnTo>
                <a:close/>
                <a:moveTo>
                  <a:pt x="1396611" y="78377"/>
                </a:moveTo>
                <a:lnTo>
                  <a:pt x="1390157" y="78377"/>
                </a:lnTo>
                <a:lnTo>
                  <a:pt x="1390157" y="27547"/>
                </a:lnTo>
                <a:lnTo>
                  <a:pt x="1396611" y="27547"/>
                </a:lnTo>
                <a:lnTo>
                  <a:pt x="1396611" y="39189"/>
                </a:lnTo>
                <a:cubicBezTo>
                  <a:pt x="1400069" y="31697"/>
                  <a:pt x="1406870" y="26741"/>
                  <a:pt x="1415399" y="26741"/>
                </a:cubicBezTo>
                <a:cubicBezTo>
                  <a:pt x="1428885" y="26741"/>
                  <a:pt x="1435570" y="36192"/>
                  <a:pt x="1435570" y="49332"/>
                </a:cubicBezTo>
                <a:lnTo>
                  <a:pt x="1435570" y="78377"/>
                </a:lnTo>
                <a:lnTo>
                  <a:pt x="1429115" y="78377"/>
                </a:lnTo>
                <a:lnTo>
                  <a:pt x="1429115" y="50254"/>
                </a:lnTo>
                <a:cubicBezTo>
                  <a:pt x="1429115" y="38728"/>
                  <a:pt x="1423813" y="32965"/>
                  <a:pt x="1413900" y="32965"/>
                </a:cubicBezTo>
                <a:cubicBezTo>
                  <a:pt x="1403988" y="32965"/>
                  <a:pt x="1396727" y="41725"/>
                  <a:pt x="1396727" y="53020"/>
                </a:cubicBezTo>
                <a:lnTo>
                  <a:pt x="1396727" y="78493"/>
                </a:lnTo>
                <a:close/>
                <a:moveTo>
                  <a:pt x="1448248" y="53251"/>
                </a:moveTo>
                <a:cubicBezTo>
                  <a:pt x="1448248" y="38152"/>
                  <a:pt x="1457815" y="26741"/>
                  <a:pt x="1473260" y="26741"/>
                </a:cubicBezTo>
                <a:cubicBezTo>
                  <a:pt x="1488704" y="26741"/>
                  <a:pt x="1497349" y="37690"/>
                  <a:pt x="1497349" y="52328"/>
                </a:cubicBezTo>
                <a:cubicBezTo>
                  <a:pt x="1497349" y="53366"/>
                  <a:pt x="1497349" y="54403"/>
                  <a:pt x="1497119" y="55441"/>
                </a:cubicBezTo>
                <a:lnTo>
                  <a:pt x="1454933" y="55441"/>
                </a:lnTo>
                <a:cubicBezTo>
                  <a:pt x="1455970" y="65929"/>
                  <a:pt x="1463808" y="73306"/>
                  <a:pt x="1475219" y="73306"/>
                </a:cubicBezTo>
                <a:cubicBezTo>
                  <a:pt x="1482019" y="73306"/>
                  <a:pt x="1488359" y="71231"/>
                  <a:pt x="1493776" y="67082"/>
                </a:cubicBezTo>
                <a:lnTo>
                  <a:pt x="1493776" y="73421"/>
                </a:lnTo>
                <a:cubicBezTo>
                  <a:pt x="1488359" y="77340"/>
                  <a:pt x="1481904" y="79184"/>
                  <a:pt x="1475219" y="79184"/>
                </a:cubicBezTo>
                <a:cubicBezTo>
                  <a:pt x="1459198" y="79184"/>
                  <a:pt x="1448133" y="68580"/>
                  <a:pt x="1448133" y="53251"/>
                </a:cubicBezTo>
                <a:close/>
                <a:moveTo>
                  <a:pt x="1490549" y="50138"/>
                </a:moveTo>
                <a:cubicBezTo>
                  <a:pt x="1489972" y="40226"/>
                  <a:pt x="1483633" y="32619"/>
                  <a:pt x="1473260" y="32619"/>
                </a:cubicBezTo>
                <a:cubicBezTo>
                  <a:pt x="1462886" y="32619"/>
                  <a:pt x="1456086" y="40226"/>
                  <a:pt x="1455049" y="50138"/>
                </a:cubicBezTo>
                <a:lnTo>
                  <a:pt x="1490549" y="50138"/>
                </a:lnTo>
                <a:close/>
                <a:moveTo>
                  <a:pt x="1528815" y="44952"/>
                </a:moveTo>
                <a:lnTo>
                  <a:pt x="1576533" y="44952"/>
                </a:lnTo>
                <a:lnTo>
                  <a:pt x="1576533" y="50715"/>
                </a:lnTo>
                <a:lnTo>
                  <a:pt x="1528815" y="50715"/>
                </a:lnTo>
                <a:lnTo>
                  <a:pt x="1528815" y="44952"/>
                </a:lnTo>
                <a:close/>
                <a:moveTo>
                  <a:pt x="1638658" y="79184"/>
                </a:moveTo>
                <a:cubicBezTo>
                  <a:pt x="1629322" y="79184"/>
                  <a:pt x="1621946" y="74228"/>
                  <a:pt x="1618372" y="66506"/>
                </a:cubicBezTo>
                <a:lnTo>
                  <a:pt x="1618372" y="78377"/>
                </a:lnTo>
                <a:lnTo>
                  <a:pt x="1611918" y="78377"/>
                </a:lnTo>
                <a:lnTo>
                  <a:pt x="1611918" y="577"/>
                </a:lnTo>
                <a:lnTo>
                  <a:pt x="1618372" y="577"/>
                </a:lnTo>
                <a:lnTo>
                  <a:pt x="1618372" y="39419"/>
                </a:lnTo>
                <a:cubicBezTo>
                  <a:pt x="1621946" y="31697"/>
                  <a:pt x="1629322" y="26741"/>
                  <a:pt x="1638658" y="26741"/>
                </a:cubicBezTo>
                <a:cubicBezTo>
                  <a:pt x="1653527" y="26741"/>
                  <a:pt x="1664131" y="37690"/>
                  <a:pt x="1664131" y="52905"/>
                </a:cubicBezTo>
                <a:cubicBezTo>
                  <a:pt x="1664131" y="68119"/>
                  <a:pt x="1653527" y="79299"/>
                  <a:pt x="1638658" y="79299"/>
                </a:cubicBezTo>
                <a:close/>
                <a:moveTo>
                  <a:pt x="1657446" y="52905"/>
                </a:moveTo>
                <a:cubicBezTo>
                  <a:pt x="1657446" y="41263"/>
                  <a:pt x="1649493" y="32734"/>
                  <a:pt x="1638082" y="32734"/>
                </a:cubicBezTo>
                <a:cubicBezTo>
                  <a:pt x="1626671" y="32734"/>
                  <a:pt x="1618488" y="41263"/>
                  <a:pt x="1618488" y="52905"/>
                </a:cubicBezTo>
                <a:cubicBezTo>
                  <a:pt x="1618488" y="64546"/>
                  <a:pt x="1626671" y="73190"/>
                  <a:pt x="1638082" y="73190"/>
                </a:cubicBezTo>
                <a:cubicBezTo>
                  <a:pt x="1649493" y="73190"/>
                  <a:pt x="1657446" y="64661"/>
                  <a:pt x="1657446" y="52905"/>
                </a:cubicBezTo>
                <a:close/>
                <a:moveTo>
                  <a:pt x="1674389" y="52905"/>
                </a:moveTo>
                <a:cubicBezTo>
                  <a:pt x="1674389" y="37806"/>
                  <a:pt x="1685339" y="26741"/>
                  <a:pt x="1700784" y="26741"/>
                </a:cubicBezTo>
                <a:cubicBezTo>
                  <a:pt x="1716229" y="26741"/>
                  <a:pt x="1726833" y="37690"/>
                  <a:pt x="1726833" y="52905"/>
                </a:cubicBezTo>
                <a:cubicBezTo>
                  <a:pt x="1726833" y="68119"/>
                  <a:pt x="1715998" y="79299"/>
                  <a:pt x="1700784" y="79299"/>
                </a:cubicBezTo>
                <a:cubicBezTo>
                  <a:pt x="1685570" y="79299"/>
                  <a:pt x="1674389" y="68234"/>
                  <a:pt x="1674389" y="52905"/>
                </a:cubicBezTo>
                <a:close/>
                <a:moveTo>
                  <a:pt x="1700669" y="32849"/>
                </a:moveTo>
                <a:cubicBezTo>
                  <a:pt x="1689143" y="32849"/>
                  <a:pt x="1681074" y="41379"/>
                  <a:pt x="1681074" y="53020"/>
                </a:cubicBezTo>
                <a:cubicBezTo>
                  <a:pt x="1681074" y="64661"/>
                  <a:pt x="1689143" y="73306"/>
                  <a:pt x="1700669" y="73306"/>
                </a:cubicBezTo>
                <a:cubicBezTo>
                  <a:pt x="1712195" y="73306"/>
                  <a:pt x="1720148" y="64777"/>
                  <a:pt x="1720148" y="53020"/>
                </a:cubicBezTo>
                <a:cubicBezTo>
                  <a:pt x="1720148" y="41263"/>
                  <a:pt x="1712079" y="32849"/>
                  <a:pt x="1700669" y="32849"/>
                </a:cubicBezTo>
                <a:close/>
                <a:moveTo>
                  <a:pt x="1755533" y="79184"/>
                </a:moveTo>
                <a:cubicBezTo>
                  <a:pt x="1745274" y="79184"/>
                  <a:pt x="1738935" y="74459"/>
                  <a:pt x="1738935" y="61664"/>
                </a:cubicBezTo>
                <a:lnTo>
                  <a:pt x="1738935" y="10950"/>
                </a:lnTo>
                <a:lnTo>
                  <a:pt x="1745274" y="10950"/>
                </a:lnTo>
                <a:lnTo>
                  <a:pt x="1745274" y="27547"/>
                </a:lnTo>
                <a:lnTo>
                  <a:pt x="1767635" y="27547"/>
                </a:lnTo>
                <a:lnTo>
                  <a:pt x="1767635" y="33541"/>
                </a:lnTo>
                <a:lnTo>
                  <a:pt x="1745274" y="33541"/>
                </a:lnTo>
                <a:lnTo>
                  <a:pt x="1745274" y="62126"/>
                </a:lnTo>
                <a:cubicBezTo>
                  <a:pt x="1745274" y="69963"/>
                  <a:pt x="1749885" y="73075"/>
                  <a:pt x="1756224" y="73075"/>
                </a:cubicBezTo>
                <a:cubicBezTo>
                  <a:pt x="1760143" y="73075"/>
                  <a:pt x="1764753" y="71923"/>
                  <a:pt x="1768442" y="69272"/>
                </a:cubicBezTo>
                <a:lnTo>
                  <a:pt x="1768442" y="75496"/>
                </a:lnTo>
                <a:cubicBezTo>
                  <a:pt x="1764753" y="78147"/>
                  <a:pt x="1759682" y="79184"/>
                  <a:pt x="1755533" y="79184"/>
                </a:cubicBezTo>
                <a:close/>
                <a:moveTo>
                  <a:pt x="1785500" y="78377"/>
                </a:moveTo>
                <a:lnTo>
                  <a:pt x="1779046" y="78377"/>
                </a:lnTo>
                <a:lnTo>
                  <a:pt x="1779046" y="577"/>
                </a:lnTo>
                <a:lnTo>
                  <a:pt x="1785500" y="577"/>
                </a:lnTo>
                <a:lnTo>
                  <a:pt x="1785500" y="39189"/>
                </a:lnTo>
                <a:cubicBezTo>
                  <a:pt x="1788958" y="31697"/>
                  <a:pt x="1795759" y="26741"/>
                  <a:pt x="1804288" y="26741"/>
                </a:cubicBezTo>
                <a:cubicBezTo>
                  <a:pt x="1817773" y="26741"/>
                  <a:pt x="1824458" y="36192"/>
                  <a:pt x="1824458" y="49332"/>
                </a:cubicBezTo>
                <a:lnTo>
                  <a:pt x="1824458" y="78377"/>
                </a:lnTo>
                <a:lnTo>
                  <a:pt x="1818004" y="78377"/>
                </a:lnTo>
                <a:lnTo>
                  <a:pt x="1818004" y="50254"/>
                </a:lnTo>
                <a:cubicBezTo>
                  <a:pt x="1818004" y="38728"/>
                  <a:pt x="1812702" y="32965"/>
                  <a:pt x="1802789" y="32965"/>
                </a:cubicBezTo>
                <a:cubicBezTo>
                  <a:pt x="1792877" y="32965"/>
                  <a:pt x="1785616" y="41725"/>
                  <a:pt x="1785616" y="53020"/>
                </a:cubicBezTo>
                <a:lnTo>
                  <a:pt x="1785616" y="78493"/>
                </a:lnTo>
                <a:close/>
                <a:moveTo>
                  <a:pt x="1872176" y="66506"/>
                </a:moveTo>
                <a:lnTo>
                  <a:pt x="1872176" y="104311"/>
                </a:lnTo>
                <a:lnTo>
                  <a:pt x="1865722" y="104311"/>
                </a:lnTo>
                <a:lnTo>
                  <a:pt x="1865722" y="27547"/>
                </a:lnTo>
                <a:lnTo>
                  <a:pt x="1872176" y="27547"/>
                </a:lnTo>
                <a:lnTo>
                  <a:pt x="1872176" y="39419"/>
                </a:lnTo>
                <a:cubicBezTo>
                  <a:pt x="1875749" y="31697"/>
                  <a:pt x="1883126" y="26741"/>
                  <a:pt x="1892462" y="26741"/>
                </a:cubicBezTo>
                <a:cubicBezTo>
                  <a:pt x="1907216" y="26741"/>
                  <a:pt x="1917935" y="37806"/>
                  <a:pt x="1917935" y="52905"/>
                </a:cubicBezTo>
                <a:cubicBezTo>
                  <a:pt x="1917935" y="68004"/>
                  <a:pt x="1907216" y="79299"/>
                  <a:pt x="1892462" y="79299"/>
                </a:cubicBezTo>
                <a:cubicBezTo>
                  <a:pt x="1883126" y="79299"/>
                  <a:pt x="1875749" y="74343"/>
                  <a:pt x="1872176" y="66621"/>
                </a:cubicBezTo>
                <a:close/>
                <a:moveTo>
                  <a:pt x="1891770" y="32734"/>
                </a:moveTo>
                <a:cubicBezTo>
                  <a:pt x="1880360" y="32734"/>
                  <a:pt x="1872176" y="41263"/>
                  <a:pt x="1872176" y="52905"/>
                </a:cubicBezTo>
                <a:cubicBezTo>
                  <a:pt x="1872176" y="64546"/>
                  <a:pt x="1880360" y="73190"/>
                  <a:pt x="1891770" y="73190"/>
                </a:cubicBezTo>
                <a:cubicBezTo>
                  <a:pt x="1903181" y="73190"/>
                  <a:pt x="1911134" y="64661"/>
                  <a:pt x="1911134" y="52905"/>
                </a:cubicBezTo>
                <a:cubicBezTo>
                  <a:pt x="1911134" y="41148"/>
                  <a:pt x="1903181" y="32734"/>
                  <a:pt x="1891770" y="32734"/>
                </a:cubicBezTo>
                <a:close/>
                <a:moveTo>
                  <a:pt x="1938451" y="78262"/>
                </a:moveTo>
                <a:lnTo>
                  <a:pt x="1931997" y="78262"/>
                </a:lnTo>
                <a:lnTo>
                  <a:pt x="1931997" y="461"/>
                </a:lnTo>
                <a:lnTo>
                  <a:pt x="1938451" y="461"/>
                </a:lnTo>
                <a:lnTo>
                  <a:pt x="1938451" y="39073"/>
                </a:lnTo>
                <a:cubicBezTo>
                  <a:pt x="1941909" y="31582"/>
                  <a:pt x="1948709" y="26625"/>
                  <a:pt x="1957239" y="26625"/>
                </a:cubicBezTo>
                <a:cubicBezTo>
                  <a:pt x="1970724" y="26625"/>
                  <a:pt x="1977409" y="36077"/>
                  <a:pt x="1977409" y="49216"/>
                </a:cubicBezTo>
                <a:lnTo>
                  <a:pt x="1977409" y="78262"/>
                </a:lnTo>
                <a:lnTo>
                  <a:pt x="1970955" y="78262"/>
                </a:lnTo>
                <a:lnTo>
                  <a:pt x="1970955" y="50138"/>
                </a:lnTo>
                <a:cubicBezTo>
                  <a:pt x="1970955" y="38612"/>
                  <a:pt x="1965652" y="32849"/>
                  <a:pt x="1955740" y="32849"/>
                </a:cubicBezTo>
                <a:cubicBezTo>
                  <a:pt x="1945828" y="32849"/>
                  <a:pt x="1938566" y="41609"/>
                  <a:pt x="1938566" y="52905"/>
                </a:cubicBezTo>
                <a:lnTo>
                  <a:pt x="1938566" y="78377"/>
                </a:lnTo>
                <a:close/>
                <a:moveTo>
                  <a:pt x="1997349" y="104196"/>
                </a:moveTo>
                <a:lnTo>
                  <a:pt x="1990549" y="104196"/>
                </a:lnTo>
                <a:lnTo>
                  <a:pt x="2006685" y="70770"/>
                </a:lnTo>
                <a:lnTo>
                  <a:pt x="1984210" y="27432"/>
                </a:lnTo>
                <a:lnTo>
                  <a:pt x="1991817" y="27432"/>
                </a:lnTo>
                <a:lnTo>
                  <a:pt x="2010258" y="63509"/>
                </a:lnTo>
                <a:lnTo>
                  <a:pt x="2027778" y="27432"/>
                </a:lnTo>
                <a:lnTo>
                  <a:pt x="2034578" y="27432"/>
                </a:lnTo>
                <a:lnTo>
                  <a:pt x="1997464" y="104196"/>
                </a:lnTo>
                <a:close/>
                <a:moveTo>
                  <a:pt x="2058207" y="73767"/>
                </a:moveTo>
                <a:cubicBezTo>
                  <a:pt x="2065007" y="73767"/>
                  <a:pt x="2070194" y="70770"/>
                  <a:pt x="2070194" y="65122"/>
                </a:cubicBezTo>
                <a:cubicBezTo>
                  <a:pt x="2070194" y="61895"/>
                  <a:pt x="2068465" y="59359"/>
                  <a:pt x="2064085" y="57630"/>
                </a:cubicBezTo>
                <a:lnTo>
                  <a:pt x="2051061" y="52559"/>
                </a:lnTo>
                <a:cubicBezTo>
                  <a:pt x="2044952" y="50023"/>
                  <a:pt x="2041724" y="46565"/>
                  <a:pt x="2041724" y="40457"/>
                </a:cubicBezTo>
                <a:cubicBezTo>
                  <a:pt x="2041724" y="31812"/>
                  <a:pt x="2048871" y="26510"/>
                  <a:pt x="2058898" y="26510"/>
                </a:cubicBezTo>
                <a:cubicBezTo>
                  <a:pt x="2064777" y="26510"/>
                  <a:pt x="2070424" y="28124"/>
                  <a:pt x="2074343" y="31351"/>
                </a:cubicBezTo>
                <a:lnTo>
                  <a:pt x="2074343" y="38152"/>
                </a:lnTo>
                <a:cubicBezTo>
                  <a:pt x="2069848" y="34117"/>
                  <a:pt x="2064315" y="31812"/>
                  <a:pt x="2059014" y="31812"/>
                </a:cubicBezTo>
                <a:cubicBezTo>
                  <a:pt x="2052789" y="31812"/>
                  <a:pt x="2048179" y="34694"/>
                  <a:pt x="2048179" y="39765"/>
                </a:cubicBezTo>
                <a:cubicBezTo>
                  <a:pt x="2048179" y="43223"/>
                  <a:pt x="2049793" y="45413"/>
                  <a:pt x="2054173" y="47026"/>
                </a:cubicBezTo>
                <a:lnTo>
                  <a:pt x="2067197" y="52098"/>
                </a:lnTo>
                <a:cubicBezTo>
                  <a:pt x="2073651" y="54749"/>
                  <a:pt x="2076533" y="58668"/>
                  <a:pt x="2076533" y="63970"/>
                </a:cubicBezTo>
                <a:cubicBezTo>
                  <a:pt x="2076533" y="73421"/>
                  <a:pt x="2068695" y="79069"/>
                  <a:pt x="2058092" y="79069"/>
                </a:cubicBezTo>
                <a:cubicBezTo>
                  <a:pt x="2051291" y="79069"/>
                  <a:pt x="2045182" y="77340"/>
                  <a:pt x="2040687" y="73652"/>
                </a:cubicBezTo>
                <a:lnTo>
                  <a:pt x="2040687" y="66621"/>
                </a:lnTo>
                <a:cubicBezTo>
                  <a:pt x="2045989" y="71577"/>
                  <a:pt x="2052098" y="73767"/>
                  <a:pt x="2058207" y="73767"/>
                </a:cubicBezTo>
                <a:close/>
                <a:moveTo>
                  <a:pt x="2088636" y="12103"/>
                </a:moveTo>
                <a:cubicBezTo>
                  <a:pt x="2088636" y="9567"/>
                  <a:pt x="2090480" y="7492"/>
                  <a:pt x="2093016" y="7492"/>
                </a:cubicBezTo>
                <a:cubicBezTo>
                  <a:pt x="2094168" y="7492"/>
                  <a:pt x="2095090" y="7838"/>
                  <a:pt x="2096012" y="8414"/>
                </a:cubicBezTo>
                <a:lnTo>
                  <a:pt x="2100969" y="11987"/>
                </a:lnTo>
                <a:lnTo>
                  <a:pt x="2096012" y="15560"/>
                </a:lnTo>
                <a:cubicBezTo>
                  <a:pt x="2095090" y="16137"/>
                  <a:pt x="2094168" y="16598"/>
                  <a:pt x="2093016" y="16598"/>
                </a:cubicBezTo>
                <a:cubicBezTo>
                  <a:pt x="2090480" y="16598"/>
                  <a:pt x="2088636" y="14523"/>
                  <a:pt x="2088636" y="12103"/>
                </a:cubicBezTo>
                <a:close/>
                <a:moveTo>
                  <a:pt x="2090249" y="27317"/>
                </a:moveTo>
                <a:lnTo>
                  <a:pt x="2096819" y="27317"/>
                </a:lnTo>
                <a:lnTo>
                  <a:pt x="2096819" y="78147"/>
                </a:lnTo>
                <a:lnTo>
                  <a:pt x="2090249" y="78147"/>
                </a:lnTo>
                <a:lnTo>
                  <a:pt x="2090249" y="27317"/>
                </a:lnTo>
                <a:close/>
                <a:moveTo>
                  <a:pt x="2137737" y="72960"/>
                </a:moveTo>
                <a:cubicBezTo>
                  <a:pt x="2144191" y="72960"/>
                  <a:pt x="2149954" y="71001"/>
                  <a:pt x="2154565" y="66967"/>
                </a:cubicBezTo>
                <a:lnTo>
                  <a:pt x="2154565" y="73652"/>
                </a:lnTo>
                <a:cubicBezTo>
                  <a:pt x="2149609" y="77340"/>
                  <a:pt x="2143615" y="79069"/>
                  <a:pt x="2137276" y="79069"/>
                </a:cubicBezTo>
                <a:cubicBezTo>
                  <a:pt x="2121715" y="79069"/>
                  <a:pt x="2110881" y="68119"/>
                  <a:pt x="2110881" y="52790"/>
                </a:cubicBezTo>
                <a:cubicBezTo>
                  <a:pt x="2110881" y="37460"/>
                  <a:pt x="2121831" y="26510"/>
                  <a:pt x="2137160" y="26510"/>
                </a:cubicBezTo>
                <a:cubicBezTo>
                  <a:pt x="2143846" y="26510"/>
                  <a:pt x="2149609" y="28469"/>
                  <a:pt x="2154104" y="32273"/>
                </a:cubicBezTo>
                <a:lnTo>
                  <a:pt x="2154104" y="39419"/>
                </a:lnTo>
                <a:cubicBezTo>
                  <a:pt x="2150069" y="34924"/>
                  <a:pt x="2144191" y="32619"/>
                  <a:pt x="2137621" y="32619"/>
                </a:cubicBezTo>
                <a:cubicBezTo>
                  <a:pt x="2125865" y="32619"/>
                  <a:pt x="2117566" y="40918"/>
                  <a:pt x="2117566" y="52790"/>
                </a:cubicBezTo>
                <a:cubicBezTo>
                  <a:pt x="2117566" y="64661"/>
                  <a:pt x="2125865" y="73075"/>
                  <a:pt x="2137852" y="73075"/>
                </a:cubicBezTo>
                <a:close/>
                <a:moveTo>
                  <a:pt x="2210005" y="66390"/>
                </a:moveTo>
                <a:cubicBezTo>
                  <a:pt x="2206316" y="74113"/>
                  <a:pt x="2199055" y="78954"/>
                  <a:pt x="2189719" y="78954"/>
                </a:cubicBezTo>
                <a:cubicBezTo>
                  <a:pt x="2174850" y="78954"/>
                  <a:pt x="2164246" y="68004"/>
                  <a:pt x="2164246" y="52905"/>
                </a:cubicBezTo>
                <a:cubicBezTo>
                  <a:pt x="2164246" y="37806"/>
                  <a:pt x="2174850" y="26395"/>
                  <a:pt x="2189719" y="26395"/>
                </a:cubicBezTo>
                <a:cubicBezTo>
                  <a:pt x="2199055" y="26395"/>
                  <a:pt x="2206316" y="31351"/>
                  <a:pt x="2210005" y="39073"/>
                </a:cubicBezTo>
                <a:lnTo>
                  <a:pt x="2210005" y="27202"/>
                </a:lnTo>
                <a:lnTo>
                  <a:pt x="2216459" y="27202"/>
                </a:lnTo>
                <a:lnTo>
                  <a:pt x="2216459" y="78032"/>
                </a:lnTo>
                <a:lnTo>
                  <a:pt x="2210005" y="78032"/>
                </a:lnTo>
                <a:lnTo>
                  <a:pt x="2210005" y="66275"/>
                </a:lnTo>
                <a:close/>
                <a:moveTo>
                  <a:pt x="2170931" y="52790"/>
                </a:moveTo>
                <a:cubicBezTo>
                  <a:pt x="2170931" y="64431"/>
                  <a:pt x="2178884" y="72960"/>
                  <a:pt x="2190295" y="72960"/>
                </a:cubicBezTo>
                <a:cubicBezTo>
                  <a:pt x="2201706" y="72960"/>
                  <a:pt x="2209890" y="64431"/>
                  <a:pt x="2209890" y="52790"/>
                </a:cubicBezTo>
                <a:cubicBezTo>
                  <a:pt x="2209890" y="41148"/>
                  <a:pt x="2201706" y="32504"/>
                  <a:pt x="2190295" y="32504"/>
                </a:cubicBezTo>
                <a:cubicBezTo>
                  <a:pt x="2178884" y="32504"/>
                  <a:pt x="2170931" y="41033"/>
                  <a:pt x="2170931" y="52790"/>
                </a:cubicBezTo>
                <a:close/>
                <a:moveTo>
                  <a:pt x="2234440" y="231"/>
                </a:moveTo>
                <a:lnTo>
                  <a:pt x="2240895" y="231"/>
                </a:lnTo>
                <a:lnTo>
                  <a:pt x="2240895" y="78032"/>
                </a:lnTo>
                <a:lnTo>
                  <a:pt x="2234440" y="78032"/>
                </a:lnTo>
                <a:lnTo>
                  <a:pt x="2234440" y="231"/>
                </a:lnTo>
                <a:close/>
                <a:moveTo>
                  <a:pt x="2279507" y="52559"/>
                </a:moveTo>
                <a:cubicBezTo>
                  <a:pt x="2279507" y="37460"/>
                  <a:pt x="2290457" y="26395"/>
                  <a:pt x="2305902" y="26395"/>
                </a:cubicBezTo>
                <a:cubicBezTo>
                  <a:pt x="2321347" y="26395"/>
                  <a:pt x="2331950" y="37345"/>
                  <a:pt x="2331950" y="52559"/>
                </a:cubicBezTo>
                <a:cubicBezTo>
                  <a:pt x="2331950" y="67773"/>
                  <a:pt x="2321116" y="78954"/>
                  <a:pt x="2305902" y="78954"/>
                </a:cubicBezTo>
                <a:cubicBezTo>
                  <a:pt x="2290687" y="78954"/>
                  <a:pt x="2279507" y="67889"/>
                  <a:pt x="2279507" y="52559"/>
                </a:cubicBezTo>
                <a:close/>
                <a:moveTo>
                  <a:pt x="2305786" y="32504"/>
                </a:moveTo>
                <a:cubicBezTo>
                  <a:pt x="2294260" y="32504"/>
                  <a:pt x="2286192" y="41033"/>
                  <a:pt x="2286192" y="52674"/>
                </a:cubicBezTo>
                <a:cubicBezTo>
                  <a:pt x="2286192" y="64316"/>
                  <a:pt x="2294260" y="72960"/>
                  <a:pt x="2305786" y="72960"/>
                </a:cubicBezTo>
                <a:cubicBezTo>
                  <a:pt x="2317312" y="72960"/>
                  <a:pt x="2325265" y="64431"/>
                  <a:pt x="2325265" y="52674"/>
                </a:cubicBezTo>
                <a:cubicBezTo>
                  <a:pt x="2325265" y="40918"/>
                  <a:pt x="2317197" y="32504"/>
                  <a:pt x="2305786" y="32504"/>
                </a:cubicBezTo>
                <a:close/>
                <a:moveTo>
                  <a:pt x="2352582" y="78032"/>
                </a:moveTo>
                <a:lnTo>
                  <a:pt x="2346127" y="78032"/>
                </a:lnTo>
                <a:lnTo>
                  <a:pt x="2346127" y="27202"/>
                </a:lnTo>
                <a:lnTo>
                  <a:pt x="2352582" y="27202"/>
                </a:lnTo>
                <a:lnTo>
                  <a:pt x="2352582" y="40226"/>
                </a:lnTo>
                <a:cubicBezTo>
                  <a:pt x="2356156" y="31582"/>
                  <a:pt x="2363186" y="26280"/>
                  <a:pt x="2371715" y="26280"/>
                </a:cubicBezTo>
                <a:lnTo>
                  <a:pt x="2371715" y="33541"/>
                </a:lnTo>
                <a:cubicBezTo>
                  <a:pt x="2361572" y="32504"/>
                  <a:pt x="2352582" y="40341"/>
                  <a:pt x="2352582" y="53481"/>
                </a:cubicBezTo>
                <a:lnTo>
                  <a:pt x="2352582" y="77916"/>
                </a:lnTo>
                <a:close/>
                <a:moveTo>
                  <a:pt x="2447557" y="66275"/>
                </a:moveTo>
                <a:cubicBezTo>
                  <a:pt x="2443869" y="73882"/>
                  <a:pt x="2436607" y="78838"/>
                  <a:pt x="2427271" y="78838"/>
                </a:cubicBezTo>
                <a:cubicBezTo>
                  <a:pt x="2412402" y="78838"/>
                  <a:pt x="2401798" y="67889"/>
                  <a:pt x="2401798" y="52790"/>
                </a:cubicBezTo>
                <a:cubicBezTo>
                  <a:pt x="2401798" y="37690"/>
                  <a:pt x="2412402" y="26280"/>
                  <a:pt x="2427271" y="26280"/>
                </a:cubicBezTo>
                <a:cubicBezTo>
                  <a:pt x="2436607" y="26280"/>
                  <a:pt x="2443869" y="31236"/>
                  <a:pt x="2447557" y="38958"/>
                </a:cubicBezTo>
                <a:lnTo>
                  <a:pt x="2447557" y="115"/>
                </a:lnTo>
                <a:lnTo>
                  <a:pt x="2454012" y="115"/>
                </a:lnTo>
                <a:lnTo>
                  <a:pt x="2454012" y="77916"/>
                </a:lnTo>
                <a:lnTo>
                  <a:pt x="2447557" y="77916"/>
                </a:lnTo>
                <a:lnTo>
                  <a:pt x="2447557" y="66160"/>
                </a:lnTo>
                <a:close/>
                <a:moveTo>
                  <a:pt x="2408484" y="52674"/>
                </a:moveTo>
                <a:cubicBezTo>
                  <a:pt x="2408484" y="64316"/>
                  <a:pt x="2416437" y="72845"/>
                  <a:pt x="2427847" y="72845"/>
                </a:cubicBezTo>
                <a:cubicBezTo>
                  <a:pt x="2439258" y="72845"/>
                  <a:pt x="2447442" y="64316"/>
                  <a:pt x="2447442" y="52674"/>
                </a:cubicBezTo>
                <a:cubicBezTo>
                  <a:pt x="2447442" y="41033"/>
                  <a:pt x="2439258" y="32389"/>
                  <a:pt x="2427847" y="32389"/>
                </a:cubicBezTo>
                <a:cubicBezTo>
                  <a:pt x="2416437" y="32389"/>
                  <a:pt x="2408484" y="40918"/>
                  <a:pt x="2408484" y="52674"/>
                </a:cubicBezTo>
                <a:close/>
                <a:moveTo>
                  <a:pt x="2470378" y="11872"/>
                </a:moveTo>
                <a:cubicBezTo>
                  <a:pt x="2470378" y="9336"/>
                  <a:pt x="2472222" y="7261"/>
                  <a:pt x="2474758" y="7261"/>
                </a:cubicBezTo>
                <a:cubicBezTo>
                  <a:pt x="2475911" y="7261"/>
                  <a:pt x="2476833" y="7607"/>
                  <a:pt x="2477755" y="8184"/>
                </a:cubicBezTo>
                <a:lnTo>
                  <a:pt x="2482711" y="11757"/>
                </a:lnTo>
                <a:lnTo>
                  <a:pt x="2477755" y="15330"/>
                </a:lnTo>
                <a:cubicBezTo>
                  <a:pt x="2476833" y="15906"/>
                  <a:pt x="2475911" y="16367"/>
                  <a:pt x="2474758" y="16367"/>
                </a:cubicBezTo>
                <a:cubicBezTo>
                  <a:pt x="2472222" y="16367"/>
                  <a:pt x="2470378" y="14293"/>
                  <a:pt x="2470378" y="11872"/>
                </a:cubicBezTo>
                <a:close/>
                <a:moveTo>
                  <a:pt x="2471992" y="27086"/>
                </a:moveTo>
                <a:lnTo>
                  <a:pt x="2478562" y="27086"/>
                </a:lnTo>
                <a:lnTo>
                  <a:pt x="2478562" y="77916"/>
                </a:lnTo>
                <a:lnTo>
                  <a:pt x="2471992" y="77916"/>
                </a:lnTo>
                <a:lnTo>
                  <a:pt x="2471992" y="27086"/>
                </a:lnTo>
                <a:close/>
                <a:moveTo>
                  <a:pt x="2518096" y="104657"/>
                </a:moveTo>
                <a:cubicBezTo>
                  <a:pt x="2510373" y="104657"/>
                  <a:pt x="2502997" y="102351"/>
                  <a:pt x="2497580" y="97741"/>
                </a:cubicBezTo>
                <a:lnTo>
                  <a:pt x="2497580" y="90710"/>
                </a:lnTo>
                <a:cubicBezTo>
                  <a:pt x="2502997" y="96012"/>
                  <a:pt x="2510835" y="98548"/>
                  <a:pt x="2518096" y="98548"/>
                </a:cubicBezTo>
                <a:cubicBezTo>
                  <a:pt x="2531121" y="98548"/>
                  <a:pt x="2538382" y="91748"/>
                  <a:pt x="2538382" y="79299"/>
                </a:cubicBezTo>
                <a:lnTo>
                  <a:pt x="2538382" y="66275"/>
                </a:lnTo>
                <a:cubicBezTo>
                  <a:pt x="2534694" y="73882"/>
                  <a:pt x="2527432" y="78838"/>
                  <a:pt x="2518096" y="78838"/>
                </a:cubicBezTo>
                <a:cubicBezTo>
                  <a:pt x="2503227" y="78838"/>
                  <a:pt x="2492624" y="67889"/>
                  <a:pt x="2492624" y="52790"/>
                </a:cubicBezTo>
                <a:cubicBezTo>
                  <a:pt x="2492624" y="37690"/>
                  <a:pt x="2503227" y="26280"/>
                  <a:pt x="2518096" y="26280"/>
                </a:cubicBezTo>
                <a:cubicBezTo>
                  <a:pt x="2527317" y="26280"/>
                  <a:pt x="2534694" y="31236"/>
                  <a:pt x="2538382" y="38958"/>
                </a:cubicBezTo>
                <a:lnTo>
                  <a:pt x="2538382" y="27086"/>
                </a:lnTo>
                <a:lnTo>
                  <a:pt x="2544837" y="27086"/>
                </a:lnTo>
                <a:lnTo>
                  <a:pt x="2544837" y="78723"/>
                </a:lnTo>
                <a:cubicBezTo>
                  <a:pt x="2544837" y="95321"/>
                  <a:pt x="2535039" y="104541"/>
                  <a:pt x="2518212" y="104541"/>
                </a:cubicBezTo>
                <a:close/>
                <a:moveTo>
                  <a:pt x="2518673" y="32389"/>
                </a:moveTo>
                <a:cubicBezTo>
                  <a:pt x="2507262" y="32389"/>
                  <a:pt x="2499309" y="40918"/>
                  <a:pt x="2499309" y="52674"/>
                </a:cubicBezTo>
                <a:cubicBezTo>
                  <a:pt x="2499309" y="64431"/>
                  <a:pt x="2507262" y="72845"/>
                  <a:pt x="2518673" y="72845"/>
                </a:cubicBezTo>
                <a:cubicBezTo>
                  <a:pt x="2530083" y="72845"/>
                  <a:pt x="2538267" y="64316"/>
                  <a:pt x="2538267" y="52674"/>
                </a:cubicBezTo>
                <a:cubicBezTo>
                  <a:pt x="2538267" y="41033"/>
                  <a:pt x="2530083" y="32389"/>
                  <a:pt x="2518673" y="32389"/>
                </a:cubicBezTo>
                <a:close/>
                <a:moveTo>
                  <a:pt x="2563509" y="15214"/>
                </a:moveTo>
                <a:lnTo>
                  <a:pt x="2558553" y="11641"/>
                </a:lnTo>
                <a:lnTo>
                  <a:pt x="2563509" y="8068"/>
                </a:lnTo>
                <a:cubicBezTo>
                  <a:pt x="2564431" y="7492"/>
                  <a:pt x="2565353" y="7146"/>
                  <a:pt x="2566506" y="7146"/>
                </a:cubicBezTo>
                <a:cubicBezTo>
                  <a:pt x="2569041" y="7146"/>
                  <a:pt x="2570885" y="9221"/>
                  <a:pt x="2570885" y="11757"/>
                </a:cubicBezTo>
                <a:cubicBezTo>
                  <a:pt x="2570885" y="14293"/>
                  <a:pt x="2569041" y="16252"/>
                  <a:pt x="2566506" y="16252"/>
                </a:cubicBezTo>
                <a:cubicBezTo>
                  <a:pt x="2565353" y="16252"/>
                  <a:pt x="2564431" y="15791"/>
                  <a:pt x="2563509" y="15214"/>
                </a:cubicBezTo>
                <a:close/>
                <a:moveTo>
                  <a:pt x="2562818" y="27086"/>
                </a:moveTo>
                <a:lnTo>
                  <a:pt x="2569387" y="27086"/>
                </a:lnTo>
                <a:lnTo>
                  <a:pt x="2569387" y="77916"/>
                </a:lnTo>
                <a:lnTo>
                  <a:pt x="2562818" y="77916"/>
                </a:lnTo>
                <a:lnTo>
                  <a:pt x="2562818" y="27086"/>
                </a:lnTo>
                <a:close/>
                <a:moveTo>
                  <a:pt x="2603274" y="78723"/>
                </a:moveTo>
                <a:cubicBezTo>
                  <a:pt x="2593016" y="78723"/>
                  <a:pt x="2586677" y="73997"/>
                  <a:pt x="2586677" y="61204"/>
                </a:cubicBezTo>
                <a:lnTo>
                  <a:pt x="2586677" y="10489"/>
                </a:lnTo>
                <a:lnTo>
                  <a:pt x="2593016" y="10489"/>
                </a:lnTo>
                <a:lnTo>
                  <a:pt x="2593016" y="27086"/>
                </a:lnTo>
                <a:lnTo>
                  <a:pt x="2615376" y="27086"/>
                </a:lnTo>
                <a:lnTo>
                  <a:pt x="2615376" y="33080"/>
                </a:lnTo>
                <a:lnTo>
                  <a:pt x="2593016" y="33080"/>
                </a:lnTo>
                <a:lnTo>
                  <a:pt x="2593016" y="61664"/>
                </a:lnTo>
                <a:cubicBezTo>
                  <a:pt x="2593016" y="69502"/>
                  <a:pt x="2597626" y="72614"/>
                  <a:pt x="2603966" y="72614"/>
                </a:cubicBezTo>
                <a:cubicBezTo>
                  <a:pt x="2607884" y="72614"/>
                  <a:pt x="2612495" y="71462"/>
                  <a:pt x="2616183" y="68811"/>
                </a:cubicBezTo>
                <a:lnTo>
                  <a:pt x="2616183" y="75035"/>
                </a:lnTo>
                <a:cubicBezTo>
                  <a:pt x="2612495" y="77686"/>
                  <a:pt x="2607423" y="78723"/>
                  <a:pt x="2603274" y="78723"/>
                </a:cubicBezTo>
                <a:close/>
                <a:moveTo>
                  <a:pt x="2668627" y="66160"/>
                </a:moveTo>
                <a:cubicBezTo>
                  <a:pt x="2664938" y="73882"/>
                  <a:pt x="2657677" y="78723"/>
                  <a:pt x="2648341" y="78723"/>
                </a:cubicBezTo>
                <a:cubicBezTo>
                  <a:pt x="2633472" y="78723"/>
                  <a:pt x="2622868" y="67773"/>
                  <a:pt x="2622868" y="52674"/>
                </a:cubicBezTo>
                <a:cubicBezTo>
                  <a:pt x="2622868" y="37575"/>
                  <a:pt x="2633472" y="26164"/>
                  <a:pt x="2648341" y="26164"/>
                </a:cubicBezTo>
                <a:cubicBezTo>
                  <a:pt x="2657677" y="26164"/>
                  <a:pt x="2664938" y="31120"/>
                  <a:pt x="2668627" y="38843"/>
                </a:cubicBezTo>
                <a:lnTo>
                  <a:pt x="2668627" y="26971"/>
                </a:lnTo>
                <a:lnTo>
                  <a:pt x="2675081" y="26971"/>
                </a:lnTo>
                <a:lnTo>
                  <a:pt x="2675081" y="77801"/>
                </a:lnTo>
                <a:lnTo>
                  <a:pt x="2668627" y="77801"/>
                </a:lnTo>
                <a:lnTo>
                  <a:pt x="2668627" y="66044"/>
                </a:lnTo>
                <a:close/>
                <a:moveTo>
                  <a:pt x="2629553" y="52559"/>
                </a:moveTo>
                <a:cubicBezTo>
                  <a:pt x="2629553" y="64200"/>
                  <a:pt x="2637506" y="72730"/>
                  <a:pt x="2648917" y="72730"/>
                </a:cubicBezTo>
                <a:cubicBezTo>
                  <a:pt x="2660327" y="72730"/>
                  <a:pt x="2668511" y="64200"/>
                  <a:pt x="2668511" y="52559"/>
                </a:cubicBezTo>
                <a:cubicBezTo>
                  <a:pt x="2668511" y="40918"/>
                  <a:pt x="2660327" y="32273"/>
                  <a:pt x="2648917" y="32273"/>
                </a:cubicBezTo>
                <a:cubicBezTo>
                  <a:pt x="2637506" y="32273"/>
                  <a:pt x="2629553" y="40802"/>
                  <a:pt x="2629553" y="52559"/>
                </a:cubicBezTo>
                <a:close/>
                <a:moveTo>
                  <a:pt x="2693062" y="0"/>
                </a:moveTo>
                <a:lnTo>
                  <a:pt x="2699516" y="0"/>
                </a:lnTo>
                <a:lnTo>
                  <a:pt x="2699516" y="77801"/>
                </a:lnTo>
                <a:lnTo>
                  <a:pt x="2693062" y="77801"/>
                </a:lnTo>
                <a:lnTo>
                  <a:pt x="2693062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6" name="Freeform: Shape 545">
            <a:extLst>
              <a:ext uri="{FF2B5EF4-FFF2-40B4-BE49-F238E27FC236}">
                <a16:creationId xmlns:a16="http://schemas.microsoft.com/office/drawing/2014/main" id="{EC1869D4-62B1-46BE-992C-F9232FD0F9A0}"/>
              </a:ext>
            </a:extLst>
          </p:cNvPr>
          <p:cNvSpPr/>
          <p:nvPr/>
        </p:nvSpPr>
        <p:spPr>
          <a:xfrm>
            <a:off x="3569272" y="4982480"/>
            <a:ext cx="52097" cy="78376"/>
          </a:xfrm>
          <a:custGeom>
            <a:avLst/>
            <a:gdLst>
              <a:gd name="connsiteX0" fmla="*/ 25472 w 52097"/>
              <a:gd name="connsiteY0" fmla="*/ 78377 h 78376"/>
              <a:gd name="connsiteX1" fmla="*/ 4956 w 52097"/>
              <a:gd name="connsiteY1" fmla="*/ 71462 h 78376"/>
              <a:gd name="connsiteX2" fmla="*/ 4956 w 52097"/>
              <a:gd name="connsiteY2" fmla="*/ 64431 h 78376"/>
              <a:gd name="connsiteX3" fmla="*/ 25472 w 52097"/>
              <a:gd name="connsiteY3" fmla="*/ 72268 h 78376"/>
              <a:gd name="connsiteX4" fmla="*/ 45643 w 52097"/>
              <a:gd name="connsiteY4" fmla="*/ 53020 h 78376"/>
              <a:gd name="connsiteX5" fmla="*/ 45643 w 52097"/>
              <a:gd name="connsiteY5" fmla="*/ 39995 h 78376"/>
              <a:gd name="connsiteX6" fmla="*/ 25472 w 52097"/>
              <a:gd name="connsiteY6" fmla="*/ 52559 h 78376"/>
              <a:gd name="connsiteX7" fmla="*/ 0 w 52097"/>
              <a:gd name="connsiteY7" fmla="*/ 26510 h 78376"/>
              <a:gd name="connsiteX8" fmla="*/ 25472 w 52097"/>
              <a:gd name="connsiteY8" fmla="*/ 0 h 78376"/>
              <a:gd name="connsiteX9" fmla="*/ 45643 w 52097"/>
              <a:gd name="connsiteY9" fmla="*/ 12679 h 78376"/>
              <a:gd name="connsiteX10" fmla="*/ 45643 w 52097"/>
              <a:gd name="connsiteY10" fmla="*/ 807 h 78376"/>
              <a:gd name="connsiteX11" fmla="*/ 52098 w 52097"/>
              <a:gd name="connsiteY11" fmla="*/ 807 h 78376"/>
              <a:gd name="connsiteX12" fmla="*/ 52098 w 52097"/>
              <a:gd name="connsiteY12" fmla="*/ 52443 h 78376"/>
              <a:gd name="connsiteX13" fmla="*/ 25472 w 52097"/>
              <a:gd name="connsiteY13" fmla="*/ 78262 h 78376"/>
              <a:gd name="connsiteX14" fmla="*/ 26049 w 52097"/>
              <a:gd name="connsiteY14" fmla="*/ 6109 h 78376"/>
              <a:gd name="connsiteX15" fmla="*/ 6685 w 52097"/>
              <a:gd name="connsiteY15" fmla="*/ 26395 h 78376"/>
              <a:gd name="connsiteX16" fmla="*/ 26049 w 52097"/>
              <a:gd name="connsiteY16" fmla="*/ 46565 h 78376"/>
              <a:gd name="connsiteX17" fmla="*/ 45643 w 52097"/>
              <a:gd name="connsiteY17" fmla="*/ 26395 h 78376"/>
              <a:gd name="connsiteX18" fmla="*/ 26049 w 52097"/>
              <a:gd name="connsiteY18" fmla="*/ 6109 h 7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097" h="78376">
                <a:moveTo>
                  <a:pt x="25472" y="78377"/>
                </a:moveTo>
                <a:cubicBezTo>
                  <a:pt x="17750" y="78377"/>
                  <a:pt x="10373" y="76072"/>
                  <a:pt x="4956" y="71462"/>
                </a:cubicBezTo>
                <a:lnTo>
                  <a:pt x="4956" y="64431"/>
                </a:lnTo>
                <a:cubicBezTo>
                  <a:pt x="10373" y="69732"/>
                  <a:pt x="18211" y="72268"/>
                  <a:pt x="25472" y="72268"/>
                </a:cubicBezTo>
                <a:cubicBezTo>
                  <a:pt x="38382" y="72268"/>
                  <a:pt x="45643" y="65583"/>
                  <a:pt x="45643" y="53020"/>
                </a:cubicBezTo>
                <a:lnTo>
                  <a:pt x="45643" y="39995"/>
                </a:lnTo>
                <a:cubicBezTo>
                  <a:pt x="42070" y="47603"/>
                  <a:pt x="34693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693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2443"/>
                </a:lnTo>
                <a:cubicBezTo>
                  <a:pt x="52098" y="69041"/>
                  <a:pt x="42300" y="78262"/>
                  <a:pt x="25472" y="78262"/>
                </a:cubicBezTo>
                <a:close/>
                <a:moveTo>
                  <a:pt x="26049" y="6109"/>
                </a:moveTo>
                <a:cubicBezTo>
                  <a:pt x="14638" y="6109"/>
                  <a:pt x="6685" y="14638"/>
                  <a:pt x="6685" y="26395"/>
                </a:cubicBezTo>
                <a:cubicBezTo>
                  <a:pt x="6685" y="38151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7" name="Freeform: Shape 546">
            <a:extLst>
              <a:ext uri="{FF2B5EF4-FFF2-40B4-BE49-F238E27FC236}">
                <a16:creationId xmlns:a16="http://schemas.microsoft.com/office/drawing/2014/main" id="{E342BDDD-A04C-48F0-9149-551DE46D876A}"/>
              </a:ext>
            </a:extLst>
          </p:cNvPr>
          <p:cNvSpPr/>
          <p:nvPr/>
        </p:nvSpPr>
        <p:spPr>
          <a:xfrm>
            <a:off x="3635661" y="4982480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8" name="Freeform: Shape 547">
            <a:extLst>
              <a:ext uri="{FF2B5EF4-FFF2-40B4-BE49-F238E27FC236}">
                <a16:creationId xmlns:a16="http://schemas.microsoft.com/office/drawing/2014/main" id="{7091B380-B3B1-40B9-A3D1-2968CA26E4AC}"/>
              </a:ext>
            </a:extLst>
          </p:cNvPr>
          <p:cNvSpPr/>
          <p:nvPr/>
        </p:nvSpPr>
        <p:spPr>
          <a:xfrm>
            <a:off x="3698363" y="4982480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9" name="Freeform: Shape 548">
            <a:extLst>
              <a:ext uri="{FF2B5EF4-FFF2-40B4-BE49-F238E27FC236}">
                <a16:creationId xmlns:a16="http://schemas.microsoft.com/office/drawing/2014/main" id="{8C6AAD82-135E-45D8-9FE7-562D62377F10}"/>
              </a:ext>
            </a:extLst>
          </p:cNvPr>
          <p:cNvSpPr/>
          <p:nvPr/>
        </p:nvSpPr>
        <p:spPr>
          <a:xfrm>
            <a:off x="3761180" y="4956316"/>
            <a:ext cx="52097" cy="78722"/>
          </a:xfrm>
          <a:custGeom>
            <a:avLst/>
            <a:gdLst>
              <a:gd name="connsiteX0" fmla="*/ 45643 w 52097"/>
              <a:gd name="connsiteY0" fmla="*/ 66159 h 78722"/>
              <a:gd name="connsiteX1" fmla="*/ 25472 w 52097"/>
              <a:gd name="connsiteY1" fmla="*/ 78723 h 78722"/>
              <a:gd name="connsiteX2" fmla="*/ 0 w 52097"/>
              <a:gd name="connsiteY2" fmla="*/ 52674 h 78722"/>
              <a:gd name="connsiteX3" fmla="*/ 25472 w 52097"/>
              <a:gd name="connsiteY3" fmla="*/ 26164 h 78722"/>
              <a:gd name="connsiteX4" fmla="*/ 45643 w 52097"/>
              <a:gd name="connsiteY4" fmla="*/ 38843 h 78722"/>
              <a:gd name="connsiteX5" fmla="*/ 45643 w 52097"/>
              <a:gd name="connsiteY5" fmla="*/ 0 h 78722"/>
              <a:gd name="connsiteX6" fmla="*/ 52098 w 52097"/>
              <a:gd name="connsiteY6" fmla="*/ 0 h 78722"/>
              <a:gd name="connsiteX7" fmla="*/ 52098 w 52097"/>
              <a:gd name="connsiteY7" fmla="*/ 77801 h 78722"/>
              <a:gd name="connsiteX8" fmla="*/ 45643 w 52097"/>
              <a:gd name="connsiteY8" fmla="*/ 77801 h 78722"/>
              <a:gd name="connsiteX9" fmla="*/ 45643 w 52097"/>
              <a:gd name="connsiteY9" fmla="*/ 66044 h 78722"/>
              <a:gd name="connsiteX10" fmla="*/ 6685 w 52097"/>
              <a:gd name="connsiteY10" fmla="*/ 52559 h 78722"/>
              <a:gd name="connsiteX11" fmla="*/ 26049 w 52097"/>
              <a:gd name="connsiteY11" fmla="*/ 72729 h 78722"/>
              <a:gd name="connsiteX12" fmla="*/ 45643 w 52097"/>
              <a:gd name="connsiteY12" fmla="*/ 52559 h 78722"/>
              <a:gd name="connsiteX13" fmla="*/ 26049 w 52097"/>
              <a:gd name="connsiteY13" fmla="*/ 32273 h 78722"/>
              <a:gd name="connsiteX14" fmla="*/ 6685 w 52097"/>
              <a:gd name="connsiteY14" fmla="*/ 52559 h 7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2">
                <a:moveTo>
                  <a:pt x="45643" y="66159"/>
                </a:moveTo>
                <a:cubicBezTo>
                  <a:pt x="42070" y="73767"/>
                  <a:pt x="34693" y="78723"/>
                  <a:pt x="25472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2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4"/>
                </a:lnTo>
                <a:close/>
                <a:moveTo>
                  <a:pt x="6685" y="52559"/>
                </a:moveTo>
                <a:cubicBezTo>
                  <a:pt x="6685" y="64200"/>
                  <a:pt x="14638" y="72729"/>
                  <a:pt x="26049" y="72729"/>
                </a:cubicBezTo>
                <a:cubicBezTo>
                  <a:pt x="37460" y="72729"/>
                  <a:pt x="45643" y="64200"/>
                  <a:pt x="45643" y="52559"/>
                </a:cubicBezTo>
                <a:cubicBezTo>
                  <a:pt x="45643" y="40917"/>
                  <a:pt x="37460" y="32273"/>
                  <a:pt x="26049" y="32273"/>
                </a:cubicBezTo>
                <a:cubicBezTo>
                  <a:pt x="14638" y="32273"/>
                  <a:pt x="6685" y="40802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50" name="Freeform: Shape 549">
            <a:extLst>
              <a:ext uri="{FF2B5EF4-FFF2-40B4-BE49-F238E27FC236}">
                <a16:creationId xmlns:a16="http://schemas.microsoft.com/office/drawing/2014/main" id="{1447EBFA-0040-4F80-A51F-61276E47DA3F}"/>
              </a:ext>
            </a:extLst>
          </p:cNvPr>
          <p:cNvSpPr/>
          <p:nvPr/>
        </p:nvSpPr>
        <p:spPr>
          <a:xfrm>
            <a:off x="3827224" y="4982480"/>
            <a:ext cx="35846" cy="52558"/>
          </a:xfrm>
          <a:custGeom>
            <a:avLst/>
            <a:gdLst>
              <a:gd name="connsiteX0" fmla="*/ 17520 w 35846"/>
              <a:gd name="connsiteY0" fmla="*/ 47257 h 52558"/>
              <a:gd name="connsiteX1" fmla="*/ 29507 w 35846"/>
              <a:gd name="connsiteY1" fmla="*/ 38612 h 52558"/>
              <a:gd name="connsiteX2" fmla="*/ 23398 w 35846"/>
              <a:gd name="connsiteY2" fmla="*/ 31120 h 52558"/>
              <a:gd name="connsiteX3" fmla="*/ 10374 w 35846"/>
              <a:gd name="connsiteY3" fmla="*/ 26049 h 52558"/>
              <a:gd name="connsiteX4" fmla="*/ 1038 w 35846"/>
              <a:gd name="connsiteY4" fmla="*/ 13946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7 w 35846"/>
              <a:gd name="connsiteY8" fmla="*/ 5302 h 52558"/>
              <a:gd name="connsiteX9" fmla="*/ 7492 w 35846"/>
              <a:gd name="connsiteY9" fmla="*/ 13255 h 52558"/>
              <a:gd name="connsiteX10" fmla="*/ 13486 w 35846"/>
              <a:gd name="connsiteY10" fmla="*/ 20516 h 52558"/>
              <a:gd name="connsiteX11" fmla="*/ 26510 w 35846"/>
              <a:gd name="connsiteY11" fmla="*/ 25588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2 h 52558"/>
              <a:gd name="connsiteX15" fmla="*/ 0 w 35846"/>
              <a:gd name="connsiteY15" fmla="*/ 40111 h 52558"/>
              <a:gd name="connsiteX16" fmla="*/ 17520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4" y="26049"/>
                </a:lnTo>
                <a:cubicBezTo>
                  <a:pt x="4265" y="23513"/>
                  <a:pt x="1038" y="20055"/>
                  <a:pt x="1038" y="13946"/>
                </a:cubicBezTo>
                <a:cubicBezTo>
                  <a:pt x="1038" y="5302"/>
                  <a:pt x="8184" y="0"/>
                  <a:pt x="18211" y="0"/>
                </a:cubicBezTo>
                <a:cubicBezTo>
                  <a:pt x="24090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9" y="5302"/>
                  <a:pt x="18327" y="5302"/>
                </a:cubicBezTo>
                <a:cubicBezTo>
                  <a:pt x="12103" y="5302"/>
                  <a:pt x="7492" y="8183"/>
                  <a:pt x="7492" y="13255"/>
                </a:cubicBezTo>
                <a:cubicBezTo>
                  <a:pt x="7492" y="16713"/>
                  <a:pt x="9106" y="18903"/>
                  <a:pt x="13486" y="20516"/>
                </a:cubicBezTo>
                <a:lnTo>
                  <a:pt x="26510" y="25588"/>
                </a:lnTo>
                <a:cubicBezTo>
                  <a:pt x="32965" y="28239"/>
                  <a:pt x="35846" y="32158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1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51" name="Freeform: Shape 550">
            <a:extLst>
              <a:ext uri="{FF2B5EF4-FFF2-40B4-BE49-F238E27FC236}">
                <a16:creationId xmlns:a16="http://schemas.microsoft.com/office/drawing/2014/main" id="{4B8436F5-2662-4C93-8BA1-9301610D89AD}"/>
              </a:ext>
            </a:extLst>
          </p:cNvPr>
          <p:cNvSpPr/>
          <p:nvPr/>
        </p:nvSpPr>
        <p:spPr>
          <a:xfrm>
            <a:off x="3873444" y="5025357"/>
            <a:ext cx="9912" cy="9681"/>
          </a:xfrm>
          <a:custGeom>
            <a:avLst/>
            <a:gdLst>
              <a:gd name="connsiteX0" fmla="*/ 0 w 9912"/>
              <a:gd name="connsiteY0" fmla="*/ 4841 h 9681"/>
              <a:gd name="connsiteX1" fmla="*/ 4956 w 9912"/>
              <a:gd name="connsiteY1" fmla="*/ 0 h 9681"/>
              <a:gd name="connsiteX2" fmla="*/ 9913 w 9912"/>
              <a:gd name="connsiteY2" fmla="*/ 4841 h 9681"/>
              <a:gd name="connsiteX3" fmla="*/ 4956 w 9912"/>
              <a:gd name="connsiteY3" fmla="*/ 9682 h 9681"/>
              <a:gd name="connsiteX4" fmla="*/ 0 w 9912"/>
              <a:gd name="connsiteY4" fmla="*/ 4841 h 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2" h="9681">
                <a:moveTo>
                  <a:pt x="0" y="4841"/>
                </a:moveTo>
                <a:cubicBezTo>
                  <a:pt x="0" y="1960"/>
                  <a:pt x="2075" y="0"/>
                  <a:pt x="4956" y="0"/>
                </a:cubicBezTo>
                <a:cubicBezTo>
                  <a:pt x="7838" y="0"/>
                  <a:pt x="9913" y="1960"/>
                  <a:pt x="9913" y="4841"/>
                </a:cubicBezTo>
                <a:cubicBezTo>
                  <a:pt x="9913" y="7723"/>
                  <a:pt x="7838" y="9682"/>
                  <a:pt x="4956" y="9682"/>
                </a:cubicBezTo>
                <a:cubicBezTo>
                  <a:pt x="2075" y="9682"/>
                  <a:pt x="0" y="7723"/>
                  <a:pt x="0" y="4841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52" name="Freeform: Shape 551">
            <a:extLst>
              <a:ext uri="{FF2B5EF4-FFF2-40B4-BE49-F238E27FC236}">
                <a16:creationId xmlns:a16="http://schemas.microsoft.com/office/drawing/2014/main" id="{427ED090-AB55-4714-B430-093E7915240F}"/>
              </a:ext>
            </a:extLst>
          </p:cNvPr>
          <p:cNvSpPr/>
          <p:nvPr/>
        </p:nvSpPr>
        <p:spPr>
          <a:xfrm>
            <a:off x="3917935" y="4955509"/>
            <a:ext cx="69732" cy="79529"/>
          </a:xfrm>
          <a:custGeom>
            <a:avLst/>
            <a:gdLst>
              <a:gd name="connsiteX0" fmla="*/ 39073 w 69732"/>
              <a:gd name="connsiteY0" fmla="*/ 79530 h 79529"/>
              <a:gd name="connsiteX1" fmla="*/ 0 w 69732"/>
              <a:gd name="connsiteY1" fmla="*/ 39650 h 79529"/>
              <a:gd name="connsiteX2" fmla="*/ 39649 w 69732"/>
              <a:gd name="connsiteY2" fmla="*/ 0 h 79529"/>
              <a:gd name="connsiteX3" fmla="*/ 66275 w 69732"/>
              <a:gd name="connsiteY3" fmla="*/ 8990 h 79529"/>
              <a:gd name="connsiteX4" fmla="*/ 66275 w 69732"/>
              <a:gd name="connsiteY4" fmla="*/ 16943 h 79529"/>
              <a:gd name="connsiteX5" fmla="*/ 39534 w 69732"/>
              <a:gd name="connsiteY5" fmla="*/ 5993 h 79529"/>
              <a:gd name="connsiteX6" fmla="*/ 6800 w 69732"/>
              <a:gd name="connsiteY6" fmla="*/ 39534 h 79529"/>
              <a:gd name="connsiteX7" fmla="*/ 39534 w 69732"/>
              <a:gd name="connsiteY7" fmla="*/ 73190 h 79529"/>
              <a:gd name="connsiteX8" fmla="*/ 63163 w 69732"/>
              <a:gd name="connsiteY8" fmla="*/ 65699 h 79529"/>
              <a:gd name="connsiteX9" fmla="*/ 63163 w 69732"/>
              <a:gd name="connsiteY9" fmla="*/ 43338 h 79529"/>
              <a:gd name="connsiteX10" fmla="*/ 36883 w 69732"/>
              <a:gd name="connsiteY10" fmla="*/ 43338 h 79529"/>
              <a:gd name="connsiteX11" fmla="*/ 36883 w 69732"/>
              <a:gd name="connsiteY11" fmla="*/ 37460 h 79529"/>
              <a:gd name="connsiteX12" fmla="*/ 69732 w 69732"/>
              <a:gd name="connsiteY12" fmla="*/ 37460 h 79529"/>
              <a:gd name="connsiteX13" fmla="*/ 69732 w 69732"/>
              <a:gd name="connsiteY13" fmla="*/ 69272 h 79529"/>
              <a:gd name="connsiteX14" fmla="*/ 38958 w 69732"/>
              <a:gd name="connsiteY14" fmla="*/ 79414 h 7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732" h="79529">
                <a:moveTo>
                  <a:pt x="39073" y="79530"/>
                </a:moveTo>
                <a:cubicBezTo>
                  <a:pt x="15906" y="79530"/>
                  <a:pt x="0" y="62932"/>
                  <a:pt x="0" y="39650"/>
                </a:cubicBezTo>
                <a:cubicBezTo>
                  <a:pt x="0" y="16367"/>
                  <a:pt x="16482" y="0"/>
                  <a:pt x="39649" y="0"/>
                </a:cubicBezTo>
                <a:cubicBezTo>
                  <a:pt x="49447" y="0"/>
                  <a:pt x="58898" y="2651"/>
                  <a:pt x="66275" y="8990"/>
                </a:cubicBezTo>
                <a:lnTo>
                  <a:pt x="66275" y="16943"/>
                </a:lnTo>
                <a:cubicBezTo>
                  <a:pt x="59359" y="9336"/>
                  <a:pt x="49792" y="5993"/>
                  <a:pt x="39534" y="5993"/>
                </a:cubicBezTo>
                <a:cubicBezTo>
                  <a:pt x="20286" y="5993"/>
                  <a:pt x="6800" y="20055"/>
                  <a:pt x="6800" y="39534"/>
                </a:cubicBezTo>
                <a:cubicBezTo>
                  <a:pt x="6800" y="59013"/>
                  <a:pt x="20171" y="73190"/>
                  <a:pt x="39534" y="73190"/>
                </a:cubicBezTo>
                <a:cubicBezTo>
                  <a:pt x="48870" y="73190"/>
                  <a:pt x="56593" y="70770"/>
                  <a:pt x="63163" y="65699"/>
                </a:cubicBezTo>
                <a:lnTo>
                  <a:pt x="63163" y="43338"/>
                </a:lnTo>
                <a:lnTo>
                  <a:pt x="36883" y="43338"/>
                </a:lnTo>
                <a:lnTo>
                  <a:pt x="36883" y="37460"/>
                </a:lnTo>
                <a:lnTo>
                  <a:pt x="69732" y="37460"/>
                </a:lnTo>
                <a:lnTo>
                  <a:pt x="69732" y="69272"/>
                </a:lnTo>
                <a:cubicBezTo>
                  <a:pt x="60858" y="76072"/>
                  <a:pt x="50253" y="79414"/>
                  <a:pt x="38958" y="7941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53" name="Freeform: Shape 552">
            <a:extLst>
              <a:ext uri="{FF2B5EF4-FFF2-40B4-BE49-F238E27FC236}">
                <a16:creationId xmlns:a16="http://schemas.microsoft.com/office/drawing/2014/main" id="{1BAB80B0-D27B-40C5-80B4-767780E19E86}"/>
              </a:ext>
            </a:extLst>
          </p:cNvPr>
          <p:cNvSpPr/>
          <p:nvPr/>
        </p:nvSpPr>
        <p:spPr>
          <a:xfrm>
            <a:off x="4000807" y="4963578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0 h 70654"/>
              <a:gd name="connsiteX7" fmla="*/ 1498 w 12332"/>
              <a:gd name="connsiteY7" fmla="*/ 19824 h 70654"/>
              <a:gd name="connsiteX8" fmla="*/ 8068 w 12332"/>
              <a:gd name="connsiteY8" fmla="*/ 19824 h 70654"/>
              <a:gd name="connsiteX9" fmla="*/ 8068 w 12332"/>
              <a:gd name="connsiteY9" fmla="*/ 70654 h 70654"/>
              <a:gd name="connsiteX10" fmla="*/ 1498 w 12332"/>
              <a:gd name="connsiteY10" fmla="*/ 70654 h 70654"/>
              <a:gd name="connsiteX11" fmla="*/ 1498 w 12332"/>
              <a:gd name="connsiteY11" fmla="*/ 19824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3" y="0"/>
                  <a:pt x="6455" y="346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3" y="9105"/>
                  <a:pt x="4380" y="9105"/>
                </a:cubicBezTo>
                <a:cubicBezTo>
                  <a:pt x="1844" y="9105"/>
                  <a:pt x="0" y="7031"/>
                  <a:pt x="0" y="4610"/>
                </a:cubicBezTo>
                <a:close/>
                <a:moveTo>
                  <a:pt x="1498" y="19824"/>
                </a:moveTo>
                <a:lnTo>
                  <a:pt x="8068" y="19824"/>
                </a:lnTo>
                <a:lnTo>
                  <a:pt x="8068" y="70654"/>
                </a:lnTo>
                <a:lnTo>
                  <a:pt x="1498" y="70654"/>
                </a:lnTo>
                <a:lnTo>
                  <a:pt x="1498" y="1982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54" name="Freeform: Shape 553">
            <a:extLst>
              <a:ext uri="{FF2B5EF4-FFF2-40B4-BE49-F238E27FC236}">
                <a16:creationId xmlns:a16="http://schemas.microsoft.com/office/drawing/2014/main" id="{1EC2AD99-0B64-4A44-8581-492382FB87DA}"/>
              </a:ext>
            </a:extLst>
          </p:cNvPr>
          <p:cNvSpPr/>
          <p:nvPr/>
        </p:nvSpPr>
        <p:spPr>
          <a:xfrm>
            <a:off x="4019018" y="4983287"/>
            <a:ext cx="50944" cy="52443"/>
          </a:xfrm>
          <a:custGeom>
            <a:avLst/>
            <a:gdLst>
              <a:gd name="connsiteX0" fmla="*/ 25472 w 50944"/>
              <a:gd name="connsiteY0" fmla="*/ 52443 h 52443"/>
              <a:gd name="connsiteX1" fmla="*/ 0 w 50944"/>
              <a:gd name="connsiteY1" fmla="*/ 0 h 52443"/>
              <a:gd name="connsiteX2" fmla="*/ 7492 w 50944"/>
              <a:gd name="connsiteY2" fmla="*/ 0 h 52443"/>
              <a:gd name="connsiteX3" fmla="*/ 25818 w 50944"/>
              <a:gd name="connsiteY3" fmla="*/ 38843 h 52443"/>
              <a:gd name="connsiteX4" fmla="*/ 44030 w 50944"/>
              <a:gd name="connsiteY4" fmla="*/ 0 h 52443"/>
              <a:gd name="connsiteX5" fmla="*/ 50945 w 50944"/>
              <a:gd name="connsiteY5" fmla="*/ 0 h 52443"/>
              <a:gd name="connsiteX6" fmla="*/ 25472 w 50944"/>
              <a:gd name="connsiteY6" fmla="*/ 52443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44" h="52443">
                <a:moveTo>
                  <a:pt x="25472" y="52443"/>
                </a:moveTo>
                <a:lnTo>
                  <a:pt x="0" y="0"/>
                </a:lnTo>
                <a:lnTo>
                  <a:pt x="7492" y="0"/>
                </a:lnTo>
                <a:lnTo>
                  <a:pt x="25818" y="38843"/>
                </a:lnTo>
                <a:lnTo>
                  <a:pt x="44030" y="0"/>
                </a:lnTo>
                <a:lnTo>
                  <a:pt x="50945" y="0"/>
                </a:lnTo>
                <a:lnTo>
                  <a:pt x="25472" y="52443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55" name="Freeform: Shape 554">
            <a:extLst>
              <a:ext uri="{FF2B5EF4-FFF2-40B4-BE49-F238E27FC236}">
                <a16:creationId xmlns:a16="http://schemas.microsoft.com/office/drawing/2014/main" id="{9E1ACADC-7E5A-4054-A329-ADAD17A48FB1}"/>
              </a:ext>
            </a:extLst>
          </p:cNvPr>
          <p:cNvSpPr/>
          <p:nvPr/>
        </p:nvSpPr>
        <p:spPr>
          <a:xfrm>
            <a:off x="4076303" y="4982596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56" name="Freeform: Shape 555">
            <a:extLst>
              <a:ext uri="{FF2B5EF4-FFF2-40B4-BE49-F238E27FC236}">
                <a16:creationId xmlns:a16="http://schemas.microsoft.com/office/drawing/2014/main" id="{A8ABE226-ED9B-4342-983C-66969E7551F4}"/>
              </a:ext>
            </a:extLst>
          </p:cNvPr>
          <p:cNvSpPr/>
          <p:nvPr/>
        </p:nvSpPr>
        <p:spPr>
          <a:xfrm>
            <a:off x="4160097" y="4982480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7 h 52558"/>
              <a:gd name="connsiteX8" fmla="*/ 45643 w 52097"/>
              <a:gd name="connsiteY8" fmla="*/ 51637 h 52558"/>
              <a:gd name="connsiteX9" fmla="*/ 45643 w 52097"/>
              <a:gd name="connsiteY9" fmla="*/ 39880 h 52558"/>
              <a:gd name="connsiteX10" fmla="*/ 6685 w 52097"/>
              <a:gd name="connsiteY10" fmla="*/ 26395 h 52558"/>
              <a:gd name="connsiteX11" fmla="*/ 26049 w 52097"/>
              <a:gd name="connsiteY11" fmla="*/ 46565 h 52558"/>
              <a:gd name="connsiteX12" fmla="*/ 45643 w 52097"/>
              <a:gd name="connsiteY12" fmla="*/ 26395 h 52558"/>
              <a:gd name="connsiteX13" fmla="*/ 26049 w 52097"/>
              <a:gd name="connsiteY13" fmla="*/ 6109 h 52558"/>
              <a:gd name="connsiteX14" fmla="*/ 6685 w 52097"/>
              <a:gd name="connsiteY14" fmla="*/ 2639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4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7"/>
                </a:lnTo>
                <a:lnTo>
                  <a:pt x="45643" y="51637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57" name="Freeform: Shape 556">
            <a:extLst>
              <a:ext uri="{FF2B5EF4-FFF2-40B4-BE49-F238E27FC236}">
                <a16:creationId xmlns:a16="http://schemas.microsoft.com/office/drawing/2014/main" id="{890522FF-F931-421B-A53D-EC51A5D4F3C4}"/>
              </a:ext>
            </a:extLst>
          </p:cNvPr>
          <p:cNvSpPr/>
          <p:nvPr/>
        </p:nvSpPr>
        <p:spPr>
          <a:xfrm>
            <a:off x="4250576" y="4982480"/>
            <a:ext cx="35846" cy="52558"/>
          </a:xfrm>
          <a:custGeom>
            <a:avLst/>
            <a:gdLst>
              <a:gd name="connsiteX0" fmla="*/ 17519 w 35846"/>
              <a:gd name="connsiteY0" fmla="*/ 47257 h 52558"/>
              <a:gd name="connsiteX1" fmla="*/ 29507 w 35846"/>
              <a:gd name="connsiteY1" fmla="*/ 38612 h 52558"/>
              <a:gd name="connsiteX2" fmla="*/ 23398 w 35846"/>
              <a:gd name="connsiteY2" fmla="*/ 31120 h 52558"/>
              <a:gd name="connsiteX3" fmla="*/ 10373 w 35846"/>
              <a:gd name="connsiteY3" fmla="*/ 26049 h 52558"/>
              <a:gd name="connsiteX4" fmla="*/ 1037 w 35846"/>
              <a:gd name="connsiteY4" fmla="*/ 13946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6 w 35846"/>
              <a:gd name="connsiteY8" fmla="*/ 5302 h 52558"/>
              <a:gd name="connsiteX9" fmla="*/ 7492 w 35846"/>
              <a:gd name="connsiteY9" fmla="*/ 13255 h 52558"/>
              <a:gd name="connsiteX10" fmla="*/ 13486 w 35846"/>
              <a:gd name="connsiteY10" fmla="*/ 20516 h 52558"/>
              <a:gd name="connsiteX11" fmla="*/ 26510 w 35846"/>
              <a:gd name="connsiteY11" fmla="*/ 25588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2 h 52558"/>
              <a:gd name="connsiteX15" fmla="*/ 0 w 35846"/>
              <a:gd name="connsiteY15" fmla="*/ 40111 h 52558"/>
              <a:gd name="connsiteX16" fmla="*/ 17519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19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5"/>
                  <a:pt x="1037" y="13946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3"/>
                  <a:pt x="7492" y="13255"/>
                </a:cubicBezTo>
                <a:cubicBezTo>
                  <a:pt x="7492" y="16713"/>
                  <a:pt x="9106" y="18903"/>
                  <a:pt x="13486" y="20516"/>
                </a:cubicBezTo>
                <a:lnTo>
                  <a:pt x="26510" y="25588"/>
                </a:lnTo>
                <a:cubicBezTo>
                  <a:pt x="32965" y="28239"/>
                  <a:pt x="35846" y="32158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1"/>
                </a:lnTo>
                <a:cubicBezTo>
                  <a:pt x="5302" y="45067"/>
                  <a:pt x="11411" y="47257"/>
                  <a:pt x="17519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58" name="Freeform: Shape 557">
            <a:extLst>
              <a:ext uri="{FF2B5EF4-FFF2-40B4-BE49-F238E27FC236}">
                <a16:creationId xmlns:a16="http://schemas.microsoft.com/office/drawing/2014/main" id="{428A4586-B8BE-46F6-9178-7212C39A379D}"/>
              </a:ext>
            </a:extLst>
          </p:cNvPr>
          <p:cNvSpPr/>
          <p:nvPr/>
        </p:nvSpPr>
        <p:spPr>
          <a:xfrm>
            <a:off x="4300023" y="4982596"/>
            <a:ext cx="78377" cy="51867"/>
          </a:xfrm>
          <a:custGeom>
            <a:avLst/>
            <a:gdLst>
              <a:gd name="connsiteX0" fmla="*/ 6455 w 78377"/>
              <a:gd name="connsiteY0" fmla="*/ 51636 h 51867"/>
              <a:gd name="connsiteX1" fmla="*/ 0 w 78377"/>
              <a:gd name="connsiteY1" fmla="*/ 51636 h 51867"/>
              <a:gd name="connsiteX2" fmla="*/ 0 w 78377"/>
              <a:gd name="connsiteY2" fmla="*/ 807 h 51867"/>
              <a:gd name="connsiteX3" fmla="*/ 6455 w 78377"/>
              <a:gd name="connsiteY3" fmla="*/ 807 h 51867"/>
              <a:gd name="connsiteX4" fmla="*/ 6455 w 78377"/>
              <a:gd name="connsiteY4" fmla="*/ 12218 h 51867"/>
              <a:gd name="connsiteX5" fmla="*/ 24320 w 78377"/>
              <a:gd name="connsiteY5" fmla="*/ 0 h 51867"/>
              <a:gd name="connsiteX6" fmla="*/ 40687 w 78377"/>
              <a:gd name="connsiteY6" fmla="*/ 12909 h 51867"/>
              <a:gd name="connsiteX7" fmla="*/ 59589 w 78377"/>
              <a:gd name="connsiteY7" fmla="*/ 0 h 51867"/>
              <a:gd name="connsiteX8" fmla="*/ 78377 w 78377"/>
              <a:gd name="connsiteY8" fmla="*/ 22591 h 51867"/>
              <a:gd name="connsiteX9" fmla="*/ 78377 w 78377"/>
              <a:gd name="connsiteY9" fmla="*/ 51636 h 51867"/>
              <a:gd name="connsiteX10" fmla="*/ 71922 w 78377"/>
              <a:gd name="connsiteY10" fmla="*/ 51636 h 51867"/>
              <a:gd name="connsiteX11" fmla="*/ 71922 w 78377"/>
              <a:gd name="connsiteY11" fmla="*/ 23513 h 51867"/>
              <a:gd name="connsiteX12" fmla="*/ 58322 w 78377"/>
              <a:gd name="connsiteY12" fmla="*/ 6224 h 51867"/>
              <a:gd name="connsiteX13" fmla="*/ 42416 w 78377"/>
              <a:gd name="connsiteY13" fmla="*/ 25242 h 51867"/>
              <a:gd name="connsiteX14" fmla="*/ 42416 w 78377"/>
              <a:gd name="connsiteY14" fmla="*/ 51752 h 51867"/>
              <a:gd name="connsiteX15" fmla="*/ 35961 w 78377"/>
              <a:gd name="connsiteY15" fmla="*/ 51752 h 51867"/>
              <a:gd name="connsiteX16" fmla="*/ 35961 w 78377"/>
              <a:gd name="connsiteY16" fmla="*/ 23628 h 51867"/>
              <a:gd name="connsiteX17" fmla="*/ 22361 w 78377"/>
              <a:gd name="connsiteY17" fmla="*/ 6339 h 51867"/>
              <a:gd name="connsiteX18" fmla="*/ 6339 w 78377"/>
              <a:gd name="connsiteY18" fmla="*/ 26394 h 51867"/>
              <a:gd name="connsiteX19" fmla="*/ 6339 w 78377"/>
              <a:gd name="connsiteY19" fmla="*/ 51867 h 5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377" h="51867">
                <a:moveTo>
                  <a:pt x="6455" y="51636"/>
                </a:moveTo>
                <a:lnTo>
                  <a:pt x="0" y="51636"/>
                </a:lnTo>
                <a:lnTo>
                  <a:pt x="0" y="807"/>
                </a:lnTo>
                <a:lnTo>
                  <a:pt x="6455" y="807"/>
                </a:lnTo>
                <a:lnTo>
                  <a:pt x="6455" y="12218"/>
                </a:lnTo>
                <a:cubicBezTo>
                  <a:pt x="9682" y="4841"/>
                  <a:pt x="16252" y="0"/>
                  <a:pt x="24320" y="0"/>
                </a:cubicBezTo>
                <a:cubicBezTo>
                  <a:pt x="33195" y="0"/>
                  <a:pt x="38382" y="5071"/>
                  <a:pt x="40687" y="12909"/>
                </a:cubicBezTo>
                <a:cubicBezTo>
                  <a:pt x="43799" y="5187"/>
                  <a:pt x="50830" y="0"/>
                  <a:pt x="59589" y="0"/>
                </a:cubicBezTo>
                <a:cubicBezTo>
                  <a:pt x="72153" y="0"/>
                  <a:pt x="78377" y="9451"/>
                  <a:pt x="78377" y="22591"/>
                </a:cubicBezTo>
                <a:lnTo>
                  <a:pt x="78377" y="51636"/>
                </a:lnTo>
                <a:lnTo>
                  <a:pt x="71922" y="51636"/>
                </a:lnTo>
                <a:lnTo>
                  <a:pt x="71922" y="23513"/>
                </a:lnTo>
                <a:cubicBezTo>
                  <a:pt x="71922" y="11987"/>
                  <a:pt x="67312" y="6224"/>
                  <a:pt x="58322" y="6224"/>
                </a:cubicBezTo>
                <a:cubicBezTo>
                  <a:pt x="49331" y="6224"/>
                  <a:pt x="42416" y="14523"/>
                  <a:pt x="42416" y="25242"/>
                </a:cubicBezTo>
                <a:lnTo>
                  <a:pt x="42416" y="51752"/>
                </a:lnTo>
                <a:lnTo>
                  <a:pt x="35961" y="51752"/>
                </a:lnTo>
                <a:lnTo>
                  <a:pt x="35961" y="23628"/>
                </a:lnTo>
                <a:cubicBezTo>
                  <a:pt x="35961" y="12102"/>
                  <a:pt x="31351" y="6339"/>
                  <a:pt x="22361" y="6339"/>
                </a:cubicBezTo>
                <a:cubicBezTo>
                  <a:pt x="13370" y="6339"/>
                  <a:pt x="6339" y="15099"/>
                  <a:pt x="6339" y="26394"/>
                </a:cubicBezTo>
                <a:lnTo>
                  <a:pt x="6339" y="5186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59" name="Freeform: Shape 558">
            <a:extLst>
              <a:ext uri="{FF2B5EF4-FFF2-40B4-BE49-F238E27FC236}">
                <a16:creationId xmlns:a16="http://schemas.microsoft.com/office/drawing/2014/main" id="{E9D8A889-332B-4EEE-9851-2851D46EED5D}"/>
              </a:ext>
            </a:extLst>
          </p:cNvPr>
          <p:cNvSpPr/>
          <p:nvPr/>
        </p:nvSpPr>
        <p:spPr>
          <a:xfrm>
            <a:off x="4391079" y="4982480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2 w 52097"/>
              <a:gd name="connsiteY1" fmla="*/ 52559 h 52558"/>
              <a:gd name="connsiteX2" fmla="*/ 0 w 52097"/>
              <a:gd name="connsiteY2" fmla="*/ 26510 h 52558"/>
              <a:gd name="connsiteX3" fmla="*/ 25472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7 h 52558"/>
              <a:gd name="connsiteX8" fmla="*/ 45643 w 52097"/>
              <a:gd name="connsiteY8" fmla="*/ 51637 h 52558"/>
              <a:gd name="connsiteX9" fmla="*/ 45643 w 52097"/>
              <a:gd name="connsiteY9" fmla="*/ 39880 h 52558"/>
              <a:gd name="connsiteX10" fmla="*/ 6685 w 52097"/>
              <a:gd name="connsiteY10" fmla="*/ 26395 h 52558"/>
              <a:gd name="connsiteX11" fmla="*/ 26049 w 52097"/>
              <a:gd name="connsiteY11" fmla="*/ 46565 h 52558"/>
              <a:gd name="connsiteX12" fmla="*/ 45643 w 52097"/>
              <a:gd name="connsiteY12" fmla="*/ 26395 h 52558"/>
              <a:gd name="connsiteX13" fmla="*/ 26049 w 52097"/>
              <a:gd name="connsiteY13" fmla="*/ 6109 h 52558"/>
              <a:gd name="connsiteX14" fmla="*/ 6685 w 52097"/>
              <a:gd name="connsiteY14" fmla="*/ 2639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4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7"/>
                </a:lnTo>
                <a:lnTo>
                  <a:pt x="45643" y="51637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0" name="Freeform: Shape 559">
            <a:extLst>
              <a:ext uri="{FF2B5EF4-FFF2-40B4-BE49-F238E27FC236}">
                <a16:creationId xmlns:a16="http://schemas.microsoft.com/office/drawing/2014/main" id="{6E963459-04F3-4A8C-B8DD-A03186CD9E69}"/>
              </a:ext>
            </a:extLst>
          </p:cNvPr>
          <p:cNvSpPr/>
          <p:nvPr/>
        </p:nvSpPr>
        <p:spPr>
          <a:xfrm>
            <a:off x="4461273" y="4956431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1" name="Freeform: Shape 560">
            <a:extLst>
              <a:ext uri="{FF2B5EF4-FFF2-40B4-BE49-F238E27FC236}">
                <a16:creationId xmlns:a16="http://schemas.microsoft.com/office/drawing/2014/main" id="{EA72FBCE-711F-49CC-B22B-55553107CA43}"/>
              </a:ext>
            </a:extLst>
          </p:cNvPr>
          <p:cNvSpPr/>
          <p:nvPr/>
        </p:nvSpPr>
        <p:spPr>
          <a:xfrm>
            <a:off x="4485823" y="4956431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2" name="Freeform: Shape 561">
            <a:extLst>
              <a:ext uri="{FF2B5EF4-FFF2-40B4-BE49-F238E27FC236}">
                <a16:creationId xmlns:a16="http://schemas.microsoft.com/office/drawing/2014/main" id="{36FE3BB9-9074-449D-8369-5F2DAA485630}"/>
              </a:ext>
            </a:extLst>
          </p:cNvPr>
          <p:cNvSpPr/>
          <p:nvPr/>
        </p:nvSpPr>
        <p:spPr>
          <a:xfrm>
            <a:off x="4531005" y="4982480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7 h 52558"/>
              <a:gd name="connsiteX8" fmla="*/ 45643 w 52097"/>
              <a:gd name="connsiteY8" fmla="*/ 51637 h 52558"/>
              <a:gd name="connsiteX9" fmla="*/ 45643 w 52097"/>
              <a:gd name="connsiteY9" fmla="*/ 39880 h 52558"/>
              <a:gd name="connsiteX10" fmla="*/ 6685 w 52097"/>
              <a:gd name="connsiteY10" fmla="*/ 26395 h 52558"/>
              <a:gd name="connsiteX11" fmla="*/ 26049 w 52097"/>
              <a:gd name="connsiteY11" fmla="*/ 46565 h 52558"/>
              <a:gd name="connsiteX12" fmla="*/ 45643 w 52097"/>
              <a:gd name="connsiteY12" fmla="*/ 26395 h 52558"/>
              <a:gd name="connsiteX13" fmla="*/ 26049 w 52097"/>
              <a:gd name="connsiteY13" fmla="*/ 6109 h 52558"/>
              <a:gd name="connsiteX14" fmla="*/ 6685 w 52097"/>
              <a:gd name="connsiteY14" fmla="*/ 2639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4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7"/>
                </a:lnTo>
                <a:lnTo>
                  <a:pt x="45643" y="51637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3" name="Freeform: Shape 562">
            <a:extLst>
              <a:ext uri="{FF2B5EF4-FFF2-40B4-BE49-F238E27FC236}">
                <a16:creationId xmlns:a16="http://schemas.microsoft.com/office/drawing/2014/main" id="{6809E994-3BD9-4BE1-8650-30A6545B3F85}"/>
              </a:ext>
            </a:extLst>
          </p:cNvPr>
          <p:cNvSpPr/>
          <p:nvPr/>
        </p:nvSpPr>
        <p:spPr>
          <a:xfrm>
            <a:off x="4601084" y="4956431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4" name="Freeform: Shape 563">
            <a:extLst>
              <a:ext uri="{FF2B5EF4-FFF2-40B4-BE49-F238E27FC236}">
                <a16:creationId xmlns:a16="http://schemas.microsoft.com/office/drawing/2014/main" id="{71046E61-FE9F-4744-8239-A8DDBC83E2B8}"/>
              </a:ext>
            </a:extLst>
          </p:cNvPr>
          <p:cNvSpPr/>
          <p:nvPr/>
        </p:nvSpPr>
        <p:spPr>
          <a:xfrm>
            <a:off x="4625634" y="4956431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5" name="Freeform: Shape 564">
            <a:extLst>
              <a:ext uri="{FF2B5EF4-FFF2-40B4-BE49-F238E27FC236}">
                <a16:creationId xmlns:a16="http://schemas.microsoft.com/office/drawing/2014/main" id="{C105E4A6-9689-4995-B69A-88530D0A16A6}"/>
              </a:ext>
            </a:extLst>
          </p:cNvPr>
          <p:cNvSpPr/>
          <p:nvPr/>
        </p:nvSpPr>
        <p:spPr>
          <a:xfrm>
            <a:off x="4646381" y="4982480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6" name="Freeform: Shape 565">
            <a:extLst>
              <a:ext uri="{FF2B5EF4-FFF2-40B4-BE49-F238E27FC236}">
                <a16:creationId xmlns:a16="http://schemas.microsoft.com/office/drawing/2014/main" id="{9DE86FDD-F39B-4391-A49C-AFFCE7B1F983}"/>
              </a:ext>
            </a:extLst>
          </p:cNvPr>
          <p:cNvSpPr/>
          <p:nvPr/>
        </p:nvSpPr>
        <p:spPr>
          <a:xfrm>
            <a:off x="4703896" y="4981673"/>
            <a:ext cx="82180" cy="54057"/>
          </a:xfrm>
          <a:custGeom>
            <a:avLst/>
            <a:gdLst>
              <a:gd name="connsiteX0" fmla="*/ 60051 w 82180"/>
              <a:gd name="connsiteY0" fmla="*/ 54057 h 54057"/>
              <a:gd name="connsiteX1" fmla="*/ 41379 w 82180"/>
              <a:gd name="connsiteY1" fmla="*/ 13140 h 54057"/>
              <a:gd name="connsiteX2" fmla="*/ 22476 w 82180"/>
              <a:gd name="connsiteY2" fmla="*/ 54057 h 54057"/>
              <a:gd name="connsiteX3" fmla="*/ 0 w 82180"/>
              <a:gd name="connsiteY3" fmla="*/ 1614 h 54057"/>
              <a:gd name="connsiteX4" fmla="*/ 7377 w 82180"/>
              <a:gd name="connsiteY4" fmla="*/ 1614 h 54057"/>
              <a:gd name="connsiteX5" fmla="*/ 23283 w 82180"/>
              <a:gd name="connsiteY5" fmla="*/ 39765 h 54057"/>
              <a:gd name="connsiteX6" fmla="*/ 41494 w 82180"/>
              <a:gd name="connsiteY6" fmla="*/ 0 h 54057"/>
              <a:gd name="connsiteX7" fmla="*/ 59590 w 82180"/>
              <a:gd name="connsiteY7" fmla="*/ 39765 h 54057"/>
              <a:gd name="connsiteX8" fmla="*/ 75496 w 82180"/>
              <a:gd name="connsiteY8" fmla="*/ 1614 h 54057"/>
              <a:gd name="connsiteX9" fmla="*/ 82181 w 82180"/>
              <a:gd name="connsiteY9" fmla="*/ 1614 h 54057"/>
              <a:gd name="connsiteX10" fmla="*/ 60166 w 82180"/>
              <a:gd name="connsiteY10" fmla="*/ 54057 h 5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180" h="54057">
                <a:moveTo>
                  <a:pt x="60051" y="54057"/>
                </a:moveTo>
                <a:lnTo>
                  <a:pt x="41379" y="13140"/>
                </a:lnTo>
                <a:lnTo>
                  <a:pt x="22476" y="54057"/>
                </a:lnTo>
                <a:lnTo>
                  <a:pt x="0" y="1614"/>
                </a:lnTo>
                <a:lnTo>
                  <a:pt x="7377" y="1614"/>
                </a:lnTo>
                <a:lnTo>
                  <a:pt x="23283" y="39765"/>
                </a:lnTo>
                <a:lnTo>
                  <a:pt x="41494" y="0"/>
                </a:lnTo>
                <a:lnTo>
                  <a:pt x="59590" y="39765"/>
                </a:lnTo>
                <a:lnTo>
                  <a:pt x="75496" y="1614"/>
                </a:lnTo>
                <a:lnTo>
                  <a:pt x="82181" y="1614"/>
                </a:lnTo>
                <a:lnTo>
                  <a:pt x="60166" y="5405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7" name="Freeform: Shape 566">
            <a:extLst>
              <a:ext uri="{FF2B5EF4-FFF2-40B4-BE49-F238E27FC236}">
                <a16:creationId xmlns:a16="http://schemas.microsoft.com/office/drawing/2014/main" id="{25058D56-2256-43AB-84EE-F4303748FEE7}"/>
              </a:ext>
            </a:extLst>
          </p:cNvPr>
          <p:cNvSpPr/>
          <p:nvPr/>
        </p:nvSpPr>
        <p:spPr>
          <a:xfrm>
            <a:off x="4791263" y="4982480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2 w 52097"/>
              <a:gd name="connsiteY1" fmla="*/ 52559 h 52558"/>
              <a:gd name="connsiteX2" fmla="*/ 0 w 52097"/>
              <a:gd name="connsiteY2" fmla="*/ 26510 h 52558"/>
              <a:gd name="connsiteX3" fmla="*/ 25472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7 h 52558"/>
              <a:gd name="connsiteX8" fmla="*/ 45643 w 52097"/>
              <a:gd name="connsiteY8" fmla="*/ 51637 h 52558"/>
              <a:gd name="connsiteX9" fmla="*/ 45643 w 52097"/>
              <a:gd name="connsiteY9" fmla="*/ 39880 h 52558"/>
              <a:gd name="connsiteX10" fmla="*/ 6685 w 52097"/>
              <a:gd name="connsiteY10" fmla="*/ 26395 h 52558"/>
              <a:gd name="connsiteX11" fmla="*/ 26049 w 52097"/>
              <a:gd name="connsiteY11" fmla="*/ 46565 h 52558"/>
              <a:gd name="connsiteX12" fmla="*/ 45643 w 52097"/>
              <a:gd name="connsiteY12" fmla="*/ 26395 h 52558"/>
              <a:gd name="connsiteX13" fmla="*/ 26049 w 52097"/>
              <a:gd name="connsiteY13" fmla="*/ 6109 h 52558"/>
              <a:gd name="connsiteX14" fmla="*/ 6685 w 52097"/>
              <a:gd name="connsiteY14" fmla="*/ 2639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4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7"/>
                </a:lnTo>
                <a:lnTo>
                  <a:pt x="45643" y="51637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8" name="Freeform: Shape 567">
            <a:extLst>
              <a:ext uri="{FF2B5EF4-FFF2-40B4-BE49-F238E27FC236}">
                <a16:creationId xmlns:a16="http://schemas.microsoft.com/office/drawing/2014/main" id="{AE1F0A44-D4DC-4A20-9B18-018E90A80B81}"/>
              </a:ext>
            </a:extLst>
          </p:cNvPr>
          <p:cNvSpPr/>
          <p:nvPr/>
        </p:nvSpPr>
        <p:spPr>
          <a:xfrm>
            <a:off x="4861342" y="4982596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3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9" name="Freeform: Shape 568">
            <a:extLst>
              <a:ext uri="{FF2B5EF4-FFF2-40B4-BE49-F238E27FC236}">
                <a16:creationId xmlns:a16="http://schemas.microsoft.com/office/drawing/2014/main" id="{581E9567-DB5A-4BF8-AA00-A7C6C8FFF019}"/>
              </a:ext>
            </a:extLst>
          </p:cNvPr>
          <p:cNvSpPr/>
          <p:nvPr/>
        </p:nvSpPr>
        <p:spPr>
          <a:xfrm>
            <a:off x="4919548" y="4982596"/>
            <a:ext cx="43683" cy="52558"/>
          </a:xfrm>
          <a:custGeom>
            <a:avLst/>
            <a:gdLst>
              <a:gd name="connsiteX0" fmla="*/ 26856 w 43683"/>
              <a:gd name="connsiteY0" fmla="*/ 46450 h 52558"/>
              <a:gd name="connsiteX1" fmla="*/ 43683 w 43683"/>
              <a:gd name="connsiteY1" fmla="*/ 40456 h 52558"/>
              <a:gd name="connsiteX2" fmla="*/ 43683 w 43683"/>
              <a:gd name="connsiteY2" fmla="*/ 47142 h 52558"/>
              <a:gd name="connsiteX3" fmla="*/ 26394 w 43683"/>
              <a:gd name="connsiteY3" fmla="*/ 52559 h 52558"/>
              <a:gd name="connsiteX4" fmla="*/ 0 w 43683"/>
              <a:gd name="connsiteY4" fmla="*/ 26279 h 52558"/>
              <a:gd name="connsiteX5" fmla="*/ 26279 w 43683"/>
              <a:gd name="connsiteY5" fmla="*/ 0 h 52558"/>
              <a:gd name="connsiteX6" fmla="*/ 43223 w 43683"/>
              <a:gd name="connsiteY6" fmla="*/ 5763 h 52558"/>
              <a:gd name="connsiteX7" fmla="*/ 43223 w 43683"/>
              <a:gd name="connsiteY7" fmla="*/ 12909 h 52558"/>
              <a:gd name="connsiteX8" fmla="*/ 26741 w 43683"/>
              <a:gd name="connsiteY8" fmla="*/ 6109 h 52558"/>
              <a:gd name="connsiteX9" fmla="*/ 6685 w 43683"/>
              <a:gd name="connsiteY9" fmla="*/ 26279 h 52558"/>
              <a:gd name="connsiteX10" fmla="*/ 26971 w 43683"/>
              <a:gd name="connsiteY10" fmla="*/ 4656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83" h="52558">
                <a:moveTo>
                  <a:pt x="26856" y="46450"/>
                </a:moveTo>
                <a:cubicBezTo>
                  <a:pt x="33310" y="46450"/>
                  <a:pt x="39073" y="44490"/>
                  <a:pt x="43683" y="40456"/>
                </a:cubicBezTo>
                <a:lnTo>
                  <a:pt x="43683" y="47142"/>
                </a:lnTo>
                <a:cubicBezTo>
                  <a:pt x="38727" y="50830"/>
                  <a:pt x="32734" y="52559"/>
                  <a:pt x="26394" y="52559"/>
                </a:cubicBezTo>
                <a:cubicBezTo>
                  <a:pt x="10835" y="52559"/>
                  <a:pt x="0" y="41609"/>
                  <a:pt x="0" y="26279"/>
                </a:cubicBezTo>
                <a:cubicBezTo>
                  <a:pt x="0" y="10950"/>
                  <a:pt x="10950" y="0"/>
                  <a:pt x="26279" y="0"/>
                </a:cubicBezTo>
                <a:cubicBezTo>
                  <a:pt x="32964" y="0"/>
                  <a:pt x="38727" y="1959"/>
                  <a:pt x="43223" y="5763"/>
                </a:cubicBezTo>
                <a:lnTo>
                  <a:pt x="43223" y="12909"/>
                </a:lnTo>
                <a:cubicBezTo>
                  <a:pt x="39189" y="8414"/>
                  <a:pt x="33310" y="6109"/>
                  <a:pt x="26741" y="6109"/>
                </a:cubicBezTo>
                <a:cubicBezTo>
                  <a:pt x="14984" y="6109"/>
                  <a:pt x="6685" y="14408"/>
                  <a:pt x="6685" y="26279"/>
                </a:cubicBezTo>
                <a:cubicBezTo>
                  <a:pt x="6685" y="38151"/>
                  <a:pt x="14984" y="46565"/>
                  <a:pt x="26971" y="4656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70" name="Freeform: Shape 569">
            <a:extLst>
              <a:ext uri="{FF2B5EF4-FFF2-40B4-BE49-F238E27FC236}">
                <a16:creationId xmlns:a16="http://schemas.microsoft.com/office/drawing/2014/main" id="{40A312AA-C2B2-4C38-A83C-1A537457AB34}"/>
              </a:ext>
            </a:extLst>
          </p:cNvPr>
          <p:cNvSpPr/>
          <p:nvPr/>
        </p:nvSpPr>
        <p:spPr>
          <a:xfrm>
            <a:off x="4972914" y="4982596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5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39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5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71" name="Freeform: Shape 570">
            <a:extLst>
              <a:ext uri="{FF2B5EF4-FFF2-40B4-BE49-F238E27FC236}">
                <a16:creationId xmlns:a16="http://schemas.microsoft.com/office/drawing/2014/main" id="{2C415B41-C28B-4989-B31B-ABB5B81A44EB}"/>
              </a:ext>
            </a:extLst>
          </p:cNvPr>
          <p:cNvSpPr/>
          <p:nvPr/>
        </p:nvSpPr>
        <p:spPr>
          <a:xfrm>
            <a:off x="5059936" y="4966805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7 h 68349"/>
              <a:gd name="connsiteX5" fmla="*/ 28700 w 29506"/>
              <a:gd name="connsiteY5" fmla="*/ 16597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39" y="68234"/>
                  <a:pt x="0" y="63508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7"/>
                </a:lnTo>
                <a:lnTo>
                  <a:pt x="28700" y="16597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1"/>
                  <a:pt x="17289" y="62241"/>
                </a:cubicBezTo>
                <a:cubicBezTo>
                  <a:pt x="21208" y="62241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72" name="Freeform: Shape 571">
            <a:extLst>
              <a:ext uri="{FF2B5EF4-FFF2-40B4-BE49-F238E27FC236}">
                <a16:creationId xmlns:a16="http://schemas.microsoft.com/office/drawing/2014/main" id="{5CB789E5-C13F-49E8-886F-A696E51BCF8F}"/>
              </a:ext>
            </a:extLst>
          </p:cNvPr>
          <p:cNvSpPr/>
          <p:nvPr/>
        </p:nvSpPr>
        <p:spPr>
          <a:xfrm>
            <a:off x="5096243" y="4982480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73" name="Freeform: Shape 572">
            <a:extLst>
              <a:ext uri="{FF2B5EF4-FFF2-40B4-BE49-F238E27FC236}">
                <a16:creationId xmlns:a16="http://schemas.microsoft.com/office/drawing/2014/main" id="{82321EB9-75F9-422B-8784-C6D67E921A23}"/>
              </a:ext>
            </a:extLst>
          </p:cNvPr>
          <p:cNvSpPr/>
          <p:nvPr/>
        </p:nvSpPr>
        <p:spPr>
          <a:xfrm>
            <a:off x="5183495" y="4982480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2 w 52097"/>
              <a:gd name="connsiteY1" fmla="*/ 52559 h 52558"/>
              <a:gd name="connsiteX2" fmla="*/ 0 w 52097"/>
              <a:gd name="connsiteY2" fmla="*/ 26510 h 52558"/>
              <a:gd name="connsiteX3" fmla="*/ 25472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7 h 52558"/>
              <a:gd name="connsiteX8" fmla="*/ 45643 w 52097"/>
              <a:gd name="connsiteY8" fmla="*/ 51637 h 52558"/>
              <a:gd name="connsiteX9" fmla="*/ 45643 w 52097"/>
              <a:gd name="connsiteY9" fmla="*/ 39880 h 52558"/>
              <a:gd name="connsiteX10" fmla="*/ 6685 w 52097"/>
              <a:gd name="connsiteY10" fmla="*/ 26395 h 52558"/>
              <a:gd name="connsiteX11" fmla="*/ 26049 w 52097"/>
              <a:gd name="connsiteY11" fmla="*/ 46565 h 52558"/>
              <a:gd name="connsiteX12" fmla="*/ 45643 w 52097"/>
              <a:gd name="connsiteY12" fmla="*/ 26395 h 52558"/>
              <a:gd name="connsiteX13" fmla="*/ 26049 w 52097"/>
              <a:gd name="connsiteY13" fmla="*/ 6109 h 52558"/>
              <a:gd name="connsiteX14" fmla="*/ 6685 w 52097"/>
              <a:gd name="connsiteY14" fmla="*/ 2639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4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7"/>
                </a:lnTo>
                <a:lnTo>
                  <a:pt x="45643" y="51637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74" name="Freeform: Shape 573">
            <a:extLst>
              <a:ext uri="{FF2B5EF4-FFF2-40B4-BE49-F238E27FC236}">
                <a16:creationId xmlns:a16="http://schemas.microsoft.com/office/drawing/2014/main" id="{803EE15C-6E47-48EF-AD38-5015B69D59A5}"/>
              </a:ext>
            </a:extLst>
          </p:cNvPr>
          <p:cNvSpPr/>
          <p:nvPr/>
        </p:nvSpPr>
        <p:spPr>
          <a:xfrm>
            <a:off x="5253573" y="4956431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75" name="Freeform: Shape 574">
            <a:extLst>
              <a:ext uri="{FF2B5EF4-FFF2-40B4-BE49-F238E27FC236}">
                <a16:creationId xmlns:a16="http://schemas.microsoft.com/office/drawing/2014/main" id="{6C7894C0-74E9-4F4D-BBDA-216F6CEC2EF6}"/>
              </a:ext>
            </a:extLst>
          </p:cNvPr>
          <p:cNvSpPr/>
          <p:nvPr/>
        </p:nvSpPr>
        <p:spPr>
          <a:xfrm>
            <a:off x="5278124" y="4956431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76" name="Freeform: Shape 575">
            <a:extLst>
              <a:ext uri="{FF2B5EF4-FFF2-40B4-BE49-F238E27FC236}">
                <a16:creationId xmlns:a16="http://schemas.microsoft.com/office/drawing/2014/main" id="{FA795AB7-2886-458E-B48C-84942D48383F}"/>
              </a:ext>
            </a:extLst>
          </p:cNvPr>
          <p:cNvSpPr/>
          <p:nvPr/>
        </p:nvSpPr>
        <p:spPr>
          <a:xfrm>
            <a:off x="5298871" y="4982480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4 w 52443"/>
              <a:gd name="connsiteY1" fmla="*/ 0 h 52558"/>
              <a:gd name="connsiteX2" fmla="*/ 52443 w 52443"/>
              <a:gd name="connsiteY2" fmla="*/ 26164 h 52558"/>
              <a:gd name="connsiteX3" fmla="*/ 26394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4" y="0"/>
                </a:cubicBezTo>
                <a:cubicBezTo>
                  <a:pt x="41839" y="0"/>
                  <a:pt x="52443" y="10950"/>
                  <a:pt x="52443" y="26164"/>
                </a:cubicBezTo>
                <a:cubicBezTo>
                  <a:pt x="52443" y="41378"/>
                  <a:pt x="41609" y="52559"/>
                  <a:pt x="26394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77" name="Freeform: Shape 576">
            <a:extLst>
              <a:ext uri="{FF2B5EF4-FFF2-40B4-BE49-F238E27FC236}">
                <a16:creationId xmlns:a16="http://schemas.microsoft.com/office/drawing/2014/main" id="{B8B0AD96-95EB-4C76-A520-E8A7596E6D94}"/>
              </a:ext>
            </a:extLst>
          </p:cNvPr>
          <p:cNvSpPr/>
          <p:nvPr/>
        </p:nvSpPr>
        <p:spPr>
          <a:xfrm>
            <a:off x="5356386" y="4981673"/>
            <a:ext cx="82180" cy="54057"/>
          </a:xfrm>
          <a:custGeom>
            <a:avLst/>
            <a:gdLst>
              <a:gd name="connsiteX0" fmla="*/ 60051 w 82180"/>
              <a:gd name="connsiteY0" fmla="*/ 54057 h 54057"/>
              <a:gd name="connsiteX1" fmla="*/ 41378 w 82180"/>
              <a:gd name="connsiteY1" fmla="*/ 13140 h 54057"/>
              <a:gd name="connsiteX2" fmla="*/ 22476 w 82180"/>
              <a:gd name="connsiteY2" fmla="*/ 54057 h 54057"/>
              <a:gd name="connsiteX3" fmla="*/ 0 w 82180"/>
              <a:gd name="connsiteY3" fmla="*/ 1614 h 54057"/>
              <a:gd name="connsiteX4" fmla="*/ 7376 w 82180"/>
              <a:gd name="connsiteY4" fmla="*/ 1614 h 54057"/>
              <a:gd name="connsiteX5" fmla="*/ 23282 w 82180"/>
              <a:gd name="connsiteY5" fmla="*/ 39765 h 54057"/>
              <a:gd name="connsiteX6" fmla="*/ 41494 w 82180"/>
              <a:gd name="connsiteY6" fmla="*/ 0 h 54057"/>
              <a:gd name="connsiteX7" fmla="*/ 59590 w 82180"/>
              <a:gd name="connsiteY7" fmla="*/ 39765 h 54057"/>
              <a:gd name="connsiteX8" fmla="*/ 75495 w 82180"/>
              <a:gd name="connsiteY8" fmla="*/ 1614 h 54057"/>
              <a:gd name="connsiteX9" fmla="*/ 82181 w 82180"/>
              <a:gd name="connsiteY9" fmla="*/ 1614 h 54057"/>
              <a:gd name="connsiteX10" fmla="*/ 60166 w 82180"/>
              <a:gd name="connsiteY10" fmla="*/ 54057 h 5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180" h="54057">
                <a:moveTo>
                  <a:pt x="60051" y="54057"/>
                </a:moveTo>
                <a:lnTo>
                  <a:pt x="41378" y="13140"/>
                </a:lnTo>
                <a:lnTo>
                  <a:pt x="22476" y="54057"/>
                </a:lnTo>
                <a:lnTo>
                  <a:pt x="0" y="1614"/>
                </a:lnTo>
                <a:lnTo>
                  <a:pt x="7376" y="1614"/>
                </a:lnTo>
                <a:lnTo>
                  <a:pt x="23282" y="39765"/>
                </a:lnTo>
                <a:lnTo>
                  <a:pt x="41494" y="0"/>
                </a:lnTo>
                <a:lnTo>
                  <a:pt x="59590" y="39765"/>
                </a:lnTo>
                <a:lnTo>
                  <a:pt x="75495" y="1614"/>
                </a:lnTo>
                <a:lnTo>
                  <a:pt x="82181" y="1614"/>
                </a:lnTo>
                <a:lnTo>
                  <a:pt x="60166" y="5405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78" name="Freeform: Shape 577">
            <a:extLst>
              <a:ext uri="{FF2B5EF4-FFF2-40B4-BE49-F238E27FC236}">
                <a16:creationId xmlns:a16="http://schemas.microsoft.com/office/drawing/2014/main" id="{9D3CCDDF-6253-4333-960B-3489275AB61D}"/>
              </a:ext>
            </a:extLst>
          </p:cNvPr>
          <p:cNvSpPr/>
          <p:nvPr/>
        </p:nvSpPr>
        <p:spPr>
          <a:xfrm>
            <a:off x="5472799" y="4966805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7 h 68349"/>
              <a:gd name="connsiteX5" fmla="*/ 28700 w 29506"/>
              <a:gd name="connsiteY5" fmla="*/ 16597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39" y="68234"/>
                  <a:pt x="0" y="63508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7"/>
                </a:lnTo>
                <a:lnTo>
                  <a:pt x="28700" y="16597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1"/>
                  <a:pt x="17289" y="62241"/>
                </a:cubicBezTo>
                <a:cubicBezTo>
                  <a:pt x="21208" y="62241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79" name="Freeform: Shape 578">
            <a:extLst>
              <a:ext uri="{FF2B5EF4-FFF2-40B4-BE49-F238E27FC236}">
                <a16:creationId xmlns:a16="http://schemas.microsoft.com/office/drawing/2014/main" id="{85F85C18-4CA4-479C-B7EC-30F7C4BB70D0}"/>
              </a:ext>
            </a:extLst>
          </p:cNvPr>
          <p:cNvSpPr/>
          <p:nvPr/>
        </p:nvSpPr>
        <p:spPr>
          <a:xfrm>
            <a:off x="5512909" y="4956431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2 h 77916"/>
              <a:gd name="connsiteX5" fmla="*/ 25242 w 45412"/>
              <a:gd name="connsiteY5" fmla="*/ 26164 h 77916"/>
              <a:gd name="connsiteX6" fmla="*/ 45413 w 45412"/>
              <a:gd name="connsiteY6" fmla="*/ 48755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4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3" y="31120"/>
                  <a:pt x="16713" y="26164"/>
                  <a:pt x="25242" y="26164"/>
                </a:cubicBezTo>
                <a:cubicBezTo>
                  <a:pt x="38728" y="26164"/>
                  <a:pt x="45413" y="35615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4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80" name="Freeform: Shape 579">
            <a:extLst>
              <a:ext uri="{FF2B5EF4-FFF2-40B4-BE49-F238E27FC236}">
                <a16:creationId xmlns:a16="http://schemas.microsoft.com/office/drawing/2014/main" id="{88C867DA-1725-48E9-BC1D-0F6E81E360E6}"/>
              </a:ext>
            </a:extLst>
          </p:cNvPr>
          <p:cNvSpPr/>
          <p:nvPr/>
        </p:nvSpPr>
        <p:spPr>
          <a:xfrm>
            <a:off x="5571001" y="4982596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6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81" name="Freeform: Shape 580">
            <a:extLst>
              <a:ext uri="{FF2B5EF4-FFF2-40B4-BE49-F238E27FC236}">
                <a16:creationId xmlns:a16="http://schemas.microsoft.com/office/drawing/2014/main" id="{3F6D9760-46A4-4C7F-A226-B18D317E33B1}"/>
              </a:ext>
            </a:extLst>
          </p:cNvPr>
          <p:cNvSpPr/>
          <p:nvPr/>
        </p:nvSpPr>
        <p:spPr>
          <a:xfrm>
            <a:off x="5634279" y="4982596"/>
            <a:ext cx="78377" cy="51867"/>
          </a:xfrm>
          <a:custGeom>
            <a:avLst/>
            <a:gdLst>
              <a:gd name="connsiteX0" fmla="*/ 6455 w 78377"/>
              <a:gd name="connsiteY0" fmla="*/ 51636 h 51867"/>
              <a:gd name="connsiteX1" fmla="*/ 0 w 78377"/>
              <a:gd name="connsiteY1" fmla="*/ 51636 h 51867"/>
              <a:gd name="connsiteX2" fmla="*/ 0 w 78377"/>
              <a:gd name="connsiteY2" fmla="*/ 807 h 51867"/>
              <a:gd name="connsiteX3" fmla="*/ 6455 w 78377"/>
              <a:gd name="connsiteY3" fmla="*/ 807 h 51867"/>
              <a:gd name="connsiteX4" fmla="*/ 6455 w 78377"/>
              <a:gd name="connsiteY4" fmla="*/ 12218 h 51867"/>
              <a:gd name="connsiteX5" fmla="*/ 24320 w 78377"/>
              <a:gd name="connsiteY5" fmla="*/ 0 h 51867"/>
              <a:gd name="connsiteX6" fmla="*/ 40687 w 78377"/>
              <a:gd name="connsiteY6" fmla="*/ 12909 h 51867"/>
              <a:gd name="connsiteX7" fmla="*/ 59590 w 78377"/>
              <a:gd name="connsiteY7" fmla="*/ 0 h 51867"/>
              <a:gd name="connsiteX8" fmla="*/ 78377 w 78377"/>
              <a:gd name="connsiteY8" fmla="*/ 22591 h 51867"/>
              <a:gd name="connsiteX9" fmla="*/ 78377 w 78377"/>
              <a:gd name="connsiteY9" fmla="*/ 51636 h 51867"/>
              <a:gd name="connsiteX10" fmla="*/ 71923 w 78377"/>
              <a:gd name="connsiteY10" fmla="*/ 51636 h 51867"/>
              <a:gd name="connsiteX11" fmla="*/ 71923 w 78377"/>
              <a:gd name="connsiteY11" fmla="*/ 23513 h 51867"/>
              <a:gd name="connsiteX12" fmla="*/ 58322 w 78377"/>
              <a:gd name="connsiteY12" fmla="*/ 6224 h 51867"/>
              <a:gd name="connsiteX13" fmla="*/ 42416 w 78377"/>
              <a:gd name="connsiteY13" fmla="*/ 25242 h 51867"/>
              <a:gd name="connsiteX14" fmla="*/ 42416 w 78377"/>
              <a:gd name="connsiteY14" fmla="*/ 51752 h 51867"/>
              <a:gd name="connsiteX15" fmla="*/ 35962 w 78377"/>
              <a:gd name="connsiteY15" fmla="*/ 51752 h 51867"/>
              <a:gd name="connsiteX16" fmla="*/ 35962 w 78377"/>
              <a:gd name="connsiteY16" fmla="*/ 23628 h 51867"/>
              <a:gd name="connsiteX17" fmla="*/ 22361 w 78377"/>
              <a:gd name="connsiteY17" fmla="*/ 6339 h 51867"/>
              <a:gd name="connsiteX18" fmla="*/ 6340 w 78377"/>
              <a:gd name="connsiteY18" fmla="*/ 26394 h 51867"/>
              <a:gd name="connsiteX19" fmla="*/ 6340 w 78377"/>
              <a:gd name="connsiteY19" fmla="*/ 51867 h 5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377" h="51867">
                <a:moveTo>
                  <a:pt x="6455" y="51636"/>
                </a:moveTo>
                <a:lnTo>
                  <a:pt x="0" y="51636"/>
                </a:lnTo>
                <a:lnTo>
                  <a:pt x="0" y="807"/>
                </a:lnTo>
                <a:lnTo>
                  <a:pt x="6455" y="807"/>
                </a:lnTo>
                <a:lnTo>
                  <a:pt x="6455" y="12218"/>
                </a:lnTo>
                <a:cubicBezTo>
                  <a:pt x="9682" y="4841"/>
                  <a:pt x="16252" y="0"/>
                  <a:pt x="24320" y="0"/>
                </a:cubicBezTo>
                <a:cubicBezTo>
                  <a:pt x="33195" y="0"/>
                  <a:pt x="38382" y="5071"/>
                  <a:pt x="40687" y="12909"/>
                </a:cubicBezTo>
                <a:cubicBezTo>
                  <a:pt x="43799" y="5187"/>
                  <a:pt x="50830" y="0"/>
                  <a:pt x="59590" y="0"/>
                </a:cubicBezTo>
                <a:cubicBezTo>
                  <a:pt x="72153" y="0"/>
                  <a:pt x="78377" y="9451"/>
                  <a:pt x="78377" y="22591"/>
                </a:cubicBezTo>
                <a:lnTo>
                  <a:pt x="78377" y="51636"/>
                </a:lnTo>
                <a:lnTo>
                  <a:pt x="71923" y="51636"/>
                </a:lnTo>
                <a:lnTo>
                  <a:pt x="71923" y="23513"/>
                </a:lnTo>
                <a:cubicBezTo>
                  <a:pt x="71923" y="11987"/>
                  <a:pt x="67312" y="6224"/>
                  <a:pt x="58322" y="6224"/>
                </a:cubicBezTo>
                <a:cubicBezTo>
                  <a:pt x="49331" y="6224"/>
                  <a:pt x="42416" y="14523"/>
                  <a:pt x="42416" y="25242"/>
                </a:cubicBezTo>
                <a:lnTo>
                  <a:pt x="42416" y="51752"/>
                </a:lnTo>
                <a:lnTo>
                  <a:pt x="35962" y="51752"/>
                </a:lnTo>
                <a:lnTo>
                  <a:pt x="35962" y="23628"/>
                </a:lnTo>
                <a:cubicBezTo>
                  <a:pt x="35962" y="12102"/>
                  <a:pt x="31351" y="6339"/>
                  <a:pt x="22361" y="6339"/>
                </a:cubicBezTo>
                <a:cubicBezTo>
                  <a:pt x="13370" y="6339"/>
                  <a:pt x="6340" y="15099"/>
                  <a:pt x="6340" y="26394"/>
                </a:cubicBezTo>
                <a:lnTo>
                  <a:pt x="6340" y="5186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82" name="Freeform: Shape 581">
            <a:extLst>
              <a:ext uri="{FF2B5EF4-FFF2-40B4-BE49-F238E27FC236}">
                <a16:creationId xmlns:a16="http://schemas.microsoft.com/office/drawing/2014/main" id="{3AC69975-DEC5-4E89-932E-13AE4B692AD6}"/>
              </a:ext>
            </a:extLst>
          </p:cNvPr>
          <p:cNvSpPr/>
          <p:nvPr/>
        </p:nvSpPr>
        <p:spPr>
          <a:xfrm>
            <a:off x="5753343" y="4966805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7 h 68349"/>
              <a:gd name="connsiteX5" fmla="*/ 28700 w 29506"/>
              <a:gd name="connsiteY5" fmla="*/ 16597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39" y="68234"/>
                  <a:pt x="0" y="63508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7"/>
                </a:lnTo>
                <a:lnTo>
                  <a:pt x="28700" y="16597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1"/>
                  <a:pt x="17289" y="62241"/>
                </a:cubicBezTo>
                <a:cubicBezTo>
                  <a:pt x="21208" y="62241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83" name="Freeform: Shape 582">
            <a:extLst>
              <a:ext uri="{FF2B5EF4-FFF2-40B4-BE49-F238E27FC236}">
                <a16:creationId xmlns:a16="http://schemas.microsoft.com/office/drawing/2014/main" id="{006DB2BD-866A-4AF7-A5FD-88F0DAF15E1F}"/>
              </a:ext>
            </a:extLst>
          </p:cNvPr>
          <p:cNvSpPr/>
          <p:nvPr/>
        </p:nvSpPr>
        <p:spPr>
          <a:xfrm>
            <a:off x="5789650" y="4982480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3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3" y="10950"/>
                  <a:pt x="52443" y="26164"/>
                </a:cubicBezTo>
                <a:cubicBezTo>
                  <a:pt x="52443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84" name="Freeform: Shape 583">
            <a:extLst>
              <a:ext uri="{FF2B5EF4-FFF2-40B4-BE49-F238E27FC236}">
                <a16:creationId xmlns:a16="http://schemas.microsoft.com/office/drawing/2014/main" id="{733B178A-7B49-45C6-8D83-18BEDE9336AD}"/>
              </a:ext>
            </a:extLst>
          </p:cNvPr>
          <p:cNvSpPr/>
          <p:nvPr/>
        </p:nvSpPr>
        <p:spPr>
          <a:xfrm>
            <a:off x="5880591" y="4982596"/>
            <a:ext cx="52097" cy="77570"/>
          </a:xfrm>
          <a:custGeom>
            <a:avLst/>
            <a:gdLst>
              <a:gd name="connsiteX0" fmla="*/ 6455 w 52097"/>
              <a:gd name="connsiteY0" fmla="*/ 39765 h 77570"/>
              <a:gd name="connsiteX1" fmla="*/ 6455 w 52097"/>
              <a:gd name="connsiteY1" fmla="*/ 77570 h 77570"/>
              <a:gd name="connsiteX2" fmla="*/ 0 w 52097"/>
              <a:gd name="connsiteY2" fmla="*/ 77570 h 77570"/>
              <a:gd name="connsiteX3" fmla="*/ 0 w 52097"/>
              <a:gd name="connsiteY3" fmla="*/ 807 h 77570"/>
              <a:gd name="connsiteX4" fmla="*/ 6455 w 52097"/>
              <a:gd name="connsiteY4" fmla="*/ 807 h 77570"/>
              <a:gd name="connsiteX5" fmla="*/ 6455 w 52097"/>
              <a:gd name="connsiteY5" fmla="*/ 12679 h 77570"/>
              <a:gd name="connsiteX6" fmla="*/ 26625 w 52097"/>
              <a:gd name="connsiteY6" fmla="*/ 0 h 77570"/>
              <a:gd name="connsiteX7" fmla="*/ 52097 w 52097"/>
              <a:gd name="connsiteY7" fmla="*/ 26164 h 77570"/>
              <a:gd name="connsiteX8" fmla="*/ 26625 w 52097"/>
              <a:gd name="connsiteY8" fmla="*/ 52559 h 77570"/>
              <a:gd name="connsiteX9" fmla="*/ 6455 w 52097"/>
              <a:gd name="connsiteY9" fmla="*/ 39880 h 77570"/>
              <a:gd name="connsiteX10" fmla="*/ 26049 w 52097"/>
              <a:gd name="connsiteY10" fmla="*/ 5993 h 77570"/>
              <a:gd name="connsiteX11" fmla="*/ 6455 w 52097"/>
              <a:gd name="connsiteY11" fmla="*/ 26164 h 77570"/>
              <a:gd name="connsiteX12" fmla="*/ 26049 w 52097"/>
              <a:gd name="connsiteY12" fmla="*/ 46450 h 77570"/>
              <a:gd name="connsiteX13" fmla="*/ 45413 w 52097"/>
              <a:gd name="connsiteY13" fmla="*/ 26164 h 77570"/>
              <a:gd name="connsiteX14" fmla="*/ 26049 w 52097"/>
              <a:gd name="connsiteY14" fmla="*/ 5993 h 7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7570">
                <a:moveTo>
                  <a:pt x="6455" y="39765"/>
                </a:moveTo>
                <a:lnTo>
                  <a:pt x="6455" y="77570"/>
                </a:lnTo>
                <a:lnTo>
                  <a:pt x="0" y="77570"/>
                </a:lnTo>
                <a:lnTo>
                  <a:pt x="0" y="807"/>
                </a:lnTo>
                <a:lnTo>
                  <a:pt x="6455" y="807"/>
                </a:lnTo>
                <a:lnTo>
                  <a:pt x="6455" y="12679"/>
                </a:lnTo>
                <a:cubicBezTo>
                  <a:pt x="10028" y="4956"/>
                  <a:pt x="17404" y="0"/>
                  <a:pt x="26625" y="0"/>
                </a:cubicBezTo>
                <a:cubicBezTo>
                  <a:pt x="41378" y="0"/>
                  <a:pt x="52097" y="11065"/>
                  <a:pt x="52097" y="26164"/>
                </a:cubicBezTo>
                <a:cubicBezTo>
                  <a:pt x="52097" y="41263"/>
                  <a:pt x="41378" y="52559"/>
                  <a:pt x="26625" y="52559"/>
                </a:cubicBezTo>
                <a:cubicBezTo>
                  <a:pt x="17289" y="52559"/>
                  <a:pt x="9912" y="47603"/>
                  <a:pt x="6455" y="39880"/>
                </a:cubicBezTo>
                <a:close/>
                <a:moveTo>
                  <a:pt x="26049" y="5993"/>
                </a:moveTo>
                <a:cubicBezTo>
                  <a:pt x="14638" y="5993"/>
                  <a:pt x="6455" y="14523"/>
                  <a:pt x="6455" y="26164"/>
                </a:cubicBezTo>
                <a:cubicBezTo>
                  <a:pt x="6455" y="37805"/>
                  <a:pt x="14638" y="46450"/>
                  <a:pt x="26049" y="46450"/>
                </a:cubicBezTo>
                <a:cubicBezTo>
                  <a:pt x="37460" y="46450"/>
                  <a:pt x="45413" y="37920"/>
                  <a:pt x="45413" y="26164"/>
                </a:cubicBezTo>
                <a:cubicBezTo>
                  <a:pt x="45413" y="14408"/>
                  <a:pt x="37460" y="5993"/>
                  <a:pt x="26049" y="5993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85" name="Freeform: Shape 584">
            <a:extLst>
              <a:ext uri="{FF2B5EF4-FFF2-40B4-BE49-F238E27FC236}">
                <a16:creationId xmlns:a16="http://schemas.microsoft.com/office/drawing/2014/main" id="{D5D38BA3-BB87-4CAA-BC00-70C4BA07857F}"/>
              </a:ext>
            </a:extLst>
          </p:cNvPr>
          <p:cNvSpPr/>
          <p:nvPr/>
        </p:nvSpPr>
        <p:spPr>
          <a:xfrm>
            <a:off x="5945021" y="4983402"/>
            <a:ext cx="44605" cy="51636"/>
          </a:xfrm>
          <a:custGeom>
            <a:avLst/>
            <a:gdLst>
              <a:gd name="connsiteX0" fmla="*/ 38151 w 44605"/>
              <a:gd name="connsiteY0" fmla="*/ 0 h 51636"/>
              <a:gd name="connsiteX1" fmla="*/ 44606 w 44605"/>
              <a:gd name="connsiteY1" fmla="*/ 0 h 51636"/>
              <a:gd name="connsiteX2" fmla="*/ 44606 w 44605"/>
              <a:gd name="connsiteY2" fmla="*/ 28585 h 51636"/>
              <a:gd name="connsiteX3" fmla="*/ 22361 w 44605"/>
              <a:gd name="connsiteY3" fmla="*/ 51637 h 51636"/>
              <a:gd name="connsiteX4" fmla="*/ 0 w 44605"/>
              <a:gd name="connsiteY4" fmla="*/ 28585 h 51636"/>
              <a:gd name="connsiteX5" fmla="*/ 0 w 44605"/>
              <a:gd name="connsiteY5" fmla="*/ 0 h 51636"/>
              <a:gd name="connsiteX6" fmla="*/ 6455 w 44605"/>
              <a:gd name="connsiteY6" fmla="*/ 0 h 51636"/>
              <a:gd name="connsiteX7" fmla="*/ 6455 w 44605"/>
              <a:gd name="connsiteY7" fmla="*/ 29276 h 51636"/>
              <a:gd name="connsiteX8" fmla="*/ 22361 w 44605"/>
              <a:gd name="connsiteY8" fmla="*/ 45643 h 51636"/>
              <a:gd name="connsiteX9" fmla="*/ 38151 w 44605"/>
              <a:gd name="connsiteY9" fmla="*/ 29276 h 51636"/>
              <a:gd name="connsiteX10" fmla="*/ 38151 w 44605"/>
              <a:gd name="connsiteY10" fmla="*/ 0 h 5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6">
                <a:moveTo>
                  <a:pt x="38151" y="0"/>
                </a:moveTo>
                <a:lnTo>
                  <a:pt x="44606" y="0"/>
                </a:lnTo>
                <a:lnTo>
                  <a:pt x="44606" y="28585"/>
                </a:lnTo>
                <a:cubicBezTo>
                  <a:pt x="44606" y="42992"/>
                  <a:pt x="35847" y="51637"/>
                  <a:pt x="22361" y="51637"/>
                </a:cubicBezTo>
                <a:cubicBezTo>
                  <a:pt x="8875" y="51637"/>
                  <a:pt x="0" y="42992"/>
                  <a:pt x="0" y="28585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6"/>
                </a:lnTo>
                <a:cubicBezTo>
                  <a:pt x="6455" y="40111"/>
                  <a:pt x="12909" y="45643"/>
                  <a:pt x="22361" y="45643"/>
                </a:cubicBezTo>
                <a:cubicBezTo>
                  <a:pt x="31812" y="45643"/>
                  <a:pt x="38151" y="39995"/>
                  <a:pt x="38151" y="29276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86" name="Freeform: Shape 585">
            <a:extLst>
              <a:ext uri="{FF2B5EF4-FFF2-40B4-BE49-F238E27FC236}">
                <a16:creationId xmlns:a16="http://schemas.microsoft.com/office/drawing/2014/main" id="{65AFB670-CE3F-4203-B803-068529982840}"/>
              </a:ext>
            </a:extLst>
          </p:cNvPr>
          <p:cNvSpPr/>
          <p:nvPr/>
        </p:nvSpPr>
        <p:spPr>
          <a:xfrm>
            <a:off x="6006109" y="4982480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6 h 51751"/>
              <a:gd name="connsiteX5" fmla="*/ 25587 w 25587"/>
              <a:gd name="connsiteY5" fmla="*/ 0 h 51751"/>
              <a:gd name="connsiteX6" fmla="*/ 25587 w 25587"/>
              <a:gd name="connsiteY6" fmla="*/ 7261 h 51751"/>
              <a:gd name="connsiteX7" fmla="*/ 6455 w 25587"/>
              <a:gd name="connsiteY7" fmla="*/ 27202 h 51751"/>
              <a:gd name="connsiteX8" fmla="*/ 6455 w 25587"/>
              <a:gd name="connsiteY8" fmla="*/ 51637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6"/>
                </a:lnTo>
                <a:cubicBezTo>
                  <a:pt x="10028" y="5302"/>
                  <a:pt x="17058" y="0"/>
                  <a:pt x="25587" y="0"/>
                </a:cubicBezTo>
                <a:lnTo>
                  <a:pt x="25587" y="7261"/>
                </a:lnTo>
                <a:cubicBezTo>
                  <a:pt x="15445" y="6224"/>
                  <a:pt x="6455" y="14062"/>
                  <a:pt x="6455" y="27202"/>
                </a:cubicBezTo>
                <a:lnTo>
                  <a:pt x="6455" y="5163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87" name="Freeform: Shape 586">
            <a:extLst>
              <a:ext uri="{FF2B5EF4-FFF2-40B4-BE49-F238E27FC236}">
                <a16:creationId xmlns:a16="http://schemas.microsoft.com/office/drawing/2014/main" id="{3DCC1B22-D49A-4CC7-804C-BF0D982B67DD}"/>
              </a:ext>
            </a:extLst>
          </p:cNvPr>
          <p:cNvSpPr/>
          <p:nvPr/>
        </p:nvSpPr>
        <p:spPr>
          <a:xfrm>
            <a:off x="6037115" y="4982596"/>
            <a:ext cx="43683" cy="52558"/>
          </a:xfrm>
          <a:custGeom>
            <a:avLst/>
            <a:gdLst>
              <a:gd name="connsiteX0" fmla="*/ 26855 w 43683"/>
              <a:gd name="connsiteY0" fmla="*/ 46450 h 52558"/>
              <a:gd name="connsiteX1" fmla="*/ 43683 w 43683"/>
              <a:gd name="connsiteY1" fmla="*/ 40456 h 52558"/>
              <a:gd name="connsiteX2" fmla="*/ 43683 w 43683"/>
              <a:gd name="connsiteY2" fmla="*/ 47142 h 52558"/>
              <a:gd name="connsiteX3" fmla="*/ 26394 w 43683"/>
              <a:gd name="connsiteY3" fmla="*/ 52559 h 52558"/>
              <a:gd name="connsiteX4" fmla="*/ 0 w 43683"/>
              <a:gd name="connsiteY4" fmla="*/ 26279 h 52558"/>
              <a:gd name="connsiteX5" fmla="*/ 26279 w 43683"/>
              <a:gd name="connsiteY5" fmla="*/ 0 h 52558"/>
              <a:gd name="connsiteX6" fmla="*/ 43223 w 43683"/>
              <a:gd name="connsiteY6" fmla="*/ 5763 h 52558"/>
              <a:gd name="connsiteX7" fmla="*/ 43223 w 43683"/>
              <a:gd name="connsiteY7" fmla="*/ 12909 h 52558"/>
              <a:gd name="connsiteX8" fmla="*/ 26740 w 43683"/>
              <a:gd name="connsiteY8" fmla="*/ 6109 h 52558"/>
              <a:gd name="connsiteX9" fmla="*/ 6685 w 43683"/>
              <a:gd name="connsiteY9" fmla="*/ 26279 h 52558"/>
              <a:gd name="connsiteX10" fmla="*/ 26971 w 43683"/>
              <a:gd name="connsiteY10" fmla="*/ 4656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83" h="52558">
                <a:moveTo>
                  <a:pt x="26855" y="46450"/>
                </a:moveTo>
                <a:cubicBezTo>
                  <a:pt x="33310" y="46450"/>
                  <a:pt x="39073" y="44490"/>
                  <a:pt x="43683" y="40456"/>
                </a:cubicBezTo>
                <a:lnTo>
                  <a:pt x="43683" y="47142"/>
                </a:lnTo>
                <a:cubicBezTo>
                  <a:pt x="38727" y="50830"/>
                  <a:pt x="32734" y="52559"/>
                  <a:pt x="26394" y="52559"/>
                </a:cubicBezTo>
                <a:cubicBezTo>
                  <a:pt x="10834" y="52559"/>
                  <a:pt x="0" y="41609"/>
                  <a:pt x="0" y="26279"/>
                </a:cubicBezTo>
                <a:cubicBezTo>
                  <a:pt x="0" y="10950"/>
                  <a:pt x="10949" y="0"/>
                  <a:pt x="26279" y="0"/>
                </a:cubicBezTo>
                <a:cubicBezTo>
                  <a:pt x="32964" y="0"/>
                  <a:pt x="38727" y="1959"/>
                  <a:pt x="43223" y="5763"/>
                </a:cubicBezTo>
                <a:lnTo>
                  <a:pt x="43223" y="12909"/>
                </a:lnTo>
                <a:cubicBezTo>
                  <a:pt x="39188" y="8414"/>
                  <a:pt x="33310" y="6109"/>
                  <a:pt x="26740" y="6109"/>
                </a:cubicBezTo>
                <a:cubicBezTo>
                  <a:pt x="14984" y="6109"/>
                  <a:pt x="6685" y="14408"/>
                  <a:pt x="6685" y="26279"/>
                </a:cubicBezTo>
                <a:cubicBezTo>
                  <a:pt x="6685" y="38151"/>
                  <a:pt x="14984" y="46565"/>
                  <a:pt x="26971" y="4656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88" name="Freeform: Shape 587">
            <a:extLst>
              <a:ext uri="{FF2B5EF4-FFF2-40B4-BE49-F238E27FC236}">
                <a16:creationId xmlns:a16="http://schemas.microsoft.com/office/drawing/2014/main" id="{CC539E22-7966-44A1-9384-161683690524}"/>
              </a:ext>
            </a:extLst>
          </p:cNvPr>
          <p:cNvSpPr/>
          <p:nvPr/>
        </p:nvSpPr>
        <p:spPr>
          <a:xfrm>
            <a:off x="6094399" y="4956431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2 h 77916"/>
              <a:gd name="connsiteX5" fmla="*/ 25242 w 45412"/>
              <a:gd name="connsiteY5" fmla="*/ 26164 h 77916"/>
              <a:gd name="connsiteX6" fmla="*/ 45413 w 45412"/>
              <a:gd name="connsiteY6" fmla="*/ 48755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4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7" y="26164"/>
                  <a:pt x="45413" y="35615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4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89" name="Freeform: Shape 588">
            <a:extLst>
              <a:ext uri="{FF2B5EF4-FFF2-40B4-BE49-F238E27FC236}">
                <a16:creationId xmlns:a16="http://schemas.microsoft.com/office/drawing/2014/main" id="{A09C1B92-D46F-4B4A-BCFD-FF015285CE39}"/>
              </a:ext>
            </a:extLst>
          </p:cNvPr>
          <p:cNvSpPr/>
          <p:nvPr/>
        </p:nvSpPr>
        <p:spPr>
          <a:xfrm>
            <a:off x="6152605" y="4982480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7 h 52558"/>
              <a:gd name="connsiteX8" fmla="*/ 45643 w 52097"/>
              <a:gd name="connsiteY8" fmla="*/ 51637 h 52558"/>
              <a:gd name="connsiteX9" fmla="*/ 45643 w 52097"/>
              <a:gd name="connsiteY9" fmla="*/ 39880 h 52558"/>
              <a:gd name="connsiteX10" fmla="*/ 6685 w 52097"/>
              <a:gd name="connsiteY10" fmla="*/ 26395 h 52558"/>
              <a:gd name="connsiteX11" fmla="*/ 26049 w 52097"/>
              <a:gd name="connsiteY11" fmla="*/ 46565 h 52558"/>
              <a:gd name="connsiteX12" fmla="*/ 45643 w 52097"/>
              <a:gd name="connsiteY12" fmla="*/ 26395 h 52558"/>
              <a:gd name="connsiteX13" fmla="*/ 26049 w 52097"/>
              <a:gd name="connsiteY13" fmla="*/ 6109 h 52558"/>
              <a:gd name="connsiteX14" fmla="*/ 6685 w 52097"/>
              <a:gd name="connsiteY14" fmla="*/ 2639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4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7"/>
                </a:lnTo>
                <a:lnTo>
                  <a:pt x="45643" y="51637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0" name="Freeform: Shape 589">
            <a:extLst>
              <a:ext uri="{FF2B5EF4-FFF2-40B4-BE49-F238E27FC236}">
                <a16:creationId xmlns:a16="http://schemas.microsoft.com/office/drawing/2014/main" id="{686F7450-D634-43E0-B667-7C45071FE016}"/>
              </a:ext>
            </a:extLst>
          </p:cNvPr>
          <p:cNvSpPr/>
          <p:nvPr/>
        </p:nvSpPr>
        <p:spPr>
          <a:xfrm>
            <a:off x="6218650" y="4982480"/>
            <a:ext cx="35845" cy="52558"/>
          </a:xfrm>
          <a:custGeom>
            <a:avLst/>
            <a:gdLst>
              <a:gd name="connsiteX0" fmla="*/ 17519 w 35845"/>
              <a:gd name="connsiteY0" fmla="*/ 47257 h 52558"/>
              <a:gd name="connsiteX1" fmla="*/ 29507 w 35845"/>
              <a:gd name="connsiteY1" fmla="*/ 38612 h 52558"/>
              <a:gd name="connsiteX2" fmla="*/ 23398 w 35845"/>
              <a:gd name="connsiteY2" fmla="*/ 31120 h 52558"/>
              <a:gd name="connsiteX3" fmla="*/ 10373 w 35845"/>
              <a:gd name="connsiteY3" fmla="*/ 26049 h 52558"/>
              <a:gd name="connsiteX4" fmla="*/ 1037 w 35845"/>
              <a:gd name="connsiteY4" fmla="*/ 13946 h 52558"/>
              <a:gd name="connsiteX5" fmla="*/ 18211 w 35845"/>
              <a:gd name="connsiteY5" fmla="*/ 0 h 52558"/>
              <a:gd name="connsiteX6" fmla="*/ 33656 w 35845"/>
              <a:gd name="connsiteY6" fmla="*/ 4841 h 52558"/>
              <a:gd name="connsiteX7" fmla="*/ 33656 w 35845"/>
              <a:gd name="connsiteY7" fmla="*/ 11641 h 52558"/>
              <a:gd name="connsiteX8" fmla="*/ 18326 w 35845"/>
              <a:gd name="connsiteY8" fmla="*/ 5302 h 52558"/>
              <a:gd name="connsiteX9" fmla="*/ 7492 w 35845"/>
              <a:gd name="connsiteY9" fmla="*/ 13255 h 52558"/>
              <a:gd name="connsiteX10" fmla="*/ 13485 w 35845"/>
              <a:gd name="connsiteY10" fmla="*/ 20516 h 52558"/>
              <a:gd name="connsiteX11" fmla="*/ 26510 w 35845"/>
              <a:gd name="connsiteY11" fmla="*/ 25588 h 52558"/>
              <a:gd name="connsiteX12" fmla="*/ 35846 w 35845"/>
              <a:gd name="connsiteY12" fmla="*/ 37460 h 52558"/>
              <a:gd name="connsiteX13" fmla="*/ 17404 w 35845"/>
              <a:gd name="connsiteY13" fmla="*/ 52559 h 52558"/>
              <a:gd name="connsiteX14" fmla="*/ 0 w 35845"/>
              <a:gd name="connsiteY14" fmla="*/ 47142 h 52558"/>
              <a:gd name="connsiteX15" fmla="*/ 0 w 35845"/>
              <a:gd name="connsiteY15" fmla="*/ 40111 h 52558"/>
              <a:gd name="connsiteX16" fmla="*/ 17519 w 35845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5" h="52558">
                <a:moveTo>
                  <a:pt x="17519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7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5"/>
                  <a:pt x="1037" y="13946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3"/>
                  <a:pt x="7492" y="13255"/>
                </a:cubicBezTo>
                <a:cubicBezTo>
                  <a:pt x="7492" y="16713"/>
                  <a:pt x="9105" y="18903"/>
                  <a:pt x="13485" y="20516"/>
                </a:cubicBezTo>
                <a:lnTo>
                  <a:pt x="26510" y="25588"/>
                </a:lnTo>
                <a:cubicBezTo>
                  <a:pt x="32964" y="28239"/>
                  <a:pt x="35846" y="32158"/>
                  <a:pt x="35846" y="37460"/>
                </a:cubicBezTo>
                <a:cubicBezTo>
                  <a:pt x="35846" y="46911"/>
                  <a:pt x="28123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1"/>
                </a:lnTo>
                <a:cubicBezTo>
                  <a:pt x="5302" y="45067"/>
                  <a:pt x="11411" y="47257"/>
                  <a:pt x="17519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1" name="Freeform: Shape 590">
            <a:extLst>
              <a:ext uri="{FF2B5EF4-FFF2-40B4-BE49-F238E27FC236}">
                <a16:creationId xmlns:a16="http://schemas.microsoft.com/office/drawing/2014/main" id="{B2F436AA-B174-4A45-BFD6-D35A9D421A81}"/>
              </a:ext>
            </a:extLst>
          </p:cNvPr>
          <p:cNvSpPr/>
          <p:nvPr/>
        </p:nvSpPr>
        <p:spPr>
          <a:xfrm>
            <a:off x="6264177" y="4982596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1 w 49216"/>
              <a:gd name="connsiteY4" fmla="*/ 28700 h 52443"/>
              <a:gd name="connsiteX5" fmla="*/ 27087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7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1" y="28700"/>
                </a:lnTo>
                <a:cubicBezTo>
                  <a:pt x="7838" y="39189"/>
                  <a:pt x="15676" y="46565"/>
                  <a:pt x="27087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7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4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2" name="Freeform: Shape 591">
            <a:extLst>
              <a:ext uri="{FF2B5EF4-FFF2-40B4-BE49-F238E27FC236}">
                <a16:creationId xmlns:a16="http://schemas.microsoft.com/office/drawing/2014/main" id="{25813ED6-A5D6-4FC4-BF57-95185F37DB29}"/>
              </a:ext>
            </a:extLst>
          </p:cNvPr>
          <p:cNvSpPr/>
          <p:nvPr/>
        </p:nvSpPr>
        <p:spPr>
          <a:xfrm>
            <a:off x="3572614" y="5091286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40 w 29506"/>
              <a:gd name="connsiteY3" fmla="*/ 0 h 68234"/>
              <a:gd name="connsiteX4" fmla="*/ 6340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40 w 29506"/>
              <a:gd name="connsiteY7" fmla="*/ 22591 h 68234"/>
              <a:gd name="connsiteX8" fmla="*/ 6340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40" y="68234"/>
                  <a:pt x="0" y="63509"/>
                  <a:pt x="0" y="50715"/>
                </a:cubicBezTo>
                <a:lnTo>
                  <a:pt x="0" y="0"/>
                </a:lnTo>
                <a:lnTo>
                  <a:pt x="6340" y="0"/>
                </a:lnTo>
                <a:lnTo>
                  <a:pt x="6340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40" y="22591"/>
                </a:lnTo>
                <a:lnTo>
                  <a:pt x="6340" y="51176"/>
                </a:lnTo>
                <a:cubicBezTo>
                  <a:pt x="6340" y="58898"/>
                  <a:pt x="10950" y="62125"/>
                  <a:pt x="17289" y="62125"/>
                </a:cubicBezTo>
                <a:cubicBezTo>
                  <a:pt x="21208" y="62125"/>
                  <a:pt x="25819" y="60973"/>
                  <a:pt x="29507" y="58322"/>
                </a:cubicBezTo>
                <a:lnTo>
                  <a:pt x="29507" y="64546"/>
                </a:lnTo>
                <a:cubicBezTo>
                  <a:pt x="25819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3" name="Freeform: Shape 592">
            <a:extLst>
              <a:ext uri="{FF2B5EF4-FFF2-40B4-BE49-F238E27FC236}">
                <a16:creationId xmlns:a16="http://schemas.microsoft.com/office/drawing/2014/main" id="{5918CAC8-0A8D-4A7E-9416-8FC717AA2999}"/>
              </a:ext>
            </a:extLst>
          </p:cNvPr>
          <p:cNvSpPr/>
          <p:nvPr/>
        </p:nvSpPr>
        <p:spPr>
          <a:xfrm>
            <a:off x="3612725" y="5080913"/>
            <a:ext cx="45412" cy="77915"/>
          </a:xfrm>
          <a:custGeom>
            <a:avLst/>
            <a:gdLst>
              <a:gd name="connsiteX0" fmla="*/ 6455 w 45412"/>
              <a:gd name="connsiteY0" fmla="*/ 77801 h 77915"/>
              <a:gd name="connsiteX1" fmla="*/ 0 w 45412"/>
              <a:gd name="connsiteY1" fmla="*/ 77801 h 77915"/>
              <a:gd name="connsiteX2" fmla="*/ 0 w 45412"/>
              <a:gd name="connsiteY2" fmla="*/ 0 h 77915"/>
              <a:gd name="connsiteX3" fmla="*/ 6455 w 45412"/>
              <a:gd name="connsiteY3" fmla="*/ 0 h 77915"/>
              <a:gd name="connsiteX4" fmla="*/ 6455 w 45412"/>
              <a:gd name="connsiteY4" fmla="*/ 38612 h 77915"/>
              <a:gd name="connsiteX5" fmla="*/ 25242 w 45412"/>
              <a:gd name="connsiteY5" fmla="*/ 26164 h 77915"/>
              <a:gd name="connsiteX6" fmla="*/ 45413 w 45412"/>
              <a:gd name="connsiteY6" fmla="*/ 48755 h 77915"/>
              <a:gd name="connsiteX7" fmla="*/ 45413 w 45412"/>
              <a:gd name="connsiteY7" fmla="*/ 77801 h 77915"/>
              <a:gd name="connsiteX8" fmla="*/ 38958 w 45412"/>
              <a:gd name="connsiteY8" fmla="*/ 77801 h 77915"/>
              <a:gd name="connsiteX9" fmla="*/ 38958 w 45412"/>
              <a:gd name="connsiteY9" fmla="*/ 49677 h 77915"/>
              <a:gd name="connsiteX10" fmla="*/ 23744 w 45412"/>
              <a:gd name="connsiteY10" fmla="*/ 32388 h 77915"/>
              <a:gd name="connsiteX11" fmla="*/ 6570 w 45412"/>
              <a:gd name="connsiteY11" fmla="*/ 52443 h 77915"/>
              <a:gd name="connsiteX12" fmla="*/ 6570 w 45412"/>
              <a:gd name="connsiteY12" fmla="*/ 77916 h 7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5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7" y="26164"/>
                  <a:pt x="45413" y="35615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4" name="Freeform: Shape 593">
            <a:extLst>
              <a:ext uri="{FF2B5EF4-FFF2-40B4-BE49-F238E27FC236}">
                <a16:creationId xmlns:a16="http://schemas.microsoft.com/office/drawing/2014/main" id="{68CD193B-970C-4CE3-9065-52208B69755D}"/>
              </a:ext>
            </a:extLst>
          </p:cNvPr>
          <p:cNvSpPr/>
          <p:nvPr/>
        </p:nvSpPr>
        <p:spPr>
          <a:xfrm>
            <a:off x="3673467" y="5088059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6 h 70654"/>
              <a:gd name="connsiteX6" fmla="*/ 0 w 12332"/>
              <a:gd name="connsiteY6" fmla="*/ 4610 h 70654"/>
              <a:gd name="connsiteX7" fmla="*/ 1498 w 12332"/>
              <a:gd name="connsiteY7" fmla="*/ 19825 h 70654"/>
              <a:gd name="connsiteX8" fmla="*/ 8068 w 12332"/>
              <a:gd name="connsiteY8" fmla="*/ 19825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5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3" y="0"/>
                  <a:pt x="6455" y="346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3" y="9106"/>
                  <a:pt x="4380" y="9106"/>
                </a:cubicBezTo>
                <a:cubicBezTo>
                  <a:pt x="1844" y="9106"/>
                  <a:pt x="0" y="7031"/>
                  <a:pt x="0" y="4610"/>
                </a:cubicBezTo>
                <a:close/>
                <a:moveTo>
                  <a:pt x="1498" y="19825"/>
                </a:moveTo>
                <a:lnTo>
                  <a:pt x="8068" y="19825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5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5" name="Freeform: Shape 594">
            <a:extLst>
              <a:ext uri="{FF2B5EF4-FFF2-40B4-BE49-F238E27FC236}">
                <a16:creationId xmlns:a16="http://schemas.microsoft.com/office/drawing/2014/main" id="{0E176969-403D-41D3-911D-49E2AF412B85}"/>
              </a:ext>
            </a:extLst>
          </p:cNvPr>
          <p:cNvSpPr/>
          <p:nvPr/>
        </p:nvSpPr>
        <p:spPr>
          <a:xfrm>
            <a:off x="3699516" y="5107077"/>
            <a:ext cx="45412" cy="51751"/>
          </a:xfrm>
          <a:custGeom>
            <a:avLst/>
            <a:gdLst>
              <a:gd name="connsiteX0" fmla="*/ 6455 w 45412"/>
              <a:gd name="connsiteY0" fmla="*/ 51637 h 51751"/>
              <a:gd name="connsiteX1" fmla="*/ 0 w 45412"/>
              <a:gd name="connsiteY1" fmla="*/ 51637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7 h 51751"/>
              <a:gd name="connsiteX8" fmla="*/ 38958 w 45412"/>
              <a:gd name="connsiteY8" fmla="*/ 51637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7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6" name="Freeform: Shape 595">
            <a:extLst>
              <a:ext uri="{FF2B5EF4-FFF2-40B4-BE49-F238E27FC236}">
                <a16:creationId xmlns:a16="http://schemas.microsoft.com/office/drawing/2014/main" id="{004EE3CE-3E00-4223-A828-9D76A1DF58D5}"/>
              </a:ext>
            </a:extLst>
          </p:cNvPr>
          <p:cNvSpPr/>
          <p:nvPr/>
        </p:nvSpPr>
        <p:spPr>
          <a:xfrm>
            <a:off x="3757722" y="5106961"/>
            <a:ext cx="52097" cy="78377"/>
          </a:xfrm>
          <a:custGeom>
            <a:avLst/>
            <a:gdLst>
              <a:gd name="connsiteX0" fmla="*/ 25473 w 52097"/>
              <a:gd name="connsiteY0" fmla="*/ 78377 h 78377"/>
              <a:gd name="connsiteX1" fmla="*/ 4956 w 52097"/>
              <a:gd name="connsiteY1" fmla="*/ 71462 h 78377"/>
              <a:gd name="connsiteX2" fmla="*/ 4956 w 52097"/>
              <a:gd name="connsiteY2" fmla="*/ 64431 h 78377"/>
              <a:gd name="connsiteX3" fmla="*/ 25473 w 52097"/>
              <a:gd name="connsiteY3" fmla="*/ 72269 h 78377"/>
              <a:gd name="connsiteX4" fmla="*/ 45643 w 52097"/>
              <a:gd name="connsiteY4" fmla="*/ 53020 h 78377"/>
              <a:gd name="connsiteX5" fmla="*/ 45643 w 52097"/>
              <a:gd name="connsiteY5" fmla="*/ 39995 h 78377"/>
              <a:gd name="connsiteX6" fmla="*/ 25473 w 52097"/>
              <a:gd name="connsiteY6" fmla="*/ 52559 h 78377"/>
              <a:gd name="connsiteX7" fmla="*/ 0 w 52097"/>
              <a:gd name="connsiteY7" fmla="*/ 26510 h 78377"/>
              <a:gd name="connsiteX8" fmla="*/ 25473 w 52097"/>
              <a:gd name="connsiteY8" fmla="*/ 0 h 78377"/>
              <a:gd name="connsiteX9" fmla="*/ 45643 w 52097"/>
              <a:gd name="connsiteY9" fmla="*/ 12679 h 78377"/>
              <a:gd name="connsiteX10" fmla="*/ 45643 w 52097"/>
              <a:gd name="connsiteY10" fmla="*/ 807 h 78377"/>
              <a:gd name="connsiteX11" fmla="*/ 52098 w 52097"/>
              <a:gd name="connsiteY11" fmla="*/ 807 h 78377"/>
              <a:gd name="connsiteX12" fmla="*/ 52098 w 52097"/>
              <a:gd name="connsiteY12" fmla="*/ 52444 h 78377"/>
              <a:gd name="connsiteX13" fmla="*/ 25473 w 52097"/>
              <a:gd name="connsiteY13" fmla="*/ 78262 h 78377"/>
              <a:gd name="connsiteX14" fmla="*/ 26049 w 52097"/>
              <a:gd name="connsiteY14" fmla="*/ 6109 h 78377"/>
              <a:gd name="connsiteX15" fmla="*/ 6685 w 52097"/>
              <a:gd name="connsiteY15" fmla="*/ 26395 h 78377"/>
              <a:gd name="connsiteX16" fmla="*/ 26049 w 52097"/>
              <a:gd name="connsiteY16" fmla="*/ 46565 h 78377"/>
              <a:gd name="connsiteX17" fmla="*/ 45643 w 52097"/>
              <a:gd name="connsiteY17" fmla="*/ 26395 h 78377"/>
              <a:gd name="connsiteX18" fmla="*/ 26049 w 52097"/>
              <a:gd name="connsiteY18" fmla="*/ 6109 h 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097" h="78377">
                <a:moveTo>
                  <a:pt x="25473" y="78377"/>
                </a:moveTo>
                <a:cubicBezTo>
                  <a:pt x="17750" y="78377"/>
                  <a:pt x="10374" y="76072"/>
                  <a:pt x="4956" y="71462"/>
                </a:cubicBezTo>
                <a:lnTo>
                  <a:pt x="4956" y="64431"/>
                </a:lnTo>
                <a:cubicBezTo>
                  <a:pt x="10374" y="69733"/>
                  <a:pt x="18211" y="72269"/>
                  <a:pt x="25473" y="72269"/>
                </a:cubicBezTo>
                <a:cubicBezTo>
                  <a:pt x="38382" y="72269"/>
                  <a:pt x="45643" y="65583"/>
                  <a:pt x="45643" y="53020"/>
                </a:cubicBezTo>
                <a:lnTo>
                  <a:pt x="45643" y="39995"/>
                </a:lnTo>
                <a:cubicBezTo>
                  <a:pt x="42070" y="47603"/>
                  <a:pt x="34694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694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2444"/>
                </a:lnTo>
                <a:cubicBezTo>
                  <a:pt x="52098" y="69041"/>
                  <a:pt x="42301" y="78262"/>
                  <a:pt x="25473" y="78262"/>
                </a:cubicBezTo>
                <a:close/>
                <a:moveTo>
                  <a:pt x="26049" y="6109"/>
                </a:moveTo>
                <a:cubicBezTo>
                  <a:pt x="14638" y="6109"/>
                  <a:pt x="6685" y="14638"/>
                  <a:pt x="6685" y="26395"/>
                </a:cubicBezTo>
                <a:cubicBezTo>
                  <a:pt x="6685" y="38152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7" name="Freeform: Shape 596">
            <a:extLst>
              <a:ext uri="{FF2B5EF4-FFF2-40B4-BE49-F238E27FC236}">
                <a16:creationId xmlns:a16="http://schemas.microsoft.com/office/drawing/2014/main" id="{8C34CA2C-09A5-4E9C-A27E-262FE1DC1E96}"/>
              </a:ext>
            </a:extLst>
          </p:cNvPr>
          <p:cNvSpPr/>
          <p:nvPr/>
        </p:nvSpPr>
        <p:spPr>
          <a:xfrm>
            <a:off x="3823767" y="5106961"/>
            <a:ext cx="35845" cy="52559"/>
          </a:xfrm>
          <a:custGeom>
            <a:avLst/>
            <a:gdLst>
              <a:gd name="connsiteX0" fmla="*/ 17519 w 35845"/>
              <a:gd name="connsiteY0" fmla="*/ 47257 h 52559"/>
              <a:gd name="connsiteX1" fmla="*/ 29507 w 35845"/>
              <a:gd name="connsiteY1" fmla="*/ 38612 h 52559"/>
              <a:gd name="connsiteX2" fmla="*/ 23398 w 35845"/>
              <a:gd name="connsiteY2" fmla="*/ 31120 h 52559"/>
              <a:gd name="connsiteX3" fmla="*/ 10373 w 35845"/>
              <a:gd name="connsiteY3" fmla="*/ 26049 h 52559"/>
              <a:gd name="connsiteX4" fmla="*/ 1037 w 35845"/>
              <a:gd name="connsiteY4" fmla="*/ 13947 h 52559"/>
              <a:gd name="connsiteX5" fmla="*/ 18211 w 35845"/>
              <a:gd name="connsiteY5" fmla="*/ 0 h 52559"/>
              <a:gd name="connsiteX6" fmla="*/ 33656 w 35845"/>
              <a:gd name="connsiteY6" fmla="*/ 4841 h 52559"/>
              <a:gd name="connsiteX7" fmla="*/ 33656 w 35845"/>
              <a:gd name="connsiteY7" fmla="*/ 11641 h 52559"/>
              <a:gd name="connsiteX8" fmla="*/ 18326 w 35845"/>
              <a:gd name="connsiteY8" fmla="*/ 5302 h 52559"/>
              <a:gd name="connsiteX9" fmla="*/ 7492 w 35845"/>
              <a:gd name="connsiteY9" fmla="*/ 13255 h 52559"/>
              <a:gd name="connsiteX10" fmla="*/ 13486 w 35845"/>
              <a:gd name="connsiteY10" fmla="*/ 20516 h 52559"/>
              <a:gd name="connsiteX11" fmla="*/ 26510 w 35845"/>
              <a:gd name="connsiteY11" fmla="*/ 25588 h 52559"/>
              <a:gd name="connsiteX12" fmla="*/ 35846 w 35845"/>
              <a:gd name="connsiteY12" fmla="*/ 37460 h 52559"/>
              <a:gd name="connsiteX13" fmla="*/ 17404 w 35845"/>
              <a:gd name="connsiteY13" fmla="*/ 52559 h 52559"/>
              <a:gd name="connsiteX14" fmla="*/ 0 w 35845"/>
              <a:gd name="connsiteY14" fmla="*/ 47142 h 52559"/>
              <a:gd name="connsiteX15" fmla="*/ 0 w 35845"/>
              <a:gd name="connsiteY15" fmla="*/ 40111 h 52559"/>
              <a:gd name="connsiteX16" fmla="*/ 17519 w 35845"/>
              <a:gd name="connsiteY16" fmla="*/ 47257 h 5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5" h="52559">
                <a:moveTo>
                  <a:pt x="17519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6"/>
                  <a:pt x="1037" y="13947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6" y="20516"/>
                </a:cubicBezTo>
                <a:lnTo>
                  <a:pt x="26510" y="25588"/>
                </a:lnTo>
                <a:cubicBezTo>
                  <a:pt x="32964" y="28239"/>
                  <a:pt x="35846" y="32158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1"/>
                </a:lnTo>
                <a:cubicBezTo>
                  <a:pt x="5302" y="45067"/>
                  <a:pt x="11411" y="47257"/>
                  <a:pt x="17519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8" name="Freeform: Shape 597">
            <a:extLst>
              <a:ext uri="{FF2B5EF4-FFF2-40B4-BE49-F238E27FC236}">
                <a16:creationId xmlns:a16="http://schemas.microsoft.com/office/drawing/2014/main" id="{B6BE21AF-E0FB-486A-840D-25BF029E989A}"/>
              </a:ext>
            </a:extLst>
          </p:cNvPr>
          <p:cNvSpPr/>
          <p:nvPr/>
        </p:nvSpPr>
        <p:spPr>
          <a:xfrm>
            <a:off x="3897072" y="5091286"/>
            <a:ext cx="29507" cy="68234"/>
          </a:xfrm>
          <a:custGeom>
            <a:avLst/>
            <a:gdLst>
              <a:gd name="connsiteX0" fmla="*/ 16598 w 29507"/>
              <a:gd name="connsiteY0" fmla="*/ 68234 h 68234"/>
              <a:gd name="connsiteX1" fmla="*/ 0 w 29507"/>
              <a:gd name="connsiteY1" fmla="*/ 50715 h 68234"/>
              <a:gd name="connsiteX2" fmla="*/ 0 w 29507"/>
              <a:gd name="connsiteY2" fmla="*/ 0 h 68234"/>
              <a:gd name="connsiteX3" fmla="*/ 6340 w 29507"/>
              <a:gd name="connsiteY3" fmla="*/ 0 h 68234"/>
              <a:gd name="connsiteX4" fmla="*/ 6340 w 29507"/>
              <a:gd name="connsiteY4" fmla="*/ 16598 h 68234"/>
              <a:gd name="connsiteX5" fmla="*/ 28700 w 29507"/>
              <a:gd name="connsiteY5" fmla="*/ 16598 h 68234"/>
              <a:gd name="connsiteX6" fmla="*/ 28700 w 29507"/>
              <a:gd name="connsiteY6" fmla="*/ 22591 h 68234"/>
              <a:gd name="connsiteX7" fmla="*/ 6340 w 29507"/>
              <a:gd name="connsiteY7" fmla="*/ 22591 h 68234"/>
              <a:gd name="connsiteX8" fmla="*/ 6340 w 29507"/>
              <a:gd name="connsiteY8" fmla="*/ 51176 h 68234"/>
              <a:gd name="connsiteX9" fmla="*/ 17289 w 29507"/>
              <a:gd name="connsiteY9" fmla="*/ 62125 h 68234"/>
              <a:gd name="connsiteX10" fmla="*/ 29507 w 29507"/>
              <a:gd name="connsiteY10" fmla="*/ 58322 h 68234"/>
              <a:gd name="connsiteX11" fmla="*/ 29507 w 29507"/>
              <a:gd name="connsiteY11" fmla="*/ 64546 h 68234"/>
              <a:gd name="connsiteX12" fmla="*/ 16598 w 29507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7" h="68234">
                <a:moveTo>
                  <a:pt x="16598" y="68234"/>
                </a:moveTo>
                <a:cubicBezTo>
                  <a:pt x="6340" y="68234"/>
                  <a:pt x="0" y="63509"/>
                  <a:pt x="0" y="50715"/>
                </a:cubicBezTo>
                <a:lnTo>
                  <a:pt x="0" y="0"/>
                </a:lnTo>
                <a:lnTo>
                  <a:pt x="6340" y="0"/>
                </a:lnTo>
                <a:lnTo>
                  <a:pt x="6340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40" y="22591"/>
                </a:lnTo>
                <a:lnTo>
                  <a:pt x="6340" y="51176"/>
                </a:lnTo>
                <a:cubicBezTo>
                  <a:pt x="6340" y="58898"/>
                  <a:pt x="10950" y="62125"/>
                  <a:pt x="17289" y="62125"/>
                </a:cubicBezTo>
                <a:cubicBezTo>
                  <a:pt x="21208" y="62125"/>
                  <a:pt x="25819" y="60973"/>
                  <a:pt x="29507" y="58322"/>
                </a:cubicBezTo>
                <a:lnTo>
                  <a:pt x="29507" y="64546"/>
                </a:lnTo>
                <a:cubicBezTo>
                  <a:pt x="25819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9" name="Freeform: Shape 598">
            <a:extLst>
              <a:ext uri="{FF2B5EF4-FFF2-40B4-BE49-F238E27FC236}">
                <a16:creationId xmlns:a16="http://schemas.microsoft.com/office/drawing/2014/main" id="{EA829F02-0E70-4AC6-9CE3-BA0F0681BC82}"/>
              </a:ext>
            </a:extLst>
          </p:cNvPr>
          <p:cNvSpPr/>
          <p:nvPr/>
        </p:nvSpPr>
        <p:spPr>
          <a:xfrm>
            <a:off x="3937183" y="5080913"/>
            <a:ext cx="45412" cy="77915"/>
          </a:xfrm>
          <a:custGeom>
            <a:avLst/>
            <a:gdLst>
              <a:gd name="connsiteX0" fmla="*/ 6455 w 45412"/>
              <a:gd name="connsiteY0" fmla="*/ 77801 h 77915"/>
              <a:gd name="connsiteX1" fmla="*/ 0 w 45412"/>
              <a:gd name="connsiteY1" fmla="*/ 77801 h 77915"/>
              <a:gd name="connsiteX2" fmla="*/ 0 w 45412"/>
              <a:gd name="connsiteY2" fmla="*/ 0 h 77915"/>
              <a:gd name="connsiteX3" fmla="*/ 6455 w 45412"/>
              <a:gd name="connsiteY3" fmla="*/ 0 h 77915"/>
              <a:gd name="connsiteX4" fmla="*/ 6455 w 45412"/>
              <a:gd name="connsiteY4" fmla="*/ 38612 h 77915"/>
              <a:gd name="connsiteX5" fmla="*/ 25242 w 45412"/>
              <a:gd name="connsiteY5" fmla="*/ 26164 h 77915"/>
              <a:gd name="connsiteX6" fmla="*/ 45413 w 45412"/>
              <a:gd name="connsiteY6" fmla="*/ 48755 h 77915"/>
              <a:gd name="connsiteX7" fmla="*/ 45413 w 45412"/>
              <a:gd name="connsiteY7" fmla="*/ 77801 h 77915"/>
              <a:gd name="connsiteX8" fmla="*/ 38958 w 45412"/>
              <a:gd name="connsiteY8" fmla="*/ 77801 h 77915"/>
              <a:gd name="connsiteX9" fmla="*/ 38958 w 45412"/>
              <a:gd name="connsiteY9" fmla="*/ 49677 h 77915"/>
              <a:gd name="connsiteX10" fmla="*/ 23744 w 45412"/>
              <a:gd name="connsiteY10" fmla="*/ 32388 h 77915"/>
              <a:gd name="connsiteX11" fmla="*/ 6570 w 45412"/>
              <a:gd name="connsiteY11" fmla="*/ 52443 h 77915"/>
              <a:gd name="connsiteX12" fmla="*/ 6570 w 45412"/>
              <a:gd name="connsiteY12" fmla="*/ 77916 h 7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5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3" y="31120"/>
                  <a:pt x="16713" y="26164"/>
                  <a:pt x="25242" y="26164"/>
                </a:cubicBezTo>
                <a:cubicBezTo>
                  <a:pt x="38728" y="26164"/>
                  <a:pt x="45413" y="35615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00" name="Freeform: Shape 599">
            <a:extLst>
              <a:ext uri="{FF2B5EF4-FFF2-40B4-BE49-F238E27FC236}">
                <a16:creationId xmlns:a16="http://schemas.microsoft.com/office/drawing/2014/main" id="{2C6D2868-9974-43D7-8C97-966B24F63B88}"/>
              </a:ext>
            </a:extLst>
          </p:cNvPr>
          <p:cNvSpPr/>
          <p:nvPr/>
        </p:nvSpPr>
        <p:spPr>
          <a:xfrm>
            <a:off x="3995159" y="5107077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1 h 52443"/>
              <a:gd name="connsiteX8" fmla="*/ 27086 w 49216"/>
              <a:gd name="connsiteY8" fmla="*/ 52444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6" y="46565"/>
                  <a:pt x="27086" y="46565"/>
                </a:cubicBezTo>
                <a:cubicBezTo>
                  <a:pt x="33771" y="46565"/>
                  <a:pt x="40226" y="44491"/>
                  <a:pt x="45643" y="40341"/>
                </a:cubicBezTo>
                <a:lnTo>
                  <a:pt x="45643" y="46681"/>
                </a:lnTo>
                <a:cubicBezTo>
                  <a:pt x="40226" y="50600"/>
                  <a:pt x="33771" y="52444"/>
                  <a:pt x="27086" y="52444"/>
                </a:cubicBezTo>
                <a:cubicBezTo>
                  <a:pt x="11065" y="52444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6"/>
                  <a:pt x="35500" y="5878"/>
                  <a:pt x="25127" y="5878"/>
                </a:cubicBezTo>
                <a:cubicBezTo>
                  <a:pt x="14753" y="5878"/>
                  <a:pt x="7953" y="13486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01" name="Freeform: Shape 600">
            <a:extLst>
              <a:ext uri="{FF2B5EF4-FFF2-40B4-BE49-F238E27FC236}">
                <a16:creationId xmlns:a16="http://schemas.microsoft.com/office/drawing/2014/main" id="{659CB856-1ACE-4171-AE23-0E033C4521D9}"/>
              </a:ext>
            </a:extLst>
          </p:cNvPr>
          <p:cNvSpPr/>
          <p:nvPr/>
        </p:nvSpPr>
        <p:spPr>
          <a:xfrm>
            <a:off x="4049562" y="5107884"/>
            <a:ext cx="50253" cy="76763"/>
          </a:xfrm>
          <a:custGeom>
            <a:avLst/>
            <a:gdLst>
              <a:gd name="connsiteX0" fmla="*/ 13024 w 50253"/>
              <a:gd name="connsiteY0" fmla="*/ 76764 h 76763"/>
              <a:gd name="connsiteX1" fmla="*/ 6340 w 50253"/>
              <a:gd name="connsiteY1" fmla="*/ 76764 h 76763"/>
              <a:gd name="connsiteX2" fmla="*/ 22476 w 50253"/>
              <a:gd name="connsiteY2" fmla="*/ 43338 h 76763"/>
              <a:gd name="connsiteX3" fmla="*/ 0 w 50253"/>
              <a:gd name="connsiteY3" fmla="*/ 0 h 76763"/>
              <a:gd name="connsiteX4" fmla="*/ 7607 w 50253"/>
              <a:gd name="connsiteY4" fmla="*/ 0 h 76763"/>
              <a:gd name="connsiteX5" fmla="*/ 26049 w 50253"/>
              <a:gd name="connsiteY5" fmla="*/ 36077 h 76763"/>
              <a:gd name="connsiteX6" fmla="*/ 43568 w 50253"/>
              <a:gd name="connsiteY6" fmla="*/ 0 h 76763"/>
              <a:gd name="connsiteX7" fmla="*/ 50254 w 50253"/>
              <a:gd name="connsiteY7" fmla="*/ 0 h 76763"/>
              <a:gd name="connsiteX8" fmla="*/ 13140 w 50253"/>
              <a:gd name="connsiteY8" fmla="*/ 76764 h 7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53" h="76763">
                <a:moveTo>
                  <a:pt x="13024" y="76764"/>
                </a:moveTo>
                <a:lnTo>
                  <a:pt x="6340" y="76764"/>
                </a:lnTo>
                <a:lnTo>
                  <a:pt x="22476" y="43338"/>
                </a:lnTo>
                <a:lnTo>
                  <a:pt x="0" y="0"/>
                </a:lnTo>
                <a:lnTo>
                  <a:pt x="7607" y="0"/>
                </a:lnTo>
                <a:lnTo>
                  <a:pt x="26049" y="36077"/>
                </a:lnTo>
                <a:lnTo>
                  <a:pt x="43568" y="0"/>
                </a:lnTo>
                <a:lnTo>
                  <a:pt x="50254" y="0"/>
                </a:lnTo>
                <a:lnTo>
                  <a:pt x="13140" y="7676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02" name="Freeform: Shape 601">
            <a:extLst>
              <a:ext uri="{FF2B5EF4-FFF2-40B4-BE49-F238E27FC236}">
                <a16:creationId xmlns:a16="http://schemas.microsoft.com/office/drawing/2014/main" id="{829AC884-F2DA-4945-811C-9A094B92AE3C}"/>
              </a:ext>
            </a:extLst>
          </p:cNvPr>
          <p:cNvSpPr/>
          <p:nvPr/>
        </p:nvSpPr>
        <p:spPr>
          <a:xfrm>
            <a:off x="4126787" y="5106155"/>
            <a:ext cx="82180" cy="54057"/>
          </a:xfrm>
          <a:custGeom>
            <a:avLst/>
            <a:gdLst>
              <a:gd name="connsiteX0" fmla="*/ 60051 w 82180"/>
              <a:gd name="connsiteY0" fmla="*/ 54057 h 54057"/>
              <a:gd name="connsiteX1" fmla="*/ 41378 w 82180"/>
              <a:gd name="connsiteY1" fmla="*/ 13140 h 54057"/>
              <a:gd name="connsiteX2" fmla="*/ 22476 w 82180"/>
              <a:gd name="connsiteY2" fmla="*/ 54057 h 54057"/>
              <a:gd name="connsiteX3" fmla="*/ 0 w 82180"/>
              <a:gd name="connsiteY3" fmla="*/ 1613 h 54057"/>
              <a:gd name="connsiteX4" fmla="*/ 7376 w 82180"/>
              <a:gd name="connsiteY4" fmla="*/ 1613 h 54057"/>
              <a:gd name="connsiteX5" fmla="*/ 23282 w 82180"/>
              <a:gd name="connsiteY5" fmla="*/ 39765 h 54057"/>
              <a:gd name="connsiteX6" fmla="*/ 41494 w 82180"/>
              <a:gd name="connsiteY6" fmla="*/ 0 h 54057"/>
              <a:gd name="connsiteX7" fmla="*/ 59589 w 82180"/>
              <a:gd name="connsiteY7" fmla="*/ 39765 h 54057"/>
              <a:gd name="connsiteX8" fmla="*/ 75495 w 82180"/>
              <a:gd name="connsiteY8" fmla="*/ 1613 h 54057"/>
              <a:gd name="connsiteX9" fmla="*/ 82181 w 82180"/>
              <a:gd name="connsiteY9" fmla="*/ 1613 h 54057"/>
              <a:gd name="connsiteX10" fmla="*/ 60166 w 82180"/>
              <a:gd name="connsiteY10" fmla="*/ 54057 h 5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180" h="54057">
                <a:moveTo>
                  <a:pt x="60051" y="54057"/>
                </a:moveTo>
                <a:lnTo>
                  <a:pt x="41378" y="13140"/>
                </a:lnTo>
                <a:lnTo>
                  <a:pt x="22476" y="54057"/>
                </a:lnTo>
                <a:lnTo>
                  <a:pt x="0" y="1613"/>
                </a:lnTo>
                <a:lnTo>
                  <a:pt x="7376" y="1613"/>
                </a:lnTo>
                <a:lnTo>
                  <a:pt x="23282" y="39765"/>
                </a:lnTo>
                <a:lnTo>
                  <a:pt x="41494" y="0"/>
                </a:lnTo>
                <a:lnTo>
                  <a:pt x="59589" y="39765"/>
                </a:lnTo>
                <a:lnTo>
                  <a:pt x="75495" y="1613"/>
                </a:lnTo>
                <a:lnTo>
                  <a:pt x="82181" y="1613"/>
                </a:lnTo>
                <a:lnTo>
                  <a:pt x="60166" y="5405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03" name="Freeform: Shape 602">
            <a:extLst>
              <a:ext uri="{FF2B5EF4-FFF2-40B4-BE49-F238E27FC236}">
                <a16:creationId xmlns:a16="http://schemas.microsoft.com/office/drawing/2014/main" id="{5A7BDCFC-1B93-47F2-BF7B-0478E19B1C2F}"/>
              </a:ext>
            </a:extLst>
          </p:cNvPr>
          <p:cNvSpPr/>
          <p:nvPr/>
        </p:nvSpPr>
        <p:spPr>
          <a:xfrm>
            <a:off x="4214039" y="5106961"/>
            <a:ext cx="52097" cy="52559"/>
          </a:xfrm>
          <a:custGeom>
            <a:avLst/>
            <a:gdLst>
              <a:gd name="connsiteX0" fmla="*/ 45643 w 52097"/>
              <a:gd name="connsiteY0" fmla="*/ 39995 h 52559"/>
              <a:gd name="connsiteX1" fmla="*/ 25473 w 52097"/>
              <a:gd name="connsiteY1" fmla="*/ 52559 h 52559"/>
              <a:gd name="connsiteX2" fmla="*/ 0 w 52097"/>
              <a:gd name="connsiteY2" fmla="*/ 26510 h 52559"/>
              <a:gd name="connsiteX3" fmla="*/ 25473 w 52097"/>
              <a:gd name="connsiteY3" fmla="*/ 0 h 52559"/>
              <a:gd name="connsiteX4" fmla="*/ 45643 w 52097"/>
              <a:gd name="connsiteY4" fmla="*/ 12679 h 52559"/>
              <a:gd name="connsiteX5" fmla="*/ 45643 w 52097"/>
              <a:gd name="connsiteY5" fmla="*/ 807 h 52559"/>
              <a:gd name="connsiteX6" fmla="*/ 52098 w 52097"/>
              <a:gd name="connsiteY6" fmla="*/ 807 h 52559"/>
              <a:gd name="connsiteX7" fmla="*/ 52098 w 52097"/>
              <a:gd name="connsiteY7" fmla="*/ 51637 h 52559"/>
              <a:gd name="connsiteX8" fmla="*/ 45643 w 52097"/>
              <a:gd name="connsiteY8" fmla="*/ 51637 h 52559"/>
              <a:gd name="connsiteX9" fmla="*/ 45643 w 52097"/>
              <a:gd name="connsiteY9" fmla="*/ 39880 h 52559"/>
              <a:gd name="connsiteX10" fmla="*/ 6685 w 52097"/>
              <a:gd name="connsiteY10" fmla="*/ 26395 h 52559"/>
              <a:gd name="connsiteX11" fmla="*/ 26049 w 52097"/>
              <a:gd name="connsiteY11" fmla="*/ 46565 h 52559"/>
              <a:gd name="connsiteX12" fmla="*/ 45643 w 52097"/>
              <a:gd name="connsiteY12" fmla="*/ 26395 h 52559"/>
              <a:gd name="connsiteX13" fmla="*/ 26049 w 52097"/>
              <a:gd name="connsiteY13" fmla="*/ 6109 h 52559"/>
              <a:gd name="connsiteX14" fmla="*/ 6685 w 52097"/>
              <a:gd name="connsiteY14" fmla="*/ 26395 h 5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9">
                <a:moveTo>
                  <a:pt x="45643" y="39995"/>
                </a:moveTo>
                <a:cubicBezTo>
                  <a:pt x="42070" y="47718"/>
                  <a:pt x="34694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7"/>
                </a:lnTo>
                <a:lnTo>
                  <a:pt x="45643" y="51637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04" name="Freeform: Shape 603">
            <a:extLst>
              <a:ext uri="{FF2B5EF4-FFF2-40B4-BE49-F238E27FC236}">
                <a16:creationId xmlns:a16="http://schemas.microsoft.com/office/drawing/2014/main" id="{22688A0E-6811-47FD-8824-EA552F5AEFFE}"/>
              </a:ext>
            </a:extLst>
          </p:cNvPr>
          <p:cNvSpPr/>
          <p:nvPr/>
        </p:nvSpPr>
        <p:spPr>
          <a:xfrm>
            <a:off x="4284117" y="5107077"/>
            <a:ext cx="45412" cy="51751"/>
          </a:xfrm>
          <a:custGeom>
            <a:avLst/>
            <a:gdLst>
              <a:gd name="connsiteX0" fmla="*/ 6455 w 45412"/>
              <a:gd name="connsiteY0" fmla="*/ 51637 h 51751"/>
              <a:gd name="connsiteX1" fmla="*/ 0 w 45412"/>
              <a:gd name="connsiteY1" fmla="*/ 51637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7 h 51751"/>
              <a:gd name="connsiteX8" fmla="*/ 38958 w 45412"/>
              <a:gd name="connsiteY8" fmla="*/ 51637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7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05" name="Freeform: Shape 604">
            <a:extLst>
              <a:ext uri="{FF2B5EF4-FFF2-40B4-BE49-F238E27FC236}">
                <a16:creationId xmlns:a16="http://schemas.microsoft.com/office/drawing/2014/main" id="{B9F6F161-E7B3-4051-A706-452761654F77}"/>
              </a:ext>
            </a:extLst>
          </p:cNvPr>
          <p:cNvSpPr/>
          <p:nvPr/>
        </p:nvSpPr>
        <p:spPr>
          <a:xfrm>
            <a:off x="4343592" y="5091286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06" name="Freeform: Shape 605">
            <a:extLst>
              <a:ext uri="{FF2B5EF4-FFF2-40B4-BE49-F238E27FC236}">
                <a16:creationId xmlns:a16="http://schemas.microsoft.com/office/drawing/2014/main" id="{C3A51428-150E-441B-98DA-EF3820716906}"/>
              </a:ext>
            </a:extLst>
          </p:cNvPr>
          <p:cNvSpPr/>
          <p:nvPr/>
        </p:nvSpPr>
        <p:spPr>
          <a:xfrm>
            <a:off x="4408138" y="5080913"/>
            <a:ext cx="52097" cy="78722"/>
          </a:xfrm>
          <a:custGeom>
            <a:avLst/>
            <a:gdLst>
              <a:gd name="connsiteX0" fmla="*/ 26625 w 52097"/>
              <a:gd name="connsiteY0" fmla="*/ 78608 h 78722"/>
              <a:gd name="connsiteX1" fmla="*/ 6455 w 52097"/>
              <a:gd name="connsiteY1" fmla="*/ 65929 h 78722"/>
              <a:gd name="connsiteX2" fmla="*/ 6455 w 52097"/>
              <a:gd name="connsiteY2" fmla="*/ 77801 h 78722"/>
              <a:gd name="connsiteX3" fmla="*/ 0 w 52097"/>
              <a:gd name="connsiteY3" fmla="*/ 77801 h 78722"/>
              <a:gd name="connsiteX4" fmla="*/ 0 w 52097"/>
              <a:gd name="connsiteY4" fmla="*/ 0 h 78722"/>
              <a:gd name="connsiteX5" fmla="*/ 6455 w 52097"/>
              <a:gd name="connsiteY5" fmla="*/ 0 h 78722"/>
              <a:gd name="connsiteX6" fmla="*/ 6455 w 52097"/>
              <a:gd name="connsiteY6" fmla="*/ 38843 h 78722"/>
              <a:gd name="connsiteX7" fmla="*/ 26625 w 52097"/>
              <a:gd name="connsiteY7" fmla="*/ 26164 h 78722"/>
              <a:gd name="connsiteX8" fmla="*/ 52098 w 52097"/>
              <a:gd name="connsiteY8" fmla="*/ 52328 h 78722"/>
              <a:gd name="connsiteX9" fmla="*/ 26625 w 52097"/>
              <a:gd name="connsiteY9" fmla="*/ 78723 h 78722"/>
              <a:gd name="connsiteX10" fmla="*/ 45413 w 52097"/>
              <a:gd name="connsiteY10" fmla="*/ 52328 h 78722"/>
              <a:gd name="connsiteX11" fmla="*/ 26049 w 52097"/>
              <a:gd name="connsiteY11" fmla="*/ 32157 h 78722"/>
              <a:gd name="connsiteX12" fmla="*/ 6455 w 52097"/>
              <a:gd name="connsiteY12" fmla="*/ 52328 h 78722"/>
              <a:gd name="connsiteX13" fmla="*/ 26049 w 52097"/>
              <a:gd name="connsiteY13" fmla="*/ 72614 h 78722"/>
              <a:gd name="connsiteX14" fmla="*/ 45413 w 52097"/>
              <a:gd name="connsiteY14" fmla="*/ 52328 h 7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2">
                <a:moveTo>
                  <a:pt x="26625" y="78608"/>
                </a:moveTo>
                <a:cubicBezTo>
                  <a:pt x="17289" y="78608"/>
                  <a:pt x="9912" y="73651"/>
                  <a:pt x="6455" y="65929"/>
                </a:cubicBez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843"/>
                </a:lnTo>
                <a:cubicBezTo>
                  <a:pt x="10028" y="31120"/>
                  <a:pt x="17404" y="26164"/>
                  <a:pt x="26625" y="26164"/>
                </a:cubicBezTo>
                <a:cubicBezTo>
                  <a:pt x="41494" y="26164"/>
                  <a:pt x="52098" y="37114"/>
                  <a:pt x="52098" y="52328"/>
                </a:cubicBezTo>
                <a:cubicBezTo>
                  <a:pt x="52098" y="67542"/>
                  <a:pt x="41494" y="78723"/>
                  <a:pt x="26625" y="78723"/>
                </a:cubicBezTo>
                <a:close/>
                <a:moveTo>
                  <a:pt x="45413" y="52328"/>
                </a:moveTo>
                <a:cubicBezTo>
                  <a:pt x="45413" y="40687"/>
                  <a:pt x="37460" y="32157"/>
                  <a:pt x="26049" y="32157"/>
                </a:cubicBezTo>
                <a:cubicBezTo>
                  <a:pt x="14638" y="32157"/>
                  <a:pt x="6455" y="40687"/>
                  <a:pt x="6455" y="52328"/>
                </a:cubicBezTo>
                <a:cubicBezTo>
                  <a:pt x="6455" y="63969"/>
                  <a:pt x="14638" y="72614"/>
                  <a:pt x="26049" y="72614"/>
                </a:cubicBezTo>
                <a:cubicBezTo>
                  <a:pt x="37460" y="72614"/>
                  <a:pt x="45413" y="64085"/>
                  <a:pt x="45413" y="5232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07" name="Freeform: Shape 606">
            <a:extLst>
              <a:ext uri="{FF2B5EF4-FFF2-40B4-BE49-F238E27FC236}">
                <a16:creationId xmlns:a16="http://schemas.microsoft.com/office/drawing/2014/main" id="{97631B19-77D8-40D5-8729-216FEBD562DF}"/>
              </a:ext>
            </a:extLst>
          </p:cNvPr>
          <p:cNvSpPr/>
          <p:nvPr/>
        </p:nvSpPr>
        <p:spPr>
          <a:xfrm>
            <a:off x="4472453" y="5107884"/>
            <a:ext cx="44605" cy="51636"/>
          </a:xfrm>
          <a:custGeom>
            <a:avLst/>
            <a:gdLst>
              <a:gd name="connsiteX0" fmla="*/ 38151 w 44605"/>
              <a:gd name="connsiteY0" fmla="*/ 0 h 51636"/>
              <a:gd name="connsiteX1" fmla="*/ 44606 w 44605"/>
              <a:gd name="connsiteY1" fmla="*/ 0 h 51636"/>
              <a:gd name="connsiteX2" fmla="*/ 44606 w 44605"/>
              <a:gd name="connsiteY2" fmla="*/ 28585 h 51636"/>
              <a:gd name="connsiteX3" fmla="*/ 22361 w 44605"/>
              <a:gd name="connsiteY3" fmla="*/ 51637 h 51636"/>
              <a:gd name="connsiteX4" fmla="*/ 0 w 44605"/>
              <a:gd name="connsiteY4" fmla="*/ 28585 h 51636"/>
              <a:gd name="connsiteX5" fmla="*/ 0 w 44605"/>
              <a:gd name="connsiteY5" fmla="*/ 0 h 51636"/>
              <a:gd name="connsiteX6" fmla="*/ 6455 w 44605"/>
              <a:gd name="connsiteY6" fmla="*/ 0 h 51636"/>
              <a:gd name="connsiteX7" fmla="*/ 6455 w 44605"/>
              <a:gd name="connsiteY7" fmla="*/ 29276 h 51636"/>
              <a:gd name="connsiteX8" fmla="*/ 22361 w 44605"/>
              <a:gd name="connsiteY8" fmla="*/ 45643 h 51636"/>
              <a:gd name="connsiteX9" fmla="*/ 38151 w 44605"/>
              <a:gd name="connsiteY9" fmla="*/ 29276 h 51636"/>
              <a:gd name="connsiteX10" fmla="*/ 38151 w 44605"/>
              <a:gd name="connsiteY10" fmla="*/ 0 h 5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6">
                <a:moveTo>
                  <a:pt x="38151" y="0"/>
                </a:moveTo>
                <a:lnTo>
                  <a:pt x="44606" y="0"/>
                </a:lnTo>
                <a:lnTo>
                  <a:pt x="44606" y="28585"/>
                </a:lnTo>
                <a:cubicBezTo>
                  <a:pt x="44606" y="42992"/>
                  <a:pt x="35846" y="51637"/>
                  <a:pt x="22361" y="51637"/>
                </a:cubicBezTo>
                <a:cubicBezTo>
                  <a:pt x="8875" y="51637"/>
                  <a:pt x="0" y="42992"/>
                  <a:pt x="0" y="28585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6"/>
                </a:lnTo>
                <a:cubicBezTo>
                  <a:pt x="6455" y="40111"/>
                  <a:pt x="12909" y="45643"/>
                  <a:pt x="22361" y="45643"/>
                </a:cubicBezTo>
                <a:cubicBezTo>
                  <a:pt x="31812" y="45643"/>
                  <a:pt x="38151" y="39995"/>
                  <a:pt x="38151" y="29276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08" name="Freeform: Shape 607">
            <a:extLst>
              <a:ext uri="{FF2B5EF4-FFF2-40B4-BE49-F238E27FC236}">
                <a16:creationId xmlns:a16="http://schemas.microsoft.com/office/drawing/2014/main" id="{D78F660D-25A8-4AF1-86F5-359E4832B657}"/>
              </a:ext>
            </a:extLst>
          </p:cNvPr>
          <p:cNvSpPr/>
          <p:nvPr/>
        </p:nvSpPr>
        <p:spPr>
          <a:xfrm>
            <a:off x="4533080" y="5091286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09" name="Freeform: Shape 608">
            <a:extLst>
              <a:ext uri="{FF2B5EF4-FFF2-40B4-BE49-F238E27FC236}">
                <a16:creationId xmlns:a16="http://schemas.microsoft.com/office/drawing/2014/main" id="{FF3A637A-9116-48BD-9335-63D9EAE245C5}"/>
              </a:ext>
            </a:extLst>
          </p:cNvPr>
          <p:cNvSpPr/>
          <p:nvPr/>
        </p:nvSpPr>
        <p:spPr>
          <a:xfrm>
            <a:off x="4593707" y="5106961"/>
            <a:ext cx="52097" cy="52559"/>
          </a:xfrm>
          <a:custGeom>
            <a:avLst/>
            <a:gdLst>
              <a:gd name="connsiteX0" fmla="*/ 45643 w 52097"/>
              <a:gd name="connsiteY0" fmla="*/ 39995 h 52559"/>
              <a:gd name="connsiteX1" fmla="*/ 25473 w 52097"/>
              <a:gd name="connsiteY1" fmla="*/ 52559 h 52559"/>
              <a:gd name="connsiteX2" fmla="*/ 0 w 52097"/>
              <a:gd name="connsiteY2" fmla="*/ 26510 h 52559"/>
              <a:gd name="connsiteX3" fmla="*/ 25473 w 52097"/>
              <a:gd name="connsiteY3" fmla="*/ 0 h 52559"/>
              <a:gd name="connsiteX4" fmla="*/ 45643 w 52097"/>
              <a:gd name="connsiteY4" fmla="*/ 12679 h 52559"/>
              <a:gd name="connsiteX5" fmla="*/ 45643 w 52097"/>
              <a:gd name="connsiteY5" fmla="*/ 807 h 52559"/>
              <a:gd name="connsiteX6" fmla="*/ 52098 w 52097"/>
              <a:gd name="connsiteY6" fmla="*/ 807 h 52559"/>
              <a:gd name="connsiteX7" fmla="*/ 52098 w 52097"/>
              <a:gd name="connsiteY7" fmla="*/ 51637 h 52559"/>
              <a:gd name="connsiteX8" fmla="*/ 45643 w 52097"/>
              <a:gd name="connsiteY8" fmla="*/ 51637 h 52559"/>
              <a:gd name="connsiteX9" fmla="*/ 45643 w 52097"/>
              <a:gd name="connsiteY9" fmla="*/ 39880 h 52559"/>
              <a:gd name="connsiteX10" fmla="*/ 6685 w 52097"/>
              <a:gd name="connsiteY10" fmla="*/ 26395 h 52559"/>
              <a:gd name="connsiteX11" fmla="*/ 26049 w 52097"/>
              <a:gd name="connsiteY11" fmla="*/ 46565 h 52559"/>
              <a:gd name="connsiteX12" fmla="*/ 45643 w 52097"/>
              <a:gd name="connsiteY12" fmla="*/ 26395 h 52559"/>
              <a:gd name="connsiteX13" fmla="*/ 26049 w 52097"/>
              <a:gd name="connsiteY13" fmla="*/ 6109 h 52559"/>
              <a:gd name="connsiteX14" fmla="*/ 6685 w 52097"/>
              <a:gd name="connsiteY14" fmla="*/ 26395 h 5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9">
                <a:moveTo>
                  <a:pt x="45643" y="39995"/>
                </a:moveTo>
                <a:cubicBezTo>
                  <a:pt x="42070" y="47718"/>
                  <a:pt x="34694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7"/>
                </a:lnTo>
                <a:lnTo>
                  <a:pt x="45643" y="51637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10" name="Freeform: Shape 609">
            <a:extLst>
              <a:ext uri="{FF2B5EF4-FFF2-40B4-BE49-F238E27FC236}">
                <a16:creationId xmlns:a16="http://schemas.microsoft.com/office/drawing/2014/main" id="{FF275928-9A1F-489D-A088-8EE937BAA4C0}"/>
              </a:ext>
            </a:extLst>
          </p:cNvPr>
          <p:cNvSpPr/>
          <p:nvPr/>
        </p:nvSpPr>
        <p:spPr>
          <a:xfrm>
            <a:off x="4659982" y="5106961"/>
            <a:ext cx="52097" cy="78377"/>
          </a:xfrm>
          <a:custGeom>
            <a:avLst/>
            <a:gdLst>
              <a:gd name="connsiteX0" fmla="*/ 25473 w 52097"/>
              <a:gd name="connsiteY0" fmla="*/ 78377 h 78377"/>
              <a:gd name="connsiteX1" fmla="*/ 4956 w 52097"/>
              <a:gd name="connsiteY1" fmla="*/ 71462 h 78377"/>
              <a:gd name="connsiteX2" fmla="*/ 4956 w 52097"/>
              <a:gd name="connsiteY2" fmla="*/ 64431 h 78377"/>
              <a:gd name="connsiteX3" fmla="*/ 25473 w 52097"/>
              <a:gd name="connsiteY3" fmla="*/ 72269 h 78377"/>
              <a:gd name="connsiteX4" fmla="*/ 45643 w 52097"/>
              <a:gd name="connsiteY4" fmla="*/ 53020 h 78377"/>
              <a:gd name="connsiteX5" fmla="*/ 45643 w 52097"/>
              <a:gd name="connsiteY5" fmla="*/ 39995 h 78377"/>
              <a:gd name="connsiteX6" fmla="*/ 25473 w 52097"/>
              <a:gd name="connsiteY6" fmla="*/ 52559 h 78377"/>
              <a:gd name="connsiteX7" fmla="*/ 0 w 52097"/>
              <a:gd name="connsiteY7" fmla="*/ 26510 h 78377"/>
              <a:gd name="connsiteX8" fmla="*/ 25473 w 52097"/>
              <a:gd name="connsiteY8" fmla="*/ 0 h 78377"/>
              <a:gd name="connsiteX9" fmla="*/ 45643 w 52097"/>
              <a:gd name="connsiteY9" fmla="*/ 12679 h 78377"/>
              <a:gd name="connsiteX10" fmla="*/ 45643 w 52097"/>
              <a:gd name="connsiteY10" fmla="*/ 807 h 78377"/>
              <a:gd name="connsiteX11" fmla="*/ 52098 w 52097"/>
              <a:gd name="connsiteY11" fmla="*/ 807 h 78377"/>
              <a:gd name="connsiteX12" fmla="*/ 52098 w 52097"/>
              <a:gd name="connsiteY12" fmla="*/ 52444 h 78377"/>
              <a:gd name="connsiteX13" fmla="*/ 25473 w 52097"/>
              <a:gd name="connsiteY13" fmla="*/ 78262 h 78377"/>
              <a:gd name="connsiteX14" fmla="*/ 26049 w 52097"/>
              <a:gd name="connsiteY14" fmla="*/ 6109 h 78377"/>
              <a:gd name="connsiteX15" fmla="*/ 6685 w 52097"/>
              <a:gd name="connsiteY15" fmla="*/ 26395 h 78377"/>
              <a:gd name="connsiteX16" fmla="*/ 26049 w 52097"/>
              <a:gd name="connsiteY16" fmla="*/ 46565 h 78377"/>
              <a:gd name="connsiteX17" fmla="*/ 45643 w 52097"/>
              <a:gd name="connsiteY17" fmla="*/ 26395 h 78377"/>
              <a:gd name="connsiteX18" fmla="*/ 26049 w 52097"/>
              <a:gd name="connsiteY18" fmla="*/ 6109 h 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097" h="78377">
                <a:moveTo>
                  <a:pt x="25473" y="78377"/>
                </a:moveTo>
                <a:cubicBezTo>
                  <a:pt x="17750" y="78377"/>
                  <a:pt x="10374" y="76072"/>
                  <a:pt x="4956" y="71462"/>
                </a:cubicBezTo>
                <a:lnTo>
                  <a:pt x="4956" y="64431"/>
                </a:lnTo>
                <a:cubicBezTo>
                  <a:pt x="10374" y="69733"/>
                  <a:pt x="18211" y="72269"/>
                  <a:pt x="25473" y="72269"/>
                </a:cubicBezTo>
                <a:cubicBezTo>
                  <a:pt x="38382" y="72269"/>
                  <a:pt x="45643" y="65583"/>
                  <a:pt x="45643" y="53020"/>
                </a:cubicBezTo>
                <a:lnTo>
                  <a:pt x="45643" y="39995"/>
                </a:lnTo>
                <a:cubicBezTo>
                  <a:pt x="42070" y="47603"/>
                  <a:pt x="34694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694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2444"/>
                </a:lnTo>
                <a:cubicBezTo>
                  <a:pt x="52098" y="69041"/>
                  <a:pt x="42301" y="78262"/>
                  <a:pt x="25473" y="78262"/>
                </a:cubicBezTo>
                <a:close/>
                <a:moveTo>
                  <a:pt x="26049" y="6109"/>
                </a:moveTo>
                <a:cubicBezTo>
                  <a:pt x="14638" y="6109"/>
                  <a:pt x="6685" y="14638"/>
                  <a:pt x="6685" y="26395"/>
                </a:cubicBezTo>
                <a:cubicBezTo>
                  <a:pt x="6685" y="38152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11" name="Freeform: Shape 610">
            <a:extLst>
              <a:ext uri="{FF2B5EF4-FFF2-40B4-BE49-F238E27FC236}">
                <a16:creationId xmlns:a16="http://schemas.microsoft.com/office/drawing/2014/main" id="{537360E4-E3FD-45DF-B05A-A80359960B19}"/>
              </a:ext>
            </a:extLst>
          </p:cNvPr>
          <p:cNvSpPr/>
          <p:nvPr/>
        </p:nvSpPr>
        <p:spPr>
          <a:xfrm>
            <a:off x="4730060" y="5106961"/>
            <a:ext cx="25587" cy="51752"/>
          </a:xfrm>
          <a:custGeom>
            <a:avLst/>
            <a:gdLst>
              <a:gd name="connsiteX0" fmla="*/ 6455 w 25587"/>
              <a:gd name="connsiteY0" fmla="*/ 51752 h 51752"/>
              <a:gd name="connsiteX1" fmla="*/ 0 w 25587"/>
              <a:gd name="connsiteY1" fmla="*/ 51752 h 51752"/>
              <a:gd name="connsiteX2" fmla="*/ 0 w 25587"/>
              <a:gd name="connsiteY2" fmla="*/ 922 h 51752"/>
              <a:gd name="connsiteX3" fmla="*/ 6455 w 25587"/>
              <a:gd name="connsiteY3" fmla="*/ 922 h 51752"/>
              <a:gd name="connsiteX4" fmla="*/ 6455 w 25587"/>
              <a:gd name="connsiteY4" fmla="*/ 13947 h 51752"/>
              <a:gd name="connsiteX5" fmla="*/ 25588 w 25587"/>
              <a:gd name="connsiteY5" fmla="*/ 0 h 51752"/>
              <a:gd name="connsiteX6" fmla="*/ 25588 w 25587"/>
              <a:gd name="connsiteY6" fmla="*/ 7261 h 51752"/>
              <a:gd name="connsiteX7" fmla="*/ 6455 w 25587"/>
              <a:gd name="connsiteY7" fmla="*/ 27202 h 51752"/>
              <a:gd name="connsiteX8" fmla="*/ 6455 w 25587"/>
              <a:gd name="connsiteY8" fmla="*/ 51637 h 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2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7"/>
                </a:lnTo>
                <a:cubicBezTo>
                  <a:pt x="10028" y="5302"/>
                  <a:pt x="17058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2"/>
                  <a:pt x="6455" y="27202"/>
                </a:cubicBezTo>
                <a:lnTo>
                  <a:pt x="6455" y="5163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12" name="Freeform: Shape 611">
            <a:extLst>
              <a:ext uri="{FF2B5EF4-FFF2-40B4-BE49-F238E27FC236}">
                <a16:creationId xmlns:a16="http://schemas.microsoft.com/office/drawing/2014/main" id="{053F4B16-D4FC-48F3-91B1-6ABF6F0F4D26}"/>
              </a:ext>
            </a:extLst>
          </p:cNvPr>
          <p:cNvSpPr/>
          <p:nvPr/>
        </p:nvSpPr>
        <p:spPr>
          <a:xfrm>
            <a:off x="4760950" y="5107077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1 h 52443"/>
              <a:gd name="connsiteX8" fmla="*/ 27086 w 49216"/>
              <a:gd name="connsiteY8" fmla="*/ 52444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6" y="46565"/>
                  <a:pt x="27086" y="46565"/>
                </a:cubicBezTo>
                <a:cubicBezTo>
                  <a:pt x="33771" y="46565"/>
                  <a:pt x="40226" y="44491"/>
                  <a:pt x="45643" y="40341"/>
                </a:cubicBezTo>
                <a:lnTo>
                  <a:pt x="45643" y="46681"/>
                </a:lnTo>
                <a:cubicBezTo>
                  <a:pt x="40226" y="50600"/>
                  <a:pt x="33771" y="52444"/>
                  <a:pt x="27086" y="52444"/>
                </a:cubicBezTo>
                <a:cubicBezTo>
                  <a:pt x="11065" y="52444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6"/>
                  <a:pt x="35500" y="5878"/>
                  <a:pt x="25127" y="5878"/>
                </a:cubicBezTo>
                <a:cubicBezTo>
                  <a:pt x="14753" y="5878"/>
                  <a:pt x="7953" y="13486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13" name="Freeform: Shape 612">
            <a:extLst>
              <a:ext uri="{FF2B5EF4-FFF2-40B4-BE49-F238E27FC236}">
                <a16:creationId xmlns:a16="http://schemas.microsoft.com/office/drawing/2014/main" id="{9ABCD62C-AD32-43B9-AB79-EC5ED274EC38}"/>
              </a:ext>
            </a:extLst>
          </p:cNvPr>
          <p:cNvSpPr/>
          <p:nvPr/>
        </p:nvSpPr>
        <p:spPr>
          <a:xfrm>
            <a:off x="4820194" y="5107077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1 h 52443"/>
              <a:gd name="connsiteX8" fmla="*/ 27086 w 49216"/>
              <a:gd name="connsiteY8" fmla="*/ 52444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5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1"/>
                  <a:pt x="45643" y="40341"/>
                </a:cubicBezTo>
                <a:lnTo>
                  <a:pt x="45643" y="46681"/>
                </a:lnTo>
                <a:cubicBezTo>
                  <a:pt x="40226" y="50600"/>
                  <a:pt x="33771" y="52444"/>
                  <a:pt x="27086" y="52444"/>
                </a:cubicBezTo>
                <a:cubicBezTo>
                  <a:pt x="11065" y="52444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39" y="13486"/>
                  <a:pt x="35500" y="5878"/>
                  <a:pt x="25127" y="5878"/>
                </a:cubicBezTo>
                <a:cubicBezTo>
                  <a:pt x="14753" y="5878"/>
                  <a:pt x="7953" y="13486"/>
                  <a:pt x="6915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14" name="Freeform: Shape 613">
            <a:extLst>
              <a:ext uri="{FF2B5EF4-FFF2-40B4-BE49-F238E27FC236}">
                <a16:creationId xmlns:a16="http://schemas.microsoft.com/office/drawing/2014/main" id="{D8FCF6A7-7281-457E-99E4-72A73F068999}"/>
              </a:ext>
            </a:extLst>
          </p:cNvPr>
          <p:cNvSpPr/>
          <p:nvPr/>
        </p:nvSpPr>
        <p:spPr>
          <a:xfrm>
            <a:off x="4907331" y="5091286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15" name="Freeform: Shape 614">
            <a:extLst>
              <a:ext uri="{FF2B5EF4-FFF2-40B4-BE49-F238E27FC236}">
                <a16:creationId xmlns:a16="http://schemas.microsoft.com/office/drawing/2014/main" id="{1787127A-B73A-4CAF-8668-AA3D5DA33479}"/>
              </a:ext>
            </a:extLst>
          </p:cNvPr>
          <p:cNvSpPr/>
          <p:nvPr/>
        </p:nvSpPr>
        <p:spPr>
          <a:xfrm>
            <a:off x="4947441" y="5080913"/>
            <a:ext cx="45412" cy="77915"/>
          </a:xfrm>
          <a:custGeom>
            <a:avLst/>
            <a:gdLst>
              <a:gd name="connsiteX0" fmla="*/ 6455 w 45412"/>
              <a:gd name="connsiteY0" fmla="*/ 77801 h 77915"/>
              <a:gd name="connsiteX1" fmla="*/ 0 w 45412"/>
              <a:gd name="connsiteY1" fmla="*/ 77801 h 77915"/>
              <a:gd name="connsiteX2" fmla="*/ 0 w 45412"/>
              <a:gd name="connsiteY2" fmla="*/ 0 h 77915"/>
              <a:gd name="connsiteX3" fmla="*/ 6455 w 45412"/>
              <a:gd name="connsiteY3" fmla="*/ 0 h 77915"/>
              <a:gd name="connsiteX4" fmla="*/ 6455 w 45412"/>
              <a:gd name="connsiteY4" fmla="*/ 38612 h 77915"/>
              <a:gd name="connsiteX5" fmla="*/ 25242 w 45412"/>
              <a:gd name="connsiteY5" fmla="*/ 26164 h 77915"/>
              <a:gd name="connsiteX6" fmla="*/ 45413 w 45412"/>
              <a:gd name="connsiteY6" fmla="*/ 48755 h 77915"/>
              <a:gd name="connsiteX7" fmla="*/ 45413 w 45412"/>
              <a:gd name="connsiteY7" fmla="*/ 77801 h 77915"/>
              <a:gd name="connsiteX8" fmla="*/ 38958 w 45412"/>
              <a:gd name="connsiteY8" fmla="*/ 77801 h 77915"/>
              <a:gd name="connsiteX9" fmla="*/ 38958 w 45412"/>
              <a:gd name="connsiteY9" fmla="*/ 49677 h 77915"/>
              <a:gd name="connsiteX10" fmla="*/ 23744 w 45412"/>
              <a:gd name="connsiteY10" fmla="*/ 32388 h 77915"/>
              <a:gd name="connsiteX11" fmla="*/ 6570 w 45412"/>
              <a:gd name="connsiteY11" fmla="*/ 52443 h 77915"/>
              <a:gd name="connsiteX12" fmla="*/ 6570 w 45412"/>
              <a:gd name="connsiteY12" fmla="*/ 77916 h 7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5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3" y="31120"/>
                  <a:pt x="16713" y="26164"/>
                  <a:pt x="25242" y="26164"/>
                </a:cubicBezTo>
                <a:cubicBezTo>
                  <a:pt x="38728" y="26164"/>
                  <a:pt x="45413" y="35615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16" name="Freeform: Shape 615">
            <a:extLst>
              <a:ext uri="{FF2B5EF4-FFF2-40B4-BE49-F238E27FC236}">
                <a16:creationId xmlns:a16="http://schemas.microsoft.com/office/drawing/2014/main" id="{37A0CB6D-98C6-4B28-B26F-78CC2CE39B00}"/>
              </a:ext>
            </a:extLst>
          </p:cNvPr>
          <p:cNvSpPr/>
          <p:nvPr/>
        </p:nvSpPr>
        <p:spPr>
          <a:xfrm>
            <a:off x="5005648" y="5106961"/>
            <a:ext cx="52097" cy="52559"/>
          </a:xfrm>
          <a:custGeom>
            <a:avLst/>
            <a:gdLst>
              <a:gd name="connsiteX0" fmla="*/ 45643 w 52097"/>
              <a:gd name="connsiteY0" fmla="*/ 39995 h 52559"/>
              <a:gd name="connsiteX1" fmla="*/ 25472 w 52097"/>
              <a:gd name="connsiteY1" fmla="*/ 52559 h 52559"/>
              <a:gd name="connsiteX2" fmla="*/ 0 w 52097"/>
              <a:gd name="connsiteY2" fmla="*/ 26510 h 52559"/>
              <a:gd name="connsiteX3" fmla="*/ 25472 w 52097"/>
              <a:gd name="connsiteY3" fmla="*/ 0 h 52559"/>
              <a:gd name="connsiteX4" fmla="*/ 45643 w 52097"/>
              <a:gd name="connsiteY4" fmla="*/ 12679 h 52559"/>
              <a:gd name="connsiteX5" fmla="*/ 45643 w 52097"/>
              <a:gd name="connsiteY5" fmla="*/ 807 h 52559"/>
              <a:gd name="connsiteX6" fmla="*/ 52098 w 52097"/>
              <a:gd name="connsiteY6" fmla="*/ 807 h 52559"/>
              <a:gd name="connsiteX7" fmla="*/ 52098 w 52097"/>
              <a:gd name="connsiteY7" fmla="*/ 51637 h 52559"/>
              <a:gd name="connsiteX8" fmla="*/ 45643 w 52097"/>
              <a:gd name="connsiteY8" fmla="*/ 51637 h 52559"/>
              <a:gd name="connsiteX9" fmla="*/ 45643 w 52097"/>
              <a:gd name="connsiteY9" fmla="*/ 39880 h 52559"/>
              <a:gd name="connsiteX10" fmla="*/ 6685 w 52097"/>
              <a:gd name="connsiteY10" fmla="*/ 26395 h 52559"/>
              <a:gd name="connsiteX11" fmla="*/ 26049 w 52097"/>
              <a:gd name="connsiteY11" fmla="*/ 46565 h 52559"/>
              <a:gd name="connsiteX12" fmla="*/ 45643 w 52097"/>
              <a:gd name="connsiteY12" fmla="*/ 26395 h 52559"/>
              <a:gd name="connsiteX13" fmla="*/ 26049 w 52097"/>
              <a:gd name="connsiteY13" fmla="*/ 6109 h 52559"/>
              <a:gd name="connsiteX14" fmla="*/ 6685 w 52097"/>
              <a:gd name="connsiteY14" fmla="*/ 26395 h 5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9">
                <a:moveTo>
                  <a:pt x="45643" y="39995"/>
                </a:moveTo>
                <a:cubicBezTo>
                  <a:pt x="42070" y="47718"/>
                  <a:pt x="34693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7"/>
                </a:lnTo>
                <a:lnTo>
                  <a:pt x="45643" y="51637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17" name="Freeform: Shape 616">
            <a:extLst>
              <a:ext uri="{FF2B5EF4-FFF2-40B4-BE49-F238E27FC236}">
                <a16:creationId xmlns:a16="http://schemas.microsoft.com/office/drawing/2014/main" id="{6AD0F3E9-2B45-4B0B-BB23-E08E2309EBB6}"/>
              </a:ext>
            </a:extLst>
          </p:cNvPr>
          <p:cNvSpPr/>
          <p:nvPr/>
        </p:nvSpPr>
        <p:spPr>
          <a:xfrm>
            <a:off x="5075150" y="5091286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18" name="Freeform: Shape 617">
            <a:extLst>
              <a:ext uri="{FF2B5EF4-FFF2-40B4-BE49-F238E27FC236}">
                <a16:creationId xmlns:a16="http://schemas.microsoft.com/office/drawing/2014/main" id="{E8B58E83-4321-4BB6-B7C6-37B5B45BE727}"/>
              </a:ext>
            </a:extLst>
          </p:cNvPr>
          <p:cNvSpPr/>
          <p:nvPr/>
        </p:nvSpPr>
        <p:spPr>
          <a:xfrm>
            <a:off x="5138082" y="5088059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6 h 70654"/>
              <a:gd name="connsiteX6" fmla="*/ 0 w 12332"/>
              <a:gd name="connsiteY6" fmla="*/ 4610 h 70654"/>
              <a:gd name="connsiteX7" fmla="*/ 1498 w 12332"/>
              <a:gd name="connsiteY7" fmla="*/ 19825 h 70654"/>
              <a:gd name="connsiteX8" fmla="*/ 8068 w 12332"/>
              <a:gd name="connsiteY8" fmla="*/ 19825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5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3" y="0"/>
                  <a:pt x="6455" y="346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3" y="9106"/>
                  <a:pt x="4380" y="9106"/>
                </a:cubicBezTo>
                <a:cubicBezTo>
                  <a:pt x="1844" y="9106"/>
                  <a:pt x="0" y="7031"/>
                  <a:pt x="0" y="4610"/>
                </a:cubicBezTo>
                <a:close/>
                <a:moveTo>
                  <a:pt x="1498" y="19825"/>
                </a:moveTo>
                <a:lnTo>
                  <a:pt x="8068" y="19825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5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19" name="Freeform: Shape 618">
            <a:extLst>
              <a:ext uri="{FF2B5EF4-FFF2-40B4-BE49-F238E27FC236}">
                <a16:creationId xmlns:a16="http://schemas.microsoft.com/office/drawing/2014/main" id="{355808F1-CDF0-4DE3-AE0F-946A34193238}"/>
              </a:ext>
            </a:extLst>
          </p:cNvPr>
          <p:cNvSpPr/>
          <p:nvPr/>
        </p:nvSpPr>
        <p:spPr>
          <a:xfrm>
            <a:off x="5163555" y="5091286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40 w 29506"/>
              <a:gd name="connsiteY3" fmla="*/ 0 h 68234"/>
              <a:gd name="connsiteX4" fmla="*/ 6340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40 w 29506"/>
              <a:gd name="connsiteY7" fmla="*/ 22591 h 68234"/>
              <a:gd name="connsiteX8" fmla="*/ 6340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40" y="68234"/>
                  <a:pt x="0" y="63509"/>
                  <a:pt x="0" y="50715"/>
                </a:cubicBezTo>
                <a:lnTo>
                  <a:pt x="0" y="0"/>
                </a:lnTo>
                <a:lnTo>
                  <a:pt x="6340" y="0"/>
                </a:lnTo>
                <a:lnTo>
                  <a:pt x="6340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40" y="22591"/>
                </a:lnTo>
                <a:lnTo>
                  <a:pt x="6340" y="51176"/>
                </a:lnTo>
                <a:cubicBezTo>
                  <a:pt x="6340" y="58898"/>
                  <a:pt x="10950" y="62125"/>
                  <a:pt x="17289" y="62125"/>
                </a:cubicBezTo>
                <a:cubicBezTo>
                  <a:pt x="21208" y="62125"/>
                  <a:pt x="25819" y="60973"/>
                  <a:pt x="29507" y="58322"/>
                </a:cubicBezTo>
                <a:lnTo>
                  <a:pt x="29507" y="64546"/>
                </a:lnTo>
                <a:cubicBezTo>
                  <a:pt x="25819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20" name="Freeform: Shape 619">
            <a:extLst>
              <a:ext uri="{FF2B5EF4-FFF2-40B4-BE49-F238E27FC236}">
                <a16:creationId xmlns:a16="http://schemas.microsoft.com/office/drawing/2014/main" id="{E86F2BEF-6399-4F29-A73D-6744ED4ECA9C}"/>
              </a:ext>
            </a:extLst>
          </p:cNvPr>
          <p:cNvSpPr/>
          <p:nvPr/>
        </p:nvSpPr>
        <p:spPr>
          <a:xfrm>
            <a:off x="5227985" y="5080913"/>
            <a:ext cx="45412" cy="77915"/>
          </a:xfrm>
          <a:custGeom>
            <a:avLst/>
            <a:gdLst>
              <a:gd name="connsiteX0" fmla="*/ 6455 w 45412"/>
              <a:gd name="connsiteY0" fmla="*/ 77801 h 77915"/>
              <a:gd name="connsiteX1" fmla="*/ 0 w 45412"/>
              <a:gd name="connsiteY1" fmla="*/ 77801 h 77915"/>
              <a:gd name="connsiteX2" fmla="*/ 0 w 45412"/>
              <a:gd name="connsiteY2" fmla="*/ 0 h 77915"/>
              <a:gd name="connsiteX3" fmla="*/ 6455 w 45412"/>
              <a:gd name="connsiteY3" fmla="*/ 0 h 77915"/>
              <a:gd name="connsiteX4" fmla="*/ 6455 w 45412"/>
              <a:gd name="connsiteY4" fmla="*/ 38612 h 77915"/>
              <a:gd name="connsiteX5" fmla="*/ 25242 w 45412"/>
              <a:gd name="connsiteY5" fmla="*/ 26164 h 77915"/>
              <a:gd name="connsiteX6" fmla="*/ 45413 w 45412"/>
              <a:gd name="connsiteY6" fmla="*/ 48755 h 77915"/>
              <a:gd name="connsiteX7" fmla="*/ 45413 w 45412"/>
              <a:gd name="connsiteY7" fmla="*/ 77801 h 77915"/>
              <a:gd name="connsiteX8" fmla="*/ 38958 w 45412"/>
              <a:gd name="connsiteY8" fmla="*/ 77801 h 77915"/>
              <a:gd name="connsiteX9" fmla="*/ 38958 w 45412"/>
              <a:gd name="connsiteY9" fmla="*/ 49677 h 77915"/>
              <a:gd name="connsiteX10" fmla="*/ 23744 w 45412"/>
              <a:gd name="connsiteY10" fmla="*/ 32388 h 77915"/>
              <a:gd name="connsiteX11" fmla="*/ 6570 w 45412"/>
              <a:gd name="connsiteY11" fmla="*/ 52443 h 77915"/>
              <a:gd name="connsiteX12" fmla="*/ 6570 w 45412"/>
              <a:gd name="connsiteY12" fmla="*/ 77916 h 7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5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3" y="31120"/>
                  <a:pt x="16713" y="26164"/>
                  <a:pt x="25242" y="26164"/>
                </a:cubicBezTo>
                <a:cubicBezTo>
                  <a:pt x="38728" y="26164"/>
                  <a:pt x="45413" y="35615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21" name="Freeform: Shape 620">
            <a:extLst>
              <a:ext uri="{FF2B5EF4-FFF2-40B4-BE49-F238E27FC236}">
                <a16:creationId xmlns:a16="http://schemas.microsoft.com/office/drawing/2014/main" id="{AC8E7854-A66C-42C8-AD7A-F6F29C596992}"/>
              </a:ext>
            </a:extLst>
          </p:cNvPr>
          <p:cNvSpPr/>
          <p:nvPr/>
        </p:nvSpPr>
        <p:spPr>
          <a:xfrm>
            <a:off x="5286077" y="5106961"/>
            <a:ext cx="52097" cy="52559"/>
          </a:xfrm>
          <a:custGeom>
            <a:avLst/>
            <a:gdLst>
              <a:gd name="connsiteX0" fmla="*/ 45643 w 52097"/>
              <a:gd name="connsiteY0" fmla="*/ 39995 h 52559"/>
              <a:gd name="connsiteX1" fmla="*/ 25472 w 52097"/>
              <a:gd name="connsiteY1" fmla="*/ 52559 h 52559"/>
              <a:gd name="connsiteX2" fmla="*/ 0 w 52097"/>
              <a:gd name="connsiteY2" fmla="*/ 26510 h 52559"/>
              <a:gd name="connsiteX3" fmla="*/ 25472 w 52097"/>
              <a:gd name="connsiteY3" fmla="*/ 0 h 52559"/>
              <a:gd name="connsiteX4" fmla="*/ 45643 w 52097"/>
              <a:gd name="connsiteY4" fmla="*/ 12679 h 52559"/>
              <a:gd name="connsiteX5" fmla="*/ 45643 w 52097"/>
              <a:gd name="connsiteY5" fmla="*/ 807 h 52559"/>
              <a:gd name="connsiteX6" fmla="*/ 52098 w 52097"/>
              <a:gd name="connsiteY6" fmla="*/ 807 h 52559"/>
              <a:gd name="connsiteX7" fmla="*/ 52098 w 52097"/>
              <a:gd name="connsiteY7" fmla="*/ 51637 h 52559"/>
              <a:gd name="connsiteX8" fmla="*/ 45643 w 52097"/>
              <a:gd name="connsiteY8" fmla="*/ 51637 h 52559"/>
              <a:gd name="connsiteX9" fmla="*/ 45643 w 52097"/>
              <a:gd name="connsiteY9" fmla="*/ 39880 h 52559"/>
              <a:gd name="connsiteX10" fmla="*/ 6685 w 52097"/>
              <a:gd name="connsiteY10" fmla="*/ 26395 h 52559"/>
              <a:gd name="connsiteX11" fmla="*/ 26049 w 52097"/>
              <a:gd name="connsiteY11" fmla="*/ 46565 h 52559"/>
              <a:gd name="connsiteX12" fmla="*/ 45643 w 52097"/>
              <a:gd name="connsiteY12" fmla="*/ 26395 h 52559"/>
              <a:gd name="connsiteX13" fmla="*/ 26049 w 52097"/>
              <a:gd name="connsiteY13" fmla="*/ 6109 h 52559"/>
              <a:gd name="connsiteX14" fmla="*/ 6685 w 52097"/>
              <a:gd name="connsiteY14" fmla="*/ 26395 h 5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9">
                <a:moveTo>
                  <a:pt x="45643" y="39995"/>
                </a:moveTo>
                <a:cubicBezTo>
                  <a:pt x="42070" y="47718"/>
                  <a:pt x="34694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7"/>
                </a:lnTo>
                <a:lnTo>
                  <a:pt x="45643" y="51637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22" name="Freeform: Shape 621">
            <a:extLst>
              <a:ext uri="{FF2B5EF4-FFF2-40B4-BE49-F238E27FC236}">
                <a16:creationId xmlns:a16="http://schemas.microsoft.com/office/drawing/2014/main" id="{C40A0972-6210-4A93-A121-E18B6D110DAD}"/>
              </a:ext>
            </a:extLst>
          </p:cNvPr>
          <p:cNvSpPr/>
          <p:nvPr/>
        </p:nvSpPr>
        <p:spPr>
          <a:xfrm>
            <a:off x="5352236" y="5106961"/>
            <a:ext cx="35846" cy="52559"/>
          </a:xfrm>
          <a:custGeom>
            <a:avLst/>
            <a:gdLst>
              <a:gd name="connsiteX0" fmla="*/ 17520 w 35846"/>
              <a:gd name="connsiteY0" fmla="*/ 47257 h 52559"/>
              <a:gd name="connsiteX1" fmla="*/ 29507 w 35846"/>
              <a:gd name="connsiteY1" fmla="*/ 38612 h 52559"/>
              <a:gd name="connsiteX2" fmla="*/ 23398 w 35846"/>
              <a:gd name="connsiteY2" fmla="*/ 31120 h 52559"/>
              <a:gd name="connsiteX3" fmla="*/ 10374 w 35846"/>
              <a:gd name="connsiteY3" fmla="*/ 26049 h 52559"/>
              <a:gd name="connsiteX4" fmla="*/ 1038 w 35846"/>
              <a:gd name="connsiteY4" fmla="*/ 13947 h 52559"/>
              <a:gd name="connsiteX5" fmla="*/ 18211 w 35846"/>
              <a:gd name="connsiteY5" fmla="*/ 0 h 52559"/>
              <a:gd name="connsiteX6" fmla="*/ 33656 w 35846"/>
              <a:gd name="connsiteY6" fmla="*/ 4841 h 52559"/>
              <a:gd name="connsiteX7" fmla="*/ 33656 w 35846"/>
              <a:gd name="connsiteY7" fmla="*/ 11641 h 52559"/>
              <a:gd name="connsiteX8" fmla="*/ 18327 w 35846"/>
              <a:gd name="connsiteY8" fmla="*/ 5302 h 52559"/>
              <a:gd name="connsiteX9" fmla="*/ 7492 w 35846"/>
              <a:gd name="connsiteY9" fmla="*/ 13255 h 52559"/>
              <a:gd name="connsiteX10" fmla="*/ 13486 w 35846"/>
              <a:gd name="connsiteY10" fmla="*/ 20516 h 52559"/>
              <a:gd name="connsiteX11" fmla="*/ 26510 w 35846"/>
              <a:gd name="connsiteY11" fmla="*/ 25588 h 52559"/>
              <a:gd name="connsiteX12" fmla="*/ 35846 w 35846"/>
              <a:gd name="connsiteY12" fmla="*/ 37460 h 52559"/>
              <a:gd name="connsiteX13" fmla="*/ 17404 w 35846"/>
              <a:gd name="connsiteY13" fmla="*/ 52559 h 52559"/>
              <a:gd name="connsiteX14" fmla="*/ 0 w 35846"/>
              <a:gd name="connsiteY14" fmla="*/ 47142 h 52559"/>
              <a:gd name="connsiteX15" fmla="*/ 0 w 35846"/>
              <a:gd name="connsiteY15" fmla="*/ 40111 h 52559"/>
              <a:gd name="connsiteX16" fmla="*/ 17520 w 35846"/>
              <a:gd name="connsiteY16" fmla="*/ 47257 h 5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9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4" y="26049"/>
                </a:lnTo>
                <a:cubicBezTo>
                  <a:pt x="4265" y="23513"/>
                  <a:pt x="1038" y="20056"/>
                  <a:pt x="1038" y="13947"/>
                </a:cubicBezTo>
                <a:cubicBezTo>
                  <a:pt x="1038" y="5302"/>
                  <a:pt x="8184" y="0"/>
                  <a:pt x="18211" y="0"/>
                </a:cubicBezTo>
                <a:cubicBezTo>
                  <a:pt x="24090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9" y="5302"/>
                  <a:pt x="18327" y="5302"/>
                </a:cubicBezTo>
                <a:cubicBezTo>
                  <a:pt x="12103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6" y="20516"/>
                </a:cubicBezTo>
                <a:lnTo>
                  <a:pt x="26510" y="25588"/>
                </a:lnTo>
                <a:cubicBezTo>
                  <a:pt x="32965" y="28239"/>
                  <a:pt x="35846" y="32158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1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23" name="Freeform: Shape 622">
            <a:extLst>
              <a:ext uri="{FF2B5EF4-FFF2-40B4-BE49-F238E27FC236}">
                <a16:creationId xmlns:a16="http://schemas.microsoft.com/office/drawing/2014/main" id="{003C44BD-CB0D-4C01-AB7C-10460E48602D}"/>
              </a:ext>
            </a:extLst>
          </p:cNvPr>
          <p:cNvSpPr/>
          <p:nvPr/>
        </p:nvSpPr>
        <p:spPr>
          <a:xfrm>
            <a:off x="5425427" y="5091286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40 w 29506"/>
              <a:gd name="connsiteY3" fmla="*/ 0 h 68234"/>
              <a:gd name="connsiteX4" fmla="*/ 6340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40 w 29506"/>
              <a:gd name="connsiteY7" fmla="*/ 22591 h 68234"/>
              <a:gd name="connsiteX8" fmla="*/ 6340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40" y="68234"/>
                  <a:pt x="0" y="63509"/>
                  <a:pt x="0" y="50715"/>
                </a:cubicBezTo>
                <a:lnTo>
                  <a:pt x="0" y="0"/>
                </a:lnTo>
                <a:lnTo>
                  <a:pt x="6340" y="0"/>
                </a:lnTo>
                <a:lnTo>
                  <a:pt x="6340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40" y="22591"/>
                </a:lnTo>
                <a:lnTo>
                  <a:pt x="6340" y="51176"/>
                </a:lnTo>
                <a:cubicBezTo>
                  <a:pt x="6340" y="58898"/>
                  <a:pt x="10950" y="62125"/>
                  <a:pt x="17289" y="62125"/>
                </a:cubicBezTo>
                <a:cubicBezTo>
                  <a:pt x="21208" y="62125"/>
                  <a:pt x="25819" y="60973"/>
                  <a:pt x="29507" y="58322"/>
                </a:cubicBezTo>
                <a:lnTo>
                  <a:pt x="29507" y="64546"/>
                </a:lnTo>
                <a:cubicBezTo>
                  <a:pt x="25819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24" name="Freeform: Shape 623">
            <a:extLst>
              <a:ext uri="{FF2B5EF4-FFF2-40B4-BE49-F238E27FC236}">
                <a16:creationId xmlns:a16="http://schemas.microsoft.com/office/drawing/2014/main" id="{8CCF7863-D99D-4163-8FFF-B3EFDFE1BE59}"/>
              </a:ext>
            </a:extLst>
          </p:cNvPr>
          <p:cNvSpPr/>
          <p:nvPr/>
        </p:nvSpPr>
        <p:spPr>
          <a:xfrm>
            <a:off x="5461734" y="5106961"/>
            <a:ext cx="52443" cy="52559"/>
          </a:xfrm>
          <a:custGeom>
            <a:avLst/>
            <a:gdLst>
              <a:gd name="connsiteX0" fmla="*/ 0 w 52443"/>
              <a:gd name="connsiteY0" fmla="*/ 26164 h 52559"/>
              <a:gd name="connsiteX1" fmla="*/ 26395 w 52443"/>
              <a:gd name="connsiteY1" fmla="*/ 0 h 52559"/>
              <a:gd name="connsiteX2" fmla="*/ 52444 w 52443"/>
              <a:gd name="connsiteY2" fmla="*/ 26164 h 52559"/>
              <a:gd name="connsiteX3" fmla="*/ 26395 w 52443"/>
              <a:gd name="connsiteY3" fmla="*/ 52559 h 52559"/>
              <a:gd name="connsiteX4" fmla="*/ 0 w 52443"/>
              <a:gd name="connsiteY4" fmla="*/ 26164 h 52559"/>
              <a:gd name="connsiteX5" fmla="*/ 26280 w 52443"/>
              <a:gd name="connsiteY5" fmla="*/ 6109 h 52559"/>
              <a:gd name="connsiteX6" fmla="*/ 6685 w 52443"/>
              <a:gd name="connsiteY6" fmla="*/ 26279 h 52559"/>
              <a:gd name="connsiteX7" fmla="*/ 26280 w 52443"/>
              <a:gd name="connsiteY7" fmla="*/ 46565 h 52559"/>
              <a:gd name="connsiteX8" fmla="*/ 45758 w 52443"/>
              <a:gd name="connsiteY8" fmla="*/ 26279 h 52559"/>
              <a:gd name="connsiteX9" fmla="*/ 26280 w 52443"/>
              <a:gd name="connsiteY9" fmla="*/ 6109 h 5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9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9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80" y="6109"/>
                </a:moveTo>
                <a:cubicBezTo>
                  <a:pt x="14754" y="6109"/>
                  <a:pt x="6685" y="14638"/>
                  <a:pt x="6685" y="26279"/>
                </a:cubicBezTo>
                <a:cubicBezTo>
                  <a:pt x="6685" y="37921"/>
                  <a:pt x="14754" y="46565"/>
                  <a:pt x="26280" y="46565"/>
                </a:cubicBezTo>
                <a:cubicBezTo>
                  <a:pt x="37806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80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25" name="Freeform: Shape 624">
            <a:extLst>
              <a:ext uri="{FF2B5EF4-FFF2-40B4-BE49-F238E27FC236}">
                <a16:creationId xmlns:a16="http://schemas.microsoft.com/office/drawing/2014/main" id="{AE20A6C4-A1A9-4F31-AFAA-96AC725C0346}"/>
              </a:ext>
            </a:extLst>
          </p:cNvPr>
          <p:cNvSpPr/>
          <p:nvPr/>
        </p:nvSpPr>
        <p:spPr>
          <a:xfrm>
            <a:off x="5552790" y="5080913"/>
            <a:ext cx="52097" cy="78722"/>
          </a:xfrm>
          <a:custGeom>
            <a:avLst/>
            <a:gdLst>
              <a:gd name="connsiteX0" fmla="*/ 26625 w 52097"/>
              <a:gd name="connsiteY0" fmla="*/ 78608 h 78722"/>
              <a:gd name="connsiteX1" fmla="*/ 6455 w 52097"/>
              <a:gd name="connsiteY1" fmla="*/ 65929 h 78722"/>
              <a:gd name="connsiteX2" fmla="*/ 6455 w 52097"/>
              <a:gd name="connsiteY2" fmla="*/ 77801 h 78722"/>
              <a:gd name="connsiteX3" fmla="*/ 0 w 52097"/>
              <a:gd name="connsiteY3" fmla="*/ 77801 h 78722"/>
              <a:gd name="connsiteX4" fmla="*/ 0 w 52097"/>
              <a:gd name="connsiteY4" fmla="*/ 0 h 78722"/>
              <a:gd name="connsiteX5" fmla="*/ 6455 w 52097"/>
              <a:gd name="connsiteY5" fmla="*/ 0 h 78722"/>
              <a:gd name="connsiteX6" fmla="*/ 6455 w 52097"/>
              <a:gd name="connsiteY6" fmla="*/ 38843 h 78722"/>
              <a:gd name="connsiteX7" fmla="*/ 26625 w 52097"/>
              <a:gd name="connsiteY7" fmla="*/ 26164 h 78722"/>
              <a:gd name="connsiteX8" fmla="*/ 52098 w 52097"/>
              <a:gd name="connsiteY8" fmla="*/ 52328 h 78722"/>
              <a:gd name="connsiteX9" fmla="*/ 26625 w 52097"/>
              <a:gd name="connsiteY9" fmla="*/ 78723 h 78722"/>
              <a:gd name="connsiteX10" fmla="*/ 45413 w 52097"/>
              <a:gd name="connsiteY10" fmla="*/ 52328 h 78722"/>
              <a:gd name="connsiteX11" fmla="*/ 26049 w 52097"/>
              <a:gd name="connsiteY11" fmla="*/ 32157 h 78722"/>
              <a:gd name="connsiteX12" fmla="*/ 6455 w 52097"/>
              <a:gd name="connsiteY12" fmla="*/ 52328 h 78722"/>
              <a:gd name="connsiteX13" fmla="*/ 26049 w 52097"/>
              <a:gd name="connsiteY13" fmla="*/ 72614 h 78722"/>
              <a:gd name="connsiteX14" fmla="*/ 45413 w 52097"/>
              <a:gd name="connsiteY14" fmla="*/ 52328 h 7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2">
                <a:moveTo>
                  <a:pt x="26625" y="78608"/>
                </a:moveTo>
                <a:cubicBezTo>
                  <a:pt x="17289" y="78608"/>
                  <a:pt x="9912" y="73651"/>
                  <a:pt x="6455" y="65929"/>
                </a:cubicBez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843"/>
                </a:lnTo>
                <a:cubicBezTo>
                  <a:pt x="10028" y="31120"/>
                  <a:pt x="17404" y="26164"/>
                  <a:pt x="26625" y="26164"/>
                </a:cubicBezTo>
                <a:cubicBezTo>
                  <a:pt x="41494" y="26164"/>
                  <a:pt x="52098" y="37114"/>
                  <a:pt x="52098" y="52328"/>
                </a:cubicBezTo>
                <a:cubicBezTo>
                  <a:pt x="52098" y="67542"/>
                  <a:pt x="41494" y="78723"/>
                  <a:pt x="26625" y="78723"/>
                </a:cubicBezTo>
                <a:close/>
                <a:moveTo>
                  <a:pt x="45413" y="52328"/>
                </a:moveTo>
                <a:cubicBezTo>
                  <a:pt x="45413" y="40687"/>
                  <a:pt x="37460" y="32157"/>
                  <a:pt x="26049" y="32157"/>
                </a:cubicBezTo>
                <a:cubicBezTo>
                  <a:pt x="14638" y="32157"/>
                  <a:pt x="6455" y="40687"/>
                  <a:pt x="6455" y="52328"/>
                </a:cubicBezTo>
                <a:cubicBezTo>
                  <a:pt x="6455" y="63969"/>
                  <a:pt x="14638" y="72614"/>
                  <a:pt x="26049" y="72614"/>
                </a:cubicBezTo>
                <a:cubicBezTo>
                  <a:pt x="37460" y="72614"/>
                  <a:pt x="45413" y="64085"/>
                  <a:pt x="45413" y="5232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26" name="Freeform: Shape 625">
            <a:extLst>
              <a:ext uri="{FF2B5EF4-FFF2-40B4-BE49-F238E27FC236}">
                <a16:creationId xmlns:a16="http://schemas.microsoft.com/office/drawing/2014/main" id="{8808725E-BF91-4E63-BB52-DA8ED71AEEFD}"/>
              </a:ext>
            </a:extLst>
          </p:cNvPr>
          <p:cNvSpPr/>
          <p:nvPr/>
        </p:nvSpPr>
        <p:spPr>
          <a:xfrm>
            <a:off x="5615030" y="5107077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1 h 52443"/>
              <a:gd name="connsiteX8" fmla="*/ 27086 w 49216"/>
              <a:gd name="connsiteY8" fmla="*/ 52444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1"/>
                  <a:pt x="45643" y="40341"/>
                </a:cubicBezTo>
                <a:lnTo>
                  <a:pt x="45643" y="46681"/>
                </a:lnTo>
                <a:cubicBezTo>
                  <a:pt x="40226" y="50600"/>
                  <a:pt x="33771" y="52444"/>
                  <a:pt x="27086" y="52444"/>
                </a:cubicBezTo>
                <a:cubicBezTo>
                  <a:pt x="11065" y="52444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6"/>
                  <a:pt x="35500" y="5878"/>
                  <a:pt x="25127" y="5878"/>
                </a:cubicBezTo>
                <a:cubicBezTo>
                  <a:pt x="14753" y="5878"/>
                  <a:pt x="7953" y="13486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27" name="Freeform: Shape 626">
            <a:extLst>
              <a:ext uri="{FF2B5EF4-FFF2-40B4-BE49-F238E27FC236}">
                <a16:creationId xmlns:a16="http://schemas.microsoft.com/office/drawing/2014/main" id="{8D2C40A9-256E-4067-8977-F27C0E5FBF5E}"/>
              </a:ext>
            </a:extLst>
          </p:cNvPr>
          <p:cNvSpPr/>
          <p:nvPr/>
        </p:nvSpPr>
        <p:spPr>
          <a:xfrm>
            <a:off x="5698940" y="5080797"/>
            <a:ext cx="52097" cy="78723"/>
          </a:xfrm>
          <a:custGeom>
            <a:avLst/>
            <a:gdLst>
              <a:gd name="connsiteX0" fmla="*/ 45643 w 52097"/>
              <a:gd name="connsiteY0" fmla="*/ 66159 h 78723"/>
              <a:gd name="connsiteX1" fmla="*/ 25472 w 52097"/>
              <a:gd name="connsiteY1" fmla="*/ 78723 h 78723"/>
              <a:gd name="connsiteX2" fmla="*/ 0 w 52097"/>
              <a:gd name="connsiteY2" fmla="*/ 52674 h 78723"/>
              <a:gd name="connsiteX3" fmla="*/ 25472 w 52097"/>
              <a:gd name="connsiteY3" fmla="*/ 26164 h 78723"/>
              <a:gd name="connsiteX4" fmla="*/ 45643 w 52097"/>
              <a:gd name="connsiteY4" fmla="*/ 38843 h 78723"/>
              <a:gd name="connsiteX5" fmla="*/ 45643 w 52097"/>
              <a:gd name="connsiteY5" fmla="*/ 0 h 78723"/>
              <a:gd name="connsiteX6" fmla="*/ 52098 w 52097"/>
              <a:gd name="connsiteY6" fmla="*/ 0 h 78723"/>
              <a:gd name="connsiteX7" fmla="*/ 52098 w 52097"/>
              <a:gd name="connsiteY7" fmla="*/ 77801 h 78723"/>
              <a:gd name="connsiteX8" fmla="*/ 45643 w 52097"/>
              <a:gd name="connsiteY8" fmla="*/ 77801 h 78723"/>
              <a:gd name="connsiteX9" fmla="*/ 45643 w 52097"/>
              <a:gd name="connsiteY9" fmla="*/ 66044 h 78723"/>
              <a:gd name="connsiteX10" fmla="*/ 6685 w 52097"/>
              <a:gd name="connsiteY10" fmla="*/ 52559 h 78723"/>
              <a:gd name="connsiteX11" fmla="*/ 26049 w 52097"/>
              <a:gd name="connsiteY11" fmla="*/ 72729 h 78723"/>
              <a:gd name="connsiteX12" fmla="*/ 45643 w 52097"/>
              <a:gd name="connsiteY12" fmla="*/ 52559 h 78723"/>
              <a:gd name="connsiteX13" fmla="*/ 26049 w 52097"/>
              <a:gd name="connsiteY13" fmla="*/ 32273 h 78723"/>
              <a:gd name="connsiteX14" fmla="*/ 6685 w 52097"/>
              <a:gd name="connsiteY14" fmla="*/ 52559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45643" y="66159"/>
                </a:moveTo>
                <a:cubicBezTo>
                  <a:pt x="42070" y="73767"/>
                  <a:pt x="34694" y="78723"/>
                  <a:pt x="25472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2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4"/>
                </a:lnTo>
                <a:close/>
                <a:moveTo>
                  <a:pt x="6685" y="52559"/>
                </a:moveTo>
                <a:cubicBezTo>
                  <a:pt x="6685" y="64200"/>
                  <a:pt x="14638" y="72729"/>
                  <a:pt x="26049" y="72729"/>
                </a:cubicBezTo>
                <a:cubicBezTo>
                  <a:pt x="37460" y="72729"/>
                  <a:pt x="45643" y="64200"/>
                  <a:pt x="45643" y="52559"/>
                </a:cubicBezTo>
                <a:cubicBezTo>
                  <a:pt x="45643" y="40917"/>
                  <a:pt x="37460" y="32273"/>
                  <a:pt x="26049" y="32273"/>
                </a:cubicBezTo>
                <a:cubicBezTo>
                  <a:pt x="14638" y="32273"/>
                  <a:pt x="6685" y="40802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28" name="Freeform: Shape 627">
            <a:extLst>
              <a:ext uri="{FF2B5EF4-FFF2-40B4-BE49-F238E27FC236}">
                <a16:creationId xmlns:a16="http://schemas.microsoft.com/office/drawing/2014/main" id="{305F8BB7-BB5E-4E43-8557-579E3F33CEA2}"/>
              </a:ext>
            </a:extLst>
          </p:cNvPr>
          <p:cNvSpPr/>
          <p:nvPr/>
        </p:nvSpPr>
        <p:spPr>
          <a:xfrm>
            <a:off x="5765215" y="5106961"/>
            <a:ext cx="52443" cy="52559"/>
          </a:xfrm>
          <a:custGeom>
            <a:avLst/>
            <a:gdLst>
              <a:gd name="connsiteX0" fmla="*/ 0 w 52443"/>
              <a:gd name="connsiteY0" fmla="*/ 26164 h 52559"/>
              <a:gd name="connsiteX1" fmla="*/ 26395 w 52443"/>
              <a:gd name="connsiteY1" fmla="*/ 0 h 52559"/>
              <a:gd name="connsiteX2" fmla="*/ 52443 w 52443"/>
              <a:gd name="connsiteY2" fmla="*/ 26164 h 52559"/>
              <a:gd name="connsiteX3" fmla="*/ 26395 w 52443"/>
              <a:gd name="connsiteY3" fmla="*/ 52559 h 52559"/>
              <a:gd name="connsiteX4" fmla="*/ 0 w 52443"/>
              <a:gd name="connsiteY4" fmla="*/ 26164 h 52559"/>
              <a:gd name="connsiteX5" fmla="*/ 26279 w 52443"/>
              <a:gd name="connsiteY5" fmla="*/ 6109 h 52559"/>
              <a:gd name="connsiteX6" fmla="*/ 6685 w 52443"/>
              <a:gd name="connsiteY6" fmla="*/ 26279 h 52559"/>
              <a:gd name="connsiteX7" fmla="*/ 26279 w 52443"/>
              <a:gd name="connsiteY7" fmla="*/ 46565 h 52559"/>
              <a:gd name="connsiteX8" fmla="*/ 45758 w 52443"/>
              <a:gd name="connsiteY8" fmla="*/ 26279 h 52559"/>
              <a:gd name="connsiteX9" fmla="*/ 26279 w 52443"/>
              <a:gd name="connsiteY9" fmla="*/ 6109 h 5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9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3" y="10950"/>
                  <a:pt x="52443" y="26164"/>
                </a:cubicBezTo>
                <a:cubicBezTo>
                  <a:pt x="52443" y="41379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29" name="Freeform: Shape 628">
            <a:extLst>
              <a:ext uri="{FF2B5EF4-FFF2-40B4-BE49-F238E27FC236}">
                <a16:creationId xmlns:a16="http://schemas.microsoft.com/office/drawing/2014/main" id="{50677E82-B16D-4155-8834-B869C706711C}"/>
              </a:ext>
            </a:extLst>
          </p:cNvPr>
          <p:cNvSpPr/>
          <p:nvPr/>
        </p:nvSpPr>
        <p:spPr>
          <a:xfrm>
            <a:off x="5831720" y="5107077"/>
            <a:ext cx="45412" cy="51751"/>
          </a:xfrm>
          <a:custGeom>
            <a:avLst/>
            <a:gdLst>
              <a:gd name="connsiteX0" fmla="*/ 6455 w 45412"/>
              <a:gd name="connsiteY0" fmla="*/ 51637 h 51751"/>
              <a:gd name="connsiteX1" fmla="*/ 0 w 45412"/>
              <a:gd name="connsiteY1" fmla="*/ 51637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7 h 51751"/>
              <a:gd name="connsiteX8" fmla="*/ 38958 w 45412"/>
              <a:gd name="connsiteY8" fmla="*/ 51637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3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30" name="Freeform: Shape 629">
            <a:extLst>
              <a:ext uri="{FF2B5EF4-FFF2-40B4-BE49-F238E27FC236}">
                <a16:creationId xmlns:a16="http://schemas.microsoft.com/office/drawing/2014/main" id="{74E4055E-5F0C-4259-9ABC-D5FBAF1AAA18}"/>
              </a:ext>
            </a:extLst>
          </p:cNvPr>
          <p:cNvSpPr/>
          <p:nvPr/>
        </p:nvSpPr>
        <p:spPr>
          <a:xfrm>
            <a:off x="5889696" y="5107077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7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1 h 52443"/>
              <a:gd name="connsiteX8" fmla="*/ 27087 w 49216"/>
              <a:gd name="connsiteY8" fmla="*/ 52444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7" y="46565"/>
                </a:cubicBezTo>
                <a:cubicBezTo>
                  <a:pt x="33771" y="46565"/>
                  <a:pt x="40226" y="44491"/>
                  <a:pt x="45643" y="40341"/>
                </a:cubicBezTo>
                <a:lnTo>
                  <a:pt x="45643" y="46681"/>
                </a:lnTo>
                <a:cubicBezTo>
                  <a:pt x="40226" y="50600"/>
                  <a:pt x="33771" y="52444"/>
                  <a:pt x="27087" y="52444"/>
                </a:cubicBezTo>
                <a:cubicBezTo>
                  <a:pt x="11065" y="52444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6"/>
                  <a:pt x="35500" y="5878"/>
                  <a:pt x="25127" y="5878"/>
                </a:cubicBezTo>
                <a:cubicBezTo>
                  <a:pt x="14754" y="5878"/>
                  <a:pt x="7953" y="13486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31" name="Freeform: Shape 630">
            <a:extLst>
              <a:ext uri="{FF2B5EF4-FFF2-40B4-BE49-F238E27FC236}">
                <a16:creationId xmlns:a16="http://schemas.microsoft.com/office/drawing/2014/main" id="{F3573550-0BEB-438C-88DC-DA87D7F819AD}"/>
              </a:ext>
            </a:extLst>
          </p:cNvPr>
          <p:cNvSpPr/>
          <p:nvPr/>
        </p:nvSpPr>
        <p:spPr>
          <a:xfrm>
            <a:off x="5975796" y="5107884"/>
            <a:ext cx="44605" cy="51636"/>
          </a:xfrm>
          <a:custGeom>
            <a:avLst/>
            <a:gdLst>
              <a:gd name="connsiteX0" fmla="*/ 38151 w 44605"/>
              <a:gd name="connsiteY0" fmla="*/ 0 h 51636"/>
              <a:gd name="connsiteX1" fmla="*/ 44606 w 44605"/>
              <a:gd name="connsiteY1" fmla="*/ 0 h 51636"/>
              <a:gd name="connsiteX2" fmla="*/ 44606 w 44605"/>
              <a:gd name="connsiteY2" fmla="*/ 28585 h 51636"/>
              <a:gd name="connsiteX3" fmla="*/ 22361 w 44605"/>
              <a:gd name="connsiteY3" fmla="*/ 51637 h 51636"/>
              <a:gd name="connsiteX4" fmla="*/ 0 w 44605"/>
              <a:gd name="connsiteY4" fmla="*/ 28585 h 51636"/>
              <a:gd name="connsiteX5" fmla="*/ 0 w 44605"/>
              <a:gd name="connsiteY5" fmla="*/ 0 h 51636"/>
              <a:gd name="connsiteX6" fmla="*/ 6455 w 44605"/>
              <a:gd name="connsiteY6" fmla="*/ 0 h 51636"/>
              <a:gd name="connsiteX7" fmla="*/ 6455 w 44605"/>
              <a:gd name="connsiteY7" fmla="*/ 29276 h 51636"/>
              <a:gd name="connsiteX8" fmla="*/ 22361 w 44605"/>
              <a:gd name="connsiteY8" fmla="*/ 45643 h 51636"/>
              <a:gd name="connsiteX9" fmla="*/ 38151 w 44605"/>
              <a:gd name="connsiteY9" fmla="*/ 29276 h 51636"/>
              <a:gd name="connsiteX10" fmla="*/ 38151 w 44605"/>
              <a:gd name="connsiteY10" fmla="*/ 0 h 5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6">
                <a:moveTo>
                  <a:pt x="38151" y="0"/>
                </a:moveTo>
                <a:lnTo>
                  <a:pt x="44606" y="0"/>
                </a:lnTo>
                <a:lnTo>
                  <a:pt x="44606" y="28585"/>
                </a:lnTo>
                <a:cubicBezTo>
                  <a:pt x="44606" y="42992"/>
                  <a:pt x="35846" y="51637"/>
                  <a:pt x="22361" y="51637"/>
                </a:cubicBezTo>
                <a:cubicBezTo>
                  <a:pt x="8875" y="51637"/>
                  <a:pt x="0" y="42992"/>
                  <a:pt x="0" y="28585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6"/>
                </a:lnTo>
                <a:cubicBezTo>
                  <a:pt x="6455" y="40111"/>
                  <a:pt x="12909" y="45643"/>
                  <a:pt x="22361" y="45643"/>
                </a:cubicBezTo>
                <a:cubicBezTo>
                  <a:pt x="31811" y="45643"/>
                  <a:pt x="38151" y="39995"/>
                  <a:pt x="38151" y="29276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32" name="Freeform: Shape 631">
            <a:extLst>
              <a:ext uri="{FF2B5EF4-FFF2-40B4-BE49-F238E27FC236}">
                <a16:creationId xmlns:a16="http://schemas.microsoft.com/office/drawing/2014/main" id="{D7F1DCB5-8146-47F5-9EAF-EB1BC6B420AC}"/>
              </a:ext>
            </a:extLst>
          </p:cNvPr>
          <p:cNvSpPr/>
          <p:nvPr/>
        </p:nvSpPr>
        <p:spPr>
          <a:xfrm>
            <a:off x="6036884" y="5107077"/>
            <a:ext cx="45412" cy="51751"/>
          </a:xfrm>
          <a:custGeom>
            <a:avLst/>
            <a:gdLst>
              <a:gd name="connsiteX0" fmla="*/ 6455 w 45412"/>
              <a:gd name="connsiteY0" fmla="*/ 51637 h 51751"/>
              <a:gd name="connsiteX1" fmla="*/ 0 w 45412"/>
              <a:gd name="connsiteY1" fmla="*/ 51637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7 h 51751"/>
              <a:gd name="connsiteX8" fmla="*/ 38958 w 45412"/>
              <a:gd name="connsiteY8" fmla="*/ 51637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7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33" name="Freeform: Shape 632">
            <a:extLst>
              <a:ext uri="{FF2B5EF4-FFF2-40B4-BE49-F238E27FC236}">
                <a16:creationId xmlns:a16="http://schemas.microsoft.com/office/drawing/2014/main" id="{DB7DDF2B-0438-4379-9647-39D566BFA514}"/>
              </a:ext>
            </a:extLst>
          </p:cNvPr>
          <p:cNvSpPr/>
          <p:nvPr/>
        </p:nvSpPr>
        <p:spPr>
          <a:xfrm>
            <a:off x="6095090" y="5080797"/>
            <a:ext cx="52097" cy="78723"/>
          </a:xfrm>
          <a:custGeom>
            <a:avLst/>
            <a:gdLst>
              <a:gd name="connsiteX0" fmla="*/ 45643 w 52097"/>
              <a:gd name="connsiteY0" fmla="*/ 66159 h 78723"/>
              <a:gd name="connsiteX1" fmla="*/ 25473 w 52097"/>
              <a:gd name="connsiteY1" fmla="*/ 78723 h 78723"/>
              <a:gd name="connsiteX2" fmla="*/ 0 w 52097"/>
              <a:gd name="connsiteY2" fmla="*/ 52674 h 78723"/>
              <a:gd name="connsiteX3" fmla="*/ 25473 w 52097"/>
              <a:gd name="connsiteY3" fmla="*/ 26164 h 78723"/>
              <a:gd name="connsiteX4" fmla="*/ 45643 w 52097"/>
              <a:gd name="connsiteY4" fmla="*/ 38843 h 78723"/>
              <a:gd name="connsiteX5" fmla="*/ 45643 w 52097"/>
              <a:gd name="connsiteY5" fmla="*/ 0 h 78723"/>
              <a:gd name="connsiteX6" fmla="*/ 52098 w 52097"/>
              <a:gd name="connsiteY6" fmla="*/ 0 h 78723"/>
              <a:gd name="connsiteX7" fmla="*/ 52098 w 52097"/>
              <a:gd name="connsiteY7" fmla="*/ 77801 h 78723"/>
              <a:gd name="connsiteX8" fmla="*/ 45643 w 52097"/>
              <a:gd name="connsiteY8" fmla="*/ 77801 h 78723"/>
              <a:gd name="connsiteX9" fmla="*/ 45643 w 52097"/>
              <a:gd name="connsiteY9" fmla="*/ 66044 h 78723"/>
              <a:gd name="connsiteX10" fmla="*/ 6685 w 52097"/>
              <a:gd name="connsiteY10" fmla="*/ 52559 h 78723"/>
              <a:gd name="connsiteX11" fmla="*/ 26049 w 52097"/>
              <a:gd name="connsiteY11" fmla="*/ 72729 h 78723"/>
              <a:gd name="connsiteX12" fmla="*/ 45643 w 52097"/>
              <a:gd name="connsiteY12" fmla="*/ 52559 h 78723"/>
              <a:gd name="connsiteX13" fmla="*/ 26049 w 52097"/>
              <a:gd name="connsiteY13" fmla="*/ 32273 h 78723"/>
              <a:gd name="connsiteX14" fmla="*/ 6685 w 52097"/>
              <a:gd name="connsiteY14" fmla="*/ 52559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45643" y="66159"/>
                </a:moveTo>
                <a:cubicBezTo>
                  <a:pt x="42070" y="73767"/>
                  <a:pt x="34694" y="78723"/>
                  <a:pt x="25473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3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4"/>
                </a:lnTo>
                <a:close/>
                <a:moveTo>
                  <a:pt x="6685" y="52559"/>
                </a:moveTo>
                <a:cubicBezTo>
                  <a:pt x="6685" y="64200"/>
                  <a:pt x="14638" y="72729"/>
                  <a:pt x="26049" y="72729"/>
                </a:cubicBezTo>
                <a:cubicBezTo>
                  <a:pt x="37460" y="72729"/>
                  <a:pt x="45643" y="64200"/>
                  <a:pt x="45643" y="52559"/>
                </a:cubicBezTo>
                <a:cubicBezTo>
                  <a:pt x="45643" y="40917"/>
                  <a:pt x="37460" y="32273"/>
                  <a:pt x="26049" y="32273"/>
                </a:cubicBezTo>
                <a:cubicBezTo>
                  <a:pt x="14638" y="32273"/>
                  <a:pt x="6685" y="40802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34" name="Freeform: Shape 633">
            <a:extLst>
              <a:ext uri="{FF2B5EF4-FFF2-40B4-BE49-F238E27FC236}">
                <a16:creationId xmlns:a16="http://schemas.microsoft.com/office/drawing/2014/main" id="{16C06003-0E88-4FB0-A79A-EECAC1164838}"/>
              </a:ext>
            </a:extLst>
          </p:cNvPr>
          <p:cNvSpPr/>
          <p:nvPr/>
        </p:nvSpPr>
        <p:spPr>
          <a:xfrm>
            <a:off x="6161250" y="5107077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1 w 49216"/>
              <a:gd name="connsiteY4" fmla="*/ 28700 h 52443"/>
              <a:gd name="connsiteX5" fmla="*/ 27087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1 h 52443"/>
              <a:gd name="connsiteX8" fmla="*/ 27087 w 49216"/>
              <a:gd name="connsiteY8" fmla="*/ 52444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1" y="28700"/>
                </a:lnTo>
                <a:cubicBezTo>
                  <a:pt x="7838" y="39189"/>
                  <a:pt x="15675" y="46565"/>
                  <a:pt x="27087" y="46565"/>
                </a:cubicBezTo>
                <a:cubicBezTo>
                  <a:pt x="33771" y="46565"/>
                  <a:pt x="40226" y="44491"/>
                  <a:pt x="45643" y="40341"/>
                </a:cubicBezTo>
                <a:lnTo>
                  <a:pt x="45643" y="46681"/>
                </a:lnTo>
                <a:cubicBezTo>
                  <a:pt x="40226" y="50600"/>
                  <a:pt x="33771" y="52444"/>
                  <a:pt x="27087" y="52444"/>
                </a:cubicBezTo>
                <a:cubicBezTo>
                  <a:pt x="11065" y="52444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6"/>
                  <a:pt x="35500" y="5878"/>
                  <a:pt x="25127" y="5878"/>
                </a:cubicBezTo>
                <a:cubicBezTo>
                  <a:pt x="14754" y="5878"/>
                  <a:pt x="7953" y="13486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35" name="Freeform: Shape 634">
            <a:extLst>
              <a:ext uri="{FF2B5EF4-FFF2-40B4-BE49-F238E27FC236}">
                <a16:creationId xmlns:a16="http://schemas.microsoft.com/office/drawing/2014/main" id="{1FF7C8F7-D639-4C64-BDC4-F1060AAFA9C5}"/>
              </a:ext>
            </a:extLst>
          </p:cNvPr>
          <p:cNvSpPr/>
          <p:nvPr/>
        </p:nvSpPr>
        <p:spPr>
          <a:xfrm>
            <a:off x="6224528" y="5106961"/>
            <a:ext cx="25588" cy="51752"/>
          </a:xfrm>
          <a:custGeom>
            <a:avLst/>
            <a:gdLst>
              <a:gd name="connsiteX0" fmla="*/ 6455 w 25588"/>
              <a:gd name="connsiteY0" fmla="*/ 51752 h 51752"/>
              <a:gd name="connsiteX1" fmla="*/ 0 w 25588"/>
              <a:gd name="connsiteY1" fmla="*/ 51752 h 51752"/>
              <a:gd name="connsiteX2" fmla="*/ 0 w 25588"/>
              <a:gd name="connsiteY2" fmla="*/ 922 h 51752"/>
              <a:gd name="connsiteX3" fmla="*/ 6455 w 25588"/>
              <a:gd name="connsiteY3" fmla="*/ 922 h 51752"/>
              <a:gd name="connsiteX4" fmla="*/ 6455 w 25588"/>
              <a:gd name="connsiteY4" fmla="*/ 13947 h 51752"/>
              <a:gd name="connsiteX5" fmla="*/ 25588 w 25588"/>
              <a:gd name="connsiteY5" fmla="*/ 0 h 51752"/>
              <a:gd name="connsiteX6" fmla="*/ 25588 w 25588"/>
              <a:gd name="connsiteY6" fmla="*/ 7261 h 51752"/>
              <a:gd name="connsiteX7" fmla="*/ 6455 w 25588"/>
              <a:gd name="connsiteY7" fmla="*/ 27202 h 51752"/>
              <a:gd name="connsiteX8" fmla="*/ 6455 w 25588"/>
              <a:gd name="connsiteY8" fmla="*/ 51637 h 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8" h="51752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7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2"/>
                  <a:pt x="6455" y="27202"/>
                </a:cubicBezTo>
                <a:lnTo>
                  <a:pt x="6455" y="5163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36" name="Freeform: Shape 635">
            <a:extLst>
              <a:ext uri="{FF2B5EF4-FFF2-40B4-BE49-F238E27FC236}">
                <a16:creationId xmlns:a16="http://schemas.microsoft.com/office/drawing/2014/main" id="{3DB2F279-5777-42D4-BCA3-E7CE0C804184}"/>
              </a:ext>
            </a:extLst>
          </p:cNvPr>
          <p:cNvSpPr/>
          <p:nvPr/>
        </p:nvSpPr>
        <p:spPr>
          <a:xfrm>
            <a:off x="3565353" y="5203665"/>
            <a:ext cx="2678654" cy="105809"/>
          </a:xfrm>
          <a:custGeom>
            <a:avLst/>
            <a:gdLst>
              <a:gd name="connsiteX0" fmla="*/ 13140 w 2678654"/>
              <a:gd name="connsiteY0" fmla="*/ 105463 h 105809"/>
              <a:gd name="connsiteX1" fmla="*/ 6340 w 2678654"/>
              <a:gd name="connsiteY1" fmla="*/ 105463 h 105809"/>
              <a:gd name="connsiteX2" fmla="*/ 22476 w 2678654"/>
              <a:gd name="connsiteY2" fmla="*/ 72038 h 105809"/>
              <a:gd name="connsiteX3" fmla="*/ 0 w 2678654"/>
              <a:gd name="connsiteY3" fmla="*/ 28700 h 105809"/>
              <a:gd name="connsiteX4" fmla="*/ 7607 w 2678654"/>
              <a:gd name="connsiteY4" fmla="*/ 28700 h 105809"/>
              <a:gd name="connsiteX5" fmla="*/ 26049 w 2678654"/>
              <a:gd name="connsiteY5" fmla="*/ 64776 h 105809"/>
              <a:gd name="connsiteX6" fmla="*/ 43568 w 2678654"/>
              <a:gd name="connsiteY6" fmla="*/ 28700 h 105809"/>
              <a:gd name="connsiteX7" fmla="*/ 50369 w 2678654"/>
              <a:gd name="connsiteY7" fmla="*/ 28700 h 105809"/>
              <a:gd name="connsiteX8" fmla="*/ 13255 w 2678654"/>
              <a:gd name="connsiteY8" fmla="*/ 105463 h 105809"/>
              <a:gd name="connsiteX9" fmla="*/ 55095 w 2678654"/>
              <a:gd name="connsiteY9" fmla="*/ 53942 h 105809"/>
              <a:gd name="connsiteX10" fmla="*/ 81489 w 2678654"/>
              <a:gd name="connsiteY10" fmla="*/ 27778 h 105809"/>
              <a:gd name="connsiteX11" fmla="*/ 107538 w 2678654"/>
              <a:gd name="connsiteY11" fmla="*/ 53942 h 105809"/>
              <a:gd name="connsiteX12" fmla="*/ 81489 w 2678654"/>
              <a:gd name="connsiteY12" fmla="*/ 80337 h 105809"/>
              <a:gd name="connsiteX13" fmla="*/ 55095 w 2678654"/>
              <a:gd name="connsiteY13" fmla="*/ 53942 h 105809"/>
              <a:gd name="connsiteX14" fmla="*/ 81374 w 2678654"/>
              <a:gd name="connsiteY14" fmla="*/ 33887 h 105809"/>
              <a:gd name="connsiteX15" fmla="*/ 61780 w 2678654"/>
              <a:gd name="connsiteY15" fmla="*/ 54057 h 105809"/>
              <a:gd name="connsiteX16" fmla="*/ 81374 w 2678654"/>
              <a:gd name="connsiteY16" fmla="*/ 74343 h 105809"/>
              <a:gd name="connsiteX17" fmla="*/ 100853 w 2678654"/>
              <a:gd name="connsiteY17" fmla="*/ 54057 h 105809"/>
              <a:gd name="connsiteX18" fmla="*/ 81374 w 2678654"/>
              <a:gd name="connsiteY18" fmla="*/ 33887 h 105809"/>
              <a:gd name="connsiteX19" fmla="*/ 157792 w 2678654"/>
              <a:gd name="connsiteY19" fmla="*/ 28585 h 105809"/>
              <a:gd name="connsiteX20" fmla="*/ 164246 w 2678654"/>
              <a:gd name="connsiteY20" fmla="*/ 28585 h 105809"/>
              <a:gd name="connsiteX21" fmla="*/ 164246 w 2678654"/>
              <a:gd name="connsiteY21" fmla="*/ 57169 h 105809"/>
              <a:gd name="connsiteX22" fmla="*/ 142001 w 2678654"/>
              <a:gd name="connsiteY22" fmla="*/ 80221 h 105809"/>
              <a:gd name="connsiteX23" fmla="*/ 119640 w 2678654"/>
              <a:gd name="connsiteY23" fmla="*/ 57169 h 105809"/>
              <a:gd name="connsiteX24" fmla="*/ 119640 w 2678654"/>
              <a:gd name="connsiteY24" fmla="*/ 28585 h 105809"/>
              <a:gd name="connsiteX25" fmla="*/ 126095 w 2678654"/>
              <a:gd name="connsiteY25" fmla="*/ 28585 h 105809"/>
              <a:gd name="connsiteX26" fmla="*/ 126095 w 2678654"/>
              <a:gd name="connsiteY26" fmla="*/ 57861 h 105809"/>
              <a:gd name="connsiteX27" fmla="*/ 142001 w 2678654"/>
              <a:gd name="connsiteY27" fmla="*/ 74228 h 105809"/>
              <a:gd name="connsiteX28" fmla="*/ 157792 w 2678654"/>
              <a:gd name="connsiteY28" fmla="*/ 57861 h 105809"/>
              <a:gd name="connsiteX29" fmla="*/ 157792 w 2678654"/>
              <a:gd name="connsiteY29" fmla="*/ 28585 h 105809"/>
              <a:gd name="connsiteX30" fmla="*/ 187298 w 2678654"/>
              <a:gd name="connsiteY30" fmla="*/ 79414 h 105809"/>
              <a:gd name="connsiteX31" fmla="*/ 180844 w 2678654"/>
              <a:gd name="connsiteY31" fmla="*/ 79414 h 105809"/>
              <a:gd name="connsiteX32" fmla="*/ 180844 w 2678654"/>
              <a:gd name="connsiteY32" fmla="*/ 28585 h 105809"/>
              <a:gd name="connsiteX33" fmla="*/ 187298 w 2678654"/>
              <a:gd name="connsiteY33" fmla="*/ 28585 h 105809"/>
              <a:gd name="connsiteX34" fmla="*/ 187298 w 2678654"/>
              <a:gd name="connsiteY34" fmla="*/ 41609 h 105809"/>
              <a:gd name="connsiteX35" fmla="*/ 206432 w 2678654"/>
              <a:gd name="connsiteY35" fmla="*/ 27662 h 105809"/>
              <a:gd name="connsiteX36" fmla="*/ 206432 w 2678654"/>
              <a:gd name="connsiteY36" fmla="*/ 34924 h 105809"/>
              <a:gd name="connsiteX37" fmla="*/ 187298 w 2678654"/>
              <a:gd name="connsiteY37" fmla="*/ 54864 h 105809"/>
              <a:gd name="connsiteX38" fmla="*/ 187298 w 2678654"/>
              <a:gd name="connsiteY38" fmla="*/ 79299 h 105809"/>
              <a:gd name="connsiteX39" fmla="*/ 253919 w 2678654"/>
              <a:gd name="connsiteY39" fmla="*/ 74919 h 105809"/>
              <a:gd name="connsiteX40" fmla="*/ 265906 w 2678654"/>
              <a:gd name="connsiteY40" fmla="*/ 66275 h 105809"/>
              <a:gd name="connsiteX41" fmla="*/ 259797 w 2678654"/>
              <a:gd name="connsiteY41" fmla="*/ 58783 h 105809"/>
              <a:gd name="connsiteX42" fmla="*/ 246773 w 2678654"/>
              <a:gd name="connsiteY42" fmla="*/ 53711 h 105809"/>
              <a:gd name="connsiteX43" fmla="*/ 237437 w 2678654"/>
              <a:gd name="connsiteY43" fmla="*/ 41609 h 105809"/>
              <a:gd name="connsiteX44" fmla="*/ 254611 w 2678654"/>
              <a:gd name="connsiteY44" fmla="*/ 27662 h 105809"/>
              <a:gd name="connsiteX45" fmla="*/ 270056 w 2678654"/>
              <a:gd name="connsiteY45" fmla="*/ 32504 h 105809"/>
              <a:gd name="connsiteX46" fmla="*/ 270056 w 2678654"/>
              <a:gd name="connsiteY46" fmla="*/ 39304 h 105809"/>
              <a:gd name="connsiteX47" fmla="*/ 254726 w 2678654"/>
              <a:gd name="connsiteY47" fmla="*/ 32964 h 105809"/>
              <a:gd name="connsiteX48" fmla="*/ 243891 w 2678654"/>
              <a:gd name="connsiteY48" fmla="*/ 40917 h 105809"/>
              <a:gd name="connsiteX49" fmla="*/ 249885 w 2678654"/>
              <a:gd name="connsiteY49" fmla="*/ 48179 h 105809"/>
              <a:gd name="connsiteX50" fmla="*/ 262910 w 2678654"/>
              <a:gd name="connsiteY50" fmla="*/ 53250 h 105809"/>
              <a:gd name="connsiteX51" fmla="*/ 272246 w 2678654"/>
              <a:gd name="connsiteY51" fmla="*/ 65122 h 105809"/>
              <a:gd name="connsiteX52" fmla="*/ 253804 w 2678654"/>
              <a:gd name="connsiteY52" fmla="*/ 80221 h 105809"/>
              <a:gd name="connsiteX53" fmla="*/ 236399 w 2678654"/>
              <a:gd name="connsiteY53" fmla="*/ 74804 h 105809"/>
              <a:gd name="connsiteX54" fmla="*/ 236399 w 2678654"/>
              <a:gd name="connsiteY54" fmla="*/ 67773 h 105809"/>
              <a:gd name="connsiteX55" fmla="*/ 253919 w 2678654"/>
              <a:gd name="connsiteY55" fmla="*/ 74919 h 105809"/>
              <a:gd name="connsiteX56" fmla="*/ 322384 w 2678654"/>
              <a:gd name="connsiteY56" fmla="*/ 28585 h 105809"/>
              <a:gd name="connsiteX57" fmla="*/ 328838 w 2678654"/>
              <a:gd name="connsiteY57" fmla="*/ 28585 h 105809"/>
              <a:gd name="connsiteX58" fmla="*/ 328838 w 2678654"/>
              <a:gd name="connsiteY58" fmla="*/ 57169 h 105809"/>
              <a:gd name="connsiteX59" fmla="*/ 306593 w 2678654"/>
              <a:gd name="connsiteY59" fmla="*/ 80221 h 105809"/>
              <a:gd name="connsiteX60" fmla="*/ 284232 w 2678654"/>
              <a:gd name="connsiteY60" fmla="*/ 57169 h 105809"/>
              <a:gd name="connsiteX61" fmla="*/ 284232 w 2678654"/>
              <a:gd name="connsiteY61" fmla="*/ 28585 h 105809"/>
              <a:gd name="connsiteX62" fmla="*/ 290687 w 2678654"/>
              <a:gd name="connsiteY62" fmla="*/ 28585 h 105809"/>
              <a:gd name="connsiteX63" fmla="*/ 290687 w 2678654"/>
              <a:gd name="connsiteY63" fmla="*/ 57861 h 105809"/>
              <a:gd name="connsiteX64" fmla="*/ 306593 w 2678654"/>
              <a:gd name="connsiteY64" fmla="*/ 74228 h 105809"/>
              <a:gd name="connsiteX65" fmla="*/ 322384 w 2678654"/>
              <a:gd name="connsiteY65" fmla="*/ 57861 h 105809"/>
              <a:gd name="connsiteX66" fmla="*/ 322384 w 2678654"/>
              <a:gd name="connsiteY66" fmla="*/ 28585 h 105809"/>
              <a:gd name="connsiteX67" fmla="*/ 351890 w 2678654"/>
              <a:gd name="connsiteY67" fmla="*/ 67658 h 105809"/>
              <a:gd name="connsiteX68" fmla="*/ 351890 w 2678654"/>
              <a:gd name="connsiteY68" fmla="*/ 105463 h 105809"/>
              <a:gd name="connsiteX69" fmla="*/ 345436 w 2678654"/>
              <a:gd name="connsiteY69" fmla="*/ 105463 h 105809"/>
              <a:gd name="connsiteX70" fmla="*/ 345436 w 2678654"/>
              <a:gd name="connsiteY70" fmla="*/ 28700 h 105809"/>
              <a:gd name="connsiteX71" fmla="*/ 351890 w 2678654"/>
              <a:gd name="connsiteY71" fmla="*/ 28700 h 105809"/>
              <a:gd name="connsiteX72" fmla="*/ 351890 w 2678654"/>
              <a:gd name="connsiteY72" fmla="*/ 40572 h 105809"/>
              <a:gd name="connsiteX73" fmla="*/ 372176 w 2678654"/>
              <a:gd name="connsiteY73" fmla="*/ 27893 h 105809"/>
              <a:gd name="connsiteX74" fmla="*/ 397649 w 2678654"/>
              <a:gd name="connsiteY74" fmla="*/ 54057 h 105809"/>
              <a:gd name="connsiteX75" fmla="*/ 372176 w 2678654"/>
              <a:gd name="connsiteY75" fmla="*/ 80452 h 105809"/>
              <a:gd name="connsiteX76" fmla="*/ 351890 w 2678654"/>
              <a:gd name="connsiteY76" fmla="*/ 67773 h 105809"/>
              <a:gd name="connsiteX77" fmla="*/ 371485 w 2678654"/>
              <a:gd name="connsiteY77" fmla="*/ 33887 h 105809"/>
              <a:gd name="connsiteX78" fmla="*/ 351890 w 2678654"/>
              <a:gd name="connsiteY78" fmla="*/ 54057 h 105809"/>
              <a:gd name="connsiteX79" fmla="*/ 371485 w 2678654"/>
              <a:gd name="connsiteY79" fmla="*/ 74343 h 105809"/>
              <a:gd name="connsiteX80" fmla="*/ 390848 w 2678654"/>
              <a:gd name="connsiteY80" fmla="*/ 54057 h 105809"/>
              <a:gd name="connsiteX81" fmla="*/ 371485 w 2678654"/>
              <a:gd name="connsiteY81" fmla="*/ 33887 h 105809"/>
              <a:gd name="connsiteX82" fmla="*/ 407907 w 2678654"/>
              <a:gd name="connsiteY82" fmla="*/ 54288 h 105809"/>
              <a:gd name="connsiteX83" fmla="*/ 432919 w 2678654"/>
              <a:gd name="connsiteY83" fmla="*/ 27778 h 105809"/>
              <a:gd name="connsiteX84" fmla="*/ 457008 w 2678654"/>
              <a:gd name="connsiteY84" fmla="*/ 53366 h 105809"/>
              <a:gd name="connsiteX85" fmla="*/ 456777 w 2678654"/>
              <a:gd name="connsiteY85" fmla="*/ 56478 h 105809"/>
              <a:gd name="connsiteX86" fmla="*/ 414592 w 2678654"/>
              <a:gd name="connsiteY86" fmla="*/ 56478 h 105809"/>
              <a:gd name="connsiteX87" fmla="*/ 434878 w 2678654"/>
              <a:gd name="connsiteY87" fmla="*/ 74343 h 105809"/>
              <a:gd name="connsiteX88" fmla="*/ 453435 w 2678654"/>
              <a:gd name="connsiteY88" fmla="*/ 68119 h 105809"/>
              <a:gd name="connsiteX89" fmla="*/ 453435 w 2678654"/>
              <a:gd name="connsiteY89" fmla="*/ 74458 h 105809"/>
              <a:gd name="connsiteX90" fmla="*/ 434878 w 2678654"/>
              <a:gd name="connsiteY90" fmla="*/ 80221 h 105809"/>
              <a:gd name="connsiteX91" fmla="*/ 407792 w 2678654"/>
              <a:gd name="connsiteY91" fmla="*/ 54288 h 105809"/>
              <a:gd name="connsiteX92" fmla="*/ 450208 w 2678654"/>
              <a:gd name="connsiteY92" fmla="*/ 51176 h 105809"/>
              <a:gd name="connsiteX93" fmla="*/ 432919 w 2678654"/>
              <a:gd name="connsiteY93" fmla="*/ 33656 h 105809"/>
              <a:gd name="connsiteX94" fmla="*/ 414707 w 2678654"/>
              <a:gd name="connsiteY94" fmla="*/ 51176 h 105809"/>
              <a:gd name="connsiteX95" fmla="*/ 450208 w 2678654"/>
              <a:gd name="connsiteY95" fmla="*/ 51176 h 105809"/>
              <a:gd name="connsiteX96" fmla="*/ 477525 w 2678654"/>
              <a:gd name="connsiteY96" fmla="*/ 79414 h 105809"/>
              <a:gd name="connsiteX97" fmla="*/ 471070 w 2678654"/>
              <a:gd name="connsiteY97" fmla="*/ 79414 h 105809"/>
              <a:gd name="connsiteX98" fmla="*/ 471070 w 2678654"/>
              <a:gd name="connsiteY98" fmla="*/ 28585 h 105809"/>
              <a:gd name="connsiteX99" fmla="*/ 477525 w 2678654"/>
              <a:gd name="connsiteY99" fmla="*/ 28585 h 105809"/>
              <a:gd name="connsiteX100" fmla="*/ 477525 w 2678654"/>
              <a:gd name="connsiteY100" fmla="*/ 41609 h 105809"/>
              <a:gd name="connsiteX101" fmla="*/ 496658 w 2678654"/>
              <a:gd name="connsiteY101" fmla="*/ 27662 h 105809"/>
              <a:gd name="connsiteX102" fmla="*/ 496658 w 2678654"/>
              <a:gd name="connsiteY102" fmla="*/ 34924 h 105809"/>
              <a:gd name="connsiteX103" fmla="*/ 477525 w 2678654"/>
              <a:gd name="connsiteY103" fmla="*/ 54864 h 105809"/>
              <a:gd name="connsiteX104" fmla="*/ 477525 w 2678654"/>
              <a:gd name="connsiteY104" fmla="*/ 79299 h 105809"/>
              <a:gd name="connsiteX105" fmla="*/ 523975 w 2678654"/>
              <a:gd name="connsiteY105" fmla="*/ 81028 h 105809"/>
              <a:gd name="connsiteX106" fmla="*/ 498502 w 2678654"/>
              <a:gd name="connsiteY106" fmla="*/ 28585 h 105809"/>
              <a:gd name="connsiteX107" fmla="*/ 505994 w 2678654"/>
              <a:gd name="connsiteY107" fmla="*/ 28585 h 105809"/>
              <a:gd name="connsiteX108" fmla="*/ 524320 w 2678654"/>
              <a:gd name="connsiteY108" fmla="*/ 67427 h 105809"/>
              <a:gd name="connsiteX109" fmla="*/ 542531 w 2678654"/>
              <a:gd name="connsiteY109" fmla="*/ 28585 h 105809"/>
              <a:gd name="connsiteX110" fmla="*/ 549447 w 2678654"/>
              <a:gd name="connsiteY110" fmla="*/ 28585 h 105809"/>
              <a:gd name="connsiteX111" fmla="*/ 523975 w 2678654"/>
              <a:gd name="connsiteY111" fmla="*/ 81028 h 105809"/>
              <a:gd name="connsiteX112" fmla="*/ 558092 w 2678654"/>
              <a:gd name="connsiteY112" fmla="*/ 13370 h 105809"/>
              <a:gd name="connsiteX113" fmla="*/ 562472 w 2678654"/>
              <a:gd name="connsiteY113" fmla="*/ 8760 h 105809"/>
              <a:gd name="connsiteX114" fmla="*/ 565468 w 2678654"/>
              <a:gd name="connsiteY114" fmla="*/ 9682 h 105809"/>
              <a:gd name="connsiteX115" fmla="*/ 570425 w 2678654"/>
              <a:gd name="connsiteY115" fmla="*/ 13255 h 105809"/>
              <a:gd name="connsiteX116" fmla="*/ 565468 w 2678654"/>
              <a:gd name="connsiteY116" fmla="*/ 16828 h 105809"/>
              <a:gd name="connsiteX117" fmla="*/ 562472 w 2678654"/>
              <a:gd name="connsiteY117" fmla="*/ 17865 h 105809"/>
              <a:gd name="connsiteX118" fmla="*/ 558092 w 2678654"/>
              <a:gd name="connsiteY118" fmla="*/ 13370 h 105809"/>
              <a:gd name="connsiteX119" fmla="*/ 559705 w 2678654"/>
              <a:gd name="connsiteY119" fmla="*/ 28585 h 105809"/>
              <a:gd name="connsiteX120" fmla="*/ 566275 w 2678654"/>
              <a:gd name="connsiteY120" fmla="*/ 28585 h 105809"/>
              <a:gd name="connsiteX121" fmla="*/ 566275 w 2678654"/>
              <a:gd name="connsiteY121" fmla="*/ 79414 h 105809"/>
              <a:gd name="connsiteX122" fmla="*/ 559705 w 2678654"/>
              <a:gd name="connsiteY122" fmla="*/ 79414 h 105809"/>
              <a:gd name="connsiteX123" fmla="*/ 559705 w 2678654"/>
              <a:gd name="connsiteY123" fmla="*/ 28585 h 105809"/>
              <a:gd name="connsiteX124" fmla="*/ 597626 w 2678654"/>
              <a:gd name="connsiteY124" fmla="*/ 74919 h 105809"/>
              <a:gd name="connsiteX125" fmla="*/ 609613 w 2678654"/>
              <a:gd name="connsiteY125" fmla="*/ 66275 h 105809"/>
              <a:gd name="connsiteX126" fmla="*/ 603504 w 2678654"/>
              <a:gd name="connsiteY126" fmla="*/ 58783 h 105809"/>
              <a:gd name="connsiteX127" fmla="*/ 590480 w 2678654"/>
              <a:gd name="connsiteY127" fmla="*/ 53711 h 105809"/>
              <a:gd name="connsiteX128" fmla="*/ 581144 w 2678654"/>
              <a:gd name="connsiteY128" fmla="*/ 41609 h 105809"/>
              <a:gd name="connsiteX129" fmla="*/ 598317 w 2678654"/>
              <a:gd name="connsiteY129" fmla="*/ 27662 h 105809"/>
              <a:gd name="connsiteX130" fmla="*/ 613762 w 2678654"/>
              <a:gd name="connsiteY130" fmla="*/ 32504 h 105809"/>
              <a:gd name="connsiteX131" fmla="*/ 613762 w 2678654"/>
              <a:gd name="connsiteY131" fmla="*/ 39304 h 105809"/>
              <a:gd name="connsiteX132" fmla="*/ 598433 w 2678654"/>
              <a:gd name="connsiteY132" fmla="*/ 32964 h 105809"/>
              <a:gd name="connsiteX133" fmla="*/ 587598 w 2678654"/>
              <a:gd name="connsiteY133" fmla="*/ 40917 h 105809"/>
              <a:gd name="connsiteX134" fmla="*/ 593592 w 2678654"/>
              <a:gd name="connsiteY134" fmla="*/ 48179 h 105809"/>
              <a:gd name="connsiteX135" fmla="*/ 606616 w 2678654"/>
              <a:gd name="connsiteY135" fmla="*/ 53250 h 105809"/>
              <a:gd name="connsiteX136" fmla="*/ 615952 w 2678654"/>
              <a:gd name="connsiteY136" fmla="*/ 65122 h 105809"/>
              <a:gd name="connsiteX137" fmla="*/ 597511 w 2678654"/>
              <a:gd name="connsiteY137" fmla="*/ 80221 h 105809"/>
              <a:gd name="connsiteX138" fmla="*/ 580106 w 2678654"/>
              <a:gd name="connsiteY138" fmla="*/ 74804 h 105809"/>
              <a:gd name="connsiteX139" fmla="*/ 580106 w 2678654"/>
              <a:gd name="connsiteY139" fmla="*/ 67773 h 105809"/>
              <a:gd name="connsiteX140" fmla="*/ 597626 w 2678654"/>
              <a:gd name="connsiteY140" fmla="*/ 74919 h 105809"/>
              <a:gd name="connsiteX141" fmla="*/ 630245 w 2678654"/>
              <a:gd name="connsiteY141" fmla="*/ 16713 h 105809"/>
              <a:gd name="connsiteX142" fmla="*/ 625288 w 2678654"/>
              <a:gd name="connsiteY142" fmla="*/ 13140 h 105809"/>
              <a:gd name="connsiteX143" fmla="*/ 630245 w 2678654"/>
              <a:gd name="connsiteY143" fmla="*/ 9566 h 105809"/>
              <a:gd name="connsiteX144" fmla="*/ 633241 w 2678654"/>
              <a:gd name="connsiteY144" fmla="*/ 8645 h 105809"/>
              <a:gd name="connsiteX145" fmla="*/ 637621 w 2678654"/>
              <a:gd name="connsiteY145" fmla="*/ 13255 h 105809"/>
              <a:gd name="connsiteX146" fmla="*/ 633241 w 2678654"/>
              <a:gd name="connsiteY146" fmla="*/ 17750 h 105809"/>
              <a:gd name="connsiteX147" fmla="*/ 630245 w 2678654"/>
              <a:gd name="connsiteY147" fmla="*/ 16713 h 105809"/>
              <a:gd name="connsiteX148" fmla="*/ 629553 w 2678654"/>
              <a:gd name="connsiteY148" fmla="*/ 28585 h 105809"/>
              <a:gd name="connsiteX149" fmla="*/ 636123 w 2678654"/>
              <a:gd name="connsiteY149" fmla="*/ 28585 h 105809"/>
              <a:gd name="connsiteX150" fmla="*/ 636123 w 2678654"/>
              <a:gd name="connsiteY150" fmla="*/ 79414 h 105809"/>
              <a:gd name="connsiteX151" fmla="*/ 629553 w 2678654"/>
              <a:gd name="connsiteY151" fmla="*/ 79414 h 105809"/>
              <a:gd name="connsiteX152" fmla="*/ 629553 w 2678654"/>
              <a:gd name="connsiteY152" fmla="*/ 28585 h 105809"/>
              <a:gd name="connsiteX153" fmla="*/ 650185 w 2678654"/>
              <a:gd name="connsiteY153" fmla="*/ 53942 h 105809"/>
              <a:gd name="connsiteX154" fmla="*/ 676579 w 2678654"/>
              <a:gd name="connsiteY154" fmla="*/ 27778 h 105809"/>
              <a:gd name="connsiteX155" fmla="*/ 702628 w 2678654"/>
              <a:gd name="connsiteY155" fmla="*/ 53942 h 105809"/>
              <a:gd name="connsiteX156" fmla="*/ 676579 w 2678654"/>
              <a:gd name="connsiteY156" fmla="*/ 80337 h 105809"/>
              <a:gd name="connsiteX157" fmla="*/ 650185 w 2678654"/>
              <a:gd name="connsiteY157" fmla="*/ 53942 h 105809"/>
              <a:gd name="connsiteX158" fmla="*/ 676464 w 2678654"/>
              <a:gd name="connsiteY158" fmla="*/ 33887 h 105809"/>
              <a:gd name="connsiteX159" fmla="*/ 656870 w 2678654"/>
              <a:gd name="connsiteY159" fmla="*/ 54057 h 105809"/>
              <a:gd name="connsiteX160" fmla="*/ 676464 w 2678654"/>
              <a:gd name="connsiteY160" fmla="*/ 74343 h 105809"/>
              <a:gd name="connsiteX161" fmla="*/ 695943 w 2678654"/>
              <a:gd name="connsiteY161" fmla="*/ 54057 h 105809"/>
              <a:gd name="connsiteX162" fmla="*/ 676464 w 2678654"/>
              <a:gd name="connsiteY162" fmla="*/ 33887 h 105809"/>
              <a:gd name="connsiteX163" fmla="*/ 723260 w 2678654"/>
              <a:gd name="connsiteY163" fmla="*/ 79414 h 105809"/>
              <a:gd name="connsiteX164" fmla="*/ 716805 w 2678654"/>
              <a:gd name="connsiteY164" fmla="*/ 79414 h 105809"/>
              <a:gd name="connsiteX165" fmla="*/ 716805 w 2678654"/>
              <a:gd name="connsiteY165" fmla="*/ 28585 h 105809"/>
              <a:gd name="connsiteX166" fmla="*/ 723260 w 2678654"/>
              <a:gd name="connsiteY166" fmla="*/ 28585 h 105809"/>
              <a:gd name="connsiteX167" fmla="*/ 723260 w 2678654"/>
              <a:gd name="connsiteY167" fmla="*/ 40226 h 105809"/>
              <a:gd name="connsiteX168" fmla="*/ 742047 w 2678654"/>
              <a:gd name="connsiteY168" fmla="*/ 27778 h 105809"/>
              <a:gd name="connsiteX169" fmla="*/ 762218 w 2678654"/>
              <a:gd name="connsiteY169" fmla="*/ 50369 h 105809"/>
              <a:gd name="connsiteX170" fmla="*/ 762218 w 2678654"/>
              <a:gd name="connsiteY170" fmla="*/ 79414 h 105809"/>
              <a:gd name="connsiteX171" fmla="*/ 755763 w 2678654"/>
              <a:gd name="connsiteY171" fmla="*/ 79414 h 105809"/>
              <a:gd name="connsiteX172" fmla="*/ 755763 w 2678654"/>
              <a:gd name="connsiteY172" fmla="*/ 51291 h 105809"/>
              <a:gd name="connsiteX173" fmla="*/ 740549 w 2678654"/>
              <a:gd name="connsiteY173" fmla="*/ 34002 h 105809"/>
              <a:gd name="connsiteX174" fmla="*/ 723375 w 2678654"/>
              <a:gd name="connsiteY174" fmla="*/ 54057 h 105809"/>
              <a:gd name="connsiteX175" fmla="*/ 723375 w 2678654"/>
              <a:gd name="connsiteY175" fmla="*/ 79530 h 105809"/>
              <a:gd name="connsiteX176" fmla="*/ 775819 w 2678654"/>
              <a:gd name="connsiteY176" fmla="*/ 75380 h 105809"/>
              <a:gd name="connsiteX177" fmla="*/ 780775 w 2678654"/>
              <a:gd name="connsiteY177" fmla="*/ 70539 h 105809"/>
              <a:gd name="connsiteX178" fmla="*/ 785731 w 2678654"/>
              <a:gd name="connsiteY178" fmla="*/ 75380 h 105809"/>
              <a:gd name="connsiteX179" fmla="*/ 780775 w 2678654"/>
              <a:gd name="connsiteY179" fmla="*/ 80221 h 105809"/>
              <a:gd name="connsiteX180" fmla="*/ 775819 w 2678654"/>
              <a:gd name="connsiteY180" fmla="*/ 75380 h 105809"/>
              <a:gd name="connsiteX181" fmla="*/ 831605 w 2678654"/>
              <a:gd name="connsiteY181" fmla="*/ 18672 h 105809"/>
              <a:gd name="connsiteX182" fmla="*/ 831605 w 2678654"/>
              <a:gd name="connsiteY182" fmla="*/ 79414 h 105809"/>
              <a:gd name="connsiteX183" fmla="*/ 824805 w 2678654"/>
              <a:gd name="connsiteY183" fmla="*/ 79414 h 105809"/>
              <a:gd name="connsiteX184" fmla="*/ 824805 w 2678654"/>
              <a:gd name="connsiteY184" fmla="*/ 0 h 105809"/>
              <a:gd name="connsiteX185" fmla="*/ 865261 w 2678654"/>
              <a:gd name="connsiteY185" fmla="*/ 52789 h 105809"/>
              <a:gd name="connsiteX186" fmla="*/ 905256 w 2678654"/>
              <a:gd name="connsiteY186" fmla="*/ 0 h 105809"/>
              <a:gd name="connsiteX187" fmla="*/ 905256 w 2678654"/>
              <a:gd name="connsiteY187" fmla="*/ 79414 h 105809"/>
              <a:gd name="connsiteX188" fmla="*/ 898571 w 2678654"/>
              <a:gd name="connsiteY188" fmla="*/ 79414 h 105809"/>
              <a:gd name="connsiteX189" fmla="*/ 898571 w 2678654"/>
              <a:gd name="connsiteY189" fmla="*/ 19249 h 105809"/>
              <a:gd name="connsiteX190" fmla="*/ 864915 w 2678654"/>
              <a:gd name="connsiteY190" fmla="*/ 63163 h 105809"/>
              <a:gd name="connsiteX191" fmla="*/ 831489 w 2678654"/>
              <a:gd name="connsiteY191" fmla="*/ 18788 h 105809"/>
              <a:gd name="connsiteX192" fmla="*/ 965076 w 2678654"/>
              <a:gd name="connsiteY192" fmla="*/ 67658 h 105809"/>
              <a:gd name="connsiteX193" fmla="*/ 944790 w 2678654"/>
              <a:gd name="connsiteY193" fmla="*/ 80221 h 105809"/>
              <a:gd name="connsiteX194" fmla="*/ 919318 w 2678654"/>
              <a:gd name="connsiteY194" fmla="*/ 54173 h 105809"/>
              <a:gd name="connsiteX195" fmla="*/ 944790 w 2678654"/>
              <a:gd name="connsiteY195" fmla="*/ 27662 h 105809"/>
              <a:gd name="connsiteX196" fmla="*/ 965076 w 2678654"/>
              <a:gd name="connsiteY196" fmla="*/ 40341 h 105809"/>
              <a:gd name="connsiteX197" fmla="*/ 965076 w 2678654"/>
              <a:gd name="connsiteY197" fmla="*/ 28469 h 105809"/>
              <a:gd name="connsiteX198" fmla="*/ 971531 w 2678654"/>
              <a:gd name="connsiteY198" fmla="*/ 28469 h 105809"/>
              <a:gd name="connsiteX199" fmla="*/ 971531 w 2678654"/>
              <a:gd name="connsiteY199" fmla="*/ 79299 h 105809"/>
              <a:gd name="connsiteX200" fmla="*/ 965076 w 2678654"/>
              <a:gd name="connsiteY200" fmla="*/ 79299 h 105809"/>
              <a:gd name="connsiteX201" fmla="*/ 965076 w 2678654"/>
              <a:gd name="connsiteY201" fmla="*/ 67542 h 105809"/>
              <a:gd name="connsiteX202" fmla="*/ 926003 w 2678654"/>
              <a:gd name="connsiteY202" fmla="*/ 54057 h 105809"/>
              <a:gd name="connsiteX203" fmla="*/ 945367 w 2678654"/>
              <a:gd name="connsiteY203" fmla="*/ 74228 h 105809"/>
              <a:gd name="connsiteX204" fmla="*/ 964961 w 2678654"/>
              <a:gd name="connsiteY204" fmla="*/ 54057 h 105809"/>
              <a:gd name="connsiteX205" fmla="*/ 945367 w 2678654"/>
              <a:gd name="connsiteY205" fmla="*/ 33771 h 105809"/>
              <a:gd name="connsiteX206" fmla="*/ 926003 w 2678654"/>
              <a:gd name="connsiteY206" fmla="*/ 54057 h 105809"/>
              <a:gd name="connsiteX207" fmla="*/ 1004265 w 2678654"/>
              <a:gd name="connsiteY207" fmla="*/ 53366 h 105809"/>
              <a:gd name="connsiteX208" fmla="*/ 995966 w 2678654"/>
              <a:gd name="connsiteY208" fmla="*/ 61549 h 105809"/>
              <a:gd name="connsiteX209" fmla="*/ 995966 w 2678654"/>
              <a:gd name="connsiteY209" fmla="*/ 79414 h 105809"/>
              <a:gd name="connsiteX210" fmla="*/ 989512 w 2678654"/>
              <a:gd name="connsiteY210" fmla="*/ 79414 h 105809"/>
              <a:gd name="connsiteX211" fmla="*/ 989512 w 2678654"/>
              <a:gd name="connsiteY211" fmla="*/ 1613 h 105809"/>
              <a:gd name="connsiteX212" fmla="*/ 995966 w 2678654"/>
              <a:gd name="connsiteY212" fmla="*/ 1613 h 105809"/>
              <a:gd name="connsiteX213" fmla="*/ 995966 w 2678654"/>
              <a:gd name="connsiteY213" fmla="*/ 53366 h 105809"/>
              <a:gd name="connsiteX214" fmla="*/ 1021208 w 2678654"/>
              <a:gd name="connsiteY214" fmla="*/ 28585 h 105809"/>
              <a:gd name="connsiteX215" fmla="*/ 1029046 w 2678654"/>
              <a:gd name="connsiteY215" fmla="*/ 28585 h 105809"/>
              <a:gd name="connsiteX216" fmla="*/ 1008875 w 2678654"/>
              <a:gd name="connsiteY216" fmla="*/ 48640 h 105809"/>
              <a:gd name="connsiteX217" fmla="*/ 1031927 w 2678654"/>
              <a:gd name="connsiteY217" fmla="*/ 79414 h 105809"/>
              <a:gd name="connsiteX218" fmla="*/ 1024090 w 2678654"/>
              <a:gd name="connsiteY218" fmla="*/ 79414 h 105809"/>
              <a:gd name="connsiteX219" fmla="*/ 1004380 w 2678654"/>
              <a:gd name="connsiteY219" fmla="*/ 53366 h 105809"/>
              <a:gd name="connsiteX220" fmla="*/ 1036538 w 2678654"/>
              <a:gd name="connsiteY220" fmla="*/ 54288 h 105809"/>
              <a:gd name="connsiteX221" fmla="*/ 1061549 w 2678654"/>
              <a:gd name="connsiteY221" fmla="*/ 27778 h 105809"/>
              <a:gd name="connsiteX222" fmla="*/ 1085639 w 2678654"/>
              <a:gd name="connsiteY222" fmla="*/ 53366 h 105809"/>
              <a:gd name="connsiteX223" fmla="*/ 1085408 w 2678654"/>
              <a:gd name="connsiteY223" fmla="*/ 56478 h 105809"/>
              <a:gd name="connsiteX224" fmla="*/ 1043223 w 2678654"/>
              <a:gd name="connsiteY224" fmla="*/ 56478 h 105809"/>
              <a:gd name="connsiteX225" fmla="*/ 1063509 w 2678654"/>
              <a:gd name="connsiteY225" fmla="*/ 74343 h 105809"/>
              <a:gd name="connsiteX226" fmla="*/ 1082066 w 2678654"/>
              <a:gd name="connsiteY226" fmla="*/ 68119 h 105809"/>
              <a:gd name="connsiteX227" fmla="*/ 1082066 w 2678654"/>
              <a:gd name="connsiteY227" fmla="*/ 74458 h 105809"/>
              <a:gd name="connsiteX228" fmla="*/ 1063509 w 2678654"/>
              <a:gd name="connsiteY228" fmla="*/ 80221 h 105809"/>
              <a:gd name="connsiteX229" fmla="*/ 1036423 w 2678654"/>
              <a:gd name="connsiteY229" fmla="*/ 54288 h 105809"/>
              <a:gd name="connsiteX230" fmla="*/ 1078838 w 2678654"/>
              <a:gd name="connsiteY230" fmla="*/ 51176 h 105809"/>
              <a:gd name="connsiteX231" fmla="*/ 1061549 w 2678654"/>
              <a:gd name="connsiteY231" fmla="*/ 33656 h 105809"/>
              <a:gd name="connsiteX232" fmla="*/ 1043338 w 2678654"/>
              <a:gd name="connsiteY232" fmla="*/ 51176 h 105809"/>
              <a:gd name="connsiteX233" fmla="*/ 1078838 w 2678654"/>
              <a:gd name="connsiteY233" fmla="*/ 51176 h 105809"/>
              <a:gd name="connsiteX234" fmla="*/ 1122522 w 2678654"/>
              <a:gd name="connsiteY234" fmla="*/ 13255 h 105809"/>
              <a:gd name="connsiteX235" fmla="*/ 1126902 w 2678654"/>
              <a:gd name="connsiteY235" fmla="*/ 8645 h 105809"/>
              <a:gd name="connsiteX236" fmla="*/ 1129899 w 2678654"/>
              <a:gd name="connsiteY236" fmla="*/ 9566 h 105809"/>
              <a:gd name="connsiteX237" fmla="*/ 1134855 w 2678654"/>
              <a:gd name="connsiteY237" fmla="*/ 13140 h 105809"/>
              <a:gd name="connsiteX238" fmla="*/ 1129899 w 2678654"/>
              <a:gd name="connsiteY238" fmla="*/ 16713 h 105809"/>
              <a:gd name="connsiteX239" fmla="*/ 1126902 w 2678654"/>
              <a:gd name="connsiteY239" fmla="*/ 17750 h 105809"/>
              <a:gd name="connsiteX240" fmla="*/ 1122522 w 2678654"/>
              <a:gd name="connsiteY240" fmla="*/ 13255 h 105809"/>
              <a:gd name="connsiteX241" fmla="*/ 1124136 w 2678654"/>
              <a:gd name="connsiteY241" fmla="*/ 28469 h 105809"/>
              <a:gd name="connsiteX242" fmla="*/ 1130706 w 2678654"/>
              <a:gd name="connsiteY242" fmla="*/ 28469 h 105809"/>
              <a:gd name="connsiteX243" fmla="*/ 1130706 w 2678654"/>
              <a:gd name="connsiteY243" fmla="*/ 79299 h 105809"/>
              <a:gd name="connsiteX244" fmla="*/ 1124136 w 2678654"/>
              <a:gd name="connsiteY244" fmla="*/ 79299 h 105809"/>
              <a:gd name="connsiteX245" fmla="*/ 1124136 w 2678654"/>
              <a:gd name="connsiteY245" fmla="*/ 28469 h 105809"/>
              <a:gd name="connsiteX246" fmla="*/ 1164592 w 2678654"/>
              <a:gd name="connsiteY246" fmla="*/ 80106 h 105809"/>
              <a:gd name="connsiteX247" fmla="*/ 1147995 w 2678654"/>
              <a:gd name="connsiteY247" fmla="*/ 62586 h 105809"/>
              <a:gd name="connsiteX248" fmla="*/ 1147995 w 2678654"/>
              <a:gd name="connsiteY248" fmla="*/ 11872 h 105809"/>
              <a:gd name="connsiteX249" fmla="*/ 1154334 w 2678654"/>
              <a:gd name="connsiteY249" fmla="*/ 11872 h 105809"/>
              <a:gd name="connsiteX250" fmla="*/ 1154334 w 2678654"/>
              <a:gd name="connsiteY250" fmla="*/ 28469 h 105809"/>
              <a:gd name="connsiteX251" fmla="*/ 1176695 w 2678654"/>
              <a:gd name="connsiteY251" fmla="*/ 28469 h 105809"/>
              <a:gd name="connsiteX252" fmla="*/ 1176695 w 2678654"/>
              <a:gd name="connsiteY252" fmla="*/ 34463 h 105809"/>
              <a:gd name="connsiteX253" fmla="*/ 1154334 w 2678654"/>
              <a:gd name="connsiteY253" fmla="*/ 34463 h 105809"/>
              <a:gd name="connsiteX254" fmla="*/ 1154334 w 2678654"/>
              <a:gd name="connsiteY254" fmla="*/ 63048 h 105809"/>
              <a:gd name="connsiteX255" fmla="*/ 1165284 w 2678654"/>
              <a:gd name="connsiteY255" fmla="*/ 73997 h 105809"/>
              <a:gd name="connsiteX256" fmla="*/ 1177501 w 2678654"/>
              <a:gd name="connsiteY256" fmla="*/ 70194 h 105809"/>
              <a:gd name="connsiteX257" fmla="*/ 1177501 w 2678654"/>
              <a:gd name="connsiteY257" fmla="*/ 76418 h 105809"/>
              <a:gd name="connsiteX258" fmla="*/ 1164592 w 2678654"/>
              <a:gd name="connsiteY258" fmla="*/ 80106 h 105809"/>
              <a:gd name="connsiteX259" fmla="*/ 1235593 w 2678654"/>
              <a:gd name="connsiteY259" fmla="*/ 74112 h 105809"/>
              <a:gd name="connsiteX260" fmla="*/ 1252421 w 2678654"/>
              <a:gd name="connsiteY260" fmla="*/ 68119 h 105809"/>
              <a:gd name="connsiteX261" fmla="*/ 1252421 w 2678654"/>
              <a:gd name="connsiteY261" fmla="*/ 74804 h 105809"/>
              <a:gd name="connsiteX262" fmla="*/ 1235132 w 2678654"/>
              <a:gd name="connsiteY262" fmla="*/ 80221 h 105809"/>
              <a:gd name="connsiteX263" fmla="*/ 1208737 w 2678654"/>
              <a:gd name="connsiteY263" fmla="*/ 53942 h 105809"/>
              <a:gd name="connsiteX264" fmla="*/ 1235017 w 2678654"/>
              <a:gd name="connsiteY264" fmla="*/ 27662 h 105809"/>
              <a:gd name="connsiteX265" fmla="*/ 1251960 w 2678654"/>
              <a:gd name="connsiteY265" fmla="*/ 33425 h 105809"/>
              <a:gd name="connsiteX266" fmla="*/ 1251960 w 2678654"/>
              <a:gd name="connsiteY266" fmla="*/ 40572 h 105809"/>
              <a:gd name="connsiteX267" fmla="*/ 1235477 w 2678654"/>
              <a:gd name="connsiteY267" fmla="*/ 33771 h 105809"/>
              <a:gd name="connsiteX268" fmla="*/ 1215422 w 2678654"/>
              <a:gd name="connsiteY268" fmla="*/ 53942 h 105809"/>
              <a:gd name="connsiteX269" fmla="*/ 1235708 w 2678654"/>
              <a:gd name="connsiteY269" fmla="*/ 74228 h 105809"/>
              <a:gd name="connsiteX270" fmla="*/ 1266137 w 2678654"/>
              <a:gd name="connsiteY270" fmla="*/ 1498 h 105809"/>
              <a:gd name="connsiteX271" fmla="*/ 1272591 w 2678654"/>
              <a:gd name="connsiteY271" fmla="*/ 1498 h 105809"/>
              <a:gd name="connsiteX272" fmla="*/ 1272591 w 2678654"/>
              <a:gd name="connsiteY272" fmla="*/ 79299 h 105809"/>
              <a:gd name="connsiteX273" fmla="*/ 1266137 w 2678654"/>
              <a:gd name="connsiteY273" fmla="*/ 79299 h 105809"/>
              <a:gd name="connsiteX274" fmla="*/ 1266137 w 2678654"/>
              <a:gd name="connsiteY274" fmla="*/ 1498 h 105809"/>
              <a:gd name="connsiteX275" fmla="*/ 1286884 w 2678654"/>
              <a:gd name="connsiteY275" fmla="*/ 54173 h 105809"/>
              <a:gd name="connsiteX276" fmla="*/ 1311895 w 2678654"/>
              <a:gd name="connsiteY276" fmla="*/ 27662 h 105809"/>
              <a:gd name="connsiteX277" fmla="*/ 1335985 w 2678654"/>
              <a:gd name="connsiteY277" fmla="*/ 53250 h 105809"/>
              <a:gd name="connsiteX278" fmla="*/ 1335754 w 2678654"/>
              <a:gd name="connsiteY278" fmla="*/ 56362 h 105809"/>
              <a:gd name="connsiteX279" fmla="*/ 1293569 w 2678654"/>
              <a:gd name="connsiteY279" fmla="*/ 56362 h 105809"/>
              <a:gd name="connsiteX280" fmla="*/ 1313855 w 2678654"/>
              <a:gd name="connsiteY280" fmla="*/ 74228 h 105809"/>
              <a:gd name="connsiteX281" fmla="*/ 1332412 w 2678654"/>
              <a:gd name="connsiteY281" fmla="*/ 68004 h 105809"/>
              <a:gd name="connsiteX282" fmla="*/ 1332412 w 2678654"/>
              <a:gd name="connsiteY282" fmla="*/ 74343 h 105809"/>
              <a:gd name="connsiteX283" fmla="*/ 1313855 w 2678654"/>
              <a:gd name="connsiteY283" fmla="*/ 80106 h 105809"/>
              <a:gd name="connsiteX284" fmla="*/ 1286769 w 2678654"/>
              <a:gd name="connsiteY284" fmla="*/ 54173 h 105809"/>
              <a:gd name="connsiteX285" fmla="*/ 1329184 w 2678654"/>
              <a:gd name="connsiteY285" fmla="*/ 51060 h 105809"/>
              <a:gd name="connsiteX286" fmla="*/ 1311895 w 2678654"/>
              <a:gd name="connsiteY286" fmla="*/ 33541 h 105809"/>
              <a:gd name="connsiteX287" fmla="*/ 1293684 w 2678654"/>
              <a:gd name="connsiteY287" fmla="*/ 51060 h 105809"/>
              <a:gd name="connsiteX288" fmla="*/ 1329184 w 2678654"/>
              <a:gd name="connsiteY288" fmla="*/ 51060 h 105809"/>
              <a:gd name="connsiteX289" fmla="*/ 1391886 w 2678654"/>
              <a:gd name="connsiteY289" fmla="*/ 67542 h 105809"/>
              <a:gd name="connsiteX290" fmla="*/ 1371600 w 2678654"/>
              <a:gd name="connsiteY290" fmla="*/ 80106 h 105809"/>
              <a:gd name="connsiteX291" fmla="*/ 1346128 w 2678654"/>
              <a:gd name="connsiteY291" fmla="*/ 54057 h 105809"/>
              <a:gd name="connsiteX292" fmla="*/ 1371600 w 2678654"/>
              <a:gd name="connsiteY292" fmla="*/ 27547 h 105809"/>
              <a:gd name="connsiteX293" fmla="*/ 1391886 w 2678654"/>
              <a:gd name="connsiteY293" fmla="*/ 40226 h 105809"/>
              <a:gd name="connsiteX294" fmla="*/ 1391886 w 2678654"/>
              <a:gd name="connsiteY294" fmla="*/ 28354 h 105809"/>
              <a:gd name="connsiteX295" fmla="*/ 1398341 w 2678654"/>
              <a:gd name="connsiteY295" fmla="*/ 28354 h 105809"/>
              <a:gd name="connsiteX296" fmla="*/ 1398341 w 2678654"/>
              <a:gd name="connsiteY296" fmla="*/ 79184 h 105809"/>
              <a:gd name="connsiteX297" fmla="*/ 1391886 w 2678654"/>
              <a:gd name="connsiteY297" fmla="*/ 79184 h 105809"/>
              <a:gd name="connsiteX298" fmla="*/ 1391886 w 2678654"/>
              <a:gd name="connsiteY298" fmla="*/ 67427 h 105809"/>
              <a:gd name="connsiteX299" fmla="*/ 1352813 w 2678654"/>
              <a:gd name="connsiteY299" fmla="*/ 53942 h 105809"/>
              <a:gd name="connsiteX300" fmla="*/ 1372177 w 2678654"/>
              <a:gd name="connsiteY300" fmla="*/ 74112 h 105809"/>
              <a:gd name="connsiteX301" fmla="*/ 1391771 w 2678654"/>
              <a:gd name="connsiteY301" fmla="*/ 53942 h 105809"/>
              <a:gd name="connsiteX302" fmla="*/ 1372177 w 2678654"/>
              <a:gd name="connsiteY302" fmla="*/ 33656 h 105809"/>
              <a:gd name="connsiteX303" fmla="*/ 1352813 w 2678654"/>
              <a:gd name="connsiteY303" fmla="*/ 53942 h 105809"/>
              <a:gd name="connsiteX304" fmla="*/ 1422776 w 2678654"/>
              <a:gd name="connsiteY304" fmla="*/ 79299 h 105809"/>
              <a:gd name="connsiteX305" fmla="*/ 1416321 w 2678654"/>
              <a:gd name="connsiteY305" fmla="*/ 79299 h 105809"/>
              <a:gd name="connsiteX306" fmla="*/ 1416321 w 2678654"/>
              <a:gd name="connsiteY306" fmla="*/ 28469 h 105809"/>
              <a:gd name="connsiteX307" fmla="*/ 1422776 w 2678654"/>
              <a:gd name="connsiteY307" fmla="*/ 28469 h 105809"/>
              <a:gd name="connsiteX308" fmla="*/ 1422776 w 2678654"/>
              <a:gd name="connsiteY308" fmla="*/ 41494 h 105809"/>
              <a:gd name="connsiteX309" fmla="*/ 1441909 w 2678654"/>
              <a:gd name="connsiteY309" fmla="*/ 27547 h 105809"/>
              <a:gd name="connsiteX310" fmla="*/ 1441909 w 2678654"/>
              <a:gd name="connsiteY310" fmla="*/ 34809 h 105809"/>
              <a:gd name="connsiteX311" fmla="*/ 1422776 w 2678654"/>
              <a:gd name="connsiteY311" fmla="*/ 54749 h 105809"/>
              <a:gd name="connsiteX312" fmla="*/ 1422776 w 2678654"/>
              <a:gd name="connsiteY312" fmla="*/ 79184 h 105809"/>
              <a:gd name="connsiteX313" fmla="*/ 1491817 w 2678654"/>
              <a:gd name="connsiteY313" fmla="*/ 80106 h 105809"/>
              <a:gd name="connsiteX314" fmla="*/ 1475219 w 2678654"/>
              <a:gd name="connsiteY314" fmla="*/ 62586 h 105809"/>
              <a:gd name="connsiteX315" fmla="*/ 1475219 w 2678654"/>
              <a:gd name="connsiteY315" fmla="*/ 11872 h 105809"/>
              <a:gd name="connsiteX316" fmla="*/ 1481559 w 2678654"/>
              <a:gd name="connsiteY316" fmla="*/ 11872 h 105809"/>
              <a:gd name="connsiteX317" fmla="*/ 1481559 w 2678654"/>
              <a:gd name="connsiteY317" fmla="*/ 28469 h 105809"/>
              <a:gd name="connsiteX318" fmla="*/ 1503919 w 2678654"/>
              <a:gd name="connsiteY318" fmla="*/ 28469 h 105809"/>
              <a:gd name="connsiteX319" fmla="*/ 1503919 w 2678654"/>
              <a:gd name="connsiteY319" fmla="*/ 34463 h 105809"/>
              <a:gd name="connsiteX320" fmla="*/ 1481559 w 2678654"/>
              <a:gd name="connsiteY320" fmla="*/ 34463 h 105809"/>
              <a:gd name="connsiteX321" fmla="*/ 1481559 w 2678654"/>
              <a:gd name="connsiteY321" fmla="*/ 63048 h 105809"/>
              <a:gd name="connsiteX322" fmla="*/ 1492509 w 2678654"/>
              <a:gd name="connsiteY322" fmla="*/ 73997 h 105809"/>
              <a:gd name="connsiteX323" fmla="*/ 1504726 w 2678654"/>
              <a:gd name="connsiteY323" fmla="*/ 70194 h 105809"/>
              <a:gd name="connsiteX324" fmla="*/ 1504726 w 2678654"/>
              <a:gd name="connsiteY324" fmla="*/ 76418 h 105809"/>
              <a:gd name="connsiteX325" fmla="*/ 1491817 w 2678654"/>
              <a:gd name="connsiteY325" fmla="*/ 80106 h 105809"/>
              <a:gd name="connsiteX326" fmla="*/ 1521784 w 2678654"/>
              <a:gd name="connsiteY326" fmla="*/ 79299 h 105809"/>
              <a:gd name="connsiteX327" fmla="*/ 1515330 w 2678654"/>
              <a:gd name="connsiteY327" fmla="*/ 79299 h 105809"/>
              <a:gd name="connsiteX328" fmla="*/ 1515330 w 2678654"/>
              <a:gd name="connsiteY328" fmla="*/ 1498 h 105809"/>
              <a:gd name="connsiteX329" fmla="*/ 1521784 w 2678654"/>
              <a:gd name="connsiteY329" fmla="*/ 1498 h 105809"/>
              <a:gd name="connsiteX330" fmla="*/ 1521784 w 2678654"/>
              <a:gd name="connsiteY330" fmla="*/ 40111 h 105809"/>
              <a:gd name="connsiteX331" fmla="*/ 1540572 w 2678654"/>
              <a:gd name="connsiteY331" fmla="*/ 27662 h 105809"/>
              <a:gd name="connsiteX332" fmla="*/ 1560743 w 2678654"/>
              <a:gd name="connsiteY332" fmla="*/ 50253 h 105809"/>
              <a:gd name="connsiteX333" fmla="*/ 1560743 w 2678654"/>
              <a:gd name="connsiteY333" fmla="*/ 79299 h 105809"/>
              <a:gd name="connsiteX334" fmla="*/ 1554288 w 2678654"/>
              <a:gd name="connsiteY334" fmla="*/ 79299 h 105809"/>
              <a:gd name="connsiteX335" fmla="*/ 1554288 w 2678654"/>
              <a:gd name="connsiteY335" fmla="*/ 51176 h 105809"/>
              <a:gd name="connsiteX336" fmla="*/ 1539074 w 2678654"/>
              <a:gd name="connsiteY336" fmla="*/ 33887 h 105809"/>
              <a:gd name="connsiteX337" fmla="*/ 1521900 w 2678654"/>
              <a:gd name="connsiteY337" fmla="*/ 53942 h 105809"/>
              <a:gd name="connsiteX338" fmla="*/ 1521900 w 2678654"/>
              <a:gd name="connsiteY338" fmla="*/ 79414 h 105809"/>
              <a:gd name="connsiteX339" fmla="*/ 1619064 w 2678654"/>
              <a:gd name="connsiteY339" fmla="*/ 67542 h 105809"/>
              <a:gd name="connsiteX340" fmla="*/ 1598779 w 2678654"/>
              <a:gd name="connsiteY340" fmla="*/ 80106 h 105809"/>
              <a:gd name="connsiteX341" fmla="*/ 1573306 w 2678654"/>
              <a:gd name="connsiteY341" fmla="*/ 54057 h 105809"/>
              <a:gd name="connsiteX342" fmla="*/ 1598779 w 2678654"/>
              <a:gd name="connsiteY342" fmla="*/ 27547 h 105809"/>
              <a:gd name="connsiteX343" fmla="*/ 1619064 w 2678654"/>
              <a:gd name="connsiteY343" fmla="*/ 40226 h 105809"/>
              <a:gd name="connsiteX344" fmla="*/ 1619064 w 2678654"/>
              <a:gd name="connsiteY344" fmla="*/ 28354 h 105809"/>
              <a:gd name="connsiteX345" fmla="*/ 1625519 w 2678654"/>
              <a:gd name="connsiteY345" fmla="*/ 28354 h 105809"/>
              <a:gd name="connsiteX346" fmla="*/ 1625519 w 2678654"/>
              <a:gd name="connsiteY346" fmla="*/ 79184 h 105809"/>
              <a:gd name="connsiteX347" fmla="*/ 1619064 w 2678654"/>
              <a:gd name="connsiteY347" fmla="*/ 79184 h 105809"/>
              <a:gd name="connsiteX348" fmla="*/ 1619064 w 2678654"/>
              <a:gd name="connsiteY348" fmla="*/ 67427 h 105809"/>
              <a:gd name="connsiteX349" fmla="*/ 1579991 w 2678654"/>
              <a:gd name="connsiteY349" fmla="*/ 53942 h 105809"/>
              <a:gd name="connsiteX350" fmla="*/ 1599355 w 2678654"/>
              <a:gd name="connsiteY350" fmla="*/ 74112 h 105809"/>
              <a:gd name="connsiteX351" fmla="*/ 1618949 w 2678654"/>
              <a:gd name="connsiteY351" fmla="*/ 53942 h 105809"/>
              <a:gd name="connsiteX352" fmla="*/ 1599355 w 2678654"/>
              <a:gd name="connsiteY352" fmla="*/ 33656 h 105809"/>
              <a:gd name="connsiteX353" fmla="*/ 1579991 w 2678654"/>
              <a:gd name="connsiteY353" fmla="*/ 53942 h 105809"/>
              <a:gd name="connsiteX354" fmla="*/ 1659406 w 2678654"/>
              <a:gd name="connsiteY354" fmla="*/ 80106 h 105809"/>
              <a:gd name="connsiteX355" fmla="*/ 1642808 w 2678654"/>
              <a:gd name="connsiteY355" fmla="*/ 62586 h 105809"/>
              <a:gd name="connsiteX356" fmla="*/ 1642808 w 2678654"/>
              <a:gd name="connsiteY356" fmla="*/ 11872 h 105809"/>
              <a:gd name="connsiteX357" fmla="*/ 1649148 w 2678654"/>
              <a:gd name="connsiteY357" fmla="*/ 11872 h 105809"/>
              <a:gd name="connsiteX358" fmla="*/ 1649148 w 2678654"/>
              <a:gd name="connsiteY358" fmla="*/ 28469 h 105809"/>
              <a:gd name="connsiteX359" fmla="*/ 1671508 w 2678654"/>
              <a:gd name="connsiteY359" fmla="*/ 28469 h 105809"/>
              <a:gd name="connsiteX360" fmla="*/ 1671508 w 2678654"/>
              <a:gd name="connsiteY360" fmla="*/ 34463 h 105809"/>
              <a:gd name="connsiteX361" fmla="*/ 1649148 w 2678654"/>
              <a:gd name="connsiteY361" fmla="*/ 34463 h 105809"/>
              <a:gd name="connsiteX362" fmla="*/ 1649148 w 2678654"/>
              <a:gd name="connsiteY362" fmla="*/ 63048 h 105809"/>
              <a:gd name="connsiteX363" fmla="*/ 1660097 w 2678654"/>
              <a:gd name="connsiteY363" fmla="*/ 73997 h 105809"/>
              <a:gd name="connsiteX364" fmla="*/ 1672315 w 2678654"/>
              <a:gd name="connsiteY364" fmla="*/ 70194 h 105809"/>
              <a:gd name="connsiteX365" fmla="*/ 1672315 w 2678654"/>
              <a:gd name="connsiteY365" fmla="*/ 76418 h 105809"/>
              <a:gd name="connsiteX366" fmla="*/ 1659406 w 2678654"/>
              <a:gd name="connsiteY366" fmla="*/ 80106 h 105809"/>
              <a:gd name="connsiteX367" fmla="*/ 1705741 w 2678654"/>
              <a:gd name="connsiteY367" fmla="*/ 13140 h 105809"/>
              <a:gd name="connsiteX368" fmla="*/ 1710120 w 2678654"/>
              <a:gd name="connsiteY368" fmla="*/ 8529 h 105809"/>
              <a:gd name="connsiteX369" fmla="*/ 1713117 w 2678654"/>
              <a:gd name="connsiteY369" fmla="*/ 9451 h 105809"/>
              <a:gd name="connsiteX370" fmla="*/ 1718073 w 2678654"/>
              <a:gd name="connsiteY370" fmla="*/ 13024 h 105809"/>
              <a:gd name="connsiteX371" fmla="*/ 1713117 w 2678654"/>
              <a:gd name="connsiteY371" fmla="*/ 16598 h 105809"/>
              <a:gd name="connsiteX372" fmla="*/ 1710120 w 2678654"/>
              <a:gd name="connsiteY372" fmla="*/ 17635 h 105809"/>
              <a:gd name="connsiteX373" fmla="*/ 1705741 w 2678654"/>
              <a:gd name="connsiteY373" fmla="*/ 13140 h 105809"/>
              <a:gd name="connsiteX374" fmla="*/ 1707354 w 2678654"/>
              <a:gd name="connsiteY374" fmla="*/ 28354 h 105809"/>
              <a:gd name="connsiteX375" fmla="*/ 1713924 w 2678654"/>
              <a:gd name="connsiteY375" fmla="*/ 28354 h 105809"/>
              <a:gd name="connsiteX376" fmla="*/ 1713924 w 2678654"/>
              <a:gd name="connsiteY376" fmla="*/ 79184 h 105809"/>
              <a:gd name="connsiteX377" fmla="*/ 1707354 w 2678654"/>
              <a:gd name="connsiteY377" fmla="*/ 79184 h 105809"/>
              <a:gd name="connsiteX378" fmla="*/ 1707354 w 2678654"/>
              <a:gd name="connsiteY378" fmla="*/ 28354 h 105809"/>
              <a:gd name="connsiteX379" fmla="*/ 1738244 w 2678654"/>
              <a:gd name="connsiteY379" fmla="*/ 79184 h 105809"/>
              <a:gd name="connsiteX380" fmla="*/ 1731789 w 2678654"/>
              <a:gd name="connsiteY380" fmla="*/ 79184 h 105809"/>
              <a:gd name="connsiteX381" fmla="*/ 1731789 w 2678654"/>
              <a:gd name="connsiteY381" fmla="*/ 28354 h 105809"/>
              <a:gd name="connsiteX382" fmla="*/ 1738244 w 2678654"/>
              <a:gd name="connsiteY382" fmla="*/ 28354 h 105809"/>
              <a:gd name="connsiteX383" fmla="*/ 1738244 w 2678654"/>
              <a:gd name="connsiteY383" fmla="*/ 39995 h 105809"/>
              <a:gd name="connsiteX384" fmla="*/ 1757031 w 2678654"/>
              <a:gd name="connsiteY384" fmla="*/ 27547 h 105809"/>
              <a:gd name="connsiteX385" fmla="*/ 1777202 w 2678654"/>
              <a:gd name="connsiteY385" fmla="*/ 50138 h 105809"/>
              <a:gd name="connsiteX386" fmla="*/ 1777202 w 2678654"/>
              <a:gd name="connsiteY386" fmla="*/ 79184 h 105809"/>
              <a:gd name="connsiteX387" fmla="*/ 1770747 w 2678654"/>
              <a:gd name="connsiteY387" fmla="*/ 79184 h 105809"/>
              <a:gd name="connsiteX388" fmla="*/ 1770747 w 2678654"/>
              <a:gd name="connsiteY388" fmla="*/ 51060 h 105809"/>
              <a:gd name="connsiteX389" fmla="*/ 1755533 w 2678654"/>
              <a:gd name="connsiteY389" fmla="*/ 33771 h 105809"/>
              <a:gd name="connsiteX390" fmla="*/ 1738359 w 2678654"/>
              <a:gd name="connsiteY390" fmla="*/ 53827 h 105809"/>
              <a:gd name="connsiteX391" fmla="*/ 1738359 w 2678654"/>
              <a:gd name="connsiteY391" fmla="*/ 79299 h 105809"/>
              <a:gd name="connsiteX392" fmla="*/ 1790342 w 2678654"/>
              <a:gd name="connsiteY392" fmla="*/ 45758 h 105809"/>
              <a:gd name="connsiteX393" fmla="*/ 1821462 w 2678654"/>
              <a:gd name="connsiteY393" fmla="*/ 45758 h 105809"/>
              <a:gd name="connsiteX394" fmla="*/ 1821462 w 2678654"/>
              <a:gd name="connsiteY394" fmla="*/ 51521 h 105809"/>
              <a:gd name="connsiteX395" fmla="*/ 1790342 w 2678654"/>
              <a:gd name="connsiteY395" fmla="*/ 51521 h 105809"/>
              <a:gd name="connsiteX396" fmla="*/ 1790342 w 2678654"/>
              <a:gd name="connsiteY396" fmla="*/ 45758 h 105809"/>
              <a:gd name="connsiteX397" fmla="*/ 1857308 w 2678654"/>
              <a:gd name="connsiteY397" fmla="*/ 105809 h 105809"/>
              <a:gd name="connsiteX398" fmla="*/ 1836792 w 2678654"/>
              <a:gd name="connsiteY398" fmla="*/ 98893 h 105809"/>
              <a:gd name="connsiteX399" fmla="*/ 1836792 w 2678654"/>
              <a:gd name="connsiteY399" fmla="*/ 91863 h 105809"/>
              <a:gd name="connsiteX400" fmla="*/ 1857308 w 2678654"/>
              <a:gd name="connsiteY400" fmla="*/ 99700 h 105809"/>
              <a:gd name="connsiteX401" fmla="*/ 1877594 w 2678654"/>
              <a:gd name="connsiteY401" fmla="*/ 80452 h 105809"/>
              <a:gd name="connsiteX402" fmla="*/ 1877594 w 2678654"/>
              <a:gd name="connsiteY402" fmla="*/ 67427 h 105809"/>
              <a:gd name="connsiteX403" fmla="*/ 1857308 w 2678654"/>
              <a:gd name="connsiteY403" fmla="*/ 79991 h 105809"/>
              <a:gd name="connsiteX404" fmla="*/ 1831836 w 2678654"/>
              <a:gd name="connsiteY404" fmla="*/ 53942 h 105809"/>
              <a:gd name="connsiteX405" fmla="*/ 1857308 w 2678654"/>
              <a:gd name="connsiteY405" fmla="*/ 27432 h 105809"/>
              <a:gd name="connsiteX406" fmla="*/ 1877594 w 2678654"/>
              <a:gd name="connsiteY406" fmla="*/ 40111 h 105809"/>
              <a:gd name="connsiteX407" fmla="*/ 1877594 w 2678654"/>
              <a:gd name="connsiteY407" fmla="*/ 28239 h 105809"/>
              <a:gd name="connsiteX408" fmla="*/ 1884049 w 2678654"/>
              <a:gd name="connsiteY408" fmla="*/ 28239 h 105809"/>
              <a:gd name="connsiteX409" fmla="*/ 1884049 w 2678654"/>
              <a:gd name="connsiteY409" fmla="*/ 79875 h 105809"/>
              <a:gd name="connsiteX410" fmla="*/ 1857423 w 2678654"/>
              <a:gd name="connsiteY410" fmla="*/ 105694 h 105809"/>
              <a:gd name="connsiteX411" fmla="*/ 1857884 w 2678654"/>
              <a:gd name="connsiteY411" fmla="*/ 33541 h 105809"/>
              <a:gd name="connsiteX412" fmla="*/ 1838520 w 2678654"/>
              <a:gd name="connsiteY412" fmla="*/ 53827 h 105809"/>
              <a:gd name="connsiteX413" fmla="*/ 1857884 w 2678654"/>
              <a:gd name="connsiteY413" fmla="*/ 73997 h 105809"/>
              <a:gd name="connsiteX414" fmla="*/ 1877479 w 2678654"/>
              <a:gd name="connsiteY414" fmla="*/ 53827 h 105809"/>
              <a:gd name="connsiteX415" fmla="*/ 1857884 w 2678654"/>
              <a:gd name="connsiteY415" fmla="*/ 33541 h 105809"/>
              <a:gd name="connsiteX416" fmla="*/ 1943753 w 2678654"/>
              <a:gd name="connsiteY416" fmla="*/ 67312 h 105809"/>
              <a:gd name="connsiteX417" fmla="*/ 1923467 w 2678654"/>
              <a:gd name="connsiteY417" fmla="*/ 79875 h 105809"/>
              <a:gd name="connsiteX418" fmla="*/ 1897995 w 2678654"/>
              <a:gd name="connsiteY418" fmla="*/ 53827 h 105809"/>
              <a:gd name="connsiteX419" fmla="*/ 1923467 w 2678654"/>
              <a:gd name="connsiteY419" fmla="*/ 27317 h 105809"/>
              <a:gd name="connsiteX420" fmla="*/ 1943753 w 2678654"/>
              <a:gd name="connsiteY420" fmla="*/ 39995 h 105809"/>
              <a:gd name="connsiteX421" fmla="*/ 1943753 w 2678654"/>
              <a:gd name="connsiteY421" fmla="*/ 28124 h 105809"/>
              <a:gd name="connsiteX422" fmla="*/ 1950208 w 2678654"/>
              <a:gd name="connsiteY422" fmla="*/ 28124 h 105809"/>
              <a:gd name="connsiteX423" fmla="*/ 1950208 w 2678654"/>
              <a:gd name="connsiteY423" fmla="*/ 78954 h 105809"/>
              <a:gd name="connsiteX424" fmla="*/ 1943753 w 2678654"/>
              <a:gd name="connsiteY424" fmla="*/ 78954 h 105809"/>
              <a:gd name="connsiteX425" fmla="*/ 1943753 w 2678654"/>
              <a:gd name="connsiteY425" fmla="*/ 67197 h 105809"/>
              <a:gd name="connsiteX426" fmla="*/ 1904680 w 2678654"/>
              <a:gd name="connsiteY426" fmla="*/ 53711 h 105809"/>
              <a:gd name="connsiteX427" fmla="*/ 1924044 w 2678654"/>
              <a:gd name="connsiteY427" fmla="*/ 73882 h 105809"/>
              <a:gd name="connsiteX428" fmla="*/ 1943638 w 2678654"/>
              <a:gd name="connsiteY428" fmla="*/ 53711 h 105809"/>
              <a:gd name="connsiteX429" fmla="*/ 1924044 w 2678654"/>
              <a:gd name="connsiteY429" fmla="*/ 33425 h 105809"/>
              <a:gd name="connsiteX430" fmla="*/ 1904680 w 2678654"/>
              <a:gd name="connsiteY430" fmla="*/ 53711 h 105809"/>
              <a:gd name="connsiteX431" fmla="*/ 1974643 w 2678654"/>
              <a:gd name="connsiteY431" fmla="*/ 79069 h 105809"/>
              <a:gd name="connsiteX432" fmla="*/ 1968189 w 2678654"/>
              <a:gd name="connsiteY432" fmla="*/ 79069 h 105809"/>
              <a:gd name="connsiteX433" fmla="*/ 1968189 w 2678654"/>
              <a:gd name="connsiteY433" fmla="*/ 28239 h 105809"/>
              <a:gd name="connsiteX434" fmla="*/ 1974643 w 2678654"/>
              <a:gd name="connsiteY434" fmla="*/ 28239 h 105809"/>
              <a:gd name="connsiteX435" fmla="*/ 1974643 w 2678654"/>
              <a:gd name="connsiteY435" fmla="*/ 39650 h 105809"/>
              <a:gd name="connsiteX436" fmla="*/ 1992509 w 2678654"/>
              <a:gd name="connsiteY436" fmla="*/ 27432 h 105809"/>
              <a:gd name="connsiteX437" fmla="*/ 2008875 w 2678654"/>
              <a:gd name="connsiteY437" fmla="*/ 40457 h 105809"/>
              <a:gd name="connsiteX438" fmla="*/ 2027778 w 2678654"/>
              <a:gd name="connsiteY438" fmla="*/ 27432 h 105809"/>
              <a:gd name="connsiteX439" fmla="*/ 2046566 w 2678654"/>
              <a:gd name="connsiteY439" fmla="*/ 50023 h 105809"/>
              <a:gd name="connsiteX440" fmla="*/ 2046566 w 2678654"/>
              <a:gd name="connsiteY440" fmla="*/ 79069 h 105809"/>
              <a:gd name="connsiteX441" fmla="*/ 2040111 w 2678654"/>
              <a:gd name="connsiteY441" fmla="*/ 79069 h 105809"/>
              <a:gd name="connsiteX442" fmla="*/ 2040111 w 2678654"/>
              <a:gd name="connsiteY442" fmla="*/ 50945 h 105809"/>
              <a:gd name="connsiteX443" fmla="*/ 2026510 w 2678654"/>
              <a:gd name="connsiteY443" fmla="*/ 33656 h 105809"/>
              <a:gd name="connsiteX444" fmla="*/ 2010604 w 2678654"/>
              <a:gd name="connsiteY444" fmla="*/ 52674 h 105809"/>
              <a:gd name="connsiteX445" fmla="*/ 2010604 w 2678654"/>
              <a:gd name="connsiteY445" fmla="*/ 79184 h 105809"/>
              <a:gd name="connsiteX446" fmla="*/ 2004150 w 2678654"/>
              <a:gd name="connsiteY446" fmla="*/ 79184 h 105809"/>
              <a:gd name="connsiteX447" fmla="*/ 2004150 w 2678654"/>
              <a:gd name="connsiteY447" fmla="*/ 51060 h 105809"/>
              <a:gd name="connsiteX448" fmla="*/ 1990549 w 2678654"/>
              <a:gd name="connsiteY448" fmla="*/ 33771 h 105809"/>
              <a:gd name="connsiteX449" fmla="*/ 1974528 w 2678654"/>
              <a:gd name="connsiteY449" fmla="*/ 53827 h 105809"/>
              <a:gd name="connsiteX450" fmla="*/ 1974528 w 2678654"/>
              <a:gd name="connsiteY450" fmla="*/ 79299 h 105809"/>
              <a:gd name="connsiteX451" fmla="*/ 2059244 w 2678654"/>
              <a:gd name="connsiteY451" fmla="*/ 53942 h 105809"/>
              <a:gd name="connsiteX452" fmla="*/ 2084256 w 2678654"/>
              <a:gd name="connsiteY452" fmla="*/ 27432 h 105809"/>
              <a:gd name="connsiteX453" fmla="*/ 2108345 w 2678654"/>
              <a:gd name="connsiteY453" fmla="*/ 53020 h 105809"/>
              <a:gd name="connsiteX454" fmla="*/ 2108115 w 2678654"/>
              <a:gd name="connsiteY454" fmla="*/ 56132 h 105809"/>
              <a:gd name="connsiteX455" fmla="*/ 2065930 w 2678654"/>
              <a:gd name="connsiteY455" fmla="*/ 56132 h 105809"/>
              <a:gd name="connsiteX456" fmla="*/ 2086215 w 2678654"/>
              <a:gd name="connsiteY456" fmla="*/ 73997 h 105809"/>
              <a:gd name="connsiteX457" fmla="*/ 2104772 w 2678654"/>
              <a:gd name="connsiteY457" fmla="*/ 67773 h 105809"/>
              <a:gd name="connsiteX458" fmla="*/ 2104772 w 2678654"/>
              <a:gd name="connsiteY458" fmla="*/ 74112 h 105809"/>
              <a:gd name="connsiteX459" fmla="*/ 2086215 w 2678654"/>
              <a:gd name="connsiteY459" fmla="*/ 79875 h 105809"/>
              <a:gd name="connsiteX460" fmla="*/ 2059129 w 2678654"/>
              <a:gd name="connsiteY460" fmla="*/ 53942 h 105809"/>
              <a:gd name="connsiteX461" fmla="*/ 2101545 w 2678654"/>
              <a:gd name="connsiteY461" fmla="*/ 50830 h 105809"/>
              <a:gd name="connsiteX462" fmla="*/ 2084256 w 2678654"/>
              <a:gd name="connsiteY462" fmla="*/ 33310 h 105809"/>
              <a:gd name="connsiteX463" fmla="*/ 2066045 w 2678654"/>
              <a:gd name="connsiteY463" fmla="*/ 50830 h 105809"/>
              <a:gd name="connsiteX464" fmla="*/ 2101545 w 2678654"/>
              <a:gd name="connsiteY464" fmla="*/ 50830 h 105809"/>
              <a:gd name="connsiteX465" fmla="*/ 2188567 w 2678654"/>
              <a:gd name="connsiteY465" fmla="*/ 67312 h 105809"/>
              <a:gd name="connsiteX466" fmla="*/ 2168281 w 2678654"/>
              <a:gd name="connsiteY466" fmla="*/ 79875 h 105809"/>
              <a:gd name="connsiteX467" fmla="*/ 2142808 w 2678654"/>
              <a:gd name="connsiteY467" fmla="*/ 53827 h 105809"/>
              <a:gd name="connsiteX468" fmla="*/ 2168281 w 2678654"/>
              <a:gd name="connsiteY468" fmla="*/ 27317 h 105809"/>
              <a:gd name="connsiteX469" fmla="*/ 2188567 w 2678654"/>
              <a:gd name="connsiteY469" fmla="*/ 39995 h 105809"/>
              <a:gd name="connsiteX470" fmla="*/ 2188567 w 2678654"/>
              <a:gd name="connsiteY470" fmla="*/ 28124 h 105809"/>
              <a:gd name="connsiteX471" fmla="*/ 2195021 w 2678654"/>
              <a:gd name="connsiteY471" fmla="*/ 28124 h 105809"/>
              <a:gd name="connsiteX472" fmla="*/ 2195021 w 2678654"/>
              <a:gd name="connsiteY472" fmla="*/ 78954 h 105809"/>
              <a:gd name="connsiteX473" fmla="*/ 2188567 w 2678654"/>
              <a:gd name="connsiteY473" fmla="*/ 78954 h 105809"/>
              <a:gd name="connsiteX474" fmla="*/ 2188567 w 2678654"/>
              <a:gd name="connsiteY474" fmla="*/ 67197 h 105809"/>
              <a:gd name="connsiteX475" fmla="*/ 2149494 w 2678654"/>
              <a:gd name="connsiteY475" fmla="*/ 53711 h 105809"/>
              <a:gd name="connsiteX476" fmla="*/ 2168857 w 2678654"/>
              <a:gd name="connsiteY476" fmla="*/ 73882 h 105809"/>
              <a:gd name="connsiteX477" fmla="*/ 2188452 w 2678654"/>
              <a:gd name="connsiteY477" fmla="*/ 53711 h 105809"/>
              <a:gd name="connsiteX478" fmla="*/ 2168857 w 2678654"/>
              <a:gd name="connsiteY478" fmla="*/ 33425 h 105809"/>
              <a:gd name="connsiteX479" fmla="*/ 2149494 w 2678654"/>
              <a:gd name="connsiteY479" fmla="*/ 53711 h 105809"/>
              <a:gd name="connsiteX480" fmla="*/ 2219457 w 2678654"/>
              <a:gd name="connsiteY480" fmla="*/ 79069 h 105809"/>
              <a:gd name="connsiteX481" fmla="*/ 2213002 w 2678654"/>
              <a:gd name="connsiteY481" fmla="*/ 79069 h 105809"/>
              <a:gd name="connsiteX482" fmla="*/ 2213002 w 2678654"/>
              <a:gd name="connsiteY482" fmla="*/ 28239 h 105809"/>
              <a:gd name="connsiteX483" fmla="*/ 2219457 w 2678654"/>
              <a:gd name="connsiteY483" fmla="*/ 28239 h 105809"/>
              <a:gd name="connsiteX484" fmla="*/ 2219457 w 2678654"/>
              <a:gd name="connsiteY484" fmla="*/ 39880 h 105809"/>
              <a:gd name="connsiteX485" fmla="*/ 2238244 w 2678654"/>
              <a:gd name="connsiteY485" fmla="*/ 27432 h 105809"/>
              <a:gd name="connsiteX486" fmla="*/ 2258414 w 2678654"/>
              <a:gd name="connsiteY486" fmla="*/ 50023 h 105809"/>
              <a:gd name="connsiteX487" fmla="*/ 2258414 w 2678654"/>
              <a:gd name="connsiteY487" fmla="*/ 79069 h 105809"/>
              <a:gd name="connsiteX488" fmla="*/ 2251960 w 2678654"/>
              <a:gd name="connsiteY488" fmla="*/ 79069 h 105809"/>
              <a:gd name="connsiteX489" fmla="*/ 2251960 w 2678654"/>
              <a:gd name="connsiteY489" fmla="*/ 50945 h 105809"/>
              <a:gd name="connsiteX490" fmla="*/ 2236746 w 2678654"/>
              <a:gd name="connsiteY490" fmla="*/ 33656 h 105809"/>
              <a:gd name="connsiteX491" fmla="*/ 2219572 w 2678654"/>
              <a:gd name="connsiteY491" fmla="*/ 53711 h 105809"/>
              <a:gd name="connsiteX492" fmla="*/ 2219572 w 2678654"/>
              <a:gd name="connsiteY492" fmla="*/ 79184 h 105809"/>
              <a:gd name="connsiteX493" fmla="*/ 2316736 w 2678654"/>
              <a:gd name="connsiteY493" fmla="*/ 67312 h 105809"/>
              <a:gd name="connsiteX494" fmla="*/ 2296451 w 2678654"/>
              <a:gd name="connsiteY494" fmla="*/ 79875 h 105809"/>
              <a:gd name="connsiteX495" fmla="*/ 2270978 w 2678654"/>
              <a:gd name="connsiteY495" fmla="*/ 53827 h 105809"/>
              <a:gd name="connsiteX496" fmla="*/ 2296451 w 2678654"/>
              <a:gd name="connsiteY496" fmla="*/ 27317 h 105809"/>
              <a:gd name="connsiteX497" fmla="*/ 2316736 w 2678654"/>
              <a:gd name="connsiteY497" fmla="*/ 39995 h 105809"/>
              <a:gd name="connsiteX498" fmla="*/ 2316736 w 2678654"/>
              <a:gd name="connsiteY498" fmla="*/ 1153 h 105809"/>
              <a:gd name="connsiteX499" fmla="*/ 2323191 w 2678654"/>
              <a:gd name="connsiteY499" fmla="*/ 1153 h 105809"/>
              <a:gd name="connsiteX500" fmla="*/ 2323191 w 2678654"/>
              <a:gd name="connsiteY500" fmla="*/ 78954 h 105809"/>
              <a:gd name="connsiteX501" fmla="*/ 2316736 w 2678654"/>
              <a:gd name="connsiteY501" fmla="*/ 78954 h 105809"/>
              <a:gd name="connsiteX502" fmla="*/ 2316736 w 2678654"/>
              <a:gd name="connsiteY502" fmla="*/ 67197 h 105809"/>
              <a:gd name="connsiteX503" fmla="*/ 2277663 w 2678654"/>
              <a:gd name="connsiteY503" fmla="*/ 53711 h 105809"/>
              <a:gd name="connsiteX504" fmla="*/ 2297027 w 2678654"/>
              <a:gd name="connsiteY504" fmla="*/ 73882 h 105809"/>
              <a:gd name="connsiteX505" fmla="*/ 2316621 w 2678654"/>
              <a:gd name="connsiteY505" fmla="*/ 53711 h 105809"/>
              <a:gd name="connsiteX506" fmla="*/ 2297027 w 2678654"/>
              <a:gd name="connsiteY506" fmla="*/ 33425 h 105809"/>
              <a:gd name="connsiteX507" fmla="*/ 2277663 w 2678654"/>
              <a:gd name="connsiteY507" fmla="*/ 53711 h 105809"/>
              <a:gd name="connsiteX508" fmla="*/ 2363993 w 2678654"/>
              <a:gd name="connsiteY508" fmla="*/ 12909 h 105809"/>
              <a:gd name="connsiteX509" fmla="*/ 2368373 w 2678654"/>
              <a:gd name="connsiteY509" fmla="*/ 8299 h 105809"/>
              <a:gd name="connsiteX510" fmla="*/ 2371370 w 2678654"/>
              <a:gd name="connsiteY510" fmla="*/ 9221 h 105809"/>
              <a:gd name="connsiteX511" fmla="*/ 2376326 w 2678654"/>
              <a:gd name="connsiteY511" fmla="*/ 12794 h 105809"/>
              <a:gd name="connsiteX512" fmla="*/ 2371370 w 2678654"/>
              <a:gd name="connsiteY512" fmla="*/ 16367 h 105809"/>
              <a:gd name="connsiteX513" fmla="*/ 2368373 w 2678654"/>
              <a:gd name="connsiteY513" fmla="*/ 17404 h 105809"/>
              <a:gd name="connsiteX514" fmla="*/ 2363993 w 2678654"/>
              <a:gd name="connsiteY514" fmla="*/ 12909 h 105809"/>
              <a:gd name="connsiteX515" fmla="*/ 2365607 w 2678654"/>
              <a:gd name="connsiteY515" fmla="*/ 28124 h 105809"/>
              <a:gd name="connsiteX516" fmla="*/ 2372177 w 2678654"/>
              <a:gd name="connsiteY516" fmla="*/ 28124 h 105809"/>
              <a:gd name="connsiteX517" fmla="*/ 2372177 w 2678654"/>
              <a:gd name="connsiteY517" fmla="*/ 78954 h 105809"/>
              <a:gd name="connsiteX518" fmla="*/ 2365607 w 2678654"/>
              <a:gd name="connsiteY518" fmla="*/ 78954 h 105809"/>
              <a:gd name="connsiteX519" fmla="*/ 2365607 w 2678654"/>
              <a:gd name="connsiteY519" fmla="*/ 28124 h 105809"/>
              <a:gd name="connsiteX520" fmla="*/ 2396497 w 2678654"/>
              <a:gd name="connsiteY520" fmla="*/ 78954 h 105809"/>
              <a:gd name="connsiteX521" fmla="*/ 2390042 w 2678654"/>
              <a:gd name="connsiteY521" fmla="*/ 78954 h 105809"/>
              <a:gd name="connsiteX522" fmla="*/ 2390042 w 2678654"/>
              <a:gd name="connsiteY522" fmla="*/ 28124 h 105809"/>
              <a:gd name="connsiteX523" fmla="*/ 2396497 w 2678654"/>
              <a:gd name="connsiteY523" fmla="*/ 28124 h 105809"/>
              <a:gd name="connsiteX524" fmla="*/ 2396497 w 2678654"/>
              <a:gd name="connsiteY524" fmla="*/ 39765 h 105809"/>
              <a:gd name="connsiteX525" fmla="*/ 2415284 w 2678654"/>
              <a:gd name="connsiteY525" fmla="*/ 27317 h 105809"/>
              <a:gd name="connsiteX526" fmla="*/ 2435455 w 2678654"/>
              <a:gd name="connsiteY526" fmla="*/ 49908 h 105809"/>
              <a:gd name="connsiteX527" fmla="*/ 2435455 w 2678654"/>
              <a:gd name="connsiteY527" fmla="*/ 78954 h 105809"/>
              <a:gd name="connsiteX528" fmla="*/ 2429000 w 2678654"/>
              <a:gd name="connsiteY528" fmla="*/ 78954 h 105809"/>
              <a:gd name="connsiteX529" fmla="*/ 2429000 w 2678654"/>
              <a:gd name="connsiteY529" fmla="*/ 50830 h 105809"/>
              <a:gd name="connsiteX530" fmla="*/ 2413786 w 2678654"/>
              <a:gd name="connsiteY530" fmla="*/ 33541 h 105809"/>
              <a:gd name="connsiteX531" fmla="*/ 2396612 w 2678654"/>
              <a:gd name="connsiteY531" fmla="*/ 53596 h 105809"/>
              <a:gd name="connsiteX532" fmla="*/ 2396612 w 2678654"/>
              <a:gd name="connsiteY532" fmla="*/ 79069 h 105809"/>
              <a:gd name="connsiteX533" fmla="*/ 2448595 w 2678654"/>
              <a:gd name="connsiteY533" fmla="*/ 45528 h 105809"/>
              <a:gd name="connsiteX534" fmla="*/ 2479714 w 2678654"/>
              <a:gd name="connsiteY534" fmla="*/ 45528 h 105809"/>
              <a:gd name="connsiteX535" fmla="*/ 2479714 w 2678654"/>
              <a:gd name="connsiteY535" fmla="*/ 51291 h 105809"/>
              <a:gd name="connsiteX536" fmla="*/ 2448595 w 2678654"/>
              <a:gd name="connsiteY536" fmla="*/ 51291 h 105809"/>
              <a:gd name="connsiteX537" fmla="*/ 2448595 w 2678654"/>
              <a:gd name="connsiteY537" fmla="*/ 45528 h 105809"/>
              <a:gd name="connsiteX538" fmla="*/ 2535732 w 2678654"/>
              <a:gd name="connsiteY538" fmla="*/ 67197 h 105809"/>
              <a:gd name="connsiteX539" fmla="*/ 2515446 w 2678654"/>
              <a:gd name="connsiteY539" fmla="*/ 79760 h 105809"/>
              <a:gd name="connsiteX540" fmla="*/ 2489973 w 2678654"/>
              <a:gd name="connsiteY540" fmla="*/ 53711 h 105809"/>
              <a:gd name="connsiteX541" fmla="*/ 2515446 w 2678654"/>
              <a:gd name="connsiteY541" fmla="*/ 27201 h 105809"/>
              <a:gd name="connsiteX542" fmla="*/ 2535732 w 2678654"/>
              <a:gd name="connsiteY542" fmla="*/ 39880 h 105809"/>
              <a:gd name="connsiteX543" fmla="*/ 2535732 w 2678654"/>
              <a:gd name="connsiteY543" fmla="*/ 28008 h 105809"/>
              <a:gd name="connsiteX544" fmla="*/ 2542186 w 2678654"/>
              <a:gd name="connsiteY544" fmla="*/ 28008 h 105809"/>
              <a:gd name="connsiteX545" fmla="*/ 2542186 w 2678654"/>
              <a:gd name="connsiteY545" fmla="*/ 78838 h 105809"/>
              <a:gd name="connsiteX546" fmla="*/ 2535732 w 2678654"/>
              <a:gd name="connsiteY546" fmla="*/ 78838 h 105809"/>
              <a:gd name="connsiteX547" fmla="*/ 2535732 w 2678654"/>
              <a:gd name="connsiteY547" fmla="*/ 67082 h 105809"/>
              <a:gd name="connsiteX548" fmla="*/ 2496658 w 2678654"/>
              <a:gd name="connsiteY548" fmla="*/ 53596 h 105809"/>
              <a:gd name="connsiteX549" fmla="*/ 2516022 w 2678654"/>
              <a:gd name="connsiteY549" fmla="*/ 73767 h 105809"/>
              <a:gd name="connsiteX550" fmla="*/ 2535616 w 2678654"/>
              <a:gd name="connsiteY550" fmla="*/ 53596 h 105809"/>
              <a:gd name="connsiteX551" fmla="*/ 2516022 w 2678654"/>
              <a:gd name="connsiteY551" fmla="*/ 33310 h 105809"/>
              <a:gd name="connsiteX552" fmla="*/ 2496658 w 2678654"/>
              <a:gd name="connsiteY552" fmla="*/ 53596 h 105809"/>
              <a:gd name="connsiteX553" fmla="*/ 2566621 w 2678654"/>
              <a:gd name="connsiteY553" fmla="*/ 67082 h 105809"/>
              <a:gd name="connsiteX554" fmla="*/ 2566621 w 2678654"/>
              <a:gd name="connsiteY554" fmla="*/ 104887 h 105809"/>
              <a:gd name="connsiteX555" fmla="*/ 2560167 w 2678654"/>
              <a:gd name="connsiteY555" fmla="*/ 104887 h 105809"/>
              <a:gd name="connsiteX556" fmla="*/ 2560167 w 2678654"/>
              <a:gd name="connsiteY556" fmla="*/ 28124 h 105809"/>
              <a:gd name="connsiteX557" fmla="*/ 2566621 w 2678654"/>
              <a:gd name="connsiteY557" fmla="*/ 28124 h 105809"/>
              <a:gd name="connsiteX558" fmla="*/ 2566621 w 2678654"/>
              <a:gd name="connsiteY558" fmla="*/ 39995 h 105809"/>
              <a:gd name="connsiteX559" fmla="*/ 2586907 w 2678654"/>
              <a:gd name="connsiteY559" fmla="*/ 27317 h 105809"/>
              <a:gd name="connsiteX560" fmla="*/ 2612379 w 2678654"/>
              <a:gd name="connsiteY560" fmla="*/ 53481 h 105809"/>
              <a:gd name="connsiteX561" fmla="*/ 2586907 w 2678654"/>
              <a:gd name="connsiteY561" fmla="*/ 79875 h 105809"/>
              <a:gd name="connsiteX562" fmla="*/ 2566621 w 2678654"/>
              <a:gd name="connsiteY562" fmla="*/ 67197 h 105809"/>
              <a:gd name="connsiteX563" fmla="*/ 2586216 w 2678654"/>
              <a:gd name="connsiteY563" fmla="*/ 33310 h 105809"/>
              <a:gd name="connsiteX564" fmla="*/ 2566621 w 2678654"/>
              <a:gd name="connsiteY564" fmla="*/ 53481 h 105809"/>
              <a:gd name="connsiteX565" fmla="*/ 2586216 w 2678654"/>
              <a:gd name="connsiteY565" fmla="*/ 73767 h 105809"/>
              <a:gd name="connsiteX566" fmla="*/ 2605579 w 2678654"/>
              <a:gd name="connsiteY566" fmla="*/ 53481 h 105809"/>
              <a:gd name="connsiteX567" fmla="*/ 2586216 w 2678654"/>
              <a:gd name="connsiteY567" fmla="*/ 33310 h 105809"/>
              <a:gd name="connsiteX568" fmla="*/ 2632896 w 2678654"/>
              <a:gd name="connsiteY568" fmla="*/ 67082 h 105809"/>
              <a:gd name="connsiteX569" fmla="*/ 2632896 w 2678654"/>
              <a:gd name="connsiteY569" fmla="*/ 104887 h 105809"/>
              <a:gd name="connsiteX570" fmla="*/ 2626442 w 2678654"/>
              <a:gd name="connsiteY570" fmla="*/ 104887 h 105809"/>
              <a:gd name="connsiteX571" fmla="*/ 2626442 w 2678654"/>
              <a:gd name="connsiteY571" fmla="*/ 28124 h 105809"/>
              <a:gd name="connsiteX572" fmla="*/ 2632896 w 2678654"/>
              <a:gd name="connsiteY572" fmla="*/ 28124 h 105809"/>
              <a:gd name="connsiteX573" fmla="*/ 2632896 w 2678654"/>
              <a:gd name="connsiteY573" fmla="*/ 39995 h 105809"/>
              <a:gd name="connsiteX574" fmla="*/ 2653182 w 2678654"/>
              <a:gd name="connsiteY574" fmla="*/ 27317 h 105809"/>
              <a:gd name="connsiteX575" fmla="*/ 2678654 w 2678654"/>
              <a:gd name="connsiteY575" fmla="*/ 53481 h 105809"/>
              <a:gd name="connsiteX576" fmla="*/ 2653182 w 2678654"/>
              <a:gd name="connsiteY576" fmla="*/ 79875 h 105809"/>
              <a:gd name="connsiteX577" fmla="*/ 2632896 w 2678654"/>
              <a:gd name="connsiteY577" fmla="*/ 67197 h 105809"/>
              <a:gd name="connsiteX578" fmla="*/ 2652491 w 2678654"/>
              <a:gd name="connsiteY578" fmla="*/ 33310 h 105809"/>
              <a:gd name="connsiteX579" fmla="*/ 2632896 w 2678654"/>
              <a:gd name="connsiteY579" fmla="*/ 53481 h 105809"/>
              <a:gd name="connsiteX580" fmla="*/ 2652491 w 2678654"/>
              <a:gd name="connsiteY580" fmla="*/ 73767 h 105809"/>
              <a:gd name="connsiteX581" fmla="*/ 2671854 w 2678654"/>
              <a:gd name="connsiteY581" fmla="*/ 53481 h 105809"/>
              <a:gd name="connsiteX582" fmla="*/ 2652491 w 2678654"/>
              <a:gd name="connsiteY582" fmla="*/ 33310 h 10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</a:cxnLst>
            <a:rect l="l" t="t" r="r" b="b"/>
            <a:pathLst>
              <a:path w="2678654" h="105809">
                <a:moveTo>
                  <a:pt x="13140" y="105463"/>
                </a:moveTo>
                <a:lnTo>
                  <a:pt x="6340" y="105463"/>
                </a:lnTo>
                <a:lnTo>
                  <a:pt x="22476" y="72038"/>
                </a:lnTo>
                <a:lnTo>
                  <a:pt x="0" y="28700"/>
                </a:lnTo>
                <a:lnTo>
                  <a:pt x="7607" y="28700"/>
                </a:lnTo>
                <a:lnTo>
                  <a:pt x="26049" y="64776"/>
                </a:lnTo>
                <a:lnTo>
                  <a:pt x="43568" y="28700"/>
                </a:lnTo>
                <a:lnTo>
                  <a:pt x="50369" y="28700"/>
                </a:lnTo>
                <a:lnTo>
                  <a:pt x="13255" y="105463"/>
                </a:lnTo>
                <a:close/>
                <a:moveTo>
                  <a:pt x="55095" y="53942"/>
                </a:moveTo>
                <a:cubicBezTo>
                  <a:pt x="55095" y="38843"/>
                  <a:pt x="66044" y="27778"/>
                  <a:pt x="81489" y="27778"/>
                </a:cubicBezTo>
                <a:cubicBezTo>
                  <a:pt x="96934" y="27778"/>
                  <a:pt x="107538" y="38727"/>
                  <a:pt x="107538" y="53942"/>
                </a:cubicBezTo>
                <a:cubicBezTo>
                  <a:pt x="107538" y="69156"/>
                  <a:pt x="96704" y="80337"/>
                  <a:pt x="81489" y="80337"/>
                </a:cubicBezTo>
                <a:cubicBezTo>
                  <a:pt x="66275" y="80337"/>
                  <a:pt x="55095" y="69272"/>
                  <a:pt x="55095" y="53942"/>
                </a:cubicBezTo>
                <a:close/>
                <a:moveTo>
                  <a:pt x="81374" y="33887"/>
                </a:moveTo>
                <a:cubicBezTo>
                  <a:pt x="69848" y="33887"/>
                  <a:pt x="61780" y="42416"/>
                  <a:pt x="61780" y="54057"/>
                </a:cubicBezTo>
                <a:cubicBezTo>
                  <a:pt x="61780" y="65699"/>
                  <a:pt x="69848" y="74343"/>
                  <a:pt x="81374" y="74343"/>
                </a:cubicBezTo>
                <a:cubicBezTo>
                  <a:pt x="92900" y="74343"/>
                  <a:pt x="100853" y="65814"/>
                  <a:pt x="100853" y="54057"/>
                </a:cubicBezTo>
                <a:cubicBezTo>
                  <a:pt x="100853" y="42301"/>
                  <a:pt x="92785" y="33887"/>
                  <a:pt x="81374" y="33887"/>
                </a:cubicBezTo>
                <a:close/>
                <a:moveTo>
                  <a:pt x="157792" y="28585"/>
                </a:moveTo>
                <a:lnTo>
                  <a:pt x="164246" y="28585"/>
                </a:lnTo>
                <a:lnTo>
                  <a:pt x="164246" y="57169"/>
                </a:lnTo>
                <a:cubicBezTo>
                  <a:pt x="164246" y="71577"/>
                  <a:pt x="155487" y="80221"/>
                  <a:pt x="142001" y="80221"/>
                </a:cubicBezTo>
                <a:cubicBezTo>
                  <a:pt x="128516" y="80221"/>
                  <a:pt x="119640" y="71577"/>
                  <a:pt x="119640" y="57169"/>
                </a:cubicBezTo>
                <a:lnTo>
                  <a:pt x="119640" y="28585"/>
                </a:lnTo>
                <a:lnTo>
                  <a:pt x="126095" y="28585"/>
                </a:lnTo>
                <a:lnTo>
                  <a:pt x="126095" y="57861"/>
                </a:lnTo>
                <a:cubicBezTo>
                  <a:pt x="126095" y="68695"/>
                  <a:pt x="132550" y="74228"/>
                  <a:pt x="142001" y="74228"/>
                </a:cubicBezTo>
                <a:cubicBezTo>
                  <a:pt x="151452" y="74228"/>
                  <a:pt x="157792" y="68580"/>
                  <a:pt x="157792" y="57861"/>
                </a:cubicBezTo>
                <a:lnTo>
                  <a:pt x="157792" y="28585"/>
                </a:lnTo>
                <a:close/>
                <a:moveTo>
                  <a:pt x="187298" y="79414"/>
                </a:moveTo>
                <a:lnTo>
                  <a:pt x="180844" y="79414"/>
                </a:lnTo>
                <a:lnTo>
                  <a:pt x="180844" y="28585"/>
                </a:lnTo>
                <a:lnTo>
                  <a:pt x="187298" y="28585"/>
                </a:lnTo>
                <a:lnTo>
                  <a:pt x="187298" y="41609"/>
                </a:lnTo>
                <a:cubicBezTo>
                  <a:pt x="190872" y="32964"/>
                  <a:pt x="197902" y="27662"/>
                  <a:pt x="206432" y="27662"/>
                </a:cubicBezTo>
                <a:lnTo>
                  <a:pt x="206432" y="34924"/>
                </a:lnTo>
                <a:cubicBezTo>
                  <a:pt x="196289" y="33887"/>
                  <a:pt x="187298" y="41724"/>
                  <a:pt x="187298" y="54864"/>
                </a:cubicBezTo>
                <a:lnTo>
                  <a:pt x="187298" y="79299"/>
                </a:lnTo>
                <a:close/>
                <a:moveTo>
                  <a:pt x="253919" y="74919"/>
                </a:moveTo>
                <a:cubicBezTo>
                  <a:pt x="260720" y="74919"/>
                  <a:pt x="265906" y="71922"/>
                  <a:pt x="265906" y="66275"/>
                </a:cubicBezTo>
                <a:cubicBezTo>
                  <a:pt x="265906" y="63048"/>
                  <a:pt x="264177" y="60512"/>
                  <a:pt x="259797" y="58783"/>
                </a:cubicBezTo>
                <a:lnTo>
                  <a:pt x="246773" y="53711"/>
                </a:lnTo>
                <a:cubicBezTo>
                  <a:pt x="240664" y="51176"/>
                  <a:pt x="237437" y="47718"/>
                  <a:pt x="237437" y="41609"/>
                </a:cubicBezTo>
                <a:cubicBezTo>
                  <a:pt x="237437" y="32964"/>
                  <a:pt x="244583" y="27662"/>
                  <a:pt x="254611" y="27662"/>
                </a:cubicBezTo>
                <a:cubicBezTo>
                  <a:pt x="260489" y="27662"/>
                  <a:pt x="266137" y="29276"/>
                  <a:pt x="270056" y="32504"/>
                </a:cubicBezTo>
                <a:lnTo>
                  <a:pt x="270056" y="39304"/>
                </a:lnTo>
                <a:cubicBezTo>
                  <a:pt x="265560" y="35270"/>
                  <a:pt x="260028" y="32964"/>
                  <a:pt x="254726" y="32964"/>
                </a:cubicBezTo>
                <a:cubicBezTo>
                  <a:pt x="248502" y="32964"/>
                  <a:pt x="243891" y="35846"/>
                  <a:pt x="243891" y="40917"/>
                </a:cubicBezTo>
                <a:cubicBezTo>
                  <a:pt x="243891" y="44375"/>
                  <a:pt x="245505" y="46565"/>
                  <a:pt x="249885" y="48179"/>
                </a:cubicBezTo>
                <a:lnTo>
                  <a:pt x="262910" y="53250"/>
                </a:lnTo>
                <a:cubicBezTo>
                  <a:pt x="269364" y="55901"/>
                  <a:pt x="272246" y="59820"/>
                  <a:pt x="272246" y="65122"/>
                </a:cubicBezTo>
                <a:cubicBezTo>
                  <a:pt x="272246" y="74574"/>
                  <a:pt x="264408" y="80221"/>
                  <a:pt x="253804" y="80221"/>
                </a:cubicBezTo>
                <a:cubicBezTo>
                  <a:pt x="247004" y="80221"/>
                  <a:pt x="240895" y="78492"/>
                  <a:pt x="236399" y="74804"/>
                </a:cubicBezTo>
                <a:lnTo>
                  <a:pt x="236399" y="67773"/>
                </a:lnTo>
                <a:cubicBezTo>
                  <a:pt x="241701" y="72729"/>
                  <a:pt x="247810" y="74919"/>
                  <a:pt x="253919" y="74919"/>
                </a:cubicBezTo>
                <a:close/>
                <a:moveTo>
                  <a:pt x="322384" y="28585"/>
                </a:moveTo>
                <a:lnTo>
                  <a:pt x="328838" y="28585"/>
                </a:lnTo>
                <a:lnTo>
                  <a:pt x="328838" y="57169"/>
                </a:lnTo>
                <a:cubicBezTo>
                  <a:pt x="328838" y="71577"/>
                  <a:pt x="320079" y="80221"/>
                  <a:pt x="306593" y="80221"/>
                </a:cubicBezTo>
                <a:cubicBezTo>
                  <a:pt x="293108" y="80221"/>
                  <a:pt x="284232" y="71577"/>
                  <a:pt x="284232" y="57169"/>
                </a:cubicBezTo>
                <a:lnTo>
                  <a:pt x="284232" y="28585"/>
                </a:lnTo>
                <a:lnTo>
                  <a:pt x="290687" y="28585"/>
                </a:lnTo>
                <a:lnTo>
                  <a:pt x="290687" y="57861"/>
                </a:lnTo>
                <a:cubicBezTo>
                  <a:pt x="290687" y="68695"/>
                  <a:pt x="297142" y="74228"/>
                  <a:pt x="306593" y="74228"/>
                </a:cubicBezTo>
                <a:cubicBezTo>
                  <a:pt x="316044" y="74228"/>
                  <a:pt x="322384" y="68580"/>
                  <a:pt x="322384" y="57861"/>
                </a:cubicBezTo>
                <a:lnTo>
                  <a:pt x="322384" y="28585"/>
                </a:lnTo>
                <a:close/>
                <a:moveTo>
                  <a:pt x="351890" y="67658"/>
                </a:moveTo>
                <a:lnTo>
                  <a:pt x="351890" y="105463"/>
                </a:lnTo>
                <a:lnTo>
                  <a:pt x="345436" y="105463"/>
                </a:lnTo>
                <a:lnTo>
                  <a:pt x="345436" y="28700"/>
                </a:lnTo>
                <a:lnTo>
                  <a:pt x="351890" y="28700"/>
                </a:lnTo>
                <a:lnTo>
                  <a:pt x="351890" y="40572"/>
                </a:lnTo>
                <a:cubicBezTo>
                  <a:pt x="355464" y="32849"/>
                  <a:pt x="362840" y="27893"/>
                  <a:pt x="372176" y="27893"/>
                </a:cubicBezTo>
                <a:cubicBezTo>
                  <a:pt x="386930" y="27893"/>
                  <a:pt x="397649" y="38958"/>
                  <a:pt x="397649" y="54057"/>
                </a:cubicBezTo>
                <a:cubicBezTo>
                  <a:pt x="397649" y="69156"/>
                  <a:pt x="386930" y="80452"/>
                  <a:pt x="372176" y="80452"/>
                </a:cubicBezTo>
                <a:cubicBezTo>
                  <a:pt x="362840" y="80452"/>
                  <a:pt x="355464" y="75495"/>
                  <a:pt x="351890" y="67773"/>
                </a:cubicBezTo>
                <a:close/>
                <a:moveTo>
                  <a:pt x="371485" y="33887"/>
                </a:moveTo>
                <a:cubicBezTo>
                  <a:pt x="360074" y="33887"/>
                  <a:pt x="351890" y="42416"/>
                  <a:pt x="351890" y="54057"/>
                </a:cubicBezTo>
                <a:cubicBezTo>
                  <a:pt x="351890" y="65699"/>
                  <a:pt x="360074" y="74343"/>
                  <a:pt x="371485" y="74343"/>
                </a:cubicBezTo>
                <a:cubicBezTo>
                  <a:pt x="382895" y="74343"/>
                  <a:pt x="390848" y="65814"/>
                  <a:pt x="390848" y="54057"/>
                </a:cubicBezTo>
                <a:cubicBezTo>
                  <a:pt x="390848" y="42301"/>
                  <a:pt x="382895" y="33887"/>
                  <a:pt x="371485" y="33887"/>
                </a:cubicBezTo>
                <a:close/>
                <a:moveTo>
                  <a:pt x="407907" y="54288"/>
                </a:moveTo>
                <a:cubicBezTo>
                  <a:pt x="407907" y="39189"/>
                  <a:pt x="417474" y="27778"/>
                  <a:pt x="432919" y="27778"/>
                </a:cubicBezTo>
                <a:cubicBezTo>
                  <a:pt x="448364" y="27778"/>
                  <a:pt x="457008" y="38727"/>
                  <a:pt x="457008" y="53366"/>
                </a:cubicBezTo>
                <a:cubicBezTo>
                  <a:pt x="457008" y="54403"/>
                  <a:pt x="457008" y="55440"/>
                  <a:pt x="456777" y="56478"/>
                </a:cubicBezTo>
                <a:lnTo>
                  <a:pt x="414592" y="56478"/>
                </a:lnTo>
                <a:cubicBezTo>
                  <a:pt x="415630" y="66966"/>
                  <a:pt x="423467" y="74343"/>
                  <a:pt x="434878" y="74343"/>
                </a:cubicBezTo>
                <a:cubicBezTo>
                  <a:pt x="441678" y="74343"/>
                  <a:pt x="448018" y="72268"/>
                  <a:pt x="453435" y="68119"/>
                </a:cubicBezTo>
                <a:lnTo>
                  <a:pt x="453435" y="74458"/>
                </a:lnTo>
                <a:cubicBezTo>
                  <a:pt x="448018" y="78377"/>
                  <a:pt x="441563" y="80221"/>
                  <a:pt x="434878" y="80221"/>
                </a:cubicBezTo>
                <a:cubicBezTo>
                  <a:pt x="418857" y="80221"/>
                  <a:pt x="407792" y="69617"/>
                  <a:pt x="407792" y="54288"/>
                </a:cubicBezTo>
                <a:close/>
                <a:moveTo>
                  <a:pt x="450208" y="51176"/>
                </a:moveTo>
                <a:cubicBezTo>
                  <a:pt x="449631" y="41263"/>
                  <a:pt x="443292" y="33656"/>
                  <a:pt x="432919" y="33656"/>
                </a:cubicBezTo>
                <a:cubicBezTo>
                  <a:pt x="422545" y="33656"/>
                  <a:pt x="415745" y="41263"/>
                  <a:pt x="414707" y="51176"/>
                </a:cubicBezTo>
                <a:lnTo>
                  <a:pt x="450208" y="51176"/>
                </a:lnTo>
                <a:close/>
                <a:moveTo>
                  <a:pt x="477525" y="79414"/>
                </a:moveTo>
                <a:lnTo>
                  <a:pt x="471070" y="79414"/>
                </a:lnTo>
                <a:lnTo>
                  <a:pt x="471070" y="28585"/>
                </a:lnTo>
                <a:lnTo>
                  <a:pt x="477525" y="28585"/>
                </a:lnTo>
                <a:lnTo>
                  <a:pt x="477525" y="41609"/>
                </a:lnTo>
                <a:cubicBezTo>
                  <a:pt x="481098" y="32964"/>
                  <a:pt x="488128" y="27662"/>
                  <a:pt x="496658" y="27662"/>
                </a:cubicBezTo>
                <a:lnTo>
                  <a:pt x="496658" y="34924"/>
                </a:lnTo>
                <a:cubicBezTo>
                  <a:pt x="486515" y="33887"/>
                  <a:pt x="477525" y="41724"/>
                  <a:pt x="477525" y="54864"/>
                </a:cubicBezTo>
                <a:lnTo>
                  <a:pt x="477525" y="79299"/>
                </a:lnTo>
                <a:close/>
                <a:moveTo>
                  <a:pt x="523975" y="81028"/>
                </a:moveTo>
                <a:lnTo>
                  <a:pt x="498502" y="28585"/>
                </a:lnTo>
                <a:lnTo>
                  <a:pt x="505994" y="28585"/>
                </a:lnTo>
                <a:lnTo>
                  <a:pt x="524320" y="67427"/>
                </a:lnTo>
                <a:lnTo>
                  <a:pt x="542531" y="28585"/>
                </a:lnTo>
                <a:lnTo>
                  <a:pt x="549447" y="28585"/>
                </a:lnTo>
                <a:lnTo>
                  <a:pt x="523975" y="81028"/>
                </a:lnTo>
                <a:close/>
                <a:moveTo>
                  <a:pt x="558092" y="13370"/>
                </a:moveTo>
                <a:cubicBezTo>
                  <a:pt x="558092" y="10835"/>
                  <a:pt x="559936" y="8760"/>
                  <a:pt x="562472" y="8760"/>
                </a:cubicBezTo>
                <a:cubicBezTo>
                  <a:pt x="563624" y="8760"/>
                  <a:pt x="564546" y="9106"/>
                  <a:pt x="565468" y="9682"/>
                </a:cubicBezTo>
                <a:lnTo>
                  <a:pt x="570425" y="13255"/>
                </a:lnTo>
                <a:lnTo>
                  <a:pt x="565468" y="16828"/>
                </a:lnTo>
                <a:cubicBezTo>
                  <a:pt x="564546" y="17404"/>
                  <a:pt x="563624" y="17865"/>
                  <a:pt x="562472" y="17865"/>
                </a:cubicBezTo>
                <a:cubicBezTo>
                  <a:pt x="559936" y="17865"/>
                  <a:pt x="558092" y="15791"/>
                  <a:pt x="558092" y="13370"/>
                </a:cubicBezTo>
                <a:close/>
                <a:moveTo>
                  <a:pt x="559705" y="28585"/>
                </a:moveTo>
                <a:lnTo>
                  <a:pt x="566275" y="28585"/>
                </a:lnTo>
                <a:lnTo>
                  <a:pt x="566275" y="79414"/>
                </a:lnTo>
                <a:lnTo>
                  <a:pt x="559705" y="79414"/>
                </a:lnTo>
                <a:lnTo>
                  <a:pt x="559705" y="28585"/>
                </a:lnTo>
                <a:close/>
                <a:moveTo>
                  <a:pt x="597626" y="74919"/>
                </a:moveTo>
                <a:cubicBezTo>
                  <a:pt x="604426" y="74919"/>
                  <a:pt x="609613" y="71922"/>
                  <a:pt x="609613" y="66275"/>
                </a:cubicBezTo>
                <a:cubicBezTo>
                  <a:pt x="609613" y="63048"/>
                  <a:pt x="607884" y="60512"/>
                  <a:pt x="603504" y="58783"/>
                </a:cubicBezTo>
                <a:lnTo>
                  <a:pt x="590480" y="53711"/>
                </a:lnTo>
                <a:cubicBezTo>
                  <a:pt x="584371" y="51176"/>
                  <a:pt x="581144" y="47718"/>
                  <a:pt x="581144" y="41609"/>
                </a:cubicBezTo>
                <a:cubicBezTo>
                  <a:pt x="581144" y="32964"/>
                  <a:pt x="588290" y="27662"/>
                  <a:pt x="598317" y="27662"/>
                </a:cubicBezTo>
                <a:cubicBezTo>
                  <a:pt x="604196" y="27662"/>
                  <a:pt x="609843" y="29276"/>
                  <a:pt x="613762" y="32504"/>
                </a:cubicBezTo>
                <a:lnTo>
                  <a:pt x="613762" y="39304"/>
                </a:lnTo>
                <a:cubicBezTo>
                  <a:pt x="609267" y="35270"/>
                  <a:pt x="603735" y="32964"/>
                  <a:pt x="598433" y="32964"/>
                </a:cubicBezTo>
                <a:cubicBezTo>
                  <a:pt x="592209" y="32964"/>
                  <a:pt x="587598" y="35846"/>
                  <a:pt x="587598" y="40917"/>
                </a:cubicBezTo>
                <a:cubicBezTo>
                  <a:pt x="587598" y="44375"/>
                  <a:pt x="589212" y="46565"/>
                  <a:pt x="593592" y="48179"/>
                </a:cubicBezTo>
                <a:lnTo>
                  <a:pt x="606616" y="53250"/>
                </a:lnTo>
                <a:cubicBezTo>
                  <a:pt x="613071" y="55901"/>
                  <a:pt x="615952" y="59820"/>
                  <a:pt x="615952" y="65122"/>
                </a:cubicBezTo>
                <a:cubicBezTo>
                  <a:pt x="615952" y="74574"/>
                  <a:pt x="608115" y="80221"/>
                  <a:pt x="597511" y="80221"/>
                </a:cubicBezTo>
                <a:cubicBezTo>
                  <a:pt x="590710" y="80221"/>
                  <a:pt x="584601" y="78492"/>
                  <a:pt x="580106" y="74804"/>
                </a:cubicBezTo>
                <a:lnTo>
                  <a:pt x="580106" y="67773"/>
                </a:lnTo>
                <a:cubicBezTo>
                  <a:pt x="585408" y="72729"/>
                  <a:pt x="591517" y="74919"/>
                  <a:pt x="597626" y="74919"/>
                </a:cubicBezTo>
                <a:close/>
                <a:moveTo>
                  <a:pt x="630245" y="16713"/>
                </a:moveTo>
                <a:lnTo>
                  <a:pt x="625288" y="13140"/>
                </a:lnTo>
                <a:lnTo>
                  <a:pt x="630245" y="9566"/>
                </a:lnTo>
                <a:cubicBezTo>
                  <a:pt x="631167" y="8990"/>
                  <a:pt x="632089" y="8645"/>
                  <a:pt x="633241" y="8645"/>
                </a:cubicBezTo>
                <a:cubicBezTo>
                  <a:pt x="635777" y="8645"/>
                  <a:pt x="637621" y="10719"/>
                  <a:pt x="637621" y="13255"/>
                </a:cubicBezTo>
                <a:cubicBezTo>
                  <a:pt x="637621" y="15791"/>
                  <a:pt x="635777" y="17750"/>
                  <a:pt x="633241" y="17750"/>
                </a:cubicBezTo>
                <a:cubicBezTo>
                  <a:pt x="632089" y="17750"/>
                  <a:pt x="631167" y="17289"/>
                  <a:pt x="630245" y="16713"/>
                </a:cubicBezTo>
                <a:close/>
                <a:moveTo>
                  <a:pt x="629553" y="28585"/>
                </a:moveTo>
                <a:lnTo>
                  <a:pt x="636123" y="28585"/>
                </a:lnTo>
                <a:lnTo>
                  <a:pt x="636123" y="79414"/>
                </a:lnTo>
                <a:lnTo>
                  <a:pt x="629553" y="79414"/>
                </a:lnTo>
                <a:lnTo>
                  <a:pt x="629553" y="28585"/>
                </a:lnTo>
                <a:close/>
                <a:moveTo>
                  <a:pt x="650185" y="53942"/>
                </a:moveTo>
                <a:cubicBezTo>
                  <a:pt x="650185" y="38843"/>
                  <a:pt x="661134" y="27778"/>
                  <a:pt x="676579" y="27778"/>
                </a:cubicBezTo>
                <a:cubicBezTo>
                  <a:pt x="692024" y="27778"/>
                  <a:pt x="702628" y="38727"/>
                  <a:pt x="702628" y="53942"/>
                </a:cubicBezTo>
                <a:cubicBezTo>
                  <a:pt x="702628" y="69156"/>
                  <a:pt x="691794" y="80337"/>
                  <a:pt x="676579" y="80337"/>
                </a:cubicBezTo>
                <a:cubicBezTo>
                  <a:pt x="661365" y="80337"/>
                  <a:pt x="650185" y="69272"/>
                  <a:pt x="650185" y="53942"/>
                </a:cubicBezTo>
                <a:close/>
                <a:moveTo>
                  <a:pt x="676464" y="33887"/>
                </a:moveTo>
                <a:cubicBezTo>
                  <a:pt x="664938" y="33887"/>
                  <a:pt x="656870" y="42416"/>
                  <a:pt x="656870" y="54057"/>
                </a:cubicBezTo>
                <a:cubicBezTo>
                  <a:pt x="656870" y="65699"/>
                  <a:pt x="664938" y="74343"/>
                  <a:pt x="676464" y="74343"/>
                </a:cubicBezTo>
                <a:cubicBezTo>
                  <a:pt x="687990" y="74343"/>
                  <a:pt x="695943" y="65814"/>
                  <a:pt x="695943" y="54057"/>
                </a:cubicBezTo>
                <a:cubicBezTo>
                  <a:pt x="695943" y="42301"/>
                  <a:pt x="687875" y="33887"/>
                  <a:pt x="676464" y="33887"/>
                </a:cubicBezTo>
                <a:close/>
                <a:moveTo>
                  <a:pt x="723260" y="79414"/>
                </a:moveTo>
                <a:lnTo>
                  <a:pt x="716805" y="79414"/>
                </a:lnTo>
                <a:lnTo>
                  <a:pt x="716805" y="28585"/>
                </a:lnTo>
                <a:lnTo>
                  <a:pt x="723260" y="28585"/>
                </a:lnTo>
                <a:lnTo>
                  <a:pt x="723260" y="40226"/>
                </a:lnTo>
                <a:cubicBezTo>
                  <a:pt x="726718" y="32734"/>
                  <a:pt x="733518" y="27778"/>
                  <a:pt x="742047" y="27778"/>
                </a:cubicBezTo>
                <a:cubicBezTo>
                  <a:pt x="755533" y="27778"/>
                  <a:pt x="762218" y="37229"/>
                  <a:pt x="762218" y="50369"/>
                </a:cubicBezTo>
                <a:lnTo>
                  <a:pt x="762218" y="79414"/>
                </a:lnTo>
                <a:lnTo>
                  <a:pt x="755763" y="79414"/>
                </a:lnTo>
                <a:lnTo>
                  <a:pt x="755763" y="51291"/>
                </a:lnTo>
                <a:cubicBezTo>
                  <a:pt x="755763" y="39765"/>
                  <a:pt x="750461" y="34002"/>
                  <a:pt x="740549" y="34002"/>
                </a:cubicBezTo>
                <a:cubicBezTo>
                  <a:pt x="730637" y="34002"/>
                  <a:pt x="723375" y="42762"/>
                  <a:pt x="723375" y="54057"/>
                </a:cubicBezTo>
                <a:lnTo>
                  <a:pt x="723375" y="79530"/>
                </a:lnTo>
                <a:close/>
                <a:moveTo>
                  <a:pt x="775819" y="75380"/>
                </a:moveTo>
                <a:cubicBezTo>
                  <a:pt x="775819" y="72499"/>
                  <a:pt x="777893" y="70539"/>
                  <a:pt x="780775" y="70539"/>
                </a:cubicBezTo>
                <a:cubicBezTo>
                  <a:pt x="783656" y="70539"/>
                  <a:pt x="785731" y="72499"/>
                  <a:pt x="785731" y="75380"/>
                </a:cubicBezTo>
                <a:cubicBezTo>
                  <a:pt x="785731" y="78262"/>
                  <a:pt x="783656" y="80221"/>
                  <a:pt x="780775" y="80221"/>
                </a:cubicBezTo>
                <a:cubicBezTo>
                  <a:pt x="777893" y="80221"/>
                  <a:pt x="775819" y="78262"/>
                  <a:pt x="775819" y="75380"/>
                </a:cubicBezTo>
                <a:close/>
                <a:moveTo>
                  <a:pt x="831605" y="18672"/>
                </a:moveTo>
                <a:lnTo>
                  <a:pt x="831605" y="79414"/>
                </a:lnTo>
                <a:lnTo>
                  <a:pt x="824805" y="79414"/>
                </a:lnTo>
                <a:lnTo>
                  <a:pt x="824805" y="0"/>
                </a:lnTo>
                <a:lnTo>
                  <a:pt x="865261" y="52789"/>
                </a:lnTo>
                <a:lnTo>
                  <a:pt x="905256" y="0"/>
                </a:lnTo>
                <a:lnTo>
                  <a:pt x="905256" y="79414"/>
                </a:lnTo>
                <a:lnTo>
                  <a:pt x="898571" y="79414"/>
                </a:lnTo>
                <a:lnTo>
                  <a:pt x="898571" y="19249"/>
                </a:lnTo>
                <a:lnTo>
                  <a:pt x="864915" y="63163"/>
                </a:lnTo>
                <a:lnTo>
                  <a:pt x="831489" y="18788"/>
                </a:lnTo>
                <a:close/>
                <a:moveTo>
                  <a:pt x="965076" y="67658"/>
                </a:moveTo>
                <a:cubicBezTo>
                  <a:pt x="961388" y="75380"/>
                  <a:pt x="954126" y="80221"/>
                  <a:pt x="944790" y="80221"/>
                </a:cubicBezTo>
                <a:cubicBezTo>
                  <a:pt x="929922" y="80221"/>
                  <a:pt x="919318" y="69272"/>
                  <a:pt x="919318" y="54173"/>
                </a:cubicBezTo>
                <a:cubicBezTo>
                  <a:pt x="919318" y="39073"/>
                  <a:pt x="929922" y="27662"/>
                  <a:pt x="944790" y="27662"/>
                </a:cubicBezTo>
                <a:cubicBezTo>
                  <a:pt x="954126" y="27662"/>
                  <a:pt x="961388" y="32619"/>
                  <a:pt x="965076" y="40341"/>
                </a:cubicBezTo>
                <a:lnTo>
                  <a:pt x="965076" y="28469"/>
                </a:lnTo>
                <a:lnTo>
                  <a:pt x="971531" y="28469"/>
                </a:lnTo>
                <a:lnTo>
                  <a:pt x="971531" y="79299"/>
                </a:lnTo>
                <a:lnTo>
                  <a:pt x="965076" y="79299"/>
                </a:lnTo>
                <a:lnTo>
                  <a:pt x="965076" y="67542"/>
                </a:lnTo>
                <a:close/>
                <a:moveTo>
                  <a:pt x="926003" y="54057"/>
                </a:moveTo>
                <a:cubicBezTo>
                  <a:pt x="926003" y="65699"/>
                  <a:pt x="933956" y="74228"/>
                  <a:pt x="945367" y="74228"/>
                </a:cubicBezTo>
                <a:cubicBezTo>
                  <a:pt x="956778" y="74228"/>
                  <a:pt x="964961" y="65699"/>
                  <a:pt x="964961" y="54057"/>
                </a:cubicBezTo>
                <a:cubicBezTo>
                  <a:pt x="964961" y="42416"/>
                  <a:pt x="956778" y="33771"/>
                  <a:pt x="945367" y="33771"/>
                </a:cubicBezTo>
                <a:cubicBezTo>
                  <a:pt x="933956" y="33771"/>
                  <a:pt x="926003" y="42301"/>
                  <a:pt x="926003" y="54057"/>
                </a:cubicBezTo>
                <a:close/>
                <a:moveTo>
                  <a:pt x="1004265" y="53366"/>
                </a:moveTo>
                <a:lnTo>
                  <a:pt x="995966" y="61549"/>
                </a:lnTo>
                <a:lnTo>
                  <a:pt x="995966" y="79414"/>
                </a:lnTo>
                <a:lnTo>
                  <a:pt x="989512" y="79414"/>
                </a:lnTo>
                <a:lnTo>
                  <a:pt x="989512" y="1613"/>
                </a:lnTo>
                <a:lnTo>
                  <a:pt x="995966" y="1613"/>
                </a:lnTo>
                <a:lnTo>
                  <a:pt x="995966" y="53366"/>
                </a:lnTo>
                <a:lnTo>
                  <a:pt x="1021208" y="28585"/>
                </a:lnTo>
                <a:lnTo>
                  <a:pt x="1029046" y="28585"/>
                </a:lnTo>
                <a:lnTo>
                  <a:pt x="1008875" y="48640"/>
                </a:lnTo>
                <a:lnTo>
                  <a:pt x="1031927" y="79414"/>
                </a:lnTo>
                <a:lnTo>
                  <a:pt x="1024090" y="79414"/>
                </a:lnTo>
                <a:lnTo>
                  <a:pt x="1004380" y="53366"/>
                </a:lnTo>
                <a:close/>
                <a:moveTo>
                  <a:pt x="1036538" y="54288"/>
                </a:moveTo>
                <a:cubicBezTo>
                  <a:pt x="1036538" y="39189"/>
                  <a:pt x="1046104" y="27778"/>
                  <a:pt x="1061549" y="27778"/>
                </a:cubicBezTo>
                <a:cubicBezTo>
                  <a:pt x="1076994" y="27778"/>
                  <a:pt x="1085639" y="38727"/>
                  <a:pt x="1085639" y="53366"/>
                </a:cubicBezTo>
                <a:cubicBezTo>
                  <a:pt x="1085639" y="54403"/>
                  <a:pt x="1085639" y="55440"/>
                  <a:pt x="1085408" y="56478"/>
                </a:cubicBezTo>
                <a:lnTo>
                  <a:pt x="1043223" y="56478"/>
                </a:lnTo>
                <a:cubicBezTo>
                  <a:pt x="1044260" y="66966"/>
                  <a:pt x="1052098" y="74343"/>
                  <a:pt x="1063509" y="74343"/>
                </a:cubicBezTo>
                <a:cubicBezTo>
                  <a:pt x="1070309" y="74343"/>
                  <a:pt x="1076648" y="72268"/>
                  <a:pt x="1082066" y="68119"/>
                </a:cubicBezTo>
                <a:lnTo>
                  <a:pt x="1082066" y="74458"/>
                </a:lnTo>
                <a:cubicBezTo>
                  <a:pt x="1076648" y="78377"/>
                  <a:pt x="1070194" y="80221"/>
                  <a:pt x="1063509" y="80221"/>
                </a:cubicBezTo>
                <a:cubicBezTo>
                  <a:pt x="1047488" y="80221"/>
                  <a:pt x="1036423" y="69617"/>
                  <a:pt x="1036423" y="54288"/>
                </a:cubicBezTo>
                <a:close/>
                <a:moveTo>
                  <a:pt x="1078838" y="51176"/>
                </a:moveTo>
                <a:cubicBezTo>
                  <a:pt x="1078262" y="41263"/>
                  <a:pt x="1071923" y="33656"/>
                  <a:pt x="1061549" y="33656"/>
                </a:cubicBezTo>
                <a:cubicBezTo>
                  <a:pt x="1051176" y="33656"/>
                  <a:pt x="1044376" y="41263"/>
                  <a:pt x="1043338" y="51176"/>
                </a:cubicBezTo>
                <a:lnTo>
                  <a:pt x="1078838" y="51176"/>
                </a:lnTo>
                <a:close/>
                <a:moveTo>
                  <a:pt x="1122522" y="13255"/>
                </a:moveTo>
                <a:cubicBezTo>
                  <a:pt x="1122522" y="10719"/>
                  <a:pt x="1124366" y="8645"/>
                  <a:pt x="1126902" y="8645"/>
                </a:cubicBezTo>
                <a:cubicBezTo>
                  <a:pt x="1128055" y="8645"/>
                  <a:pt x="1128977" y="8990"/>
                  <a:pt x="1129899" y="9566"/>
                </a:cubicBezTo>
                <a:lnTo>
                  <a:pt x="1134855" y="13140"/>
                </a:lnTo>
                <a:lnTo>
                  <a:pt x="1129899" y="16713"/>
                </a:lnTo>
                <a:cubicBezTo>
                  <a:pt x="1128977" y="17289"/>
                  <a:pt x="1128055" y="17750"/>
                  <a:pt x="1126902" y="17750"/>
                </a:cubicBezTo>
                <a:cubicBezTo>
                  <a:pt x="1124366" y="17750"/>
                  <a:pt x="1122522" y="15675"/>
                  <a:pt x="1122522" y="13255"/>
                </a:cubicBezTo>
                <a:close/>
                <a:moveTo>
                  <a:pt x="1124136" y="28469"/>
                </a:moveTo>
                <a:lnTo>
                  <a:pt x="1130706" y="28469"/>
                </a:lnTo>
                <a:lnTo>
                  <a:pt x="1130706" y="79299"/>
                </a:lnTo>
                <a:lnTo>
                  <a:pt x="1124136" y="79299"/>
                </a:lnTo>
                <a:lnTo>
                  <a:pt x="1124136" y="28469"/>
                </a:lnTo>
                <a:close/>
                <a:moveTo>
                  <a:pt x="1164592" y="80106"/>
                </a:moveTo>
                <a:cubicBezTo>
                  <a:pt x="1154334" y="80106"/>
                  <a:pt x="1147995" y="75380"/>
                  <a:pt x="1147995" y="62586"/>
                </a:cubicBezTo>
                <a:lnTo>
                  <a:pt x="1147995" y="11872"/>
                </a:lnTo>
                <a:lnTo>
                  <a:pt x="1154334" y="11872"/>
                </a:lnTo>
                <a:lnTo>
                  <a:pt x="1154334" y="28469"/>
                </a:lnTo>
                <a:lnTo>
                  <a:pt x="1176695" y="28469"/>
                </a:lnTo>
                <a:lnTo>
                  <a:pt x="1176695" y="34463"/>
                </a:lnTo>
                <a:lnTo>
                  <a:pt x="1154334" y="34463"/>
                </a:lnTo>
                <a:lnTo>
                  <a:pt x="1154334" y="63048"/>
                </a:lnTo>
                <a:cubicBezTo>
                  <a:pt x="1154334" y="70885"/>
                  <a:pt x="1158945" y="73997"/>
                  <a:pt x="1165284" y="73997"/>
                </a:cubicBezTo>
                <a:cubicBezTo>
                  <a:pt x="1169203" y="73997"/>
                  <a:pt x="1173813" y="72845"/>
                  <a:pt x="1177501" y="70194"/>
                </a:cubicBezTo>
                <a:lnTo>
                  <a:pt x="1177501" y="76418"/>
                </a:lnTo>
                <a:cubicBezTo>
                  <a:pt x="1173813" y="79069"/>
                  <a:pt x="1168742" y="80106"/>
                  <a:pt x="1164592" y="80106"/>
                </a:cubicBezTo>
                <a:close/>
                <a:moveTo>
                  <a:pt x="1235593" y="74112"/>
                </a:moveTo>
                <a:cubicBezTo>
                  <a:pt x="1242047" y="74112"/>
                  <a:pt x="1247810" y="72153"/>
                  <a:pt x="1252421" y="68119"/>
                </a:cubicBezTo>
                <a:lnTo>
                  <a:pt x="1252421" y="74804"/>
                </a:lnTo>
                <a:cubicBezTo>
                  <a:pt x="1247465" y="78492"/>
                  <a:pt x="1241471" y="80221"/>
                  <a:pt x="1235132" y="80221"/>
                </a:cubicBezTo>
                <a:cubicBezTo>
                  <a:pt x="1219572" y="80221"/>
                  <a:pt x="1208737" y="69272"/>
                  <a:pt x="1208737" y="53942"/>
                </a:cubicBezTo>
                <a:cubicBezTo>
                  <a:pt x="1208737" y="38612"/>
                  <a:pt x="1219687" y="27662"/>
                  <a:pt x="1235017" y="27662"/>
                </a:cubicBezTo>
                <a:cubicBezTo>
                  <a:pt x="1241702" y="27662"/>
                  <a:pt x="1247465" y="29622"/>
                  <a:pt x="1251960" y="33425"/>
                </a:cubicBezTo>
                <a:lnTo>
                  <a:pt x="1251960" y="40572"/>
                </a:lnTo>
                <a:cubicBezTo>
                  <a:pt x="1247926" y="36077"/>
                  <a:pt x="1242047" y="33771"/>
                  <a:pt x="1235477" y="33771"/>
                </a:cubicBezTo>
                <a:cubicBezTo>
                  <a:pt x="1223721" y="33771"/>
                  <a:pt x="1215422" y="42070"/>
                  <a:pt x="1215422" y="53942"/>
                </a:cubicBezTo>
                <a:cubicBezTo>
                  <a:pt x="1215422" y="65814"/>
                  <a:pt x="1223721" y="74228"/>
                  <a:pt x="1235708" y="74228"/>
                </a:cubicBezTo>
                <a:close/>
                <a:moveTo>
                  <a:pt x="1266137" y="1498"/>
                </a:moveTo>
                <a:lnTo>
                  <a:pt x="1272591" y="1498"/>
                </a:lnTo>
                <a:lnTo>
                  <a:pt x="1272591" y="79299"/>
                </a:lnTo>
                <a:lnTo>
                  <a:pt x="1266137" y="79299"/>
                </a:lnTo>
                <a:lnTo>
                  <a:pt x="1266137" y="1498"/>
                </a:lnTo>
                <a:close/>
                <a:moveTo>
                  <a:pt x="1286884" y="54173"/>
                </a:moveTo>
                <a:cubicBezTo>
                  <a:pt x="1286884" y="39073"/>
                  <a:pt x="1296450" y="27662"/>
                  <a:pt x="1311895" y="27662"/>
                </a:cubicBezTo>
                <a:cubicBezTo>
                  <a:pt x="1327340" y="27662"/>
                  <a:pt x="1335985" y="38612"/>
                  <a:pt x="1335985" y="53250"/>
                </a:cubicBezTo>
                <a:cubicBezTo>
                  <a:pt x="1335985" y="54288"/>
                  <a:pt x="1335985" y="55325"/>
                  <a:pt x="1335754" y="56362"/>
                </a:cubicBezTo>
                <a:lnTo>
                  <a:pt x="1293569" y="56362"/>
                </a:lnTo>
                <a:cubicBezTo>
                  <a:pt x="1294606" y="66851"/>
                  <a:pt x="1302444" y="74228"/>
                  <a:pt x="1313855" y="74228"/>
                </a:cubicBezTo>
                <a:cubicBezTo>
                  <a:pt x="1320655" y="74228"/>
                  <a:pt x="1326994" y="72153"/>
                  <a:pt x="1332412" y="68004"/>
                </a:cubicBezTo>
                <a:lnTo>
                  <a:pt x="1332412" y="74343"/>
                </a:lnTo>
                <a:cubicBezTo>
                  <a:pt x="1326994" y="78262"/>
                  <a:pt x="1320540" y="80106"/>
                  <a:pt x="1313855" y="80106"/>
                </a:cubicBezTo>
                <a:cubicBezTo>
                  <a:pt x="1297833" y="80106"/>
                  <a:pt x="1286769" y="69502"/>
                  <a:pt x="1286769" y="54173"/>
                </a:cubicBezTo>
                <a:close/>
                <a:moveTo>
                  <a:pt x="1329184" y="51060"/>
                </a:moveTo>
                <a:cubicBezTo>
                  <a:pt x="1328608" y="41148"/>
                  <a:pt x="1322269" y="33541"/>
                  <a:pt x="1311895" y="33541"/>
                </a:cubicBezTo>
                <a:cubicBezTo>
                  <a:pt x="1301522" y="33541"/>
                  <a:pt x="1294722" y="41148"/>
                  <a:pt x="1293684" y="51060"/>
                </a:cubicBezTo>
                <a:lnTo>
                  <a:pt x="1329184" y="51060"/>
                </a:lnTo>
                <a:close/>
                <a:moveTo>
                  <a:pt x="1391886" y="67542"/>
                </a:moveTo>
                <a:cubicBezTo>
                  <a:pt x="1388198" y="75265"/>
                  <a:pt x="1380936" y="80106"/>
                  <a:pt x="1371600" y="80106"/>
                </a:cubicBezTo>
                <a:cubicBezTo>
                  <a:pt x="1356732" y="80106"/>
                  <a:pt x="1346128" y="69156"/>
                  <a:pt x="1346128" y="54057"/>
                </a:cubicBezTo>
                <a:cubicBezTo>
                  <a:pt x="1346128" y="38958"/>
                  <a:pt x="1356732" y="27547"/>
                  <a:pt x="1371600" y="27547"/>
                </a:cubicBezTo>
                <a:cubicBezTo>
                  <a:pt x="1380936" y="27547"/>
                  <a:pt x="1388198" y="32504"/>
                  <a:pt x="1391886" y="40226"/>
                </a:cubicBezTo>
                <a:lnTo>
                  <a:pt x="1391886" y="28354"/>
                </a:lnTo>
                <a:lnTo>
                  <a:pt x="1398341" y="28354"/>
                </a:lnTo>
                <a:lnTo>
                  <a:pt x="1398341" y="79184"/>
                </a:lnTo>
                <a:lnTo>
                  <a:pt x="1391886" y="79184"/>
                </a:lnTo>
                <a:lnTo>
                  <a:pt x="1391886" y="67427"/>
                </a:lnTo>
                <a:close/>
                <a:moveTo>
                  <a:pt x="1352813" y="53942"/>
                </a:moveTo>
                <a:cubicBezTo>
                  <a:pt x="1352813" y="65583"/>
                  <a:pt x="1360766" y="74112"/>
                  <a:pt x="1372177" y="74112"/>
                </a:cubicBezTo>
                <a:cubicBezTo>
                  <a:pt x="1383587" y="74112"/>
                  <a:pt x="1391771" y="65583"/>
                  <a:pt x="1391771" y="53942"/>
                </a:cubicBezTo>
                <a:cubicBezTo>
                  <a:pt x="1391771" y="42301"/>
                  <a:pt x="1383587" y="33656"/>
                  <a:pt x="1372177" y="33656"/>
                </a:cubicBezTo>
                <a:cubicBezTo>
                  <a:pt x="1360766" y="33656"/>
                  <a:pt x="1352813" y="42185"/>
                  <a:pt x="1352813" y="53942"/>
                </a:cubicBezTo>
                <a:close/>
                <a:moveTo>
                  <a:pt x="1422776" y="79299"/>
                </a:moveTo>
                <a:lnTo>
                  <a:pt x="1416321" y="79299"/>
                </a:lnTo>
                <a:lnTo>
                  <a:pt x="1416321" y="28469"/>
                </a:lnTo>
                <a:lnTo>
                  <a:pt x="1422776" y="28469"/>
                </a:lnTo>
                <a:lnTo>
                  <a:pt x="1422776" y="41494"/>
                </a:lnTo>
                <a:cubicBezTo>
                  <a:pt x="1426349" y="32849"/>
                  <a:pt x="1433380" y="27547"/>
                  <a:pt x="1441909" y="27547"/>
                </a:cubicBezTo>
                <a:lnTo>
                  <a:pt x="1441909" y="34809"/>
                </a:lnTo>
                <a:cubicBezTo>
                  <a:pt x="1431766" y="33771"/>
                  <a:pt x="1422776" y="41609"/>
                  <a:pt x="1422776" y="54749"/>
                </a:cubicBezTo>
                <a:lnTo>
                  <a:pt x="1422776" y="79184"/>
                </a:lnTo>
                <a:close/>
                <a:moveTo>
                  <a:pt x="1491817" y="80106"/>
                </a:moveTo>
                <a:cubicBezTo>
                  <a:pt x="1481559" y="80106"/>
                  <a:pt x="1475219" y="75380"/>
                  <a:pt x="1475219" y="62586"/>
                </a:cubicBezTo>
                <a:lnTo>
                  <a:pt x="1475219" y="11872"/>
                </a:lnTo>
                <a:lnTo>
                  <a:pt x="1481559" y="11872"/>
                </a:lnTo>
                <a:lnTo>
                  <a:pt x="1481559" y="28469"/>
                </a:lnTo>
                <a:lnTo>
                  <a:pt x="1503919" y="28469"/>
                </a:lnTo>
                <a:lnTo>
                  <a:pt x="1503919" y="34463"/>
                </a:lnTo>
                <a:lnTo>
                  <a:pt x="1481559" y="34463"/>
                </a:lnTo>
                <a:lnTo>
                  <a:pt x="1481559" y="63048"/>
                </a:lnTo>
                <a:cubicBezTo>
                  <a:pt x="1481559" y="70885"/>
                  <a:pt x="1486169" y="73997"/>
                  <a:pt x="1492509" y="73997"/>
                </a:cubicBezTo>
                <a:cubicBezTo>
                  <a:pt x="1496427" y="73997"/>
                  <a:pt x="1501038" y="72845"/>
                  <a:pt x="1504726" y="70194"/>
                </a:cubicBezTo>
                <a:lnTo>
                  <a:pt x="1504726" y="76418"/>
                </a:lnTo>
                <a:cubicBezTo>
                  <a:pt x="1501038" y="79069"/>
                  <a:pt x="1495966" y="80106"/>
                  <a:pt x="1491817" y="80106"/>
                </a:cubicBezTo>
                <a:close/>
                <a:moveTo>
                  <a:pt x="1521784" y="79299"/>
                </a:moveTo>
                <a:lnTo>
                  <a:pt x="1515330" y="79299"/>
                </a:lnTo>
                <a:lnTo>
                  <a:pt x="1515330" y="1498"/>
                </a:lnTo>
                <a:lnTo>
                  <a:pt x="1521784" y="1498"/>
                </a:lnTo>
                <a:lnTo>
                  <a:pt x="1521784" y="40111"/>
                </a:lnTo>
                <a:cubicBezTo>
                  <a:pt x="1525243" y="32619"/>
                  <a:pt x="1532043" y="27662"/>
                  <a:pt x="1540572" y="27662"/>
                </a:cubicBezTo>
                <a:cubicBezTo>
                  <a:pt x="1554058" y="27662"/>
                  <a:pt x="1560743" y="37114"/>
                  <a:pt x="1560743" y="50253"/>
                </a:cubicBezTo>
                <a:lnTo>
                  <a:pt x="1560743" y="79299"/>
                </a:lnTo>
                <a:lnTo>
                  <a:pt x="1554288" y="79299"/>
                </a:lnTo>
                <a:lnTo>
                  <a:pt x="1554288" y="51176"/>
                </a:lnTo>
                <a:cubicBezTo>
                  <a:pt x="1554288" y="39650"/>
                  <a:pt x="1548986" y="33887"/>
                  <a:pt x="1539074" y="33887"/>
                </a:cubicBezTo>
                <a:cubicBezTo>
                  <a:pt x="1529161" y="33887"/>
                  <a:pt x="1521900" y="42647"/>
                  <a:pt x="1521900" y="53942"/>
                </a:cubicBezTo>
                <a:lnTo>
                  <a:pt x="1521900" y="79414"/>
                </a:lnTo>
                <a:close/>
                <a:moveTo>
                  <a:pt x="1619064" y="67542"/>
                </a:moveTo>
                <a:cubicBezTo>
                  <a:pt x="1615376" y="75265"/>
                  <a:pt x="1608115" y="80106"/>
                  <a:pt x="1598779" y="80106"/>
                </a:cubicBezTo>
                <a:cubicBezTo>
                  <a:pt x="1583910" y="80106"/>
                  <a:pt x="1573306" y="69156"/>
                  <a:pt x="1573306" y="54057"/>
                </a:cubicBezTo>
                <a:cubicBezTo>
                  <a:pt x="1573306" y="38958"/>
                  <a:pt x="1583910" y="27547"/>
                  <a:pt x="1598779" y="27547"/>
                </a:cubicBezTo>
                <a:cubicBezTo>
                  <a:pt x="1608115" y="27547"/>
                  <a:pt x="1615376" y="32504"/>
                  <a:pt x="1619064" y="40226"/>
                </a:cubicBezTo>
                <a:lnTo>
                  <a:pt x="1619064" y="28354"/>
                </a:lnTo>
                <a:lnTo>
                  <a:pt x="1625519" y="28354"/>
                </a:lnTo>
                <a:lnTo>
                  <a:pt x="1625519" y="79184"/>
                </a:lnTo>
                <a:lnTo>
                  <a:pt x="1619064" y="79184"/>
                </a:lnTo>
                <a:lnTo>
                  <a:pt x="1619064" y="67427"/>
                </a:lnTo>
                <a:close/>
                <a:moveTo>
                  <a:pt x="1579991" y="53942"/>
                </a:moveTo>
                <a:cubicBezTo>
                  <a:pt x="1579991" y="65583"/>
                  <a:pt x="1587944" y="74112"/>
                  <a:pt x="1599355" y="74112"/>
                </a:cubicBezTo>
                <a:cubicBezTo>
                  <a:pt x="1610766" y="74112"/>
                  <a:pt x="1618949" y="65583"/>
                  <a:pt x="1618949" y="53942"/>
                </a:cubicBezTo>
                <a:cubicBezTo>
                  <a:pt x="1618949" y="42301"/>
                  <a:pt x="1610766" y="33656"/>
                  <a:pt x="1599355" y="33656"/>
                </a:cubicBezTo>
                <a:cubicBezTo>
                  <a:pt x="1587944" y="33656"/>
                  <a:pt x="1579991" y="42185"/>
                  <a:pt x="1579991" y="53942"/>
                </a:cubicBezTo>
                <a:close/>
                <a:moveTo>
                  <a:pt x="1659406" y="80106"/>
                </a:moveTo>
                <a:cubicBezTo>
                  <a:pt x="1649148" y="80106"/>
                  <a:pt x="1642808" y="75380"/>
                  <a:pt x="1642808" y="62586"/>
                </a:cubicBezTo>
                <a:lnTo>
                  <a:pt x="1642808" y="11872"/>
                </a:lnTo>
                <a:lnTo>
                  <a:pt x="1649148" y="11872"/>
                </a:lnTo>
                <a:lnTo>
                  <a:pt x="1649148" y="28469"/>
                </a:lnTo>
                <a:lnTo>
                  <a:pt x="1671508" y="28469"/>
                </a:lnTo>
                <a:lnTo>
                  <a:pt x="1671508" y="34463"/>
                </a:lnTo>
                <a:lnTo>
                  <a:pt x="1649148" y="34463"/>
                </a:lnTo>
                <a:lnTo>
                  <a:pt x="1649148" y="63048"/>
                </a:lnTo>
                <a:cubicBezTo>
                  <a:pt x="1649148" y="70885"/>
                  <a:pt x="1653758" y="73997"/>
                  <a:pt x="1660097" y="73997"/>
                </a:cubicBezTo>
                <a:cubicBezTo>
                  <a:pt x="1664016" y="73997"/>
                  <a:pt x="1668627" y="72845"/>
                  <a:pt x="1672315" y="70194"/>
                </a:cubicBezTo>
                <a:lnTo>
                  <a:pt x="1672315" y="76418"/>
                </a:lnTo>
                <a:cubicBezTo>
                  <a:pt x="1668627" y="79069"/>
                  <a:pt x="1663555" y="80106"/>
                  <a:pt x="1659406" y="80106"/>
                </a:cubicBezTo>
                <a:close/>
                <a:moveTo>
                  <a:pt x="1705741" y="13140"/>
                </a:moveTo>
                <a:cubicBezTo>
                  <a:pt x="1705741" y="10604"/>
                  <a:pt x="1707585" y="8529"/>
                  <a:pt x="1710120" y="8529"/>
                </a:cubicBezTo>
                <a:cubicBezTo>
                  <a:pt x="1711273" y="8529"/>
                  <a:pt x="1712195" y="8875"/>
                  <a:pt x="1713117" y="9451"/>
                </a:cubicBezTo>
                <a:lnTo>
                  <a:pt x="1718073" y="13024"/>
                </a:lnTo>
                <a:lnTo>
                  <a:pt x="1713117" y="16598"/>
                </a:lnTo>
                <a:cubicBezTo>
                  <a:pt x="1712195" y="17174"/>
                  <a:pt x="1711273" y="17635"/>
                  <a:pt x="1710120" y="17635"/>
                </a:cubicBezTo>
                <a:cubicBezTo>
                  <a:pt x="1707585" y="17635"/>
                  <a:pt x="1705741" y="15560"/>
                  <a:pt x="1705741" y="13140"/>
                </a:cubicBezTo>
                <a:close/>
                <a:moveTo>
                  <a:pt x="1707354" y="28354"/>
                </a:moveTo>
                <a:lnTo>
                  <a:pt x="1713924" y="28354"/>
                </a:lnTo>
                <a:lnTo>
                  <a:pt x="1713924" y="79184"/>
                </a:lnTo>
                <a:lnTo>
                  <a:pt x="1707354" y="79184"/>
                </a:lnTo>
                <a:lnTo>
                  <a:pt x="1707354" y="28354"/>
                </a:lnTo>
                <a:close/>
                <a:moveTo>
                  <a:pt x="1738244" y="79184"/>
                </a:moveTo>
                <a:lnTo>
                  <a:pt x="1731789" y="79184"/>
                </a:lnTo>
                <a:lnTo>
                  <a:pt x="1731789" y="28354"/>
                </a:lnTo>
                <a:lnTo>
                  <a:pt x="1738244" y="28354"/>
                </a:lnTo>
                <a:lnTo>
                  <a:pt x="1738244" y="39995"/>
                </a:lnTo>
                <a:cubicBezTo>
                  <a:pt x="1741702" y="32504"/>
                  <a:pt x="1748502" y="27547"/>
                  <a:pt x="1757031" y="27547"/>
                </a:cubicBezTo>
                <a:cubicBezTo>
                  <a:pt x="1770517" y="27547"/>
                  <a:pt x="1777202" y="36999"/>
                  <a:pt x="1777202" y="50138"/>
                </a:cubicBezTo>
                <a:lnTo>
                  <a:pt x="1777202" y="79184"/>
                </a:lnTo>
                <a:lnTo>
                  <a:pt x="1770747" y="79184"/>
                </a:lnTo>
                <a:lnTo>
                  <a:pt x="1770747" y="51060"/>
                </a:lnTo>
                <a:cubicBezTo>
                  <a:pt x="1770747" y="39534"/>
                  <a:pt x="1765445" y="33771"/>
                  <a:pt x="1755533" y="33771"/>
                </a:cubicBezTo>
                <a:cubicBezTo>
                  <a:pt x="1745621" y="33771"/>
                  <a:pt x="1738359" y="42531"/>
                  <a:pt x="1738359" y="53827"/>
                </a:cubicBezTo>
                <a:lnTo>
                  <a:pt x="1738359" y="79299"/>
                </a:lnTo>
                <a:close/>
                <a:moveTo>
                  <a:pt x="1790342" y="45758"/>
                </a:moveTo>
                <a:lnTo>
                  <a:pt x="1821462" y="45758"/>
                </a:lnTo>
                <a:lnTo>
                  <a:pt x="1821462" y="51521"/>
                </a:lnTo>
                <a:lnTo>
                  <a:pt x="1790342" y="51521"/>
                </a:lnTo>
                <a:lnTo>
                  <a:pt x="1790342" y="45758"/>
                </a:lnTo>
                <a:close/>
                <a:moveTo>
                  <a:pt x="1857308" y="105809"/>
                </a:moveTo>
                <a:cubicBezTo>
                  <a:pt x="1849585" y="105809"/>
                  <a:pt x="1842209" y="103504"/>
                  <a:pt x="1836792" y="98893"/>
                </a:cubicBezTo>
                <a:lnTo>
                  <a:pt x="1836792" y="91863"/>
                </a:lnTo>
                <a:cubicBezTo>
                  <a:pt x="1842209" y="97165"/>
                  <a:pt x="1850047" y="99700"/>
                  <a:pt x="1857308" y="99700"/>
                </a:cubicBezTo>
                <a:cubicBezTo>
                  <a:pt x="1870332" y="99700"/>
                  <a:pt x="1877594" y="92900"/>
                  <a:pt x="1877594" y="80452"/>
                </a:cubicBezTo>
                <a:lnTo>
                  <a:pt x="1877594" y="67427"/>
                </a:lnTo>
                <a:cubicBezTo>
                  <a:pt x="1873906" y="75035"/>
                  <a:pt x="1866644" y="79991"/>
                  <a:pt x="1857308" y="79991"/>
                </a:cubicBezTo>
                <a:cubicBezTo>
                  <a:pt x="1842439" y="79991"/>
                  <a:pt x="1831836" y="69041"/>
                  <a:pt x="1831836" y="53942"/>
                </a:cubicBezTo>
                <a:cubicBezTo>
                  <a:pt x="1831836" y="38843"/>
                  <a:pt x="1842439" y="27432"/>
                  <a:pt x="1857308" y="27432"/>
                </a:cubicBezTo>
                <a:cubicBezTo>
                  <a:pt x="1866529" y="27432"/>
                  <a:pt x="1873906" y="32388"/>
                  <a:pt x="1877594" y="40111"/>
                </a:cubicBezTo>
                <a:lnTo>
                  <a:pt x="1877594" y="28239"/>
                </a:lnTo>
                <a:lnTo>
                  <a:pt x="1884049" y="28239"/>
                </a:lnTo>
                <a:lnTo>
                  <a:pt x="1884049" y="79875"/>
                </a:lnTo>
                <a:cubicBezTo>
                  <a:pt x="1884049" y="96473"/>
                  <a:pt x="1874251" y="105694"/>
                  <a:pt x="1857423" y="105694"/>
                </a:cubicBezTo>
                <a:close/>
                <a:moveTo>
                  <a:pt x="1857884" y="33541"/>
                </a:moveTo>
                <a:cubicBezTo>
                  <a:pt x="1846473" y="33541"/>
                  <a:pt x="1838520" y="42070"/>
                  <a:pt x="1838520" y="53827"/>
                </a:cubicBezTo>
                <a:cubicBezTo>
                  <a:pt x="1838520" y="65583"/>
                  <a:pt x="1846473" y="73997"/>
                  <a:pt x="1857884" y="73997"/>
                </a:cubicBezTo>
                <a:cubicBezTo>
                  <a:pt x="1869295" y="73997"/>
                  <a:pt x="1877479" y="65468"/>
                  <a:pt x="1877479" y="53827"/>
                </a:cubicBezTo>
                <a:cubicBezTo>
                  <a:pt x="1877479" y="42185"/>
                  <a:pt x="1869295" y="33541"/>
                  <a:pt x="1857884" y="33541"/>
                </a:cubicBezTo>
                <a:close/>
                <a:moveTo>
                  <a:pt x="1943753" y="67312"/>
                </a:moveTo>
                <a:cubicBezTo>
                  <a:pt x="1940065" y="75035"/>
                  <a:pt x="1932803" y="79875"/>
                  <a:pt x="1923467" y="79875"/>
                </a:cubicBezTo>
                <a:cubicBezTo>
                  <a:pt x="1908599" y="79875"/>
                  <a:pt x="1897995" y="68926"/>
                  <a:pt x="1897995" y="53827"/>
                </a:cubicBezTo>
                <a:cubicBezTo>
                  <a:pt x="1897995" y="38727"/>
                  <a:pt x="1908599" y="27317"/>
                  <a:pt x="1923467" y="27317"/>
                </a:cubicBezTo>
                <a:cubicBezTo>
                  <a:pt x="1932803" y="27317"/>
                  <a:pt x="1940065" y="32273"/>
                  <a:pt x="1943753" y="39995"/>
                </a:cubicBezTo>
                <a:lnTo>
                  <a:pt x="1943753" y="28124"/>
                </a:lnTo>
                <a:lnTo>
                  <a:pt x="1950208" y="28124"/>
                </a:lnTo>
                <a:lnTo>
                  <a:pt x="1950208" y="78954"/>
                </a:lnTo>
                <a:lnTo>
                  <a:pt x="1943753" y="78954"/>
                </a:lnTo>
                <a:lnTo>
                  <a:pt x="1943753" y="67197"/>
                </a:lnTo>
                <a:close/>
                <a:moveTo>
                  <a:pt x="1904680" y="53711"/>
                </a:moveTo>
                <a:cubicBezTo>
                  <a:pt x="1904680" y="65353"/>
                  <a:pt x="1912633" y="73882"/>
                  <a:pt x="1924044" y="73882"/>
                </a:cubicBezTo>
                <a:cubicBezTo>
                  <a:pt x="1935455" y="73882"/>
                  <a:pt x="1943638" y="65353"/>
                  <a:pt x="1943638" y="53711"/>
                </a:cubicBezTo>
                <a:cubicBezTo>
                  <a:pt x="1943638" y="42070"/>
                  <a:pt x="1935455" y="33425"/>
                  <a:pt x="1924044" y="33425"/>
                </a:cubicBezTo>
                <a:cubicBezTo>
                  <a:pt x="1912633" y="33425"/>
                  <a:pt x="1904680" y="41955"/>
                  <a:pt x="1904680" y="53711"/>
                </a:cubicBezTo>
                <a:close/>
                <a:moveTo>
                  <a:pt x="1974643" y="79069"/>
                </a:moveTo>
                <a:lnTo>
                  <a:pt x="1968189" y="79069"/>
                </a:lnTo>
                <a:lnTo>
                  <a:pt x="1968189" y="28239"/>
                </a:lnTo>
                <a:lnTo>
                  <a:pt x="1974643" y="28239"/>
                </a:lnTo>
                <a:lnTo>
                  <a:pt x="1974643" y="39650"/>
                </a:lnTo>
                <a:cubicBezTo>
                  <a:pt x="1977870" y="32273"/>
                  <a:pt x="1984556" y="27432"/>
                  <a:pt x="1992509" y="27432"/>
                </a:cubicBezTo>
                <a:cubicBezTo>
                  <a:pt x="2001384" y="27432"/>
                  <a:pt x="2006570" y="32504"/>
                  <a:pt x="2008875" y="40457"/>
                </a:cubicBezTo>
                <a:cubicBezTo>
                  <a:pt x="2011988" y="32734"/>
                  <a:pt x="2019018" y="27432"/>
                  <a:pt x="2027778" y="27432"/>
                </a:cubicBezTo>
                <a:cubicBezTo>
                  <a:pt x="2040342" y="27432"/>
                  <a:pt x="2046566" y="36884"/>
                  <a:pt x="2046566" y="50023"/>
                </a:cubicBezTo>
                <a:lnTo>
                  <a:pt x="2046566" y="79069"/>
                </a:lnTo>
                <a:lnTo>
                  <a:pt x="2040111" y="79069"/>
                </a:lnTo>
                <a:lnTo>
                  <a:pt x="2040111" y="50945"/>
                </a:lnTo>
                <a:cubicBezTo>
                  <a:pt x="2040111" y="39419"/>
                  <a:pt x="2035501" y="33656"/>
                  <a:pt x="2026510" y="33656"/>
                </a:cubicBezTo>
                <a:cubicBezTo>
                  <a:pt x="2017520" y="33656"/>
                  <a:pt x="2010604" y="41955"/>
                  <a:pt x="2010604" y="52674"/>
                </a:cubicBezTo>
                <a:lnTo>
                  <a:pt x="2010604" y="79184"/>
                </a:lnTo>
                <a:lnTo>
                  <a:pt x="2004150" y="79184"/>
                </a:lnTo>
                <a:lnTo>
                  <a:pt x="2004150" y="51060"/>
                </a:lnTo>
                <a:cubicBezTo>
                  <a:pt x="2004150" y="39534"/>
                  <a:pt x="1999539" y="33771"/>
                  <a:pt x="1990549" y="33771"/>
                </a:cubicBezTo>
                <a:cubicBezTo>
                  <a:pt x="1981559" y="33771"/>
                  <a:pt x="1974528" y="42531"/>
                  <a:pt x="1974528" y="53827"/>
                </a:cubicBezTo>
                <a:lnTo>
                  <a:pt x="1974528" y="79299"/>
                </a:lnTo>
                <a:close/>
                <a:moveTo>
                  <a:pt x="2059244" y="53942"/>
                </a:moveTo>
                <a:cubicBezTo>
                  <a:pt x="2059244" y="38843"/>
                  <a:pt x="2068811" y="27432"/>
                  <a:pt x="2084256" y="27432"/>
                </a:cubicBezTo>
                <a:cubicBezTo>
                  <a:pt x="2099701" y="27432"/>
                  <a:pt x="2108345" y="38382"/>
                  <a:pt x="2108345" y="53020"/>
                </a:cubicBezTo>
                <a:cubicBezTo>
                  <a:pt x="2108345" y="54057"/>
                  <a:pt x="2108345" y="55095"/>
                  <a:pt x="2108115" y="56132"/>
                </a:cubicBezTo>
                <a:lnTo>
                  <a:pt x="2065930" y="56132"/>
                </a:lnTo>
                <a:cubicBezTo>
                  <a:pt x="2066967" y="66621"/>
                  <a:pt x="2074805" y="73997"/>
                  <a:pt x="2086215" y="73997"/>
                </a:cubicBezTo>
                <a:cubicBezTo>
                  <a:pt x="2093016" y="73997"/>
                  <a:pt x="2099355" y="71922"/>
                  <a:pt x="2104772" y="67773"/>
                </a:cubicBezTo>
                <a:lnTo>
                  <a:pt x="2104772" y="74112"/>
                </a:lnTo>
                <a:cubicBezTo>
                  <a:pt x="2099355" y="78031"/>
                  <a:pt x="2092900" y="79875"/>
                  <a:pt x="2086215" y="79875"/>
                </a:cubicBezTo>
                <a:cubicBezTo>
                  <a:pt x="2070194" y="79875"/>
                  <a:pt x="2059129" y="69272"/>
                  <a:pt x="2059129" y="53942"/>
                </a:cubicBezTo>
                <a:close/>
                <a:moveTo>
                  <a:pt x="2101545" y="50830"/>
                </a:moveTo>
                <a:cubicBezTo>
                  <a:pt x="2100969" y="40917"/>
                  <a:pt x="2094629" y="33310"/>
                  <a:pt x="2084256" y="33310"/>
                </a:cubicBezTo>
                <a:cubicBezTo>
                  <a:pt x="2073883" y="33310"/>
                  <a:pt x="2067082" y="40917"/>
                  <a:pt x="2066045" y="50830"/>
                </a:cubicBezTo>
                <a:lnTo>
                  <a:pt x="2101545" y="50830"/>
                </a:lnTo>
                <a:close/>
                <a:moveTo>
                  <a:pt x="2188567" y="67312"/>
                </a:moveTo>
                <a:cubicBezTo>
                  <a:pt x="2184879" y="75035"/>
                  <a:pt x="2177617" y="79875"/>
                  <a:pt x="2168281" y="79875"/>
                </a:cubicBezTo>
                <a:cubicBezTo>
                  <a:pt x="2153412" y="79875"/>
                  <a:pt x="2142808" y="68926"/>
                  <a:pt x="2142808" y="53827"/>
                </a:cubicBezTo>
                <a:cubicBezTo>
                  <a:pt x="2142808" y="38727"/>
                  <a:pt x="2153412" y="27317"/>
                  <a:pt x="2168281" y="27317"/>
                </a:cubicBezTo>
                <a:cubicBezTo>
                  <a:pt x="2177617" y="27317"/>
                  <a:pt x="2184879" y="32273"/>
                  <a:pt x="2188567" y="39995"/>
                </a:cubicBezTo>
                <a:lnTo>
                  <a:pt x="2188567" y="28124"/>
                </a:lnTo>
                <a:lnTo>
                  <a:pt x="2195021" y="28124"/>
                </a:lnTo>
                <a:lnTo>
                  <a:pt x="2195021" y="78954"/>
                </a:lnTo>
                <a:lnTo>
                  <a:pt x="2188567" y="78954"/>
                </a:lnTo>
                <a:lnTo>
                  <a:pt x="2188567" y="67197"/>
                </a:lnTo>
                <a:close/>
                <a:moveTo>
                  <a:pt x="2149494" y="53711"/>
                </a:moveTo>
                <a:cubicBezTo>
                  <a:pt x="2149494" y="65353"/>
                  <a:pt x="2157447" y="73882"/>
                  <a:pt x="2168857" y="73882"/>
                </a:cubicBezTo>
                <a:cubicBezTo>
                  <a:pt x="2180268" y="73882"/>
                  <a:pt x="2188452" y="65353"/>
                  <a:pt x="2188452" y="53711"/>
                </a:cubicBezTo>
                <a:cubicBezTo>
                  <a:pt x="2188452" y="42070"/>
                  <a:pt x="2180268" y="33425"/>
                  <a:pt x="2168857" y="33425"/>
                </a:cubicBezTo>
                <a:cubicBezTo>
                  <a:pt x="2157447" y="33425"/>
                  <a:pt x="2149494" y="41955"/>
                  <a:pt x="2149494" y="53711"/>
                </a:cubicBezTo>
                <a:close/>
                <a:moveTo>
                  <a:pt x="2219457" y="79069"/>
                </a:moveTo>
                <a:lnTo>
                  <a:pt x="2213002" y="79069"/>
                </a:lnTo>
                <a:lnTo>
                  <a:pt x="2213002" y="28239"/>
                </a:lnTo>
                <a:lnTo>
                  <a:pt x="2219457" y="28239"/>
                </a:lnTo>
                <a:lnTo>
                  <a:pt x="2219457" y="39880"/>
                </a:lnTo>
                <a:cubicBezTo>
                  <a:pt x="2222914" y="32388"/>
                  <a:pt x="2229715" y="27432"/>
                  <a:pt x="2238244" y="27432"/>
                </a:cubicBezTo>
                <a:cubicBezTo>
                  <a:pt x="2251730" y="27432"/>
                  <a:pt x="2258414" y="36884"/>
                  <a:pt x="2258414" y="50023"/>
                </a:cubicBezTo>
                <a:lnTo>
                  <a:pt x="2258414" y="79069"/>
                </a:lnTo>
                <a:lnTo>
                  <a:pt x="2251960" y="79069"/>
                </a:lnTo>
                <a:lnTo>
                  <a:pt x="2251960" y="50945"/>
                </a:lnTo>
                <a:cubicBezTo>
                  <a:pt x="2251960" y="39419"/>
                  <a:pt x="2246658" y="33656"/>
                  <a:pt x="2236746" y="33656"/>
                </a:cubicBezTo>
                <a:cubicBezTo>
                  <a:pt x="2226833" y="33656"/>
                  <a:pt x="2219572" y="42416"/>
                  <a:pt x="2219572" y="53711"/>
                </a:cubicBezTo>
                <a:lnTo>
                  <a:pt x="2219572" y="79184"/>
                </a:lnTo>
                <a:close/>
                <a:moveTo>
                  <a:pt x="2316736" y="67312"/>
                </a:moveTo>
                <a:cubicBezTo>
                  <a:pt x="2313048" y="74919"/>
                  <a:pt x="2305787" y="79875"/>
                  <a:pt x="2296451" y="79875"/>
                </a:cubicBezTo>
                <a:cubicBezTo>
                  <a:pt x="2281582" y="79875"/>
                  <a:pt x="2270978" y="68926"/>
                  <a:pt x="2270978" y="53827"/>
                </a:cubicBezTo>
                <a:cubicBezTo>
                  <a:pt x="2270978" y="38727"/>
                  <a:pt x="2281582" y="27317"/>
                  <a:pt x="2296451" y="27317"/>
                </a:cubicBezTo>
                <a:cubicBezTo>
                  <a:pt x="2305787" y="27317"/>
                  <a:pt x="2313048" y="32273"/>
                  <a:pt x="2316736" y="39995"/>
                </a:cubicBezTo>
                <a:lnTo>
                  <a:pt x="2316736" y="1153"/>
                </a:lnTo>
                <a:lnTo>
                  <a:pt x="2323191" y="1153"/>
                </a:lnTo>
                <a:lnTo>
                  <a:pt x="2323191" y="78954"/>
                </a:lnTo>
                <a:lnTo>
                  <a:pt x="2316736" y="78954"/>
                </a:lnTo>
                <a:lnTo>
                  <a:pt x="2316736" y="67197"/>
                </a:lnTo>
                <a:close/>
                <a:moveTo>
                  <a:pt x="2277663" y="53711"/>
                </a:moveTo>
                <a:cubicBezTo>
                  <a:pt x="2277663" y="65353"/>
                  <a:pt x="2285616" y="73882"/>
                  <a:pt x="2297027" y="73882"/>
                </a:cubicBezTo>
                <a:cubicBezTo>
                  <a:pt x="2308437" y="73882"/>
                  <a:pt x="2316621" y="65353"/>
                  <a:pt x="2316621" y="53711"/>
                </a:cubicBezTo>
                <a:cubicBezTo>
                  <a:pt x="2316621" y="42070"/>
                  <a:pt x="2308437" y="33425"/>
                  <a:pt x="2297027" y="33425"/>
                </a:cubicBezTo>
                <a:cubicBezTo>
                  <a:pt x="2285616" y="33425"/>
                  <a:pt x="2277663" y="41955"/>
                  <a:pt x="2277663" y="53711"/>
                </a:cubicBezTo>
                <a:close/>
                <a:moveTo>
                  <a:pt x="2363993" y="12909"/>
                </a:moveTo>
                <a:cubicBezTo>
                  <a:pt x="2363993" y="10373"/>
                  <a:pt x="2365838" y="8299"/>
                  <a:pt x="2368373" y="8299"/>
                </a:cubicBezTo>
                <a:cubicBezTo>
                  <a:pt x="2369525" y="8299"/>
                  <a:pt x="2370448" y="8645"/>
                  <a:pt x="2371370" y="9221"/>
                </a:cubicBezTo>
                <a:lnTo>
                  <a:pt x="2376326" y="12794"/>
                </a:lnTo>
                <a:lnTo>
                  <a:pt x="2371370" y="16367"/>
                </a:lnTo>
                <a:cubicBezTo>
                  <a:pt x="2370448" y="16943"/>
                  <a:pt x="2369525" y="17404"/>
                  <a:pt x="2368373" y="17404"/>
                </a:cubicBezTo>
                <a:cubicBezTo>
                  <a:pt x="2365838" y="17404"/>
                  <a:pt x="2363993" y="15329"/>
                  <a:pt x="2363993" y="12909"/>
                </a:cubicBezTo>
                <a:close/>
                <a:moveTo>
                  <a:pt x="2365607" y="28124"/>
                </a:moveTo>
                <a:lnTo>
                  <a:pt x="2372177" y="28124"/>
                </a:lnTo>
                <a:lnTo>
                  <a:pt x="2372177" y="78954"/>
                </a:lnTo>
                <a:lnTo>
                  <a:pt x="2365607" y="78954"/>
                </a:lnTo>
                <a:lnTo>
                  <a:pt x="2365607" y="28124"/>
                </a:lnTo>
                <a:close/>
                <a:moveTo>
                  <a:pt x="2396497" y="78954"/>
                </a:moveTo>
                <a:lnTo>
                  <a:pt x="2390042" y="78954"/>
                </a:lnTo>
                <a:lnTo>
                  <a:pt x="2390042" y="28124"/>
                </a:lnTo>
                <a:lnTo>
                  <a:pt x="2396497" y="28124"/>
                </a:lnTo>
                <a:lnTo>
                  <a:pt x="2396497" y="39765"/>
                </a:lnTo>
                <a:cubicBezTo>
                  <a:pt x="2399954" y="32273"/>
                  <a:pt x="2406755" y="27317"/>
                  <a:pt x="2415284" y="27317"/>
                </a:cubicBezTo>
                <a:cubicBezTo>
                  <a:pt x="2428769" y="27317"/>
                  <a:pt x="2435455" y="36768"/>
                  <a:pt x="2435455" y="49908"/>
                </a:cubicBezTo>
                <a:lnTo>
                  <a:pt x="2435455" y="78954"/>
                </a:lnTo>
                <a:lnTo>
                  <a:pt x="2429000" y="78954"/>
                </a:lnTo>
                <a:lnTo>
                  <a:pt x="2429000" y="50830"/>
                </a:lnTo>
                <a:cubicBezTo>
                  <a:pt x="2429000" y="39304"/>
                  <a:pt x="2423698" y="33541"/>
                  <a:pt x="2413786" y="33541"/>
                </a:cubicBezTo>
                <a:cubicBezTo>
                  <a:pt x="2403874" y="33541"/>
                  <a:pt x="2396612" y="42301"/>
                  <a:pt x="2396612" y="53596"/>
                </a:cubicBezTo>
                <a:lnTo>
                  <a:pt x="2396612" y="79069"/>
                </a:lnTo>
                <a:close/>
                <a:moveTo>
                  <a:pt x="2448595" y="45528"/>
                </a:moveTo>
                <a:lnTo>
                  <a:pt x="2479714" y="45528"/>
                </a:lnTo>
                <a:lnTo>
                  <a:pt x="2479714" y="51291"/>
                </a:lnTo>
                <a:lnTo>
                  <a:pt x="2448595" y="51291"/>
                </a:lnTo>
                <a:lnTo>
                  <a:pt x="2448595" y="45528"/>
                </a:lnTo>
                <a:close/>
                <a:moveTo>
                  <a:pt x="2535732" y="67197"/>
                </a:moveTo>
                <a:cubicBezTo>
                  <a:pt x="2532043" y="74919"/>
                  <a:pt x="2524782" y="79760"/>
                  <a:pt x="2515446" y="79760"/>
                </a:cubicBezTo>
                <a:cubicBezTo>
                  <a:pt x="2500577" y="79760"/>
                  <a:pt x="2489973" y="68811"/>
                  <a:pt x="2489973" y="53711"/>
                </a:cubicBezTo>
                <a:cubicBezTo>
                  <a:pt x="2489973" y="38612"/>
                  <a:pt x="2500577" y="27201"/>
                  <a:pt x="2515446" y="27201"/>
                </a:cubicBezTo>
                <a:cubicBezTo>
                  <a:pt x="2524782" y="27201"/>
                  <a:pt x="2532043" y="32158"/>
                  <a:pt x="2535732" y="39880"/>
                </a:cubicBezTo>
                <a:lnTo>
                  <a:pt x="2535732" y="28008"/>
                </a:lnTo>
                <a:lnTo>
                  <a:pt x="2542186" y="28008"/>
                </a:lnTo>
                <a:lnTo>
                  <a:pt x="2542186" y="78838"/>
                </a:lnTo>
                <a:lnTo>
                  <a:pt x="2535732" y="78838"/>
                </a:lnTo>
                <a:lnTo>
                  <a:pt x="2535732" y="67082"/>
                </a:lnTo>
                <a:close/>
                <a:moveTo>
                  <a:pt x="2496658" y="53596"/>
                </a:moveTo>
                <a:cubicBezTo>
                  <a:pt x="2496658" y="65237"/>
                  <a:pt x="2504611" y="73767"/>
                  <a:pt x="2516022" y="73767"/>
                </a:cubicBezTo>
                <a:cubicBezTo>
                  <a:pt x="2527432" y="73767"/>
                  <a:pt x="2535616" y="65237"/>
                  <a:pt x="2535616" y="53596"/>
                </a:cubicBezTo>
                <a:cubicBezTo>
                  <a:pt x="2535616" y="41955"/>
                  <a:pt x="2527432" y="33310"/>
                  <a:pt x="2516022" y="33310"/>
                </a:cubicBezTo>
                <a:cubicBezTo>
                  <a:pt x="2504611" y="33310"/>
                  <a:pt x="2496658" y="41840"/>
                  <a:pt x="2496658" y="53596"/>
                </a:cubicBezTo>
                <a:close/>
                <a:moveTo>
                  <a:pt x="2566621" y="67082"/>
                </a:moveTo>
                <a:lnTo>
                  <a:pt x="2566621" y="104887"/>
                </a:lnTo>
                <a:lnTo>
                  <a:pt x="2560167" y="104887"/>
                </a:lnTo>
                <a:lnTo>
                  <a:pt x="2560167" y="28124"/>
                </a:lnTo>
                <a:lnTo>
                  <a:pt x="2566621" y="28124"/>
                </a:lnTo>
                <a:lnTo>
                  <a:pt x="2566621" y="39995"/>
                </a:lnTo>
                <a:cubicBezTo>
                  <a:pt x="2570194" y="32273"/>
                  <a:pt x="2577571" y="27317"/>
                  <a:pt x="2586907" y="27317"/>
                </a:cubicBezTo>
                <a:cubicBezTo>
                  <a:pt x="2601660" y="27317"/>
                  <a:pt x="2612379" y="38382"/>
                  <a:pt x="2612379" y="53481"/>
                </a:cubicBezTo>
                <a:cubicBezTo>
                  <a:pt x="2612379" y="68580"/>
                  <a:pt x="2601660" y="79875"/>
                  <a:pt x="2586907" y="79875"/>
                </a:cubicBezTo>
                <a:cubicBezTo>
                  <a:pt x="2577571" y="79875"/>
                  <a:pt x="2570194" y="74919"/>
                  <a:pt x="2566621" y="67197"/>
                </a:cubicBezTo>
                <a:close/>
                <a:moveTo>
                  <a:pt x="2586216" y="33310"/>
                </a:moveTo>
                <a:cubicBezTo>
                  <a:pt x="2574804" y="33310"/>
                  <a:pt x="2566621" y="41840"/>
                  <a:pt x="2566621" y="53481"/>
                </a:cubicBezTo>
                <a:cubicBezTo>
                  <a:pt x="2566621" y="65122"/>
                  <a:pt x="2574804" y="73767"/>
                  <a:pt x="2586216" y="73767"/>
                </a:cubicBezTo>
                <a:cubicBezTo>
                  <a:pt x="2597626" y="73767"/>
                  <a:pt x="2605579" y="65237"/>
                  <a:pt x="2605579" y="53481"/>
                </a:cubicBezTo>
                <a:cubicBezTo>
                  <a:pt x="2605579" y="41724"/>
                  <a:pt x="2597626" y="33310"/>
                  <a:pt x="2586216" y="33310"/>
                </a:cubicBezTo>
                <a:close/>
                <a:moveTo>
                  <a:pt x="2632896" y="67082"/>
                </a:moveTo>
                <a:lnTo>
                  <a:pt x="2632896" y="104887"/>
                </a:lnTo>
                <a:lnTo>
                  <a:pt x="2626442" y="104887"/>
                </a:lnTo>
                <a:lnTo>
                  <a:pt x="2626442" y="28124"/>
                </a:lnTo>
                <a:lnTo>
                  <a:pt x="2632896" y="28124"/>
                </a:lnTo>
                <a:lnTo>
                  <a:pt x="2632896" y="39995"/>
                </a:lnTo>
                <a:cubicBezTo>
                  <a:pt x="2636469" y="32273"/>
                  <a:pt x="2643846" y="27317"/>
                  <a:pt x="2653182" y="27317"/>
                </a:cubicBezTo>
                <a:cubicBezTo>
                  <a:pt x="2667935" y="27317"/>
                  <a:pt x="2678654" y="38382"/>
                  <a:pt x="2678654" y="53481"/>
                </a:cubicBezTo>
                <a:cubicBezTo>
                  <a:pt x="2678654" y="68580"/>
                  <a:pt x="2667935" y="79875"/>
                  <a:pt x="2653182" y="79875"/>
                </a:cubicBezTo>
                <a:cubicBezTo>
                  <a:pt x="2643846" y="79875"/>
                  <a:pt x="2636469" y="74919"/>
                  <a:pt x="2632896" y="67197"/>
                </a:cubicBezTo>
                <a:close/>
                <a:moveTo>
                  <a:pt x="2652491" y="33310"/>
                </a:moveTo>
                <a:cubicBezTo>
                  <a:pt x="2641079" y="33310"/>
                  <a:pt x="2632896" y="41840"/>
                  <a:pt x="2632896" y="53481"/>
                </a:cubicBezTo>
                <a:cubicBezTo>
                  <a:pt x="2632896" y="65122"/>
                  <a:pt x="2641079" y="73767"/>
                  <a:pt x="2652491" y="73767"/>
                </a:cubicBezTo>
                <a:cubicBezTo>
                  <a:pt x="2663901" y="73767"/>
                  <a:pt x="2671854" y="65237"/>
                  <a:pt x="2671854" y="53481"/>
                </a:cubicBezTo>
                <a:cubicBezTo>
                  <a:pt x="2671854" y="41724"/>
                  <a:pt x="2663901" y="33310"/>
                  <a:pt x="2652491" y="33310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37" name="Freeform: Shape 636">
            <a:extLst>
              <a:ext uri="{FF2B5EF4-FFF2-40B4-BE49-F238E27FC236}">
                <a16:creationId xmlns:a16="http://schemas.microsoft.com/office/drawing/2014/main" id="{388F1B44-D092-4350-B903-24F3C3880928}"/>
              </a:ext>
            </a:extLst>
          </p:cNvPr>
          <p:cNvSpPr/>
          <p:nvPr/>
        </p:nvSpPr>
        <p:spPr>
          <a:xfrm>
            <a:off x="3573191" y="5356040"/>
            <a:ext cx="52097" cy="77570"/>
          </a:xfrm>
          <a:custGeom>
            <a:avLst/>
            <a:gdLst>
              <a:gd name="connsiteX0" fmla="*/ 6455 w 52097"/>
              <a:gd name="connsiteY0" fmla="*/ 39765 h 77570"/>
              <a:gd name="connsiteX1" fmla="*/ 6455 w 52097"/>
              <a:gd name="connsiteY1" fmla="*/ 77570 h 77570"/>
              <a:gd name="connsiteX2" fmla="*/ 0 w 52097"/>
              <a:gd name="connsiteY2" fmla="*/ 77570 h 77570"/>
              <a:gd name="connsiteX3" fmla="*/ 0 w 52097"/>
              <a:gd name="connsiteY3" fmla="*/ 807 h 77570"/>
              <a:gd name="connsiteX4" fmla="*/ 6455 w 52097"/>
              <a:gd name="connsiteY4" fmla="*/ 807 h 77570"/>
              <a:gd name="connsiteX5" fmla="*/ 6455 w 52097"/>
              <a:gd name="connsiteY5" fmla="*/ 12679 h 77570"/>
              <a:gd name="connsiteX6" fmla="*/ 26625 w 52097"/>
              <a:gd name="connsiteY6" fmla="*/ 0 h 77570"/>
              <a:gd name="connsiteX7" fmla="*/ 52098 w 52097"/>
              <a:gd name="connsiteY7" fmla="*/ 26164 h 77570"/>
              <a:gd name="connsiteX8" fmla="*/ 26625 w 52097"/>
              <a:gd name="connsiteY8" fmla="*/ 52559 h 77570"/>
              <a:gd name="connsiteX9" fmla="*/ 6455 w 52097"/>
              <a:gd name="connsiteY9" fmla="*/ 39880 h 77570"/>
              <a:gd name="connsiteX10" fmla="*/ 26049 w 52097"/>
              <a:gd name="connsiteY10" fmla="*/ 5993 h 77570"/>
              <a:gd name="connsiteX11" fmla="*/ 6455 w 52097"/>
              <a:gd name="connsiteY11" fmla="*/ 26164 h 77570"/>
              <a:gd name="connsiteX12" fmla="*/ 26049 w 52097"/>
              <a:gd name="connsiteY12" fmla="*/ 46450 h 77570"/>
              <a:gd name="connsiteX13" fmla="*/ 45413 w 52097"/>
              <a:gd name="connsiteY13" fmla="*/ 26164 h 77570"/>
              <a:gd name="connsiteX14" fmla="*/ 26049 w 52097"/>
              <a:gd name="connsiteY14" fmla="*/ 5993 h 7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7570">
                <a:moveTo>
                  <a:pt x="6455" y="39765"/>
                </a:moveTo>
                <a:lnTo>
                  <a:pt x="6455" y="77570"/>
                </a:lnTo>
                <a:lnTo>
                  <a:pt x="0" y="77570"/>
                </a:lnTo>
                <a:lnTo>
                  <a:pt x="0" y="807"/>
                </a:lnTo>
                <a:lnTo>
                  <a:pt x="6455" y="807"/>
                </a:lnTo>
                <a:lnTo>
                  <a:pt x="6455" y="12679"/>
                </a:lnTo>
                <a:cubicBezTo>
                  <a:pt x="10028" y="4956"/>
                  <a:pt x="17404" y="0"/>
                  <a:pt x="26625" y="0"/>
                </a:cubicBezTo>
                <a:cubicBezTo>
                  <a:pt x="41378" y="0"/>
                  <a:pt x="52098" y="11065"/>
                  <a:pt x="52098" y="26164"/>
                </a:cubicBezTo>
                <a:cubicBezTo>
                  <a:pt x="52098" y="41263"/>
                  <a:pt x="41378" y="52559"/>
                  <a:pt x="26625" y="52559"/>
                </a:cubicBezTo>
                <a:cubicBezTo>
                  <a:pt x="17289" y="52559"/>
                  <a:pt x="9912" y="47603"/>
                  <a:pt x="6455" y="39880"/>
                </a:cubicBezTo>
                <a:close/>
                <a:moveTo>
                  <a:pt x="26049" y="5993"/>
                </a:moveTo>
                <a:cubicBezTo>
                  <a:pt x="14638" y="5993"/>
                  <a:pt x="6455" y="14523"/>
                  <a:pt x="6455" y="26164"/>
                </a:cubicBezTo>
                <a:cubicBezTo>
                  <a:pt x="6455" y="37805"/>
                  <a:pt x="14638" y="46450"/>
                  <a:pt x="26049" y="46450"/>
                </a:cubicBezTo>
                <a:cubicBezTo>
                  <a:pt x="37460" y="46450"/>
                  <a:pt x="45413" y="37921"/>
                  <a:pt x="45413" y="26164"/>
                </a:cubicBezTo>
                <a:cubicBezTo>
                  <a:pt x="45413" y="14408"/>
                  <a:pt x="37460" y="5993"/>
                  <a:pt x="26049" y="5993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38" name="Freeform: Shape 637">
            <a:extLst>
              <a:ext uri="{FF2B5EF4-FFF2-40B4-BE49-F238E27FC236}">
                <a16:creationId xmlns:a16="http://schemas.microsoft.com/office/drawing/2014/main" id="{F7169F1D-C317-49C1-B2AF-A353AE093948}"/>
              </a:ext>
            </a:extLst>
          </p:cNvPr>
          <p:cNvSpPr/>
          <p:nvPr/>
        </p:nvSpPr>
        <p:spPr>
          <a:xfrm>
            <a:off x="3637506" y="5356847"/>
            <a:ext cx="44605" cy="51636"/>
          </a:xfrm>
          <a:custGeom>
            <a:avLst/>
            <a:gdLst>
              <a:gd name="connsiteX0" fmla="*/ 38151 w 44605"/>
              <a:gd name="connsiteY0" fmla="*/ 0 h 51636"/>
              <a:gd name="connsiteX1" fmla="*/ 44606 w 44605"/>
              <a:gd name="connsiteY1" fmla="*/ 0 h 51636"/>
              <a:gd name="connsiteX2" fmla="*/ 44606 w 44605"/>
              <a:gd name="connsiteY2" fmla="*/ 28584 h 51636"/>
              <a:gd name="connsiteX3" fmla="*/ 22361 w 44605"/>
              <a:gd name="connsiteY3" fmla="*/ 51636 h 51636"/>
              <a:gd name="connsiteX4" fmla="*/ 0 w 44605"/>
              <a:gd name="connsiteY4" fmla="*/ 28584 h 51636"/>
              <a:gd name="connsiteX5" fmla="*/ 0 w 44605"/>
              <a:gd name="connsiteY5" fmla="*/ 0 h 51636"/>
              <a:gd name="connsiteX6" fmla="*/ 6455 w 44605"/>
              <a:gd name="connsiteY6" fmla="*/ 0 h 51636"/>
              <a:gd name="connsiteX7" fmla="*/ 6455 w 44605"/>
              <a:gd name="connsiteY7" fmla="*/ 29276 h 51636"/>
              <a:gd name="connsiteX8" fmla="*/ 22361 w 44605"/>
              <a:gd name="connsiteY8" fmla="*/ 45643 h 51636"/>
              <a:gd name="connsiteX9" fmla="*/ 38151 w 44605"/>
              <a:gd name="connsiteY9" fmla="*/ 29276 h 51636"/>
              <a:gd name="connsiteX10" fmla="*/ 38151 w 44605"/>
              <a:gd name="connsiteY10" fmla="*/ 0 h 5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6">
                <a:moveTo>
                  <a:pt x="38151" y="0"/>
                </a:moveTo>
                <a:lnTo>
                  <a:pt x="44606" y="0"/>
                </a:lnTo>
                <a:lnTo>
                  <a:pt x="44606" y="28584"/>
                </a:lnTo>
                <a:cubicBezTo>
                  <a:pt x="44606" y="42992"/>
                  <a:pt x="35846" y="51636"/>
                  <a:pt x="22361" y="51636"/>
                </a:cubicBezTo>
                <a:cubicBezTo>
                  <a:pt x="8875" y="51636"/>
                  <a:pt x="0" y="42992"/>
                  <a:pt x="0" y="28584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6"/>
                </a:lnTo>
                <a:cubicBezTo>
                  <a:pt x="6455" y="40110"/>
                  <a:pt x="12909" y="45643"/>
                  <a:pt x="22361" y="45643"/>
                </a:cubicBezTo>
                <a:cubicBezTo>
                  <a:pt x="31812" y="45643"/>
                  <a:pt x="38151" y="39995"/>
                  <a:pt x="38151" y="29276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39" name="Freeform: Shape 638">
            <a:extLst>
              <a:ext uri="{FF2B5EF4-FFF2-40B4-BE49-F238E27FC236}">
                <a16:creationId xmlns:a16="http://schemas.microsoft.com/office/drawing/2014/main" id="{C5447486-6635-44F1-88B9-B6F3693746B1}"/>
              </a:ext>
            </a:extLst>
          </p:cNvPr>
          <p:cNvSpPr/>
          <p:nvPr/>
        </p:nvSpPr>
        <p:spPr>
          <a:xfrm>
            <a:off x="3698709" y="5355924"/>
            <a:ext cx="25587" cy="51752"/>
          </a:xfrm>
          <a:custGeom>
            <a:avLst/>
            <a:gdLst>
              <a:gd name="connsiteX0" fmla="*/ 6455 w 25587"/>
              <a:gd name="connsiteY0" fmla="*/ 51752 h 51752"/>
              <a:gd name="connsiteX1" fmla="*/ 0 w 25587"/>
              <a:gd name="connsiteY1" fmla="*/ 51752 h 51752"/>
              <a:gd name="connsiteX2" fmla="*/ 0 w 25587"/>
              <a:gd name="connsiteY2" fmla="*/ 922 h 51752"/>
              <a:gd name="connsiteX3" fmla="*/ 6455 w 25587"/>
              <a:gd name="connsiteY3" fmla="*/ 922 h 51752"/>
              <a:gd name="connsiteX4" fmla="*/ 6455 w 25587"/>
              <a:gd name="connsiteY4" fmla="*/ 13947 h 51752"/>
              <a:gd name="connsiteX5" fmla="*/ 25588 w 25587"/>
              <a:gd name="connsiteY5" fmla="*/ 0 h 51752"/>
              <a:gd name="connsiteX6" fmla="*/ 25588 w 25587"/>
              <a:gd name="connsiteY6" fmla="*/ 7261 h 51752"/>
              <a:gd name="connsiteX7" fmla="*/ 6455 w 25587"/>
              <a:gd name="connsiteY7" fmla="*/ 27202 h 51752"/>
              <a:gd name="connsiteX8" fmla="*/ 6455 w 25587"/>
              <a:gd name="connsiteY8" fmla="*/ 51637 h 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2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7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2"/>
                  <a:pt x="6455" y="27202"/>
                </a:cubicBezTo>
                <a:lnTo>
                  <a:pt x="6455" y="5163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40" name="Freeform: Shape 639">
            <a:extLst>
              <a:ext uri="{FF2B5EF4-FFF2-40B4-BE49-F238E27FC236}">
                <a16:creationId xmlns:a16="http://schemas.microsoft.com/office/drawing/2014/main" id="{01AAF239-7DD2-4667-8887-E7D1C245AEC0}"/>
              </a:ext>
            </a:extLst>
          </p:cNvPr>
          <p:cNvSpPr/>
          <p:nvPr/>
        </p:nvSpPr>
        <p:spPr>
          <a:xfrm>
            <a:off x="3729714" y="5356040"/>
            <a:ext cx="43683" cy="52558"/>
          </a:xfrm>
          <a:custGeom>
            <a:avLst/>
            <a:gdLst>
              <a:gd name="connsiteX0" fmla="*/ 26856 w 43683"/>
              <a:gd name="connsiteY0" fmla="*/ 46450 h 52558"/>
              <a:gd name="connsiteX1" fmla="*/ 43684 w 43683"/>
              <a:gd name="connsiteY1" fmla="*/ 40457 h 52558"/>
              <a:gd name="connsiteX2" fmla="*/ 43684 w 43683"/>
              <a:gd name="connsiteY2" fmla="*/ 47142 h 52558"/>
              <a:gd name="connsiteX3" fmla="*/ 26395 w 43683"/>
              <a:gd name="connsiteY3" fmla="*/ 52559 h 52558"/>
              <a:gd name="connsiteX4" fmla="*/ 0 w 43683"/>
              <a:gd name="connsiteY4" fmla="*/ 26279 h 52558"/>
              <a:gd name="connsiteX5" fmla="*/ 26279 w 43683"/>
              <a:gd name="connsiteY5" fmla="*/ 0 h 52558"/>
              <a:gd name="connsiteX6" fmla="*/ 43223 w 43683"/>
              <a:gd name="connsiteY6" fmla="*/ 5763 h 52558"/>
              <a:gd name="connsiteX7" fmla="*/ 43223 w 43683"/>
              <a:gd name="connsiteY7" fmla="*/ 12909 h 52558"/>
              <a:gd name="connsiteX8" fmla="*/ 26741 w 43683"/>
              <a:gd name="connsiteY8" fmla="*/ 6109 h 52558"/>
              <a:gd name="connsiteX9" fmla="*/ 6685 w 43683"/>
              <a:gd name="connsiteY9" fmla="*/ 26279 h 52558"/>
              <a:gd name="connsiteX10" fmla="*/ 26971 w 43683"/>
              <a:gd name="connsiteY10" fmla="*/ 4656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83" h="52558">
                <a:moveTo>
                  <a:pt x="26856" y="46450"/>
                </a:moveTo>
                <a:cubicBezTo>
                  <a:pt x="33310" y="46450"/>
                  <a:pt x="39073" y="44490"/>
                  <a:pt x="43684" y="40457"/>
                </a:cubicBezTo>
                <a:lnTo>
                  <a:pt x="43684" y="47142"/>
                </a:lnTo>
                <a:cubicBezTo>
                  <a:pt x="38728" y="50830"/>
                  <a:pt x="32734" y="52559"/>
                  <a:pt x="26395" y="52559"/>
                </a:cubicBezTo>
                <a:cubicBezTo>
                  <a:pt x="10835" y="52559"/>
                  <a:pt x="0" y="41609"/>
                  <a:pt x="0" y="26279"/>
                </a:cubicBezTo>
                <a:cubicBezTo>
                  <a:pt x="0" y="10950"/>
                  <a:pt x="10950" y="0"/>
                  <a:pt x="26279" y="0"/>
                </a:cubicBezTo>
                <a:cubicBezTo>
                  <a:pt x="32965" y="0"/>
                  <a:pt x="38728" y="1959"/>
                  <a:pt x="43223" y="5763"/>
                </a:cubicBezTo>
                <a:lnTo>
                  <a:pt x="43223" y="12909"/>
                </a:lnTo>
                <a:cubicBezTo>
                  <a:pt x="39189" y="8414"/>
                  <a:pt x="33310" y="6109"/>
                  <a:pt x="26741" y="6109"/>
                </a:cubicBezTo>
                <a:cubicBezTo>
                  <a:pt x="14984" y="6109"/>
                  <a:pt x="6685" y="14408"/>
                  <a:pt x="6685" y="26279"/>
                </a:cubicBezTo>
                <a:cubicBezTo>
                  <a:pt x="6685" y="38151"/>
                  <a:pt x="14984" y="46565"/>
                  <a:pt x="26971" y="4656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41" name="Freeform: Shape 640">
            <a:extLst>
              <a:ext uri="{FF2B5EF4-FFF2-40B4-BE49-F238E27FC236}">
                <a16:creationId xmlns:a16="http://schemas.microsoft.com/office/drawing/2014/main" id="{8EB4F2C6-60AF-4139-9686-59717DBC7B00}"/>
              </a:ext>
            </a:extLst>
          </p:cNvPr>
          <p:cNvSpPr/>
          <p:nvPr/>
        </p:nvSpPr>
        <p:spPr>
          <a:xfrm>
            <a:off x="3787114" y="5329876"/>
            <a:ext cx="45412" cy="77915"/>
          </a:xfrm>
          <a:custGeom>
            <a:avLst/>
            <a:gdLst>
              <a:gd name="connsiteX0" fmla="*/ 6455 w 45412"/>
              <a:gd name="connsiteY0" fmla="*/ 77801 h 77915"/>
              <a:gd name="connsiteX1" fmla="*/ 0 w 45412"/>
              <a:gd name="connsiteY1" fmla="*/ 77801 h 77915"/>
              <a:gd name="connsiteX2" fmla="*/ 0 w 45412"/>
              <a:gd name="connsiteY2" fmla="*/ 0 h 77915"/>
              <a:gd name="connsiteX3" fmla="*/ 6455 w 45412"/>
              <a:gd name="connsiteY3" fmla="*/ 0 h 77915"/>
              <a:gd name="connsiteX4" fmla="*/ 6455 w 45412"/>
              <a:gd name="connsiteY4" fmla="*/ 38612 h 77915"/>
              <a:gd name="connsiteX5" fmla="*/ 25242 w 45412"/>
              <a:gd name="connsiteY5" fmla="*/ 26164 h 77915"/>
              <a:gd name="connsiteX6" fmla="*/ 45413 w 45412"/>
              <a:gd name="connsiteY6" fmla="*/ 48755 h 77915"/>
              <a:gd name="connsiteX7" fmla="*/ 45413 w 45412"/>
              <a:gd name="connsiteY7" fmla="*/ 77801 h 77915"/>
              <a:gd name="connsiteX8" fmla="*/ 38958 w 45412"/>
              <a:gd name="connsiteY8" fmla="*/ 77801 h 77915"/>
              <a:gd name="connsiteX9" fmla="*/ 38958 w 45412"/>
              <a:gd name="connsiteY9" fmla="*/ 49677 h 77915"/>
              <a:gd name="connsiteX10" fmla="*/ 23744 w 45412"/>
              <a:gd name="connsiteY10" fmla="*/ 32388 h 77915"/>
              <a:gd name="connsiteX11" fmla="*/ 6570 w 45412"/>
              <a:gd name="connsiteY11" fmla="*/ 52443 h 77915"/>
              <a:gd name="connsiteX12" fmla="*/ 6570 w 45412"/>
              <a:gd name="connsiteY12" fmla="*/ 77916 h 7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5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7" y="26164"/>
                  <a:pt x="45413" y="35615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42" name="Freeform: Shape 641">
            <a:extLst>
              <a:ext uri="{FF2B5EF4-FFF2-40B4-BE49-F238E27FC236}">
                <a16:creationId xmlns:a16="http://schemas.microsoft.com/office/drawing/2014/main" id="{C6E38864-01FE-4400-9B3B-3C2984C408BB}"/>
              </a:ext>
            </a:extLst>
          </p:cNvPr>
          <p:cNvSpPr/>
          <p:nvPr/>
        </p:nvSpPr>
        <p:spPr>
          <a:xfrm>
            <a:off x="3845320" y="5355924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2 w 52097"/>
              <a:gd name="connsiteY1" fmla="*/ 52559 h 52558"/>
              <a:gd name="connsiteX2" fmla="*/ 0 w 52097"/>
              <a:gd name="connsiteY2" fmla="*/ 26510 h 52558"/>
              <a:gd name="connsiteX3" fmla="*/ 25472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7 h 52558"/>
              <a:gd name="connsiteX8" fmla="*/ 45643 w 52097"/>
              <a:gd name="connsiteY8" fmla="*/ 51637 h 52558"/>
              <a:gd name="connsiteX9" fmla="*/ 45643 w 52097"/>
              <a:gd name="connsiteY9" fmla="*/ 39880 h 52558"/>
              <a:gd name="connsiteX10" fmla="*/ 6685 w 52097"/>
              <a:gd name="connsiteY10" fmla="*/ 26395 h 52558"/>
              <a:gd name="connsiteX11" fmla="*/ 26049 w 52097"/>
              <a:gd name="connsiteY11" fmla="*/ 46565 h 52558"/>
              <a:gd name="connsiteX12" fmla="*/ 45643 w 52097"/>
              <a:gd name="connsiteY12" fmla="*/ 26395 h 52558"/>
              <a:gd name="connsiteX13" fmla="*/ 26049 w 52097"/>
              <a:gd name="connsiteY13" fmla="*/ 6109 h 52558"/>
              <a:gd name="connsiteX14" fmla="*/ 6685 w 52097"/>
              <a:gd name="connsiteY14" fmla="*/ 2639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4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7"/>
                </a:lnTo>
                <a:lnTo>
                  <a:pt x="45643" y="51637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43" name="Freeform: Shape 642">
            <a:extLst>
              <a:ext uri="{FF2B5EF4-FFF2-40B4-BE49-F238E27FC236}">
                <a16:creationId xmlns:a16="http://schemas.microsoft.com/office/drawing/2014/main" id="{CEE6A411-BADA-4E67-BDF9-0B8760908155}"/>
              </a:ext>
            </a:extLst>
          </p:cNvPr>
          <p:cNvSpPr/>
          <p:nvPr/>
        </p:nvSpPr>
        <p:spPr>
          <a:xfrm>
            <a:off x="3911365" y="5355924"/>
            <a:ext cx="35845" cy="52558"/>
          </a:xfrm>
          <a:custGeom>
            <a:avLst/>
            <a:gdLst>
              <a:gd name="connsiteX0" fmla="*/ 17519 w 35845"/>
              <a:gd name="connsiteY0" fmla="*/ 47257 h 52558"/>
              <a:gd name="connsiteX1" fmla="*/ 29507 w 35845"/>
              <a:gd name="connsiteY1" fmla="*/ 38612 h 52558"/>
              <a:gd name="connsiteX2" fmla="*/ 23398 w 35845"/>
              <a:gd name="connsiteY2" fmla="*/ 31120 h 52558"/>
              <a:gd name="connsiteX3" fmla="*/ 10373 w 35845"/>
              <a:gd name="connsiteY3" fmla="*/ 26049 h 52558"/>
              <a:gd name="connsiteX4" fmla="*/ 1037 w 35845"/>
              <a:gd name="connsiteY4" fmla="*/ 13947 h 52558"/>
              <a:gd name="connsiteX5" fmla="*/ 18211 w 35845"/>
              <a:gd name="connsiteY5" fmla="*/ 0 h 52558"/>
              <a:gd name="connsiteX6" fmla="*/ 33656 w 35845"/>
              <a:gd name="connsiteY6" fmla="*/ 4841 h 52558"/>
              <a:gd name="connsiteX7" fmla="*/ 33656 w 35845"/>
              <a:gd name="connsiteY7" fmla="*/ 11641 h 52558"/>
              <a:gd name="connsiteX8" fmla="*/ 18326 w 35845"/>
              <a:gd name="connsiteY8" fmla="*/ 5302 h 52558"/>
              <a:gd name="connsiteX9" fmla="*/ 7492 w 35845"/>
              <a:gd name="connsiteY9" fmla="*/ 13255 h 52558"/>
              <a:gd name="connsiteX10" fmla="*/ 13485 w 35845"/>
              <a:gd name="connsiteY10" fmla="*/ 20516 h 52558"/>
              <a:gd name="connsiteX11" fmla="*/ 26510 w 35845"/>
              <a:gd name="connsiteY11" fmla="*/ 25588 h 52558"/>
              <a:gd name="connsiteX12" fmla="*/ 35846 w 35845"/>
              <a:gd name="connsiteY12" fmla="*/ 37460 h 52558"/>
              <a:gd name="connsiteX13" fmla="*/ 17404 w 35845"/>
              <a:gd name="connsiteY13" fmla="*/ 52559 h 52558"/>
              <a:gd name="connsiteX14" fmla="*/ 0 w 35845"/>
              <a:gd name="connsiteY14" fmla="*/ 47142 h 52558"/>
              <a:gd name="connsiteX15" fmla="*/ 0 w 35845"/>
              <a:gd name="connsiteY15" fmla="*/ 40111 h 52558"/>
              <a:gd name="connsiteX16" fmla="*/ 17519 w 35845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5" h="52558">
                <a:moveTo>
                  <a:pt x="17519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6"/>
                  <a:pt x="1037" y="13947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5" y="20516"/>
                </a:cubicBezTo>
                <a:lnTo>
                  <a:pt x="26510" y="25588"/>
                </a:lnTo>
                <a:cubicBezTo>
                  <a:pt x="32964" y="28239"/>
                  <a:pt x="35846" y="32158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1"/>
                </a:lnTo>
                <a:cubicBezTo>
                  <a:pt x="5302" y="45067"/>
                  <a:pt x="11411" y="47257"/>
                  <a:pt x="17519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44" name="Freeform: Shape 643">
            <a:extLst>
              <a:ext uri="{FF2B5EF4-FFF2-40B4-BE49-F238E27FC236}">
                <a16:creationId xmlns:a16="http://schemas.microsoft.com/office/drawing/2014/main" id="{0A2DFAF2-8874-40AE-B4CD-910B8F7F47B0}"/>
              </a:ext>
            </a:extLst>
          </p:cNvPr>
          <p:cNvSpPr/>
          <p:nvPr/>
        </p:nvSpPr>
        <p:spPr>
          <a:xfrm>
            <a:off x="3956892" y="5356040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1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1" y="28700"/>
                </a:lnTo>
                <a:cubicBezTo>
                  <a:pt x="7838" y="39189"/>
                  <a:pt x="15676" y="46565"/>
                  <a:pt x="27086" y="46565"/>
                </a:cubicBezTo>
                <a:cubicBezTo>
                  <a:pt x="33772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2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45" name="Freeform: Shape 644">
            <a:extLst>
              <a:ext uri="{FF2B5EF4-FFF2-40B4-BE49-F238E27FC236}">
                <a16:creationId xmlns:a16="http://schemas.microsoft.com/office/drawing/2014/main" id="{9098B318-25B9-42B7-9DF9-F707B5BF0EE5}"/>
              </a:ext>
            </a:extLst>
          </p:cNvPr>
          <p:cNvSpPr/>
          <p:nvPr/>
        </p:nvSpPr>
        <p:spPr>
          <a:xfrm>
            <a:off x="4016137" y="5355924"/>
            <a:ext cx="35845" cy="52558"/>
          </a:xfrm>
          <a:custGeom>
            <a:avLst/>
            <a:gdLst>
              <a:gd name="connsiteX0" fmla="*/ 17519 w 35845"/>
              <a:gd name="connsiteY0" fmla="*/ 47257 h 52558"/>
              <a:gd name="connsiteX1" fmla="*/ 29507 w 35845"/>
              <a:gd name="connsiteY1" fmla="*/ 38612 h 52558"/>
              <a:gd name="connsiteX2" fmla="*/ 23398 w 35845"/>
              <a:gd name="connsiteY2" fmla="*/ 31120 h 52558"/>
              <a:gd name="connsiteX3" fmla="*/ 10373 w 35845"/>
              <a:gd name="connsiteY3" fmla="*/ 26049 h 52558"/>
              <a:gd name="connsiteX4" fmla="*/ 1037 w 35845"/>
              <a:gd name="connsiteY4" fmla="*/ 13947 h 52558"/>
              <a:gd name="connsiteX5" fmla="*/ 18211 w 35845"/>
              <a:gd name="connsiteY5" fmla="*/ 0 h 52558"/>
              <a:gd name="connsiteX6" fmla="*/ 33656 w 35845"/>
              <a:gd name="connsiteY6" fmla="*/ 4841 h 52558"/>
              <a:gd name="connsiteX7" fmla="*/ 33656 w 35845"/>
              <a:gd name="connsiteY7" fmla="*/ 11641 h 52558"/>
              <a:gd name="connsiteX8" fmla="*/ 18326 w 35845"/>
              <a:gd name="connsiteY8" fmla="*/ 5302 h 52558"/>
              <a:gd name="connsiteX9" fmla="*/ 7492 w 35845"/>
              <a:gd name="connsiteY9" fmla="*/ 13255 h 52558"/>
              <a:gd name="connsiteX10" fmla="*/ 13485 w 35845"/>
              <a:gd name="connsiteY10" fmla="*/ 20516 h 52558"/>
              <a:gd name="connsiteX11" fmla="*/ 26510 w 35845"/>
              <a:gd name="connsiteY11" fmla="*/ 25588 h 52558"/>
              <a:gd name="connsiteX12" fmla="*/ 35846 w 35845"/>
              <a:gd name="connsiteY12" fmla="*/ 37460 h 52558"/>
              <a:gd name="connsiteX13" fmla="*/ 17404 w 35845"/>
              <a:gd name="connsiteY13" fmla="*/ 52559 h 52558"/>
              <a:gd name="connsiteX14" fmla="*/ 0 w 35845"/>
              <a:gd name="connsiteY14" fmla="*/ 47142 h 52558"/>
              <a:gd name="connsiteX15" fmla="*/ 0 w 35845"/>
              <a:gd name="connsiteY15" fmla="*/ 40111 h 52558"/>
              <a:gd name="connsiteX16" fmla="*/ 17519 w 35845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5" h="52558">
                <a:moveTo>
                  <a:pt x="17519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6"/>
                  <a:pt x="1037" y="13947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5" y="20516"/>
                </a:cubicBezTo>
                <a:lnTo>
                  <a:pt x="26510" y="25588"/>
                </a:lnTo>
                <a:cubicBezTo>
                  <a:pt x="32964" y="28239"/>
                  <a:pt x="35846" y="32158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1"/>
                </a:lnTo>
                <a:cubicBezTo>
                  <a:pt x="5302" y="45067"/>
                  <a:pt x="11411" y="47257"/>
                  <a:pt x="17519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46" name="Freeform: Shape 645">
            <a:extLst>
              <a:ext uri="{FF2B5EF4-FFF2-40B4-BE49-F238E27FC236}">
                <a16:creationId xmlns:a16="http://schemas.microsoft.com/office/drawing/2014/main" id="{55674397-99D8-42F1-8BC9-BE6DAF267CB8}"/>
              </a:ext>
            </a:extLst>
          </p:cNvPr>
          <p:cNvSpPr/>
          <p:nvPr/>
        </p:nvSpPr>
        <p:spPr>
          <a:xfrm>
            <a:off x="4088751" y="5325726"/>
            <a:ext cx="29737" cy="99239"/>
          </a:xfrm>
          <a:custGeom>
            <a:avLst/>
            <a:gdLst>
              <a:gd name="connsiteX0" fmla="*/ 29737 w 29737"/>
              <a:gd name="connsiteY0" fmla="*/ 0 h 99239"/>
              <a:gd name="connsiteX1" fmla="*/ 29737 w 29737"/>
              <a:gd name="connsiteY1" fmla="*/ 6455 h 99239"/>
              <a:gd name="connsiteX2" fmla="*/ 6570 w 29737"/>
              <a:gd name="connsiteY2" fmla="*/ 49677 h 99239"/>
              <a:gd name="connsiteX3" fmla="*/ 29737 w 29737"/>
              <a:gd name="connsiteY3" fmla="*/ 92785 h 99239"/>
              <a:gd name="connsiteX4" fmla="*/ 29737 w 29737"/>
              <a:gd name="connsiteY4" fmla="*/ 99239 h 99239"/>
              <a:gd name="connsiteX5" fmla="*/ 0 w 29737"/>
              <a:gd name="connsiteY5" fmla="*/ 49793 h 99239"/>
              <a:gd name="connsiteX6" fmla="*/ 29737 w 29737"/>
              <a:gd name="connsiteY6" fmla="*/ 230 h 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37" h="99239">
                <a:moveTo>
                  <a:pt x="29737" y="0"/>
                </a:moveTo>
                <a:lnTo>
                  <a:pt x="29737" y="6455"/>
                </a:lnTo>
                <a:cubicBezTo>
                  <a:pt x="13486" y="13140"/>
                  <a:pt x="6570" y="29622"/>
                  <a:pt x="6570" y="49677"/>
                </a:cubicBezTo>
                <a:cubicBezTo>
                  <a:pt x="6570" y="69732"/>
                  <a:pt x="13370" y="85984"/>
                  <a:pt x="29737" y="92785"/>
                </a:cubicBezTo>
                <a:lnTo>
                  <a:pt x="29737" y="99239"/>
                </a:lnTo>
                <a:cubicBezTo>
                  <a:pt x="9106" y="91747"/>
                  <a:pt x="0" y="71922"/>
                  <a:pt x="0" y="49793"/>
                </a:cubicBezTo>
                <a:cubicBezTo>
                  <a:pt x="0" y="27662"/>
                  <a:pt x="9106" y="7607"/>
                  <a:pt x="29737" y="230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47" name="Freeform: Shape 646">
            <a:extLst>
              <a:ext uri="{FF2B5EF4-FFF2-40B4-BE49-F238E27FC236}">
                <a16:creationId xmlns:a16="http://schemas.microsoft.com/office/drawing/2014/main" id="{EF64CD74-7997-4143-BE1C-CC0A7526DC95}"/>
              </a:ext>
            </a:extLst>
          </p:cNvPr>
          <p:cNvSpPr/>
          <p:nvPr/>
        </p:nvSpPr>
        <p:spPr>
          <a:xfrm>
            <a:off x="4126787" y="5355924"/>
            <a:ext cx="35845" cy="52558"/>
          </a:xfrm>
          <a:custGeom>
            <a:avLst/>
            <a:gdLst>
              <a:gd name="connsiteX0" fmla="*/ 17519 w 35845"/>
              <a:gd name="connsiteY0" fmla="*/ 47257 h 52558"/>
              <a:gd name="connsiteX1" fmla="*/ 29507 w 35845"/>
              <a:gd name="connsiteY1" fmla="*/ 38612 h 52558"/>
              <a:gd name="connsiteX2" fmla="*/ 23398 w 35845"/>
              <a:gd name="connsiteY2" fmla="*/ 31120 h 52558"/>
              <a:gd name="connsiteX3" fmla="*/ 10373 w 35845"/>
              <a:gd name="connsiteY3" fmla="*/ 26049 h 52558"/>
              <a:gd name="connsiteX4" fmla="*/ 1037 w 35845"/>
              <a:gd name="connsiteY4" fmla="*/ 13947 h 52558"/>
              <a:gd name="connsiteX5" fmla="*/ 18211 w 35845"/>
              <a:gd name="connsiteY5" fmla="*/ 0 h 52558"/>
              <a:gd name="connsiteX6" fmla="*/ 33656 w 35845"/>
              <a:gd name="connsiteY6" fmla="*/ 4841 h 52558"/>
              <a:gd name="connsiteX7" fmla="*/ 33656 w 35845"/>
              <a:gd name="connsiteY7" fmla="*/ 11641 h 52558"/>
              <a:gd name="connsiteX8" fmla="*/ 18326 w 35845"/>
              <a:gd name="connsiteY8" fmla="*/ 5302 h 52558"/>
              <a:gd name="connsiteX9" fmla="*/ 7492 w 35845"/>
              <a:gd name="connsiteY9" fmla="*/ 13255 h 52558"/>
              <a:gd name="connsiteX10" fmla="*/ 13485 w 35845"/>
              <a:gd name="connsiteY10" fmla="*/ 20516 h 52558"/>
              <a:gd name="connsiteX11" fmla="*/ 26510 w 35845"/>
              <a:gd name="connsiteY11" fmla="*/ 25588 h 52558"/>
              <a:gd name="connsiteX12" fmla="*/ 35846 w 35845"/>
              <a:gd name="connsiteY12" fmla="*/ 37460 h 52558"/>
              <a:gd name="connsiteX13" fmla="*/ 17404 w 35845"/>
              <a:gd name="connsiteY13" fmla="*/ 52559 h 52558"/>
              <a:gd name="connsiteX14" fmla="*/ 0 w 35845"/>
              <a:gd name="connsiteY14" fmla="*/ 47142 h 52558"/>
              <a:gd name="connsiteX15" fmla="*/ 0 w 35845"/>
              <a:gd name="connsiteY15" fmla="*/ 40111 h 52558"/>
              <a:gd name="connsiteX16" fmla="*/ 17519 w 35845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5" h="52558">
                <a:moveTo>
                  <a:pt x="17519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6"/>
                  <a:pt x="1037" y="13947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5" y="18903"/>
                  <a:pt x="13485" y="20516"/>
                </a:cubicBezTo>
                <a:lnTo>
                  <a:pt x="26510" y="25588"/>
                </a:lnTo>
                <a:cubicBezTo>
                  <a:pt x="32964" y="28239"/>
                  <a:pt x="35846" y="32158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1"/>
                </a:lnTo>
                <a:cubicBezTo>
                  <a:pt x="5302" y="45067"/>
                  <a:pt x="11411" y="47257"/>
                  <a:pt x="17519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48" name="Freeform: Shape 647">
            <a:extLst>
              <a:ext uri="{FF2B5EF4-FFF2-40B4-BE49-F238E27FC236}">
                <a16:creationId xmlns:a16="http://schemas.microsoft.com/office/drawing/2014/main" id="{265577A7-75B9-4A97-B522-9A7854E5A8AE}"/>
              </a:ext>
            </a:extLst>
          </p:cNvPr>
          <p:cNvSpPr/>
          <p:nvPr/>
        </p:nvSpPr>
        <p:spPr>
          <a:xfrm>
            <a:off x="4174620" y="5356847"/>
            <a:ext cx="44605" cy="51636"/>
          </a:xfrm>
          <a:custGeom>
            <a:avLst/>
            <a:gdLst>
              <a:gd name="connsiteX0" fmla="*/ 38151 w 44605"/>
              <a:gd name="connsiteY0" fmla="*/ 0 h 51636"/>
              <a:gd name="connsiteX1" fmla="*/ 44606 w 44605"/>
              <a:gd name="connsiteY1" fmla="*/ 0 h 51636"/>
              <a:gd name="connsiteX2" fmla="*/ 44606 w 44605"/>
              <a:gd name="connsiteY2" fmla="*/ 28584 h 51636"/>
              <a:gd name="connsiteX3" fmla="*/ 22361 w 44605"/>
              <a:gd name="connsiteY3" fmla="*/ 51636 h 51636"/>
              <a:gd name="connsiteX4" fmla="*/ 0 w 44605"/>
              <a:gd name="connsiteY4" fmla="*/ 28584 h 51636"/>
              <a:gd name="connsiteX5" fmla="*/ 0 w 44605"/>
              <a:gd name="connsiteY5" fmla="*/ 0 h 51636"/>
              <a:gd name="connsiteX6" fmla="*/ 6455 w 44605"/>
              <a:gd name="connsiteY6" fmla="*/ 0 h 51636"/>
              <a:gd name="connsiteX7" fmla="*/ 6455 w 44605"/>
              <a:gd name="connsiteY7" fmla="*/ 29276 h 51636"/>
              <a:gd name="connsiteX8" fmla="*/ 22361 w 44605"/>
              <a:gd name="connsiteY8" fmla="*/ 45643 h 51636"/>
              <a:gd name="connsiteX9" fmla="*/ 38151 w 44605"/>
              <a:gd name="connsiteY9" fmla="*/ 29276 h 51636"/>
              <a:gd name="connsiteX10" fmla="*/ 38151 w 44605"/>
              <a:gd name="connsiteY10" fmla="*/ 0 h 5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6">
                <a:moveTo>
                  <a:pt x="38151" y="0"/>
                </a:moveTo>
                <a:lnTo>
                  <a:pt x="44606" y="0"/>
                </a:lnTo>
                <a:lnTo>
                  <a:pt x="44606" y="28584"/>
                </a:lnTo>
                <a:cubicBezTo>
                  <a:pt x="44606" y="42992"/>
                  <a:pt x="35846" y="51636"/>
                  <a:pt x="22361" y="51636"/>
                </a:cubicBezTo>
                <a:cubicBezTo>
                  <a:pt x="8875" y="51636"/>
                  <a:pt x="0" y="42992"/>
                  <a:pt x="0" y="28584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6"/>
                </a:lnTo>
                <a:cubicBezTo>
                  <a:pt x="6455" y="40110"/>
                  <a:pt x="12909" y="45643"/>
                  <a:pt x="22361" y="45643"/>
                </a:cubicBezTo>
                <a:cubicBezTo>
                  <a:pt x="31812" y="45643"/>
                  <a:pt x="38151" y="39995"/>
                  <a:pt x="38151" y="29276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49" name="Freeform: Shape 648">
            <a:extLst>
              <a:ext uri="{FF2B5EF4-FFF2-40B4-BE49-F238E27FC236}">
                <a16:creationId xmlns:a16="http://schemas.microsoft.com/office/drawing/2014/main" id="{BBF0BBAF-7241-4272-9B14-0229ED5530CE}"/>
              </a:ext>
            </a:extLst>
          </p:cNvPr>
          <p:cNvSpPr/>
          <p:nvPr/>
        </p:nvSpPr>
        <p:spPr>
          <a:xfrm>
            <a:off x="4232020" y="5356040"/>
            <a:ext cx="43683" cy="52558"/>
          </a:xfrm>
          <a:custGeom>
            <a:avLst/>
            <a:gdLst>
              <a:gd name="connsiteX0" fmla="*/ 26856 w 43683"/>
              <a:gd name="connsiteY0" fmla="*/ 46450 h 52558"/>
              <a:gd name="connsiteX1" fmla="*/ 43683 w 43683"/>
              <a:gd name="connsiteY1" fmla="*/ 40457 h 52558"/>
              <a:gd name="connsiteX2" fmla="*/ 43683 w 43683"/>
              <a:gd name="connsiteY2" fmla="*/ 47142 h 52558"/>
              <a:gd name="connsiteX3" fmla="*/ 26394 w 43683"/>
              <a:gd name="connsiteY3" fmla="*/ 52559 h 52558"/>
              <a:gd name="connsiteX4" fmla="*/ 0 w 43683"/>
              <a:gd name="connsiteY4" fmla="*/ 26279 h 52558"/>
              <a:gd name="connsiteX5" fmla="*/ 26279 w 43683"/>
              <a:gd name="connsiteY5" fmla="*/ 0 h 52558"/>
              <a:gd name="connsiteX6" fmla="*/ 43223 w 43683"/>
              <a:gd name="connsiteY6" fmla="*/ 5763 h 52558"/>
              <a:gd name="connsiteX7" fmla="*/ 43223 w 43683"/>
              <a:gd name="connsiteY7" fmla="*/ 12909 h 52558"/>
              <a:gd name="connsiteX8" fmla="*/ 26740 w 43683"/>
              <a:gd name="connsiteY8" fmla="*/ 6109 h 52558"/>
              <a:gd name="connsiteX9" fmla="*/ 6685 w 43683"/>
              <a:gd name="connsiteY9" fmla="*/ 26279 h 52558"/>
              <a:gd name="connsiteX10" fmla="*/ 26971 w 43683"/>
              <a:gd name="connsiteY10" fmla="*/ 4656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83" h="52558">
                <a:moveTo>
                  <a:pt x="26856" y="46450"/>
                </a:moveTo>
                <a:cubicBezTo>
                  <a:pt x="33310" y="46450"/>
                  <a:pt x="39073" y="44490"/>
                  <a:pt x="43683" y="40457"/>
                </a:cubicBezTo>
                <a:lnTo>
                  <a:pt x="43683" y="47142"/>
                </a:lnTo>
                <a:cubicBezTo>
                  <a:pt x="38727" y="50830"/>
                  <a:pt x="32734" y="52559"/>
                  <a:pt x="26394" y="52559"/>
                </a:cubicBezTo>
                <a:cubicBezTo>
                  <a:pt x="10834" y="52559"/>
                  <a:pt x="0" y="41609"/>
                  <a:pt x="0" y="26279"/>
                </a:cubicBezTo>
                <a:cubicBezTo>
                  <a:pt x="0" y="10950"/>
                  <a:pt x="10950" y="0"/>
                  <a:pt x="26279" y="0"/>
                </a:cubicBezTo>
                <a:cubicBezTo>
                  <a:pt x="32964" y="0"/>
                  <a:pt x="38727" y="1959"/>
                  <a:pt x="43223" y="5763"/>
                </a:cubicBezTo>
                <a:lnTo>
                  <a:pt x="43223" y="12909"/>
                </a:lnTo>
                <a:cubicBezTo>
                  <a:pt x="39189" y="8414"/>
                  <a:pt x="33310" y="6109"/>
                  <a:pt x="26740" y="6109"/>
                </a:cubicBezTo>
                <a:cubicBezTo>
                  <a:pt x="14984" y="6109"/>
                  <a:pt x="6685" y="14408"/>
                  <a:pt x="6685" y="26279"/>
                </a:cubicBezTo>
                <a:cubicBezTo>
                  <a:pt x="6685" y="38151"/>
                  <a:pt x="14984" y="46565"/>
                  <a:pt x="26971" y="4656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50" name="Freeform: Shape 649">
            <a:extLst>
              <a:ext uri="{FF2B5EF4-FFF2-40B4-BE49-F238E27FC236}">
                <a16:creationId xmlns:a16="http://schemas.microsoft.com/office/drawing/2014/main" id="{F7F41626-F6B9-491C-96F7-3F3FCFF47867}"/>
              </a:ext>
            </a:extLst>
          </p:cNvPr>
          <p:cNvSpPr/>
          <p:nvPr/>
        </p:nvSpPr>
        <p:spPr>
          <a:xfrm>
            <a:off x="4289304" y="5329876"/>
            <a:ext cx="45412" cy="77915"/>
          </a:xfrm>
          <a:custGeom>
            <a:avLst/>
            <a:gdLst>
              <a:gd name="connsiteX0" fmla="*/ 6455 w 45412"/>
              <a:gd name="connsiteY0" fmla="*/ 77801 h 77915"/>
              <a:gd name="connsiteX1" fmla="*/ 0 w 45412"/>
              <a:gd name="connsiteY1" fmla="*/ 77801 h 77915"/>
              <a:gd name="connsiteX2" fmla="*/ 0 w 45412"/>
              <a:gd name="connsiteY2" fmla="*/ 0 h 77915"/>
              <a:gd name="connsiteX3" fmla="*/ 6455 w 45412"/>
              <a:gd name="connsiteY3" fmla="*/ 0 h 77915"/>
              <a:gd name="connsiteX4" fmla="*/ 6455 w 45412"/>
              <a:gd name="connsiteY4" fmla="*/ 38612 h 77915"/>
              <a:gd name="connsiteX5" fmla="*/ 25242 w 45412"/>
              <a:gd name="connsiteY5" fmla="*/ 26164 h 77915"/>
              <a:gd name="connsiteX6" fmla="*/ 45412 w 45412"/>
              <a:gd name="connsiteY6" fmla="*/ 48755 h 77915"/>
              <a:gd name="connsiteX7" fmla="*/ 45412 w 45412"/>
              <a:gd name="connsiteY7" fmla="*/ 77801 h 77915"/>
              <a:gd name="connsiteX8" fmla="*/ 38958 w 45412"/>
              <a:gd name="connsiteY8" fmla="*/ 77801 h 77915"/>
              <a:gd name="connsiteX9" fmla="*/ 38958 w 45412"/>
              <a:gd name="connsiteY9" fmla="*/ 49677 h 77915"/>
              <a:gd name="connsiteX10" fmla="*/ 23744 w 45412"/>
              <a:gd name="connsiteY10" fmla="*/ 32388 h 77915"/>
              <a:gd name="connsiteX11" fmla="*/ 6570 w 45412"/>
              <a:gd name="connsiteY11" fmla="*/ 52443 h 77915"/>
              <a:gd name="connsiteX12" fmla="*/ 6570 w 45412"/>
              <a:gd name="connsiteY12" fmla="*/ 77916 h 7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5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7" y="26164"/>
                  <a:pt x="45412" y="35615"/>
                  <a:pt x="45412" y="48755"/>
                </a:cubicBezTo>
                <a:lnTo>
                  <a:pt x="45412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51" name="Freeform: Shape 650">
            <a:extLst>
              <a:ext uri="{FF2B5EF4-FFF2-40B4-BE49-F238E27FC236}">
                <a16:creationId xmlns:a16="http://schemas.microsoft.com/office/drawing/2014/main" id="{D595B6B3-0FD1-4F03-A34F-7D86B2287F85}"/>
              </a:ext>
            </a:extLst>
          </p:cNvPr>
          <p:cNvSpPr/>
          <p:nvPr/>
        </p:nvSpPr>
        <p:spPr>
          <a:xfrm>
            <a:off x="4372291" y="5355924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2 w 52097"/>
              <a:gd name="connsiteY1" fmla="*/ 52559 h 52558"/>
              <a:gd name="connsiteX2" fmla="*/ 0 w 52097"/>
              <a:gd name="connsiteY2" fmla="*/ 26510 h 52558"/>
              <a:gd name="connsiteX3" fmla="*/ 25472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7 h 52558"/>
              <a:gd name="connsiteX8" fmla="*/ 45643 w 52097"/>
              <a:gd name="connsiteY8" fmla="*/ 51637 h 52558"/>
              <a:gd name="connsiteX9" fmla="*/ 45643 w 52097"/>
              <a:gd name="connsiteY9" fmla="*/ 39880 h 52558"/>
              <a:gd name="connsiteX10" fmla="*/ 6685 w 52097"/>
              <a:gd name="connsiteY10" fmla="*/ 26395 h 52558"/>
              <a:gd name="connsiteX11" fmla="*/ 26049 w 52097"/>
              <a:gd name="connsiteY11" fmla="*/ 46565 h 52558"/>
              <a:gd name="connsiteX12" fmla="*/ 45643 w 52097"/>
              <a:gd name="connsiteY12" fmla="*/ 26395 h 52558"/>
              <a:gd name="connsiteX13" fmla="*/ 26049 w 52097"/>
              <a:gd name="connsiteY13" fmla="*/ 6109 h 52558"/>
              <a:gd name="connsiteX14" fmla="*/ 6685 w 52097"/>
              <a:gd name="connsiteY14" fmla="*/ 2639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4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7"/>
                </a:lnTo>
                <a:lnTo>
                  <a:pt x="45643" y="51637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52" name="Freeform: Shape 651">
            <a:extLst>
              <a:ext uri="{FF2B5EF4-FFF2-40B4-BE49-F238E27FC236}">
                <a16:creationId xmlns:a16="http://schemas.microsoft.com/office/drawing/2014/main" id="{0D7971E1-5D1E-43F4-8737-901052DBD3FC}"/>
              </a:ext>
            </a:extLst>
          </p:cNvPr>
          <p:cNvSpPr/>
          <p:nvPr/>
        </p:nvSpPr>
        <p:spPr>
          <a:xfrm>
            <a:off x="4438336" y="5355924"/>
            <a:ext cx="35845" cy="52558"/>
          </a:xfrm>
          <a:custGeom>
            <a:avLst/>
            <a:gdLst>
              <a:gd name="connsiteX0" fmla="*/ 17519 w 35845"/>
              <a:gd name="connsiteY0" fmla="*/ 47257 h 52558"/>
              <a:gd name="connsiteX1" fmla="*/ 29507 w 35845"/>
              <a:gd name="connsiteY1" fmla="*/ 38612 h 52558"/>
              <a:gd name="connsiteX2" fmla="*/ 23398 w 35845"/>
              <a:gd name="connsiteY2" fmla="*/ 31120 h 52558"/>
              <a:gd name="connsiteX3" fmla="*/ 10373 w 35845"/>
              <a:gd name="connsiteY3" fmla="*/ 26049 h 52558"/>
              <a:gd name="connsiteX4" fmla="*/ 1037 w 35845"/>
              <a:gd name="connsiteY4" fmla="*/ 13947 h 52558"/>
              <a:gd name="connsiteX5" fmla="*/ 18211 w 35845"/>
              <a:gd name="connsiteY5" fmla="*/ 0 h 52558"/>
              <a:gd name="connsiteX6" fmla="*/ 33656 w 35845"/>
              <a:gd name="connsiteY6" fmla="*/ 4841 h 52558"/>
              <a:gd name="connsiteX7" fmla="*/ 33656 w 35845"/>
              <a:gd name="connsiteY7" fmla="*/ 11641 h 52558"/>
              <a:gd name="connsiteX8" fmla="*/ 18326 w 35845"/>
              <a:gd name="connsiteY8" fmla="*/ 5302 h 52558"/>
              <a:gd name="connsiteX9" fmla="*/ 7492 w 35845"/>
              <a:gd name="connsiteY9" fmla="*/ 13255 h 52558"/>
              <a:gd name="connsiteX10" fmla="*/ 13485 w 35845"/>
              <a:gd name="connsiteY10" fmla="*/ 20516 h 52558"/>
              <a:gd name="connsiteX11" fmla="*/ 26510 w 35845"/>
              <a:gd name="connsiteY11" fmla="*/ 25588 h 52558"/>
              <a:gd name="connsiteX12" fmla="*/ 35846 w 35845"/>
              <a:gd name="connsiteY12" fmla="*/ 37460 h 52558"/>
              <a:gd name="connsiteX13" fmla="*/ 17404 w 35845"/>
              <a:gd name="connsiteY13" fmla="*/ 52559 h 52558"/>
              <a:gd name="connsiteX14" fmla="*/ 0 w 35845"/>
              <a:gd name="connsiteY14" fmla="*/ 47142 h 52558"/>
              <a:gd name="connsiteX15" fmla="*/ 0 w 35845"/>
              <a:gd name="connsiteY15" fmla="*/ 40111 h 52558"/>
              <a:gd name="connsiteX16" fmla="*/ 17519 w 35845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5" h="52558">
                <a:moveTo>
                  <a:pt x="17519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6"/>
                  <a:pt x="1037" y="13947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5" y="18903"/>
                  <a:pt x="13485" y="20516"/>
                </a:cubicBezTo>
                <a:lnTo>
                  <a:pt x="26510" y="25588"/>
                </a:lnTo>
                <a:cubicBezTo>
                  <a:pt x="32964" y="28239"/>
                  <a:pt x="35846" y="32158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1"/>
                </a:lnTo>
                <a:cubicBezTo>
                  <a:pt x="5302" y="45067"/>
                  <a:pt x="11411" y="47257"/>
                  <a:pt x="17519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53" name="Freeform: Shape 652">
            <a:extLst>
              <a:ext uri="{FF2B5EF4-FFF2-40B4-BE49-F238E27FC236}">
                <a16:creationId xmlns:a16="http://schemas.microsoft.com/office/drawing/2014/main" id="{D568B9EF-0965-4BC1-A560-D71A82A8FEAC}"/>
              </a:ext>
            </a:extLst>
          </p:cNvPr>
          <p:cNvSpPr/>
          <p:nvPr/>
        </p:nvSpPr>
        <p:spPr>
          <a:xfrm>
            <a:off x="4507607" y="5329876"/>
            <a:ext cx="13024" cy="22936"/>
          </a:xfrm>
          <a:custGeom>
            <a:avLst/>
            <a:gdLst>
              <a:gd name="connsiteX0" fmla="*/ 13024 w 13024"/>
              <a:gd name="connsiteY0" fmla="*/ 0 h 22936"/>
              <a:gd name="connsiteX1" fmla="*/ 6340 w 13024"/>
              <a:gd name="connsiteY1" fmla="*/ 13485 h 22936"/>
              <a:gd name="connsiteX2" fmla="*/ 10028 w 13024"/>
              <a:gd name="connsiteY2" fmla="*/ 18211 h 22936"/>
              <a:gd name="connsiteX3" fmla="*/ 5071 w 13024"/>
              <a:gd name="connsiteY3" fmla="*/ 22937 h 22936"/>
              <a:gd name="connsiteX4" fmla="*/ 0 w 13024"/>
              <a:gd name="connsiteY4" fmla="*/ 17981 h 22936"/>
              <a:gd name="connsiteX5" fmla="*/ 1614 w 13024"/>
              <a:gd name="connsiteY5" fmla="*/ 13024 h 22936"/>
              <a:gd name="connsiteX6" fmla="*/ 8299 w 13024"/>
              <a:gd name="connsiteY6" fmla="*/ 115 h 22936"/>
              <a:gd name="connsiteX7" fmla="*/ 13024 w 13024"/>
              <a:gd name="connsiteY7" fmla="*/ 115 h 2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24" h="22936">
                <a:moveTo>
                  <a:pt x="13024" y="0"/>
                </a:moveTo>
                <a:lnTo>
                  <a:pt x="6340" y="13485"/>
                </a:lnTo>
                <a:cubicBezTo>
                  <a:pt x="8530" y="14062"/>
                  <a:pt x="10028" y="15675"/>
                  <a:pt x="10028" y="18211"/>
                </a:cubicBezTo>
                <a:cubicBezTo>
                  <a:pt x="10028" y="20977"/>
                  <a:pt x="7838" y="22937"/>
                  <a:pt x="5071" y="22937"/>
                </a:cubicBezTo>
                <a:cubicBezTo>
                  <a:pt x="2075" y="22937"/>
                  <a:pt x="0" y="20862"/>
                  <a:pt x="0" y="17981"/>
                </a:cubicBezTo>
                <a:cubicBezTo>
                  <a:pt x="0" y="16251"/>
                  <a:pt x="461" y="14638"/>
                  <a:pt x="1614" y="13024"/>
                </a:cubicBezTo>
                <a:lnTo>
                  <a:pt x="8299" y="115"/>
                </a:lnTo>
                <a:lnTo>
                  <a:pt x="13024" y="115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54" name="Freeform: Shape 653">
            <a:extLst>
              <a:ext uri="{FF2B5EF4-FFF2-40B4-BE49-F238E27FC236}">
                <a16:creationId xmlns:a16="http://schemas.microsoft.com/office/drawing/2014/main" id="{B6346368-8861-488E-8695-85DA94D66C04}"/>
              </a:ext>
            </a:extLst>
          </p:cNvPr>
          <p:cNvSpPr/>
          <p:nvPr/>
        </p:nvSpPr>
        <p:spPr>
          <a:xfrm>
            <a:off x="4532734" y="5329876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55" name="Freeform: Shape 654">
            <a:extLst>
              <a:ext uri="{FF2B5EF4-FFF2-40B4-BE49-F238E27FC236}">
                <a16:creationId xmlns:a16="http://schemas.microsoft.com/office/drawing/2014/main" id="{389619EA-F52E-46E9-B1B3-B2578E599DE7}"/>
              </a:ext>
            </a:extLst>
          </p:cNvPr>
          <p:cNvSpPr/>
          <p:nvPr/>
        </p:nvSpPr>
        <p:spPr>
          <a:xfrm>
            <a:off x="4553481" y="5356040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3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3" y="10950"/>
                  <a:pt x="52443" y="26164"/>
                </a:cubicBezTo>
                <a:cubicBezTo>
                  <a:pt x="52443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56" name="Freeform: Shape 655">
            <a:extLst>
              <a:ext uri="{FF2B5EF4-FFF2-40B4-BE49-F238E27FC236}">
                <a16:creationId xmlns:a16="http://schemas.microsoft.com/office/drawing/2014/main" id="{3A3907BC-FF21-4065-8108-EDEB91524C22}"/>
              </a:ext>
            </a:extLst>
          </p:cNvPr>
          <p:cNvSpPr/>
          <p:nvPr/>
        </p:nvSpPr>
        <p:spPr>
          <a:xfrm>
            <a:off x="4616183" y="5356040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3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3" y="10950"/>
                  <a:pt x="52443" y="26164"/>
                </a:cubicBezTo>
                <a:cubicBezTo>
                  <a:pt x="52443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57" name="Freeform: Shape 656">
            <a:extLst>
              <a:ext uri="{FF2B5EF4-FFF2-40B4-BE49-F238E27FC236}">
                <a16:creationId xmlns:a16="http://schemas.microsoft.com/office/drawing/2014/main" id="{9597B3F6-7036-46D3-9C6C-6BBFA04C5687}"/>
              </a:ext>
            </a:extLst>
          </p:cNvPr>
          <p:cNvSpPr/>
          <p:nvPr/>
        </p:nvSpPr>
        <p:spPr>
          <a:xfrm>
            <a:off x="4680729" y="5340249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39" y="68234"/>
                  <a:pt x="0" y="63508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1"/>
                  <a:pt x="17289" y="62241"/>
                </a:cubicBezTo>
                <a:cubicBezTo>
                  <a:pt x="21208" y="62241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58" name="Freeform: Shape 657">
            <a:extLst>
              <a:ext uri="{FF2B5EF4-FFF2-40B4-BE49-F238E27FC236}">
                <a16:creationId xmlns:a16="http://schemas.microsoft.com/office/drawing/2014/main" id="{CB6C8293-43DC-4D76-9A9C-AB46902274A4}"/>
              </a:ext>
            </a:extLst>
          </p:cNvPr>
          <p:cNvSpPr/>
          <p:nvPr/>
        </p:nvSpPr>
        <p:spPr>
          <a:xfrm>
            <a:off x="4745275" y="5329876"/>
            <a:ext cx="52097" cy="78722"/>
          </a:xfrm>
          <a:custGeom>
            <a:avLst/>
            <a:gdLst>
              <a:gd name="connsiteX0" fmla="*/ 26625 w 52097"/>
              <a:gd name="connsiteY0" fmla="*/ 78607 h 78722"/>
              <a:gd name="connsiteX1" fmla="*/ 6455 w 52097"/>
              <a:gd name="connsiteY1" fmla="*/ 65929 h 78722"/>
              <a:gd name="connsiteX2" fmla="*/ 6455 w 52097"/>
              <a:gd name="connsiteY2" fmla="*/ 77801 h 78722"/>
              <a:gd name="connsiteX3" fmla="*/ 0 w 52097"/>
              <a:gd name="connsiteY3" fmla="*/ 77801 h 78722"/>
              <a:gd name="connsiteX4" fmla="*/ 0 w 52097"/>
              <a:gd name="connsiteY4" fmla="*/ 0 h 78722"/>
              <a:gd name="connsiteX5" fmla="*/ 6455 w 52097"/>
              <a:gd name="connsiteY5" fmla="*/ 0 h 78722"/>
              <a:gd name="connsiteX6" fmla="*/ 6455 w 52097"/>
              <a:gd name="connsiteY6" fmla="*/ 38843 h 78722"/>
              <a:gd name="connsiteX7" fmla="*/ 26625 w 52097"/>
              <a:gd name="connsiteY7" fmla="*/ 26164 h 78722"/>
              <a:gd name="connsiteX8" fmla="*/ 52098 w 52097"/>
              <a:gd name="connsiteY8" fmla="*/ 52328 h 78722"/>
              <a:gd name="connsiteX9" fmla="*/ 26625 w 52097"/>
              <a:gd name="connsiteY9" fmla="*/ 78723 h 78722"/>
              <a:gd name="connsiteX10" fmla="*/ 45413 w 52097"/>
              <a:gd name="connsiteY10" fmla="*/ 52328 h 78722"/>
              <a:gd name="connsiteX11" fmla="*/ 26049 w 52097"/>
              <a:gd name="connsiteY11" fmla="*/ 32157 h 78722"/>
              <a:gd name="connsiteX12" fmla="*/ 6455 w 52097"/>
              <a:gd name="connsiteY12" fmla="*/ 52328 h 78722"/>
              <a:gd name="connsiteX13" fmla="*/ 26049 w 52097"/>
              <a:gd name="connsiteY13" fmla="*/ 72614 h 78722"/>
              <a:gd name="connsiteX14" fmla="*/ 45413 w 52097"/>
              <a:gd name="connsiteY14" fmla="*/ 52328 h 7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2">
                <a:moveTo>
                  <a:pt x="26625" y="78607"/>
                </a:moveTo>
                <a:cubicBezTo>
                  <a:pt x="17289" y="78607"/>
                  <a:pt x="9912" y="73651"/>
                  <a:pt x="6455" y="65929"/>
                </a:cubicBez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843"/>
                </a:lnTo>
                <a:cubicBezTo>
                  <a:pt x="10028" y="31120"/>
                  <a:pt x="17404" y="26164"/>
                  <a:pt x="26625" y="26164"/>
                </a:cubicBezTo>
                <a:cubicBezTo>
                  <a:pt x="41494" y="26164"/>
                  <a:pt x="52098" y="37114"/>
                  <a:pt x="52098" y="52328"/>
                </a:cubicBezTo>
                <a:cubicBezTo>
                  <a:pt x="52098" y="67542"/>
                  <a:pt x="41494" y="78723"/>
                  <a:pt x="26625" y="78723"/>
                </a:cubicBezTo>
                <a:close/>
                <a:moveTo>
                  <a:pt x="45413" y="52328"/>
                </a:moveTo>
                <a:cubicBezTo>
                  <a:pt x="45413" y="40687"/>
                  <a:pt x="37460" y="32157"/>
                  <a:pt x="26049" y="32157"/>
                </a:cubicBezTo>
                <a:cubicBezTo>
                  <a:pt x="14638" y="32157"/>
                  <a:pt x="6455" y="40687"/>
                  <a:pt x="6455" y="52328"/>
                </a:cubicBezTo>
                <a:cubicBezTo>
                  <a:pt x="6455" y="63969"/>
                  <a:pt x="14638" y="72614"/>
                  <a:pt x="26049" y="72614"/>
                </a:cubicBezTo>
                <a:cubicBezTo>
                  <a:pt x="37460" y="72614"/>
                  <a:pt x="45413" y="64085"/>
                  <a:pt x="45413" y="5232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59" name="Freeform: Shape 658">
            <a:extLst>
              <a:ext uri="{FF2B5EF4-FFF2-40B4-BE49-F238E27FC236}">
                <a16:creationId xmlns:a16="http://schemas.microsoft.com/office/drawing/2014/main" id="{AED35BC9-0B2F-4A91-819E-63AB50059566}"/>
              </a:ext>
            </a:extLst>
          </p:cNvPr>
          <p:cNvSpPr/>
          <p:nvPr/>
        </p:nvSpPr>
        <p:spPr>
          <a:xfrm>
            <a:off x="4807746" y="5356040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60" name="Freeform: Shape 659">
            <a:extLst>
              <a:ext uri="{FF2B5EF4-FFF2-40B4-BE49-F238E27FC236}">
                <a16:creationId xmlns:a16="http://schemas.microsoft.com/office/drawing/2014/main" id="{E2BD1829-DB07-44BE-A5A0-3B73A217718E}"/>
              </a:ext>
            </a:extLst>
          </p:cNvPr>
          <p:cNvSpPr/>
          <p:nvPr/>
        </p:nvSpPr>
        <p:spPr>
          <a:xfrm>
            <a:off x="4866759" y="5356847"/>
            <a:ext cx="49907" cy="50944"/>
          </a:xfrm>
          <a:custGeom>
            <a:avLst/>
            <a:gdLst>
              <a:gd name="connsiteX0" fmla="*/ 24435 w 49907"/>
              <a:gd name="connsiteY0" fmla="*/ 29276 h 50944"/>
              <a:gd name="connsiteX1" fmla="*/ 7492 w 49907"/>
              <a:gd name="connsiteY1" fmla="*/ 50830 h 50944"/>
              <a:gd name="connsiteX2" fmla="*/ 0 w 49907"/>
              <a:gd name="connsiteY2" fmla="*/ 50830 h 50944"/>
              <a:gd name="connsiteX3" fmla="*/ 20516 w 49907"/>
              <a:gd name="connsiteY3" fmla="*/ 24320 h 50944"/>
              <a:gd name="connsiteX4" fmla="*/ 1037 w 49907"/>
              <a:gd name="connsiteY4" fmla="*/ 0 h 50944"/>
              <a:gd name="connsiteX5" fmla="*/ 8990 w 49907"/>
              <a:gd name="connsiteY5" fmla="*/ 0 h 50944"/>
              <a:gd name="connsiteX6" fmla="*/ 24666 w 49907"/>
              <a:gd name="connsiteY6" fmla="*/ 19248 h 50944"/>
              <a:gd name="connsiteX7" fmla="*/ 39765 w 49907"/>
              <a:gd name="connsiteY7" fmla="*/ 0 h 50944"/>
              <a:gd name="connsiteX8" fmla="*/ 47257 w 49907"/>
              <a:gd name="connsiteY8" fmla="*/ 0 h 50944"/>
              <a:gd name="connsiteX9" fmla="*/ 28585 w 49907"/>
              <a:gd name="connsiteY9" fmla="*/ 24435 h 50944"/>
              <a:gd name="connsiteX10" fmla="*/ 49908 w 49907"/>
              <a:gd name="connsiteY10" fmla="*/ 50945 h 50944"/>
              <a:gd name="connsiteX11" fmla="*/ 41955 w 49907"/>
              <a:gd name="connsiteY11" fmla="*/ 50945 h 50944"/>
              <a:gd name="connsiteX12" fmla="*/ 24435 w 49907"/>
              <a:gd name="connsiteY12" fmla="*/ 29391 h 5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907" h="50944">
                <a:moveTo>
                  <a:pt x="24435" y="29276"/>
                </a:moveTo>
                <a:lnTo>
                  <a:pt x="7492" y="50830"/>
                </a:lnTo>
                <a:lnTo>
                  <a:pt x="0" y="50830"/>
                </a:lnTo>
                <a:lnTo>
                  <a:pt x="20516" y="24320"/>
                </a:lnTo>
                <a:lnTo>
                  <a:pt x="1037" y="0"/>
                </a:lnTo>
                <a:lnTo>
                  <a:pt x="8990" y="0"/>
                </a:lnTo>
                <a:lnTo>
                  <a:pt x="24666" y="19248"/>
                </a:lnTo>
                <a:lnTo>
                  <a:pt x="39765" y="0"/>
                </a:lnTo>
                <a:lnTo>
                  <a:pt x="47257" y="0"/>
                </a:lnTo>
                <a:lnTo>
                  <a:pt x="28585" y="24435"/>
                </a:lnTo>
                <a:lnTo>
                  <a:pt x="49908" y="50945"/>
                </a:lnTo>
                <a:lnTo>
                  <a:pt x="41955" y="50945"/>
                </a:lnTo>
                <a:lnTo>
                  <a:pt x="24435" y="29391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61" name="Freeform: Shape 660">
            <a:extLst>
              <a:ext uri="{FF2B5EF4-FFF2-40B4-BE49-F238E27FC236}">
                <a16:creationId xmlns:a16="http://schemas.microsoft.com/office/drawing/2014/main" id="{2F285299-30D2-426A-B0AF-1F9A565FEE0A}"/>
              </a:ext>
            </a:extLst>
          </p:cNvPr>
          <p:cNvSpPr/>
          <p:nvPr/>
        </p:nvSpPr>
        <p:spPr>
          <a:xfrm>
            <a:off x="4923352" y="5356040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6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62" name="Freeform: Shape 661">
            <a:extLst>
              <a:ext uri="{FF2B5EF4-FFF2-40B4-BE49-F238E27FC236}">
                <a16:creationId xmlns:a16="http://schemas.microsoft.com/office/drawing/2014/main" id="{2B5FF4E5-AD1A-407F-92FE-628677DFF8D4}"/>
              </a:ext>
            </a:extLst>
          </p:cNvPr>
          <p:cNvSpPr/>
          <p:nvPr/>
        </p:nvSpPr>
        <p:spPr>
          <a:xfrm>
            <a:off x="4982596" y="5355924"/>
            <a:ext cx="35845" cy="52558"/>
          </a:xfrm>
          <a:custGeom>
            <a:avLst/>
            <a:gdLst>
              <a:gd name="connsiteX0" fmla="*/ 17519 w 35845"/>
              <a:gd name="connsiteY0" fmla="*/ 47257 h 52558"/>
              <a:gd name="connsiteX1" fmla="*/ 29507 w 35845"/>
              <a:gd name="connsiteY1" fmla="*/ 38612 h 52558"/>
              <a:gd name="connsiteX2" fmla="*/ 23398 w 35845"/>
              <a:gd name="connsiteY2" fmla="*/ 31120 h 52558"/>
              <a:gd name="connsiteX3" fmla="*/ 10373 w 35845"/>
              <a:gd name="connsiteY3" fmla="*/ 26049 h 52558"/>
              <a:gd name="connsiteX4" fmla="*/ 1037 w 35845"/>
              <a:gd name="connsiteY4" fmla="*/ 13947 h 52558"/>
              <a:gd name="connsiteX5" fmla="*/ 18211 w 35845"/>
              <a:gd name="connsiteY5" fmla="*/ 0 h 52558"/>
              <a:gd name="connsiteX6" fmla="*/ 33656 w 35845"/>
              <a:gd name="connsiteY6" fmla="*/ 4841 h 52558"/>
              <a:gd name="connsiteX7" fmla="*/ 33656 w 35845"/>
              <a:gd name="connsiteY7" fmla="*/ 11641 h 52558"/>
              <a:gd name="connsiteX8" fmla="*/ 18326 w 35845"/>
              <a:gd name="connsiteY8" fmla="*/ 5302 h 52558"/>
              <a:gd name="connsiteX9" fmla="*/ 7492 w 35845"/>
              <a:gd name="connsiteY9" fmla="*/ 13255 h 52558"/>
              <a:gd name="connsiteX10" fmla="*/ 13485 w 35845"/>
              <a:gd name="connsiteY10" fmla="*/ 20516 h 52558"/>
              <a:gd name="connsiteX11" fmla="*/ 26510 w 35845"/>
              <a:gd name="connsiteY11" fmla="*/ 25588 h 52558"/>
              <a:gd name="connsiteX12" fmla="*/ 35846 w 35845"/>
              <a:gd name="connsiteY12" fmla="*/ 37460 h 52558"/>
              <a:gd name="connsiteX13" fmla="*/ 17404 w 35845"/>
              <a:gd name="connsiteY13" fmla="*/ 52559 h 52558"/>
              <a:gd name="connsiteX14" fmla="*/ 0 w 35845"/>
              <a:gd name="connsiteY14" fmla="*/ 47142 h 52558"/>
              <a:gd name="connsiteX15" fmla="*/ 0 w 35845"/>
              <a:gd name="connsiteY15" fmla="*/ 40111 h 52558"/>
              <a:gd name="connsiteX16" fmla="*/ 17519 w 35845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5" h="52558">
                <a:moveTo>
                  <a:pt x="17519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6"/>
                  <a:pt x="1037" y="13947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5" y="18903"/>
                  <a:pt x="13485" y="20516"/>
                </a:cubicBezTo>
                <a:lnTo>
                  <a:pt x="26510" y="25588"/>
                </a:lnTo>
                <a:cubicBezTo>
                  <a:pt x="32964" y="28239"/>
                  <a:pt x="35846" y="32158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1"/>
                </a:lnTo>
                <a:cubicBezTo>
                  <a:pt x="5302" y="45067"/>
                  <a:pt x="11411" y="47257"/>
                  <a:pt x="17519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63" name="Freeform: Shape 662">
            <a:extLst>
              <a:ext uri="{FF2B5EF4-FFF2-40B4-BE49-F238E27FC236}">
                <a16:creationId xmlns:a16="http://schemas.microsoft.com/office/drawing/2014/main" id="{C3000E50-2CCF-4B61-9507-E16ED14DCCCD}"/>
              </a:ext>
            </a:extLst>
          </p:cNvPr>
          <p:cNvSpPr/>
          <p:nvPr/>
        </p:nvSpPr>
        <p:spPr>
          <a:xfrm>
            <a:off x="5023859" y="5329069"/>
            <a:ext cx="12909" cy="22821"/>
          </a:xfrm>
          <a:custGeom>
            <a:avLst/>
            <a:gdLst>
              <a:gd name="connsiteX0" fmla="*/ 0 w 12909"/>
              <a:gd name="connsiteY0" fmla="*/ 22821 h 22821"/>
              <a:gd name="connsiteX1" fmla="*/ 6685 w 12909"/>
              <a:gd name="connsiteY1" fmla="*/ 9451 h 22821"/>
              <a:gd name="connsiteX2" fmla="*/ 2882 w 12909"/>
              <a:gd name="connsiteY2" fmla="*/ 4726 h 22821"/>
              <a:gd name="connsiteX3" fmla="*/ 7838 w 12909"/>
              <a:gd name="connsiteY3" fmla="*/ 0 h 22821"/>
              <a:gd name="connsiteX4" fmla="*/ 12909 w 12909"/>
              <a:gd name="connsiteY4" fmla="*/ 4956 h 22821"/>
              <a:gd name="connsiteX5" fmla="*/ 11411 w 12909"/>
              <a:gd name="connsiteY5" fmla="*/ 9912 h 22821"/>
              <a:gd name="connsiteX6" fmla="*/ 4610 w 12909"/>
              <a:gd name="connsiteY6" fmla="*/ 22821 h 22821"/>
              <a:gd name="connsiteX7" fmla="*/ 0 w 12909"/>
              <a:gd name="connsiteY7" fmla="*/ 22821 h 2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09" h="22821">
                <a:moveTo>
                  <a:pt x="0" y="22821"/>
                </a:moveTo>
                <a:lnTo>
                  <a:pt x="6685" y="9451"/>
                </a:lnTo>
                <a:cubicBezTo>
                  <a:pt x="4495" y="8760"/>
                  <a:pt x="2882" y="7146"/>
                  <a:pt x="2882" y="4726"/>
                </a:cubicBezTo>
                <a:cubicBezTo>
                  <a:pt x="2882" y="1844"/>
                  <a:pt x="5071" y="0"/>
                  <a:pt x="7838" y="0"/>
                </a:cubicBezTo>
                <a:cubicBezTo>
                  <a:pt x="10835" y="0"/>
                  <a:pt x="12909" y="1959"/>
                  <a:pt x="12909" y="4956"/>
                </a:cubicBezTo>
                <a:cubicBezTo>
                  <a:pt x="12909" y="6570"/>
                  <a:pt x="12218" y="8299"/>
                  <a:pt x="11411" y="9912"/>
                </a:cubicBezTo>
                <a:lnTo>
                  <a:pt x="4610" y="22821"/>
                </a:lnTo>
                <a:lnTo>
                  <a:pt x="0" y="22821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64" name="Freeform: Shape 663">
            <a:extLst>
              <a:ext uri="{FF2B5EF4-FFF2-40B4-BE49-F238E27FC236}">
                <a16:creationId xmlns:a16="http://schemas.microsoft.com/office/drawing/2014/main" id="{DA6726ED-9C5E-40FF-94A1-620A4274772C}"/>
              </a:ext>
            </a:extLst>
          </p:cNvPr>
          <p:cNvSpPr/>
          <p:nvPr/>
        </p:nvSpPr>
        <p:spPr>
          <a:xfrm>
            <a:off x="5044606" y="5325611"/>
            <a:ext cx="29737" cy="99239"/>
          </a:xfrm>
          <a:custGeom>
            <a:avLst/>
            <a:gdLst>
              <a:gd name="connsiteX0" fmla="*/ 0 w 29737"/>
              <a:gd name="connsiteY0" fmla="*/ 99239 h 99239"/>
              <a:gd name="connsiteX1" fmla="*/ 0 w 29737"/>
              <a:gd name="connsiteY1" fmla="*/ 92785 h 99239"/>
              <a:gd name="connsiteX2" fmla="*/ 23167 w 29737"/>
              <a:gd name="connsiteY2" fmla="*/ 49677 h 99239"/>
              <a:gd name="connsiteX3" fmla="*/ 0 w 29737"/>
              <a:gd name="connsiteY3" fmla="*/ 6455 h 99239"/>
              <a:gd name="connsiteX4" fmla="*/ 0 w 29737"/>
              <a:gd name="connsiteY4" fmla="*/ 0 h 99239"/>
              <a:gd name="connsiteX5" fmla="*/ 29737 w 29737"/>
              <a:gd name="connsiteY5" fmla="*/ 49562 h 99239"/>
              <a:gd name="connsiteX6" fmla="*/ 0 w 29737"/>
              <a:gd name="connsiteY6" fmla="*/ 99009 h 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37" h="99239">
                <a:moveTo>
                  <a:pt x="0" y="99239"/>
                </a:moveTo>
                <a:lnTo>
                  <a:pt x="0" y="92785"/>
                </a:lnTo>
                <a:cubicBezTo>
                  <a:pt x="16367" y="85985"/>
                  <a:pt x="23167" y="69502"/>
                  <a:pt x="23167" y="49677"/>
                </a:cubicBezTo>
                <a:cubicBezTo>
                  <a:pt x="23167" y="29853"/>
                  <a:pt x="16367" y="13255"/>
                  <a:pt x="0" y="6455"/>
                </a:cubicBezTo>
                <a:lnTo>
                  <a:pt x="0" y="0"/>
                </a:lnTo>
                <a:cubicBezTo>
                  <a:pt x="20631" y="7377"/>
                  <a:pt x="29737" y="27432"/>
                  <a:pt x="29737" y="49562"/>
                </a:cubicBezTo>
                <a:cubicBezTo>
                  <a:pt x="29737" y="71692"/>
                  <a:pt x="20631" y="91632"/>
                  <a:pt x="0" y="990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65" name="Freeform: Shape 664">
            <a:extLst>
              <a:ext uri="{FF2B5EF4-FFF2-40B4-BE49-F238E27FC236}">
                <a16:creationId xmlns:a16="http://schemas.microsoft.com/office/drawing/2014/main" id="{95BCBA4B-CBB4-4E30-8E9E-22F02D291DA0}"/>
              </a:ext>
            </a:extLst>
          </p:cNvPr>
          <p:cNvSpPr/>
          <p:nvPr/>
        </p:nvSpPr>
        <p:spPr>
          <a:xfrm>
            <a:off x="5111687" y="5356040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66" name="Freeform: Shape 665">
            <a:extLst>
              <a:ext uri="{FF2B5EF4-FFF2-40B4-BE49-F238E27FC236}">
                <a16:creationId xmlns:a16="http://schemas.microsoft.com/office/drawing/2014/main" id="{048C7ECD-57C8-4C17-8062-156D44355586}"/>
              </a:ext>
            </a:extLst>
          </p:cNvPr>
          <p:cNvSpPr/>
          <p:nvPr/>
        </p:nvSpPr>
        <p:spPr>
          <a:xfrm>
            <a:off x="5177386" y="5329069"/>
            <a:ext cx="29276" cy="78607"/>
          </a:xfrm>
          <a:custGeom>
            <a:avLst/>
            <a:gdLst>
              <a:gd name="connsiteX0" fmla="*/ 6455 w 29276"/>
              <a:gd name="connsiteY0" fmla="*/ 33771 h 78607"/>
              <a:gd name="connsiteX1" fmla="*/ 6455 w 29276"/>
              <a:gd name="connsiteY1" fmla="*/ 78608 h 78607"/>
              <a:gd name="connsiteX2" fmla="*/ 0 w 29276"/>
              <a:gd name="connsiteY2" fmla="*/ 78608 h 78607"/>
              <a:gd name="connsiteX3" fmla="*/ 0 w 29276"/>
              <a:gd name="connsiteY3" fmla="*/ 17289 h 78607"/>
              <a:gd name="connsiteX4" fmla="*/ 16943 w 29276"/>
              <a:gd name="connsiteY4" fmla="*/ 0 h 78607"/>
              <a:gd name="connsiteX5" fmla="*/ 29276 w 29276"/>
              <a:gd name="connsiteY5" fmla="*/ 3803 h 78607"/>
              <a:gd name="connsiteX6" fmla="*/ 29276 w 29276"/>
              <a:gd name="connsiteY6" fmla="*/ 10258 h 78607"/>
              <a:gd name="connsiteX7" fmla="*/ 17289 w 29276"/>
              <a:gd name="connsiteY7" fmla="*/ 6109 h 78607"/>
              <a:gd name="connsiteX8" fmla="*/ 6339 w 29276"/>
              <a:gd name="connsiteY8" fmla="*/ 17058 h 78607"/>
              <a:gd name="connsiteX9" fmla="*/ 6339 w 29276"/>
              <a:gd name="connsiteY9" fmla="*/ 27893 h 78607"/>
              <a:gd name="connsiteX10" fmla="*/ 27432 w 29276"/>
              <a:gd name="connsiteY10" fmla="*/ 27893 h 78607"/>
              <a:gd name="connsiteX11" fmla="*/ 27432 w 29276"/>
              <a:gd name="connsiteY11" fmla="*/ 33887 h 78607"/>
              <a:gd name="connsiteX12" fmla="*/ 6339 w 29276"/>
              <a:gd name="connsiteY12" fmla="*/ 33887 h 7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276" h="78607">
                <a:moveTo>
                  <a:pt x="6455" y="33771"/>
                </a:moveTo>
                <a:lnTo>
                  <a:pt x="6455" y="78608"/>
                </a:lnTo>
                <a:lnTo>
                  <a:pt x="0" y="78608"/>
                </a:lnTo>
                <a:lnTo>
                  <a:pt x="0" y="17289"/>
                </a:lnTo>
                <a:cubicBezTo>
                  <a:pt x="0" y="7261"/>
                  <a:pt x="6455" y="0"/>
                  <a:pt x="16943" y="0"/>
                </a:cubicBezTo>
                <a:cubicBezTo>
                  <a:pt x="21323" y="0"/>
                  <a:pt x="25357" y="922"/>
                  <a:pt x="29276" y="3803"/>
                </a:cubicBezTo>
                <a:lnTo>
                  <a:pt x="29276" y="10258"/>
                </a:lnTo>
                <a:cubicBezTo>
                  <a:pt x="25588" y="7146"/>
                  <a:pt x="21554" y="6109"/>
                  <a:pt x="17289" y="6109"/>
                </a:cubicBezTo>
                <a:cubicBezTo>
                  <a:pt x="10604" y="6109"/>
                  <a:pt x="6339" y="10719"/>
                  <a:pt x="6339" y="17058"/>
                </a:cubicBezTo>
                <a:lnTo>
                  <a:pt x="6339" y="27893"/>
                </a:lnTo>
                <a:lnTo>
                  <a:pt x="27432" y="27893"/>
                </a:lnTo>
                <a:lnTo>
                  <a:pt x="27432" y="33887"/>
                </a:lnTo>
                <a:lnTo>
                  <a:pt x="6339" y="3388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67" name="Freeform: Shape 666">
            <a:extLst>
              <a:ext uri="{FF2B5EF4-FFF2-40B4-BE49-F238E27FC236}">
                <a16:creationId xmlns:a16="http://schemas.microsoft.com/office/drawing/2014/main" id="{9A04FA9F-C677-44AE-A0C0-855D68AA01C1}"/>
              </a:ext>
            </a:extLst>
          </p:cNvPr>
          <p:cNvSpPr/>
          <p:nvPr/>
        </p:nvSpPr>
        <p:spPr>
          <a:xfrm>
            <a:off x="5213232" y="5340249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40 w 29506"/>
              <a:gd name="connsiteY3" fmla="*/ 0 h 68349"/>
              <a:gd name="connsiteX4" fmla="*/ 6340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40 w 29506"/>
              <a:gd name="connsiteY7" fmla="*/ 22591 h 68349"/>
              <a:gd name="connsiteX8" fmla="*/ 6340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40" y="68234"/>
                  <a:pt x="0" y="63508"/>
                  <a:pt x="0" y="50715"/>
                </a:cubicBezTo>
                <a:lnTo>
                  <a:pt x="0" y="0"/>
                </a:lnTo>
                <a:lnTo>
                  <a:pt x="6340" y="0"/>
                </a:lnTo>
                <a:lnTo>
                  <a:pt x="6340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40" y="22591"/>
                </a:lnTo>
                <a:lnTo>
                  <a:pt x="6340" y="51291"/>
                </a:lnTo>
                <a:cubicBezTo>
                  <a:pt x="6340" y="59013"/>
                  <a:pt x="10950" y="62241"/>
                  <a:pt x="17289" y="62241"/>
                </a:cubicBezTo>
                <a:cubicBezTo>
                  <a:pt x="21208" y="62241"/>
                  <a:pt x="25819" y="61088"/>
                  <a:pt x="29507" y="58437"/>
                </a:cubicBezTo>
                <a:lnTo>
                  <a:pt x="29507" y="64661"/>
                </a:lnTo>
                <a:cubicBezTo>
                  <a:pt x="25819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68" name="Freeform: Shape 667">
            <a:extLst>
              <a:ext uri="{FF2B5EF4-FFF2-40B4-BE49-F238E27FC236}">
                <a16:creationId xmlns:a16="http://schemas.microsoft.com/office/drawing/2014/main" id="{0674FA92-646E-4025-8FFE-750014FE8292}"/>
              </a:ext>
            </a:extLst>
          </p:cNvPr>
          <p:cNvSpPr/>
          <p:nvPr/>
        </p:nvSpPr>
        <p:spPr>
          <a:xfrm>
            <a:off x="5249424" y="5356040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69" name="Freeform: Shape 668">
            <a:extLst>
              <a:ext uri="{FF2B5EF4-FFF2-40B4-BE49-F238E27FC236}">
                <a16:creationId xmlns:a16="http://schemas.microsoft.com/office/drawing/2014/main" id="{A519E0D5-4B32-45BB-A980-933A1169E4F9}"/>
              </a:ext>
            </a:extLst>
          </p:cNvPr>
          <p:cNvSpPr/>
          <p:nvPr/>
        </p:nvSpPr>
        <p:spPr>
          <a:xfrm>
            <a:off x="5312702" y="5356040"/>
            <a:ext cx="45412" cy="51751"/>
          </a:xfrm>
          <a:custGeom>
            <a:avLst/>
            <a:gdLst>
              <a:gd name="connsiteX0" fmla="*/ 6455 w 45412"/>
              <a:gd name="connsiteY0" fmla="*/ 51637 h 51751"/>
              <a:gd name="connsiteX1" fmla="*/ 0 w 45412"/>
              <a:gd name="connsiteY1" fmla="*/ 51637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7 h 51751"/>
              <a:gd name="connsiteX8" fmla="*/ 38958 w 45412"/>
              <a:gd name="connsiteY8" fmla="*/ 51637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3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70" name="Freeform: Shape 669">
            <a:extLst>
              <a:ext uri="{FF2B5EF4-FFF2-40B4-BE49-F238E27FC236}">
                <a16:creationId xmlns:a16="http://schemas.microsoft.com/office/drawing/2014/main" id="{050CCE02-F936-4480-B96B-CA8B3603F432}"/>
              </a:ext>
            </a:extLst>
          </p:cNvPr>
          <p:cNvSpPr/>
          <p:nvPr/>
        </p:nvSpPr>
        <p:spPr>
          <a:xfrm>
            <a:off x="5395574" y="5356040"/>
            <a:ext cx="43683" cy="52558"/>
          </a:xfrm>
          <a:custGeom>
            <a:avLst/>
            <a:gdLst>
              <a:gd name="connsiteX0" fmla="*/ 26856 w 43683"/>
              <a:gd name="connsiteY0" fmla="*/ 46450 h 52558"/>
              <a:gd name="connsiteX1" fmla="*/ 43684 w 43683"/>
              <a:gd name="connsiteY1" fmla="*/ 40457 h 52558"/>
              <a:gd name="connsiteX2" fmla="*/ 43684 w 43683"/>
              <a:gd name="connsiteY2" fmla="*/ 47142 h 52558"/>
              <a:gd name="connsiteX3" fmla="*/ 26395 w 43683"/>
              <a:gd name="connsiteY3" fmla="*/ 52559 h 52558"/>
              <a:gd name="connsiteX4" fmla="*/ 0 w 43683"/>
              <a:gd name="connsiteY4" fmla="*/ 26279 h 52558"/>
              <a:gd name="connsiteX5" fmla="*/ 26279 w 43683"/>
              <a:gd name="connsiteY5" fmla="*/ 0 h 52558"/>
              <a:gd name="connsiteX6" fmla="*/ 43223 w 43683"/>
              <a:gd name="connsiteY6" fmla="*/ 5763 h 52558"/>
              <a:gd name="connsiteX7" fmla="*/ 43223 w 43683"/>
              <a:gd name="connsiteY7" fmla="*/ 12909 h 52558"/>
              <a:gd name="connsiteX8" fmla="*/ 26741 w 43683"/>
              <a:gd name="connsiteY8" fmla="*/ 6109 h 52558"/>
              <a:gd name="connsiteX9" fmla="*/ 6685 w 43683"/>
              <a:gd name="connsiteY9" fmla="*/ 26279 h 52558"/>
              <a:gd name="connsiteX10" fmla="*/ 26971 w 43683"/>
              <a:gd name="connsiteY10" fmla="*/ 4656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83" h="52558">
                <a:moveTo>
                  <a:pt x="26856" y="46450"/>
                </a:moveTo>
                <a:cubicBezTo>
                  <a:pt x="33310" y="46450"/>
                  <a:pt x="39073" y="44490"/>
                  <a:pt x="43684" y="40457"/>
                </a:cubicBezTo>
                <a:lnTo>
                  <a:pt x="43684" y="47142"/>
                </a:lnTo>
                <a:cubicBezTo>
                  <a:pt x="38728" y="50830"/>
                  <a:pt x="32734" y="52559"/>
                  <a:pt x="26395" y="52559"/>
                </a:cubicBezTo>
                <a:cubicBezTo>
                  <a:pt x="10835" y="52559"/>
                  <a:pt x="0" y="41609"/>
                  <a:pt x="0" y="26279"/>
                </a:cubicBezTo>
                <a:cubicBezTo>
                  <a:pt x="0" y="10950"/>
                  <a:pt x="10950" y="0"/>
                  <a:pt x="26279" y="0"/>
                </a:cubicBezTo>
                <a:cubicBezTo>
                  <a:pt x="32965" y="0"/>
                  <a:pt x="38728" y="1959"/>
                  <a:pt x="43223" y="5763"/>
                </a:cubicBezTo>
                <a:lnTo>
                  <a:pt x="43223" y="12909"/>
                </a:lnTo>
                <a:cubicBezTo>
                  <a:pt x="39189" y="8414"/>
                  <a:pt x="33310" y="6109"/>
                  <a:pt x="26741" y="6109"/>
                </a:cubicBezTo>
                <a:cubicBezTo>
                  <a:pt x="14984" y="6109"/>
                  <a:pt x="6685" y="14408"/>
                  <a:pt x="6685" y="26279"/>
                </a:cubicBezTo>
                <a:cubicBezTo>
                  <a:pt x="6685" y="38151"/>
                  <a:pt x="14984" y="46565"/>
                  <a:pt x="26971" y="4656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71" name="Freeform: Shape 670">
            <a:extLst>
              <a:ext uri="{FF2B5EF4-FFF2-40B4-BE49-F238E27FC236}">
                <a16:creationId xmlns:a16="http://schemas.microsoft.com/office/drawing/2014/main" id="{06BA833D-91C0-457A-A3EA-0181BEC25429}"/>
              </a:ext>
            </a:extLst>
          </p:cNvPr>
          <p:cNvSpPr/>
          <p:nvPr/>
        </p:nvSpPr>
        <p:spPr>
          <a:xfrm>
            <a:off x="5449055" y="5356040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4 w 52443"/>
              <a:gd name="connsiteY1" fmla="*/ 0 h 52558"/>
              <a:gd name="connsiteX2" fmla="*/ 52443 w 52443"/>
              <a:gd name="connsiteY2" fmla="*/ 26164 h 52558"/>
              <a:gd name="connsiteX3" fmla="*/ 26394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4" y="0"/>
                </a:cubicBezTo>
                <a:cubicBezTo>
                  <a:pt x="41840" y="0"/>
                  <a:pt x="52443" y="10950"/>
                  <a:pt x="52443" y="26164"/>
                </a:cubicBezTo>
                <a:cubicBezTo>
                  <a:pt x="52443" y="41378"/>
                  <a:pt x="41609" y="52559"/>
                  <a:pt x="26394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79"/>
                </a:cubicBezTo>
                <a:cubicBezTo>
                  <a:pt x="6685" y="37921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72" name="Freeform: Shape 671">
            <a:extLst>
              <a:ext uri="{FF2B5EF4-FFF2-40B4-BE49-F238E27FC236}">
                <a16:creationId xmlns:a16="http://schemas.microsoft.com/office/drawing/2014/main" id="{87192C2F-F0A9-453B-9B0C-E24369B508C3}"/>
              </a:ext>
            </a:extLst>
          </p:cNvPr>
          <p:cNvSpPr/>
          <p:nvPr/>
        </p:nvSpPr>
        <p:spPr>
          <a:xfrm>
            <a:off x="5511180" y="5355924"/>
            <a:ext cx="35846" cy="52558"/>
          </a:xfrm>
          <a:custGeom>
            <a:avLst/>
            <a:gdLst>
              <a:gd name="connsiteX0" fmla="*/ 17520 w 35846"/>
              <a:gd name="connsiteY0" fmla="*/ 47257 h 52558"/>
              <a:gd name="connsiteX1" fmla="*/ 29507 w 35846"/>
              <a:gd name="connsiteY1" fmla="*/ 38612 h 52558"/>
              <a:gd name="connsiteX2" fmla="*/ 23398 w 35846"/>
              <a:gd name="connsiteY2" fmla="*/ 31120 h 52558"/>
              <a:gd name="connsiteX3" fmla="*/ 10373 w 35846"/>
              <a:gd name="connsiteY3" fmla="*/ 26049 h 52558"/>
              <a:gd name="connsiteX4" fmla="*/ 1037 w 35846"/>
              <a:gd name="connsiteY4" fmla="*/ 13947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6 w 35846"/>
              <a:gd name="connsiteY8" fmla="*/ 5302 h 52558"/>
              <a:gd name="connsiteX9" fmla="*/ 7492 w 35846"/>
              <a:gd name="connsiteY9" fmla="*/ 13255 h 52558"/>
              <a:gd name="connsiteX10" fmla="*/ 13486 w 35846"/>
              <a:gd name="connsiteY10" fmla="*/ 20516 h 52558"/>
              <a:gd name="connsiteX11" fmla="*/ 26510 w 35846"/>
              <a:gd name="connsiteY11" fmla="*/ 25588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2 h 52558"/>
              <a:gd name="connsiteX15" fmla="*/ 0 w 35846"/>
              <a:gd name="connsiteY15" fmla="*/ 40111 h 52558"/>
              <a:gd name="connsiteX16" fmla="*/ 17520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6"/>
                  <a:pt x="1037" y="13947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9" y="5302"/>
                  <a:pt x="18326" y="5302"/>
                </a:cubicBezTo>
                <a:cubicBezTo>
                  <a:pt x="12103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6" y="20516"/>
                </a:cubicBezTo>
                <a:lnTo>
                  <a:pt x="26510" y="25588"/>
                </a:lnTo>
                <a:cubicBezTo>
                  <a:pt x="32965" y="28239"/>
                  <a:pt x="35846" y="32158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1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73" name="Freeform: Shape 672">
            <a:extLst>
              <a:ext uri="{FF2B5EF4-FFF2-40B4-BE49-F238E27FC236}">
                <a16:creationId xmlns:a16="http://schemas.microsoft.com/office/drawing/2014/main" id="{C87571CE-D714-408A-8282-F75DFBDECF98}"/>
              </a:ext>
            </a:extLst>
          </p:cNvPr>
          <p:cNvSpPr/>
          <p:nvPr/>
        </p:nvSpPr>
        <p:spPr>
          <a:xfrm>
            <a:off x="5559820" y="5340249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40 w 29506"/>
              <a:gd name="connsiteY3" fmla="*/ 0 h 68349"/>
              <a:gd name="connsiteX4" fmla="*/ 6340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40 w 29506"/>
              <a:gd name="connsiteY7" fmla="*/ 22591 h 68349"/>
              <a:gd name="connsiteX8" fmla="*/ 6340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40" y="68234"/>
                  <a:pt x="0" y="63508"/>
                  <a:pt x="0" y="50715"/>
                </a:cubicBezTo>
                <a:lnTo>
                  <a:pt x="0" y="0"/>
                </a:lnTo>
                <a:lnTo>
                  <a:pt x="6340" y="0"/>
                </a:lnTo>
                <a:lnTo>
                  <a:pt x="6340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40" y="22591"/>
                </a:lnTo>
                <a:lnTo>
                  <a:pt x="6340" y="51291"/>
                </a:lnTo>
                <a:cubicBezTo>
                  <a:pt x="6340" y="59013"/>
                  <a:pt x="10950" y="62241"/>
                  <a:pt x="17289" y="62241"/>
                </a:cubicBezTo>
                <a:cubicBezTo>
                  <a:pt x="21208" y="62241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74" name="Freeform: Shape 673">
            <a:extLst>
              <a:ext uri="{FF2B5EF4-FFF2-40B4-BE49-F238E27FC236}">
                <a16:creationId xmlns:a16="http://schemas.microsoft.com/office/drawing/2014/main" id="{34223D66-C834-4D23-BCE9-C03A51CB0931}"/>
              </a:ext>
            </a:extLst>
          </p:cNvPr>
          <p:cNvSpPr/>
          <p:nvPr/>
        </p:nvSpPr>
        <p:spPr>
          <a:xfrm>
            <a:off x="5624251" y="5355924"/>
            <a:ext cx="25587" cy="51752"/>
          </a:xfrm>
          <a:custGeom>
            <a:avLst/>
            <a:gdLst>
              <a:gd name="connsiteX0" fmla="*/ 6455 w 25587"/>
              <a:gd name="connsiteY0" fmla="*/ 51752 h 51752"/>
              <a:gd name="connsiteX1" fmla="*/ 0 w 25587"/>
              <a:gd name="connsiteY1" fmla="*/ 51752 h 51752"/>
              <a:gd name="connsiteX2" fmla="*/ 0 w 25587"/>
              <a:gd name="connsiteY2" fmla="*/ 922 h 51752"/>
              <a:gd name="connsiteX3" fmla="*/ 6455 w 25587"/>
              <a:gd name="connsiteY3" fmla="*/ 922 h 51752"/>
              <a:gd name="connsiteX4" fmla="*/ 6455 w 25587"/>
              <a:gd name="connsiteY4" fmla="*/ 13947 h 51752"/>
              <a:gd name="connsiteX5" fmla="*/ 25588 w 25587"/>
              <a:gd name="connsiteY5" fmla="*/ 0 h 51752"/>
              <a:gd name="connsiteX6" fmla="*/ 25588 w 25587"/>
              <a:gd name="connsiteY6" fmla="*/ 7261 h 51752"/>
              <a:gd name="connsiteX7" fmla="*/ 6455 w 25587"/>
              <a:gd name="connsiteY7" fmla="*/ 27202 h 51752"/>
              <a:gd name="connsiteX8" fmla="*/ 6455 w 25587"/>
              <a:gd name="connsiteY8" fmla="*/ 51637 h 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2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7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2"/>
                  <a:pt x="6455" y="27202"/>
                </a:cubicBezTo>
                <a:lnTo>
                  <a:pt x="6455" y="5163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75" name="Freeform: Shape 674">
            <a:extLst>
              <a:ext uri="{FF2B5EF4-FFF2-40B4-BE49-F238E27FC236}">
                <a16:creationId xmlns:a16="http://schemas.microsoft.com/office/drawing/2014/main" id="{399866CE-D6A9-4689-A8D0-47A03908C5E5}"/>
              </a:ext>
            </a:extLst>
          </p:cNvPr>
          <p:cNvSpPr/>
          <p:nvPr/>
        </p:nvSpPr>
        <p:spPr>
          <a:xfrm>
            <a:off x="5655141" y="5356040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5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39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5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76" name="Freeform: Shape 675">
            <a:extLst>
              <a:ext uri="{FF2B5EF4-FFF2-40B4-BE49-F238E27FC236}">
                <a16:creationId xmlns:a16="http://schemas.microsoft.com/office/drawing/2014/main" id="{7FEE785F-6CAE-4D86-AEBA-B7AB8C586862}"/>
              </a:ext>
            </a:extLst>
          </p:cNvPr>
          <p:cNvSpPr/>
          <p:nvPr/>
        </p:nvSpPr>
        <p:spPr>
          <a:xfrm>
            <a:off x="5714615" y="5355924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7 h 52558"/>
              <a:gd name="connsiteX8" fmla="*/ 45643 w 52097"/>
              <a:gd name="connsiteY8" fmla="*/ 51637 h 52558"/>
              <a:gd name="connsiteX9" fmla="*/ 45643 w 52097"/>
              <a:gd name="connsiteY9" fmla="*/ 39880 h 52558"/>
              <a:gd name="connsiteX10" fmla="*/ 6685 w 52097"/>
              <a:gd name="connsiteY10" fmla="*/ 26395 h 52558"/>
              <a:gd name="connsiteX11" fmla="*/ 26049 w 52097"/>
              <a:gd name="connsiteY11" fmla="*/ 46565 h 52558"/>
              <a:gd name="connsiteX12" fmla="*/ 45643 w 52097"/>
              <a:gd name="connsiteY12" fmla="*/ 26395 h 52558"/>
              <a:gd name="connsiteX13" fmla="*/ 26049 w 52097"/>
              <a:gd name="connsiteY13" fmla="*/ 6109 h 52558"/>
              <a:gd name="connsiteX14" fmla="*/ 6685 w 52097"/>
              <a:gd name="connsiteY14" fmla="*/ 2639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4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7"/>
                </a:lnTo>
                <a:lnTo>
                  <a:pt x="45643" y="51637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5"/>
                </a:cubicBezTo>
                <a:cubicBezTo>
                  <a:pt x="45643" y="14753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77" name="Freeform: Shape 676">
            <a:extLst>
              <a:ext uri="{FF2B5EF4-FFF2-40B4-BE49-F238E27FC236}">
                <a16:creationId xmlns:a16="http://schemas.microsoft.com/office/drawing/2014/main" id="{5482721E-25FD-4CB2-8E77-339E5B99E1E4}"/>
              </a:ext>
            </a:extLst>
          </p:cNvPr>
          <p:cNvSpPr/>
          <p:nvPr/>
        </p:nvSpPr>
        <p:spPr>
          <a:xfrm>
            <a:off x="5784809" y="5329876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78" name="Freeform: Shape 677">
            <a:extLst>
              <a:ext uri="{FF2B5EF4-FFF2-40B4-BE49-F238E27FC236}">
                <a16:creationId xmlns:a16="http://schemas.microsoft.com/office/drawing/2014/main" id="{9C074535-BDEB-4692-BE67-93E9B727BD1F}"/>
              </a:ext>
            </a:extLst>
          </p:cNvPr>
          <p:cNvSpPr/>
          <p:nvPr/>
        </p:nvSpPr>
        <p:spPr>
          <a:xfrm>
            <a:off x="5833679" y="5356040"/>
            <a:ext cx="78377" cy="51867"/>
          </a:xfrm>
          <a:custGeom>
            <a:avLst/>
            <a:gdLst>
              <a:gd name="connsiteX0" fmla="*/ 6455 w 78377"/>
              <a:gd name="connsiteY0" fmla="*/ 51637 h 51867"/>
              <a:gd name="connsiteX1" fmla="*/ 0 w 78377"/>
              <a:gd name="connsiteY1" fmla="*/ 51637 h 51867"/>
              <a:gd name="connsiteX2" fmla="*/ 0 w 78377"/>
              <a:gd name="connsiteY2" fmla="*/ 807 h 51867"/>
              <a:gd name="connsiteX3" fmla="*/ 6455 w 78377"/>
              <a:gd name="connsiteY3" fmla="*/ 807 h 51867"/>
              <a:gd name="connsiteX4" fmla="*/ 6455 w 78377"/>
              <a:gd name="connsiteY4" fmla="*/ 12218 h 51867"/>
              <a:gd name="connsiteX5" fmla="*/ 24320 w 78377"/>
              <a:gd name="connsiteY5" fmla="*/ 0 h 51867"/>
              <a:gd name="connsiteX6" fmla="*/ 40687 w 78377"/>
              <a:gd name="connsiteY6" fmla="*/ 12909 h 51867"/>
              <a:gd name="connsiteX7" fmla="*/ 59589 w 78377"/>
              <a:gd name="connsiteY7" fmla="*/ 0 h 51867"/>
              <a:gd name="connsiteX8" fmla="*/ 78377 w 78377"/>
              <a:gd name="connsiteY8" fmla="*/ 22591 h 51867"/>
              <a:gd name="connsiteX9" fmla="*/ 78377 w 78377"/>
              <a:gd name="connsiteY9" fmla="*/ 51637 h 51867"/>
              <a:gd name="connsiteX10" fmla="*/ 71922 w 78377"/>
              <a:gd name="connsiteY10" fmla="*/ 51637 h 51867"/>
              <a:gd name="connsiteX11" fmla="*/ 71922 w 78377"/>
              <a:gd name="connsiteY11" fmla="*/ 23513 h 51867"/>
              <a:gd name="connsiteX12" fmla="*/ 58322 w 78377"/>
              <a:gd name="connsiteY12" fmla="*/ 6224 h 51867"/>
              <a:gd name="connsiteX13" fmla="*/ 42416 w 78377"/>
              <a:gd name="connsiteY13" fmla="*/ 25242 h 51867"/>
              <a:gd name="connsiteX14" fmla="*/ 42416 w 78377"/>
              <a:gd name="connsiteY14" fmla="*/ 51752 h 51867"/>
              <a:gd name="connsiteX15" fmla="*/ 35961 w 78377"/>
              <a:gd name="connsiteY15" fmla="*/ 51752 h 51867"/>
              <a:gd name="connsiteX16" fmla="*/ 35961 w 78377"/>
              <a:gd name="connsiteY16" fmla="*/ 23628 h 51867"/>
              <a:gd name="connsiteX17" fmla="*/ 22361 w 78377"/>
              <a:gd name="connsiteY17" fmla="*/ 6339 h 51867"/>
              <a:gd name="connsiteX18" fmla="*/ 6339 w 78377"/>
              <a:gd name="connsiteY18" fmla="*/ 26395 h 51867"/>
              <a:gd name="connsiteX19" fmla="*/ 6339 w 78377"/>
              <a:gd name="connsiteY19" fmla="*/ 51867 h 5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377" h="51867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218"/>
                </a:lnTo>
                <a:cubicBezTo>
                  <a:pt x="9682" y="4841"/>
                  <a:pt x="16252" y="0"/>
                  <a:pt x="24320" y="0"/>
                </a:cubicBezTo>
                <a:cubicBezTo>
                  <a:pt x="33195" y="0"/>
                  <a:pt x="38382" y="5071"/>
                  <a:pt x="40687" y="12909"/>
                </a:cubicBezTo>
                <a:cubicBezTo>
                  <a:pt x="43799" y="5187"/>
                  <a:pt x="50830" y="0"/>
                  <a:pt x="59589" y="0"/>
                </a:cubicBezTo>
                <a:cubicBezTo>
                  <a:pt x="72153" y="0"/>
                  <a:pt x="78377" y="9451"/>
                  <a:pt x="78377" y="22591"/>
                </a:cubicBezTo>
                <a:lnTo>
                  <a:pt x="78377" y="51637"/>
                </a:lnTo>
                <a:lnTo>
                  <a:pt x="71922" y="51637"/>
                </a:lnTo>
                <a:lnTo>
                  <a:pt x="71922" y="23513"/>
                </a:lnTo>
                <a:cubicBezTo>
                  <a:pt x="71922" y="11987"/>
                  <a:pt x="67312" y="6224"/>
                  <a:pt x="58322" y="6224"/>
                </a:cubicBezTo>
                <a:cubicBezTo>
                  <a:pt x="49331" y="6224"/>
                  <a:pt x="42416" y="14523"/>
                  <a:pt x="42416" y="25242"/>
                </a:cubicBezTo>
                <a:lnTo>
                  <a:pt x="42416" y="51752"/>
                </a:lnTo>
                <a:lnTo>
                  <a:pt x="35961" y="51752"/>
                </a:lnTo>
                <a:lnTo>
                  <a:pt x="35961" y="23628"/>
                </a:lnTo>
                <a:cubicBezTo>
                  <a:pt x="35961" y="12102"/>
                  <a:pt x="31351" y="6339"/>
                  <a:pt x="22361" y="6339"/>
                </a:cubicBezTo>
                <a:cubicBezTo>
                  <a:pt x="13370" y="6339"/>
                  <a:pt x="6339" y="15099"/>
                  <a:pt x="6339" y="26395"/>
                </a:cubicBezTo>
                <a:lnTo>
                  <a:pt x="6339" y="5186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79" name="Freeform: Shape 678">
            <a:extLst>
              <a:ext uri="{FF2B5EF4-FFF2-40B4-BE49-F238E27FC236}">
                <a16:creationId xmlns:a16="http://schemas.microsoft.com/office/drawing/2014/main" id="{ECE90699-33E9-458B-B89B-8E3E035842A3}"/>
              </a:ext>
            </a:extLst>
          </p:cNvPr>
          <p:cNvSpPr/>
          <p:nvPr/>
        </p:nvSpPr>
        <p:spPr>
          <a:xfrm>
            <a:off x="5924850" y="5356040"/>
            <a:ext cx="52444" cy="52558"/>
          </a:xfrm>
          <a:custGeom>
            <a:avLst/>
            <a:gdLst>
              <a:gd name="connsiteX0" fmla="*/ 0 w 52444"/>
              <a:gd name="connsiteY0" fmla="*/ 26164 h 52558"/>
              <a:gd name="connsiteX1" fmla="*/ 26395 w 52444"/>
              <a:gd name="connsiteY1" fmla="*/ 0 h 52558"/>
              <a:gd name="connsiteX2" fmla="*/ 52444 w 52444"/>
              <a:gd name="connsiteY2" fmla="*/ 26164 h 52558"/>
              <a:gd name="connsiteX3" fmla="*/ 26395 w 52444"/>
              <a:gd name="connsiteY3" fmla="*/ 52559 h 52558"/>
              <a:gd name="connsiteX4" fmla="*/ 0 w 52444"/>
              <a:gd name="connsiteY4" fmla="*/ 26164 h 52558"/>
              <a:gd name="connsiteX5" fmla="*/ 26280 w 52444"/>
              <a:gd name="connsiteY5" fmla="*/ 6109 h 52558"/>
              <a:gd name="connsiteX6" fmla="*/ 6685 w 52444"/>
              <a:gd name="connsiteY6" fmla="*/ 26279 h 52558"/>
              <a:gd name="connsiteX7" fmla="*/ 26280 w 52444"/>
              <a:gd name="connsiteY7" fmla="*/ 46565 h 52558"/>
              <a:gd name="connsiteX8" fmla="*/ 45759 w 52444"/>
              <a:gd name="connsiteY8" fmla="*/ 26279 h 52558"/>
              <a:gd name="connsiteX9" fmla="*/ 26280 w 52444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4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8"/>
                  <a:pt x="41610" y="52559"/>
                  <a:pt x="26395" y="52559"/>
                </a:cubicBezTo>
                <a:cubicBezTo>
                  <a:pt x="11181" y="52559"/>
                  <a:pt x="0" y="41494"/>
                  <a:pt x="0" y="26164"/>
                </a:cubicBezTo>
                <a:close/>
                <a:moveTo>
                  <a:pt x="26280" y="6109"/>
                </a:moveTo>
                <a:cubicBezTo>
                  <a:pt x="14754" y="6109"/>
                  <a:pt x="6685" y="14638"/>
                  <a:pt x="6685" y="26279"/>
                </a:cubicBezTo>
                <a:cubicBezTo>
                  <a:pt x="6685" y="37921"/>
                  <a:pt x="14754" y="46565"/>
                  <a:pt x="26280" y="46565"/>
                </a:cubicBezTo>
                <a:cubicBezTo>
                  <a:pt x="37806" y="46565"/>
                  <a:pt x="45759" y="38036"/>
                  <a:pt x="45759" y="26279"/>
                </a:cubicBezTo>
                <a:cubicBezTo>
                  <a:pt x="45759" y="14523"/>
                  <a:pt x="37690" y="6109"/>
                  <a:pt x="26280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80" name="Freeform: Shape 679">
            <a:extLst>
              <a:ext uri="{FF2B5EF4-FFF2-40B4-BE49-F238E27FC236}">
                <a16:creationId xmlns:a16="http://schemas.microsoft.com/office/drawing/2014/main" id="{18E07B4B-4741-4E85-BC4D-162DBDE675E5}"/>
              </a:ext>
            </a:extLst>
          </p:cNvPr>
          <p:cNvSpPr/>
          <p:nvPr/>
        </p:nvSpPr>
        <p:spPr>
          <a:xfrm>
            <a:off x="5991356" y="5356040"/>
            <a:ext cx="45412" cy="51751"/>
          </a:xfrm>
          <a:custGeom>
            <a:avLst/>
            <a:gdLst>
              <a:gd name="connsiteX0" fmla="*/ 6455 w 45412"/>
              <a:gd name="connsiteY0" fmla="*/ 51637 h 51751"/>
              <a:gd name="connsiteX1" fmla="*/ 0 w 45412"/>
              <a:gd name="connsiteY1" fmla="*/ 51637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7 h 51751"/>
              <a:gd name="connsiteX8" fmla="*/ 38958 w 45412"/>
              <a:gd name="connsiteY8" fmla="*/ 51637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7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81" name="Freeform: Shape 680">
            <a:extLst>
              <a:ext uri="{FF2B5EF4-FFF2-40B4-BE49-F238E27FC236}">
                <a16:creationId xmlns:a16="http://schemas.microsoft.com/office/drawing/2014/main" id="{6CC8292F-4801-4C51-BD92-1A433EA488F7}"/>
              </a:ext>
            </a:extLst>
          </p:cNvPr>
          <p:cNvSpPr/>
          <p:nvPr/>
        </p:nvSpPr>
        <p:spPr>
          <a:xfrm>
            <a:off x="6049447" y="5356040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1 w 49216"/>
              <a:gd name="connsiteY4" fmla="*/ 28700 h 52443"/>
              <a:gd name="connsiteX5" fmla="*/ 27087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7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1" y="28700"/>
                </a:lnTo>
                <a:cubicBezTo>
                  <a:pt x="7838" y="39189"/>
                  <a:pt x="15676" y="46565"/>
                  <a:pt x="27087" y="46565"/>
                </a:cubicBezTo>
                <a:cubicBezTo>
                  <a:pt x="33772" y="46565"/>
                  <a:pt x="40227" y="44490"/>
                  <a:pt x="45643" y="40341"/>
                </a:cubicBezTo>
                <a:lnTo>
                  <a:pt x="45643" y="46680"/>
                </a:lnTo>
                <a:cubicBezTo>
                  <a:pt x="40227" y="50599"/>
                  <a:pt x="33772" y="52443"/>
                  <a:pt x="27087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4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82" name="Freeform: Shape 681">
            <a:extLst>
              <a:ext uri="{FF2B5EF4-FFF2-40B4-BE49-F238E27FC236}">
                <a16:creationId xmlns:a16="http://schemas.microsoft.com/office/drawing/2014/main" id="{6F3AB083-C32D-413A-86FE-67741F7348ED}"/>
              </a:ext>
            </a:extLst>
          </p:cNvPr>
          <p:cNvSpPr/>
          <p:nvPr/>
        </p:nvSpPr>
        <p:spPr>
          <a:xfrm>
            <a:off x="6103850" y="5356847"/>
            <a:ext cx="50368" cy="76763"/>
          </a:xfrm>
          <a:custGeom>
            <a:avLst/>
            <a:gdLst>
              <a:gd name="connsiteX0" fmla="*/ 13024 w 50368"/>
              <a:gd name="connsiteY0" fmla="*/ 76764 h 76763"/>
              <a:gd name="connsiteX1" fmla="*/ 6339 w 50368"/>
              <a:gd name="connsiteY1" fmla="*/ 76764 h 76763"/>
              <a:gd name="connsiteX2" fmla="*/ 22476 w 50368"/>
              <a:gd name="connsiteY2" fmla="*/ 43338 h 76763"/>
              <a:gd name="connsiteX3" fmla="*/ 0 w 50368"/>
              <a:gd name="connsiteY3" fmla="*/ 0 h 76763"/>
              <a:gd name="connsiteX4" fmla="*/ 7607 w 50368"/>
              <a:gd name="connsiteY4" fmla="*/ 0 h 76763"/>
              <a:gd name="connsiteX5" fmla="*/ 26049 w 50368"/>
              <a:gd name="connsiteY5" fmla="*/ 36077 h 76763"/>
              <a:gd name="connsiteX6" fmla="*/ 43568 w 50368"/>
              <a:gd name="connsiteY6" fmla="*/ 0 h 76763"/>
              <a:gd name="connsiteX7" fmla="*/ 50369 w 50368"/>
              <a:gd name="connsiteY7" fmla="*/ 0 h 76763"/>
              <a:gd name="connsiteX8" fmla="*/ 13255 w 50368"/>
              <a:gd name="connsiteY8" fmla="*/ 76764 h 7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68" h="76763">
                <a:moveTo>
                  <a:pt x="13024" y="76764"/>
                </a:moveTo>
                <a:lnTo>
                  <a:pt x="6339" y="76764"/>
                </a:lnTo>
                <a:lnTo>
                  <a:pt x="22476" y="43338"/>
                </a:lnTo>
                <a:lnTo>
                  <a:pt x="0" y="0"/>
                </a:lnTo>
                <a:lnTo>
                  <a:pt x="7607" y="0"/>
                </a:lnTo>
                <a:lnTo>
                  <a:pt x="26049" y="36077"/>
                </a:lnTo>
                <a:lnTo>
                  <a:pt x="43568" y="0"/>
                </a:lnTo>
                <a:lnTo>
                  <a:pt x="50369" y="0"/>
                </a:lnTo>
                <a:lnTo>
                  <a:pt x="13255" y="7676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83" name="Freeform: Shape 682">
            <a:extLst>
              <a:ext uri="{FF2B5EF4-FFF2-40B4-BE49-F238E27FC236}">
                <a16:creationId xmlns:a16="http://schemas.microsoft.com/office/drawing/2014/main" id="{E04D0AFF-5CE2-4614-9D03-C7D2C397B3B6}"/>
              </a:ext>
            </a:extLst>
          </p:cNvPr>
          <p:cNvSpPr/>
          <p:nvPr/>
        </p:nvSpPr>
        <p:spPr>
          <a:xfrm>
            <a:off x="6164938" y="5329876"/>
            <a:ext cx="9912" cy="78607"/>
          </a:xfrm>
          <a:custGeom>
            <a:avLst/>
            <a:gdLst>
              <a:gd name="connsiteX0" fmla="*/ 0 w 9912"/>
              <a:gd name="connsiteY0" fmla="*/ 73767 h 78607"/>
              <a:gd name="connsiteX1" fmla="*/ 4956 w 9912"/>
              <a:gd name="connsiteY1" fmla="*/ 68926 h 78607"/>
              <a:gd name="connsiteX2" fmla="*/ 9912 w 9912"/>
              <a:gd name="connsiteY2" fmla="*/ 73767 h 78607"/>
              <a:gd name="connsiteX3" fmla="*/ 4956 w 9912"/>
              <a:gd name="connsiteY3" fmla="*/ 78607 h 78607"/>
              <a:gd name="connsiteX4" fmla="*/ 0 w 9912"/>
              <a:gd name="connsiteY4" fmla="*/ 73767 h 78607"/>
              <a:gd name="connsiteX5" fmla="*/ 2421 w 9912"/>
              <a:gd name="connsiteY5" fmla="*/ 55325 h 78607"/>
              <a:gd name="connsiteX6" fmla="*/ 1498 w 9912"/>
              <a:gd name="connsiteY6" fmla="*/ 30890 h 78607"/>
              <a:gd name="connsiteX7" fmla="*/ 1498 w 9912"/>
              <a:gd name="connsiteY7" fmla="*/ 0 h 78607"/>
              <a:gd name="connsiteX8" fmla="*/ 8529 w 9912"/>
              <a:gd name="connsiteY8" fmla="*/ 0 h 78607"/>
              <a:gd name="connsiteX9" fmla="*/ 8529 w 9912"/>
              <a:gd name="connsiteY9" fmla="*/ 30890 h 78607"/>
              <a:gd name="connsiteX10" fmla="*/ 7608 w 9912"/>
              <a:gd name="connsiteY10" fmla="*/ 55325 h 78607"/>
              <a:gd name="connsiteX11" fmla="*/ 2421 w 9912"/>
              <a:gd name="connsiteY11" fmla="*/ 55325 h 7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12" h="78607">
                <a:moveTo>
                  <a:pt x="0" y="73767"/>
                </a:moveTo>
                <a:cubicBezTo>
                  <a:pt x="0" y="70885"/>
                  <a:pt x="2075" y="68926"/>
                  <a:pt x="4956" y="68926"/>
                </a:cubicBezTo>
                <a:cubicBezTo>
                  <a:pt x="7838" y="68926"/>
                  <a:pt x="9912" y="70885"/>
                  <a:pt x="9912" y="73767"/>
                </a:cubicBezTo>
                <a:cubicBezTo>
                  <a:pt x="9912" y="76648"/>
                  <a:pt x="7838" y="78607"/>
                  <a:pt x="4956" y="78607"/>
                </a:cubicBezTo>
                <a:cubicBezTo>
                  <a:pt x="2075" y="78607"/>
                  <a:pt x="0" y="76648"/>
                  <a:pt x="0" y="73767"/>
                </a:cubicBezTo>
                <a:close/>
                <a:moveTo>
                  <a:pt x="2421" y="55325"/>
                </a:moveTo>
                <a:lnTo>
                  <a:pt x="1498" y="30890"/>
                </a:lnTo>
                <a:lnTo>
                  <a:pt x="1498" y="0"/>
                </a:lnTo>
                <a:lnTo>
                  <a:pt x="8529" y="0"/>
                </a:lnTo>
                <a:lnTo>
                  <a:pt x="8529" y="30890"/>
                </a:lnTo>
                <a:lnTo>
                  <a:pt x="7608" y="55325"/>
                </a:lnTo>
                <a:lnTo>
                  <a:pt x="2421" y="55325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84" name="Freeform: Shape 683">
            <a:extLst>
              <a:ext uri="{FF2B5EF4-FFF2-40B4-BE49-F238E27FC236}">
                <a16:creationId xmlns:a16="http://schemas.microsoft.com/office/drawing/2014/main" id="{9CD22645-D7FF-4810-947C-415B794D4540}"/>
              </a:ext>
            </a:extLst>
          </p:cNvPr>
          <p:cNvSpPr/>
          <p:nvPr/>
        </p:nvSpPr>
        <p:spPr>
          <a:xfrm>
            <a:off x="664822" y="5694098"/>
            <a:ext cx="259336" cy="259221"/>
          </a:xfrm>
          <a:custGeom>
            <a:avLst/>
            <a:gdLst>
              <a:gd name="connsiteX0" fmla="*/ 224412 w 259336"/>
              <a:gd name="connsiteY0" fmla="*/ 138198 h 259221"/>
              <a:gd name="connsiteX1" fmla="*/ 224873 w 259336"/>
              <a:gd name="connsiteY1" fmla="*/ 129553 h 259221"/>
              <a:gd name="connsiteX2" fmla="*/ 194905 w 259336"/>
              <a:gd name="connsiteY2" fmla="*/ 60397 h 259221"/>
              <a:gd name="connsiteX3" fmla="*/ 64661 w 259336"/>
              <a:gd name="connsiteY3" fmla="*/ 60397 h 259221"/>
              <a:gd name="connsiteX4" fmla="*/ 34693 w 259336"/>
              <a:gd name="connsiteY4" fmla="*/ 129553 h 259221"/>
              <a:gd name="connsiteX5" fmla="*/ 35154 w 259336"/>
              <a:gd name="connsiteY5" fmla="*/ 138198 h 259221"/>
              <a:gd name="connsiteX6" fmla="*/ 95781 w 259336"/>
              <a:gd name="connsiteY6" fmla="*/ 218418 h 259221"/>
              <a:gd name="connsiteX7" fmla="*/ 164246 w 259336"/>
              <a:gd name="connsiteY7" fmla="*/ 218188 h 259221"/>
              <a:gd name="connsiteX8" fmla="*/ 167128 w 259336"/>
              <a:gd name="connsiteY8" fmla="*/ 86330 h 259221"/>
              <a:gd name="connsiteX9" fmla="*/ 129668 w 259336"/>
              <a:gd name="connsiteY9" fmla="*/ 69041 h 259221"/>
              <a:gd name="connsiteX10" fmla="*/ 92208 w 259336"/>
              <a:gd name="connsiteY10" fmla="*/ 86330 h 259221"/>
              <a:gd name="connsiteX11" fmla="*/ 129668 w 259336"/>
              <a:gd name="connsiteY11" fmla="*/ 60397 h 259221"/>
              <a:gd name="connsiteX12" fmla="*/ 159866 w 259336"/>
              <a:gd name="connsiteY12" fmla="*/ 30199 h 259221"/>
              <a:gd name="connsiteX13" fmla="*/ 129668 w 259336"/>
              <a:gd name="connsiteY13" fmla="*/ 0 h 259221"/>
              <a:gd name="connsiteX14" fmla="*/ 99470 w 259336"/>
              <a:gd name="connsiteY14" fmla="*/ 30199 h 259221"/>
              <a:gd name="connsiteX15" fmla="*/ 129668 w 259336"/>
              <a:gd name="connsiteY15" fmla="*/ 60397 h 259221"/>
              <a:gd name="connsiteX16" fmla="*/ 259336 w 259336"/>
              <a:gd name="connsiteY16" fmla="*/ 259221 h 259221"/>
              <a:gd name="connsiteX17" fmla="*/ 216113 w 259336"/>
              <a:gd name="connsiteY17" fmla="*/ 233287 h 259221"/>
              <a:gd name="connsiteX18" fmla="*/ 172891 w 259336"/>
              <a:gd name="connsiteY18" fmla="*/ 259221 h 259221"/>
              <a:gd name="connsiteX19" fmla="*/ 216113 w 259336"/>
              <a:gd name="connsiteY19" fmla="*/ 224643 h 259221"/>
              <a:gd name="connsiteX20" fmla="*/ 246312 w 259336"/>
              <a:gd name="connsiteY20" fmla="*/ 194445 h 259221"/>
              <a:gd name="connsiteX21" fmla="*/ 216113 w 259336"/>
              <a:gd name="connsiteY21" fmla="*/ 164246 h 259221"/>
              <a:gd name="connsiteX22" fmla="*/ 185915 w 259336"/>
              <a:gd name="connsiteY22" fmla="*/ 194445 h 259221"/>
              <a:gd name="connsiteX23" fmla="*/ 216113 w 259336"/>
              <a:gd name="connsiteY23" fmla="*/ 224643 h 259221"/>
              <a:gd name="connsiteX24" fmla="*/ 86445 w 259336"/>
              <a:gd name="connsiteY24" fmla="*/ 259221 h 259221"/>
              <a:gd name="connsiteX25" fmla="*/ 43223 w 259336"/>
              <a:gd name="connsiteY25" fmla="*/ 233287 h 259221"/>
              <a:gd name="connsiteX26" fmla="*/ 0 w 259336"/>
              <a:gd name="connsiteY26" fmla="*/ 259221 h 259221"/>
              <a:gd name="connsiteX27" fmla="*/ 43223 w 259336"/>
              <a:gd name="connsiteY27" fmla="*/ 224643 h 259221"/>
              <a:gd name="connsiteX28" fmla="*/ 73421 w 259336"/>
              <a:gd name="connsiteY28" fmla="*/ 194445 h 259221"/>
              <a:gd name="connsiteX29" fmla="*/ 43223 w 259336"/>
              <a:gd name="connsiteY29" fmla="*/ 164246 h 259221"/>
              <a:gd name="connsiteX30" fmla="*/ 13024 w 259336"/>
              <a:gd name="connsiteY30" fmla="*/ 194445 h 259221"/>
              <a:gd name="connsiteX31" fmla="*/ 43223 w 259336"/>
              <a:gd name="connsiteY31" fmla="*/ 224643 h 25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9336" h="259221">
                <a:moveTo>
                  <a:pt x="224412" y="138198"/>
                </a:moveTo>
                <a:cubicBezTo>
                  <a:pt x="224643" y="135316"/>
                  <a:pt x="224873" y="132435"/>
                  <a:pt x="224873" y="129553"/>
                </a:cubicBezTo>
                <a:cubicBezTo>
                  <a:pt x="224873" y="103389"/>
                  <a:pt x="214039" y="78262"/>
                  <a:pt x="194905" y="60397"/>
                </a:cubicBezTo>
                <a:moveTo>
                  <a:pt x="64661" y="60397"/>
                </a:moveTo>
                <a:cubicBezTo>
                  <a:pt x="45528" y="78262"/>
                  <a:pt x="34693" y="103389"/>
                  <a:pt x="34693" y="129553"/>
                </a:cubicBezTo>
                <a:cubicBezTo>
                  <a:pt x="34693" y="132435"/>
                  <a:pt x="34924" y="135316"/>
                  <a:pt x="35154" y="138198"/>
                </a:cubicBezTo>
                <a:moveTo>
                  <a:pt x="95781" y="218418"/>
                </a:moveTo>
                <a:cubicBezTo>
                  <a:pt x="117912" y="226833"/>
                  <a:pt x="142231" y="226718"/>
                  <a:pt x="164246" y="218188"/>
                </a:cubicBezTo>
                <a:moveTo>
                  <a:pt x="167128" y="86330"/>
                </a:moveTo>
                <a:cubicBezTo>
                  <a:pt x="157792" y="75380"/>
                  <a:pt x="144076" y="69041"/>
                  <a:pt x="129668" y="69041"/>
                </a:cubicBezTo>
                <a:cubicBezTo>
                  <a:pt x="115261" y="69041"/>
                  <a:pt x="101544" y="75380"/>
                  <a:pt x="92208" y="86330"/>
                </a:cubicBezTo>
                <a:moveTo>
                  <a:pt x="129668" y="60397"/>
                </a:moveTo>
                <a:cubicBezTo>
                  <a:pt x="146381" y="60397"/>
                  <a:pt x="159866" y="46911"/>
                  <a:pt x="159866" y="30199"/>
                </a:cubicBezTo>
                <a:cubicBezTo>
                  <a:pt x="159866" y="13486"/>
                  <a:pt x="146266" y="0"/>
                  <a:pt x="129668" y="0"/>
                </a:cubicBezTo>
                <a:cubicBezTo>
                  <a:pt x="113071" y="0"/>
                  <a:pt x="99470" y="13601"/>
                  <a:pt x="99470" y="30199"/>
                </a:cubicBezTo>
                <a:cubicBezTo>
                  <a:pt x="99470" y="46796"/>
                  <a:pt x="112955" y="60397"/>
                  <a:pt x="129668" y="60397"/>
                </a:cubicBezTo>
                <a:close/>
                <a:moveTo>
                  <a:pt x="259336" y="259221"/>
                </a:moveTo>
                <a:cubicBezTo>
                  <a:pt x="250807" y="243315"/>
                  <a:pt x="234209" y="233287"/>
                  <a:pt x="216113" y="233287"/>
                </a:cubicBezTo>
                <a:cubicBezTo>
                  <a:pt x="198018" y="233287"/>
                  <a:pt x="181420" y="243315"/>
                  <a:pt x="172891" y="259221"/>
                </a:cubicBezTo>
                <a:moveTo>
                  <a:pt x="216113" y="224643"/>
                </a:moveTo>
                <a:cubicBezTo>
                  <a:pt x="232826" y="224643"/>
                  <a:pt x="246312" y="211158"/>
                  <a:pt x="246312" y="194445"/>
                </a:cubicBezTo>
                <a:cubicBezTo>
                  <a:pt x="246312" y="177732"/>
                  <a:pt x="232711" y="164246"/>
                  <a:pt x="216113" y="164246"/>
                </a:cubicBezTo>
                <a:cubicBezTo>
                  <a:pt x="199516" y="164246"/>
                  <a:pt x="185915" y="177847"/>
                  <a:pt x="185915" y="194445"/>
                </a:cubicBezTo>
                <a:cubicBezTo>
                  <a:pt x="185915" y="211042"/>
                  <a:pt x="199401" y="224643"/>
                  <a:pt x="216113" y="224643"/>
                </a:cubicBezTo>
                <a:close/>
                <a:moveTo>
                  <a:pt x="86445" y="259221"/>
                </a:moveTo>
                <a:cubicBezTo>
                  <a:pt x="77916" y="243315"/>
                  <a:pt x="61319" y="233287"/>
                  <a:pt x="43223" y="233287"/>
                </a:cubicBezTo>
                <a:cubicBezTo>
                  <a:pt x="25127" y="233287"/>
                  <a:pt x="8529" y="243315"/>
                  <a:pt x="0" y="259221"/>
                </a:cubicBezTo>
                <a:moveTo>
                  <a:pt x="43223" y="224643"/>
                </a:moveTo>
                <a:cubicBezTo>
                  <a:pt x="59935" y="224643"/>
                  <a:pt x="73421" y="211158"/>
                  <a:pt x="73421" y="194445"/>
                </a:cubicBezTo>
                <a:cubicBezTo>
                  <a:pt x="73421" y="177732"/>
                  <a:pt x="59820" y="164246"/>
                  <a:pt x="43223" y="164246"/>
                </a:cubicBezTo>
                <a:cubicBezTo>
                  <a:pt x="26625" y="164246"/>
                  <a:pt x="13024" y="177847"/>
                  <a:pt x="13024" y="194445"/>
                </a:cubicBezTo>
                <a:cubicBezTo>
                  <a:pt x="13024" y="211042"/>
                  <a:pt x="26510" y="224643"/>
                  <a:pt x="43223" y="224643"/>
                </a:cubicBezTo>
                <a:close/>
              </a:path>
            </a:pathLst>
          </a:custGeom>
          <a:noFill/>
          <a:ln w="17289" cap="rnd">
            <a:solidFill>
              <a:srgbClr val="0473EA"/>
            </a:solidFill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85" name="Freeform: Shape 684">
            <a:extLst>
              <a:ext uri="{FF2B5EF4-FFF2-40B4-BE49-F238E27FC236}">
                <a16:creationId xmlns:a16="http://schemas.microsoft.com/office/drawing/2014/main" id="{14433741-443C-49EC-B8FB-93C46DB8C1BD}"/>
              </a:ext>
            </a:extLst>
          </p:cNvPr>
          <p:cNvSpPr/>
          <p:nvPr/>
        </p:nvSpPr>
        <p:spPr>
          <a:xfrm>
            <a:off x="3572729" y="5714078"/>
            <a:ext cx="259336" cy="219107"/>
          </a:xfrm>
          <a:custGeom>
            <a:avLst/>
            <a:gdLst>
              <a:gd name="connsiteX0" fmla="*/ 173006 w 259336"/>
              <a:gd name="connsiteY0" fmla="*/ 118103 h 219107"/>
              <a:gd name="connsiteX1" fmla="*/ 224873 w 259336"/>
              <a:gd name="connsiteY1" fmla="*/ 66236 h 219107"/>
              <a:gd name="connsiteX2" fmla="*/ 173006 w 259336"/>
              <a:gd name="connsiteY2" fmla="*/ 66236 h 219107"/>
              <a:gd name="connsiteX3" fmla="*/ 224873 w 259336"/>
              <a:gd name="connsiteY3" fmla="*/ 118103 h 219107"/>
              <a:gd name="connsiteX4" fmla="*/ 43338 w 259336"/>
              <a:gd name="connsiteY4" fmla="*/ 142654 h 219107"/>
              <a:gd name="connsiteX5" fmla="*/ 38958 w 259336"/>
              <a:gd name="connsiteY5" fmla="*/ 147034 h 219107"/>
              <a:gd name="connsiteX6" fmla="*/ 38958 w 259336"/>
              <a:gd name="connsiteY6" fmla="*/ 147034 h 219107"/>
              <a:gd name="connsiteX7" fmla="*/ 34578 w 259336"/>
              <a:gd name="connsiteY7" fmla="*/ 142654 h 219107"/>
              <a:gd name="connsiteX8" fmla="*/ 34578 w 259336"/>
              <a:gd name="connsiteY8" fmla="*/ 142654 h 219107"/>
              <a:gd name="connsiteX9" fmla="*/ 38958 w 259336"/>
              <a:gd name="connsiteY9" fmla="*/ 138274 h 219107"/>
              <a:gd name="connsiteX10" fmla="*/ 38958 w 259336"/>
              <a:gd name="connsiteY10" fmla="*/ 138274 h 219107"/>
              <a:gd name="connsiteX11" fmla="*/ 43338 w 259336"/>
              <a:gd name="connsiteY11" fmla="*/ 142654 h 219107"/>
              <a:gd name="connsiteX12" fmla="*/ 69272 w 259336"/>
              <a:gd name="connsiteY12" fmla="*/ 108075 h 219107"/>
              <a:gd name="connsiteX13" fmla="*/ 64892 w 259336"/>
              <a:gd name="connsiteY13" fmla="*/ 112455 h 219107"/>
              <a:gd name="connsiteX14" fmla="*/ 64892 w 259336"/>
              <a:gd name="connsiteY14" fmla="*/ 112455 h 219107"/>
              <a:gd name="connsiteX15" fmla="*/ 60512 w 259336"/>
              <a:gd name="connsiteY15" fmla="*/ 108075 h 219107"/>
              <a:gd name="connsiteX16" fmla="*/ 60512 w 259336"/>
              <a:gd name="connsiteY16" fmla="*/ 108075 h 219107"/>
              <a:gd name="connsiteX17" fmla="*/ 64892 w 259336"/>
              <a:gd name="connsiteY17" fmla="*/ 103695 h 219107"/>
              <a:gd name="connsiteX18" fmla="*/ 64892 w 259336"/>
              <a:gd name="connsiteY18" fmla="*/ 103695 h 219107"/>
              <a:gd name="connsiteX19" fmla="*/ 69272 w 259336"/>
              <a:gd name="connsiteY19" fmla="*/ 108075 h 219107"/>
              <a:gd name="connsiteX20" fmla="*/ 103850 w 259336"/>
              <a:gd name="connsiteY20" fmla="*/ 134009 h 219107"/>
              <a:gd name="connsiteX21" fmla="*/ 99470 w 259336"/>
              <a:gd name="connsiteY21" fmla="*/ 138389 h 219107"/>
              <a:gd name="connsiteX22" fmla="*/ 99470 w 259336"/>
              <a:gd name="connsiteY22" fmla="*/ 138389 h 219107"/>
              <a:gd name="connsiteX23" fmla="*/ 95090 w 259336"/>
              <a:gd name="connsiteY23" fmla="*/ 134009 h 219107"/>
              <a:gd name="connsiteX24" fmla="*/ 95090 w 259336"/>
              <a:gd name="connsiteY24" fmla="*/ 134009 h 219107"/>
              <a:gd name="connsiteX25" fmla="*/ 99470 w 259336"/>
              <a:gd name="connsiteY25" fmla="*/ 129629 h 219107"/>
              <a:gd name="connsiteX26" fmla="*/ 99470 w 259336"/>
              <a:gd name="connsiteY26" fmla="*/ 129629 h 219107"/>
              <a:gd name="connsiteX27" fmla="*/ 103850 w 259336"/>
              <a:gd name="connsiteY27" fmla="*/ 134009 h 219107"/>
              <a:gd name="connsiteX28" fmla="*/ 138428 w 259336"/>
              <a:gd name="connsiteY28" fmla="*/ 105079 h 219107"/>
              <a:gd name="connsiteX29" fmla="*/ 134048 w 259336"/>
              <a:gd name="connsiteY29" fmla="*/ 109458 h 219107"/>
              <a:gd name="connsiteX30" fmla="*/ 134048 w 259336"/>
              <a:gd name="connsiteY30" fmla="*/ 109458 h 219107"/>
              <a:gd name="connsiteX31" fmla="*/ 129668 w 259336"/>
              <a:gd name="connsiteY31" fmla="*/ 105079 h 219107"/>
              <a:gd name="connsiteX32" fmla="*/ 129668 w 259336"/>
              <a:gd name="connsiteY32" fmla="*/ 105079 h 219107"/>
              <a:gd name="connsiteX33" fmla="*/ 134048 w 259336"/>
              <a:gd name="connsiteY33" fmla="*/ 100699 h 219107"/>
              <a:gd name="connsiteX34" fmla="*/ 134048 w 259336"/>
              <a:gd name="connsiteY34" fmla="*/ 100699 h 219107"/>
              <a:gd name="connsiteX35" fmla="*/ 138428 w 259336"/>
              <a:gd name="connsiteY35" fmla="*/ 105079 h 219107"/>
              <a:gd name="connsiteX36" fmla="*/ 115 w 259336"/>
              <a:gd name="connsiteY36" fmla="*/ 43299 h 219107"/>
              <a:gd name="connsiteX37" fmla="*/ 10950 w 259336"/>
              <a:gd name="connsiteY37" fmla="*/ 27278 h 219107"/>
              <a:gd name="connsiteX38" fmla="*/ 72960 w 259336"/>
              <a:gd name="connsiteY38" fmla="*/ 2497 h 219107"/>
              <a:gd name="connsiteX39" fmla="*/ 99816 w 259336"/>
              <a:gd name="connsiteY39" fmla="*/ 2958 h 219107"/>
              <a:gd name="connsiteX40" fmla="*/ 151568 w 259336"/>
              <a:gd name="connsiteY40" fmla="*/ 25895 h 219107"/>
              <a:gd name="connsiteX41" fmla="*/ 177386 w 259336"/>
              <a:gd name="connsiteY41" fmla="*/ 26817 h 219107"/>
              <a:gd name="connsiteX42" fmla="*/ 236169 w 259336"/>
              <a:gd name="connsiteY42" fmla="*/ 5378 h 219107"/>
              <a:gd name="connsiteX43" fmla="*/ 251959 w 259336"/>
              <a:gd name="connsiteY43" fmla="*/ 7453 h 219107"/>
              <a:gd name="connsiteX44" fmla="*/ 259336 w 259336"/>
              <a:gd name="connsiteY44" fmla="*/ 21630 h 219107"/>
              <a:gd name="connsiteX45" fmla="*/ 259336 w 259336"/>
              <a:gd name="connsiteY45" fmla="*/ 175042 h 219107"/>
              <a:gd name="connsiteX46" fmla="*/ 247925 w 259336"/>
              <a:gd name="connsiteY46" fmla="*/ 191293 h 219107"/>
              <a:gd name="connsiteX47" fmla="*/ 177386 w 259336"/>
              <a:gd name="connsiteY47" fmla="*/ 216997 h 219107"/>
              <a:gd name="connsiteX48" fmla="*/ 151568 w 259336"/>
              <a:gd name="connsiteY48" fmla="*/ 216074 h 219107"/>
              <a:gd name="connsiteX49" fmla="*/ 99816 w 259336"/>
              <a:gd name="connsiteY49" fmla="*/ 193138 h 219107"/>
              <a:gd name="connsiteX50" fmla="*/ 72960 w 259336"/>
              <a:gd name="connsiteY50" fmla="*/ 192676 h 219107"/>
              <a:gd name="connsiteX51" fmla="*/ 23744 w 259336"/>
              <a:gd name="connsiteY51" fmla="*/ 212386 h 219107"/>
              <a:gd name="connsiteX52" fmla="*/ 7607 w 259336"/>
              <a:gd name="connsiteY52" fmla="*/ 210658 h 219107"/>
              <a:gd name="connsiteX53" fmla="*/ 0 w 259336"/>
              <a:gd name="connsiteY53" fmla="*/ 196365 h 219107"/>
              <a:gd name="connsiteX54" fmla="*/ 0 w 259336"/>
              <a:gd name="connsiteY54" fmla="*/ 43414 h 21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59336" h="219107">
                <a:moveTo>
                  <a:pt x="173006" y="118103"/>
                </a:moveTo>
                <a:lnTo>
                  <a:pt x="224873" y="66236"/>
                </a:lnTo>
                <a:moveTo>
                  <a:pt x="173006" y="66236"/>
                </a:moveTo>
                <a:lnTo>
                  <a:pt x="224873" y="118103"/>
                </a:lnTo>
                <a:moveTo>
                  <a:pt x="43338" y="142654"/>
                </a:moveTo>
                <a:cubicBezTo>
                  <a:pt x="43338" y="145074"/>
                  <a:pt x="41378" y="147034"/>
                  <a:pt x="38958" y="147034"/>
                </a:cubicBezTo>
                <a:moveTo>
                  <a:pt x="38958" y="147034"/>
                </a:moveTo>
                <a:cubicBezTo>
                  <a:pt x="36538" y="147034"/>
                  <a:pt x="34578" y="145074"/>
                  <a:pt x="34578" y="142654"/>
                </a:cubicBezTo>
                <a:moveTo>
                  <a:pt x="34578" y="142654"/>
                </a:moveTo>
                <a:cubicBezTo>
                  <a:pt x="34578" y="140233"/>
                  <a:pt x="36538" y="138274"/>
                  <a:pt x="38958" y="138274"/>
                </a:cubicBezTo>
                <a:moveTo>
                  <a:pt x="38958" y="138274"/>
                </a:moveTo>
                <a:cubicBezTo>
                  <a:pt x="41378" y="138274"/>
                  <a:pt x="43338" y="140233"/>
                  <a:pt x="43338" y="142654"/>
                </a:cubicBezTo>
                <a:moveTo>
                  <a:pt x="69272" y="108075"/>
                </a:moveTo>
                <a:cubicBezTo>
                  <a:pt x="69272" y="110496"/>
                  <a:pt x="67312" y="112455"/>
                  <a:pt x="64892" y="112455"/>
                </a:cubicBezTo>
                <a:moveTo>
                  <a:pt x="64892" y="112455"/>
                </a:moveTo>
                <a:cubicBezTo>
                  <a:pt x="62471" y="112455"/>
                  <a:pt x="60512" y="110496"/>
                  <a:pt x="60512" y="108075"/>
                </a:cubicBezTo>
                <a:moveTo>
                  <a:pt x="60512" y="108075"/>
                </a:moveTo>
                <a:cubicBezTo>
                  <a:pt x="60512" y="105655"/>
                  <a:pt x="62471" y="103695"/>
                  <a:pt x="64892" y="103695"/>
                </a:cubicBezTo>
                <a:moveTo>
                  <a:pt x="64892" y="103695"/>
                </a:moveTo>
                <a:cubicBezTo>
                  <a:pt x="67312" y="103695"/>
                  <a:pt x="69272" y="105655"/>
                  <a:pt x="69272" y="108075"/>
                </a:cubicBezTo>
                <a:moveTo>
                  <a:pt x="103850" y="134009"/>
                </a:moveTo>
                <a:cubicBezTo>
                  <a:pt x="103850" y="136429"/>
                  <a:pt x="101890" y="138389"/>
                  <a:pt x="99470" y="138389"/>
                </a:cubicBezTo>
                <a:moveTo>
                  <a:pt x="99470" y="138389"/>
                </a:moveTo>
                <a:cubicBezTo>
                  <a:pt x="97050" y="138389"/>
                  <a:pt x="95090" y="136429"/>
                  <a:pt x="95090" y="134009"/>
                </a:cubicBezTo>
                <a:moveTo>
                  <a:pt x="95090" y="134009"/>
                </a:moveTo>
                <a:cubicBezTo>
                  <a:pt x="95090" y="131589"/>
                  <a:pt x="97050" y="129629"/>
                  <a:pt x="99470" y="129629"/>
                </a:cubicBezTo>
                <a:moveTo>
                  <a:pt x="99470" y="129629"/>
                </a:moveTo>
                <a:cubicBezTo>
                  <a:pt x="101890" y="129629"/>
                  <a:pt x="103850" y="131589"/>
                  <a:pt x="103850" y="134009"/>
                </a:cubicBezTo>
                <a:moveTo>
                  <a:pt x="138428" y="105079"/>
                </a:moveTo>
                <a:cubicBezTo>
                  <a:pt x="138428" y="107499"/>
                  <a:pt x="136468" y="109458"/>
                  <a:pt x="134048" y="109458"/>
                </a:cubicBezTo>
                <a:moveTo>
                  <a:pt x="134048" y="109458"/>
                </a:moveTo>
                <a:cubicBezTo>
                  <a:pt x="131628" y="109458"/>
                  <a:pt x="129668" y="107499"/>
                  <a:pt x="129668" y="105079"/>
                </a:cubicBezTo>
                <a:moveTo>
                  <a:pt x="129668" y="105079"/>
                </a:moveTo>
                <a:cubicBezTo>
                  <a:pt x="129668" y="102658"/>
                  <a:pt x="131628" y="100699"/>
                  <a:pt x="134048" y="100699"/>
                </a:cubicBezTo>
                <a:moveTo>
                  <a:pt x="134048" y="100699"/>
                </a:moveTo>
                <a:cubicBezTo>
                  <a:pt x="136468" y="100699"/>
                  <a:pt x="138428" y="102658"/>
                  <a:pt x="138428" y="105079"/>
                </a:cubicBezTo>
                <a:moveTo>
                  <a:pt x="115" y="43299"/>
                </a:moveTo>
                <a:cubicBezTo>
                  <a:pt x="115" y="36268"/>
                  <a:pt x="4380" y="29929"/>
                  <a:pt x="10950" y="27278"/>
                </a:cubicBezTo>
                <a:lnTo>
                  <a:pt x="72960" y="2497"/>
                </a:lnTo>
                <a:cubicBezTo>
                  <a:pt x="81604" y="-961"/>
                  <a:pt x="91286" y="-846"/>
                  <a:pt x="99816" y="2958"/>
                </a:cubicBezTo>
                <a:lnTo>
                  <a:pt x="151568" y="25895"/>
                </a:lnTo>
                <a:cubicBezTo>
                  <a:pt x="159751" y="29583"/>
                  <a:pt x="168972" y="29813"/>
                  <a:pt x="177386" y="26817"/>
                </a:cubicBezTo>
                <a:lnTo>
                  <a:pt x="236169" y="5378"/>
                </a:lnTo>
                <a:cubicBezTo>
                  <a:pt x="241471" y="3419"/>
                  <a:pt x="247349" y="4226"/>
                  <a:pt x="251959" y="7453"/>
                </a:cubicBezTo>
                <a:cubicBezTo>
                  <a:pt x="256570" y="10680"/>
                  <a:pt x="259336" y="15982"/>
                  <a:pt x="259336" y="21630"/>
                </a:cubicBezTo>
                <a:lnTo>
                  <a:pt x="259336" y="175042"/>
                </a:lnTo>
                <a:cubicBezTo>
                  <a:pt x="259336" y="182303"/>
                  <a:pt x="254841" y="188758"/>
                  <a:pt x="247925" y="191293"/>
                </a:cubicBezTo>
                <a:lnTo>
                  <a:pt x="177386" y="216997"/>
                </a:lnTo>
                <a:cubicBezTo>
                  <a:pt x="168972" y="220108"/>
                  <a:pt x="159751" y="219763"/>
                  <a:pt x="151568" y="216074"/>
                </a:cubicBezTo>
                <a:lnTo>
                  <a:pt x="99816" y="193138"/>
                </a:lnTo>
                <a:cubicBezTo>
                  <a:pt x="91286" y="189334"/>
                  <a:pt x="81604" y="189103"/>
                  <a:pt x="72960" y="192676"/>
                </a:cubicBezTo>
                <a:lnTo>
                  <a:pt x="23744" y="212386"/>
                </a:lnTo>
                <a:cubicBezTo>
                  <a:pt x="18442" y="214461"/>
                  <a:pt x="12333" y="213884"/>
                  <a:pt x="7607" y="210658"/>
                </a:cubicBezTo>
                <a:cubicBezTo>
                  <a:pt x="2882" y="207430"/>
                  <a:pt x="0" y="202128"/>
                  <a:pt x="0" y="196365"/>
                </a:cubicBezTo>
                <a:lnTo>
                  <a:pt x="0" y="43414"/>
                </a:lnTo>
                <a:close/>
              </a:path>
            </a:pathLst>
          </a:custGeom>
          <a:noFill/>
          <a:ln w="17289" cap="rnd">
            <a:solidFill>
              <a:srgbClr val="0473EA"/>
            </a:solidFill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86" name="Freeform: Shape 685">
            <a:extLst>
              <a:ext uri="{FF2B5EF4-FFF2-40B4-BE49-F238E27FC236}">
                <a16:creationId xmlns:a16="http://schemas.microsoft.com/office/drawing/2014/main" id="{2D9BF286-D031-404B-84FD-EA5C5EB56BFF}"/>
              </a:ext>
            </a:extLst>
          </p:cNvPr>
          <p:cNvSpPr/>
          <p:nvPr/>
        </p:nvSpPr>
        <p:spPr>
          <a:xfrm>
            <a:off x="661018" y="6026049"/>
            <a:ext cx="85638" cy="106385"/>
          </a:xfrm>
          <a:custGeom>
            <a:avLst/>
            <a:gdLst>
              <a:gd name="connsiteX0" fmla="*/ 0 w 85638"/>
              <a:gd name="connsiteY0" fmla="*/ 53250 h 106385"/>
              <a:gd name="connsiteX1" fmla="*/ 53135 w 85638"/>
              <a:gd name="connsiteY1" fmla="*/ 0 h 106385"/>
              <a:gd name="connsiteX2" fmla="*/ 85062 w 85638"/>
              <a:gd name="connsiteY2" fmla="*/ 9567 h 106385"/>
              <a:gd name="connsiteX3" fmla="*/ 85062 w 85638"/>
              <a:gd name="connsiteY3" fmla="*/ 32273 h 106385"/>
              <a:gd name="connsiteX4" fmla="*/ 53366 w 85638"/>
              <a:gd name="connsiteY4" fmla="*/ 19018 h 106385"/>
              <a:gd name="connsiteX5" fmla="*/ 20862 w 85638"/>
              <a:gd name="connsiteY5" fmla="*/ 53135 h 106385"/>
              <a:gd name="connsiteX6" fmla="*/ 54634 w 85638"/>
              <a:gd name="connsiteY6" fmla="*/ 87598 h 106385"/>
              <a:gd name="connsiteX7" fmla="*/ 85639 w 85638"/>
              <a:gd name="connsiteY7" fmla="*/ 76763 h 106385"/>
              <a:gd name="connsiteX8" fmla="*/ 85639 w 85638"/>
              <a:gd name="connsiteY8" fmla="*/ 97856 h 106385"/>
              <a:gd name="connsiteX9" fmla="*/ 52444 w 85638"/>
              <a:gd name="connsiteY9" fmla="*/ 106385 h 106385"/>
              <a:gd name="connsiteX10" fmla="*/ 115 w 85638"/>
              <a:gd name="connsiteY10" fmla="*/ 53135 h 10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638" h="106385">
                <a:moveTo>
                  <a:pt x="0" y="53250"/>
                </a:moveTo>
                <a:cubicBezTo>
                  <a:pt x="0" y="22130"/>
                  <a:pt x="22015" y="0"/>
                  <a:pt x="53135" y="0"/>
                </a:cubicBezTo>
                <a:cubicBezTo>
                  <a:pt x="64661" y="0"/>
                  <a:pt x="75841" y="2997"/>
                  <a:pt x="85062" y="9567"/>
                </a:cubicBezTo>
                <a:lnTo>
                  <a:pt x="85062" y="32273"/>
                </a:lnTo>
                <a:cubicBezTo>
                  <a:pt x="76648" y="23744"/>
                  <a:pt x="65583" y="19018"/>
                  <a:pt x="53366" y="19018"/>
                </a:cubicBezTo>
                <a:cubicBezTo>
                  <a:pt x="33771" y="19018"/>
                  <a:pt x="20862" y="33656"/>
                  <a:pt x="20862" y="53135"/>
                </a:cubicBezTo>
                <a:cubicBezTo>
                  <a:pt x="20862" y="72614"/>
                  <a:pt x="34578" y="87598"/>
                  <a:pt x="54634" y="87598"/>
                </a:cubicBezTo>
                <a:cubicBezTo>
                  <a:pt x="66160" y="87598"/>
                  <a:pt x="76994" y="84255"/>
                  <a:pt x="85639" y="76763"/>
                </a:cubicBezTo>
                <a:lnTo>
                  <a:pt x="85639" y="97856"/>
                </a:lnTo>
                <a:cubicBezTo>
                  <a:pt x="75726" y="103850"/>
                  <a:pt x="64200" y="106385"/>
                  <a:pt x="52444" y="106385"/>
                </a:cubicBezTo>
                <a:cubicBezTo>
                  <a:pt x="21323" y="106385"/>
                  <a:pt x="115" y="84025"/>
                  <a:pt x="115" y="5313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87" name="Freeform: Shape 686">
            <a:extLst>
              <a:ext uri="{FF2B5EF4-FFF2-40B4-BE49-F238E27FC236}">
                <a16:creationId xmlns:a16="http://schemas.microsoft.com/office/drawing/2014/main" id="{84F3C8A9-D13C-4F00-82AA-06B8D098FA33}"/>
              </a:ext>
            </a:extLst>
          </p:cNvPr>
          <p:cNvSpPr/>
          <p:nvPr/>
        </p:nvSpPr>
        <p:spPr>
          <a:xfrm>
            <a:off x="755763" y="6060051"/>
            <a:ext cx="75034" cy="72498"/>
          </a:xfrm>
          <a:custGeom>
            <a:avLst/>
            <a:gdLst>
              <a:gd name="connsiteX0" fmla="*/ 0 w 75034"/>
              <a:gd name="connsiteY0" fmla="*/ 35846 h 72498"/>
              <a:gd name="connsiteX1" fmla="*/ 38036 w 75034"/>
              <a:gd name="connsiteY1" fmla="*/ 0 h 72498"/>
              <a:gd name="connsiteX2" fmla="*/ 75035 w 75034"/>
              <a:gd name="connsiteY2" fmla="*/ 35846 h 72498"/>
              <a:gd name="connsiteX3" fmla="*/ 38036 w 75034"/>
              <a:gd name="connsiteY3" fmla="*/ 72499 h 72498"/>
              <a:gd name="connsiteX4" fmla="*/ 0 w 75034"/>
              <a:gd name="connsiteY4" fmla="*/ 35846 h 72498"/>
              <a:gd name="connsiteX5" fmla="*/ 37690 w 75034"/>
              <a:gd name="connsiteY5" fmla="*/ 17865 h 72498"/>
              <a:gd name="connsiteX6" fmla="*/ 19710 w 75034"/>
              <a:gd name="connsiteY6" fmla="*/ 36077 h 72498"/>
              <a:gd name="connsiteX7" fmla="*/ 37690 w 75034"/>
              <a:gd name="connsiteY7" fmla="*/ 54633 h 72498"/>
              <a:gd name="connsiteX8" fmla="*/ 55440 w 75034"/>
              <a:gd name="connsiteY8" fmla="*/ 36077 h 72498"/>
              <a:gd name="connsiteX9" fmla="*/ 37690 w 75034"/>
              <a:gd name="connsiteY9" fmla="*/ 17865 h 7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034" h="72498">
                <a:moveTo>
                  <a:pt x="0" y="35846"/>
                </a:moveTo>
                <a:cubicBezTo>
                  <a:pt x="0" y="14753"/>
                  <a:pt x="16367" y="0"/>
                  <a:pt x="38036" y="0"/>
                </a:cubicBezTo>
                <a:cubicBezTo>
                  <a:pt x="59705" y="0"/>
                  <a:pt x="75035" y="14753"/>
                  <a:pt x="75035" y="35846"/>
                </a:cubicBezTo>
                <a:cubicBezTo>
                  <a:pt x="75035" y="56939"/>
                  <a:pt x="59244" y="72499"/>
                  <a:pt x="38036" y="72499"/>
                </a:cubicBezTo>
                <a:cubicBezTo>
                  <a:pt x="16828" y="72499"/>
                  <a:pt x="0" y="57400"/>
                  <a:pt x="0" y="35846"/>
                </a:cubicBezTo>
                <a:close/>
                <a:moveTo>
                  <a:pt x="37690" y="17865"/>
                </a:moveTo>
                <a:cubicBezTo>
                  <a:pt x="27201" y="17865"/>
                  <a:pt x="19710" y="25472"/>
                  <a:pt x="19710" y="36077"/>
                </a:cubicBezTo>
                <a:cubicBezTo>
                  <a:pt x="19710" y="46680"/>
                  <a:pt x="27201" y="54633"/>
                  <a:pt x="37690" y="54633"/>
                </a:cubicBezTo>
                <a:cubicBezTo>
                  <a:pt x="48179" y="54633"/>
                  <a:pt x="55440" y="46911"/>
                  <a:pt x="55440" y="36077"/>
                </a:cubicBezTo>
                <a:cubicBezTo>
                  <a:pt x="55440" y="25242"/>
                  <a:pt x="47948" y="17865"/>
                  <a:pt x="37690" y="1786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88" name="Freeform: Shape 687">
            <a:extLst>
              <a:ext uri="{FF2B5EF4-FFF2-40B4-BE49-F238E27FC236}">
                <a16:creationId xmlns:a16="http://schemas.microsoft.com/office/drawing/2014/main" id="{F5BD4BE2-BFCF-4F1A-9614-459B62C31868}"/>
              </a:ext>
            </a:extLst>
          </p:cNvPr>
          <p:cNvSpPr/>
          <p:nvPr/>
        </p:nvSpPr>
        <p:spPr>
          <a:xfrm>
            <a:off x="844628" y="6060051"/>
            <a:ext cx="74573" cy="105578"/>
          </a:xfrm>
          <a:custGeom>
            <a:avLst/>
            <a:gdLst>
              <a:gd name="connsiteX0" fmla="*/ 19133 w 74573"/>
              <a:gd name="connsiteY0" fmla="*/ 63163 h 105578"/>
              <a:gd name="connsiteX1" fmla="*/ 19133 w 74573"/>
              <a:gd name="connsiteY1" fmla="*/ 105578 h 105578"/>
              <a:gd name="connsiteX2" fmla="*/ 0 w 74573"/>
              <a:gd name="connsiteY2" fmla="*/ 105578 h 105578"/>
              <a:gd name="connsiteX3" fmla="*/ 0 w 74573"/>
              <a:gd name="connsiteY3" fmla="*/ 1383 h 105578"/>
              <a:gd name="connsiteX4" fmla="*/ 19133 w 74573"/>
              <a:gd name="connsiteY4" fmla="*/ 1383 h 105578"/>
              <a:gd name="connsiteX5" fmla="*/ 19133 w 74573"/>
              <a:gd name="connsiteY5" fmla="*/ 9221 h 105578"/>
              <a:gd name="connsiteX6" fmla="*/ 39880 w 74573"/>
              <a:gd name="connsiteY6" fmla="*/ 0 h 105578"/>
              <a:gd name="connsiteX7" fmla="*/ 74574 w 74573"/>
              <a:gd name="connsiteY7" fmla="*/ 35961 h 105578"/>
              <a:gd name="connsiteX8" fmla="*/ 39880 w 74573"/>
              <a:gd name="connsiteY8" fmla="*/ 72499 h 105578"/>
              <a:gd name="connsiteX9" fmla="*/ 19133 w 74573"/>
              <a:gd name="connsiteY9" fmla="*/ 63278 h 105578"/>
              <a:gd name="connsiteX10" fmla="*/ 37229 w 74573"/>
              <a:gd name="connsiteY10" fmla="*/ 17865 h 105578"/>
              <a:gd name="connsiteX11" fmla="*/ 19133 w 74573"/>
              <a:gd name="connsiteY11" fmla="*/ 35961 h 105578"/>
              <a:gd name="connsiteX12" fmla="*/ 37229 w 74573"/>
              <a:gd name="connsiteY12" fmla="*/ 54633 h 105578"/>
              <a:gd name="connsiteX13" fmla="*/ 54979 w 74573"/>
              <a:gd name="connsiteY13" fmla="*/ 35961 h 105578"/>
              <a:gd name="connsiteX14" fmla="*/ 37229 w 74573"/>
              <a:gd name="connsiteY14" fmla="*/ 17865 h 10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573" h="105578">
                <a:moveTo>
                  <a:pt x="19133" y="63163"/>
                </a:moveTo>
                <a:lnTo>
                  <a:pt x="19133" y="105578"/>
                </a:lnTo>
                <a:lnTo>
                  <a:pt x="0" y="105578"/>
                </a:lnTo>
                <a:lnTo>
                  <a:pt x="0" y="1383"/>
                </a:lnTo>
                <a:lnTo>
                  <a:pt x="19133" y="1383"/>
                </a:lnTo>
                <a:lnTo>
                  <a:pt x="19133" y="9221"/>
                </a:lnTo>
                <a:cubicBezTo>
                  <a:pt x="24435" y="3458"/>
                  <a:pt x="31466" y="0"/>
                  <a:pt x="39880" y="0"/>
                </a:cubicBezTo>
                <a:cubicBezTo>
                  <a:pt x="60051" y="0"/>
                  <a:pt x="74574" y="15214"/>
                  <a:pt x="74574" y="35961"/>
                </a:cubicBezTo>
                <a:cubicBezTo>
                  <a:pt x="74574" y="56708"/>
                  <a:pt x="60166" y="72499"/>
                  <a:pt x="39880" y="72499"/>
                </a:cubicBezTo>
                <a:cubicBezTo>
                  <a:pt x="31466" y="72499"/>
                  <a:pt x="24435" y="69041"/>
                  <a:pt x="19133" y="63278"/>
                </a:cubicBezTo>
                <a:close/>
                <a:moveTo>
                  <a:pt x="37229" y="17865"/>
                </a:moveTo>
                <a:cubicBezTo>
                  <a:pt x="26856" y="17865"/>
                  <a:pt x="19133" y="25472"/>
                  <a:pt x="19133" y="35961"/>
                </a:cubicBezTo>
                <a:cubicBezTo>
                  <a:pt x="19133" y="46450"/>
                  <a:pt x="26856" y="54633"/>
                  <a:pt x="37229" y="54633"/>
                </a:cubicBezTo>
                <a:cubicBezTo>
                  <a:pt x="47603" y="54633"/>
                  <a:pt x="54979" y="46911"/>
                  <a:pt x="54979" y="35961"/>
                </a:cubicBezTo>
                <a:cubicBezTo>
                  <a:pt x="54979" y="25011"/>
                  <a:pt x="47372" y="17865"/>
                  <a:pt x="37229" y="1786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89" name="Freeform: Shape 688">
            <a:extLst>
              <a:ext uri="{FF2B5EF4-FFF2-40B4-BE49-F238E27FC236}">
                <a16:creationId xmlns:a16="http://schemas.microsoft.com/office/drawing/2014/main" id="{82E57465-C5E3-4601-A7E7-028C24FFF71B}"/>
              </a:ext>
            </a:extLst>
          </p:cNvPr>
          <p:cNvSpPr/>
          <p:nvPr/>
        </p:nvSpPr>
        <p:spPr>
          <a:xfrm>
            <a:off x="930152" y="6029853"/>
            <a:ext cx="28354" cy="101198"/>
          </a:xfrm>
          <a:custGeom>
            <a:avLst/>
            <a:gdLst>
              <a:gd name="connsiteX0" fmla="*/ 115 w 28354"/>
              <a:gd name="connsiteY0" fmla="*/ 10949 h 101198"/>
              <a:gd name="connsiteX1" fmla="*/ 10719 w 28354"/>
              <a:gd name="connsiteY1" fmla="*/ 0 h 101198"/>
              <a:gd name="connsiteX2" fmla="*/ 17865 w 28354"/>
              <a:gd name="connsiteY2" fmla="*/ 2651 h 101198"/>
              <a:gd name="connsiteX3" fmla="*/ 28354 w 28354"/>
              <a:gd name="connsiteY3" fmla="*/ 10719 h 101198"/>
              <a:gd name="connsiteX4" fmla="*/ 17981 w 28354"/>
              <a:gd name="connsiteY4" fmla="*/ 18902 h 101198"/>
              <a:gd name="connsiteX5" fmla="*/ 10604 w 28354"/>
              <a:gd name="connsiteY5" fmla="*/ 21554 h 101198"/>
              <a:gd name="connsiteX6" fmla="*/ 0 w 28354"/>
              <a:gd name="connsiteY6" fmla="*/ 11065 h 101198"/>
              <a:gd name="connsiteX7" fmla="*/ 2766 w 28354"/>
              <a:gd name="connsiteY7" fmla="*/ 31581 h 101198"/>
              <a:gd name="connsiteX8" fmla="*/ 22015 w 28354"/>
              <a:gd name="connsiteY8" fmla="*/ 31581 h 101198"/>
              <a:gd name="connsiteX9" fmla="*/ 22015 w 28354"/>
              <a:gd name="connsiteY9" fmla="*/ 101198 h 101198"/>
              <a:gd name="connsiteX10" fmla="*/ 2766 w 28354"/>
              <a:gd name="connsiteY10" fmla="*/ 101198 h 101198"/>
              <a:gd name="connsiteX11" fmla="*/ 2766 w 28354"/>
              <a:gd name="connsiteY11" fmla="*/ 31581 h 10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354" h="101198">
                <a:moveTo>
                  <a:pt x="115" y="10949"/>
                </a:moveTo>
                <a:cubicBezTo>
                  <a:pt x="115" y="4956"/>
                  <a:pt x="4841" y="0"/>
                  <a:pt x="10719" y="0"/>
                </a:cubicBezTo>
                <a:cubicBezTo>
                  <a:pt x="13486" y="0"/>
                  <a:pt x="15675" y="806"/>
                  <a:pt x="17865" y="2651"/>
                </a:cubicBezTo>
                <a:lnTo>
                  <a:pt x="28354" y="10719"/>
                </a:lnTo>
                <a:lnTo>
                  <a:pt x="17981" y="18902"/>
                </a:lnTo>
                <a:cubicBezTo>
                  <a:pt x="15791" y="20516"/>
                  <a:pt x="13370" y="21554"/>
                  <a:pt x="10604" y="21554"/>
                </a:cubicBezTo>
                <a:cubicBezTo>
                  <a:pt x="4610" y="21554"/>
                  <a:pt x="0" y="16828"/>
                  <a:pt x="0" y="11065"/>
                </a:cubicBezTo>
                <a:close/>
                <a:moveTo>
                  <a:pt x="2766" y="31581"/>
                </a:moveTo>
                <a:lnTo>
                  <a:pt x="22015" y="31581"/>
                </a:lnTo>
                <a:lnTo>
                  <a:pt x="22015" y="101198"/>
                </a:lnTo>
                <a:lnTo>
                  <a:pt x="2766" y="101198"/>
                </a:lnTo>
                <a:lnTo>
                  <a:pt x="2766" y="31581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90" name="Freeform: Shape 689">
            <a:extLst>
              <a:ext uri="{FF2B5EF4-FFF2-40B4-BE49-F238E27FC236}">
                <a16:creationId xmlns:a16="http://schemas.microsoft.com/office/drawing/2014/main" id="{614CFD7D-4FEE-4709-803D-85EE66FE2E08}"/>
              </a:ext>
            </a:extLst>
          </p:cNvPr>
          <p:cNvSpPr/>
          <p:nvPr/>
        </p:nvSpPr>
        <p:spPr>
          <a:xfrm>
            <a:off x="970839" y="6060051"/>
            <a:ext cx="66044" cy="71000"/>
          </a:xfrm>
          <a:custGeom>
            <a:avLst/>
            <a:gdLst>
              <a:gd name="connsiteX0" fmla="*/ 19133 w 66044"/>
              <a:gd name="connsiteY0" fmla="*/ 71000 h 71000"/>
              <a:gd name="connsiteX1" fmla="*/ 0 w 66044"/>
              <a:gd name="connsiteY1" fmla="*/ 71000 h 71000"/>
              <a:gd name="connsiteX2" fmla="*/ 0 w 66044"/>
              <a:gd name="connsiteY2" fmla="*/ 1383 h 71000"/>
              <a:gd name="connsiteX3" fmla="*/ 19133 w 66044"/>
              <a:gd name="connsiteY3" fmla="*/ 1383 h 71000"/>
              <a:gd name="connsiteX4" fmla="*/ 19133 w 66044"/>
              <a:gd name="connsiteY4" fmla="*/ 9681 h 71000"/>
              <a:gd name="connsiteX5" fmla="*/ 40226 w 66044"/>
              <a:gd name="connsiteY5" fmla="*/ 0 h 71000"/>
              <a:gd name="connsiteX6" fmla="*/ 66044 w 66044"/>
              <a:gd name="connsiteY6" fmla="*/ 28469 h 71000"/>
              <a:gd name="connsiteX7" fmla="*/ 66044 w 66044"/>
              <a:gd name="connsiteY7" fmla="*/ 71000 h 71000"/>
              <a:gd name="connsiteX8" fmla="*/ 46680 w 66044"/>
              <a:gd name="connsiteY8" fmla="*/ 71000 h 71000"/>
              <a:gd name="connsiteX9" fmla="*/ 46680 w 66044"/>
              <a:gd name="connsiteY9" fmla="*/ 33080 h 71000"/>
              <a:gd name="connsiteX10" fmla="*/ 34348 w 66044"/>
              <a:gd name="connsiteY10" fmla="*/ 18326 h 71000"/>
              <a:gd name="connsiteX11" fmla="*/ 19018 w 66044"/>
              <a:gd name="connsiteY11" fmla="*/ 35846 h 71000"/>
              <a:gd name="connsiteX12" fmla="*/ 19018 w 66044"/>
              <a:gd name="connsiteY12" fmla="*/ 71000 h 7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044" h="71000">
                <a:moveTo>
                  <a:pt x="19133" y="71000"/>
                </a:moveTo>
                <a:lnTo>
                  <a:pt x="0" y="71000"/>
                </a:lnTo>
                <a:lnTo>
                  <a:pt x="0" y="1383"/>
                </a:lnTo>
                <a:lnTo>
                  <a:pt x="19133" y="1383"/>
                </a:lnTo>
                <a:lnTo>
                  <a:pt x="19133" y="9681"/>
                </a:lnTo>
                <a:cubicBezTo>
                  <a:pt x="24205" y="3688"/>
                  <a:pt x="31351" y="0"/>
                  <a:pt x="40226" y="0"/>
                </a:cubicBezTo>
                <a:cubicBezTo>
                  <a:pt x="56362" y="0"/>
                  <a:pt x="66044" y="12333"/>
                  <a:pt x="66044" y="28469"/>
                </a:cubicBezTo>
                <a:lnTo>
                  <a:pt x="66044" y="71000"/>
                </a:lnTo>
                <a:lnTo>
                  <a:pt x="46680" y="71000"/>
                </a:lnTo>
                <a:lnTo>
                  <a:pt x="46680" y="33080"/>
                </a:lnTo>
                <a:cubicBezTo>
                  <a:pt x="46680" y="23859"/>
                  <a:pt x="42762" y="18326"/>
                  <a:pt x="34348" y="18326"/>
                </a:cubicBezTo>
                <a:cubicBezTo>
                  <a:pt x="24896" y="18326"/>
                  <a:pt x="19018" y="26164"/>
                  <a:pt x="19018" y="35846"/>
                </a:cubicBezTo>
                <a:lnTo>
                  <a:pt x="19018" y="7100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91" name="Freeform: Shape 690">
            <a:extLst>
              <a:ext uri="{FF2B5EF4-FFF2-40B4-BE49-F238E27FC236}">
                <a16:creationId xmlns:a16="http://schemas.microsoft.com/office/drawing/2014/main" id="{2BC16B28-E615-427B-9F19-35936E8F8340}"/>
              </a:ext>
            </a:extLst>
          </p:cNvPr>
          <p:cNvSpPr/>
          <p:nvPr/>
        </p:nvSpPr>
        <p:spPr>
          <a:xfrm>
            <a:off x="1049216" y="6060051"/>
            <a:ext cx="74688" cy="107076"/>
          </a:xfrm>
          <a:custGeom>
            <a:avLst/>
            <a:gdLst>
              <a:gd name="connsiteX0" fmla="*/ 36422 w 74688"/>
              <a:gd name="connsiteY0" fmla="*/ 106961 h 107076"/>
              <a:gd name="connsiteX1" fmla="*/ 8414 w 74688"/>
              <a:gd name="connsiteY1" fmla="*/ 99239 h 107076"/>
              <a:gd name="connsiteX2" fmla="*/ 8414 w 74688"/>
              <a:gd name="connsiteY2" fmla="*/ 80336 h 107076"/>
              <a:gd name="connsiteX3" fmla="*/ 35270 w 74688"/>
              <a:gd name="connsiteY3" fmla="*/ 89903 h 107076"/>
              <a:gd name="connsiteX4" fmla="*/ 55325 w 74688"/>
              <a:gd name="connsiteY4" fmla="*/ 71346 h 107076"/>
              <a:gd name="connsiteX5" fmla="*/ 55325 w 74688"/>
              <a:gd name="connsiteY5" fmla="*/ 63278 h 107076"/>
              <a:gd name="connsiteX6" fmla="*/ 34693 w 74688"/>
              <a:gd name="connsiteY6" fmla="*/ 72383 h 107076"/>
              <a:gd name="connsiteX7" fmla="*/ 0 w 74688"/>
              <a:gd name="connsiteY7" fmla="*/ 36307 h 107076"/>
              <a:gd name="connsiteX8" fmla="*/ 34693 w 74688"/>
              <a:gd name="connsiteY8" fmla="*/ 0 h 107076"/>
              <a:gd name="connsiteX9" fmla="*/ 55325 w 74688"/>
              <a:gd name="connsiteY9" fmla="*/ 9221 h 107076"/>
              <a:gd name="connsiteX10" fmla="*/ 55325 w 74688"/>
              <a:gd name="connsiteY10" fmla="*/ 1383 h 107076"/>
              <a:gd name="connsiteX11" fmla="*/ 74689 w 74688"/>
              <a:gd name="connsiteY11" fmla="*/ 1383 h 107076"/>
              <a:gd name="connsiteX12" fmla="*/ 74689 w 74688"/>
              <a:gd name="connsiteY12" fmla="*/ 70424 h 107076"/>
              <a:gd name="connsiteX13" fmla="*/ 36538 w 74688"/>
              <a:gd name="connsiteY13" fmla="*/ 107077 h 107076"/>
              <a:gd name="connsiteX14" fmla="*/ 37229 w 74688"/>
              <a:gd name="connsiteY14" fmla="*/ 17750 h 107076"/>
              <a:gd name="connsiteX15" fmla="*/ 19710 w 74688"/>
              <a:gd name="connsiteY15" fmla="*/ 36422 h 107076"/>
              <a:gd name="connsiteX16" fmla="*/ 37229 w 74688"/>
              <a:gd name="connsiteY16" fmla="*/ 54518 h 107076"/>
              <a:gd name="connsiteX17" fmla="*/ 55210 w 74688"/>
              <a:gd name="connsiteY17" fmla="*/ 36422 h 107076"/>
              <a:gd name="connsiteX18" fmla="*/ 37229 w 74688"/>
              <a:gd name="connsiteY18" fmla="*/ 17750 h 10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4688" h="107076">
                <a:moveTo>
                  <a:pt x="36422" y="106961"/>
                </a:moveTo>
                <a:cubicBezTo>
                  <a:pt x="26510" y="106961"/>
                  <a:pt x="17174" y="104426"/>
                  <a:pt x="8414" y="99239"/>
                </a:cubicBezTo>
                <a:lnTo>
                  <a:pt x="8414" y="80336"/>
                </a:lnTo>
                <a:cubicBezTo>
                  <a:pt x="16713" y="86791"/>
                  <a:pt x="26510" y="89903"/>
                  <a:pt x="35270" y="89903"/>
                </a:cubicBezTo>
                <a:cubicBezTo>
                  <a:pt x="47833" y="89903"/>
                  <a:pt x="55325" y="83448"/>
                  <a:pt x="55325" y="71346"/>
                </a:cubicBezTo>
                <a:lnTo>
                  <a:pt x="55325" y="63278"/>
                </a:lnTo>
                <a:cubicBezTo>
                  <a:pt x="50254" y="68926"/>
                  <a:pt x="42992" y="72383"/>
                  <a:pt x="34693" y="72383"/>
                </a:cubicBezTo>
                <a:cubicBezTo>
                  <a:pt x="14408" y="72383"/>
                  <a:pt x="0" y="57053"/>
                  <a:pt x="0" y="36307"/>
                </a:cubicBezTo>
                <a:cubicBezTo>
                  <a:pt x="0" y="15560"/>
                  <a:pt x="14408" y="0"/>
                  <a:pt x="34693" y="0"/>
                </a:cubicBezTo>
                <a:cubicBezTo>
                  <a:pt x="42992" y="0"/>
                  <a:pt x="50138" y="3458"/>
                  <a:pt x="55325" y="9221"/>
                </a:cubicBezTo>
                <a:lnTo>
                  <a:pt x="55325" y="1383"/>
                </a:lnTo>
                <a:lnTo>
                  <a:pt x="74689" y="1383"/>
                </a:lnTo>
                <a:lnTo>
                  <a:pt x="74689" y="70424"/>
                </a:lnTo>
                <a:cubicBezTo>
                  <a:pt x="74689" y="93591"/>
                  <a:pt x="59936" y="107077"/>
                  <a:pt x="36538" y="107077"/>
                </a:cubicBezTo>
                <a:close/>
                <a:moveTo>
                  <a:pt x="37229" y="17750"/>
                </a:moveTo>
                <a:cubicBezTo>
                  <a:pt x="27086" y="17750"/>
                  <a:pt x="19710" y="25587"/>
                  <a:pt x="19710" y="36422"/>
                </a:cubicBezTo>
                <a:cubicBezTo>
                  <a:pt x="19710" y="47257"/>
                  <a:pt x="27201" y="54518"/>
                  <a:pt x="37229" y="54518"/>
                </a:cubicBezTo>
                <a:cubicBezTo>
                  <a:pt x="47257" y="54518"/>
                  <a:pt x="55210" y="47026"/>
                  <a:pt x="55210" y="36422"/>
                </a:cubicBezTo>
                <a:cubicBezTo>
                  <a:pt x="55210" y="25818"/>
                  <a:pt x="47603" y="17750"/>
                  <a:pt x="37229" y="17750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92" name="Freeform: Shape 691">
            <a:extLst>
              <a:ext uri="{FF2B5EF4-FFF2-40B4-BE49-F238E27FC236}">
                <a16:creationId xmlns:a16="http://schemas.microsoft.com/office/drawing/2014/main" id="{5E14D298-0DCD-4269-9FD2-F941A0297528}"/>
              </a:ext>
            </a:extLst>
          </p:cNvPr>
          <p:cNvSpPr/>
          <p:nvPr/>
        </p:nvSpPr>
        <p:spPr>
          <a:xfrm>
            <a:off x="1163785" y="6059013"/>
            <a:ext cx="111917" cy="74688"/>
          </a:xfrm>
          <a:custGeom>
            <a:avLst/>
            <a:gdLst>
              <a:gd name="connsiteX0" fmla="*/ 78953 w 111917"/>
              <a:gd name="connsiteY0" fmla="*/ 74689 h 74688"/>
              <a:gd name="connsiteX1" fmla="*/ 57054 w 111917"/>
              <a:gd name="connsiteY1" fmla="*/ 34233 h 74688"/>
              <a:gd name="connsiteX2" fmla="*/ 34463 w 111917"/>
              <a:gd name="connsiteY2" fmla="*/ 74689 h 74688"/>
              <a:gd name="connsiteX3" fmla="*/ 0 w 111917"/>
              <a:gd name="connsiteY3" fmla="*/ 2421 h 74688"/>
              <a:gd name="connsiteX4" fmla="*/ 22130 w 111917"/>
              <a:gd name="connsiteY4" fmla="*/ 2421 h 74688"/>
              <a:gd name="connsiteX5" fmla="*/ 37229 w 111917"/>
              <a:gd name="connsiteY5" fmla="*/ 36192 h 74688"/>
              <a:gd name="connsiteX6" fmla="*/ 56939 w 111917"/>
              <a:gd name="connsiteY6" fmla="*/ 0 h 74688"/>
              <a:gd name="connsiteX7" fmla="*/ 76533 w 111917"/>
              <a:gd name="connsiteY7" fmla="*/ 36077 h 74688"/>
              <a:gd name="connsiteX8" fmla="*/ 91286 w 111917"/>
              <a:gd name="connsiteY8" fmla="*/ 2421 h 74688"/>
              <a:gd name="connsiteX9" fmla="*/ 111918 w 111917"/>
              <a:gd name="connsiteY9" fmla="*/ 2421 h 74688"/>
              <a:gd name="connsiteX10" fmla="*/ 78723 w 111917"/>
              <a:gd name="connsiteY10" fmla="*/ 74689 h 7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917" h="74688">
                <a:moveTo>
                  <a:pt x="78953" y="74689"/>
                </a:moveTo>
                <a:lnTo>
                  <a:pt x="57054" y="34233"/>
                </a:lnTo>
                <a:lnTo>
                  <a:pt x="34463" y="74689"/>
                </a:lnTo>
                <a:lnTo>
                  <a:pt x="0" y="2421"/>
                </a:lnTo>
                <a:lnTo>
                  <a:pt x="22130" y="2421"/>
                </a:lnTo>
                <a:lnTo>
                  <a:pt x="37229" y="36192"/>
                </a:lnTo>
                <a:lnTo>
                  <a:pt x="56939" y="0"/>
                </a:lnTo>
                <a:lnTo>
                  <a:pt x="76533" y="36077"/>
                </a:lnTo>
                <a:lnTo>
                  <a:pt x="91286" y="2421"/>
                </a:lnTo>
                <a:lnTo>
                  <a:pt x="111918" y="2421"/>
                </a:lnTo>
                <a:lnTo>
                  <a:pt x="78723" y="74689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93" name="Freeform: Shape 692">
            <a:extLst>
              <a:ext uri="{FF2B5EF4-FFF2-40B4-BE49-F238E27FC236}">
                <a16:creationId xmlns:a16="http://schemas.microsoft.com/office/drawing/2014/main" id="{B786CCF8-5901-441F-A4AF-323F5C925AB4}"/>
              </a:ext>
            </a:extLst>
          </p:cNvPr>
          <p:cNvSpPr/>
          <p:nvPr/>
        </p:nvSpPr>
        <p:spPr>
          <a:xfrm>
            <a:off x="1282734" y="6029853"/>
            <a:ext cx="28354" cy="101198"/>
          </a:xfrm>
          <a:custGeom>
            <a:avLst/>
            <a:gdLst>
              <a:gd name="connsiteX0" fmla="*/ 115 w 28354"/>
              <a:gd name="connsiteY0" fmla="*/ 10949 h 101198"/>
              <a:gd name="connsiteX1" fmla="*/ 10719 w 28354"/>
              <a:gd name="connsiteY1" fmla="*/ 0 h 101198"/>
              <a:gd name="connsiteX2" fmla="*/ 17865 w 28354"/>
              <a:gd name="connsiteY2" fmla="*/ 2651 h 101198"/>
              <a:gd name="connsiteX3" fmla="*/ 28354 w 28354"/>
              <a:gd name="connsiteY3" fmla="*/ 10719 h 101198"/>
              <a:gd name="connsiteX4" fmla="*/ 17981 w 28354"/>
              <a:gd name="connsiteY4" fmla="*/ 18902 h 101198"/>
              <a:gd name="connsiteX5" fmla="*/ 10604 w 28354"/>
              <a:gd name="connsiteY5" fmla="*/ 21554 h 101198"/>
              <a:gd name="connsiteX6" fmla="*/ 0 w 28354"/>
              <a:gd name="connsiteY6" fmla="*/ 11065 h 101198"/>
              <a:gd name="connsiteX7" fmla="*/ 2766 w 28354"/>
              <a:gd name="connsiteY7" fmla="*/ 31581 h 101198"/>
              <a:gd name="connsiteX8" fmla="*/ 22015 w 28354"/>
              <a:gd name="connsiteY8" fmla="*/ 31581 h 101198"/>
              <a:gd name="connsiteX9" fmla="*/ 22015 w 28354"/>
              <a:gd name="connsiteY9" fmla="*/ 101198 h 101198"/>
              <a:gd name="connsiteX10" fmla="*/ 2766 w 28354"/>
              <a:gd name="connsiteY10" fmla="*/ 101198 h 101198"/>
              <a:gd name="connsiteX11" fmla="*/ 2766 w 28354"/>
              <a:gd name="connsiteY11" fmla="*/ 31581 h 10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354" h="101198">
                <a:moveTo>
                  <a:pt x="115" y="10949"/>
                </a:moveTo>
                <a:cubicBezTo>
                  <a:pt x="115" y="4956"/>
                  <a:pt x="4841" y="0"/>
                  <a:pt x="10719" y="0"/>
                </a:cubicBezTo>
                <a:cubicBezTo>
                  <a:pt x="13485" y="0"/>
                  <a:pt x="15675" y="806"/>
                  <a:pt x="17865" y="2651"/>
                </a:cubicBezTo>
                <a:lnTo>
                  <a:pt x="28354" y="10719"/>
                </a:lnTo>
                <a:lnTo>
                  <a:pt x="17981" y="18902"/>
                </a:lnTo>
                <a:cubicBezTo>
                  <a:pt x="15791" y="20516"/>
                  <a:pt x="13370" y="21554"/>
                  <a:pt x="10604" y="21554"/>
                </a:cubicBezTo>
                <a:cubicBezTo>
                  <a:pt x="4610" y="21554"/>
                  <a:pt x="0" y="16828"/>
                  <a:pt x="0" y="11065"/>
                </a:cubicBezTo>
                <a:close/>
                <a:moveTo>
                  <a:pt x="2766" y="31581"/>
                </a:moveTo>
                <a:lnTo>
                  <a:pt x="22015" y="31581"/>
                </a:lnTo>
                <a:lnTo>
                  <a:pt x="22015" y="101198"/>
                </a:lnTo>
                <a:lnTo>
                  <a:pt x="2766" y="101198"/>
                </a:lnTo>
                <a:lnTo>
                  <a:pt x="2766" y="31581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94" name="Freeform: Shape 693">
            <a:extLst>
              <a:ext uri="{FF2B5EF4-FFF2-40B4-BE49-F238E27FC236}">
                <a16:creationId xmlns:a16="http://schemas.microsoft.com/office/drawing/2014/main" id="{9B0029E8-2A62-497D-B1F5-01A15E96AD43}"/>
              </a:ext>
            </a:extLst>
          </p:cNvPr>
          <p:cNvSpPr/>
          <p:nvPr/>
        </p:nvSpPr>
        <p:spPr>
          <a:xfrm>
            <a:off x="1321922" y="6041263"/>
            <a:ext cx="45066" cy="91170"/>
          </a:xfrm>
          <a:custGeom>
            <a:avLst/>
            <a:gdLst>
              <a:gd name="connsiteX0" fmla="*/ 26740 w 45066"/>
              <a:gd name="connsiteY0" fmla="*/ 91171 h 91170"/>
              <a:gd name="connsiteX1" fmla="*/ 0 w 45066"/>
              <a:gd name="connsiteY1" fmla="*/ 63393 h 91170"/>
              <a:gd name="connsiteX2" fmla="*/ 0 w 45066"/>
              <a:gd name="connsiteY2" fmla="*/ 0 h 91170"/>
              <a:gd name="connsiteX3" fmla="*/ 19248 w 45066"/>
              <a:gd name="connsiteY3" fmla="*/ 0 h 91170"/>
              <a:gd name="connsiteX4" fmla="*/ 19248 w 45066"/>
              <a:gd name="connsiteY4" fmla="*/ 20171 h 91170"/>
              <a:gd name="connsiteX5" fmla="*/ 44260 w 45066"/>
              <a:gd name="connsiteY5" fmla="*/ 20171 h 91170"/>
              <a:gd name="connsiteX6" fmla="*/ 44260 w 45066"/>
              <a:gd name="connsiteY6" fmla="*/ 36537 h 91170"/>
              <a:gd name="connsiteX7" fmla="*/ 19248 w 45066"/>
              <a:gd name="connsiteY7" fmla="*/ 36537 h 91170"/>
              <a:gd name="connsiteX8" fmla="*/ 19248 w 45066"/>
              <a:gd name="connsiteY8" fmla="*/ 62471 h 91170"/>
              <a:gd name="connsiteX9" fmla="*/ 30775 w 45066"/>
              <a:gd name="connsiteY9" fmla="*/ 73652 h 91170"/>
              <a:gd name="connsiteX10" fmla="*/ 45067 w 45066"/>
              <a:gd name="connsiteY10" fmla="*/ 69617 h 91170"/>
              <a:gd name="connsiteX11" fmla="*/ 45067 w 45066"/>
              <a:gd name="connsiteY11" fmla="*/ 86330 h 91170"/>
              <a:gd name="connsiteX12" fmla="*/ 26856 w 45066"/>
              <a:gd name="connsiteY12" fmla="*/ 91171 h 9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066" h="91170">
                <a:moveTo>
                  <a:pt x="26740" y="91171"/>
                </a:moveTo>
                <a:cubicBezTo>
                  <a:pt x="10143" y="91171"/>
                  <a:pt x="0" y="83102"/>
                  <a:pt x="0" y="63393"/>
                </a:cubicBezTo>
                <a:lnTo>
                  <a:pt x="0" y="0"/>
                </a:lnTo>
                <a:lnTo>
                  <a:pt x="19248" y="0"/>
                </a:lnTo>
                <a:lnTo>
                  <a:pt x="19248" y="20171"/>
                </a:lnTo>
                <a:lnTo>
                  <a:pt x="44260" y="20171"/>
                </a:lnTo>
                <a:lnTo>
                  <a:pt x="44260" y="36537"/>
                </a:lnTo>
                <a:lnTo>
                  <a:pt x="19248" y="36537"/>
                </a:lnTo>
                <a:lnTo>
                  <a:pt x="19248" y="62471"/>
                </a:lnTo>
                <a:cubicBezTo>
                  <a:pt x="19248" y="70309"/>
                  <a:pt x="24205" y="73652"/>
                  <a:pt x="30775" y="73652"/>
                </a:cubicBezTo>
                <a:cubicBezTo>
                  <a:pt x="35846" y="73652"/>
                  <a:pt x="40687" y="72383"/>
                  <a:pt x="45067" y="69617"/>
                </a:cubicBezTo>
                <a:lnTo>
                  <a:pt x="45067" y="86330"/>
                </a:lnTo>
                <a:cubicBezTo>
                  <a:pt x="40111" y="89672"/>
                  <a:pt x="33771" y="91171"/>
                  <a:pt x="26856" y="91171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95" name="Freeform: Shape 694">
            <a:extLst>
              <a:ext uri="{FF2B5EF4-FFF2-40B4-BE49-F238E27FC236}">
                <a16:creationId xmlns:a16="http://schemas.microsoft.com/office/drawing/2014/main" id="{413726B7-C240-4E5D-82C2-239498EDE8C1}"/>
              </a:ext>
            </a:extLst>
          </p:cNvPr>
          <p:cNvSpPr/>
          <p:nvPr/>
        </p:nvSpPr>
        <p:spPr>
          <a:xfrm>
            <a:off x="1379207" y="6027317"/>
            <a:ext cx="66044" cy="103734"/>
          </a:xfrm>
          <a:custGeom>
            <a:avLst/>
            <a:gdLst>
              <a:gd name="connsiteX0" fmla="*/ 19133 w 66044"/>
              <a:gd name="connsiteY0" fmla="*/ 103734 h 103734"/>
              <a:gd name="connsiteX1" fmla="*/ 0 w 66044"/>
              <a:gd name="connsiteY1" fmla="*/ 103734 h 103734"/>
              <a:gd name="connsiteX2" fmla="*/ 0 w 66044"/>
              <a:gd name="connsiteY2" fmla="*/ 0 h 103734"/>
              <a:gd name="connsiteX3" fmla="*/ 19133 w 66044"/>
              <a:gd name="connsiteY3" fmla="*/ 0 h 103734"/>
              <a:gd name="connsiteX4" fmla="*/ 19133 w 66044"/>
              <a:gd name="connsiteY4" fmla="*/ 42300 h 103734"/>
              <a:gd name="connsiteX5" fmla="*/ 40226 w 66044"/>
              <a:gd name="connsiteY5" fmla="*/ 32619 h 103734"/>
              <a:gd name="connsiteX6" fmla="*/ 66044 w 66044"/>
              <a:gd name="connsiteY6" fmla="*/ 61088 h 103734"/>
              <a:gd name="connsiteX7" fmla="*/ 66044 w 66044"/>
              <a:gd name="connsiteY7" fmla="*/ 103619 h 103734"/>
              <a:gd name="connsiteX8" fmla="*/ 46680 w 66044"/>
              <a:gd name="connsiteY8" fmla="*/ 103619 h 103734"/>
              <a:gd name="connsiteX9" fmla="*/ 46680 w 66044"/>
              <a:gd name="connsiteY9" fmla="*/ 65699 h 103734"/>
              <a:gd name="connsiteX10" fmla="*/ 34348 w 66044"/>
              <a:gd name="connsiteY10" fmla="*/ 50945 h 103734"/>
              <a:gd name="connsiteX11" fmla="*/ 19018 w 66044"/>
              <a:gd name="connsiteY11" fmla="*/ 68465 h 103734"/>
              <a:gd name="connsiteX12" fmla="*/ 19018 w 66044"/>
              <a:gd name="connsiteY12" fmla="*/ 103619 h 10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044" h="103734">
                <a:moveTo>
                  <a:pt x="19133" y="103734"/>
                </a:moveTo>
                <a:lnTo>
                  <a:pt x="0" y="103734"/>
                </a:lnTo>
                <a:lnTo>
                  <a:pt x="0" y="0"/>
                </a:lnTo>
                <a:lnTo>
                  <a:pt x="19133" y="0"/>
                </a:lnTo>
                <a:lnTo>
                  <a:pt x="19133" y="42300"/>
                </a:lnTo>
                <a:cubicBezTo>
                  <a:pt x="24205" y="36307"/>
                  <a:pt x="31351" y="32619"/>
                  <a:pt x="40226" y="32619"/>
                </a:cubicBezTo>
                <a:cubicBezTo>
                  <a:pt x="56362" y="32619"/>
                  <a:pt x="66044" y="44952"/>
                  <a:pt x="66044" y="61088"/>
                </a:cubicBezTo>
                <a:lnTo>
                  <a:pt x="66044" y="103619"/>
                </a:lnTo>
                <a:lnTo>
                  <a:pt x="46680" y="103619"/>
                </a:lnTo>
                <a:lnTo>
                  <a:pt x="46680" y="65699"/>
                </a:lnTo>
                <a:cubicBezTo>
                  <a:pt x="46680" y="56478"/>
                  <a:pt x="42762" y="50945"/>
                  <a:pt x="34348" y="50945"/>
                </a:cubicBezTo>
                <a:cubicBezTo>
                  <a:pt x="24896" y="50945"/>
                  <a:pt x="19018" y="58783"/>
                  <a:pt x="19018" y="68465"/>
                </a:cubicBezTo>
                <a:lnTo>
                  <a:pt x="19018" y="103619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96" name="Freeform: Shape 695">
            <a:extLst>
              <a:ext uri="{FF2B5EF4-FFF2-40B4-BE49-F238E27FC236}">
                <a16:creationId xmlns:a16="http://schemas.microsoft.com/office/drawing/2014/main" id="{689422CD-469B-4B72-AB2B-65D347D756A3}"/>
              </a:ext>
            </a:extLst>
          </p:cNvPr>
          <p:cNvSpPr/>
          <p:nvPr/>
        </p:nvSpPr>
        <p:spPr>
          <a:xfrm>
            <a:off x="1493430" y="6060051"/>
            <a:ext cx="74573" cy="105578"/>
          </a:xfrm>
          <a:custGeom>
            <a:avLst/>
            <a:gdLst>
              <a:gd name="connsiteX0" fmla="*/ 19133 w 74573"/>
              <a:gd name="connsiteY0" fmla="*/ 63163 h 105578"/>
              <a:gd name="connsiteX1" fmla="*/ 19133 w 74573"/>
              <a:gd name="connsiteY1" fmla="*/ 105578 h 105578"/>
              <a:gd name="connsiteX2" fmla="*/ 0 w 74573"/>
              <a:gd name="connsiteY2" fmla="*/ 105578 h 105578"/>
              <a:gd name="connsiteX3" fmla="*/ 0 w 74573"/>
              <a:gd name="connsiteY3" fmla="*/ 1383 h 105578"/>
              <a:gd name="connsiteX4" fmla="*/ 19133 w 74573"/>
              <a:gd name="connsiteY4" fmla="*/ 1383 h 105578"/>
              <a:gd name="connsiteX5" fmla="*/ 19133 w 74573"/>
              <a:gd name="connsiteY5" fmla="*/ 9221 h 105578"/>
              <a:gd name="connsiteX6" fmla="*/ 39880 w 74573"/>
              <a:gd name="connsiteY6" fmla="*/ 0 h 105578"/>
              <a:gd name="connsiteX7" fmla="*/ 74573 w 74573"/>
              <a:gd name="connsiteY7" fmla="*/ 35961 h 105578"/>
              <a:gd name="connsiteX8" fmla="*/ 39880 w 74573"/>
              <a:gd name="connsiteY8" fmla="*/ 72499 h 105578"/>
              <a:gd name="connsiteX9" fmla="*/ 19133 w 74573"/>
              <a:gd name="connsiteY9" fmla="*/ 63278 h 105578"/>
              <a:gd name="connsiteX10" fmla="*/ 37229 w 74573"/>
              <a:gd name="connsiteY10" fmla="*/ 17865 h 105578"/>
              <a:gd name="connsiteX11" fmla="*/ 19133 w 74573"/>
              <a:gd name="connsiteY11" fmla="*/ 35961 h 105578"/>
              <a:gd name="connsiteX12" fmla="*/ 37229 w 74573"/>
              <a:gd name="connsiteY12" fmla="*/ 54633 h 105578"/>
              <a:gd name="connsiteX13" fmla="*/ 54979 w 74573"/>
              <a:gd name="connsiteY13" fmla="*/ 35961 h 105578"/>
              <a:gd name="connsiteX14" fmla="*/ 37229 w 74573"/>
              <a:gd name="connsiteY14" fmla="*/ 17865 h 10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573" h="105578">
                <a:moveTo>
                  <a:pt x="19133" y="63163"/>
                </a:moveTo>
                <a:lnTo>
                  <a:pt x="19133" y="105578"/>
                </a:lnTo>
                <a:lnTo>
                  <a:pt x="0" y="105578"/>
                </a:lnTo>
                <a:lnTo>
                  <a:pt x="0" y="1383"/>
                </a:lnTo>
                <a:lnTo>
                  <a:pt x="19133" y="1383"/>
                </a:lnTo>
                <a:lnTo>
                  <a:pt x="19133" y="9221"/>
                </a:lnTo>
                <a:cubicBezTo>
                  <a:pt x="24435" y="3458"/>
                  <a:pt x="31466" y="0"/>
                  <a:pt x="39880" y="0"/>
                </a:cubicBezTo>
                <a:cubicBezTo>
                  <a:pt x="60051" y="0"/>
                  <a:pt x="74573" y="15214"/>
                  <a:pt x="74573" y="35961"/>
                </a:cubicBezTo>
                <a:cubicBezTo>
                  <a:pt x="74573" y="56708"/>
                  <a:pt x="60166" y="72499"/>
                  <a:pt x="39880" y="72499"/>
                </a:cubicBezTo>
                <a:cubicBezTo>
                  <a:pt x="31466" y="72499"/>
                  <a:pt x="24435" y="69041"/>
                  <a:pt x="19133" y="63278"/>
                </a:cubicBezTo>
                <a:close/>
                <a:moveTo>
                  <a:pt x="37229" y="17865"/>
                </a:moveTo>
                <a:cubicBezTo>
                  <a:pt x="26856" y="17865"/>
                  <a:pt x="19133" y="25472"/>
                  <a:pt x="19133" y="35961"/>
                </a:cubicBezTo>
                <a:cubicBezTo>
                  <a:pt x="19133" y="46450"/>
                  <a:pt x="26856" y="54633"/>
                  <a:pt x="37229" y="54633"/>
                </a:cubicBezTo>
                <a:cubicBezTo>
                  <a:pt x="47602" y="54633"/>
                  <a:pt x="54979" y="46911"/>
                  <a:pt x="54979" y="35961"/>
                </a:cubicBezTo>
                <a:cubicBezTo>
                  <a:pt x="54979" y="25011"/>
                  <a:pt x="47372" y="17865"/>
                  <a:pt x="37229" y="1786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97" name="Freeform: Shape 696">
            <a:extLst>
              <a:ext uri="{FF2B5EF4-FFF2-40B4-BE49-F238E27FC236}">
                <a16:creationId xmlns:a16="http://schemas.microsoft.com/office/drawing/2014/main" id="{AC531CC6-7EC3-4055-AE13-977DCE3B046B}"/>
              </a:ext>
            </a:extLst>
          </p:cNvPr>
          <p:cNvSpPr/>
          <p:nvPr/>
        </p:nvSpPr>
        <p:spPr>
          <a:xfrm>
            <a:off x="1576763" y="6060051"/>
            <a:ext cx="69847" cy="72498"/>
          </a:xfrm>
          <a:custGeom>
            <a:avLst/>
            <a:gdLst>
              <a:gd name="connsiteX0" fmla="*/ 115 w 69847"/>
              <a:gd name="connsiteY0" fmla="*/ 36883 h 72498"/>
              <a:gd name="connsiteX1" fmla="*/ 35731 w 69847"/>
              <a:gd name="connsiteY1" fmla="*/ 0 h 72498"/>
              <a:gd name="connsiteX2" fmla="*/ 69848 w 69847"/>
              <a:gd name="connsiteY2" fmla="*/ 34463 h 72498"/>
              <a:gd name="connsiteX3" fmla="*/ 69387 w 69847"/>
              <a:gd name="connsiteY3" fmla="*/ 42531 h 72498"/>
              <a:gd name="connsiteX4" fmla="*/ 20747 w 69847"/>
              <a:gd name="connsiteY4" fmla="*/ 42531 h 72498"/>
              <a:gd name="connsiteX5" fmla="*/ 41033 w 69847"/>
              <a:gd name="connsiteY5" fmla="*/ 56362 h 72498"/>
              <a:gd name="connsiteX6" fmla="*/ 64085 w 69847"/>
              <a:gd name="connsiteY6" fmla="*/ 50023 h 72498"/>
              <a:gd name="connsiteX7" fmla="*/ 64085 w 69847"/>
              <a:gd name="connsiteY7" fmla="*/ 66044 h 72498"/>
              <a:gd name="connsiteX8" fmla="*/ 38958 w 69847"/>
              <a:gd name="connsiteY8" fmla="*/ 72499 h 72498"/>
              <a:gd name="connsiteX9" fmla="*/ 0 w 69847"/>
              <a:gd name="connsiteY9" fmla="*/ 36998 h 72498"/>
              <a:gd name="connsiteX10" fmla="*/ 50254 w 69847"/>
              <a:gd name="connsiteY10" fmla="*/ 29507 h 72498"/>
              <a:gd name="connsiteX11" fmla="*/ 35731 w 69847"/>
              <a:gd name="connsiteY11" fmla="*/ 15099 h 72498"/>
              <a:gd name="connsiteX12" fmla="*/ 20286 w 69847"/>
              <a:gd name="connsiteY12" fmla="*/ 29507 h 72498"/>
              <a:gd name="connsiteX13" fmla="*/ 50254 w 69847"/>
              <a:gd name="connsiteY13" fmla="*/ 29507 h 7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847" h="72498">
                <a:moveTo>
                  <a:pt x="115" y="36883"/>
                </a:moveTo>
                <a:cubicBezTo>
                  <a:pt x="115" y="15560"/>
                  <a:pt x="14408" y="0"/>
                  <a:pt x="35731" y="0"/>
                </a:cubicBezTo>
                <a:cubicBezTo>
                  <a:pt x="55901" y="0"/>
                  <a:pt x="69848" y="14408"/>
                  <a:pt x="69848" y="34463"/>
                </a:cubicBezTo>
                <a:cubicBezTo>
                  <a:pt x="69848" y="37229"/>
                  <a:pt x="69733" y="39880"/>
                  <a:pt x="69387" y="42531"/>
                </a:cubicBezTo>
                <a:lnTo>
                  <a:pt x="20747" y="42531"/>
                </a:lnTo>
                <a:cubicBezTo>
                  <a:pt x="23283" y="51060"/>
                  <a:pt x="30890" y="56362"/>
                  <a:pt x="41033" y="56362"/>
                </a:cubicBezTo>
                <a:cubicBezTo>
                  <a:pt x="49101" y="56362"/>
                  <a:pt x="56823" y="54287"/>
                  <a:pt x="64085" y="50023"/>
                </a:cubicBezTo>
                <a:lnTo>
                  <a:pt x="64085" y="66044"/>
                </a:lnTo>
                <a:cubicBezTo>
                  <a:pt x="56362" y="70424"/>
                  <a:pt x="47718" y="72499"/>
                  <a:pt x="38958" y="72499"/>
                </a:cubicBezTo>
                <a:cubicBezTo>
                  <a:pt x="16943" y="72499"/>
                  <a:pt x="0" y="58898"/>
                  <a:pt x="0" y="36998"/>
                </a:cubicBezTo>
                <a:close/>
                <a:moveTo>
                  <a:pt x="50254" y="29507"/>
                </a:moveTo>
                <a:cubicBezTo>
                  <a:pt x="49331" y="21323"/>
                  <a:pt x="44260" y="15099"/>
                  <a:pt x="35731" y="15099"/>
                </a:cubicBezTo>
                <a:cubicBezTo>
                  <a:pt x="27201" y="15099"/>
                  <a:pt x="21899" y="21208"/>
                  <a:pt x="20286" y="29507"/>
                </a:cubicBezTo>
                <a:lnTo>
                  <a:pt x="50254" y="2950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98" name="Freeform: Shape 697">
            <a:extLst>
              <a:ext uri="{FF2B5EF4-FFF2-40B4-BE49-F238E27FC236}">
                <a16:creationId xmlns:a16="http://schemas.microsoft.com/office/drawing/2014/main" id="{9A21ADE1-D18C-49FA-8977-FF523EC0DE77}"/>
              </a:ext>
            </a:extLst>
          </p:cNvPr>
          <p:cNvSpPr/>
          <p:nvPr/>
        </p:nvSpPr>
        <p:spPr>
          <a:xfrm>
            <a:off x="1655601" y="6060051"/>
            <a:ext cx="69847" cy="72498"/>
          </a:xfrm>
          <a:custGeom>
            <a:avLst/>
            <a:gdLst>
              <a:gd name="connsiteX0" fmla="*/ 115 w 69847"/>
              <a:gd name="connsiteY0" fmla="*/ 36883 h 72498"/>
              <a:gd name="connsiteX1" fmla="*/ 35731 w 69847"/>
              <a:gd name="connsiteY1" fmla="*/ 0 h 72498"/>
              <a:gd name="connsiteX2" fmla="*/ 69848 w 69847"/>
              <a:gd name="connsiteY2" fmla="*/ 34463 h 72498"/>
              <a:gd name="connsiteX3" fmla="*/ 69387 w 69847"/>
              <a:gd name="connsiteY3" fmla="*/ 42531 h 72498"/>
              <a:gd name="connsiteX4" fmla="*/ 20747 w 69847"/>
              <a:gd name="connsiteY4" fmla="*/ 42531 h 72498"/>
              <a:gd name="connsiteX5" fmla="*/ 41033 w 69847"/>
              <a:gd name="connsiteY5" fmla="*/ 56362 h 72498"/>
              <a:gd name="connsiteX6" fmla="*/ 64085 w 69847"/>
              <a:gd name="connsiteY6" fmla="*/ 50023 h 72498"/>
              <a:gd name="connsiteX7" fmla="*/ 64085 w 69847"/>
              <a:gd name="connsiteY7" fmla="*/ 66044 h 72498"/>
              <a:gd name="connsiteX8" fmla="*/ 38958 w 69847"/>
              <a:gd name="connsiteY8" fmla="*/ 72499 h 72498"/>
              <a:gd name="connsiteX9" fmla="*/ 0 w 69847"/>
              <a:gd name="connsiteY9" fmla="*/ 36998 h 72498"/>
              <a:gd name="connsiteX10" fmla="*/ 50254 w 69847"/>
              <a:gd name="connsiteY10" fmla="*/ 29507 h 72498"/>
              <a:gd name="connsiteX11" fmla="*/ 35731 w 69847"/>
              <a:gd name="connsiteY11" fmla="*/ 15099 h 72498"/>
              <a:gd name="connsiteX12" fmla="*/ 20286 w 69847"/>
              <a:gd name="connsiteY12" fmla="*/ 29507 h 72498"/>
              <a:gd name="connsiteX13" fmla="*/ 50254 w 69847"/>
              <a:gd name="connsiteY13" fmla="*/ 29507 h 7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847" h="72498">
                <a:moveTo>
                  <a:pt x="115" y="36883"/>
                </a:moveTo>
                <a:cubicBezTo>
                  <a:pt x="115" y="15560"/>
                  <a:pt x="14408" y="0"/>
                  <a:pt x="35731" y="0"/>
                </a:cubicBezTo>
                <a:cubicBezTo>
                  <a:pt x="55901" y="0"/>
                  <a:pt x="69848" y="14408"/>
                  <a:pt x="69848" y="34463"/>
                </a:cubicBezTo>
                <a:cubicBezTo>
                  <a:pt x="69848" y="37229"/>
                  <a:pt x="69733" y="39880"/>
                  <a:pt x="69387" y="42531"/>
                </a:cubicBezTo>
                <a:lnTo>
                  <a:pt x="20747" y="42531"/>
                </a:lnTo>
                <a:cubicBezTo>
                  <a:pt x="23283" y="51060"/>
                  <a:pt x="30890" y="56362"/>
                  <a:pt x="41033" y="56362"/>
                </a:cubicBezTo>
                <a:cubicBezTo>
                  <a:pt x="49101" y="56362"/>
                  <a:pt x="56824" y="54287"/>
                  <a:pt x="64085" y="50023"/>
                </a:cubicBezTo>
                <a:lnTo>
                  <a:pt x="64085" y="66044"/>
                </a:lnTo>
                <a:cubicBezTo>
                  <a:pt x="56362" y="70424"/>
                  <a:pt x="47718" y="72499"/>
                  <a:pt x="38958" y="72499"/>
                </a:cubicBezTo>
                <a:cubicBezTo>
                  <a:pt x="16943" y="72499"/>
                  <a:pt x="0" y="58898"/>
                  <a:pt x="0" y="36998"/>
                </a:cubicBezTo>
                <a:close/>
                <a:moveTo>
                  <a:pt x="50254" y="29507"/>
                </a:moveTo>
                <a:cubicBezTo>
                  <a:pt x="49331" y="21323"/>
                  <a:pt x="44260" y="15099"/>
                  <a:pt x="35731" y="15099"/>
                </a:cubicBezTo>
                <a:cubicBezTo>
                  <a:pt x="27201" y="15099"/>
                  <a:pt x="21899" y="21208"/>
                  <a:pt x="20286" y="29507"/>
                </a:cubicBezTo>
                <a:lnTo>
                  <a:pt x="50254" y="2950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99" name="Freeform: Shape 698">
            <a:extLst>
              <a:ext uri="{FF2B5EF4-FFF2-40B4-BE49-F238E27FC236}">
                <a16:creationId xmlns:a16="http://schemas.microsoft.com/office/drawing/2014/main" id="{1C84D858-C5FC-455E-BCED-EBF82DB75750}"/>
              </a:ext>
            </a:extLst>
          </p:cNvPr>
          <p:cNvSpPr/>
          <p:nvPr/>
        </p:nvSpPr>
        <p:spPr>
          <a:xfrm>
            <a:off x="1739511" y="6060051"/>
            <a:ext cx="43337" cy="71000"/>
          </a:xfrm>
          <a:custGeom>
            <a:avLst/>
            <a:gdLst>
              <a:gd name="connsiteX0" fmla="*/ 19133 w 43337"/>
              <a:gd name="connsiteY0" fmla="*/ 71000 h 71000"/>
              <a:gd name="connsiteX1" fmla="*/ 0 w 43337"/>
              <a:gd name="connsiteY1" fmla="*/ 71000 h 71000"/>
              <a:gd name="connsiteX2" fmla="*/ 0 w 43337"/>
              <a:gd name="connsiteY2" fmla="*/ 1383 h 71000"/>
              <a:gd name="connsiteX3" fmla="*/ 19133 w 43337"/>
              <a:gd name="connsiteY3" fmla="*/ 1383 h 71000"/>
              <a:gd name="connsiteX4" fmla="*/ 19133 w 43337"/>
              <a:gd name="connsiteY4" fmla="*/ 13946 h 71000"/>
              <a:gd name="connsiteX5" fmla="*/ 43338 w 43337"/>
              <a:gd name="connsiteY5" fmla="*/ 0 h 71000"/>
              <a:gd name="connsiteX6" fmla="*/ 43338 w 43337"/>
              <a:gd name="connsiteY6" fmla="*/ 21092 h 71000"/>
              <a:gd name="connsiteX7" fmla="*/ 19133 w 43337"/>
              <a:gd name="connsiteY7" fmla="*/ 40571 h 71000"/>
              <a:gd name="connsiteX8" fmla="*/ 19133 w 43337"/>
              <a:gd name="connsiteY8" fmla="*/ 71000 h 7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37" h="71000">
                <a:moveTo>
                  <a:pt x="19133" y="71000"/>
                </a:moveTo>
                <a:lnTo>
                  <a:pt x="0" y="71000"/>
                </a:lnTo>
                <a:lnTo>
                  <a:pt x="0" y="1383"/>
                </a:lnTo>
                <a:lnTo>
                  <a:pt x="19133" y="1383"/>
                </a:lnTo>
                <a:lnTo>
                  <a:pt x="19133" y="13946"/>
                </a:lnTo>
                <a:cubicBezTo>
                  <a:pt x="24781" y="4956"/>
                  <a:pt x="32965" y="0"/>
                  <a:pt x="43338" y="0"/>
                </a:cubicBezTo>
                <a:lnTo>
                  <a:pt x="43338" y="21092"/>
                </a:lnTo>
                <a:cubicBezTo>
                  <a:pt x="30890" y="18441"/>
                  <a:pt x="19133" y="25818"/>
                  <a:pt x="19133" y="40571"/>
                </a:cubicBezTo>
                <a:lnTo>
                  <a:pt x="19133" y="7100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00" name="Freeform: Shape 699">
            <a:extLst>
              <a:ext uri="{FF2B5EF4-FFF2-40B4-BE49-F238E27FC236}">
                <a16:creationId xmlns:a16="http://schemas.microsoft.com/office/drawing/2014/main" id="{052C0ADC-B404-4234-A3D3-C3171D037912}"/>
              </a:ext>
            </a:extLst>
          </p:cNvPr>
          <p:cNvSpPr/>
          <p:nvPr/>
        </p:nvSpPr>
        <p:spPr>
          <a:xfrm>
            <a:off x="1823766" y="6060051"/>
            <a:ext cx="74573" cy="105578"/>
          </a:xfrm>
          <a:custGeom>
            <a:avLst/>
            <a:gdLst>
              <a:gd name="connsiteX0" fmla="*/ 19133 w 74573"/>
              <a:gd name="connsiteY0" fmla="*/ 63163 h 105578"/>
              <a:gd name="connsiteX1" fmla="*/ 19133 w 74573"/>
              <a:gd name="connsiteY1" fmla="*/ 105578 h 105578"/>
              <a:gd name="connsiteX2" fmla="*/ 0 w 74573"/>
              <a:gd name="connsiteY2" fmla="*/ 105578 h 105578"/>
              <a:gd name="connsiteX3" fmla="*/ 0 w 74573"/>
              <a:gd name="connsiteY3" fmla="*/ 1383 h 105578"/>
              <a:gd name="connsiteX4" fmla="*/ 19133 w 74573"/>
              <a:gd name="connsiteY4" fmla="*/ 1383 h 105578"/>
              <a:gd name="connsiteX5" fmla="*/ 19133 w 74573"/>
              <a:gd name="connsiteY5" fmla="*/ 9221 h 105578"/>
              <a:gd name="connsiteX6" fmla="*/ 39880 w 74573"/>
              <a:gd name="connsiteY6" fmla="*/ 0 h 105578"/>
              <a:gd name="connsiteX7" fmla="*/ 74574 w 74573"/>
              <a:gd name="connsiteY7" fmla="*/ 35961 h 105578"/>
              <a:gd name="connsiteX8" fmla="*/ 39880 w 74573"/>
              <a:gd name="connsiteY8" fmla="*/ 72499 h 105578"/>
              <a:gd name="connsiteX9" fmla="*/ 19133 w 74573"/>
              <a:gd name="connsiteY9" fmla="*/ 63278 h 105578"/>
              <a:gd name="connsiteX10" fmla="*/ 37229 w 74573"/>
              <a:gd name="connsiteY10" fmla="*/ 17865 h 105578"/>
              <a:gd name="connsiteX11" fmla="*/ 19133 w 74573"/>
              <a:gd name="connsiteY11" fmla="*/ 35961 h 105578"/>
              <a:gd name="connsiteX12" fmla="*/ 37229 w 74573"/>
              <a:gd name="connsiteY12" fmla="*/ 54633 h 105578"/>
              <a:gd name="connsiteX13" fmla="*/ 54979 w 74573"/>
              <a:gd name="connsiteY13" fmla="*/ 35961 h 105578"/>
              <a:gd name="connsiteX14" fmla="*/ 37229 w 74573"/>
              <a:gd name="connsiteY14" fmla="*/ 17865 h 10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573" h="105578">
                <a:moveTo>
                  <a:pt x="19133" y="63163"/>
                </a:moveTo>
                <a:lnTo>
                  <a:pt x="19133" y="105578"/>
                </a:lnTo>
                <a:lnTo>
                  <a:pt x="0" y="105578"/>
                </a:lnTo>
                <a:lnTo>
                  <a:pt x="0" y="1383"/>
                </a:lnTo>
                <a:lnTo>
                  <a:pt x="19133" y="1383"/>
                </a:lnTo>
                <a:lnTo>
                  <a:pt x="19133" y="9221"/>
                </a:lnTo>
                <a:cubicBezTo>
                  <a:pt x="24435" y="3458"/>
                  <a:pt x="31466" y="0"/>
                  <a:pt x="39880" y="0"/>
                </a:cubicBezTo>
                <a:cubicBezTo>
                  <a:pt x="60051" y="0"/>
                  <a:pt x="74574" y="15214"/>
                  <a:pt x="74574" y="35961"/>
                </a:cubicBezTo>
                <a:cubicBezTo>
                  <a:pt x="74574" y="56708"/>
                  <a:pt x="60166" y="72499"/>
                  <a:pt x="39880" y="72499"/>
                </a:cubicBezTo>
                <a:cubicBezTo>
                  <a:pt x="31466" y="72499"/>
                  <a:pt x="24435" y="69041"/>
                  <a:pt x="19133" y="63278"/>
                </a:cubicBezTo>
                <a:close/>
                <a:moveTo>
                  <a:pt x="37229" y="17865"/>
                </a:moveTo>
                <a:cubicBezTo>
                  <a:pt x="26856" y="17865"/>
                  <a:pt x="19133" y="25472"/>
                  <a:pt x="19133" y="35961"/>
                </a:cubicBezTo>
                <a:cubicBezTo>
                  <a:pt x="19133" y="46450"/>
                  <a:pt x="26856" y="54633"/>
                  <a:pt x="37229" y="54633"/>
                </a:cubicBezTo>
                <a:cubicBezTo>
                  <a:pt x="47603" y="54633"/>
                  <a:pt x="54979" y="46911"/>
                  <a:pt x="54979" y="35961"/>
                </a:cubicBezTo>
                <a:cubicBezTo>
                  <a:pt x="54979" y="25011"/>
                  <a:pt x="47372" y="17865"/>
                  <a:pt x="37229" y="1786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01" name="Freeform: Shape 700">
            <a:extLst>
              <a:ext uri="{FF2B5EF4-FFF2-40B4-BE49-F238E27FC236}">
                <a16:creationId xmlns:a16="http://schemas.microsoft.com/office/drawing/2014/main" id="{572768C9-E7EF-4C0C-B595-78C3C278F656}"/>
              </a:ext>
            </a:extLst>
          </p:cNvPr>
          <p:cNvSpPr/>
          <p:nvPr/>
        </p:nvSpPr>
        <p:spPr>
          <a:xfrm>
            <a:off x="1912171" y="6060051"/>
            <a:ext cx="43338" cy="71000"/>
          </a:xfrm>
          <a:custGeom>
            <a:avLst/>
            <a:gdLst>
              <a:gd name="connsiteX0" fmla="*/ 19133 w 43338"/>
              <a:gd name="connsiteY0" fmla="*/ 71000 h 71000"/>
              <a:gd name="connsiteX1" fmla="*/ 0 w 43338"/>
              <a:gd name="connsiteY1" fmla="*/ 71000 h 71000"/>
              <a:gd name="connsiteX2" fmla="*/ 0 w 43338"/>
              <a:gd name="connsiteY2" fmla="*/ 1383 h 71000"/>
              <a:gd name="connsiteX3" fmla="*/ 19133 w 43338"/>
              <a:gd name="connsiteY3" fmla="*/ 1383 h 71000"/>
              <a:gd name="connsiteX4" fmla="*/ 19133 w 43338"/>
              <a:gd name="connsiteY4" fmla="*/ 13946 h 71000"/>
              <a:gd name="connsiteX5" fmla="*/ 43338 w 43338"/>
              <a:gd name="connsiteY5" fmla="*/ 0 h 71000"/>
              <a:gd name="connsiteX6" fmla="*/ 43338 w 43338"/>
              <a:gd name="connsiteY6" fmla="*/ 21092 h 71000"/>
              <a:gd name="connsiteX7" fmla="*/ 19133 w 43338"/>
              <a:gd name="connsiteY7" fmla="*/ 40571 h 71000"/>
              <a:gd name="connsiteX8" fmla="*/ 19133 w 43338"/>
              <a:gd name="connsiteY8" fmla="*/ 71000 h 7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38" h="71000">
                <a:moveTo>
                  <a:pt x="19133" y="71000"/>
                </a:moveTo>
                <a:lnTo>
                  <a:pt x="0" y="71000"/>
                </a:lnTo>
                <a:lnTo>
                  <a:pt x="0" y="1383"/>
                </a:lnTo>
                <a:lnTo>
                  <a:pt x="19133" y="1383"/>
                </a:lnTo>
                <a:lnTo>
                  <a:pt x="19133" y="13946"/>
                </a:lnTo>
                <a:cubicBezTo>
                  <a:pt x="24781" y="4956"/>
                  <a:pt x="32965" y="0"/>
                  <a:pt x="43338" y="0"/>
                </a:cubicBezTo>
                <a:lnTo>
                  <a:pt x="43338" y="21092"/>
                </a:lnTo>
                <a:cubicBezTo>
                  <a:pt x="30890" y="18441"/>
                  <a:pt x="19133" y="25818"/>
                  <a:pt x="19133" y="40571"/>
                </a:cubicBezTo>
                <a:lnTo>
                  <a:pt x="19133" y="7100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02" name="Freeform: Shape 701">
            <a:extLst>
              <a:ext uri="{FF2B5EF4-FFF2-40B4-BE49-F238E27FC236}">
                <a16:creationId xmlns:a16="http://schemas.microsoft.com/office/drawing/2014/main" id="{858E38DF-2EA6-4DFA-A11D-F58A9200A617}"/>
              </a:ext>
            </a:extLst>
          </p:cNvPr>
          <p:cNvSpPr/>
          <p:nvPr/>
        </p:nvSpPr>
        <p:spPr>
          <a:xfrm>
            <a:off x="1960235" y="6060051"/>
            <a:ext cx="69847" cy="72498"/>
          </a:xfrm>
          <a:custGeom>
            <a:avLst/>
            <a:gdLst>
              <a:gd name="connsiteX0" fmla="*/ 115 w 69847"/>
              <a:gd name="connsiteY0" fmla="*/ 36883 h 72498"/>
              <a:gd name="connsiteX1" fmla="*/ 35731 w 69847"/>
              <a:gd name="connsiteY1" fmla="*/ 0 h 72498"/>
              <a:gd name="connsiteX2" fmla="*/ 69848 w 69847"/>
              <a:gd name="connsiteY2" fmla="*/ 34463 h 72498"/>
              <a:gd name="connsiteX3" fmla="*/ 69387 w 69847"/>
              <a:gd name="connsiteY3" fmla="*/ 42531 h 72498"/>
              <a:gd name="connsiteX4" fmla="*/ 20747 w 69847"/>
              <a:gd name="connsiteY4" fmla="*/ 42531 h 72498"/>
              <a:gd name="connsiteX5" fmla="*/ 41033 w 69847"/>
              <a:gd name="connsiteY5" fmla="*/ 56362 h 72498"/>
              <a:gd name="connsiteX6" fmla="*/ 64085 w 69847"/>
              <a:gd name="connsiteY6" fmla="*/ 50023 h 72498"/>
              <a:gd name="connsiteX7" fmla="*/ 64085 w 69847"/>
              <a:gd name="connsiteY7" fmla="*/ 66044 h 72498"/>
              <a:gd name="connsiteX8" fmla="*/ 38958 w 69847"/>
              <a:gd name="connsiteY8" fmla="*/ 72499 h 72498"/>
              <a:gd name="connsiteX9" fmla="*/ 0 w 69847"/>
              <a:gd name="connsiteY9" fmla="*/ 36998 h 72498"/>
              <a:gd name="connsiteX10" fmla="*/ 50253 w 69847"/>
              <a:gd name="connsiteY10" fmla="*/ 29507 h 72498"/>
              <a:gd name="connsiteX11" fmla="*/ 35731 w 69847"/>
              <a:gd name="connsiteY11" fmla="*/ 15099 h 72498"/>
              <a:gd name="connsiteX12" fmla="*/ 20286 w 69847"/>
              <a:gd name="connsiteY12" fmla="*/ 29507 h 72498"/>
              <a:gd name="connsiteX13" fmla="*/ 50253 w 69847"/>
              <a:gd name="connsiteY13" fmla="*/ 29507 h 7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847" h="72498">
                <a:moveTo>
                  <a:pt x="115" y="36883"/>
                </a:moveTo>
                <a:cubicBezTo>
                  <a:pt x="115" y="15560"/>
                  <a:pt x="14408" y="0"/>
                  <a:pt x="35731" y="0"/>
                </a:cubicBezTo>
                <a:cubicBezTo>
                  <a:pt x="55901" y="0"/>
                  <a:pt x="69848" y="14408"/>
                  <a:pt x="69848" y="34463"/>
                </a:cubicBezTo>
                <a:cubicBezTo>
                  <a:pt x="69848" y="37229"/>
                  <a:pt x="69732" y="39880"/>
                  <a:pt x="69387" y="42531"/>
                </a:cubicBezTo>
                <a:lnTo>
                  <a:pt x="20747" y="42531"/>
                </a:lnTo>
                <a:cubicBezTo>
                  <a:pt x="23282" y="51060"/>
                  <a:pt x="30890" y="56362"/>
                  <a:pt x="41033" y="56362"/>
                </a:cubicBezTo>
                <a:cubicBezTo>
                  <a:pt x="49101" y="56362"/>
                  <a:pt x="56823" y="54287"/>
                  <a:pt x="64085" y="50023"/>
                </a:cubicBezTo>
                <a:lnTo>
                  <a:pt x="64085" y="66044"/>
                </a:lnTo>
                <a:cubicBezTo>
                  <a:pt x="56362" y="70424"/>
                  <a:pt x="47718" y="72499"/>
                  <a:pt x="38958" y="72499"/>
                </a:cubicBezTo>
                <a:cubicBezTo>
                  <a:pt x="16943" y="72499"/>
                  <a:pt x="0" y="58898"/>
                  <a:pt x="0" y="36998"/>
                </a:cubicBezTo>
                <a:close/>
                <a:moveTo>
                  <a:pt x="50253" y="29507"/>
                </a:moveTo>
                <a:cubicBezTo>
                  <a:pt x="49331" y="21323"/>
                  <a:pt x="44260" y="15099"/>
                  <a:pt x="35731" y="15099"/>
                </a:cubicBezTo>
                <a:cubicBezTo>
                  <a:pt x="27201" y="15099"/>
                  <a:pt x="21899" y="21208"/>
                  <a:pt x="20286" y="29507"/>
                </a:cubicBezTo>
                <a:lnTo>
                  <a:pt x="50253" y="2950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03" name="Freeform: Shape 702">
            <a:extLst>
              <a:ext uri="{FF2B5EF4-FFF2-40B4-BE49-F238E27FC236}">
                <a16:creationId xmlns:a16="http://schemas.microsoft.com/office/drawing/2014/main" id="{257996B5-4A96-477F-9062-EBFC8DD53D0F}"/>
              </a:ext>
            </a:extLst>
          </p:cNvPr>
          <p:cNvSpPr/>
          <p:nvPr/>
        </p:nvSpPr>
        <p:spPr>
          <a:xfrm>
            <a:off x="2040110" y="6059936"/>
            <a:ext cx="52674" cy="72268"/>
          </a:xfrm>
          <a:custGeom>
            <a:avLst/>
            <a:gdLst>
              <a:gd name="connsiteX0" fmla="*/ 24320 w 52674"/>
              <a:gd name="connsiteY0" fmla="*/ 58437 h 72268"/>
              <a:gd name="connsiteX1" fmla="*/ 33425 w 52674"/>
              <a:gd name="connsiteY1" fmla="*/ 52328 h 72268"/>
              <a:gd name="connsiteX2" fmla="*/ 28585 w 52674"/>
              <a:gd name="connsiteY2" fmla="*/ 46335 h 72268"/>
              <a:gd name="connsiteX3" fmla="*/ 15560 w 52674"/>
              <a:gd name="connsiteY3" fmla="*/ 40917 h 72268"/>
              <a:gd name="connsiteX4" fmla="*/ 115 w 52674"/>
              <a:gd name="connsiteY4" fmla="*/ 21323 h 72268"/>
              <a:gd name="connsiteX5" fmla="*/ 26510 w 52674"/>
              <a:gd name="connsiteY5" fmla="*/ 0 h 72268"/>
              <a:gd name="connsiteX6" fmla="*/ 48640 w 52674"/>
              <a:gd name="connsiteY6" fmla="*/ 5648 h 72268"/>
              <a:gd name="connsiteX7" fmla="*/ 48640 w 52674"/>
              <a:gd name="connsiteY7" fmla="*/ 23167 h 72268"/>
              <a:gd name="connsiteX8" fmla="*/ 27547 w 52674"/>
              <a:gd name="connsiteY8" fmla="*/ 13601 h 72268"/>
              <a:gd name="connsiteX9" fmla="*/ 19133 w 52674"/>
              <a:gd name="connsiteY9" fmla="*/ 19364 h 72268"/>
              <a:gd name="connsiteX10" fmla="*/ 24551 w 52674"/>
              <a:gd name="connsiteY10" fmla="*/ 25357 h 72268"/>
              <a:gd name="connsiteX11" fmla="*/ 38036 w 52674"/>
              <a:gd name="connsiteY11" fmla="*/ 31120 h 72268"/>
              <a:gd name="connsiteX12" fmla="*/ 52674 w 52674"/>
              <a:gd name="connsiteY12" fmla="*/ 49216 h 72268"/>
              <a:gd name="connsiteX13" fmla="*/ 23974 w 52674"/>
              <a:gd name="connsiteY13" fmla="*/ 72269 h 72268"/>
              <a:gd name="connsiteX14" fmla="*/ 0 w 52674"/>
              <a:gd name="connsiteY14" fmla="*/ 65583 h 72268"/>
              <a:gd name="connsiteX15" fmla="*/ 0 w 52674"/>
              <a:gd name="connsiteY15" fmla="*/ 47372 h 72268"/>
              <a:gd name="connsiteX16" fmla="*/ 24320 w 52674"/>
              <a:gd name="connsiteY16" fmla="*/ 58206 h 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674" h="72268">
                <a:moveTo>
                  <a:pt x="24320" y="58437"/>
                </a:moveTo>
                <a:cubicBezTo>
                  <a:pt x="29968" y="58437"/>
                  <a:pt x="33425" y="56132"/>
                  <a:pt x="33425" y="52328"/>
                </a:cubicBezTo>
                <a:cubicBezTo>
                  <a:pt x="33425" y="49793"/>
                  <a:pt x="32273" y="48063"/>
                  <a:pt x="28585" y="46335"/>
                </a:cubicBezTo>
                <a:lnTo>
                  <a:pt x="15560" y="40917"/>
                </a:lnTo>
                <a:cubicBezTo>
                  <a:pt x="6109" y="36884"/>
                  <a:pt x="115" y="31927"/>
                  <a:pt x="115" y="21323"/>
                </a:cubicBezTo>
                <a:cubicBezTo>
                  <a:pt x="115" y="8068"/>
                  <a:pt x="10604" y="0"/>
                  <a:pt x="26510" y="0"/>
                </a:cubicBezTo>
                <a:cubicBezTo>
                  <a:pt x="34809" y="0"/>
                  <a:pt x="42531" y="1959"/>
                  <a:pt x="48640" y="5648"/>
                </a:cubicBezTo>
                <a:lnTo>
                  <a:pt x="48640" y="23167"/>
                </a:lnTo>
                <a:cubicBezTo>
                  <a:pt x="41840" y="17174"/>
                  <a:pt x="33887" y="13601"/>
                  <a:pt x="27547" y="13601"/>
                </a:cubicBezTo>
                <a:cubicBezTo>
                  <a:pt x="22245" y="13601"/>
                  <a:pt x="19133" y="15791"/>
                  <a:pt x="19133" y="19364"/>
                </a:cubicBezTo>
                <a:cubicBezTo>
                  <a:pt x="19133" y="22245"/>
                  <a:pt x="20516" y="23744"/>
                  <a:pt x="24551" y="25357"/>
                </a:cubicBezTo>
                <a:lnTo>
                  <a:pt x="38036" y="31120"/>
                </a:lnTo>
                <a:cubicBezTo>
                  <a:pt x="47948" y="35385"/>
                  <a:pt x="52674" y="40687"/>
                  <a:pt x="52674" y="49216"/>
                </a:cubicBezTo>
                <a:cubicBezTo>
                  <a:pt x="52674" y="63854"/>
                  <a:pt x="40341" y="72269"/>
                  <a:pt x="23974" y="72269"/>
                </a:cubicBezTo>
                <a:cubicBezTo>
                  <a:pt x="14869" y="72269"/>
                  <a:pt x="6224" y="69732"/>
                  <a:pt x="0" y="65583"/>
                </a:cubicBezTo>
                <a:lnTo>
                  <a:pt x="0" y="47372"/>
                </a:lnTo>
                <a:cubicBezTo>
                  <a:pt x="7607" y="54518"/>
                  <a:pt x="16367" y="58206"/>
                  <a:pt x="24320" y="58206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04" name="Freeform: Shape 703">
            <a:extLst>
              <a:ext uri="{FF2B5EF4-FFF2-40B4-BE49-F238E27FC236}">
                <a16:creationId xmlns:a16="http://schemas.microsoft.com/office/drawing/2014/main" id="{BB123B72-37B5-4E60-92C4-399E58BC8043}"/>
              </a:ext>
            </a:extLst>
          </p:cNvPr>
          <p:cNvSpPr/>
          <p:nvPr/>
        </p:nvSpPr>
        <p:spPr>
          <a:xfrm>
            <a:off x="2102236" y="6059936"/>
            <a:ext cx="52674" cy="72268"/>
          </a:xfrm>
          <a:custGeom>
            <a:avLst/>
            <a:gdLst>
              <a:gd name="connsiteX0" fmla="*/ 24320 w 52674"/>
              <a:gd name="connsiteY0" fmla="*/ 58437 h 72268"/>
              <a:gd name="connsiteX1" fmla="*/ 33425 w 52674"/>
              <a:gd name="connsiteY1" fmla="*/ 52328 h 72268"/>
              <a:gd name="connsiteX2" fmla="*/ 28585 w 52674"/>
              <a:gd name="connsiteY2" fmla="*/ 46335 h 72268"/>
              <a:gd name="connsiteX3" fmla="*/ 15560 w 52674"/>
              <a:gd name="connsiteY3" fmla="*/ 40917 h 72268"/>
              <a:gd name="connsiteX4" fmla="*/ 115 w 52674"/>
              <a:gd name="connsiteY4" fmla="*/ 21323 h 72268"/>
              <a:gd name="connsiteX5" fmla="*/ 26510 w 52674"/>
              <a:gd name="connsiteY5" fmla="*/ 0 h 72268"/>
              <a:gd name="connsiteX6" fmla="*/ 48640 w 52674"/>
              <a:gd name="connsiteY6" fmla="*/ 5648 h 72268"/>
              <a:gd name="connsiteX7" fmla="*/ 48640 w 52674"/>
              <a:gd name="connsiteY7" fmla="*/ 23167 h 72268"/>
              <a:gd name="connsiteX8" fmla="*/ 27547 w 52674"/>
              <a:gd name="connsiteY8" fmla="*/ 13601 h 72268"/>
              <a:gd name="connsiteX9" fmla="*/ 19133 w 52674"/>
              <a:gd name="connsiteY9" fmla="*/ 19364 h 72268"/>
              <a:gd name="connsiteX10" fmla="*/ 24551 w 52674"/>
              <a:gd name="connsiteY10" fmla="*/ 25357 h 72268"/>
              <a:gd name="connsiteX11" fmla="*/ 38036 w 52674"/>
              <a:gd name="connsiteY11" fmla="*/ 31120 h 72268"/>
              <a:gd name="connsiteX12" fmla="*/ 52674 w 52674"/>
              <a:gd name="connsiteY12" fmla="*/ 49216 h 72268"/>
              <a:gd name="connsiteX13" fmla="*/ 23974 w 52674"/>
              <a:gd name="connsiteY13" fmla="*/ 72269 h 72268"/>
              <a:gd name="connsiteX14" fmla="*/ 0 w 52674"/>
              <a:gd name="connsiteY14" fmla="*/ 65583 h 72268"/>
              <a:gd name="connsiteX15" fmla="*/ 0 w 52674"/>
              <a:gd name="connsiteY15" fmla="*/ 47372 h 72268"/>
              <a:gd name="connsiteX16" fmla="*/ 24320 w 52674"/>
              <a:gd name="connsiteY16" fmla="*/ 58206 h 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674" h="72268">
                <a:moveTo>
                  <a:pt x="24320" y="58437"/>
                </a:moveTo>
                <a:cubicBezTo>
                  <a:pt x="29968" y="58437"/>
                  <a:pt x="33425" y="56132"/>
                  <a:pt x="33425" y="52328"/>
                </a:cubicBezTo>
                <a:cubicBezTo>
                  <a:pt x="33425" y="49793"/>
                  <a:pt x="32273" y="48063"/>
                  <a:pt x="28585" y="46335"/>
                </a:cubicBezTo>
                <a:lnTo>
                  <a:pt x="15560" y="40917"/>
                </a:lnTo>
                <a:cubicBezTo>
                  <a:pt x="6109" y="36884"/>
                  <a:pt x="115" y="31927"/>
                  <a:pt x="115" y="21323"/>
                </a:cubicBezTo>
                <a:cubicBezTo>
                  <a:pt x="115" y="8068"/>
                  <a:pt x="10604" y="0"/>
                  <a:pt x="26510" y="0"/>
                </a:cubicBezTo>
                <a:cubicBezTo>
                  <a:pt x="34809" y="0"/>
                  <a:pt x="42531" y="1959"/>
                  <a:pt x="48640" y="5648"/>
                </a:cubicBezTo>
                <a:lnTo>
                  <a:pt x="48640" y="23167"/>
                </a:lnTo>
                <a:cubicBezTo>
                  <a:pt x="41840" y="17174"/>
                  <a:pt x="33887" y="13601"/>
                  <a:pt x="27547" y="13601"/>
                </a:cubicBezTo>
                <a:cubicBezTo>
                  <a:pt x="22245" y="13601"/>
                  <a:pt x="19133" y="15791"/>
                  <a:pt x="19133" y="19364"/>
                </a:cubicBezTo>
                <a:cubicBezTo>
                  <a:pt x="19133" y="22245"/>
                  <a:pt x="20516" y="23744"/>
                  <a:pt x="24551" y="25357"/>
                </a:cubicBezTo>
                <a:lnTo>
                  <a:pt x="38036" y="31120"/>
                </a:lnTo>
                <a:cubicBezTo>
                  <a:pt x="47948" y="35385"/>
                  <a:pt x="52674" y="40687"/>
                  <a:pt x="52674" y="49216"/>
                </a:cubicBezTo>
                <a:cubicBezTo>
                  <a:pt x="52674" y="63854"/>
                  <a:pt x="40341" y="72269"/>
                  <a:pt x="23974" y="72269"/>
                </a:cubicBezTo>
                <a:cubicBezTo>
                  <a:pt x="14869" y="72269"/>
                  <a:pt x="6224" y="69732"/>
                  <a:pt x="0" y="65583"/>
                </a:cubicBezTo>
                <a:lnTo>
                  <a:pt x="0" y="47372"/>
                </a:lnTo>
                <a:cubicBezTo>
                  <a:pt x="7607" y="54518"/>
                  <a:pt x="16367" y="58206"/>
                  <a:pt x="24320" y="58206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05" name="Freeform: Shape 704">
            <a:extLst>
              <a:ext uri="{FF2B5EF4-FFF2-40B4-BE49-F238E27FC236}">
                <a16:creationId xmlns:a16="http://schemas.microsoft.com/office/drawing/2014/main" id="{E6946245-97B8-42A2-8507-FF53281FEFDF}"/>
              </a:ext>
            </a:extLst>
          </p:cNvPr>
          <p:cNvSpPr/>
          <p:nvPr/>
        </p:nvSpPr>
        <p:spPr>
          <a:xfrm>
            <a:off x="2166436" y="6061434"/>
            <a:ext cx="65237" cy="71000"/>
          </a:xfrm>
          <a:custGeom>
            <a:avLst/>
            <a:gdLst>
              <a:gd name="connsiteX0" fmla="*/ 45989 w 65237"/>
              <a:gd name="connsiteY0" fmla="*/ 0 h 71000"/>
              <a:gd name="connsiteX1" fmla="*/ 65237 w 65237"/>
              <a:gd name="connsiteY1" fmla="*/ 0 h 71000"/>
              <a:gd name="connsiteX2" fmla="*/ 65237 w 65237"/>
              <a:gd name="connsiteY2" fmla="*/ 39073 h 71000"/>
              <a:gd name="connsiteX3" fmla="*/ 32619 w 65237"/>
              <a:gd name="connsiteY3" fmla="*/ 71000 h 71000"/>
              <a:gd name="connsiteX4" fmla="*/ 0 w 65237"/>
              <a:gd name="connsiteY4" fmla="*/ 39073 h 71000"/>
              <a:gd name="connsiteX5" fmla="*/ 0 w 65237"/>
              <a:gd name="connsiteY5" fmla="*/ 0 h 71000"/>
              <a:gd name="connsiteX6" fmla="*/ 19248 w 65237"/>
              <a:gd name="connsiteY6" fmla="*/ 0 h 71000"/>
              <a:gd name="connsiteX7" fmla="*/ 19248 w 65237"/>
              <a:gd name="connsiteY7" fmla="*/ 39304 h 71000"/>
              <a:gd name="connsiteX8" fmla="*/ 32619 w 65237"/>
              <a:gd name="connsiteY8" fmla="*/ 53250 h 71000"/>
              <a:gd name="connsiteX9" fmla="*/ 45989 w 65237"/>
              <a:gd name="connsiteY9" fmla="*/ 39304 h 71000"/>
              <a:gd name="connsiteX10" fmla="*/ 45989 w 65237"/>
              <a:gd name="connsiteY10" fmla="*/ 0 h 7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237" h="71000">
                <a:moveTo>
                  <a:pt x="45989" y="0"/>
                </a:moveTo>
                <a:lnTo>
                  <a:pt x="65237" y="0"/>
                </a:lnTo>
                <a:lnTo>
                  <a:pt x="65237" y="39073"/>
                </a:lnTo>
                <a:cubicBezTo>
                  <a:pt x="65237" y="58667"/>
                  <a:pt x="51982" y="71000"/>
                  <a:pt x="32619" y="71000"/>
                </a:cubicBezTo>
                <a:cubicBezTo>
                  <a:pt x="13255" y="71000"/>
                  <a:pt x="0" y="58667"/>
                  <a:pt x="0" y="39073"/>
                </a:cubicBezTo>
                <a:lnTo>
                  <a:pt x="0" y="0"/>
                </a:lnTo>
                <a:lnTo>
                  <a:pt x="19248" y="0"/>
                </a:lnTo>
                <a:lnTo>
                  <a:pt x="19248" y="39304"/>
                </a:lnTo>
                <a:cubicBezTo>
                  <a:pt x="19248" y="48410"/>
                  <a:pt x="24781" y="53250"/>
                  <a:pt x="32619" y="53250"/>
                </a:cubicBezTo>
                <a:cubicBezTo>
                  <a:pt x="40456" y="53250"/>
                  <a:pt x="45989" y="48410"/>
                  <a:pt x="45989" y="39304"/>
                </a:cubicBezTo>
                <a:lnTo>
                  <a:pt x="45989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06" name="Freeform: Shape 705">
            <a:extLst>
              <a:ext uri="{FF2B5EF4-FFF2-40B4-BE49-F238E27FC236}">
                <a16:creationId xmlns:a16="http://schemas.microsoft.com/office/drawing/2014/main" id="{42228DD3-0967-4EA6-BA77-8666DBC22769}"/>
              </a:ext>
            </a:extLst>
          </p:cNvPr>
          <p:cNvSpPr/>
          <p:nvPr/>
        </p:nvSpPr>
        <p:spPr>
          <a:xfrm>
            <a:off x="2248617" y="6060051"/>
            <a:ext cx="43338" cy="71000"/>
          </a:xfrm>
          <a:custGeom>
            <a:avLst/>
            <a:gdLst>
              <a:gd name="connsiteX0" fmla="*/ 19133 w 43338"/>
              <a:gd name="connsiteY0" fmla="*/ 71000 h 71000"/>
              <a:gd name="connsiteX1" fmla="*/ 0 w 43338"/>
              <a:gd name="connsiteY1" fmla="*/ 71000 h 71000"/>
              <a:gd name="connsiteX2" fmla="*/ 0 w 43338"/>
              <a:gd name="connsiteY2" fmla="*/ 1383 h 71000"/>
              <a:gd name="connsiteX3" fmla="*/ 19133 w 43338"/>
              <a:gd name="connsiteY3" fmla="*/ 1383 h 71000"/>
              <a:gd name="connsiteX4" fmla="*/ 19133 w 43338"/>
              <a:gd name="connsiteY4" fmla="*/ 13946 h 71000"/>
              <a:gd name="connsiteX5" fmla="*/ 43338 w 43338"/>
              <a:gd name="connsiteY5" fmla="*/ 0 h 71000"/>
              <a:gd name="connsiteX6" fmla="*/ 43338 w 43338"/>
              <a:gd name="connsiteY6" fmla="*/ 21092 h 71000"/>
              <a:gd name="connsiteX7" fmla="*/ 19133 w 43338"/>
              <a:gd name="connsiteY7" fmla="*/ 40571 h 71000"/>
              <a:gd name="connsiteX8" fmla="*/ 19133 w 43338"/>
              <a:gd name="connsiteY8" fmla="*/ 71000 h 7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38" h="71000">
                <a:moveTo>
                  <a:pt x="19133" y="71000"/>
                </a:moveTo>
                <a:lnTo>
                  <a:pt x="0" y="71000"/>
                </a:lnTo>
                <a:lnTo>
                  <a:pt x="0" y="1383"/>
                </a:lnTo>
                <a:lnTo>
                  <a:pt x="19133" y="1383"/>
                </a:lnTo>
                <a:lnTo>
                  <a:pt x="19133" y="13946"/>
                </a:lnTo>
                <a:cubicBezTo>
                  <a:pt x="24781" y="4956"/>
                  <a:pt x="32965" y="0"/>
                  <a:pt x="43338" y="0"/>
                </a:cubicBezTo>
                <a:lnTo>
                  <a:pt x="43338" y="21092"/>
                </a:lnTo>
                <a:cubicBezTo>
                  <a:pt x="30890" y="18441"/>
                  <a:pt x="19133" y="25818"/>
                  <a:pt x="19133" y="40571"/>
                </a:cubicBezTo>
                <a:lnTo>
                  <a:pt x="19133" y="7100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07" name="Freeform: Shape 706">
            <a:extLst>
              <a:ext uri="{FF2B5EF4-FFF2-40B4-BE49-F238E27FC236}">
                <a16:creationId xmlns:a16="http://schemas.microsoft.com/office/drawing/2014/main" id="{5E3C173B-39FB-4D6A-A609-6551BEAB7E8E}"/>
              </a:ext>
            </a:extLst>
          </p:cNvPr>
          <p:cNvSpPr/>
          <p:nvPr/>
        </p:nvSpPr>
        <p:spPr>
          <a:xfrm>
            <a:off x="2296680" y="6060051"/>
            <a:ext cx="69848" cy="72498"/>
          </a:xfrm>
          <a:custGeom>
            <a:avLst/>
            <a:gdLst>
              <a:gd name="connsiteX0" fmla="*/ 115 w 69848"/>
              <a:gd name="connsiteY0" fmla="*/ 36883 h 72498"/>
              <a:gd name="connsiteX1" fmla="*/ 35731 w 69848"/>
              <a:gd name="connsiteY1" fmla="*/ 0 h 72498"/>
              <a:gd name="connsiteX2" fmla="*/ 69848 w 69848"/>
              <a:gd name="connsiteY2" fmla="*/ 34463 h 72498"/>
              <a:gd name="connsiteX3" fmla="*/ 69387 w 69848"/>
              <a:gd name="connsiteY3" fmla="*/ 42531 h 72498"/>
              <a:gd name="connsiteX4" fmla="*/ 20747 w 69848"/>
              <a:gd name="connsiteY4" fmla="*/ 42531 h 72498"/>
              <a:gd name="connsiteX5" fmla="*/ 41033 w 69848"/>
              <a:gd name="connsiteY5" fmla="*/ 56362 h 72498"/>
              <a:gd name="connsiteX6" fmla="*/ 64085 w 69848"/>
              <a:gd name="connsiteY6" fmla="*/ 50023 h 72498"/>
              <a:gd name="connsiteX7" fmla="*/ 64085 w 69848"/>
              <a:gd name="connsiteY7" fmla="*/ 66044 h 72498"/>
              <a:gd name="connsiteX8" fmla="*/ 38958 w 69848"/>
              <a:gd name="connsiteY8" fmla="*/ 72499 h 72498"/>
              <a:gd name="connsiteX9" fmla="*/ 0 w 69848"/>
              <a:gd name="connsiteY9" fmla="*/ 36998 h 72498"/>
              <a:gd name="connsiteX10" fmla="*/ 50254 w 69848"/>
              <a:gd name="connsiteY10" fmla="*/ 29507 h 72498"/>
              <a:gd name="connsiteX11" fmla="*/ 35731 w 69848"/>
              <a:gd name="connsiteY11" fmla="*/ 15099 h 72498"/>
              <a:gd name="connsiteX12" fmla="*/ 20286 w 69848"/>
              <a:gd name="connsiteY12" fmla="*/ 29507 h 72498"/>
              <a:gd name="connsiteX13" fmla="*/ 50254 w 69848"/>
              <a:gd name="connsiteY13" fmla="*/ 29507 h 7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848" h="72498">
                <a:moveTo>
                  <a:pt x="115" y="36883"/>
                </a:moveTo>
                <a:cubicBezTo>
                  <a:pt x="115" y="15560"/>
                  <a:pt x="14408" y="0"/>
                  <a:pt x="35731" y="0"/>
                </a:cubicBezTo>
                <a:cubicBezTo>
                  <a:pt x="55901" y="0"/>
                  <a:pt x="69848" y="14408"/>
                  <a:pt x="69848" y="34463"/>
                </a:cubicBezTo>
                <a:cubicBezTo>
                  <a:pt x="69848" y="37229"/>
                  <a:pt x="69733" y="39880"/>
                  <a:pt x="69387" y="42531"/>
                </a:cubicBezTo>
                <a:lnTo>
                  <a:pt x="20747" y="42531"/>
                </a:lnTo>
                <a:cubicBezTo>
                  <a:pt x="23283" y="51060"/>
                  <a:pt x="30890" y="56362"/>
                  <a:pt x="41033" y="56362"/>
                </a:cubicBezTo>
                <a:cubicBezTo>
                  <a:pt x="49101" y="56362"/>
                  <a:pt x="56824" y="54287"/>
                  <a:pt x="64085" y="50023"/>
                </a:cubicBezTo>
                <a:lnTo>
                  <a:pt x="64085" y="66044"/>
                </a:lnTo>
                <a:cubicBezTo>
                  <a:pt x="56362" y="70424"/>
                  <a:pt x="47718" y="72499"/>
                  <a:pt x="38958" y="72499"/>
                </a:cubicBezTo>
                <a:cubicBezTo>
                  <a:pt x="16943" y="72499"/>
                  <a:pt x="0" y="58898"/>
                  <a:pt x="0" y="36998"/>
                </a:cubicBezTo>
                <a:close/>
                <a:moveTo>
                  <a:pt x="50254" y="29507"/>
                </a:moveTo>
                <a:cubicBezTo>
                  <a:pt x="49331" y="21323"/>
                  <a:pt x="44260" y="15099"/>
                  <a:pt x="35731" y="15099"/>
                </a:cubicBezTo>
                <a:cubicBezTo>
                  <a:pt x="27201" y="15099"/>
                  <a:pt x="21900" y="21208"/>
                  <a:pt x="20286" y="29507"/>
                </a:cubicBezTo>
                <a:lnTo>
                  <a:pt x="50254" y="2950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08" name="Freeform: Shape 707">
            <a:extLst>
              <a:ext uri="{FF2B5EF4-FFF2-40B4-BE49-F238E27FC236}">
                <a16:creationId xmlns:a16="http://schemas.microsoft.com/office/drawing/2014/main" id="{8BBBB5E2-2F4F-4FD6-A028-C69653255BC9}"/>
              </a:ext>
            </a:extLst>
          </p:cNvPr>
          <p:cNvSpPr/>
          <p:nvPr/>
        </p:nvSpPr>
        <p:spPr>
          <a:xfrm>
            <a:off x="657330" y="6208852"/>
            <a:ext cx="2265330" cy="105809"/>
          </a:xfrm>
          <a:custGeom>
            <a:avLst/>
            <a:gdLst>
              <a:gd name="connsiteX0" fmla="*/ 56362 w 2265330"/>
              <a:gd name="connsiteY0" fmla="*/ 59820 h 105809"/>
              <a:gd name="connsiteX1" fmla="*/ 16252 w 2265330"/>
              <a:gd name="connsiteY1" fmla="*/ 59820 h 105809"/>
              <a:gd name="connsiteX2" fmla="*/ 7492 w 2265330"/>
              <a:gd name="connsiteY2" fmla="*/ 79415 h 105809"/>
              <a:gd name="connsiteX3" fmla="*/ 0 w 2265330"/>
              <a:gd name="connsiteY3" fmla="*/ 79415 h 105809"/>
              <a:gd name="connsiteX4" fmla="*/ 36538 w 2265330"/>
              <a:gd name="connsiteY4" fmla="*/ 0 h 105809"/>
              <a:gd name="connsiteX5" fmla="*/ 72729 w 2265330"/>
              <a:gd name="connsiteY5" fmla="*/ 79415 h 105809"/>
              <a:gd name="connsiteX6" fmla="*/ 64892 w 2265330"/>
              <a:gd name="connsiteY6" fmla="*/ 79415 h 105809"/>
              <a:gd name="connsiteX7" fmla="*/ 56132 w 2265330"/>
              <a:gd name="connsiteY7" fmla="*/ 59820 h 105809"/>
              <a:gd name="connsiteX8" fmla="*/ 53711 w 2265330"/>
              <a:gd name="connsiteY8" fmla="*/ 54057 h 105809"/>
              <a:gd name="connsiteX9" fmla="*/ 36422 w 2265330"/>
              <a:gd name="connsiteY9" fmla="*/ 14984 h 105809"/>
              <a:gd name="connsiteX10" fmla="*/ 19018 w 2265330"/>
              <a:gd name="connsiteY10" fmla="*/ 54057 h 105809"/>
              <a:gd name="connsiteX11" fmla="*/ 53827 w 2265330"/>
              <a:gd name="connsiteY11" fmla="*/ 54057 h 105809"/>
              <a:gd name="connsiteX12" fmla="*/ 98317 w 2265330"/>
              <a:gd name="connsiteY12" fmla="*/ 80337 h 105809"/>
              <a:gd name="connsiteX13" fmla="*/ 81720 w 2265330"/>
              <a:gd name="connsiteY13" fmla="*/ 62817 h 105809"/>
              <a:gd name="connsiteX14" fmla="*/ 81720 w 2265330"/>
              <a:gd name="connsiteY14" fmla="*/ 12102 h 105809"/>
              <a:gd name="connsiteX15" fmla="*/ 88059 w 2265330"/>
              <a:gd name="connsiteY15" fmla="*/ 12102 h 105809"/>
              <a:gd name="connsiteX16" fmla="*/ 88059 w 2265330"/>
              <a:gd name="connsiteY16" fmla="*/ 28700 h 105809"/>
              <a:gd name="connsiteX17" fmla="*/ 110420 w 2265330"/>
              <a:gd name="connsiteY17" fmla="*/ 28700 h 105809"/>
              <a:gd name="connsiteX18" fmla="*/ 110420 w 2265330"/>
              <a:gd name="connsiteY18" fmla="*/ 34694 h 105809"/>
              <a:gd name="connsiteX19" fmla="*/ 88059 w 2265330"/>
              <a:gd name="connsiteY19" fmla="*/ 34694 h 105809"/>
              <a:gd name="connsiteX20" fmla="*/ 88059 w 2265330"/>
              <a:gd name="connsiteY20" fmla="*/ 63278 h 105809"/>
              <a:gd name="connsiteX21" fmla="*/ 99009 w 2265330"/>
              <a:gd name="connsiteY21" fmla="*/ 74228 h 105809"/>
              <a:gd name="connsiteX22" fmla="*/ 111226 w 2265330"/>
              <a:gd name="connsiteY22" fmla="*/ 70424 h 105809"/>
              <a:gd name="connsiteX23" fmla="*/ 111226 w 2265330"/>
              <a:gd name="connsiteY23" fmla="*/ 76649 h 105809"/>
              <a:gd name="connsiteX24" fmla="*/ 98317 w 2265330"/>
              <a:gd name="connsiteY24" fmla="*/ 80337 h 105809"/>
              <a:gd name="connsiteX25" fmla="*/ 162172 w 2265330"/>
              <a:gd name="connsiteY25" fmla="*/ 80337 h 105809"/>
              <a:gd name="connsiteX26" fmla="*/ 145574 w 2265330"/>
              <a:gd name="connsiteY26" fmla="*/ 62817 h 105809"/>
              <a:gd name="connsiteX27" fmla="*/ 145574 w 2265330"/>
              <a:gd name="connsiteY27" fmla="*/ 12102 h 105809"/>
              <a:gd name="connsiteX28" fmla="*/ 151913 w 2265330"/>
              <a:gd name="connsiteY28" fmla="*/ 12102 h 105809"/>
              <a:gd name="connsiteX29" fmla="*/ 151913 w 2265330"/>
              <a:gd name="connsiteY29" fmla="*/ 28700 h 105809"/>
              <a:gd name="connsiteX30" fmla="*/ 174274 w 2265330"/>
              <a:gd name="connsiteY30" fmla="*/ 28700 h 105809"/>
              <a:gd name="connsiteX31" fmla="*/ 174274 w 2265330"/>
              <a:gd name="connsiteY31" fmla="*/ 34694 h 105809"/>
              <a:gd name="connsiteX32" fmla="*/ 151913 w 2265330"/>
              <a:gd name="connsiteY32" fmla="*/ 34694 h 105809"/>
              <a:gd name="connsiteX33" fmla="*/ 151913 w 2265330"/>
              <a:gd name="connsiteY33" fmla="*/ 63278 h 105809"/>
              <a:gd name="connsiteX34" fmla="*/ 162863 w 2265330"/>
              <a:gd name="connsiteY34" fmla="*/ 74228 h 105809"/>
              <a:gd name="connsiteX35" fmla="*/ 175081 w 2265330"/>
              <a:gd name="connsiteY35" fmla="*/ 70424 h 105809"/>
              <a:gd name="connsiteX36" fmla="*/ 175081 w 2265330"/>
              <a:gd name="connsiteY36" fmla="*/ 76649 h 105809"/>
              <a:gd name="connsiteX37" fmla="*/ 162172 w 2265330"/>
              <a:gd name="connsiteY37" fmla="*/ 80337 h 105809"/>
              <a:gd name="connsiteX38" fmla="*/ 192139 w 2265330"/>
              <a:gd name="connsiteY38" fmla="*/ 79530 h 105809"/>
              <a:gd name="connsiteX39" fmla="*/ 185685 w 2265330"/>
              <a:gd name="connsiteY39" fmla="*/ 79530 h 105809"/>
              <a:gd name="connsiteX40" fmla="*/ 185685 w 2265330"/>
              <a:gd name="connsiteY40" fmla="*/ 1729 h 105809"/>
              <a:gd name="connsiteX41" fmla="*/ 192139 w 2265330"/>
              <a:gd name="connsiteY41" fmla="*/ 1729 h 105809"/>
              <a:gd name="connsiteX42" fmla="*/ 192139 w 2265330"/>
              <a:gd name="connsiteY42" fmla="*/ 40341 h 105809"/>
              <a:gd name="connsiteX43" fmla="*/ 210927 w 2265330"/>
              <a:gd name="connsiteY43" fmla="*/ 27893 h 105809"/>
              <a:gd name="connsiteX44" fmla="*/ 231097 w 2265330"/>
              <a:gd name="connsiteY44" fmla="*/ 50484 h 105809"/>
              <a:gd name="connsiteX45" fmla="*/ 231097 w 2265330"/>
              <a:gd name="connsiteY45" fmla="*/ 79530 h 105809"/>
              <a:gd name="connsiteX46" fmla="*/ 224643 w 2265330"/>
              <a:gd name="connsiteY46" fmla="*/ 79530 h 105809"/>
              <a:gd name="connsiteX47" fmla="*/ 224643 w 2265330"/>
              <a:gd name="connsiteY47" fmla="*/ 51406 h 105809"/>
              <a:gd name="connsiteX48" fmla="*/ 209428 w 2265330"/>
              <a:gd name="connsiteY48" fmla="*/ 34117 h 105809"/>
              <a:gd name="connsiteX49" fmla="*/ 192255 w 2265330"/>
              <a:gd name="connsiteY49" fmla="*/ 54173 h 105809"/>
              <a:gd name="connsiteX50" fmla="*/ 192255 w 2265330"/>
              <a:gd name="connsiteY50" fmla="*/ 79645 h 105809"/>
              <a:gd name="connsiteX51" fmla="*/ 246542 w 2265330"/>
              <a:gd name="connsiteY51" fmla="*/ 13485 h 105809"/>
              <a:gd name="connsiteX52" fmla="*/ 250922 w 2265330"/>
              <a:gd name="connsiteY52" fmla="*/ 8875 h 105809"/>
              <a:gd name="connsiteX53" fmla="*/ 253919 w 2265330"/>
              <a:gd name="connsiteY53" fmla="*/ 9798 h 105809"/>
              <a:gd name="connsiteX54" fmla="*/ 258875 w 2265330"/>
              <a:gd name="connsiteY54" fmla="*/ 13371 h 105809"/>
              <a:gd name="connsiteX55" fmla="*/ 253919 w 2265330"/>
              <a:gd name="connsiteY55" fmla="*/ 16944 h 105809"/>
              <a:gd name="connsiteX56" fmla="*/ 250922 w 2265330"/>
              <a:gd name="connsiteY56" fmla="*/ 17981 h 105809"/>
              <a:gd name="connsiteX57" fmla="*/ 246542 w 2265330"/>
              <a:gd name="connsiteY57" fmla="*/ 13485 h 105809"/>
              <a:gd name="connsiteX58" fmla="*/ 248156 w 2265330"/>
              <a:gd name="connsiteY58" fmla="*/ 28700 h 105809"/>
              <a:gd name="connsiteX59" fmla="*/ 254726 w 2265330"/>
              <a:gd name="connsiteY59" fmla="*/ 28700 h 105809"/>
              <a:gd name="connsiteX60" fmla="*/ 254726 w 2265330"/>
              <a:gd name="connsiteY60" fmla="*/ 79530 h 105809"/>
              <a:gd name="connsiteX61" fmla="*/ 248156 w 2265330"/>
              <a:gd name="connsiteY61" fmla="*/ 79530 h 105809"/>
              <a:gd name="connsiteX62" fmla="*/ 248156 w 2265330"/>
              <a:gd name="connsiteY62" fmla="*/ 28700 h 105809"/>
              <a:gd name="connsiteX63" fmla="*/ 286077 w 2265330"/>
              <a:gd name="connsiteY63" fmla="*/ 75035 h 105809"/>
              <a:gd name="connsiteX64" fmla="*/ 298064 w 2265330"/>
              <a:gd name="connsiteY64" fmla="*/ 66390 h 105809"/>
              <a:gd name="connsiteX65" fmla="*/ 291955 w 2265330"/>
              <a:gd name="connsiteY65" fmla="*/ 58898 h 105809"/>
              <a:gd name="connsiteX66" fmla="*/ 278930 w 2265330"/>
              <a:gd name="connsiteY66" fmla="*/ 53826 h 105809"/>
              <a:gd name="connsiteX67" fmla="*/ 269594 w 2265330"/>
              <a:gd name="connsiteY67" fmla="*/ 41724 h 105809"/>
              <a:gd name="connsiteX68" fmla="*/ 286768 w 2265330"/>
              <a:gd name="connsiteY68" fmla="*/ 27778 h 105809"/>
              <a:gd name="connsiteX69" fmla="*/ 302213 w 2265330"/>
              <a:gd name="connsiteY69" fmla="*/ 32619 h 105809"/>
              <a:gd name="connsiteX70" fmla="*/ 302213 w 2265330"/>
              <a:gd name="connsiteY70" fmla="*/ 39419 h 105809"/>
              <a:gd name="connsiteX71" fmla="*/ 286883 w 2265330"/>
              <a:gd name="connsiteY71" fmla="*/ 33080 h 105809"/>
              <a:gd name="connsiteX72" fmla="*/ 276049 w 2265330"/>
              <a:gd name="connsiteY72" fmla="*/ 41033 h 105809"/>
              <a:gd name="connsiteX73" fmla="*/ 282042 w 2265330"/>
              <a:gd name="connsiteY73" fmla="*/ 48294 h 105809"/>
              <a:gd name="connsiteX74" fmla="*/ 295067 w 2265330"/>
              <a:gd name="connsiteY74" fmla="*/ 53366 h 105809"/>
              <a:gd name="connsiteX75" fmla="*/ 304403 w 2265330"/>
              <a:gd name="connsiteY75" fmla="*/ 65238 h 105809"/>
              <a:gd name="connsiteX76" fmla="*/ 285961 w 2265330"/>
              <a:gd name="connsiteY76" fmla="*/ 80337 h 105809"/>
              <a:gd name="connsiteX77" fmla="*/ 268557 w 2265330"/>
              <a:gd name="connsiteY77" fmla="*/ 74919 h 105809"/>
              <a:gd name="connsiteX78" fmla="*/ 268557 w 2265330"/>
              <a:gd name="connsiteY78" fmla="*/ 67889 h 105809"/>
              <a:gd name="connsiteX79" fmla="*/ 286077 w 2265330"/>
              <a:gd name="connsiteY79" fmla="*/ 75035 h 105809"/>
              <a:gd name="connsiteX80" fmla="*/ 340825 w 2265330"/>
              <a:gd name="connsiteY80" fmla="*/ 13371 h 105809"/>
              <a:gd name="connsiteX81" fmla="*/ 345205 w 2265330"/>
              <a:gd name="connsiteY81" fmla="*/ 8760 h 105809"/>
              <a:gd name="connsiteX82" fmla="*/ 348202 w 2265330"/>
              <a:gd name="connsiteY82" fmla="*/ 9682 h 105809"/>
              <a:gd name="connsiteX83" fmla="*/ 353158 w 2265330"/>
              <a:gd name="connsiteY83" fmla="*/ 13255 h 105809"/>
              <a:gd name="connsiteX84" fmla="*/ 348202 w 2265330"/>
              <a:gd name="connsiteY84" fmla="*/ 16828 h 105809"/>
              <a:gd name="connsiteX85" fmla="*/ 345205 w 2265330"/>
              <a:gd name="connsiteY85" fmla="*/ 17865 h 105809"/>
              <a:gd name="connsiteX86" fmla="*/ 340825 w 2265330"/>
              <a:gd name="connsiteY86" fmla="*/ 13371 h 105809"/>
              <a:gd name="connsiteX87" fmla="*/ 342439 w 2265330"/>
              <a:gd name="connsiteY87" fmla="*/ 28584 h 105809"/>
              <a:gd name="connsiteX88" fmla="*/ 349009 w 2265330"/>
              <a:gd name="connsiteY88" fmla="*/ 28584 h 105809"/>
              <a:gd name="connsiteX89" fmla="*/ 349009 w 2265330"/>
              <a:gd name="connsiteY89" fmla="*/ 79415 h 105809"/>
              <a:gd name="connsiteX90" fmla="*/ 342439 w 2265330"/>
              <a:gd name="connsiteY90" fmla="*/ 79415 h 105809"/>
              <a:gd name="connsiteX91" fmla="*/ 342439 w 2265330"/>
              <a:gd name="connsiteY91" fmla="*/ 28584 h 105809"/>
              <a:gd name="connsiteX92" fmla="*/ 373329 w 2265330"/>
              <a:gd name="connsiteY92" fmla="*/ 79415 h 105809"/>
              <a:gd name="connsiteX93" fmla="*/ 366874 w 2265330"/>
              <a:gd name="connsiteY93" fmla="*/ 79415 h 105809"/>
              <a:gd name="connsiteX94" fmla="*/ 366874 w 2265330"/>
              <a:gd name="connsiteY94" fmla="*/ 28584 h 105809"/>
              <a:gd name="connsiteX95" fmla="*/ 373329 w 2265330"/>
              <a:gd name="connsiteY95" fmla="*/ 28584 h 105809"/>
              <a:gd name="connsiteX96" fmla="*/ 373329 w 2265330"/>
              <a:gd name="connsiteY96" fmla="*/ 39996 h 105809"/>
              <a:gd name="connsiteX97" fmla="*/ 391194 w 2265330"/>
              <a:gd name="connsiteY97" fmla="*/ 27778 h 105809"/>
              <a:gd name="connsiteX98" fmla="*/ 407561 w 2265330"/>
              <a:gd name="connsiteY98" fmla="*/ 40802 h 105809"/>
              <a:gd name="connsiteX99" fmla="*/ 426464 w 2265330"/>
              <a:gd name="connsiteY99" fmla="*/ 27778 h 105809"/>
              <a:gd name="connsiteX100" fmla="*/ 445251 w 2265330"/>
              <a:gd name="connsiteY100" fmla="*/ 50369 h 105809"/>
              <a:gd name="connsiteX101" fmla="*/ 445251 w 2265330"/>
              <a:gd name="connsiteY101" fmla="*/ 79415 h 105809"/>
              <a:gd name="connsiteX102" fmla="*/ 438797 w 2265330"/>
              <a:gd name="connsiteY102" fmla="*/ 79415 h 105809"/>
              <a:gd name="connsiteX103" fmla="*/ 438797 w 2265330"/>
              <a:gd name="connsiteY103" fmla="*/ 51291 h 105809"/>
              <a:gd name="connsiteX104" fmla="*/ 425196 w 2265330"/>
              <a:gd name="connsiteY104" fmla="*/ 34002 h 105809"/>
              <a:gd name="connsiteX105" fmla="*/ 409290 w 2265330"/>
              <a:gd name="connsiteY105" fmla="*/ 53020 h 105809"/>
              <a:gd name="connsiteX106" fmla="*/ 409290 w 2265330"/>
              <a:gd name="connsiteY106" fmla="*/ 79530 h 105809"/>
              <a:gd name="connsiteX107" fmla="*/ 402836 w 2265330"/>
              <a:gd name="connsiteY107" fmla="*/ 79530 h 105809"/>
              <a:gd name="connsiteX108" fmla="*/ 402836 w 2265330"/>
              <a:gd name="connsiteY108" fmla="*/ 51406 h 105809"/>
              <a:gd name="connsiteX109" fmla="*/ 389235 w 2265330"/>
              <a:gd name="connsiteY109" fmla="*/ 34117 h 105809"/>
              <a:gd name="connsiteX110" fmla="*/ 373214 w 2265330"/>
              <a:gd name="connsiteY110" fmla="*/ 54173 h 105809"/>
              <a:gd name="connsiteX111" fmla="*/ 373214 w 2265330"/>
              <a:gd name="connsiteY111" fmla="*/ 79645 h 105809"/>
              <a:gd name="connsiteX112" fmla="*/ 468649 w 2265330"/>
              <a:gd name="connsiteY112" fmla="*/ 67542 h 105809"/>
              <a:gd name="connsiteX113" fmla="*/ 468649 w 2265330"/>
              <a:gd name="connsiteY113" fmla="*/ 105348 h 105809"/>
              <a:gd name="connsiteX114" fmla="*/ 462195 w 2265330"/>
              <a:gd name="connsiteY114" fmla="*/ 105348 h 105809"/>
              <a:gd name="connsiteX115" fmla="*/ 462195 w 2265330"/>
              <a:gd name="connsiteY115" fmla="*/ 28584 h 105809"/>
              <a:gd name="connsiteX116" fmla="*/ 468649 w 2265330"/>
              <a:gd name="connsiteY116" fmla="*/ 28584 h 105809"/>
              <a:gd name="connsiteX117" fmla="*/ 468649 w 2265330"/>
              <a:gd name="connsiteY117" fmla="*/ 40457 h 105809"/>
              <a:gd name="connsiteX118" fmla="*/ 488935 w 2265330"/>
              <a:gd name="connsiteY118" fmla="*/ 27778 h 105809"/>
              <a:gd name="connsiteX119" fmla="*/ 514408 w 2265330"/>
              <a:gd name="connsiteY119" fmla="*/ 53942 h 105809"/>
              <a:gd name="connsiteX120" fmla="*/ 488935 w 2265330"/>
              <a:gd name="connsiteY120" fmla="*/ 80337 h 105809"/>
              <a:gd name="connsiteX121" fmla="*/ 468649 w 2265330"/>
              <a:gd name="connsiteY121" fmla="*/ 67658 h 105809"/>
              <a:gd name="connsiteX122" fmla="*/ 488244 w 2265330"/>
              <a:gd name="connsiteY122" fmla="*/ 33771 h 105809"/>
              <a:gd name="connsiteX123" fmla="*/ 468649 w 2265330"/>
              <a:gd name="connsiteY123" fmla="*/ 53942 h 105809"/>
              <a:gd name="connsiteX124" fmla="*/ 488244 w 2265330"/>
              <a:gd name="connsiteY124" fmla="*/ 74228 h 105809"/>
              <a:gd name="connsiteX125" fmla="*/ 507607 w 2265330"/>
              <a:gd name="connsiteY125" fmla="*/ 53942 h 105809"/>
              <a:gd name="connsiteX126" fmla="*/ 488244 w 2265330"/>
              <a:gd name="connsiteY126" fmla="*/ 33771 h 105809"/>
              <a:gd name="connsiteX127" fmla="*/ 534924 w 2265330"/>
              <a:gd name="connsiteY127" fmla="*/ 79299 h 105809"/>
              <a:gd name="connsiteX128" fmla="*/ 528469 w 2265330"/>
              <a:gd name="connsiteY128" fmla="*/ 79299 h 105809"/>
              <a:gd name="connsiteX129" fmla="*/ 528469 w 2265330"/>
              <a:gd name="connsiteY129" fmla="*/ 28470 h 105809"/>
              <a:gd name="connsiteX130" fmla="*/ 534924 w 2265330"/>
              <a:gd name="connsiteY130" fmla="*/ 28470 h 105809"/>
              <a:gd name="connsiteX131" fmla="*/ 534924 w 2265330"/>
              <a:gd name="connsiteY131" fmla="*/ 41494 h 105809"/>
              <a:gd name="connsiteX132" fmla="*/ 554057 w 2265330"/>
              <a:gd name="connsiteY132" fmla="*/ 27547 h 105809"/>
              <a:gd name="connsiteX133" fmla="*/ 554057 w 2265330"/>
              <a:gd name="connsiteY133" fmla="*/ 34809 h 105809"/>
              <a:gd name="connsiteX134" fmla="*/ 534924 w 2265330"/>
              <a:gd name="connsiteY134" fmla="*/ 54749 h 105809"/>
              <a:gd name="connsiteX135" fmla="*/ 534924 w 2265330"/>
              <a:gd name="connsiteY135" fmla="*/ 79184 h 105809"/>
              <a:gd name="connsiteX136" fmla="*/ 559359 w 2265330"/>
              <a:gd name="connsiteY136" fmla="*/ 54173 h 105809"/>
              <a:gd name="connsiteX137" fmla="*/ 584371 w 2265330"/>
              <a:gd name="connsiteY137" fmla="*/ 27663 h 105809"/>
              <a:gd name="connsiteX138" fmla="*/ 608460 w 2265330"/>
              <a:gd name="connsiteY138" fmla="*/ 53250 h 105809"/>
              <a:gd name="connsiteX139" fmla="*/ 608230 w 2265330"/>
              <a:gd name="connsiteY139" fmla="*/ 56363 h 105809"/>
              <a:gd name="connsiteX140" fmla="*/ 566044 w 2265330"/>
              <a:gd name="connsiteY140" fmla="*/ 56363 h 105809"/>
              <a:gd name="connsiteX141" fmla="*/ 586330 w 2265330"/>
              <a:gd name="connsiteY141" fmla="*/ 74228 h 105809"/>
              <a:gd name="connsiteX142" fmla="*/ 604887 w 2265330"/>
              <a:gd name="connsiteY142" fmla="*/ 68004 h 105809"/>
              <a:gd name="connsiteX143" fmla="*/ 604887 w 2265330"/>
              <a:gd name="connsiteY143" fmla="*/ 74343 h 105809"/>
              <a:gd name="connsiteX144" fmla="*/ 586330 w 2265330"/>
              <a:gd name="connsiteY144" fmla="*/ 80106 h 105809"/>
              <a:gd name="connsiteX145" fmla="*/ 559244 w 2265330"/>
              <a:gd name="connsiteY145" fmla="*/ 54173 h 105809"/>
              <a:gd name="connsiteX146" fmla="*/ 601660 w 2265330"/>
              <a:gd name="connsiteY146" fmla="*/ 51060 h 105809"/>
              <a:gd name="connsiteX147" fmla="*/ 584371 w 2265330"/>
              <a:gd name="connsiteY147" fmla="*/ 33541 h 105809"/>
              <a:gd name="connsiteX148" fmla="*/ 566160 w 2265330"/>
              <a:gd name="connsiteY148" fmla="*/ 51060 h 105809"/>
              <a:gd name="connsiteX149" fmla="*/ 601660 w 2265330"/>
              <a:gd name="connsiteY149" fmla="*/ 51060 h 105809"/>
              <a:gd name="connsiteX150" fmla="*/ 636007 w 2265330"/>
              <a:gd name="connsiteY150" fmla="*/ 74804 h 105809"/>
              <a:gd name="connsiteX151" fmla="*/ 647995 w 2265330"/>
              <a:gd name="connsiteY151" fmla="*/ 66159 h 105809"/>
              <a:gd name="connsiteX152" fmla="*/ 641886 w 2265330"/>
              <a:gd name="connsiteY152" fmla="*/ 58668 h 105809"/>
              <a:gd name="connsiteX153" fmla="*/ 628861 w 2265330"/>
              <a:gd name="connsiteY153" fmla="*/ 53596 h 105809"/>
              <a:gd name="connsiteX154" fmla="*/ 619525 w 2265330"/>
              <a:gd name="connsiteY154" fmla="*/ 41494 h 105809"/>
              <a:gd name="connsiteX155" fmla="*/ 636699 w 2265330"/>
              <a:gd name="connsiteY155" fmla="*/ 27547 h 105809"/>
              <a:gd name="connsiteX156" fmla="*/ 652144 w 2265330"/>
              <a:gd name="connsiteY156" fmla="*/ 32388 h 105809"/>
              <a:gd name="connsiteX157" fmla="*/ 652144 w 2265330"/>
              <a:gd name="connsiteY157" fmla="*/ 39189 h 105809"/>
              <a:gd name="connsiteX158" fmla="*/ 636814 w 2265330"/>
              <a:gd name="connsiteY158" fmla="*/ 32850 h 105809"/>
              <a:gd name="connsiteX159" fmla="*/ 625980 w 2265330"/>
              <a:gd name="connsiteY159" fmla="*/ 40802 h 105809"/>
              <a:gd name="connsiteX160" fmla="*/ 631973 w 2265330"/>
              <a:gd name="connsiteY160" fmla="*/ 48063 h 105809"/>
              <a:gd name="connsiteX161" fmla="*/ 644998 w 2265330"/>
              <a:gd name="connsiteY161" fmla="*/ 53135 h 105809"/>
              <a:gd name="connsiteX162" fmla="*/ 654334 w 2265330"/>
              <a:gd name="connsiteY162" fmla="*/ 65007 h 105809"/>
              <a:gd name="connsiteX163" fmla="*/ 635892 w 2265330"/>
              <a:gd name="connsiteY163" fmla="*/ 80106 h 105809"/>
              <a:gd name="connsiteX164" fmla="*/ 618488 w 2265330"/>
              <a:gd name="connsiteY164" fmla="*/ 74689 h 105809"/>
              <a:gd name="connsiteX165" fmla="*/ 618488 w 2265330"/>
              <a:gd name="connsiteY165" fmla="*/ 67658 h 105809"/>
              <a:gd name="connsiteX166" fmla="*/ 636007 w 2265330"/>
              <a:gd name="connsiteY166" fmla="*/ 74804 h 105809"/>
              <a:gd name="connsiteX167" fmla="*/ 681420 w 2265330"/>
              <a:gd name="connsiteY167" fmla="*/ 74804 h 105809"/>
              <a:gd name="connsiteX168" fmla="*/ 693407 w 2265330"/>
              <a:gd name="connsiteY168" fmla="*/ 66159 h 105809"/>
              <a:gd name="connsiteX169" fmla="*/ 687298 w 2265330"/>
              <a:gd name="connsiteY169" fmla="*/ 58668 h 105809"/>
              <a:gd name="connsiteX170" fmla="*/ 674274 w 2265330"/>
              <a:gd name="connsiteY170" fmla="*/ 53596 h 105809"/>
              <a:gd name="connsiteX171" fmla="*/ 664938 w 2265330"/>
              <a:gd name="connsiteY171" fmla="*/ 41494 h 105809"/>
              <a:gd name="connsiteX172" fmla="*/ 682112 w 2265330"/>
              <a:gd name="connsiteY172" fmla="*/ 27547 h 105809"/>
              <a:gd name="connsiteX173" fmla="*/ 697557 w 2265330"/>
              <a:gd name="connsiteY173" fmla="*/ 32388 h 105809"/>
              <a:gd name="connsiteX174" fmla="*/ 697557 w 2265330"/>
              <a:gd name="connsiteY174" fmla="*/ 39189 h 105809"/>
              <a:gd name="connsiteX175" fmla="*/ 682227 w 2265330"/>
              <a:gd name="connsiteY175" fmla="*/ 32850 h 105809"/>
              <a:gd name="connsiteX176" fmla="*/ 671392 w 2265330"/>
              <a:gd name="connsiteY176" fmla="*/ 40802 h 105809"/>
              <a:gd name="connsiteX177" fmla="*/ 677386 w 2265330"/>
              <a:gd name="connsiteY177" fmla="*/ 48063 h 105809"/>
              <a:gd name="connsiteX178" fmla="*/ 690410 w 2265330"/>
              <a:gd name="connsiteY178" fmla="*/ 53135 h 105809"/>
              <a:gd name="connsiteX179" fmla="*/ 699747 w 2265330"/>
              <a:gd name="connsiteY179" fmla="*/ 65007 h 105809"/>
              <a:gd name="connsiteX180" fmla="*/ 681305 w 2265330"/>
              <a:gd name="connsiteY180" fmla="*/ 80106 h 105809"/>
              <a:gd name="connsiteX181" fmla="*/ 663901 w 2265330"/>
              <a:gd name="connsiteY181" fmla="*/ 74689 h 105809"/>
              <a:gd name="connsiteX182" fmla="*/ 663901 w 2265330"/>
              <a:gd name="connsiteY182" fmla="*/ 67658 h 105809"/>
              <a:gd name="connsiteX183" fmla="*/ 681420 w 2265330"/>
              <a:gd name="connsiteY183" fmla="*/ 74804 h 105809"/>
              <a:gd name="connsiteX184" fmla="*/ 714039 w 2265330"/>
              <a:gd name="connsiteY184" fmla="*/ 16598 h 105809"/>
              <a:gd name="connsiteX185" fmla="*/ 709083 w 2265330"/>
              <a:gd name="connsiteY185" fmla="*/ 13024 h 105809"/>
              <a:gd name="connsiteX186" fmla="*/ 714039 w 2265330"/>
              <a:gd name="connsiteY186" fmla="*/ 9451 h 105809"/>
              <a:gd name="connsiteX187" fmla="*/ 717036 w 2265330"/>
              <a:gd name="connsiteY187" fmla="*/ 8529 h 105809"/>
              <a:gd name="connsiteX188" fmla="*/ 721416 w 2265330"/>
              <a:gd name="connsiteY188" fmla="*/ 13140 h 105809"/>
              <a:gd name="connsiteX189" fmla="*/ 717036 w 2265330"/>
              <a:gd name="connsiteY189" fmla="*/ 17635 h 105809"/>
              <a:gd name="connsiteX190" fmla="*/ 714039 w 2265330"/>
              <a:gd name="connsiteY190" fmla="*/ 16598 h 105809"/>
              <a:gd name="connsiteX191" fmla="*/ 713347 w 2265330"/>
              <a:gd name="connsiteY191" fmla="*/ 28470 h 105809"/>
              <a:gd name="connsiteX192" fmla="*/ 719917 w 2265330"/>
              <a:gd name="connsiteY192" fmla="*/ 28470 h 105809"/>
              <a:gd name="connsiteX193" fmla="*/ 719917 w 2265330"/>
              <a:gd name="connsiteY193" fmla="*/ 79299 h 105809"/>
              <a:gd name="connsiteX194" fmla="*/ 713347 w 2265330"/>
              <a:gd name="connsiteY194" fmla="*/ 79299 h 105809"/>
              <a:gd name="connsiteX195" fmla="*/ 713347 w 2265330"/>
              <a:gd name="connsiteY195" fmla="*/ 28470 h 105809"/>
              <a:gd name="connsiteX196" fmla="*/ 733979 w 2265330"/>
              <a:gd name="connsiteY196" fmla="*/ 53826 h 105809"/>
              <a:gd name="connsiteX197" fmla="*/ 760374 w 2265330"/>
              <a:gd name="connsiteY197" fmla="*/ 27663 h 105809"/>
              <a:gd name="connsiteX198" fmla="*/ 786422 w 2265330"/>
              <a:gd name="connsiteY198" fmla="*/ 53826 h 105809"/>
              <a:gd name="connsiteX199" fmla="*/ 760374 w 2265330"/>
              <a:gd name="connsiteY199" fmla="*/ 80222 h 105809"/>
              <a:gd name="connsiteX200" fmla="*/ 733979 w 2265330"/>
              <a:gd name="connsiteY200" fmla="*/ 53826 h 105809"/>
              <a:gd name="connsiteX201" fmla="*/ 760258 w 2265330"/>
              <a:gd name="connsiteY201" fmla="*/ 33771 h 105809"/>
              <a:gd name="connsiteX202" fmla="*/ 740664 w 2265330"/>
              <a:gd name="connsiteY202" fmla="*/ 53942 h 105809"/>
              <a:gd name="connsiteX203" fmla="*/ 760258 w 2265330"/>
              <a:gd name="connsiteY203" fmla="*/ 74228 h 105809"/>
              <a:gd name="connsiteX204" fmla="*/ 779737 w 2265330"/>
              <a:gd name="connsiteY204" fmla="*/ 53942 h 105809"/>
              <a:gd name="connsiteX205" fmla="*/ 760258 w 2265330"/>
              <a:gd name="connsiteY205" fmla="*/ 33771 h 105809"/>
              <a:gd name="connsiteX206" fmla="*/ 807054 w 2265330"/>
              <a:gd name="connsiteY206" fmla="*/ 79299 h 105809"/>
              <a:gd name="connsiteX207" fmla="*/ 800599 w 2265330"/>
              <a:gd name="connsiteY207" fmla="*/ 79299 h 105809"/>
              <a:gd name="connsiteX208" fmla="*/ 800599 w 2265330"/>
              <a:gd name="connsiteY208" fmla="*/ 28470 h 105809"/>
              <a:gd name="connsiteX209" fmla="*/ 807054 w 2265330"/>
              <a:gd name="connsiteY209" fmla="*/ 28470 h 105809"/>
              <a:gd name="connsiteX210" fmla="*/ 807054 w 2265330"/>
              <a:gd name="connsiteY210" fmla="*/ 40110 h 105809"/>
              <a:gd name="connsiteX211" fmla="*/ 825841 w 2265330"/>
              <a:gd name="connsiteY211" fmla="*/ 27663 h 105809"/>
              <a:gd name="connsiteX212" fmla="*/ 846012 w 2265330"/>
              <a:gd name="connsiteY212" fmla="*/ 50253 h 105809"/>
              <a:gd name="connsiteX213" fmla="*/ 846012 w 2265330"/>
              <a:gd name="connsiteY213" fmla="*/ 79299 h 105809"/>
              <a:gd name="connsiteX214" fmla="*/ 839558 w 2265330"/>
              <a:gd name="connsiteY214" fmla="*/ 79299 h 105809"/>
              <a:gd name="connsiteX215" fmla="*/ 839558 w 2265330"/>
              <a:gd name="connsiteY215" fmla="*/ 51176 h 105809"/>
              <a:gd name="connsiteX216" fmla="*/ 824343 w 2265330"/>
              <a:gd name="connsiteY216" fmla="*/ 33887 h 105809"/>
              <a:gd name="connsiteX217" fmla="*/ 807169 w 2265330"/>
              <a:gd name="connsiteY217" fmla="*/ 53942 h 105809"/>
              <a:gd name="connsiteX218" fmla="*/ 807169 w 2265330"/>
              <a:gd name="connsiteY218" fmla="*/ 79415 h 105809"/>
              <a:gd name="connsiteX219" fmla="*/ 904334 w 2265330"/>
              <a:gd name="connsiteY219" fmla="*/ 67542 h 105809"/>
              <a:gd name="connsiteX220" fmla="*/ 884048 w 2265330"/>
              <a:gd name="connsiteY220" fmla="*/ 80106 h 105809"/>
              <a:gd name="connsiteX221" fmla="*/ 858576 w 2265330"/>
              <a:gd name="connsiteY221" fmla="*/ 54057 h 105809"/>
              <a:gd name="connsiteX222" fmla="*/ 884048 w 2265330"/>
              <a:gd name="connsiteY222" fmla="*/ 27547 h 105809"/>
              <a:gd name="connsiteX223" fmla="*/ 904334 w 2265330"/>
              <a:gd name="connsiteY223" fmla="*/ 40226 h 105809"/>
              <a:gd name="connsiteX224" fmla="*/ 904334 w 2265330"/>
              <a:gd name="connsiteY224" fmla="*/ 28354 h 105809"/>
              <a:gd name="connsiteX225" fmla="*/ 910789 w 2265330"/>
              <a:gd name="connsiteY225" fmla="*/ 28354 h 105809"/>
              <a:gd name="connsiteX226" fmla="*/ 910789 w 2265330"/>
              <a:gd name="connsiteY226" fmla="*/ 79184 h 105809"/>
              <a:gd name="connsiteX227" fmla="*/ 904334 w 2265330"/>
              <a:gd name="connsiteY227" fmla="*/ 79184 h 105809"/>
              <a:gd name="connsiteX228" fmla="*/ 904334 w 2265330"/>
              <a:gd name="connsiteY228" fmla="*/ 67428 h 105809"/>
              <a:gd name="connsiteX229" fmla="*/ 865261 w 2265330"/>
              <a:gd name="connsiteY229" fmla="*/ 53942 h 105809"/>
              <a:gd name="connsiteX230" fmla="*/ 884624 w 2265330"/>
              <a:gd name="connsiteY230" fmla="*/ 74112 h 105809"/>
              <a:gd name="connsiteX231" fmla="*/ 904219 w 2265330"/>
              <a:gd name="connsiteY231" fmla="*/ 53942 h 105809"/>
              <a:gd name="connsiteX232" fmla="*/ 884624 w 2265330"/>
              <a:gd name="connsiteY232" fmla="*/ 33656 h 105809"/>
              <a:gd name="connsiteX233" fmla="*/ 865261 w 2265330"/>
              <a:gd name="connsiteY233" fmla="*/ 53942 h 105809"/>
              <a:gd name="connsiteX234" fmla="*/ 955394 w 2265330"/>
              <a:gd name="connsiteY234" fmla="*/ 80106 h 105809"/>
              <a:gd name="connsiteX235" fmla="*/ 935109 w 2265330"/>
              <a:gd name="connsiteY235" fmla="*/ 67428 h 105809"/>
              <a:gd name="connsiteX236" fmla="*/ 935109 w 2265330"/>
              <a:gd name="connsiteY236" fmla="*/ 79299 h 105809"/>
              <a:gd name="connsiteX237" fmla="*/ 928654 w 2265330"/>
              <a:gd name="connsiteY237" fmla="*/ 79299 h 105809"/>
              <a:gd name="connsiteX238" fmla="*/ 928654 w 2265330"/>
              <a:gd name="connsiteY238" fmla="*/ 1498 h 105809"/>
              <a:gd name="connsiteX239" fmla="*/ 935109 w 2265330"/>
              <a:gd name="connsiteY239" fmla="*/ 1498 h 105809"/>
              <a:gd name="connsiteX240" fmla="*/ 935109 w 2265330"/>
              <a:gd name="connsiteY240" fmla="*/ 40341 h 105809"/>
              <a:gd name="connsiteX241" fmla="*/ 955394 w 2265330"/>
              <a:gd name="connsiteY241" fmla="*/ 27663 h 105809"/>
              <a:gd name="connsiteX242" fmla="*/ 980867 w 2265330"/>
              <a:gd name="connsiteY242" fmla="*/ 53826 h 105809"/>
              <a:gd name="connsiteX243" fmla="*/ 955394 w 2265330"/>
              <a:gd name="connsiteY243" fmla="*/ 80222 h 105809"/>
              <a:gd name="connsiteX244" fmla="*/ 974182 w 2265330"/>
              <a:gd name="connsiteY244" fmla="*/ 53826 h 105809"/>
              <a:gd name="connsiteX245" fmla="*/ 954818 w 2265330"/>
              <a:gd name="connsiteY245" fmla="*/ 33656 h 105809"/>
              <a:gd name="connsiteX246" fmla="*/ 935224 w 2265330"/>
              <a:gd name="connsiteY246" fmla="*/ 53826 h 105809"/>
              <a:gd name="connsiteX247" fmla="*/ 954818 w 2265330"/>
              <a:gd name="connsiteY247" fmla="*/ 74112 h 105809"/>
              <a:gd name="connsiteX248" fmla="*/ 974182 w 2265330"/>
              <a:gd name="connsiteY248" fmla="*/ 53826 h 105809"/>
              <a:gd name="connsiteX249" fmla="*/ 995044 w 2265330"/>
              <a:gd name="connsiteY249" fmla="*/ 1383 h 105809"/>
              <a:gd name="connsiteX250" fmla="*/ 1001499 w 2265330"/>
              <a:gd name="connsiteY250" fmla="*/ 1383 h 105809"/>
              <a:gd name="connsiteX251" fmla="*/ 1001499 w 2265330"/>
              <a:gd name="connsiteY251" fmla="*/ 79184 h 105809"/>
              <a:gd name="connsiteX252" fmla="*/ 995044 w 2265330"/>
              <a:gd name="connsiteY252" fmla="*/ 79184 h 105809"/>
              <a:gd name="connsiteX253" fmla="*/ 995044 w 2265330"/>
              <a:gd name="connsiteY253" fmla="*/ 1383 h 105809"/>
              <a:gd name="connsiteX254" fmla="*/ 1015791 w 2265330"/>
              <a:gd name="connsiteY254" fmla="*/ 54057 h 105809"/>
              <a:gd name="connsiteX255" fmla="*/ 1040802 w 2265330"/>
              <a:gd name="connsiteY255" fmla="*/ 27547 h 105809"/>
              <a:gd name="connsiteX256" fmla="*/ 1064892 w 2265330"/>
              <a:gd name="connsiteY256" fmla="*/ 53135 h 105809"/>
              <a:gd name="connsiteX257" fmla="*/ 1064661 w 2265330"/>
              <a:gd name="connsiteY257" fmla="*/ 56247 h 105809"/>
              <a:gd name="connsiteX258" fmla="*/ 1022476 w 2265330"/>
              <a:gd name="connsiteY258" fmla="*/ 56247 h 105809"/>
              <a:gd name="connsiteX259" fmla="*/ 1042762 w 2265330"/>
              <a:gd name="connsiteY259" fmla="*/ 74112 h 105809"/>
              <a:gd name="connsiteX260" fmla="*/ 1061319 w 2265330"/>
              <a:gd name="connsiteY260" fmla="*/ 67889 h 105809"/>
              <a:gd name="connsiteX261" fmla="*/ 1061319 w 2265330"/>
              <a:gd name="connsiteY261" fmla="*/ 74228 h 105809"/>
              <a:gd name="connsiteX262" fmla="*/ 1042762 w 2265330"/>
              <a:gd name="connsiteY262" fmla="*/ 79991 h 105809"/>
              <a:gd name="connsiteX263" fmla="*/ 1015676 w 2265330"/>
              <a:gd name="connsiteY263" fmla="*/ 54057 h 105809"/>
              <a:gd name="connsiteX264" fmla="*/ 1058092 w 2265330"/>
              <a:gd name="connsiteY264" fmla="*/ 50945 h 105809"/>
              <a:gd name="connsiteX265" fmla="*/ 1040802 w 2265330"/>
              <a:gd name="connsiteY265" fmla="*/ 33426 h 105809"/>
              <a:gd name="connsiteX266" fmla="*/ 1022591 w 2265330"/>
              <a:gd name="connsiteY266" fmla="*/ 50945 h 105809"/>
              <a:gd name="connsiteX267" fmla="*/ 1058092 w 2265330"/>
              <a:gd name="connsiteY267" fmla="*/ 50945 h 105809"/>
              <a:gd name="connsiteX268" fmla="*/ 1145113 w 2265330"/>
              <a:gd name="connsiteY268" fmla="*/ 67428 h 105809"/>
              <a:gd name="connsiteX269" fmla="*/ 1124827 w 2265330"/>
              <a:gd name="connsiteY269" fmla="*/ 79991 h 105809"/>
              <a:gd name="connsiteX270" fmla="*/ 1099355 w 2265330"/>
              <a:gd name="connsiteY270" fmla="*/ 53942 h 105809"/>
              <a:gd name="connsiteX271" fmla="*/ 1124827 w 2265330"/>
              <a:gd name="connsiteY271" fmla="*/ 27432 h 105809"/>
              <a:gd name="connsiteX272" fmla="*/ 1145113 w 2265330"/>
              <a:gd name="connsiteY272" fmla="*/ 40110 h 105809"/>
              <a:gd name="connsiteX273" fmla="*/ 1145113 w 2265330"/>
              <a:gd name="connsiteY273" fmla="*/ 28239 h 105809"/>
              <a:gd name="connsiteX274" fmla="*/ 1151568 w 2265330"/>
              <a:gd name="connsiteY274" fmla="*/ 28239 h 105809"/>
              <a:gd name="connsiteX275" fmla="*/ 1151568 w 2265330"/>
              <a:gd name="connsiteY275" fmla="*/ 79069 h 105809"/>
              <a:gd name="connsiteX276" fmla="*/ 1145113 w 2265330"/>
              <a:gd name="connsiteY276" fmla="*/ 79069 h 105809"/>
              <a:gd name="connsiteX277" fmla="*/ 1145113 w 2265330"/>
              <a:gd name="connsiteY277" fmla="*/ 67312 h 105809"/>
              <a:gd name="connsiteX278" fmla="*/ 1106040 w 2265330"/>
              <a:gd name="connsiteY278" fmla="*/ 53826 h 105809"/>
              <a:gd name="connsiteX279" fmla="*/ 1125404 w 2265330"/>
              <a:gd name="connsiteY279" fmla="*/ 73997 h 105809"/>
              <a:gd name="connsiteX280" fmla="*/ 1144998 w 2265330"/>
              <a:gd name="connsiteY280" fmla="*/ 53826 h 105809"/>
              <a:gd name="connsiteX281" fmla="*/ 1125404 w 2265330"/>
              <a:gd name="connsiteY281" fmla="*/ 33541 h 105809"/>
              <a:gd name="connsiteX282" fmla="*/ 1106040 w 2265330"/>
              <a:gd name="connsiteY282" fmla="*/ 53826 h 105809"/>
              <a:gd name="connsiteX283" fmla="*/ 1191102 w 2265330"/>
              <a:gd name="connsiteY283" fmla="*/ 105809 h 105809"/>
              <a:gd name="connsiteX284" fmla="*/ 1170586 w 2265330"/>
              <a:gd name="connsiteY284" fmla="*/ 98894 h 105809"/>
              <a:gd name="connsiteX285" fmla="*/ 1170586 w 2265330"/>
              <a:gd name="connsiteY285" fmla="*/ 91863 h 105809"/>
              <a:gd name="connsiteX286" fmla="*/ 1191102 w 2265330"/>
              <a:gd name="connsiteY286" fmla="*/ 99701 h 105809"/>
              <a:gd name="connsiteX287" fmla="*/ 1211388 w 2265330"/>
              <a:gd name="connsiteY287" fmla="*/ 80452 h 105809"/>
              <a:gd name="connsiteX288" fmla="*/ 1211388 w 2265330"/>
              <a:gd name="connsiteY288" fmla="*/ 67428 h 105809"/>
              <a:gd name="connsiteX289" fmla="*/ 1191102 w 2265330"/>
              <a:gd name="connsiteY289" fmla="*/ 79991 h 105809"/>
              <a:gd name="connsiteX290" fmla="*/ 1165630 w 2265330"/>
              <a:gd name="connsiteY290" fmla="*/ 53942 h 105809"/>
              <a:gd name="connsiteX291" fmla="*/ 1191102 w 2265330"/>
              <a:gd name="connsiteY291" fmla="*/ 27432 h 105809"/>
              <a:gd name="connsiteX292" fmla="*/ 1211388 w 2265330"/>
              <a:gd name="connsiteY292" fmla="*/ 40110 h 105809"/>
              <a:gd name="connsiteX293" fmla="*/ 1211388 w 2265330"/>
              <a:gd name="connsiteY293" fmla="*/ 28239 h 105809"/>
              <a:gd name="connsiteX294" fmla="*/ 1217843 w 2265330"/>
              <a:gd name="connsiteY294" fmla="*/ 28239 h 105809"/>
              <a:gd name="connsiteX295" fmla="*/ 1217843 w 2265330"/>
              <a:gd name="connsiteY295" fmla="*/ 79875 h 105809"/>
              <a:gd name="connsiteX296" fmla="*/ 1191217 w 2265330"/>
              <a:gd name="connsiteY296" fmla="*/ 105694 h 105809"/>
              <a:gd name="connsiteX297" fmla="*/ 1191678 w 2265330"/>
              <a:gd name="connsiteY297" fmla="*/ 33541 h 105809"/>
              <a:gd name="connsiteX298" fmla="*/ 1172315 w 2265330"/>
              <a:gd name="connsiteY298" fmla="*/ 53826 h 105809"/>
              <a:gd name="connsiteX299" fmla="*/ 1191678 w 2265330"/>
              <a:gd name="connsiteY299" fmla="*/ 73997 h 105809"/>
              <a:gd name="connsiteX300" fmla="*/ 1211273 w 2265330"/>
              <a:gd name="connsiteY300" fmla="*/ 53826 h 105809"/>
              <a:gd name="connsiteX301" fmla="*/ 1191678 w 2265330"/>
              <a:gd name="connsiteY301" fmla="*/ 33541 h 105809"/>
              <a:gd name="connsiteX302" fmla="*/ 1231904 w 2265330"/>
              <a:gd name="connsiteY302" fmla="*/ 53942 h 105809"/>
              <a:gd name="connsiteX303" fmla="*/ 1256916 w 2265330"/>
              <a:gd name="connsiteY303" fmla="*/ 27432 h 105809"/>
              <a:gd name="connsiteX304" fmla="*/ 1281005 w 2265330"/>
              <a:gd name="connsiteY304" fmla="*/ 53020 h 105809"/>
              <a:gd name="connsiteX305" fmla="*/ 1280775 w 2265330"/>
              <a:gd name="connsiteY305" fmla="*/ 56132 h 105809"/>
              <a:gd name="connsiteX306" fmla="*/ 1238590 w 2265330"/>
              <a:gd name="connsiteY306" fmla="*/ 56132 h 105809"/>
              <a:gd name="connsiteX307" fmla="*/ 1258875 w 2265330"/>
              <a:gd name="connsiteY307" fmla="*/ 73997 h 105809"/>
              <a:gd name="connsiteX308" fmla="*/ 1277432 w 2265330"/>
              <a:gd name="connsiteY308" fmla="*/ 67773 h 105809"/>
              <a:gd name="connsiteX309" fmla="*/ 1277432 w 2265330"/>
              <a:gd name="connsiteY309" fmla="*/ 74112 h 105809"/>
              <a:gd name="connsiteX310" fmla="*/ 1258875 w 2265330"/>
              <a:gd name="connsiteY310" fmla="*/ 79875 h 105809"/>
              <a:gd name="connsiteX311" fmla="*/ 1231789 w 2265330"/>
              <a:gd name="connsiteY311" fmla="*/ 53942 h 105809"/>
              <a:gd name="connsiteX312" fmla="*/ 1274205 w 2265330"/>
              <a:gd name="connsiteY312" fmla="*/ 50830 h 105809"/>
              <a:gd name="connsiteX313" fmla="*/ 1256916 w 2265330"/>
              <a:gd name="connsiteY313" fmla="*/ 33310 h 105809"/>
              <a:gd name="connsiteX314" fmla="*/ 1238705 w 2265330"/>
              <a:gd name="connsiteY314" fmla="*/ 50830 h 105809"/>
              <a:gd name="connsiteX315" fmla="*/ 1274205 w 2265330"/>
              <a:gd name="connsiteY315" fmla="*/ 50830 h 105809"/>
              <a:gd name="connsiteX316" fmla="*/ 1287114 w 2265330"/>
              <a:gd name="connsiteY316" fmla="*/ 94053 h 105809"/>
              <a:gd name="connsiteX317" fmla="*/ 1294260 w 2265330"/>
              <a:gd name="connsiteY317" fmla="*/ 79760 h 105809"/>
              <a:gd name="connsiteX318" fmla="*/ 1290457 w 2265330"/>
              <a:gd name="connsiteY318" fmla="*/ 74919 h 105809"/>
              <a:gd name="connsiteX319" fmla="*/ 1295643 w 2265330"/>
              <a:gd name="connsiteY319" fmla="*/ 70079 h 105809"/>
              <a:gd name="connsiteX320" fmla="*/ 1300945 w 2265330"/>
              <a:gd name="connsiteY320" fmla="*/ 75265 h 105809"/>
              <a:gd name="connsiteX321" fmla="*/ 1299332 w 2265330"/>
              <a:gd name="connsiteY321" fmla="*/ 80337 h 105809"/>
              <a:gd name="connsiteX322" fmla="*/ 1292070 w 2265330"/>
              <a:gd name="connsiteY322" fmla="*/ 94168 h 105809"/>
              <a:gd name="connsiteX323" fmla="*/ 1287229 w 2265330"/>
              <a:gd name="connsiteY323" fmla="*/ 94168 h 105809"/>
              <a:gd name="connsiteX324" fmla="*/ 1346128 w 2265330"/>
              <a:gd name="connsiteY324" fmla="*/ 78954 h 105809"/>
              <a:gd name="connsiteX325" fmla="*/ 1339673 w 2265330"/>
              <a:gd name="connsiteY325" fmla="*/ 78954 h 105809"/>
              <a:gd name="connsiteX326" fmla="*/ 1339673 w 2265330"/>
              <a:gd name="connsiteY326" fmla="*/ 28124 h 105809"/>
              <a:gd name="connsiteX327" fmla="*/ 1346128 w 2265330"/>
              <a:gd name="connsiteY327" fmla="*/ 28124 h 105809"/>
              <a:gd name="connsiteX328" fmla="*/ 1346128 w 2265330"/>
              <a:gd name="connsiteY328" fmla="*/ 41148 h 105809"/>
              <a:gd name="connsiteX329" fmla="*/ 1365261 w 2265330"/>
              <a:gd name="connsiteY329" fmla="*/ 27201 h 105809"/>
              <a:gd name="connsiteX330" fmla="*/ 1365261 w 2265330"/>
              <a:gd name="connsiteY330" fmla="*/ 34463 h 105809"/>
              <a:gd name="connsiteX331" fmla="*/ 1346128 w 2265330"/>
              <a:gd name="connsiteY331" fmla="*/ 54403 h 105809"/>
              <a:gd name="connsiteX332" fmla="*/ 1346128 w 2265330"/>
              <a:gd name="connsiteY332" fmla="*/ 78838 h 105809"/>
              <a:gd name="connsiteX333" fmla="*/ 1370563 w 2265330"/>
              <a:gd name="connsiteY333" fmla="*/ 53826 h 105809"/>
              <a:gd name="connsiteX334" fmla="*/ 1395574 w 2265330"/>
              <a:gd name="connsiteY334" fmla="*/ 27317 h 105809"/>
              <a:gd name="connsiteX335" fmla="*/ 1419664 w 2265330"/>
              <a:gd name="connsiteY335" fmla="*/ 52905 h 105809"/>
              <a:gd name="connsiteX336" fmla="*/ 1419433 w 2265330"/>
              <a:gd name="connsiteY336" fmla="*/ 56016 h 105809"/>
              <a:gd name="connsiteX337" fmla="*/ 1377248 w 2265330"/>
              <a:gd name="connsiteY337" fmla="*/ 56016 h 105809"/>
              <a:gd name="connsiteX338" fmla="*/ 1397534 w 2265330"/>
              <a:gd name="connsiteY338" fmla="*/ 73882 h 105809"/>
              <a:gd name="connsiteX339" fmla="*/ 1416091 w 2265330"/>
              <a:gd name="connsiteY339" fmla="*/ 67658 h 105809"/>
              <a:gd name="connsiteX340" fmla="*/ 1416091 w 2265330"/>
              <a:gd name="connsiteY340" fmla="*/ 73997 h 105809"/>
              <a:gd name="connsiteX341" fmla="*/ 1397534 w 2265330"/>
              <a:gd name="connsiteY341" fmla="*/ 79760 h 105809"/>
              <a:gd name="connsiteX342" fmla="*/ 1370447 w 2265330"/>
              <a:gd name="connsiteY342" fmla="*/ 53826 h 105809"/>
              <a:gd name="connsiteX343" fmla="*/ 1412863 w 2265330"/>
              <a:gd name="connsiteY343" fmla="*/ 50715 h 105809"/>
              <a:gd name="connsiteX344" fmla="*/ 1395574 w 2265330"/>
              <a:gd name="connsiteY344" fmla="*/ 33195 h 105809"/>
              <a:gd name="connsiteX345" fmla="*/ 1377363 w 2265330"/>
              <a:gd name="connsiteY345" fmla="*/ 50715 h 105809"/>
              <a:gd name="connsiteX346" fmla="*/ 1412863 w 2265330"/>
              <a:gd name="connsiteY346" fmla="*/ 50715 h 105809"/>
              <a:gd name="connsiteX347" fmla="*/ 1440180 w 2265330"/>
              <a:gd name="connsiteY347" fmla="*/ 78954 h 105809"/>
              <a:gd name="connsiteX348" fmla="*/ 1433725 w 2265330"/>
              <a:gd name="connsiteY348" fmla="*/ 78954 h 105809"/>
              <a:gd name="connsiteX349" fmla="*/ 1433725 w 2265330"/>
              <a:gd name="connsiteY349" fmla="*/ 28124 h 105809"/>
              <a:gd name="connsiteX350" fmla="*/ 1440180 w 2265330"/>
              <a:gd name="connsiteY350" fmla="*/ 28124 h 105809"/>
              <a:gd name="connsiteX351" fmla="*/ 1440180 w 2265330"/>
              <a:gd name="connsiteY351" fmla="*/ 39534 h 105809"/>
              <a:gd name="connsiteX352" fmla="*/ 1458045 w 2265330"/>
              <a:gd name="connsiteY352" fmla="*/ 27317 h 105809"/>
              <a:gd name="connsiteX353" fmla="*/ 1474412 w 2265330"/>
              <a:gd name="connsiteY353" fmla="*/ 40341 h 105809"/>
              <a:gd name="connsiteX354" fmla="*/ 1493315 w 2265330"/>
              <a:gd name="connsiteY354" fmla="*/ 27317 h 105809"/>
              <a:gd name="connsiteX355" fmla="*/ 1512103 w 2265330"/>
              <a:gd name="connsiteY355" fmla="*/ 49908 h 105809"/>
              <a:gd name="connsiteX356" fmla="*/ 1512103 w 2265330"/>
              <a:gd name="connsiteY356" fmla="*/ 78954 h 105809"/>
              <a:gd name="connsiteX357" fmla="*/ 1505648 w 2265330"/>
              <a:gd name="connsiteY357" fmla="*/ 78954 h 105809"/>
              <a:gd name="connsiteX358" fmla="*/ 1505648 w 2265330"/>
              <a:gd name="connsiteY358" fmla="*/ 50830 h 105809"/>
              <a:gd name="connsiteX359" fmla="*/ 1492047 w 2265330"/>
              <a:gd name="connsiteY359" fmla="*/ 33541 h 105809"/>
              <a:gd name="connsiteX360" fmla="*/ 1476141 w 2265330"/>
              <a:gd name="connsiteY360" fmla="*/ 52559 h 105809"/>
              <a:gd name="connsiteX361" fmla="*/ 1476141 w 2265330"/>
              <a:gd name="connsiteY361" fmla="*/ 79069 h 105809"/>
              <a:gd name="connsiteX362" fmla="*/ 1469687 w 2265330"/>
              <a:gd name="connsiteY362" fmla="*/ 79069 h 105809"/>
              <a:gd name="connsiteX363" fmla="*/ 1469687 w 2265330"/>
              <a:gd name="connsiteY363" fmla="*/ 50945 h 105809"/>
              <a:gd name="connsiteX364" fmla="*/ 1456086 w 2265330"/>
              <a:gd name="connsiteY364" fmla="*/ 33656 h 105809"/>
              <a:gd name="connsiteX365" fmla="*/ 1440065 w 2265330"/>
              <a:gd name="connsiteY365" fmla="*/ 53712 h 105809"/>
              <a:gd name="connsiteX366" fmla="*/ 1440065 w 2265330"/>
              <a:gd name="connsiteY366" fmla="*/ 79184 h 105809"/>
              <a:gd name="connsiteX367" fmla="*/ 1527548 w 2265330"/>
              <a:gd name="connsiteY367" fmla="*/ 12909 h 105809"/>
              <a:gd name="connsiteX368" fmla="*/ 1531927 w 2265330"/>
              <a:gd name="connsiteY368" fmla="*/ 8299 h 105809"/>
              <a:gd name="connsiteX369" fmla="*/ 1534924 w 2265330"/>
              <a:gd name="connsiteY369" fmla="*/ 9221 h 105809"/>
              <a:gd name="connsiteX370" fmla="*/ 1539880 w 2265330"/>
              <a:gd name="connsiteY370" fmla="*/ 12794 h 105809"/>
              <a:gd name="connsiteX371" fmla="*/ 1534924 w 2265330"/>
              <a:gd name="connsiteY371" fmla="*/ 16367 h 105809"/>
              <a:gd name="connsiteX372" fmla="*/ 1531927 w 2265330"/>
              <a:gd name="connsiteY372" fmla="*/ 17404 h 105809"/>
              <a:gd name="connsiteX373" fmla="*/ 1527548 w 2265330"/>
              <a:gd name="connsiteY373" fmla="*/ 12909 h 105809"/>
              <a:gd name="connsiteX374" fmla="*/ 1529161 w 2265330"/>
              <a:gd name="connsiteY374" fmla="*/ 28124 h 105809"/>
              <a:gd name="connsiteX375" fmla="*/ 1535731 w 2265330"/>
              <a:gd name="connsiteY375" fmla="*/ 28124 h 105809"/>
              <a:gd name="connsiteX376" fmla="*/ 1535731 w 2265330"/>
              <a:gd name="connsiteY376" fmla="*/ 78954 h 105809"/>
              <a:gd name="connsiteX377" fmla="*/ 1529161 w 2265330"/>
              <a:gd name="connsiteY377" fmla="*/ 78954 h 105809"/>
              <a:gd name="connsiteX378" fmla="*/ 1529161 w 2265330"/>
              <a:gd name="connsiteY378" fmla="*/ 28124 h 105809"/>
              <a:gd name="connsiteX379" fmla="*/ 1560051 w 2265330"/>
              <a:gd name="connsiteY379" fmla="*/ 78954 h 105809"/>
              <a:gd name="connsiteX380" fmla="*/ 1553596 w 2265330"/>
              <a:gd name="connsiteY380" fmla="*/ 78954 h 105809"/>
              <a:gd name="connsiteX381" fmla="*/ 1553596 w 2265330"/>
              <a:gd name="connsiteY381" fmla="*/ 28124 h 105809"/>
              <a:gd name="connsiteX382" fmla="*/ 1560051 w 2265330"/>
              <a:gd name="connsiteY382" fmla="*/ 28124 h 105809"/>
              <a:gd name="connsiteX383" fmla="*/ 1560051 w 2265330"/>
              <a:gd name="connsiteY383" fmla="*/ 39765 h 105809"/>
              <a:gd name="connsiteX384" fmla="*/ 1578838 w 2265330"/>
              <a:gd name="connsiteY384" fmla="*/ 27317 h 105809"/>
              <a:gd name="connsiteX385" fmla="*/ 1599009 w 2265330"/>
              <a:gd name="connsiteY385" fmla="*/ 49908 h 105809"/>
              <a:gd name="connsiteX386" fmla="*/ 1599009 w 2265330"/>
              <a:gd name="connsiteY386" fmla="*/ 78954 h 105809"/>
              <a:gd name="connsiteX387" fmla="*/ 1592554 w 2265330"/>
              <a:gd name="connsiteY387" fmla="*/ 78954 h 105809"/>
              <a:gd name="connsiteX388" fmla="*/ 1592554 w 2265330"/>
              <a:gd name="connsiteY388" fmla="*/ 50830 h 105809"/>
              <a:gd name="connsiteX389" fmla="*/ 1577340 w 2265330"/>
              <a:gd name="connsiteY389" fmla="*/ 33541 h 105809"/>
              <a:gd name="connsiteX390" fmla="*/ 1560166 w 2265330"/>
              <a:gd name="connsiteY390" fmla="*/ 53596 h 105809"/>
              <a:gd name="connsiteX391" fmla="*/ 1560166 w 2265330"/>
              <a:gd name="connsiteY391" fmla="*/ 79069 h 105809"/>
              <a:gd name="connsiteX392" fmla="*/ 1657331 w 2265330"/>
              <a:gd name="connsiteY392" fmla="*/ 67197 h 105809"/>
              <a:gd name="connsiteX393" fmla="*/ 1637045 w 2265330"/>
              <a:gd name="connsiteY393" fmla="*/ 79760 h 105809"/>
              <a:gd name="connsiteX394" fmla="*/ 1611573 w 2265330"/>
              <a:gd name="connsiteY394" fmla="*/ 53712 h 105809"/>
              <a:gd name="connsiteX395" fmla="*/ 1637045 w 2265330"/>
              <a:gd name="connsiteY395" fmla="*/ 27201 h 105809"/>
              <a:gd name="connsiteX396" fmla="*/ 1657331 w 2265330"/>
              <a:gd name="connsiteY396" fmla="*/ 39880 h 105809"/>
              <a:gd name="connsiteX397" fmla="*/ 1657331 w 2265330"/>
              <a:gd name="connsiteY397" fmla="*/ 1038 h 105809"/>
              <a:gd name="connsiteX398" fmla="*/ 1663786 w 2265330"/>
              <a:gd name="connsiteY398" fmla="*/ 1038 h 105809"/>
              <a:gd name="connsiteX399" fmla="*/ 1663786 w 2265330"/>
              <a:gd name="connsiteY399" fmla="*/ 78838 h 105809"/>
              <a:gd name="connsiteX400" fmla="*/ 1657331 w 2265330"/>
              <a:gd name="connsiteY400" fmla="*/ 78838 h 105809"/>
              <a:gd name="connsiteX401" fmla="*/ 1657331 w 2265330"/>
              <a:gd name="connsiteY401" fmla="*/ 67082 h 105809"/>
              <a:gd name="connsiteX402" fmla="*/ 1618257 w 2265330"/>
              <a:gd name="connsiteY402" fmla="*/ 53596 h 105809"/>
              <a:gd name="connsiteX403" fmla="*/ 1637621 w 2265330"/>
              <a:gd name="connsiteY403" fmla="*/ 73767 h 105809"/>
              <a:gd name="connsiteX404" fmla="*/ 1657216 w 2265330"/>
              <a:gd name="connsiteY404" fmla="*/ 53596 h 105809"/>
              <a:gd name="connsiteX405" fmla="*/ 1637621 w 2265330"/>
              <a:gd name="connsiteY405" fmla="*/ 33310 h 105809"/>
              <a:gd name="connsiteX406" fmla="*/ 1618257 w 2265330"/>
              <a:gd name="connsiteY406" fmla="*/ 53596 h 105809"/>
              <a:gd name="connsiteX407" fmla="*/ 1722107 w 2265330"/>
              <a:gd name="connsiteY407" fmla="*/ 79760 h 105809"/>
              <a:gd name="connsiteX408" fmla="*/ 1705510 w 2265330"/>
              <a:gd name="connsiteY408" fmla="*/ 62241 h 105809"/>
              <a:gd name="connsiteX409" fmla="*/ 1705510 w 2265330"/>
              <a:gd name="connsiteY409" fmla="*/ 11526 h 105809"/>
              <a:gd name="connsiteX410" fmla="*/ 1711849 w 2265330"/>
              <a:gd name="connsiteY410" fmla="*/ 11526 h 105809"/>
              <a:gd name="connsiteX411" fmla="*/ 1711849 w 2265330"/>
              <a:gd name="connsiteY411" fmla="*/ 28124 h 105809"/>
              <a:gd name="connsiteX412" fmla="*/ 1734210 w 2265330"/>
              <a:gd name="connsiteY412" fmla="*/ 28124 h 105809"/>
              <a:gd name="connsiteX413" fmla="*/ 1734210 w 2265330"/>
              <a:gd name="connsiteY413" fmla="*/ 34117 h 105809"/>
              <a:gd name="connsiteX414" fmla="*/ 1711849 w 2265330"/>
              <a:gd name="connsiteY414" fmla="*/ 34117 h 105809"/>
              <a:gd name="connsiteX415" fmla="*/ 1711849 w 2265330"/>
              <a:gd name="connsiteY415" fmla="*/ 62702 h 105809"/>
              <a:gd name="connsiteX416" fmla="*/ 1722799 w 2265330"/>
              <a:gd name="connsiteY416" fmla="*/ 73652 h 105809"/>
              <a:gd name="connsiteX417" fmla="*/ 1735016 w 2265330"/>
              <a:gd name="connsiteY417" fmla="*/ 69848 h 105809"/>
              <a:gd name="connsiteX418" fmla="*/ 1735016 w 2265330"/>
              <a:gd name="connsiteY418" fmla="*/ 76072 h 105809"/>
              <a:gd name="connsiteX419" fmla="*/ 1722107 w 2265330"/>
              <a:gd name="connsiteY419" fmla="*/ 79760 h 105809"/>
              <a:gd name="connsiteX420" fmla="*/ 1752075 w 2265330"/>
              <a:gd name="connsiteY420" fmla="*/ 78954 h 105809"/>
              <a:gd name="connsiteX421" fmla="*/ 1745620 w 2265330"/>
              <a:gd name="connsiteY421" fmla="*/ 78954 h 105809"/>
              <a:gd name="connsiteX422" fmla="*/ 1745620 w 2265330"/>
              <a:gd name="connsiteY422" fmla="*/ 1153 h 105809"/>
              <a:gd name="connsiteX423" fmla="*/ 1752075 w 2265330"/>
              <a:gd name="connsiteY423" fmla="*/ 1153 h 105809"/>
              <a:gd name="connsiteX424" fmla="*/ 1752075 w 2265330"/>
              <a:gd name="connsiteY424" fmla="*/ 39765 h 105809"/>
              <a:gd name="connsiteX425" fmla="*/ 1770862 w 2265330"/>
              <a:gd name="connsiteY425" fmla="*/ 27317 h 105809"/>
              <a:gd name="connsiteX426" fmla="*/ 1791033 w 2265330"/>
              <a:gd name="connsiteY426" fmla="*/ 49908 h 105809"/>
              <a:gd name="connsiteX427" fmla="*/ 1791033 w 2265330"/>
              <a:gd name="connsiteY427" fmla="*/ 78954 h 105809"/>
              <a:gd name="connsiteX428" fmla="*/ 1784578 w 2265330"/>
              <a:gd name="connsiteY428" fmla="*/ 78954 h 105809"/>
              <a:gd name="connsiteX429" fmla="*/ 1784578 w 2265330"/>
              <a:gd name="connsiteY429" fmla="*/ 50830 h 105809"/>
              <a:gd name="connsiteX430" fmla="*/ 1769364 w 2265330"/>
              <a:gd name="connsiteY430" fmla="*/ 33541 h 105809"/>
              <a:gd name="connsiteX431" fmla="*/ 1752190 w 2265330"/>
              <a:gd name="connsiteY431" fmla="*/ 53596 h 105809"/>
              <a:gd name="connsiteX432" fmla="*/ 1752190 w 2265330"/>
              <a:gd name="connsiteY432" fmla="*/ 79069 h 105809"/>
              <a:gd name="connsiteX433" fmla="*/ 1803712 w 2265330"/>
              <a:gd name="connsiteY433" fmla="*/ 53826 h 105809"/>
              <a:gd name="connsiteX434" fmla="*/ 1828723 w 2265330"/>
              <a:gd name="connsiteY434" fmla="*/ 27317 h 105809"/>
              <a:gd name="connsiteX435" fmla="*/ 1852813 w 2265330"/>
              <a:gd name="connsiteY435" fmla="*/ 52905 h 105809"/>
              <a:gd name="connsiteX436" fmla="*/ 1852582 w 2265330"/>
              <a:gd name="connsiteY436" fmla="*/ 56016 h 105809"/>
              <a:gd name="connsiteX437" fmla="*/ 1810397 w 2265330"/>
              <a:gd name="connsiteY437" fmla="*/ 56016 h 105809"/>
              <a:gd name="connsiteX438" fmla="*/ 1830683 w 2265330"/>
              <a:gd name="connsiteY438" fmla="*/ 73882 h 105809"/>
              <a:gd name="connsiteX439" fmla="*/ 1849240 w 2265330"/>
              <a:gd name="connsiteY439" fmla="*/ 67658 h 105809"/>
              <a:gd name="connsiteX440" fmla="*/ 1849240 w 2265330"/>
              <a:gd name="connsiteY440" fmla="*/ 73997 h 105809"/>
              <a:gd name="connsiteX441" fmla="*/ 1830683 w 2265330"/>
              <a:gd name="connsiteY441" fmla="*/ 79760 h 105809"/>
              <a:gd name="connsiteX442" fmla="*/ 1803596 w 2265330"/>
              <a:gd name="connsiteY442" fmla="*/ 53826 h 105809"/>
              <a:gd name="connsiteX443" fmla="*/ 1846012 w 2265330"/>
              <a:gd name="connsiteY443" fmla="*/ 50715 h 105809"/>
              <a:gd name="connsiteX444" fmla="*/ 1828723 w 2265330"/>
              <a:gd name="connsiteY444" fmla="*/ 33195 h 105809"/>
              <a:gd name="connsiteX445" fmla="*/ 1810512 w 2265330"/>
              <a:gd name="connsiteY445" fmla="*/ 50715 h 105809"/>
              <a:gd name="connsiteX446" fmla="*/ 1846012 w 2265330"/>
              <a:gd name="connsiteY446" fmla="*/ 50715 h 105809"/>
              <a:gd name="connsiteX447" fmla="*/ 1873329 w 2265330"/>
              <a:gd name="connsiteY447" fmla="*/ 78954 h 105809"/>
              <a:gd name="connsiteX448" fmla="*/ 1866874 w 2265330"/>
              <a:gd name="connsiteY448" fmla="*/ 78954 h 105809"/>
              <a:gd name="connsiteX449" fmla="*/ 1866874 w 2265330"/>
              <a:gd name="connsiteY449" fmla="*/ 28124 h 105809"/>
              <a:gd name="connsiteX450" fmla="*/ 1873329 w 2265330"/>
              <a:gd name="connsiteY450" fmla="*/ 28124 h 105809"/>
              <a:gd name="connsiteX451" fmla="*/ 1873329 w 2265330"/>
              <a:gd name="connsiteY451" fmla="*/ 39534 h 105809"/>
              <a:gd name="connsiteX452" fmla="*/ 1891194 w 2265330"/>
              <a:gd name="connsiteY452" fmla="*/ 27317 h 105809"/>
              <a:gd name="connsiteX453" fmla="*/ 1907561 w 2265330"/>
              <a:gd name="connsiteY453" fmla="*/ 40341 h 105809"/>
              <a:gd name="connsiteX454" fmla="*/ 1926464 w 2265330"/>
              <a:gd name="connsiteY454" fmla="*/ 27317 h 105809"/>
              <a:gd name="connsiteX455" fmla="*/ 1945252 w 2265330"/>
              <a:gd name="connsiteY455" fmla="*/ 49908 h 105809"/>
              <a:gd name="connsiteX456" fmla="*/ 1945252 w 2265330"/>
              <a:gd name="connsiteY456" fmla="*/ 78954 h 105809"/>
              <a:gd name="connsiteX457" fmla="*/ 1938797 w 2265330"/>
              <a:gd name="connsiteY457" fmla="*/ 78954 h 105809"/>
              <a:gd name="connsiteX458" fmla="*/ 1938797 w 2265330"/>
              <a:gd name="connsiteY458" fmla="*/ 50830 h 105809"/>
              <a:gd name="connsiteX459" fmla="*/ 1925196 w 2265330"/>
              <a:gd name="connsiteY459" fmla="*/ 33541 h 105809"/>
              <a:gd name="connsiteX460" fmla="*/ 1909290 w 2265330"/>
              <a:gd name="connsiteY460" fmla="*/ 52559 h 105809"/>
              <a:gd name="connsiteX461" fmla="*/ 1909290 w 2265330"/>
              <a:gd name="connsiteY461" fmla="*/ 79069 h 105809"/>
              <a:gd name="connsiteX462" fmla="*/ 1902836 w 2265330"/>
              <a:gd name="connsiteY462" fmla="*/ 79069 h 105809"/>
              <a:gd name="connsiteX463" fmla="*/ 1902836 w 2265330"/>
              <a:gd name="connsiteY463" fmla="*/ 50945 h 105809"/>
              <a:gd name="connsiteX464" fmla="*/ 1889235 w 2265330"/>
              <a:gd name="connsiteY464" fmla="*/ 33656 h 105809"/>
              <a:gd name="connsiteX465" fmla="*/ 1873214 w 2265330"/>
              <a:gd name="connsiteY465" fmla="*/ 53712 h 105809"/>
              <a:gd name="connsiteX466" fmla="*/ 1873214 w 2265330"/>
              <a:gd name="connsiteY466" fmla="*/ 79184 h 105809"/>
              <a:gd name="connsiteX467" fmla="*/ 2002536 w 2265330"/>
              <a:gd name="connsiteY467" fmla="*/ 79760 h 105809"/>
              <a:gd name="connsiteX468" fmla="*/ 1985939 w 2265330"/>
              <a:gd name="connsiteY468" fmla="*/ 62241 h 105809"/>
              <a:gd name="connsiteX469" fmla="*/ 1985939 w 2265330"/>
              <a:gd name="connsiteY469" fmla="*/ 11526 h 105809"/>
              <a:gd name="connsiteX470" fmla="*/ 1992278 w 2265330"/>
              <a:gd name="connsiteY470" fmla="*/ 11526 h 105809"/>
              <a:gd name="connsiteX471" fmla="*/ 1992278 w 2265330"/>
              <a:gd name="connsiteY471" fmla="*/ 28124 h 105809"/>
              <a:gd name="connsiteX472" fmla="*/ 2014639 w 2265330"/>
              <a:gd name="connsiteY472" fmla="*/ 28124 h 105809"/>
              <a:gd name="connsiteX473" fmla="*/ 2014639 w 2265330"/>
              <a:gd name="connsiteY473" fmla="*/ 34117 h 105809"/>
              <a:gd name="connsiteX474" fmla="*/ 1992278 w 2265330"/>
              <a:gd name="connsiteY474" fmla="*/ 34117 h 105809"/>
              <a:gd name="connsiteX475" fmla="*/ 1992278 w 2265330"/>
              <a:gd name="connsiteY475" fmla="*/ 62702 h 105809"/>
              <a:gd name="connsiteX476" fmla="*/ 2003228 w 2265330"/>
              <a:gd name="connsiteY476" fmla="*/ 73652 h 105809"/>
              <a:gd name="connsiteX477" fmla="*/ 2015445 w 2265330"/>
              <a:gd name="connsiteY477" fmla="*/ 69848 h 105809"/>
              <a:gd name="connsiteX478" fmla="*/ 2015445 w 2265330"/>
              <a:gd name="connsiteY478" fmla="*/ 76072 h 105809"/>
              <a:gd name="connsiteX479" fmla="*/ 2002536 w 2265330"/>
              <a:gd name="connsiteY479" fmla="*/ 79760 h 105809"/>
              <a:gd name="connsiteX480" fmla="*/ 2022246 w 2265330"/>
              <a:gd name="connsiteY480" fmla="*/ 53366 h 105809"/>
              <a:gd name="connsiteX481" fmla="*/ 2048640 w 2265330"/>
              <a:gd name="connsiteY481" fmla="*/ 27201 h 105809"/>
              <a:gd name="connsiteX482" fmla="*/ 2074689 w 2265330"/>
              <a:gd name="connsiteY482" fmla="*/ 53366 h 105809"/>
              <a:gd name="connsiteX483" fmla="*/ 2048640 w 2265330"/>
              <a:gd name="connsiteY483" fmla="*/ 79760 h 105809"/>
              <a:gd name="connsiteX484" fmla="*/ 2022246 w 2265330"/>
              <a:gd name="connsiteY484" fmla="*/ 53366 h 105809"/>
              <a:gd name="connsiteX485" fmla="*/ 2048525 w 2265330"/>
              <a:gd name="connsiteY485" fmla="*/ 33310 h 105809"/>
              <a:gd name="connsiteX486" fmla="*/ 2028931 w 2265330"/>
              <a:gd name="connsiteY486" fmla="*/ 53481 h 105809"/>
              <a:gd name="connsiteX487" fmla="*/ 2048525 w 2265330"/>
              <a:gd name="connsiteY487" fmla="*/ 73767 h 105809"/>
              <a:gd name="connsiteX488" fmla="*/ 2068004 w 2265330"/>
              <a:gd name="connsiteY488" fmla="*/ 53481 h 105809"/>
              <a:gd name="connsiteX489" fmla="*/ 2048525 w 2265330"/>
              <a:gd name="connsiteY489" fmla="*/ 33310 h 105809"/>
              <a:gd name="connsiteX490" fmla="*/ 2119641 w 2265330"/>
              <a:gd name="connsiteY490" fmla="*/ 78838 h 105809"/>
              <a:gd name="connsiteX491" fmla="*/ 2113186 w 2265330"/>
              <a:gd name="connsiteY491" fmla="*/ 78838 h 105809"/>
              <a:gd name="connsiteX492" fmla="*/ 2113186 w 2265330"/>
              <a:gd name="connsiteY492" fmla="*/ 28008 h 105809"/>
              <a:gd name="connsiteX493" fmla="*/ 2119641 w 2265330"/>
              <a:gd name="connsiteY493" fmla="*/ 28008 h 105809"/>
              <a:gd name="connsiteX494" fmla="*/ 2119641 w 2265330"/>
              <a:gd name="connsiteY494" fmla="*/ 39650 h 105809"/>
              <a:gd name="connsiteX495" fmla="*/ 2138428 w 2265330"/>
              <a:gd name="connsiteY495" fmla="*/ 27201 h 105809"/>
              <a:gd name="connsiteX496" fmla="*/ 2158599 w 2265330"/>
              <a:gd name="connsiteY496" fmla="*/ 49793 h 105809"/>
              <a:gd name="connsiteX497" fmla="*/ 2158599 w 2265330"/>
              <a:gd name="connsiteY497" fmla="*/ 78838 h 105809"/>
              <a:gd name="connsiteX498" fmla="*/ 2152144 w 2265330"/>
              <a:gd name="connsiteY498" fmla="*/ 78838 h 105809"/>
              <a:gd name="connsiteX499" fmla="*/ 2152144 w 2265330"/>
              <a:gd name="connsiteY499" fmla="*/ 50715 h 105809"/>
              <a:gd name="connsiteX500" fmla="*/ 2136930 w 2265330"/>
              <a:gd name="connsiteY500" fmla="*/ 33426 h 105809"/>
              <a:gd name="connsiteX501" fmla="*/ 2119756 w 2265330"/>
              <a:gd name="connsiteY501" fmla="*/ 53481 h 105809"/>
              <a:gd name="connsiteX502" fmla="*/ 2119756 w 2265330"/>
              <a:gd name="connsiteY502" fmla="*/ 78954 h 105809"/>
              <a:gd name="connsiteX503" fmla="*/ 2171278 w 2265330"/>
              <a:gd name="connsiteY503" fmla="*/ 53366 h 105809"/>
              <a:gd name="connsiteX504" fmla="*/ 2197672 w 2265330"/>
              <a:gd name="connsiteY504" fmla="*/ 27201 h 105809"/>
              <a:gd name="connsiteX505" fmla="*/ 2223721 w 2265330"/>
              <a:gd name="connsiteY505" fmla="*/ 53366 h 105809"/>
              <a:gd name="connsiteX506" fmla="*/ 2197672 w 2265330"/>
              <a:gd name="connsiteY506" fmla="*/ 79760 h 105809"/>
              <a:gd name="connsiteX507" fmla="*/ 2171278 w 2265330"/>
              <a:gd name="connsiteY507" fmla="*/ 53366 h 105809"/>
              <a:gd name="connsiteX508" fmla="*/ 2197557 w 2265330"/>
              <a:gd name="connsiteY508" fmla="*/ 33310 h 105809"/>
              <a:gd name="connsiteX509" fmla="*/ 2177963 w 2265330"/>
              <a:gd name="connsiteY509" fmla="*/ 53481 h 105809"/>
              <a:gd name="connsiteX510" fmla="*/ 2197557 w 2265330"/>
              <a:gd name="connsiteY510" fmla="*/ 73767 h 105809"/>
              <a:gd name="connsiteX511" fmla="*/ 2217036 w 2265330"/>
              <a:gd name="connsiteY511" fmla="*/ 53481 h 105809"/>
              <a:gd name="connsiteX512" fmla="*/ 2197557 w 2265330"/>
              <a:gd name="connsiteY512" fmla="*/ 33310 h 105809"/>
              <a:gd name="connsiteX513" fmla="*/ 2252421 w 2265330"/>
              <a:gd name="connsiteY513" fmla="*/ 79645 h 105809"/>
              <a:gd name="connsiteX514" fmla="*/ 2235823 w 2265330"/>
              <a:gd name="connsiteY514" fmla="*/ 62126 h 105809"/>
              <a:gd name="connsiteX515" fmla="*/ 2235823 w 2265330"/>
              <a:gd name="connsiteY515" fmla="*/ 11411 h 105809"/>
              <a:gd name="connsiteX516" fmla="*/ 2242163 w 2265330"/>
              <a:gd name="connsiteY516" fmla="*/ 11411 h 105809"/>
              <a:gd name="connsiteX517" fmla="*/ 2242163 w 2265330"/>
              <a:gd name="connsiteY517" fmla="*/ 28008 h 105809"/>
              <a:gd name="connsiteX518" fmla="*/ 2264523 w 2265330"/>
              <a:gd name="connsiteY518" fmla="*/ 28008 h 105809"/>
              <a:gd name="connsiteX519" fmla="*/ 2264523 w 2265330"/>
              <a:gd name="connsiteY519" fmla="*/ 34002 h 105809"/>
              <a:gd name="connsiteX520" fmla="*/ 2242163 w 2265330"/>
              <a:gd name="connsiteY520" fmla="*/ 34002 h 105809"/>
              <a:gd name="connsiteX521" fmla="*/ 2242163 w 2265330"/>
              <a:gd name="connsiteY521" fmla="*/ 62586 h 105809"/>
              <a:gd name="connsiteX522" fmla="*/ 2253112 w 2265330"/>
              <a:gd name="connsiteY522" fmla="*/ 73536 h 105809"/>
              <a:gd name="connsiteX523" fmla="*/ 2265330 w 2265330"/>
              <a:gd name="connsiteY523" fmla="*/ 69732 h 105809"/>
              <a:gd name="connsiteX524" fmla="*/ 2265330 w 2265330"/>
              <a:gd name="connsiteY524" fmla="*/ 75957 h 105809"/>
              <a:gd name="connsiteX525" fmla="*/ 2252421 w 2265330"/>
              <a:gd name="connsiteY525" fmla="*/ 79645 h 10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</a:cxnLst>
            <a:rect l="l" t="t" r="r" b="b"/>
            <a:pathLst>
              <a:path w="2265330" h="105809">
                <a:moveTo>
                  <a:pt x="56362" y="59820"/>
                </a:moveTo>
                <a:lnTo>
                  <a:pt x="16252" y="59820"/>
                </a:lnTo>
                <a:lnTo>
                  <a:pt x="7492" y="79415"/>
                </a:lnTo>
                <a:lnTo>
                  <a:pt x="0" y="79415"/>
                </a:lnTo>
                <a:lnTo>
                  <a:pt x="36538" y="0"/>
                </a:lnTo>
                <a:lnTo>
                  <a:pt x="72729" y="79415"/>
                </a:lnTo>
                <a:lnTo>
                  <a:pt x="64892" y="79415"/>
                </a:lnTo>
                <a:lnTo>
                  <a:pt x="56132" y="59820"/>
                </a:lnTo>
                <a:close/>
                <a:moveTo>
                  <a:pt x="53711" y="54057"/>
                </a:moveTo>
                <a:lnTo>
                  <a:pt x="36422" y="14984"/>
                </a:lnTo>
                <a:lnTo>
                  <a:pt x="19018" y="54057"/>
                </a:lnTo>
                <a:lnTo>
                  <a:pt x="53827" y="54057"/>
                </a:lnTo>
                <a:close/>
                <a:moveTo>
                  <a:pt x="98317" y="80337"/>
                </a:moveTo>
                <a:cubicBezTo>
                  <a:pt x="88059" y="80337"/>
                  <a:pt x="81720" y="75611"/>
                  <a:pt x="81720" y="62817"/>
                </a:cubicBezTo>
                <a:lnTo>
                  <a:pt x="81720" y="12102"/>
                </a:lnTo>
                <a:lnTo>
                  <a:pt x="88059" y="12102"/>
                </a:lnTo>
                <a:lnTo>
                  <a:pt x="88059" y="28700"/>
                </a:lnTo>
                <a:lnTo>
                  <a:pt x="110420" y="28700"/>
                </a:lnTo>
                <a:lnTo>
                  <a:pt x="110420" y="34694"/>
                </a:lnTo>
                <a:lnTo>
                  <a:pt x="88059" y="34694"/>
                </a:lnTo>
                <a:lnTo>
                  <a:pt x="88059" y="63278"/>
                </a:lnTo>
                <a:cubicBezTo>
                  <a:pt x="88059" y="71116"/>
                  <a:pt x="92669" y="74228"/>
                  <a:pt x="99009" y="74228"/>
                </a:cubicBezTo>
                <a:cubicBezTo>
                  <a:pt x="102928" y="74228"/>
                  <a:pt x="107538" y="73075"/>
                  <a:pt x="111226" y="70424"/>
                </a:cubicBezTo>
                <a:lnTo>
                  <a:pt x="111226" y="76649"/>
                </a:lnTo>
                <a:cubicBezTo>
                  <a:pt x="107538" y="79299"/>
                  <a:pt x="102467" y="80337"/>
                  <a:pt x="98317" y="80337"/>
                </a:cubicBezTo>
                <a:close/>
                <a:moveTo>
                  <a:pt x="162172" y="80337"/>
                </a:moveTo>
                <a:cubicBezTo>
                  <a:pt x="151913" y="80337"/>
                  <a:pt x="145574" y="75611"/>
                  <a:pt x="145574" y="62817"/>
                </a:cubicBezTo>
                <a:lnTo>
                  <a:pt x="145574" y="12102"/>
                </a:lnTo>
                <a:lnTo>
                  <a:pt x="151913" y="12102"/>
                </a:lnTo>
                <a:lnTo>
                  <a:pt x="151913" y="28700"/>
                </a:lnTo>
                <a:lnTo>
                  <a:pt x="174274" y="28700"/>
                </a:lnTo>
                <a:lnTo>
                  <a:pt x="174274" y="34694"/>
                </a:lnTo>
                <a:lnTo>
                  <a:pt x="151913" y="34694"/>
                </a:lnTo>
                <a:lnTo>
                  <a:pt x="151913" y="63278"/>
                </a:lnTo>
                <a:cubicBezTo>
                  <a:pt x="151913" y="71116"/>
                  <a:pt x="156524" y="74228"/>
                  <a:pt x="162863" y="74228"/>
                </a:cubicBezTo>
                <a:cubicBezTo>
                  <a:pt x="166782" y="74228"/>
                  <a:pt x="171392" y="73075"/>
                  <a:pt x="175081" y="70424"/>
                </a:cubicBezTo>
                <a:lnTo>
                  <a:pt x="175081" y="76649"/>
                </a:lnTo>
                <a:cubicBezTo>
                  <a:pt x="171392" y="79299"/>
                  <a:pt x="166321" y="80337"/>
                  <a:pt x="162172" y="80337"/>
                </a:cubicBezTo>
                <a:close/>
                <a:moveTo>
                  <a:pt x="192139" y="79530"/>
                </a:moveTo>
                <a:lnTo>
                  <a:pt x="185685" y="79530"/>
                </a:lnTo>
                <a:lnTo>
                  <a:pt x="185685" y="1729"/>
                </a:lnTo>
                <a:lnTo>
                  <a:pt x="192139" y="1729"/>
                </a:lnTo>
                <a:lnTo>
                  <a:pt x="192139" y="40341"/>
                </a:lnTo>
                <a:cubicBezTo>
                  <a:pt x="195597" y="32850"/>
                  <a:pt x="202397" y="27893"/>
                  <a:pt x="210927" y="27893"/>
                </a:cubicBezTo>
                <a:cubicBezTo>
                  <a:pt x="224412" y="27893"/>
                  <a:pt x="231097" y="37344"/>
                  <a:pt x="231097" y="50484"/>
                </a:cubicBezTo>
                <a:lnTo>
                  <a:pt x="231097" y="79530"/>
                </a:lnTo>
                <a:lnTo>
                  <a:pt x="224643" y="79530"/>
                </a:lnTo>
                <a:lnTo>
                  <a:pt x="224643" y="51406"/>
                </a:lnTo>
                <a:cubicBezTo>
                  <a:pt x="224643" y="39880"/>
                  <a:pt x="219341" y="34117"/>
                  <a:pt x="209428" y="34117"/>
                </a:cubicBezTo>
                <a:cubicBezTo>
                  <a:pt x="199516" y="34117"/>
                  <a:pt x="192255" y="42877"/>
                  <a:pt x="192255" y="54173"/>
                </a:cubicBezTo>
                <a:lnTo>
                  <a:pt x="192255" y="79645"/>
                </a:lnTo>
                <a:close/>
                <a:moveTo>
                  <a:pt x="246542" y="13485"/>
                </a:moveTo>
                <a:cubicBezTo>
                  <a:pt x="246542" y="10950"/>
                  <a:pt x="248386" y="8875"/>
                  <a:pt x="250922" y="8875"/>
                </a:cubicBezTo>
                <a:cubicBezTo>
                  <a:pt x="252075" y="8875"/>
                  <a:pt x="252997" y="9221"/>
                  <a:pt x="253919" y="9798"/>
                </a:cubicBezTo>
                <a:lnTo>
                  <a:pt x="258875" y="13371"/>
                </a:lnTo>
                <a:lnTo>
                  <a:pt x="253919" y="16944"/>
                </a:lnTo>
                <a:cubicBezTo>
                  <a:pt x="252997" y="17520"/>
                  <a:pt x="252075" y="17981"/>
                  <a:pt x="250922" y="17981"/>
                </a:cubicBezTo>
                <a:cubicBezTo>
                  <a:pt x="248386" y="17981"/>
                  <a:pt x="246542" y="15906"/>
                  <a:pt x="246542" y="13485"/>
                </a:cubicBezTo>
                <a:close/>
                <a:moveTo>
                  <a:pt x="248156" y="28700"/>
                </a:moveTo>
                <a:lnTo>
                  <a:pt x="254726" y="28700"/>
                </a:lnTo>
                <a:lnTo>
                  <a:pt x="254726" y="79530"/>
                </a:lnTo>
                <a:lnTo>
                  <a:pt x="248156" y="79530"/>
                </a:lnTo>
                <a:lnTo>
                  <a:pt x="248156" y="28700"/>
                </a:lnTo>
                <a:close/>
                <a:moveTo>
                  <a:pt x="286077" y="75035"/>
                </a:moveTo>
                <a:cubicBezTo>
                  <a:pt x="292877" y="75035"/>
                  <a:pt x="298064" y="72038"/>
                  <a:pt x="298064" y="66390"/>
                </a:cubicBezTo>
                <a:cubicBezTo>
                  <a:pt x="298064" y="63163"/>
                  <a:pt x="296335" y="60627"/>
                  <a:pt x="291955" y="58898"/>
                </a:cubicBezTo>
                <a:lnTo>
                  <a:pt x="278930" y="53826"/>
                </a:lnTo>
                <a:cubicBezTo>
                  <a:pt x="272822" y="51291"/>
                  <a:pt x="269594" y="47833"/>
                  <a:pt x="269594" y="41724"/>
                </a:cubicBezTo>
                <a:cubicBezTo>
                  <a:pt x="269594" y="33080"/>
                  <a:pt x="276741" y="27778"/>
                  <a:pt x="286768" y="27778"/>
                </a:cubicBezTo>
                <a:cubicBezTo>
                  <a:pt x="292646" y="27778"/>
                  <a:pt x="298294" y="29391"/>
                  <a:pt x="302213" y="32619"/>
                </a:cubicBezTo>
                <a:lnTo>
                  <a:pt x="302213" y="39419"/>
                </a:lnTo>
                <a:cubicBezTo>
                  <a:pt x="297718" y="35385"/>
                  <a:pt x="292185" y="33080"/>
                  <a:pt x="286883" y="33080"/>
                </a:cubicBezTo>
                <a:cubicBezTo>
                  <a:pt x="280659" y="33080"/>
                  <a:pt x="276049" y="35961"/>
                  <a:pt x="276049" y="41033"/>
                </a:cubicBezTo>
                <a:cubicBezTo>
                  <a:pt x="276049" y="44490"/>
                  <a:pt x="277663" y="46680"/>
                  <a:pt x="282042" y="48294"/>
                </a:cubicBezTo>
                <a:lnTo>
                  <a:pt x="295067" y="53366"/>
                </a:lnTo>
                <a:cubicBezTo>
                  <a:pt x="301522" y="56016"/>
                  <a:pt x="304403" y="59936"/>
                  <a:pt x="304403" y="65238"/>
                </a:cubicBezTo>
                <a:cubicBezTo>
                  <a:pt x="304403" y="74689"/>
                  <a:pt x="296565" y="80337"/>
                  <a:pt x="285961" y="80337"/>
                </a:cubicBezTo>
                <a:cubicBezTo>
                  <a:pt x="279161" y="80337"/>
                  <a:pt x="273052" y="78608"/>
                  <a:pt x="268557" y="74919"/>
                </a:cubicBezTo>
                <a:lnTo>
                  <a:pt x="268557" y="67889"/>
                </a:lnTo>
                <a:cubicBezTo>
                  <a:pt x="273859" y="72845"/>
                  <a:pt x="279968" y="75035"/>
                  <a:pt x="286077" y="75035"/>
                </a:cubicBezTo>
                <a:close/>
                <a:moveTo>
                  <a:pt x="340825" y="13371"/>
                </a:moveTo>
                <a:cubicBezTo>
                  <a:pt x="340825" y="10835"/>
                  <a:pt x="342670" y="8760"/>
                  <a:pt x="345205" y="8760"/>
                </a:cubicBezTo>
                <a:cubicBezTo>
                  <a:pt x="346358" y="8760"/>
                  <a:pt x="347280" y="9105"/>
                  <a:pt x="348202" y="9682"/>
                </a:cubicBezTo>
                <a:lnTo>
                  <a:pt x="353158" y="13255"/>
                </a:lnTo>
                <a:lnTo>
                  <a:pt x="348202" y="16828"/>
                </a:lnTo>
                <a:cubicBezTo>
                  <a:pt x="347280" y="17404"/>
                  <a:pt x="346358" y="17865"/>
                  <a:pt x="345205" y="17865"/>
                </a:cubicBezTo>
                <a:cubicBezTo>
                  <a:pt x="342670" y="17865"/>
                  <a:pt x="340825" y="15791"/>
                  <a:pt x="340825" y="13371"/>
                </a:cubicBezTo>
                <a:close/>
                <a:moveTo>
                  <a:pt x="342439" y="28584"/>
                </a:moveTo>
                <a:lnTo>
                  <a:pt x="349009" y="28584"/>
                </a:lnTo>
                <a:lnTo>
                  <a:pt x="349009" y="79415"/>
                </a:lnTo>
                <a:lnTo>
                  <a:pt x="342439" y="79415"/>
                </a:lnTo>
                <a:lnTo>
                  <a:pt x="342439" y="28584"/>
                </a:lnTo>
                <a:close/>
                <a:moveTo>
                  <a:pt x="373329" y="79415"/>
                </a:moveTo>
                <a:lnTo>
                  <a:pt x="366874" y="79415"/>
                </a:lnTo>
                <a:lnTo>
                  <a:pt x="366874" y="28584"/>
                </a:lnTo>
                <a:lnTo>
                  <a:pt x="373329" y="28584"/>
                </a:lnTo>
                <a:lnTo>
                  <a:pt x="373329" y="39996"/>
                </a:lnTo>
                <a:cubicBezTo>
                  <a:pt x="376556" y="32619"/>
                  <a:pt x="383241" y="27778"/>
                  <a:pt x="391194" y="27778"/>
                </a:cubicBezTo>
                <a:cubicBezTo>
                  <a:pt x="400069" y="27778"/>
                  <a:pt x="405256" y="32850"/>
                  <a:pt x="407561" y="40802"/>
                </a:cubicBezTo>
                <a:cubicBezTo>
                  <a:pt x="410673" y="33080"/>
                  <a:pt x="417704" y="27778"/>
                  <a:pt x="426464" y="27778"/>
                </a:cubicBezTo>
                <a:cubicBezTo>
                  <a:pt x="439027" y="27778"/>
                  <a:pt x="445251" y="37229"/>
                  <a:pt x="445251" y="50369"/>
                </a:cubicBezTo>
                <a:lnTo>
                  <a:pt x="445251" y="79415"/>
                </a:lnTo>
                <a:lnTo>
                  <a:pt x="438797" y="79415"/>
                </a:lnTo>
                <a:lnTo>
                  <a:pt x="438797" y="51291"/>
                </a:lnTo>
                <a:cubicBezTo>
                  <a:pt x="438797" y="39765"/>
                  <a:pt x="434186" y="34002"/>
                  <a:pt x="425196" y="34002"/>
                </a:cubicBezTo>
                <a:cubicBezTo>
                  <a:pt x="416206" y="34002"/>
                  <a:pt x="409290" y="42300"/>
                  <a:pt x="409290" y="53020"/>
                </a:cubicBezTo>
                <a:lnTo>
                  <a:pt x="409290" y="79530"/>
                </a:lnTo>
                <a:lnTo>
                  <a:pt x="402836" y="79530"/>
                </a:lnTo>
                <a:lnTo>
                  <a:pt x="402836" y="51406"/>
                </a:lnTo>
                <a:cubicBezTo>
                  <a:pt x="402836" y="39880"/>
                  <a:pt x="398225" y="34117"/>
                  <a:pt x="389235" y="34117"/>
                </a:cubicBezTo>
                <a:cubicBezTo>
                  <a:pt x="380244" y="34117"/>
                  <a:pt x="373214" y="42877"/>
                  <a:pt x="373214" y="54173"/>
                </a:cubicBezTo>
                <a:lnTo>
                  <a:pt x="373214" y="79645"/>
                </a:lnTo>
                <a:close/>
                <a:moveTo>
                  <a:pt x="468649" y="67542"/>
                </a:moveTo>
                <a:lnTo>
                  <a:pt x="468649" y="105348"/>
                </a:lnTo>
                <a:lnTo>
                  <a:pt x="462195" y="105348"/>
                </a:lnTo>
                <a:lnTo>
                  <a:pt x="462195" y="28584"/>
                </a:lnTo>
                <a:lnTo>
                  <a:pt x="468649" y="28584"/>
                </a:lnTo>
                <a:lnTo>
                  <a:pt x="468649" y="40457"/>
                </a:lnTo>
                <a:cubicBezTo>
                  <a:pt x="472222" y="32734"/>
                  <a:pt x="479599" y="27778"/>
                  <a:pt x="488935" y="27778"/>
                </a:cubicBezTo>
                <a:cubicBezTo>
                  <a:pt x="503688" y="27778"/>
                  <a:pt x="514408" y="38843"/>
                  <a:pt x="514408" y="53942"/>
                </a:cubicBezTo>
                <a:cubicBezTo>
                  <a:pt x="514408" y="69041"/>
                  <a:pt x="503688" y="80337"/>
                  <a:pt x="488935" y="80337"/>
                </a:cubicBezTo>
                <a:cubicBezTo>
                  <a:pt x="479599" y="80337"/>
                  <a:pt x="472222" y="75380"/>
                  <a:pt x="468649" y="67658"/>
                </a:cubicBezTo>
                <a:close/>
                <a:moveTo>
                  <a:pt x="488244" y="33771"/>
                </a:moveTo>
                <a:cubicBezTo>
                  <a:pt x="476833" y="33771"/>
                  <a:pt x="468649" y="42300"/>
                  <a:pt x="468649" y="53942"/>
                </a:cubicBezTo>
                <a:cubicBezTo>
                  <a:pt x="468649" y="65583"/>
                  <a:pt x="476833" y="74228"/>
                  <a:pt x="488244" y="74228"/>
                </a:cubicBezTo>
                <a:cubicBezTo>
                  <a:pt x="499654" y="74228"/>
                  <a:pt x="507607" y="65699"/>
                  <a:pt x="507607" y="53942"/>
                </a:cubicBezTo>
                <a:cubicBezTo>
                  <a:pt x="507607" y="42186"/>
                  <a:pt x="499654" y="33771"/>
                  <a:pt x="488244" y="33771"/>
                </a:cubicBezTo>
                <a:close/>
                <a:moveTo>
                  <a:pt x="534924" y="79299"/>
                </a:moveTo>
                <a:lnTo>
                  <a:pt x="528469" y="79299"/>
                </a:lnTo>
                <a:lnTo>
                  <a:pt x="528469" y="28470"/>
                </a:lnTo>
                <a:lnTo>
                  <a:pt x="534924" y="28470"/>
                </a:lnTo>
                <a:lnTo>
                  <a:pt x="534924" y="41494"/>
                </a:lnTo>
                <a:cubicBezTo>
                  <a:pt x="538497" y="32850"/>
                  <a:pt x="545528" y="27547"/>
                  <a:pt x="554057" y="27547"/>
                </a:cubicBezTo>
                <a:lnTo>
                  <a:pt x="554057" y="34809"/>
                </a:lnTo>
                <a:cubicBezTo>
                  <a:pt x="543914" y="33771"/>
                  <a:pt x="534924" y="41609"/>
                  <a:pt x="534924" y="54749"/>
                </a:cubicBezTo>
                <a:lnTo>
                  <a:pt x="534924" y="79184"/>
                </a:lnTo>
                <a:close/>
                <a:moveTo>
                  <a:pt x="559359" y="54173"/>
                </a:moveTo>
                <a:cubicBezTo>
                  <a:pt x="559359" y="39073"/>
                  <a:pt x="568926" y="27663"/>
                  <a:pt x="584371" y="27663"/>
                </a:cubicBezTo>
                <a:cubicBezTo>
                  <a:pt x="599816" y="27663"/>
                  <a:pt x="608460" y="38613"/>
                  <a:pt x="608460" y="53250"/>
                </a:cubicBezTo>
                <a:cubicBezTo>
                  <a:pt x="608460" y="54288"/>
                  <a:pt x="608460" y="55325"/>
                  <a:pt x="608230" y="56363"/>
                </a:cubicBezTo>
                <a:lnTo>
                  <a:pt x="566044" y="56363"/>
                </a:lnTo>
                <a:cubicBezTo>
                  <a:pt x="567082" y="66851"/>
                  <a:pt x="574919" y="74228"/>
                  <a:pt x="586330" y="74228"/>
                </a:cubicBezTo>
                <a:cubicBezTo>
                  <a:pt x="593131" y="74228"/>
                  <a:pt x="599470" y="72153"/>
                  <a:pt x="604887" y="68004"/>
                </a:cubicBezTo>
                <a:lnTo>
                  <a:pt x="604887" y="74343"/>
                </a:lnTo>
                <a:cubicBezTo>
                  <a:pt x="599470" y="78262"/>
                  <a:pt x="593015" y="80106"/>
                  <a:pt x="586330" y="80106"/>
                </a:cubicBezTo>
                <a:cubicBezTo>
                  <a:pt x="570309" y="80106"/>
                  <a:pt x="559244" y="69502"/>
                  <a:pt x="559244" y="54173"/>
                </a:cubicBezTo>
                <a:close/>
                <a:moveTo>
                  <a:pt x="601660" y="51060"/>
                </a:moveTo>
                <a:cubicBezTo>
                  <a:pt x="601084" y="41148"/>
                  <a:pt x="594744" y="33541"/>
                  <a:pt x="584371" y="33541"/>
                </a:cubicBezTo>
                <a:cubicBezTo>
                  <a:pt x="573997" y="33541"/>
                  <a:pt x="567197" y="41148"/>
                  <a:pt x="566160" y="51060"/>
                </a:cubicBezTo>
                <a:lnTo>
                  <a:pt x="601660" y="51060"/>
                </a:lnTo>
                <a:close/>
                <a:moveTo>
                  <a:pt x="636007" y="74804"/>
                </a:moveTo>
                <a:cubicBezTo>
                  <a:pt x="642808" y="74804"/>
                  <a:pt x="647995" y="71807"/>
                  <a:pt x="647995" y="66159"/>
                </a:cubicBezTo>
                <a:cubicBezTo>
                  <a:pt x="647995" y="62932"/>
                  <a:pt x="646266" y="60396"/>
                  <a:pt x="641886" y="58668"/>
                </a:cubicBezTo>
                <a:lnTo>
                  <a:pt x="628861" y="53596"/>
                </a:lnTo>
                <a:cubicBezTo>
                  <a:pt x="622753" y="51060"/>
                  <a:pt x="619525" y="47603"/>
                  <a:pt x="619525" y="41494"/>
                </a:cubicBezTo>
                <a:cubicBezTo>
                  <a:pt x="619525" y="32850"/>
                  <a:pt x="626671" y="27547"/>
                  <a:pt x="636699" y="27547"/>
                </a:cubicBezTo>
                <a:cubicBezTo>
                  <a:pt x="642577" y="27547"/>
                  <a:pt x="648225" y="29161"/>
                  <a:pt x="652144" y="32388"/>
                </a:cubicBezTo>
                <a:lnTo>
                  <a:pt x="652144" y="39189"/>
                </a:lnTo>
                <a:cubicBezTo>
                  <a:pt x="647649" y="35154"/>
                  <a:pt x="642116" y="32850"/>
                  <a:pt x="636814" y="32850"/>
                </a:cubicBezTo>
                <a:cubicBezTo>
                  <a:pt x="630590" y="32850"/>
                  <a:pt x="625980" y="35731"/>
                  <a:pt x="625980" y="40802"/>
                </a:cubicBezTo>
                <a:cubicBezTo>
                  <a:pt x="625980" y="44260"/>
                  <a:pt x="627594" y="46450"/>
                  <a:pt x="631973" y="48063"/>
                </a:cubicBezTo>
                <a:lnTo>
                  <a:pt x="644998" y="53135"/>
                </a:lnTo>
                <a:cubicBezTo>
                  <a:pt x="651452" y="55786"/>
                  <a:pt x="654334" y="59705"/>
                  <a:pt x="654334" y="65007"/>
                </a:cubicBezTo>
                <a:cubicBezTo>
                  <a:pt x="654334" y="74459"/>
                  <a:pt x="646496" y="80106"/>
                  <a:pt x="635892" y="80106"/>
                </a:cubicBezTo>
                <a:cubicBezTo>
                  <a:pt x="629092" y="80106"/>
                  <a:pt x="622983" y="78377"/>
                  <a:pt x="618488" y="74689"/>
                </a:cubicBezTo>
                <a:lnTo>
                  <a:pt x="618488" y="67658"/>
                </a:lnTo>
                <a:cubicBezTo>
                  <a:pt x="623790" y="72614"/>
                  <a:pt x="629899" y="74804"/>
                  <a:pt x="636007" y="74804"/>
                </a:cubicBezTo>
                <a:close/>
                <a:moveTo>
                  <a:pt x="681420" y="74804"/>
                </a:moveTo>
                <a:cubicBezTo>
                  <a:pt x="688220" y="74804"/>
                  <a:pt x="693407" y="71807"/>
                  <a:pt x="693407" y="66159"/>
                </a:cubicBezTo>
                <a:cubicBezTo>
                  <a:pt x="693407" y="62932"/>
                  <a:pt x="691678" y="60396"/>
                  <a:pt x="687298" y="58668"/>
                </a:cubicBezTo>
                <a:lnTo>
                  <a:pt x="674274" y="53596"/>
                </a:lnTo>
                <a:cubicBezTo>
                  <a:pt x="668165" y="51060"/>
                  <a:pt x="664938" y="47603"/>
                  <a:pt x="664938" y="41494"/>
                </a:cubicBezTo>
                <a:cubicBezTo>
                  <a:pt x="664938" y="32850"/>
                  <a:pt x="672084" y="27547"/>
                  <a:pt x="682112" y="27547"/>
                </a:cubicBezTo>
                <a:cubicBezTo>
                  <a:pt x="687990" y="27547"/>
                  <a:pt x="693638" y="29161"/>
                  <a:pt x="697557" y="32388"/>
                </a:cubicBezTo>
                <a:lnTo>
                  <a:pt x="697557" y="39189"/>
                </a:lnTo>
                <a:cubicBezTo>
                  <a:pt x="693061" y="35154"/>
                  <a:pt x="687529" y="32850"/>
                  <a:pt x="682227" y="32850"/>
                </a:cubicBezTo>
                <a:cubicBezTo>
                  <a:pt x="676003" y="32850"/>
                  <a:pt x="671392" y="35731"/>
                  <a:pt x="671392" y="40802"/>
                </a:cubicBezTo>
                <a:cubicBezTo>
                  <a:pt x="671392" y="44260"/>
                  <a:pt x="673006" y="46450"/>
                  <a:pt x="677386" y="48063"/>
                </a:cubicBezTo>
                <a:lnTo>
                  <a:pt x="690410" y="53135"/>
                </a:lnTo>
                <a:cubicBezTo>
                  <a:pt x="696865" y="55786"/>
                  <a:pt x="699747" y="59705"/>
                  <a:pt x="699747" y="65007"/>
                </a:cubicBezTo>
                <a:cubicBezTo>
                  <a:pt x="699747" y="74459"/>
                  <a:pt x="691909" y="80106"/>
                  <a:pt x="681305" y="80106"/>
                </a:cubicBezTo>
                <a:cubicBezTo>
                  <a:pt x="674505" y="80106"/>
                  <a:pt x="668396" y="78377"/>
                  <a:pt x="663901" y="74689"/>
                </a:cubicBezTo>
                <a:lnTo>
                  <a:pt x="663901" y="67658"/>
                </a:lnTo>
                <a:cubicBezTo>
                  <a:pt x="669202" y="72614"/>
                  <a:pt x="675311" y="74804"/>
                  <a:pt x="681420" y="74804"/>
                </a:cubicBezTo>
                <a:close/>
                <a:moveTo>
                  <a:pt x="714039" y="16598"/>
                </a:moveTo>
                <a:lnTo>
                  <a:pt x="709083" y="13024"/>
                </a:lnTo>
                <a:lnTo>
                  <a:pt x="714039" y="9451"/>
                </a:lnTo>
                <a:cubicBezTo>
                  <a:pt x="714961" y="8875"/>
                  <a:pt x="715883" y="8529"/>
                  <a:pt x="717036" y="8529"/>
                </a:cubicBezTo>
                <a:cubicBezTo>
                  <a:pt x="719571" y="8529"/>
                  <a:pt x="721416" y="10604"/>
                  <a:pt x="721416" y="13140"/>
                </a:cubicBezTo>
                <a:cubicBezTo>
                  <a:pt x="721416" y="15675"/>
                  <a:pt x="719571" y="17635"/>
                  <a:pt x="717036" y="17635"/>
                </a:cubicBezTo>
                <a:cubicBezTo>
                  <a:pt x="715883" y="17635"/>
                  <a:pt x="714961" y="17174"/>
                  <a:pt x="714039" y="16598"/>
                </a:cubicBezTo>
                <a:close/>
                <a:moveTo>
                  <a:pt x="713347" y="28470"/>
                </a:moveTo>
                <a:lnTo>
                  <a:pt x="719917" y="28470"/>
                </a:lnTo>
                <a:lnTo>
                  <a:pt x="719917" y="79299"/>
                </a:lnTo>
                <a:lnTo>
                  <a:pt x="713347" y="79299"/>
                </a:lnTo>
                <a:lnTo>
                  <a:pt x="713347" y="28470"/>
                </a:lnTo>
                <a:close/>
                <a:moveTo>
                  <a:pt x="733979" y="53826"/>
                </a:moveTo>
                <a:cubicBezTo>
                  <a:pt x="733979" y="38727"/>
                  <a:pt x="744929" y="27663"/>
                  <a:pt x="760374" y="27663"/>
                </a:cubicBezTo>
                <a:cubicBezTo>
                  <a:pt x="775818" y="27663"/>
                  <a:pt x="786422" y="38613"/>
                  <a:pt x="786422" y="53826"/>
                </a:cubicBezTo>
                <a:cubicBezTo>
                  <a:pt x="786422" y="69041"/>
                  <a:pt x="775588" y="80222"/>
                  <a:pt x="760374" y="80222"/>
                </a:cubicBezTo>
                <a:cubicBezTo>
                  <a:pt x="745159" y="80222"/>
                  <a:pt x="733979" y="69156"/>
                  <a:pt x="733979" y="53826"/>
                </a:cubicBezTo>
                <a:close/>
                <a:moveTo>
                  <a:pt x="760258" y="33771"/>
                </a:moveTo>
                <a:cubicBezTo>
                  <a:pt x="748732" y="33771"/>
                  <a:pt x="740664" y="42300"/>
                  <a:pt x="740664" y="53942"/>
                </a:cubicBezTo>
                <a:cubicBezTo>
                  <a:pt x="740664" y="65583"/>
                  <a:pt x="748732" y="74228"/>
                  <a:pt x="760258" y="74228"/>
                </a:cubicBezTo>
                <a:cubicBezTo>
                  <a:pt x="771784" y="74228"/>
                  <a:pt x="779737" y="65699"/>
                  <a:pt x="779737" y="53942"/>
                </a:cubicBezTo>
                <a:cubicBezTo>
                  <a:pt x="779737" y="42186"/>
                  <a:pt x="771669" y="33771"/>
                  <a:pt x="760258" y="33771"/>
                </a:cubicBezTo>
                <a:close/>
                <a:moveTo>
                  <a:pt x="807054" y="79299"/>
                </a:moveTo>
                <a:lnTo>
                  <a:pt x="800599" y="79299"/>
                </a:lnTo>
                <a:lnTo>
                  <a:pt x="800599" y="28470"/>
                </a:lnTo>
                <a:lnTo>
                  <a:pt x="807054" y="28470"/>
                </a:lnTo>
                <a:lnTo>
                  <a:pt x="807054" y="40110"/>
                </a:lnTo>
                <a:cubicBezTo>
                  <a:pt x="810512" y="32619"/>
                  <a:pt x="817312" y="27663"/>
                  <a:pt x="825841" y="27663"/>
                </a:cubicBezTo>
                <a:cubicBezTo>
                  <a:pt x="839327" y="27663"/>
                  <a:pt x="846012" y="37114"/>
                  <a:pt x="846012" y="50253"/>
                </a:cubicBezTo>
                <a:lnTo>
                  <a:pt x="846012" y="79299"/>
                </a:lnTo>
                <a:lnTo>
                  <a:pt x="839558" y="79299"/>
                </a:lnTo>
                <a:lnTo>
                  <a:pt x="839558" y="51176"/>
                </a:lnTo>
                <a:cubicBezTo>
                  <a:pt x="839558" y="39650"/>
                  <a:pt x="834256" y="33887"/>
                  <a:pt x="824343" y="33887"/>
                </a:cubicBezTo>
                <a:cubicBezTo>
                  <a:pt x="814431" y="33887"/>
                  <a:pt x="807169" y="42647"/>
                  <a:pt x="807169" y="53942"/>
                </a:cubicBezTo>
                <a:lnTo>
                  <a:pt x="807169" y="79415"/>
                </a:lnTo>
                <a:close/>
                <a:moveTo>
                  <a:pt x="904334" y="67542"/>
                </a:moveTo>
                <a:cubicBezTo>
                  <a:pt x="900646" y="75265"/>
                  <a:pt x="893384" y="80106"/>
                  <a:pt x="884048" y="80106"/>
                </a:cubicBezTo>
                <a:cubicBezTo>
                  <a:pt x="869180" y="80106"/>
                  <a:pt x="858576" y="69156"/>
                  <a:pt x="858576" y="54057"/>
                </a:cubicBezTo>
                <a:cubicBezTo>
                  <a:pt x="858576" y="38958"/>
                  <a:pt x="869180" y="27547"/>
                  <a:pt x="884048" y="27547"/>
                </a:cubicBezTo>
                <a:cubicBezTo>
                  <a:pt x="893384" y="27547"/>
                  <a:pt x="900646" y="32504"/>
                  <a:pt x="904334" y="40226"/>
                </a:cubicBezTo>
                <a:lnTo>
                  <a:pt x="904334" y="28354"/>
                </a:lnTo>
                <a:lnTo>
                  <a:pt x="910789" y="28354"/>
                </a:lnTo>
                <a:lnTo>
                  <a:pt x="910789" y="79184"/>
                </a:lnTo>
                <a:lnTo>
                  <a:pt x="904334" y="79184"/>
                </a:lnTo>
                <a:lnTo>
                  <a:pt x="904334" y="67428"/>
                </a:lnTo>
                <a:close/>
                <a:moveTo>
                  <a:pt x="865261" y="53942"/>
                </a:moveTo>
                <a:cubicBezTo>
                  <a:pt x="865261" y="65583"/>
                  <a:pt x="873214" y="74112"/>
                  <a:pt x="884624" y="74112"/>
                </a:cubicBezTo>
                <a:cubicBezTo>
                  <a:pt x="896035" y="74112"/>
                  <a:pt x="904219" y="65583"/>
                  <a:pt x="904219" y="53942"/>
                </a:cubicBezTo>
                <a:cubicBezTo>
                  <a:pt x="904219" y="42300"/>
                  <a:pt x="896035" y="33656"/>
                  <a:pt x="884624" y="33656"/>
                </a:cubicBezTo>
                <a:cubicBezTo>
                  <a:pt x="873214" y="33656"/>
                  <a:pt x="865261" y="42186"/>
                  <a:pt x="865261" y="53942"/>
                </a:cubicBezTo>
                <a:close/>
                <a:moveTo>
                  <a:pt x="955394" y="80106"/>
                </a:moveTo>
                <a:cubicBezTo>
                  <a:pt x="946058" y="80106"/>
                  <a:pt x="938682" y="75150"/>
                  <a:pt x="935109" y="67428"/>
                </a:cubicBezTo>
                <a:lnTo>
                  <a:pt x="935109" y="79299"/>
                </a:lnTo>
                <a:lnTo>
                  <a:pt x="928654" y="79299"/>
                </a:lnTo>
                <a:lnTo>
                  <a:pt x="928654" y="1498"/>
                </a:lnTo>
                <a:lnTo>
                  <a:pt x="935109" y="1498"/>
                </a:lnTo>
                <a:lnTo>
                  <a:pt x="935109" y="40341"/>
                </a:lnTo>
                <a:cubicBezTo>
                  <a:pt x="938682" y="32619"/>
                  <a:pt x="946058" y="27663"/>
                  <a:pt x="955394" y="27663"/>
                </a:cubicBezTo>
                <a:cubicBezTo>
                  <a:pt x="970263" y="27663"/>
                  <a:pt x="980867" y="38613"/>
                  <a:pt x="980867" y="53826"/>
                </a:cubicBezTo>
                <a:cubicBezTo>
                  <a:pt x="980867" y="69041"/>
                  <a:pt x="970263" y="80222"/>
                  <a:pt x="955394" y="80222"/>
                </a:cubicBezTo>
                <a:close/>
                <a:moveTo>
                  <a:pt x="974182" y="53826"/>
                </a:moveTo>
                <a:cubicBezTo>
                  <a:pt x="974182" y="42186"/>
                  <a:pt x="966229" y="33656"/>
                  <a:pt x="954818" y="33656"/>
                </a:cubicBezTo>
                <a:cubicBezTo>
                  <a:pt x="943407" y="33656"/>
                  <a:pt x="935224" y="42186"/>
                  <a:pt x="935224" y="53826"/>
                </a:cubicBezTo>
                <a:cubicBezTo>
                  <a:pt x="935224" y="65468"/>
                  <a:pt x="943407" y="74112"/>
                  <a:pt x="954818" y="74112"/>
                </a:cubicBezTo>
                <a:cubicBezTo>
                  <a:pt x="966229" y="74112"/>
                  <a:pt x="974182" y="65583"/>
                  <a:pt x="974182" y="53826"/>
                </a:cubicBezTo>
                <a:close/>
                <a:moveTo>
                  <a:pt x="995044" y="1383"/>
                </a:moveTo>
                <a:lnTo>
                  <a:pt x="1001499" y="1383"/>
                </a:lnTo>
                <a:lnTo>
                  <a:pt x="1001499" y="79184"/>
                </a:lnTo>
                <a:lnTo>
                  <a:pt x="995044" y="79184"/>
                </a:lnTo>
                <a:lnTo>
                  <a:pt x="995044" y="1383"/>
                </a:lnTo>
                <a:close/>
                <a:moveTo>
                  <a:pt x="1015791" y="54057"/>
                </a:moveTo>
                <a:cubicBezTo>
                  <a:pt x="1015791" y="38958"/>
                  <a:pt x="1025358" y="27547"/>
                  <a:pt x="1040802" y="27547"/>
                </a:cubicBezTo>
                <a:cubicBezTo>
                  <a:pt x="1056247" y="27547"/>
                  <a:pt x="1064892" y="38497"/>
                  <a:pt x="1064892" y="53135"/>
                </a:cubicBezTo>
                <a:cubicBezTo>
                  <a:pt x="1064892" y="54173"/>
                  <a:pt x="1064892" y="55210"/>
                  <a:pt x="1064661" y="56247"/>
                </a:cubicBezTo>
                <a:lnTo>
                  <a:pt x="1022476" y="56247"/>
                </a:lnTo>
                <a:cubicBezTo>
                  <a:pt x="1023513" y="66736"/>
                  <a:pt x="1031351" y="74112"/>
                  <a:pt x="1042762" y="74112"/>
                </a:cubicBezTo>
                <a:cubicBezTo>
                  <a:pt x="1049562" y="74112"/>
                  <a:pt x="1055902" y="72038"/>
                  <a:pt x="1061319" y="67889"/>
                </a:cubicBezTo>
                <a:lnTo>
                  <a:pt x="1061319" y="74228"/>
                </a:lnTo>
                <a:cubicBezTo>
                  <a:pt x="1055902" y="78147"/>
                  <a:pt x="1049447" y="79991"/>
                  <a:pt x="1042762" y="79991"/>
                </a:cubicBezTo>
                <a:cubicBezTo>
                  <a:pt x="1026741" y="79991"/>
                  <a:pt x="1015676" y="69387"/>
                  <a:pt x="1015676" y="54057"/>
                </a:cubicBezTo>
                <a:close/>
                <a:moveTo>
                  <a:pt x="1058092" y="50945"/>
                </a:moveTo>
                <a:cubicBezTo>
                  <a:pt x="1057515" y="41033"/>
                  <a:pt x="1051176" y="33426"/>
                  <a:pt x="1040802" y="33426"/>
                </a:cubicBezTo>
                <a:cubicBezTo>
                  <a:pt x="1030429" y="33426"/>
                  <a:pt x="1023629" y="41033"/>
                  <a:pt x="1022591" y="50945"/>
                </a:cubicBezTo>
                <a:lnTo>
                  <a:pt x="1058092" y="50945"/>
                </a:lnTo>
                <a:close/>
                <a:moveTo>
                  <a:pt x="1145113" y="67428"/>
                </a:moveTo>
                <a:cubicBezTo>
                  <a:pt x="1141425" y="75150"/>
                  <a:pt x="1134163" y="79991"/>
                  <a:pt x="1124827" y="79991"/>
                </a:cubicBezTo>
                <a:cubicBezTo>
                  <a:pt x="1109959" y="79991"/>
                  <a:pt x="1099355" y="69041"/>
                  <a:pt x="1099355" y="53942"/>
                </a:cubicBezTo>
                <a:cubicBezTo>
                  <a:pt x="1099355" y="38843"/>
                  <a:pt x="1109959" y="27432"/>
                  <a:pt x="1124827" y="27432"/>
                </a:cubicBezTo>
                <a:cubicBezTo>
                  <a:pt x="1134163" y="27432"/>
                  <a:pt x="1141425" y="32388"/>
                  <a:pt x="1145113" y="40110"/>
                </a:cubicBezTo>
                <a:lnTo>
                  <a:pt x="1145113" y="28239"/>
                </a:lnTo>
                <a:lnTo>
                  <a:pt x="1151568" y="28239"/>
                </a:lnTo>
                <a:lnTo>
                  <a:pt x="1151568" y="79069"/>
                </a:lnTo>
                <a:lnTo>
                  <a:pt x="1145113" y="79069"/>
                </a:lnTo>
                <a:lnTo>
                  <a:pt x="1145113" y="67312"/>
                </a:lnTo>
                <a:close/>
                <a:moveTo>
                  <a:pt x="1106040" y="53826"/>
                </a:moveTo>
                <a:cubicBezTo>
                  <a:pt x="1106040" y="65468"/>
                  <a:pt x="1113993" y="73997"/>
                  <a:pt x="1125404" y="73997"/>
                </a:cubicBezTo>
                <a:cubicBezTo>
                  <a:pt x="1136814" y="73997"/>
                  <a:pt x="1144998" y="65468"/>
                  <a:pt x="1144998" y="53826"/>
                </a:cubicBezTo>
                <a:cubicBezTo>
                  <a:pt x="1144998" y="42186"/>
                  <a:pt x="1136814" y="33541"/>
                  <a:pt x="1125404" y="33541"/>
                </a:cubicBezTo>
                <a:cubicBezTo>
                  <a:pt x="1113993" y="33541"/>
                  <a:pt x="1106040" y="42070"/>
                  <a:pt x="1106040" y="53826"/>
                </a:cubicBezTo>
                <a:close/>
                <a:moveTo>
                  <a:pt x="1191102" y="105809"/>
                </a:moveTo>
                <a:cubicBezTo>
                  <a:pt x="1183380" y="105809"/>
                  <a:pt x="1176003" y="103504"/>
                  <a:pt x="1170586" y="98894"/>
                </a:cubicBezTo>
                <a:lnTo>
                  <a:pt x="1170586" y="91863"/>
                </a:lnTo>
                <a:cubicBezTo>
                  <a:pt x="1176003" y="97165"/>
                  <a:pt x="1183841" y="99701"/>
                  <a:pt x="1191102" y="99701"/>
                </a:cubicBezTo>
                <a:cubicBezTo>
                  <a:pt x="1204127" y="99701"/>
                  <a:pt x="1211388" y="92900"/>
                  <a:pt x="1211388" y="80452"/>
                </a:cubicBezTo>
                <a:lnTo>
                  <a:pt x="1211388" y="67428"/>
                </a:lnTo>
                <a:cubicBezTo>
                  <a:pt x="1207700" y="75035"/>
                  <a:pt x="1200438" y="79991"/>
                  <a:pt x="1191102" y="79991"/>
                </a:cubicBezTo>
                <a:cubicBezTo>
                  <a:pt x="1176234" y="79991"/>
                  <a:pt x="1165630" y="69041"/>
                  <a:pt x="1165630" y="53942"/>
                </a:cubicBezTo>
                <a:cubicBezTo>
                  <a:pt x="1165630" y="38843"/>
                  <a:pt x="1176234" y="27432"/>
                  <a:pt x="1191102" y="27432"/>
                </a:cubicBezTo>
                <a:cubicBezTo>
                  <a:pt x="1200323" y="27432"/>
                  <a:pt x="1207700" y="32388"/>
                  <a:pt x="1211388" y="40110"/>
                </a:cubicBezTo>
                <a:lnTo>
                  <a:pt x="1211388" y="28239"/>
                </a:lnTo>
                <a:lnTo>
                  <a:pt x="1217843" y="28239"/>
                </a:lnTo>
                <a:lnTo>
                  <a:pt x="1217843" y="79875"/>
                </a:lnTo>
                <a:cubicBezTo>
                  <a:pt x="1217843" y="96473"/>
                  <a:pt x="1208045" y="105694"/>
                  <a:pt x="1191217" y="105694"/>
                </a:cubicBezTo>
                <a:close/>
                <a:moveTo>
                  <a:pt x="1191678" y="33541"/>
                </a:moveTo>
                <a:cubicBezTo>
                  <a:pt x="1180268" y="33541"/>
                  <a:pt x="1172315" y="42070"/>
                  <a:pt x="1172315" y="53826"/>
                </a:cubicBezTo>
                <a:cubicBezTo>
                  <a:pt x="1172315" y="65583"/>
                  <a:pt x="1180268" y="73997"/>
                  <a:pt x="1191678" y="73997"/>
                </a:cubicBezTo>
                <a:cubicBezTo>
                  <a:pt x="1203089" y="73997"/>
                  <a:pt x="1211273" y="65468"/>
                  <a:pt x="1211273" y="53826"/>
                </a:cubicBezTo>
                <a:cubicBezTo>
                  <a:pt x="1211273" y="42186"/>
                  <a:pt x="1203089" y="33541"/>
                  <a:pt x="1191678" y="33541"/>
                </a:cubicBezTo>
                <a:close/>
                <a:moveTo>
                  <a:pt x="1231904" y="53942"/>
                </a:moveTo>
                <a:cubicBezTo>
                  <a:pt x="1231904" y="38843"/>
                  <a:pt x="1241471" y="27432"/>
                  <a:pt x="1256916" y="27432"/>
                </a:cubicBezTo>
                <a:cubicBezTo>
                  <a:pt x="1272361" y="27432"/>
                  <a:pt x="1281005" y="38382"/>
                  <a:pt x="1281005" y="53020"/>
                </a:cubicBezTo>
                <a:cubicBezTo>
                  <a:pt x="1281005" y="54057"/>
                  <a:pt x="1281005" y="55095"/>
                  <a:pt x="1280775" y="56132"/>
                </a:cubicBezTo>
                <a:lnTo>
                  <a:pt x="1238590" y="56132"/>
                </a:lnTo>
                <a:cubicBezTo>
                  <a:pt x="1239627" y="66621"/>
                  <a:pt x="1247464" y="73997"/>
                  <a:pt x="1258875" y="73997"/>
                </a:cubicBezTo>
                <a:cubicBezTo>
                  <a:pt x="1265676" y="73997"/>
                  <a:pt x="1272015" y="71922"/>
                  <a:pt x="1277432" y="67773"/>
                </a:cubicBezTo>
                <a:lnTo>
                  <a:pt x="1277432" y="74112"/>
                </a:lnTo>
                <a:cubicBezTo>
                  <a:pt x="1272015" y="78032"/>
                  <a:pt x="1265560" y="79875"/>
                  <a:pt x="1258875" y="79875"/>
                </a:cubicBezTo>
                <a:cubicBezTo>
                  <a:pt x="1242854" y="79875"/>
                  <a:pt x="1231789" y="69272"/>
                  <a:pt x="1231789" y="53942"/>
                </a:cubicBezTo>
                <a:close/>
                <a:moveTo>
                  <a:pt x="1274205" y="50830"/>
                </a:moveTo>
                <a:cubicBezTo>
                  <a:pt x="1273629" y="40917"/>
                  <a:pt x="1267289" y="33310"/>
                  <a:pt x="1256916" y="33310"/>
                </a:cubicBezTo>
                <a:cubicBezTo>
                  <a:pt x="1246542" y="33310"/>
                  <a:pt x="1239742" y="40917"/>
                  <a:pt x="1238705" y="50830"/>
                </a:cubicBezTo>
                <a:lnTo>
                  <a:pt x="1274205" y="50830"/>
                </a:lnTo>
                <a:close/>
                <a:moveTo>
                  <a:pt x="1287114" y="94053"/>
                </a:moveTo>
                <a:lnTo>
                  <a:pt x="1294260" y="79760"/>
                </a:lnTo>
                <a:cubicBezTo>
                  <a:pt x="1291609" y="79069"/>
                  <a:pt x="1290457" y="77109"/>
                  <a:pt x="1290457" y="74919"/>
                </a:cubicBezTo>
                <a:cubicBezTo>
                  <a:pt x="1290457" y="71922"/>
                  <a:pt x="1292877" y="70079"/>
                  <a:pt x="1295643" y="70079"/>
                </a:cubicBezTo>
                <a:cubicBezTo>
                  <a:pt x="1298871" y="70079"/>
                  <a:pt x="1300945" y="72269"/>
                  <a:pt x="1300945" y="75265"/>
                </a:cubicBezTo>
                <a:cubicBezTo>
                  <a:pt x="1300945" y="76994"/>
                  <a:pt x="1300254" y="78723"/>
                  <a:pt x="1299332" y="80337"/>
                </a:cubicBezTo>
                <a:lnTo>
                  <a:pt x="1292070" y="94168"/>
                </a:lnTo>
                <a:lnTo>
                  <a:pt x="1287229" y="94168"/>
                </a:lnTo>
                <a:close/>
                <a:moveTo>
                  <a:pt x="1346128" y="78954"/>
                </a:moveTo>
                <a:lnTo>
                  <a:pt x="1339673" y="78954"/>
                </a:lnTo>
                <a:lnTo>
                  <a:pt x="1339673" y="28124"/>
                </a:lnTo>
                <a:lnTo>
                  <a:pt x="1346128" y="28124"/>
                </a:lnTo>
                <a:lnTo>
                  <a:pt x="1346128" y="41148"/>
                </a:lnTo>
                <a:cubicBezTo>
                  <a:pt x="1349701" y="32504"/>
                  <a:pt x="1356732" y="27201"/>
                  <a:pt x="1365261" y="27201"/>
                </a:cubicBezTo>
                <a:lnTo>
                  <a:pt x="1365261" y="34463"/>
                </a:lnTo>
                <a:cubicBezTo>
                  <a:pt x="1355118" y="33426"/>
                  <a:pt x="1346128" y="41263"/>
                  <a:pt x="1346128" y="54403"/>
                </a:cubicBezTo>
                <a:lnTo>
                  <a:pt x="1346128" y="78838"/>
                </a:lnTo>
                <a:close/>
                <a:moveTo>
                  <a:pt x="1370563" y="53826"/>
                </a:moveTo>
                <a:cubicBezTo>
                  <a:pt x="1370563" y="38727"/>
                  <a:pt x="1380129" y="27317"/>
                  <a:pt x="1395574" y="27317"/>
                </a:cubicBezTo>
                <a:cubicBezTo>
                  <a:pt x="1411019" y="27317"/>
                  <a:pt x="1419664" y="38267"/>
                  <a:pt x="1419664" y="52905"/>
                </a:cubicBezTo>
                <a:cubicBezTo>
                  <a:pt x="1419664" y="53942"/>
                  <a:pt x="1419664" y="54979"/>
                  <a:pt x="1419433" y="56016"/>
                </a:cubicBezTo>
                <a:lnTo>
                  <a:pt x="1377248" y="56016"/>
                </a:lnTo>
                <a:cubicBezTo>
                  <a:pt x="1378285" y="66506"/>
                  <a:pt x="1386123" y="73882"/>
                  <a:pt x="1397534" y="73882"/>
                </a:cubicBezTo>
                <a:cubicBezTo>
                  <a:pt x="1404334" y="73882"/>
                  <a:pt x="1410673" y="71807"/>
                  <a:pt x="1416091" y="67658"/>
                </a:cubicBezTo>
                <a:lnTo>
                  <a:pt x="1416091" y="73997"/>
                </a:lnTo>
                <a:cubicBezTo>
                  <a:pt x="1410673" y="77916"/>
                  <a:pt x="1404219" y="79760"/>
                  <a:pt x="1397534" y="79760"/>
                </a:cubicBezTo>
                <a:cubicBezTo>
                  <a:pt x="1381512" y="79760"/>
                  <a:pt x="1370447" y="69156"/>
                  <a:pt x="1370447" y="53826"/>
                </a:cubicBezTo>
                <a:close/>
                <a:moveTo>
                  <a:pt x="1412863" y="50715"/>
                </a:moveTo>
                <a:cubicBezTo>
                  <a:pt x="1412287" y="40802"/>
                  <a:pt x="1405948" y="33195"/>
                  <a:pt x="1395574" y="33195"/>
                </a:cubicBezTo>
                <a:cubicBezTo>
                  <a:pt x="1385201" y="33195"/>
                  <a:pt x="1378400" y="40802"/>
                  <a:pt x="1377363" y="50715"/>
                </a:cubicBezTo>
                <a:lnTo>
                  <a:pt x="1412863" y="50715"/>
                </a:lnTo>
                <a:close/>
                <a:moveTo>
                  <a:pt x="1440180" y="78954"/>
                </a:moveTo>
                <a:lnTo>
                  <a:pt x="1433725" y="78954"/>
                </a:lnTo>
                <a:lnTo>
                  <a:pt x="1433725" y="28124"/>
                </a:lnTo>
                <a:lnTo>
                  <a:pt x="1440180" y="28124"/>
                </a:lnTo>
                <a:lnTo>
                  <a:pt x="1440180" y="39534"/>
                </a:lnTo>
                <a:cubicBezTo>
                  <a:pt x="1443407" y="32157"/>
                  <a:pt x="1450092" y="27317"/>
                  <a:pt x="1458045" y="27317"/>
                </a:cubicBezTo>
                <a:cubicBezTo>
                  <a:pt x="1466921" y="27317"/>
                  <a:pt x="1472107" y="32388"/>
                  <a:pt x="1474412" y="40341"/>
                </a:cubicBezTo>
                <a:cubicBezTo>
                  <a:pt x="1477524" y="32619"/>
                  <a:pt x="1484555" y="27317"/>
                  <a:pt x="1493315" y="27317"/>
                </a:cubicBezTo>
                <a:cubicBezTo>
                  <a:pt x="1505878" y="27317"/>
                  <a:pt x="1512103" y="36768"/>
                  <a:pt x="1512103" y="49908"/>
                </a:cubicBezTo>
                <a:lnTo>
                  <a:pt x="1512103" y="78954"/>
                </a:lnTo>
                <a:lnTo>
                  <a:pt x="1505648" y="78954"/>
                </a:lnTo>
                <a:lnTo>
                  <a:pt x="1505648" y="50830"/>
                </a:lnTo>
                <a:cubicBezTo>
                  <a:pt x="1505648" y="39304"/>
                  <a:pt x="1501038" y="33541"/>
                  <a:pt x="1492047" y="33541"/>
                </a:cubicBezTo>
                <a:cubicBezTo>
                  <a:pt x="1483057" y="33541"/>
                  <a:pt x="1476141" y="41840"/>
                  <a:pt x="1476141" y="52559"/>
                </a:cubicBezTo>
                <a:lnTo>
                  <a:pt x="1476141" y="79069"/>
                </a:lnTo>
                <a:lnTo>
                  <a:pt x="1469687" y="79069"/>
                </a:lnTo>
                <a:lnTo>
                  <a:pt x="1469687" y="50945"/>
                </a:lnTo>
                <a:cubicBezTo>
                  <a:pt x="1469687" y="39419"/>
                  <a:pt x="1465076" y="33656"/>
                  <a:pt x="1456086" y="33656"/>
                </a:cubicBezTo>
                <a:cubicBezTo>
                  <a:pt x="1447096" y="33656"/>
                  <a:pt x="1440065" y="42416"/>
                  <a:pt x="1440065" y="53712"/>
                </a:cubicBezTo>
                <a:lnTo>
                  <a:pt x="1440065" y="79184"/>
                </a:lnTo>
                <a:close/>
                <a:moveTo>
                  <a:pt x="1527548" y="12909"/>
                </a:moveTo>
                <a:cubicBezTo>
                  <a:pt x="1527548" y="10374"/>
                  <a:pt x="1529392" y="8299"/>
                  <a:pt x="1531927" y="8299"/>
                </a:cubicBezTo>
                <a:cubicBezTo>
                  <a:pt x="1533080" y="8299"/>
                  <a:pt x="1534002" y="8645"/>
                  <a:pt x="1534924" y="9221"/>
                </a:cubicBezTo>
                <a:lnTo>
                  <a:pt x="1539880" y="12794"/>
                </a:lnTo>
                <a:lnTo>
                  <a:pt x="1534924" y="16367"/>
                </a:lnTo>
                <a:cubicBezTo>
                  <a:pt x="1534002" y="16944"/>
                  <a:pt x="1533080" y="17404"/>
                  <a:pt x="1531927" y="17404"/>
                </a:cubicBezTo>
                <a:cubicBezTo>
                  <a:pt x="1529392" y="17404"/>
                  <a:pt x="1527548" y="15330"/>
                  <a:pt x="1527548" y="12909"/>
                </a:cubicBezTo>
                <a:close/>
                <a:moveTo>
                  <a:pt x="1529161" y="28124"/>
                </a:moveTo>
                <a:lnTo>
                  <a:pt x="1535731" y="28124"/>
                </a:lnTo>
                <a:lnTo>
                  <a:pt x="1535731" y="78954"/>
                </a:lnTo>
                <a:lnTo>
                  <a:pt x="1529161" y="78954"/>
                </a:lnTo>
                <a:lnTo>
                  <a:pt x="1529161" y="28124"/>
                </a:lnTo>
                <a:close/>
                <a:moveTo>
                  <a:pt x="1560051" y="78954"/>
                </a:moveTo>
                <a:lnTo>
                  <a:pt x="1553596" y="78954"/>
                </a:lnTo>
                <a:lnTo>
                  <a:pt x="1553596" y="28124"/>
                </a:lnTo>
                <a:lnTo>
                  <a:pt x="1560051" y="28124"/>
                </a:lnTo>
                <a:lnTo>
                  <a:pt x="1560051" y="39765"/>
                </a:lnTo>
                <a:cubicBezTo>
                  <a:pt x="1563509" y="32273"/>
                  <a:pt x="1570309" y="27317"/>
                  <a:pt x="1578838" y="27317"/>
                </a:cubicBezTo>
                <a:cubicBezTo>
                  <a:pt x="1592324" y="27317"/>
                  <a:pt x="1599009" y="36768"/>
                  <a:pt x="1599009" y="49908"/>
                </a:cubicBezTo>
                <a:lnTo>
                  <a:pt x="1599009" y="78954"/>
                </a:lnTo>
                <a:lnTo>
                  <a:pt x="1592554" y="78954"/>
                </a:lnTo>
                <a:lnTo>
                  <a:pt x="1592554" y="50830"/>
                </a:lnTo>
                <a:cubicBezTo>
                  <a:pt x="1592554" y="39304"/>
                  <a:pt x="1587253" y="33541"/>
                  <a:pt x="1577340" y="33541"/>
                </a:cubicBezTo>
                <a:cubicBezTo>
                  <a:pt x="1567428" y="33541"/>
                  <a:pt x="1560166" y="42300"/>
                  <a:pt x="1560166" y="53596"/>
                </a:cubicBezTo>
                <a:lnTo>
                  <a:pt x="1560166" y="79069"/>
                </a:lnTo>
                <a:close/>
                <a:moveTo>
                  <a:pt x="1657331" y="67197"/>
                </a:moveTo>
                <a:cubicBezTo>
                  <a:pt x="1653643" y="74804"/>
                  <a:pt x="1646381" y="79760"/>
                  <a:pt x="1637045" y="79760"/>
                </a:cubicBezTo>
                <a:cubicBezTo>
                  <a:pt x="1622176" y="79760"/>
                  <a:pt x="1611573" y="68811"/>
                  <a:pt x="1611573" y="53712"/>
                </a:cubicBezTo>
                <a:cubicBezTo>
                  <a:pt x="1611573" y="38613"/>
                  <a:pt x="1622176" y="27201"/>
                  <a:pt x="1637045" y="27201"/>
                </a:cubicBezTo>
                <a:cubicBezTo>
                  <a:pt x="1646381" y="27201"/>
                  <a:pt x="1653643" y="32157"/>
                  <a:pt x="1657331" y="39880"/>
                </a:cubicBezTo>
                <a:lnTo>
                  <a:pt x="1657331" y="1038"/>
                </a:lnTo>
                <a:lnTo>
                  <a:pt x="1663786" y="1038"/>
                </a:lnTo>
                <a:lnTo>
                  <a:pt x="1663786" y="78838"/>
                </a:lnTo>
                <a:lnTo>
                  <a:pt x="1657331" y="78838"/>
                </a:lnTo>
                <a:lnTo>
                  <a:pt x="1657331" y="67082"/>
                </a:lnTo>
                <a:close/>
                <a:moveTo>
                  <a:pt x="1618257" y="53596"/>
                </a:moveTo>
                <a:cubicBezTo>
                  <a:pt x="1618257" y="65238"/>
                  <a:pt x="1626210" y="73767"/>
                  <a:pt x="1637621" y="73767"/>
                </a:cubicBezTo>
                <a:cubicBezTo>
                  <a:pt x="1649032" y="73767"/>
                  <a:pt x="1657216" y="65238"/>
                  <a:pt x="1657216" y="53596"/>
                </a:cubicBezTo>
                <a:cubicBezTo>
                  <a:pt x="1657216" y="41955"/>
                  <a:pt x="1649032" y="33310"/>
                  <a:pt x="1637621" y="33310"/>
                </a:cubicBezTo>
                <a:cubicBezTo>
                  <a:pt x="1626210" y="33310"/>
                  <a:pt x="1618257" y="41840"/>
                  <a:pt x="1618257" y="53596"/>
                </a:cubicBezTo>
                <a:close/>
                <a:moveTo>
                  <a:pt x="1722107" y="79760"/>
                </a:moveTo>
                <a:cubicBezTo>
                  <a:pt x="1711849" y="79760"/>
                  <a:pt x="1705510" y="75035"/>
                  <a:pt x="1705510" y="62241"/>
                </a:cubicBezTo>
                <a:lnTo>
                  <a:pt x="1705510" y="11526"/>
                </a:lnTo>
                <a:lnTo>
                  <a:pt x="1711849" y="11526"/>
                </a:lnTo>
                <a:lnTo>
                  <a:pt x="1711849" y="28124"/>
                </a:lnTo>
                <a:lnTo>
                  <a:pt x="1734210" y="28124"/>
                </a:lnTo>
                <a:lnTo>
                  <a:pt x="1734210" y="34117"/>
                </a:lnTo>
                <a:lnTo>
                  <a:pt x="1711849" y="34117"/>
                </a:lnTo>
                <a:lnTo>
                  <a:pt x="1711849" y="62702"/>
                </a:lnTo>
                <a:cubicBezTo>
                  <a:pt x="1711849" y="70539"/>
                  <a:pt x="1716459" y="73652"/>
                  <a:pt x="1722799" y="73652"/>
                </a:cubicBezTo>
                <a:cubicBezTo>
                  <a:pt x="1726718" y="73652"/>
                  <a:pt x="1731328" y="72499"/>
                  <a:pt x="1735016" y="69848"/>
                </a:cubicBezTo>
                <a:lnTo>
                  <a:pt x="1735016" y="76072"/>
                </a:lnTo>
                <a:cubicBezTo>
                  <a:pt x="1731328" y="78723"/>
                  <a:pt x="1726257" y="79760"/>
                  <a:pt x="1722107" y="79760"/>
                </a:cubicBezTo>
                <a:close/>
                <a:moveTo>
                  <a:pt x="1752075" y="78954"/>
                </a:moveTo>
                <a:lnTo>
                  <a:pt x="1745620" y="78954"/>
                </a:lnTo>
                <a:lnTo>
                  <a:pt x="1745620" y="1153"/>
                </a:lnTo>
                <a:lnTo>
                  <a:pt x="1752075" y="1153"/>
                </a:lnTo>
                <a:lnTo>
                  <a:pt x="1752075" y="39765"/>
                </a:lnTo>
                <a:cubicBezTo>
                  <a:pt x="1755533" y="32273"/>
                  <a:pt x="1762333" y="27317"/>
                  <a:pt x="1770862" y="27317"/>
                </a:cubicBezTo>
                <a:cubicBezTo>
                  <a:pt x="1784348" y="27317"/>
                  <a:pt x="1791033" y="36768"/>
                  <a:pt x="1791033" y="49908"/>
                </a:cubicBezTo>
                <a:lnTo>
                  <a:pt x="1791033" y="78954"/>
                </a:lnTo>
                <a:lnTo>
                  <a:pt x="1784578" y="78954"/>
                </a:lnTo>
                <a:lnTo>
                  <a:pt x="1784578" y="50830"/>
                </a:lnTo>
                <a:cubicBezTo>
                  <a:pt x="1784578" y="39304"/>
                  <a:pt x="1779276" y="33541"/>
                  <a:pt x="1769364" y="33541"/>
                </a:cubicBezTo>
                <a:cubicBezTo>
                  <a:pt x="1759452" y="33541"/>
                  <a:pt x="1752190" y="42300"/>
                  <a:pt x="1752190" y="53596"/>
                </a:cubicBezTo>
                <a:lnTo>
                  <a:pt x="1752190" y="79069"/>
                </a:lnTo>
                <a:close/>
                <a:moveTo>
                  <a:pt x="1803712" y="53826"/>
                </a:moveTo>
                <a:cubicBezTo>
                  <a:pt x="1803712" y="38727"/>
                  <a:pt x="1813278" y="27317"/>
                  <a:pt x="1828723" y="27317"/>
                </a:cubicBezTo>
                <a:cubicBezTo>
                  <a:pt x="1844168" y="27317"/>
                  <a:pt x="1852813" y="38267"/>
                  <a:pt x="1852813" y="52905"/>
                </a:cubicBezTo>
                <a:cubicBezTo>
                  <a:pt x="1852813" y="53942"/>
                  <a:pt x="1852813" y="54979"/>
                  <a:pt x="1852582" y="56016"/>
                </a:cubicBezTo>
                <a:lnTo>
                  <a:pt x="1810397" y="56016"/>
                </a:lnTo>
                <a:cubicBezTo>
                  <a:pt x="1811434" y="66506"/>
                  <a:pt x="1819272" y="73882"/>
                  <a:pt x="1830683" y="73882"/>
                </a:cubicBezTo>
                <a:cubicBezTo>
                  <a:pt x="1837483" y="73882"/>
                  <a:pt x="1843822" y="71807"/>
                  <a:pt x="1849240" y="67658"/>
                </a:cubicBezTo>
                <a:lnTo>
                  <a:pt x="1849240" y="73997"/>
                </a:lnTo>
                <a:cubicBezTo>
                  <a:pt x="1843822" y="77916"/>
                  <a:pt x="1837368" y="79760"/>
                  <a:pt x="1830683" y="79760"/>
                </a:cubicBezTo>
                <a:cubicBezTo>
                  <a:pt x="1814661" y="79760"/>
                  <a:pt x="1803596" y="69156"/>
                  <a:pt x="1803596" y="53826"/>
                </a:cubicBezTo>
                <a:close/>
                <a:moveTo>
                  <a:pt x="1846012" y="50715"/>
                </a:moveTo>
                <a:cubicBezTo>
                  <a:pt x="1845436" y="40802"/>
                  <a:pt x="1839097" y="33195"/>
                  <a:pt x="1828723" y="33195"/>
                </a:cubicBezTo>
                <a:cubicBezTo>
                  <a:pt x="1818350" y="33195"/>
                  <a:pt x="1811549" y="40802"/>
                  <a:pt x="1810512" y="50715"/>
                </a:cubicBezTo>
                <a:lnTo>
                  <a:pt x="1846012" y="50715"/>
                </a:lnTo>
                <a:close/>
                <a:moveTo>
                  <a:pt x="1873329" y="78954"/>
                </a:moveTo>
                <a:lnTo>
                  <a:pt x="1866874" y="78954"/>
                </a:lnTo>
                <a:lnTo>
                  <a:pt x="1866874" y="28124"/>
                </a:lnTo>
                <a:lnTo>
                  <a:pt x="1873329" y="28124"/>
                </a:lnTo>
                <a:lnTo>
                  <a:pt x="1873329" y="39534"/>
                </a:lnTo>
                <a:cubicBezTo>
                  <a:pt x="1876556" y="32157"/>
                  <a:pt x="1883241" y="27317"/>
                  <a:pt x="1891194" y="27317"/>
                </a:cubicBezTo>
                <a:cubicBezTo>
                  <a:pt x="1900070" y="27317"/>
                  <a:pt x="1905256" y="32388"/>
                  <a:pt x="1907561" y="40341"/>
                </a:cubicBezTo>
                <a:cubicBezTo>
                  <a:pt x="1910673" y="32619"/>
                  <a:pt x="1917704" y="27317"/>
                  <a:pt x="1926464" y="27317"/>
                </a:cubicBezTo>
                <a:cubicBezTo>
                  <a:pt x="1939027" y="27317"/>
                  <a:pt x="1945252" y="36768"/>
                  <a:pt x="1945252" y="49908"/>
                </a:cubicBezTo>
                <a:lnTo>
                  <a:pt x="1945252" y="78954"/>
                </a:lnTo>
                <a:lnTo>
                  <a:pt x="1938797" y="78954"/>
                </a:lnTo>
                <a:lnTo>
                  <a:pt x="1938797" y="50830"/>
                </a:lnTo>
                <a:cubicBezTo>
                  <a:pt x="1938797" y="39304"/>
                  <a:pt x="1934187" y="33541"/>
                  <a:pt x="1925196" y="33541"/>
                </a:cubicBezTo>
                <a:cubicBezTo>
                  <a:pt x="1916206" y="33541"/>
                  <a:pt x="1909290" y="41840"/>
                  <a:pt x="1909290" y="52559"/>
                </a:cubicBezTo>
                <a:lnTo>
                  <a:pt x="1909290" y="79069"/>
                </a:lnTo>
                <a:lnTo>
                  <a:pt x="1902836" y="79069"/>
                </a:lnTo>
                <a:lnTo>
                  <a:pt x="1902836" y="50945"/>
                </a:lnTo>
                <a:cubicBezTo>
                  <a:pt x="1902836" y="39419"/>
                  <a:pt x="1898225" y="33656"/>
                  <a:pt x="1889235" y="33656"/>
                </a:cubicBezTo>
                <a:cubicBezTo>
                  <a:pt x="1880245" y="33656"/>
                  <a:pt x="1873214" y="42416"/>
                  <a:pt x="1873214" y="53712"/>
                </a:cubicBezTo>
                <a:lnTo>
                  <a:pt x="1873214" y="79184"/>
                </a:lnTo>
                <a:close/>
                <a:moveTo>
                  <a:pt x="2002536" y="79760"/>
                </a:moveTo>
                <a:cubicBezTo>
                  <a:pt x="1992278" y="79760"/>
                  <a:pt x="1985939" y="75035"/>
                  <a:pt x="1985939" y="62241"/>
                </a:cubicBezTo>
                <a:lnTo>
                  <a:pt x="1985939" y="11526"/>
                </a:lnTo>
                <a:lnTo>
                  <a:pt x="1992278" y="11526"/>
                </a:lnTo>
                <a:lnTo>
                  <a:pt x="1992278" y="28124"/>
                </a:lnTo>
                <a:lnTo>
                  <a:pt x="2014639" y="28124"/>
                </a:lnTo>
                <a:lnTo>
                  <a:pt x="2014639" y="34117"/>
                </a:lnTo>
                <a:lnTo>
                  <a:pt x="1992278" y="34117"/>
                </a:lnTo>
                <a:lnTo>
                  <a:pt x="1992278" y="62702"/>
                </a:lnTo>
                <a:cubicBezTo>
                  <a:pt x="1992278" y="70539"/>
                  <a:pt x="1996888" y="73652"/>
                  <a:pt x="2003228" y="73652"/>
                </a:cubicBezTo>
                <a:cubicBezTo>
                  <a:pt x="2007146" y="73652"/>
                  <a:pt x="2011757" y="72499"/>
                  <a:pt x="2015445" y="69848"/>
                </a:cubicBezTo>
                <a:lnTo>
                  <a:pt x="2015445" y="76072"/>
                </a:lnTo>
                <a:cubicBezTo>
                  <a:pt x="2011757" y="78723"/>
                  <a:pt x="2006686" y="79760"/>
                  <a:pt x="2002536" y="79760"/>
                </a:cubicBezTo>
                <a:close/>
                <a:moveTo>
                  <a:pt x="2022246" y="53366"/>
                </a:moveTo>
                <a:cubicBezTo>
                  <a:pt x="2022246" y="38267"/>
                  <a:pt x="2033195" y="27201"/>
                  <a:pt x="2048640" y="27201"/>
                </a:cubicBezTo>
                <a:cubicBezTo>
                  <a:pt x="2064085" y="27201"/>
                  <a:pt x="2074689" y="38151"/>
                  <a:pt x="2074689" y="53366"/>
                </a:cubicBezTo>
                <a:cubicBezTo>
                  <a:pt x="2074689" y="68580"/>
                  <a:pt x="2063855" y="79760"/>
                  <a:pt x="2048640" y="79760"/>
                </a:cubicBezTo>
                <a:cubicBezTo>
                  <a:pt x="2033426" y="79760"/>
                  <a:pt x="2022246" y="68696"/>
                  <a:pt x="2022246" y="53366"/>
                </a:cubicBezTo>
                <a:close/>
                <a:moveTo>
                  <a:pt x="2048525" y="33310"/>
                </a:moveTo>
                <a:cubicBezTo>
                  <a:pt x="2036999" y="33310"/>
                  <a:pt x="2028931" y="41840"/>
                  <a:pt x="2028931" y="53481"/>
                </a:cubicBezTo>
                <a:cubicBezTo>
                  <a:pt x="2028931" y="65122"/>
                  <a:pt x="2036999" y="73767"/>
                  <a:pt x="2048525" y="73767"/>
                </a:cubicBezTo>
                <a:cubicBezTo>
                  <a:pt x="2060051" y="73767"/>
                  <a:pt x="2068004" y="65238"/>
                  <a:pt x="2068004" y="53481"/>
                </a:cubicBezTo>
                <a:cubicBezTo>
                  <a:pt x="2068004" y="41724"/>
                  <a:pt x="2059936" y="33310"/>
                  <a:pt x="2048525" y="33310"/>
                </a:cubicBezTo>
                <a:close/>
                <a:moveTo>
                  <a:pt x="2119641" y="78838"/>
                </a:moveTo>
                <a:lnTo>
                  <a:pt x="2113186" y="78838"/>
                </a:lnTo>
                <a:lnTo>
                  <a:pt x="2113186" y="28008"/>
                </a:lnTo>
                <a:lnTo>
                  <a:pt x="2119641" y="28008"/>
                </a:lnTo>
                <a:lnTo>
                  <a:pt x="2119641" y="39650"/>
                </a:lnTo>
                <a:cubicBezTo>
                  <a:pt x="2123099" y="32157"/>
                  <a:pt x="2129899" y="27201"/>
                  <a:pt x="2138428" y="27201"/>
                </a:cubicBezTo>
                <a:cubicBezTo>
                  <a:pt x="2151914" y="27201"/>
                  <a:pt x="2158599" y="36653"/>
                  <a:pt x="2158599" y="49793"/>
                </a:cubicBezTo>
                <a:lnTo>
                  <a:pt x="2158599" y="78838"/>
                </a:lnTo>
                <a:lnTo>
                  <a:pt x="2152144" y="78838"/>
                </a:lnTo>
                <a:lnTo>
                  <a:pt x="2152144" y="50715"/>
                </a:lnTo>
                <a:cubicBezTo>
                  <a:pt x="2152144" y="39189"/>
                  <a:pt x="2146842" y="33426"/>
                  <a:pt x="2136930" y="33426"/>
                </a:cubicBezTo>
                <a:cubicBezTo>
                  <a:pt x="2127018" y="33426"/>
                  <a:pt x="2119756" y="42186"/>
                  <a:pt x="2119756" y="53481"/>
                </a:cubicBezTo>
                <a:lnTo>
                  <a:pt x="2119756" y="78954"/>
                </a:lnTo>
                <a:close/>
                <a:moveTo>
                  <a:pt x="2171278" y="53366"/>
                </a:moveTo>
                <a:cubicBezTo>
                  <a:pt x="2171278" y="38267"/>
                  <a:pt x="2182227" y="27201"/>
                  <a:pt x="2197672" y="27201"/>
                </a:cubicBezTo>
                <a:cubicBezTo>
                  <a:pt x="2213117" y="27201"/>
                  <a:pt x="2223721" y="38151"/>
                  <a:pt x="2223721" y="53366"/>
                </a:cubicBezTo>
                <a:cubicBezTo>
                  <a:pt x="2223721" y="68580"/>
                  <a:pt x="2212887" y="79760"/>
                  <a:pt x="2197672" y="79760"/>
                </a:cubicBezTo>
                <a:cubicBezTo>
                  <a:pt x="2182458" y="79760"/>
                  <a:pt x="2171278" y="68696"/>
                  <a:pt x="2171278" y="53366"/>
                </a:cubicBezTo>
                <a:close/>
                <a:moveTo>
                  <a:pt x="2197557" y="33310"/>
                </a:moveTo>
                <a:cubicBezTo>
                  <a:pt x="2186031" y="33310"/>
                  <a:pt x="2177963" y="41840"/>
                  <a:pt x="2177963" y="53481"/>
                </a:cubicBezTo>
                <a:cubicBezTo>
                  <a:pt x="2177963" y="65122"/>
                  <a:pt x="2186031" y="73767"/>
                  <a:pt x="2197557" y="73767"/>
                </a:cubicBezTo>
                <a:cubicBezTo>
                  <a:pt x="2209083" y="73767"/>
                  <a:pt x="2217036" y="65238"/>
                  <a:pt x="2217036" y="53481"/>
                </a:cubicBezTo>
                <a:cubicBezTo>
                  <a:pt x="2217036" y="41724"/>
                  <a:pt x="2208968" y="33310"/>
                  <a:pt x="2197557" y="33310"/>
                </a:cubicBezTo>
                <a:close/>
                <a:moveTo>
                  <a:pt x="2252421" y="79645"/>
                </a:moveTo>
                <a:cubicBezTo>
                  <a:pt x="2242163" y="79645"/>
                  <a:pt x="2235823" y="74919"/>
                  <a:pt x="2235823" y="62126"/>
                </a:cubicBezTo>
                <a:lnTo>
                  <a:pt x="2235823" y="11411"/>
                </a:lnTo>
                <a:lnTo>
                  <a:pt x="2242163" y="11411"/>
                </a:lnTo>
                <a:lnTo>
                  <a:pt x="2242163" y="28008"/>
                </a:lnTo>
                <a:lnTo>
                  <a:pt x="2264523" y="28008"/>
                </a:lnTo>
                <a:lnTo>
                  <a:pt x="2264523" y="34002"/>
                </a:lnTo>
                <a:lnTo>
                  <a:pt x="2242163" y="34002"/>
                </a:lnTo>
                <a:lnTo>
                  <a:pt x="2242163" y="62586"/>
                </a:lnTo>
                <a:cubicBezTo>
                  <a:pt x="2242163" y="70424"/>
                  <a:pt x="2246773" y="73536"/>
                  <a:pt x="2253112" y="73536"/>
                </a:cubicBezTo>
                <a:cubicBezTo>
                  <a:pt x="2257031" y="73536"/>
                  <a:pt x="2261642" y="72384"/>
                  <a:pt x="2265330" y="69732"/>
                </a:cubicBezTo>
                <a:lnTo>
                  <a:pt x="2265330" y="75957"/>
                </a:lnTo>
                <a:cubicBezTo>
                  <a:pt x="2261642" y="78608"/>
                  <a:pt x="2256570" y="79645"/>
                  <a:pt x="2252421" y="7964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09" name="Freeform: Shape 708">
            <a:extLst>
              <a:ext uri="{FF2B5EF4-FFF2-40B4-BE49-F238E27FC236}">
                <a16:creationId xmlns:a16="http://schemas.microsoft.com/office/drawing/2014/main" id="{45F29E11-E478-4FDF-960B-395C72D17C64}"/>
              </a:ext>
            </a:extLst>
          </p:cNvPr>
          <p:cNvSpPr/>
          <p:nvPr/>
        </p:nvSpPr>
        <p:spPr>
          <a:xfrm>
            <a:off x="665398" y="6334947"/>
            <a:ext cx="52097" cy="78723"/>
          </a:xfrm>
          <a:custGeom>
            <a:avLst/>
            <a:gdLst>
              <a:gd name="connsiteX0" fmla="*/ 26625 w 52097"/>
              <a:gd name="connsiteY0" fmla="*/ 78608 h 78723"/>
              <a:gd name="connsiteX1" fmla="*/ 6455 w 52097"/>
              <a:gd name="connsiteY1" fmla="*/ 65929 h 78723"/>
              <a:gd name="connsiteX2" fmla="*/ 6455 w 52097"/>
              <a:gd name="connsiteY2" fmla="*/ 77801 h 78723"/>
              <a:gd name="connsiteX3" fmla="*/ 0 w 52097"/>
              <a:gd name="connsiteY3" fmla="*/ 77801 h 78723"/>
              <a:gd name="connsiteX4" fmla="*/ 0 w 52097"/>
              <a:gd name="connsiteY4" fmla="*/ 0 h 78723"/>
              <a:gd name="connsiteX5" fmla="*/ 6455 w 52097"/>
              <a:gd name="connsiteY5" fmla="*/ 0 h 78723"/>
              <a:gd name="connsiteX6" fmla="*/ 6455 w 52097"/>
              <a:gd name="connsiteY6" fmla="*/ 38843 h 78723"/>
              <a:gd name="connsiteX7" fmla="*/ 26625 w 52097"/>
              <a:gd name="connsiteY7" fmla="*/ 26164 h 78723"/>
              <a:gd name="connsiteX8" fmla="*/ 52098 w 52097"/>
              <a:gd name="connsiteY8" fmla="*/ 52328 h 78723"/>
              <a:gd name="connsiteX9" fmla="*/ 26625 w 52097"/>
              <a:gd name="connsiteY9" fmla="*/ 78723 h 78723"/>
              <a:gd name="connsiteX10" fmla="*/ 45413 w 52097"/>
              <a:gd name="connsiteY10" fmla="*/ 52328 h 78723"/>
              <a:gd name="connsiteX11" fmla="*/ 26049 w 52097"/>
              <a:gd name="connsiteY11" fmla="*/ 32157 h 78723"/>
              <a:gd name="connsiteX12" fmla="*/ 6455 w 52097"/>
              <a:gd name="connsiteY12" fmla="*/ 52328 h 78723"/>
              <a:gd name="connsiteX13" fmla="*/ 26049 w 52097"/>
              <a:gd name="connsiteY13" fmla="*/ 72614 h 78723"/>
              <a:gd name="connsiteX14" fmla="*/ 45413 w 52097"/>
              <a:gd name="connsiteY14" fmla="*/ 52328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26625" y="78608"/>
                </a:moveTo>
                <a:cubicBezTo>
                  <a:pt x="17289" y="78608"/>
                  <a:pt x="9912" y="73652"/>
                  <a:pt x="6455" y="65929"/>
                </a:cubicBez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843"/>
                </a:lnTo>
                <a:cubicBezTo>
                  <a:pt x="10028" y="31120"/>
                  <a:pt x="17404" y="26164"/>
                  <a:pt x="26625" y="26164"/>
                </a:cubicBezTo>
                <a:cubicBezTo>
                  <a:pt x="41494" y="26164"/>
                  <a:pt x="52098" y="37114"/>
                  <a:pt x="52098" y="52328"/>
                </a:cubicBezTo>
                <a:cubicBezTo>
                  <a:pt x="52098" y="67542"/>
                  <a:pt x="41494" y="78723"/>
                  <a:pt x="26625" y="78723"/>
                </a:cubicBezTo>
                <a:close/>
                <a:moveTo>
                  <a:pt x="45413" y="52328"/>
                </a:moveTo>
                <a:cubicBezTo>
                  <a:pt x="45413" y="40687"/>
                  <a:pt x="37460" y="32157"/>
                  <a:pt x="26049" y="32157"/>
                </a:cubicBezTo>
                <a:cubicBezTo>
                  <a:pt x="14638" y="32157"/>
                  <a:pt x="6455" y="40687"/>
                  <a:pt x="6455" y="52328"/>
                </a:cubicBezTo>
                <a:cubicBezTo>
                  <a:pt x="6455" y="63969"/>
                  <a:pt x="14638" y="72614"/>
                  <a:pt x="26049" y="72614"/>
                </a:cubicBezTo>
                <a:cubicBezTo>
                  <a:pt x="37460" y="72614"/>
                  <a:pt x="45413" y="64085"/>
                  <a:pt x="45413" y="5232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10" name="Freeform: Shape 709">
            <a:extLst>
              <a:ext uri="{FF2B5EF4-FFF2-40B4-BE49-F238E27FC236}">
                <a16:creationId xmlns:a16="http://schemas.microsoft.com/office/drawing/2014/main" id="{E308BB8B-0543-4863-995C-3020E2CB6F5A}"/>
              </a:ext>
            </a:extLst>
          </p:cNvPr>
          <p:cNvSpPr/>
          <p:nvPr/>
        </p:nvSpPr>
        <p:spPr>
          <a:xfrm>
            <a:off x="731673" y="6334947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11" name="Freeform: Shape 710">
            <a:extLst>
              <a:ext uri="{FF2B5EF4-FFF2-40B4-BE49-F238E27FC236}">
                <a16:creationId xmlns:a16="http://schemas.microsoft.com/office/drawing/2014/main" id="{E88AA7FB-DC52-45D9-83A4-9FBEC5F238F9}"/>
              </a:ext>
            </a:extLst>
          </p:cNvPr>
          <p:cNvSpPr/>
          <p:nvPr/>
        </p:nvSpPr>
        <p:spPr>
          <a:xfrm>
            <a:off x="754725" y="6341978"/>
            <a:ext cx="12332" cy="70654"/>
          </a:xfrm>
          <a:custGeom>
            <a:avLst/>
            <a:gdLst>
              <a:gd name="connsiteX0" fmla="*/ 0 w 12332"/>
              <a:gd name="connsiteY0" fmla="*/ 4611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6 h 70654"/>
              <a:gd name="connsiteX6" fmla="*/ 0 w 12332"/>
              <a:gd name="connsiteY6" fmla="*/ 4611 h 70654"/>
              <a:gd name="connsiteX7" fmla="*/ 1498 w 12332"/>
              <a:gd name="connsiteY7" fmla="*/ 19825 h 70654"/>
              <a:gd name="connsiteX8" fmla="*/ 8068 w 12332"/>
              <a:gd name="connsiteY8" fmla="*/ 19825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5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1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6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2" y="9106"/>
                  <a:pt x="4380" y="9106"/>
                </a:cubicBezTo>
                <a:cubicBezTo>
                  <a:pt x="1844" y="9106"/>
                  <a:pt x="0" y="7031"/>
                  <a:pt x="0" y="4611"/>
                </a:cubicBezTo>
                <a:close/>
                <a:moveTo>
                  <a:pt x="1498" y="19825"/>
                </a:moveTo>
                <a:lnTo>
                  <a:pt x="8068" y="19825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5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12" name="Freeform: Shape 711">
            <a:extLst>
              <a:ext uri="{FF2B5EF4-FFF2-40B4-BE49-F238E27FC236}">
                <a16:creationId xmlns:a16="http://schemas.microsoft.com/office/drawing/2014/main" id="{FF6B76CA-C062-45A1-89E3-9D20C43BA14C}"/>
              </a:ext>
            </a:extLst>
          </p:cNvPr>
          <p:cNvSpPr/>
          <p:nvPr/>
        </p:nvSpPr>
        <p:spPr>
          <a:xfrm>
            <a:off x="780659" y="6361111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7" y="0"/>
                  <a:pt x="45413" y="9451"/>
                  <a:pt x="45413" y="22591"/>
                </a:cubicBezTo>
                <a:lnTo>
                  <a:pt x="45413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13" name="Freeform: Shape 712">
            <a:extLst>
              <a:ext uri="{FF2B5EF4-FFF2-40B4-BE49-F238E27FC236}">
                <a16:creationId xmlns:a16="http://schemas.microsoft.com/office/drawing/2014/main" id="{7E95A843-2644-4E02-8255-EC53891FC073}"/>
              </a:ext>
            </a:extLst>
          </p:cNvPr>
          <p:cNvSpPr/>
          <p:nvPr/>
        </p:nvSpPr>
        <p:spPr>
          <a:xfrm>
            <a:off x="838865" y="6334832"/>
            <a:ext cx="52097" cy="78723"/>
          </a:xfrm>
          <a:custGeom>
            <a:avLst/>
            <a:gdLst>
              <a:gd name="connsiteX0" fmla="*/ 45643 w 52097"/>
              <a:gd name="connsiteY0" fmla="*/ 66159 h 78723"/>
              <a:gd name="connsiteX1" fmla="*/ 25473 w 52097"/>
              <a:gd name="connsiteY1" fmla="*/ 78723 h 78723"/>
              <a:gd name="connsiteX2" fmla="*/ 0 w 52097"/>
              <a:gd name="connsiteY2" fmla="*/ 52674 h 78723"/>
              <a:gd name="connsiteX3" fmla="*/ 25473 w 52097"/>
              <a:gd name="connsiteY3" fmla="*/ 26164 h 78723"/>
              <a:gd name="connsiteX4" fmla="*/ 45643 w 52097"/>
              <a:gd name="connsiteY4" fmla="*/ 38843 h 78723"/>
              <a:gd name="connsiteX5" fmla="*/ 45643 w 52097"/>
              <a:gd name="connsiteY5" fmla="*/ 0 h 78723"/>
              <a:gd name="connsiteX6" fmla="*/ 52098 w 52097"/>
              <a:gd name="connsiteY6" fmla="*/ 0 h 78723"/>
              <a:gd name="connsiteX7" fmla="*/ 52098 w 52097"/>
              <a:gd name="connsiteY7" fmla="*/ 77801 h 78723"/>
              <a:gd name="connsiteX8" fmla="*/ 45643 w 52097"/>
              <a:gd name="connsiteY8" fmla="*/ 77801 h 78723"/>
              <a:gd name="connsiteX9" fmla="*/ 45643 w 52097"/>
              <a:gd name="connsiteY9" fmla="*/ 66045 h 78723"/>
              <a:gd name="connsiteX10" fmla="*/ 6685 w 52097"/>
              <a:gd name="connsiteY10" fmla="*/ 52559 h 78723"/>
              <a:gd name="connsiteX11" fmla="*/ 26049 w 52097"/>
              <a:gd name="connsiteY11" fmla="*/ 72729 h 78723"/>
              <a:gd name="connsiteX12" fmla="*/ 45643 w 52097"/>
              <a:gd name="connsiteY12" fmla="*/ 52559 h 78723"/>
              <a:gd name="connsiteX13" fmla="*/ 26049 w 52097"/>
              <a:gd name="connsiteY13" fmla="*/ 32273 h 78723"/>
              <a:gd name="connsiteX14" fmla="*/ 6685 w 52097"/>
              <a:gd name="connsiteY14" fmla="*/ 52559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45643" y="66159"/>
                </a:moveTo>
                <a:cubicBezTo>
                  <a:pt x="42070" y="73767"/>
                  <a:pt x="34693" y="78723"/>
                  <a:pt x="25473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3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5"/>
                </a:lnTo>
                <a:close/>
                <a:moveTo>
                  <a:pt x="6685" y="52559"/>
                </a:moveTo>
                <a:cubicBezTo>
                  <a:pt x="6685" y="64200"/>
                  <a:pt x="14638" y="72729"/>
                  <a:pt x="26049" y="72729"/>
                </a:cubicBezTo>
                <a:cubicBezTo>
                  <a:pt x="37460" y="72729"/>
                  <a:pt x="45643" y="64200"/>
                  <a:pt x="45643" y="52559"/>
                </a:cubicBezTo>
                <a:cubicBezTo>
                  <a:pt x="45643" y="40917"/>
                  <a:pt x="37460" y="32273"/>
                  <a:pt x="26049" y="32273"/>
                </a:cubicBezTo>
                <a:cubicBezTo>
                  <a:pt x="14638" y="32273"/>
                  <a:pt x="6685" y="40803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14" name="Freeform: Shape 713">
            <a:extLst>
              <a:ext uri="{FF2B5EF4-FFF2-40B4-BE49-F238E27FC236}">
                <a16:creationId xmlns:a16="http://schemas.microsoft.com/office/drawing/2014/main" id="{18FD1B1A-8733-442B-9834-3255A754EB3F}"/>
              </a:ext>
            </a:extLst>
          </p:cNvPr>
          <p:cNvSpPr/>
          <p:nvPr/>
        </p:nvSpPr>
        <p:spPr>
          <a:xfrm>
            <a:off x="909059" y="6334947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15" name="Freeform: Shape 714">
            <a:extLst>
              <a:ext uri="{FF2B5EF4-FFF2-40B4-BE49-F238E27FC236}">
                <a16:creationId xmlns:a16="http://schemas.microsoft.com/office/drawing/2014/main" id="{13DA2DDC-50A5-40A0-A562-8B005E2701FE}"/>
              </a:ext>
            </a:extLst>
          </p:cNvPr>
          <p:cNvSpPr/>
          <p:nvPr/>
        </p:nvSpPr>
        <p:spPr>
          <a:xfrm>
            <a:off x="925887" y="6361918"/>
            <a:ext cx="50253" cy="76763"/>
          </a:xfrm>
          <a:custGeom>
            <a:avLst/>
            <a:gdLst>
              <a:gd name="connsiteX0" fmla="*/ 13024 w 50253"/>
              <a:gd name="connsiteY0" fmla="*/ 76763 h 76763"/>
              <a:gd name="connsiteX1" fmla="*/ 6339 w 50253"/>
              <a:gd name="connsiteY1" fmla="*/ 76763 h 76763"/>
              <a:gd name="connsiteX2" fmla="*/ 22476 w 50253"/>
              <a:gd name="connsiteY2" fmla="*/ 43337 h 76763"/>
              <a:gd name="connsiteX3" fmla="*/ 0 w 50253"/>
              <a:gd name="connsiteY3" fmla="*/ 0 h 76763"/>
              <a:gd name="connsiteX4" fmla="*/ 7607 w 50253"/>
              <a:gd name="connsiteY4" fmla="*/ 0 h 76763"/>
              <a:gd name="connsiteX5" fmla="*/ 26049 w 50253"/>
              <a:gd name="connsiteY5" fmla="*/ 36077 h 76763"/>
              <a:gd name="connsiteX6" fmla="*/ 43568 w 50253"/>
              <a:gd name="connsiteY6" fmla="*/ 0 h 76763"/>
              <a:gd name="connsiteX7" fmla="*/ 50254 w 50253"/>
              <a:gd name="connsiteY7" fmla="*/ 0 h 76763"/>
              <a:gd name="connsiteX8" fmla="*/ 13140 w 50253"/>
              <a:gd name="connsiteY8" fmla="*/ 76763 h 7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53" h="76763">
                <a:moveTo>
                  <a:pt x="13024" y="76763"/>
                </a:moveTo>
                <a:lnTo>
                  <a:pt x="6339" y="76763"/>
                </a:lnTo>
                <a:lnTo>
                  <a:pt x="22476" y="43337"/>
                </a:lnTo>
                <a:lnTo>
                  <a:pt x="0" y="0"/>
                </a:lnTo>
                <a:lnTo>
                  <a:pt x="7607" y="0"/>
                </a:lnTo>
                <a:lnTo>
                  <a:pt x="26049" y="36077"/>
                </a:lnTo>
                <a:lnTo>
                  <a:pt x="43568" y="0"/>
                </a:lnTo>
                <a:lnTo>
                  <a:pt x="50254" y="0"/>
                </a:lnTo>
                <a:lnTo>
                  <a:pt x="13140" y="76763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16" name="Freeform: Shape 715">
            <a:extLst>
              <a:ext uri="{FF2B5EF4-FFF2-40B4-BE49-F238E27FC236}">
                <a16:creationId xmlns:a16="http://schemas.microsoft.com/office/drawing/2014/main" id="{E2F5423A-8612-433A-B4AB-F30280E15B4F}"/>
              </a:ext>
            </a:extLst>
          </p:cNvPr>
          <p:cNvSpPr/>
          <p:nvPr/>
        </p:nvSpPr>
        <p:spPr>
          <a:xfrm>
            <a:off x="1010719" y="6334140"/>
            <a:ext cx="29276" cy="78607"/>
          </a:xfrm>
          <a:custGeom>
            <a:avLst/>
            <a:gdLst>
              <a:gd name="connsiteX0" fmla="*/ 6455 w 29276"/>
              <a:gd name="connsiteY0" fmla="*/ 33771 h 78607"/>
              <a:gd name="connsiteX1" fmla="*/ 6455 w 29276"/>
              <a:gd name="connsiteY1" fmla="*/ 78608 h 78607"/>
              <a:gd name="connsiteX2" fmla="*/ 0 w 29276"/>
              <a:gd name="connsiteY2" fmla="*/ 78608 h 78607"/>
              <a:gd name="connsiteX3" fmla="*/ 0 w 29276"/>
              <a:gd name="connsiteY3" fmla="*/ 17289 h 78607"/>
              <a:gd name="connsiteX4" fmla="*/ 16943 w 29276"/>
              <a:gd name="connsiteY4" fmla="*/ 0 h 78607"/>
              <a:gd name="connsiteX5" fmla="*/ 29276 w 29276"/>
              <a:gd name="connsiteY5" fmla="*/ 3804 h 78607"/>
              <a:gd name="connsiteX6" fmla="*/ 29276 w 29276"/>
              <a:gd name="connsiteY6" fmla="*/ 10258 h 78607"/>
              <a:gd name="connsiteX7" fmla="*/ 17289 w 29276"/>
              <a:gd name="connsiteY7" fmla="*/ 6109 h 78607"/>
              <a:gd name="connsiteX8" fmla="*/ 6339 w 29276"/>
              <a:gd name="connsiteY8" fmla="*/ 17059 h 78607"/>
              <a:gd name="connsiteX9" fmla="*/ 6339 w 29276"/>
              <a:gd name="connsiteY9" fmla="*/ 27893 h 78607"/>
              <a:gd name="connsiteX10" fmla="*/ 27432 w 29276"/>
              <a:gd name="connsiteY10" fmla="*/ 27893 h 78607"/>
              <a:gd name="connsiteX11" fmla="*/ 27432 w 29276"/>
              <a:gd name="connsiteY11" fmla="*/ 33887 h 78607"/>
              <a:gd name="connsiteX12" fmla="*/ 6339 w 29276"/>
              <a:gd name="connsiteY12" fmla="*/ 33887 h 7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276" h="78607">
                <a:moveTo>
                  <a:pt x="6455" y="33771"/>
                </a:moveTo>
                <a:lnTo>
                  <a:pt x="6455" y="78608"/>
                </a:lnTo>
                <a:lnTo>
                  <a:pt x="0" y="78608"/>
                </a:lnTo>
                <a:lnTo>
                  <a:pt x="0" y="17289"/>
                </a:lnTo>
                <a:cubicBezTo>
                  <a:pt x="0" y="7261"/>
                  <a:pt x="6455" y="0"/>
                  <a:pt x="16943" y="0"/>
                </a:cubicBezTo>
                <a:cubicBezTo>
                  <a:pt x="21323" y="0"/>
                  <a:pt x="25357" y="922"/>
                  <a:pt x="29276" y="3804"/>
                </a:cubicBezTo>
                <a:lnTo>
                  <a:pt x="29276" y="10258"/>
                </a:lnTo>
                <a:cubicBezTo>
                  <a:pt x="25588" y="7146"/>
                  <a:pt x="21554" y="6109"/>
                  <a:pt x="17289" y="6109"/>
                </a:cubicBezTo>
                <a:cubicBezTo>
                  <a:pt x="10604" y="6109"/>
                  <a:pt x="6339" y="10719"/>
                  <a:pt x="6339" y="17059"/>
                </a:cubicBezTo>
                <a:lnTo>
                  <a:pt x="6339" y="27893"/>
                </a:lnTo>
                <a:lnTo>
                  <a:pt x="27432" y="27893"/>
                </a:lnTo>
                <a:lnTo>
                  <a:pt x="27432" y="33887"/>
                </a:lnTo>
                <a:lnTo>
                  <a:pt x="6339" y="3388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17" name="Freeform: Shape 716">
            <a:extLst>
              <a:ext uri="{FF2B5EF4-FFF2-40B4-BE49-F238E27FC236}">
                <a16:creationId xmlns:a16="http://schemas.microsoft.com/office/drawing/2014/main" id="{0F91D855-56BF-4C1D-AAD2-6444F487A7B3}"/>
              </a:ext>
            </a:extLst>
          </p:cNvPr>
          <p:cNvSpPr/>
          <p:nvPr/>
        </p:nvSpPr>
        <p:spPr>
          <a:xfrm>
            <a:off x="1043222" y="6360996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3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8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8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3" y="10950"/>
                  <a:pt x="52443" y="26164"/>
                </a:cubicBezTo>
                <a:cubicBezTo>
                  <a:pt x="52443" y="41378"/>
                  <a:pt x="41609" y="52559"/>
                  <a:pt x="26395" y="52559"/>
                </a:cubicBezTo>
                <a:cubicBezTo>
                  <a:pt x="11180" y="52559"/>
                  <a:pt x="0" y="41493"/>
                  <a:pt x="0" y="26164"/>
                </a:cubicBezTo>
                <a:close/>
                <a:moveTo>
                  <a:pt x="26279" y="6108"/>
                </a:moveTo>
                <a:cubicBezTo>
                  <a:pt x="14753" y="6108"/>
                  <a:pt x="6685" y="14638"/>
                  <a:pt x="6685" y="26279"/>
                </a:cubicBezTo>
                <a:cubicBezTo>
                  <a:pt x="6685" y="37920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8"/>
                  <a:pt x="26279" y="610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18" name="Freeform: Shape 717">
            <a:extLst>
              <a:ext uri="{FF2B5EF4-FFF2-40B4-BE49-F238E27FC236}">
                <a16:creationId xmlns:a16="http://schemas.microsoft.com/office/drawing/2014/main" id="{BAFFB8A7-FFB2-43C3-B4C7-C6C5EE471778}"/>
              </a:ext>
            </a:extLst>
          </p:cNvPr>
          <p:cNvSpPr/>
          <p:nvPr/>
        </p:nvSpPr>
        <p:spPr>
          <a:xfrm>
            <a:off x="1109843" y="6334947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19" name="Freeform: Shape 718">
            <a:extLst>
              <a:ext uri="{FF2B5EF4-FFF2-40B4-BE49-F238E27FC236}">
                <a16:creationId xmlns:a16="http://schemas.microsoft.com/office/drawing/2014/main" id="{B5ED433C-BBE1-4473-8A3F-2914C60024DA}"/>
              </a:ext>
            </a:extLst>
          </p:cNvPr>
          <p:cNvSpPr/>
          <p:nvPr/>
        </p:nvSpPr>
        <p:spPr>
          <a:xfrm>
            <a:off x="1134393" y="6334947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20" name="Freeform: Shape 719">
            <a:extLst>
              <a:ext uri="{FF2B5EF4-FFF2-40B4-BE49-F238E27FC236}">
                <a16:creationId xmlns:a16="http://schemas.microsoft.com/office/drawing/2014/main" id="{5AE8D594-2F50-4730-866B-B64B31DF2FFE}"/>
              </a:ext>
            </a:extLst>
          </p:cNvPr>
          <p:cNvSpPr/>
          <p:nvPr/>
        </p:nvSpPr>
        <p:spPr>
          <a:xfrm>
            <a:off x="1155140" y="6360996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3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8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8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3" y="10950"/>
                  <a:pt x="52443" y="26164"/>
                </a:cubicBezTo>
                <a:cubicBezTo>
                  <a:pt x="52443" y="41378"/>
                  <a:pt x="41609" y="52559"/>
                  <a:pt x="26395" y="52559"/>
                </a:cubicBezTo>
                <a:cubicBezTo>
                  <a:pt x="11180" y="52559"/>
                  <a:pt x="0" y="41493"/>
                  <a:pt x="0" y="26164"/>
                </a:cubicBezTo>
                <a:close/>
                <a:moveTo>
                  <a:pt x="26279" y="6108"/>
                </a:moveTo>
                <a:cubicBezTo>
                  <a:pt x="14753" y="6108"/>
                  <a:pt x="6685" y="14638"/>
                  <a:pt x="6685" y="26279"/>
                </a:cubicBezTo>
                <a:cubicBezTo>
                  <a:pt x="6685" y="37920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8"/>
                  <a:pt x="26279" y="610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21" name="Freeform: Shape 720">
            <a:extLst>
              <a:ext uri="{FF2B5EF4-FFF2-40B4-BE49-F238E27FC236}">
                <a16:creationId xmlns:a16="http://schemas.microsoft.com/office/drawing/2014/main" id="{9D5A3658-4410-48C0-BDCE-C258653A319C}"/>
              </a:ext>
            </a:extLst>
          </p:cNvPr>
          <p:cNvSpPr/>
          <p:nvPr/>
        </p:nvSpPr>
        <p:spPr>
          <a:xfrm>
            <a:off x="1212655" y="6360189"/>
            <a:ext cx="82180" cy="54057"/>
          </a:xfrm>
          <a:custGeom>
            <a:avLst/>
            <a:gdLst>
              <a:gd name="connsiteX0" fmla="*/ 60051 w 82180"/>
              <a:gd name="connsiteY0" fmla="*/ 54057 h 54057"/>
              <a:gd name="connsiteX1" fmla="*/ 41379 w 82180"/>
              <a:gd name="connsiteY1" fmla="*/ 13140 h 54057"/>
              <a:gd name="connsiteX2" fmla="*/ 22476 w 82180"/>
              <a:gd name="connsiteY2" fmla="*/ 54057 h 54057"/>
              <a:gd name="connsiteX3" fmla="*/ 0 w 82180"/>
              <a:gd name="connsiteY3" fmla="*/ 1614 h 54057"/>
              <a:gd name="connsiteX4" fmla="*/ 7377 w 82180"/>
              <a:gd name="connsiteY4" fmla="*/ 1614 h 54057"/>
              <a:gd name="connsiteX5" fmla="*/ 23283 w 82180"/>
              <a:gd name="connsiteY5" fmla="*/ 39765 h 54057"/>
              <a:gd name="connsiteX6" fmla="*/ 41494 w 82180"/>
              <a:gd name="connsiteY6" fmla="*/ 0 h 54057"/>
              <a:gd name="connsiteX7" fmla="*/ 59590 w 82180"/>
              <a:gd name="connsiteY7" fmla="*/ 39765 h 54057"/>
              <a:gd name="connsiteX8" fmla="*/ 75496 w 82180"/>
              <a:gd name="connsiteY8" fmla="*/ 1614 h 54057"/>
              <a:gd name="connsiteX9" fmla="*/ 82181 w 82180"/>
              <a:gd name="connsiteY9" fmla="*/ 1614 h 54057"/>
              <a:gd name="connsiteX10" fmla="*/ 60166 w 82180"/>
              <a:gd name="connsiteY10" fmla="*/ 54057 h 5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180" h="54057">
                <a:moveTo>
                  <a:pt x="60051" y="54057"/>
                </a:moveTo>
                <a:lnTo>
                  <a:pt x="41379" y="13140"/>
                </a:lnTo>
                <a:lnTo>
                  <a:pt x="22476" y="54057"/>
                </a:lnTo>
                <a:lnTo>
                  <a:pt x="0" y="1614"/>
                </a:lnTo>
                <a:lnTo>
                  <a:pt x="7377" y="1614"/>
                </a:lnTo>
                <a:lnTo>
                  <a:pt x="23283" y="39765"/>
                </a:lnTo>
                <a:lnTo>
                  <a:pt x="41494" y="0"/>
                </a:lnTo>
                <a:lnTo>
                  <a:pt x="59590" y="39765"/>
                </a:lnTo>
                <a:lnTo>
                  <a:pt x="75496" y="1614"/>
                </a:lnTo>
                <a:lnTo>
                  <a:pt x="82181" y="1614"/>
                </a:lnTo>
                <a:lnTo>
                  <a:pt x="60166" y="5405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22" name="Freeform: Shape 721">
            <a:extLst>
              <a:ext uri="{FF2B5EF4-FFF2-40B4-BE49-F238E27FC236}">
                <a16:creationId xmlns:a16="http://schemas.microsoft.com/office/drawing/2014/main" id="{BF5A2CC2-44B0-484F-A9A8-121DEE7EE1BC}"/>
              </a:ext>
            </a:extLst>
          </p:cNvPr>
          <p:cNvSpPr/>
          <p:nvPr/>
        </p:nvSpPr>
        <p:spPr>
          <a:xfrm>
            <a:off x="1322153" y="6360189"/>
            <a:ext cx="82180" cy="54057"/>
          </a:xfrm>
          <a:custGeom>
            <a:avLst/>
            <a:gdLst>
              <a:gd name="connsiteX0" fmla="*/ 60051 w 82180"/>
              <a:gd name="connsiteY0" fmla="*/ 54057 h 54057"/>
              <a:gd name="connsiteX1" fmla="*/ 41379 w 82180"/>
              <a:gd name="connsiteY1" fmla="*/ 13140 h 54057"/>
              <a:gd name="connsiteX2" fmla="*/ 22476 w 82180"/>
              <a:gd name="connsiteY2" fmla="*/ 54057 h 54057"/>
              <a:gd name="connsiteX3" fmla="*/ 0 w 82180"/>
              <a:gd name="connsiteY3" fmla="*/ 1614 h 54057"/>
              <a:gd name="connsiteX4" fmla="*/ 7377 w 82180"/>
              <a:gd name="connsiteY4" fmla="*/ 1614 h 54057"/>
              <a:gd name="connsiteX5" fmla="*/ 23283 w 82180"/>
              <a:gd name="connsiteY5" fmla="*/ 39765 h 54057"/>
              <a:gd name="connsiteX6" fmla="*/ 41494 w 82180"/>
              <a:gd name="connsiteY6" fmla="*/ 0 h 54057"/>
              <a:gd name="connsiteX7" fmla="*/ 59590 w 82180"/>
              <a:gd name="connsiteY7" fmla="*/ 39765 h 54057"/>
              <a:gd name="connsiteX8" fmla="*/ 75496 w 82180"/>
              <a:gd name="connsiteY8" fmla="*/ 1614 h 54057"/>
              <a:gd name="connsiteX9" fmla="*/ 82181 w 82180"/>
              <a:gd name="connsiteY9" fmla="*/ 1614 h 54057"/>
              <a:gd name="connsiteX10" fmla="*/ 60166 w 82180"/>
              <a:gd name="connsiteY10" fmla="*/ 54057 h 5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180" h="54057">
                <a:moveTo>
                  <a:pt x="60051" y="54057"/>
                </a:moveTo>
                <a:lnTo>
                  <a:pt x="41379" y="13140"/>
                </a:lnTo>
                <a:lnTo>
                  <a:pt x="22476" y="54057"/>
                </a:lnTo>
                <a:lnTo>
                  <a:pt x="0" y="1614"/>
                </a:lnTo>
                <a:lnTo>
                  <a:pt x="7377" y="1614"/>
                </a:lnTo>
                <a:lnTo>
                  <a:pt x="23283" y="39765"/>
                </a:lnTo>
                <a:lnTo>
                  <a:pt x="41494" y="0"/>
                </a:lnTo>
                <a:lnTo>
                  <a:pt x="59590" y="39765"/>
                </a:lnTo>
                <a:lnTo>
                  <a:pt x="75496" y="1614"/>
                </a:lnTo>
                <a:lnTo>
                  <a:pt x="82181" y="1614"/>
                </a:lnTo>
                <a:lnTo>
                  <a:pt x="60166" y="5405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23" name="Freeform: Shape 722">
            <a:extLst>
              <a:ext uri="{FF2B5EF4-FFF2-40B4-BE49-F238E27FC236}">
                <a16:creationId xmlns:a16="http://schemas.microsoft.com/office/drawing/2014/main" id="{D8423F75-954C-4E78-A4B0-1733A8914D9E}"/>
              </a:ext>
            </a:extLst>
          </p:cNvPr>
          <p:cNvSpPr/>
          <p:nvPr/>
        </p:nvSpPr>
        <p:spPr>
          <a:xfrm>
            <a:off x="1414707" y="6334947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2 h 77916"/>
              <a:gd name="connsiteX5" fmla="*/ 25242 w 45412"/>
              <a:gd name="connsiteY5" fmla="*/ 26164 h 77916"/>
              <a:gd name="connsiteX6" fmla="*/ 45413 w 45412"/>
              <a:gd name="connsiteY6" fmla="*/ 48755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3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8" y="26164"/>
                  <a:pt x="45413" y="35616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24" name="Freeform: Shape 723">
            <a:extLst>
              <a:ext uri="{FF2B5EF4-FFF2-40B4-BE49-F238E27FC236}">
                <a16:creationId xmlns:a16="http://schemas.microsoft.com/office/drawing/2014/main" id="{CE4C14AD-E07C-4C1E-98EE-FDE67625E0C7}"/>
              </a:ext>
            </a:extLst>
          </p:cNvPr>
          <p:cNvSpPr/>
          <p:nvPr/>
        </p:nvSpPr>
        <p:spPr>
          <a:xfrm>
            <a:off x="1472798" y="6360996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8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8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3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8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8"/>
                  <a:pt x="26049" y="6108"/>
                </a:cubicBezTo>
                <a:cubicBezTo>
                  <a:pt x="14638" y="6108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25" name="Freeform: Shape 724">
            <a:extLst>
              <a:ext uri="{FF2B5EF4-FFF2-40B4-BE49-F238E27FC236}">
                <a16:creationId xmlns:a16="http://schemas.microsoft.com/office/drawing/2014/main" id="{452269E2-082C-4C89-BC7B-5D756D195C98}"/>
              </a:ext>
            </a:extLst>
          </p:cNvPr>
          <p:cNvSpPr/>
          <p:nvPr/>
        </p:nvSpPr>
        <p:spPr>
          <a:xfrm>
            <a:off x="1542300" y="6345321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4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9"/>
                  <a:pt x="0" y="50714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26" name="Freeform: Shape 725">
            <a:extLst>
              <a:ext uri="{FF2B5EF4-FFF2-40B4-BE49-F238E27FC236}">
                <a16:creationId xmlns:a16="http://schemas.microsoft.com/office/drawing/2014/main" id="{753791D6-B77A-4D46-A833-E6F764738478}"/>
              </a:ext>
            </a:extLst>
          </p:cNvPr>
          <p:cNvSpPr/>
          <p:nvPr/>
        </p:nvSpPr>
        <p:spPr>
          <a:xfrm>
            <a:off x="1606270" y="6345321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4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9"/>
                  <a:pt x="0" y="50714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27" name="Freeform: Shape 726">
            <a:extLst>
              <a:ext uri="{FF2B5EF4-FFF2-40B4-BE49-F238E27FC236}">
                <a16:creationId xmlns:a16="http://schemas.microsoft.com/office/drawing/2014/main" id="{C49E5857-2BAD-49E8-8252-CC4D0A4E1C17}"/>
              </a:ext>
            </a:extLst>
          </p:cNvPr>
          <p:cNvSpPr/>
          <p:nvPr/>
        </p:nvSpPr>
        <p:spPr>
          <a:xfrm>
            <a:off x="1646380" y="6334947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2 h 77916"/>
              <a:gd name="connsiteX5" fmla="*/ 25242 w 45412"/>
              <a:gd name="connsiteY5" fmla="*/ 26164 h 77916"/>
              <a:gd name="connsiteX6" fmla="*/ 45413 w 45412"/>
              <a:gd name="connsiteY6" fmla="*/ 48755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3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8" y="26164"/>
                  <a:pt x="45413" y="35616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28" name="Freeform: Shape 727">
            <a:extLst>
              <a:ext uri="{FF2B5EF4-FFF2-40B4-BE49-F238E27FC236}">
                <a16:creationId xmlns:a16="http://schemas.microsoft.com/office/drawing/2014/main" id="{FF0839B6-1AD4-421C-BB0F-F013A496265A}"/>
              </a:ext>
            </a:extLst>
          </p:cNvPr>
          <p:cNvSpPr/>
          <p:nvPr/>
        </p:nvSpPr>
        <p:spPr>
          <a:xfrm>
            <a:off x="1704472" y="6361111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8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39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29" name="Freeform: Shape 728">
            <a:extLst>
              <a:ext uri="{FF2B5EF4-FFF2-40B4-BE49-F238E27FC236}">
                <a16:creationId xmlns:a16="http://schemas.microsoft.com/office/drawing/2014/main" id="{831B9AF2-DAC2-4E44-9DF6-E774579E7939}"/>
              </a:ext>
            </a:extLst>
          </p:cNvPr>
          <p:cNvSpPr/>
          <p:nvPr/>
        </p:nvSpPr>
        <p:spPr>
          <a:xfrm>
            <a:off x="1766136" y="6341978"/>
            <a:ext cx="12332" cy="70654"/>
          </a:xfrm>
          <a:custGeom>
            <a:avLst/>
            <a:gdLst>
              <a:gd name="connsiteX0" fmla="*/ 0 w 12332"/>
              <a:gd name="connsiteY0" fmla="*/ 4611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6 h 70654"/>
              <a:gd name="connsiteX6" fmla="*/ 0 w 12332"/>
              <a:gd name="connsiteY6" fmla="*/ 4611 h 70654"/>
              <a:gd name="connsiteX7" fmla="*/ 1498 w 12332"/>
              <a:gd name="connsiteY7" fmla="*/ 19825 h 70654"/>
              <a:gd name="connsiteX8" fmla="*/ 8068 w 12332"/>
              <a:gd name="connsiteY8" fmla="*/ 19825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5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1"/>
                </a:moveTo>
                <a:cubicBezTo>
                  <a:pt x="0" y="2075"/>
                  <a:pt x="1844" y="0"/>
                  <a:pt x="4380" y="0"/>
                </a:cubicBezTo>
                <a:cubicBezTo>
                  <a:pt x="5533" y="0"/>
                  <a:pt x="6455" y="346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3" y="9106"/>
                  <a:pt x="4380" y="9106"/>
                </a:cubicBezTo>
                <a:cubicBezTo>
                  <a:pt x="1844" y="9106"/>
                  <a:pt x="0" y="7031"/>
                  <a:pt x="0" y="4611"/>
                </a:cubicBezTo>
                <a:close/>
                <a:moveTo>
                  <a:pt x="1498" y="19825"/>
                </a:moveTo>
                <a:lnTo>
                  <a:pt x="8068" y="19825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5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30" name="Freeform: Shape 729">
            <a:extLst>
              <a:ext uri="{FF2B5EF4-FFF2-40B4-BE49-F238E27FC236}">
                <a16:creationId xmlns:a16="http://schemas.microsoft.com/office/drawing/2014/main" id="{C37F5B55-F6D1-4AB0-B376-C880692F52FB}"/>
              </a:ext>
            </a:extLst>
          </p:cNvPr>
          <p:cNvSpPr/>
          <p:nvPr/>
        </p:nvSpPr>
        <p:spPr>
          <a:xfrm>
            <a:off x="1792185" y="6360996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7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7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1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31" name="Freeform: Shape 730">
            <a:extLst>
              <a:ext uri="{FF2B5EF4-FFF2-40B4-BE49-F238E27FC236}">
                <a16:creationId xmlns:a16="http://schemas.microsoft.com/office/drawing/2014/main" id="{265D17FB-9F9C-4683-A973-59D0E959D7E0}"/>
              </a:ext>
            </a:extLst>
          </p:cNvPr>
          <p:cNvSpPr/>
          <p:nvPr/>
        </p:nvSpPr>
        <p:spPr>
          <a:xfrm>
            <a:off x="1851775" y="6361111"/>
            <a:ext cx="52097" cy="77570"/>
          </a:xfrm>
          <a:custGeom>
            <a:avLst/>
            <a:gdLst>
              <a:gd name="connsiteX0" fmla="*/ 6455 w 52097"/>
              <a:gd name="connsiteY0" fmla="*/ 39765 h 77570"/>
              <a:gd name="connsiteX1" fmla="*/ 6455 w 52097"/>
              <a:gd name="connsiteY1" fmla="*/ 77570 h 77570"/>
              <a:gd name="connsiteX2" fmla="*/ 0 w 52097"/>
              <a:gd name="connsiteY2" fmla="*/ 77570 h 77570"/>
              <a:gd name="connsiteX3" fmla="*/ 0 w 52097"/>
              <a:gd name="connsiteY3" fmla="*/ 807 h 77570"/>
              <a:gd name="connsiteX4" fmla="*/ 6455 w 52097"/>
              <a:gd name="connsiteY4" fmla="*/ 807 h 77570"/>
              <a:gd name="connsiteX5" fmla="*/ 6455 w 52097"/>
              <a:gd name="connsiteY5" fmla="*/ 12678 h 77570"/>
              <a:gd name="connsiteX6" fmla="*/ 26625 w 52097"/>
              <a:gd name="connsiteY6" fmla="*/ 0 h 77570"/>
              <a:gd name="connsiteX7" fmla="*/ 52098 w 52097"/>
              <a:gd name="connsiteY7" fmla="*/ 26164 h 77570"/>
              <a:gd name="connsiteX8" fmla="*/ 26625 w 52097"/>
              <a:gd name="connsiteY8" fmla="*/ 52559 h 77570"/>
              <a:gd name="connsiteX9" fmla="*/ 6455 w 52097"/>
              <a:gd name="connsiteY9" fmla="*/ 39880 h 77570"/>
              <a:gd name="connsiteX10" fmla="*/ 26049 w 52097"/>
              <a:gd name="connsiteY10" fmla="*/ 5993 h 77570"/>
              <a:gd name="connsiteX11" fmla="*/ 6455 w 52097"/>
              <a:gd name="connsiteY11" fmla="*/ 26164 h 77570"/>
              <a:gd name="connsiteX12" fmla="*/ 26049 w 52097"/>
              <a:gd name="connsiteY12" fmla="*/ 46450 h 77570"/>
              <a:gd name="connsiteX13" fmla="*/ 45413 w 52097"/>
              <a:gd name="connsiteY13" fmla="*/ 26164 h 77570"/>
              <a:gd name="connsiteX14" fmla="*/ 26049 w 52097"/>
              <a:gd name="connsiteY14" fmla="*/ 5993 h 7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7570">
                <a:moveTo>
                  <a:pt x="6455" y="39765"/>
                </a:moveTo>
                <a:lnTo>
                  <a:pt x="6455" y="77570"/>
                </a:lnTo>
                <a:lnTo>
                  <a:pt x="0" y="77570"/>
                </a:lnTo>
                <a:lnTo>
                  <a:pt x="0" y="807"/>
                </a:lnTo>
                <a:lnTo>
                  <a:pt x="6455" y="807"/>
                </a:lnTo>
                <a:lnTo>
                  <a:pt x="6455" y="12678"/>
                </a:lnTo>
                <a:cubicBezTo>
                  <a:pt x="10028" y="4956"/>
                  <a:pt x="17404" y="0"/>
                  <a:pt x="26625" y="0"/>
                </a:cubicBezTo>
                <a:cubicBezTo>
                  <a:pt x="41378" y="0"/>
                  <a:pt x="52098" y="11065"/>
                  <a:pt x="52098" y="26164"/>
                </a:cubicBezTo>
                <a:cubicBezTo>
                  <a:pt x="52098" y="41263"/>
                  <a:pt x="41378" y="52559"/>
                  <a:pt x="26625" y="52559"/>
                </a:cubicBezTo>
                <a:cubicBezTo>
                  <a:pt x="17289" y="52559"/>
                  <a:pt x="9912" y="47603"/>
                  <a:pt x="6455" y="39880"/>
                </a:cubicBezTo>
                <a:close/>
                <a:moveTo>
                  <a:pt x="26049" y="5993"/>
                </a:moveTo>
                <a:cubicBezTo>
                  <a:pt x="14638" y="5993"/>
                  <a:pt x="6455" y="14523"/>
                  <a:pt x="6455" y="26164"/>
                </a:cubicBezTo>
                <a:cubicBezTo>
                  <a:pt x="6455" y="37805"/>
                  <a:pt x="14638" y="46450"/>
                  <a:pt x="26049" y="46450"/>
                </a:cubicBezTo>
                <a:cubicBezTo>
                  <a:pt x="37460" y="46450"/>
                  <a:pt x="45413" y="37920"/>
                  <a:pt x="45413" y="26164"/>
                </a:cubicBezTo>
                <a:cubicBezTo>
                  <a:pt x="45413" y="14408"/>
                  <a:pt x="37460" y="5993"/>
                  <a:pt x="26049" y="5993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32" name="Freeform: Shape 731">
            <a:extLst>
              <a:ext uri="{FF2B5EF4-FFF2-40B4-BE49-F238E27FC236}">
                <a16:creationId xmlns:a16="http://schemas.microsoft.com/office/drawing/2014/main" id="{67F03DBF-1094-4C73-83FB-2A0504F0BF20}"/>
              </a:ext>
            </a:extLst>
          </p:cNvPr>
          <p:cNvSpPr/>
          <p:nvPr/>
        </p:nvSpPr>
        <p:spPr>
          <a:xfrm>
            <a:off x="1914131" y="6361111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8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39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33" name="Freeform: Shape 732">
            <a:extLst>
              <a:ext uri="{FF2B5EF4-FFF2-40B4-BE49-F238E27FC236}">
                <a16:creationId xmlns:a16="http://schemas.microsoft.com/office/drawing/2014/main" id="{67D59572-CF39-434B-9459-210919BAD85D}"/>
              </a:ext>
            </a:extLst>
          </p:cNvPr>
          <p:cNvSpPr/>
          <p:nvPr/>
        </p:nvSpPr>
        <p:spPr>
          <a:xfrm>
            <a:off x="1973375" y="6361111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8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39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34" name="Freeform: Shape 733">
            <a:extLst>
              <a:ext uri="{FF2B5EF4-FFF2-40B4-BE49-F238E27FC236}">
                <a16:creationId xmlns:a16="http://schemas.microsoft.com/office/drawing/2014/main" id="{6C91A33A-1B3E-46B1-A395-4A414E6EE922}"/>
              </a:ext>
            </a:extLst>
          </p:cNvPr>
          <p:cNvSpPr/>
          <p:nvPr/>
        </p:nvSpPr>
        <p:spPr>
          <a:xfrm>
            <a:off x="2036653" y="6360996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7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7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1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35" name="Freeform: Shape 734">
            <a:extLst>
              <a:ext uri="{FF2B5EF4-FFF2-40B4-BE49-F238E27FC236}">
                <a16:creationId xmlns:a16="http://schemas.microsoft.com/office/drawing/2014/main" id="{70E79CCC-52D7-4158-9F60-8987B1EFD206}"/>
              </a:ext>
            </a:extLst>
          </p:cNvPr>
          <p:cNvSpPr/>
          <p:nvPr/>
        </p:nvSpPr>
        <p:spPr>
          <a:xfrm>
            <a:off x="2067888" y="6360996"/>
            <a:ext cx="35846" cy="52558"/>
          </a:xfrm>
          <a:custGeom>
            <a:avLst/>
            <a:gdLst>
              <a:gd name="connsiteX0" fmla="*/ 17519 w 35846"/>
              <a:gd name="connsiteY0" fmla="*/ 47257 h 52558"/>
              <a:gd name="connsiteX1" fmla="*/ 29507 w 35846"/>
              <a:gd name="connsiteY1" fmla="*/ 38612 h 52558"/>
              <a:gd name="connsiteX2" fmla="*/ 23398 w 35846"/>
              <a:gd name="connsiteY2" fmla="*/ 31120 h 52558"/>
              <a:gd name="connsiteX3" fmla="*/ 10373 w 35846"/>
              <a:gd name="connsiteY3" fmla="*/ 26049 h 52558"/>
              <a:gd name="connsiteX4" fmla="*/ 1037 w 35846"/>
              <a:gd name="connsiteY4" fmla="*/ 13947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6 w 35846"/>
              <a:gd name="connsiteY8" fmla="*/ 5302 h 52558"/>
              <a:gd name="connsiteX9" fmla="*/ 7492 w 35846"/>
              <a:gd name="connsiteY9" fmla="*/ 13255 h 52558"/>
              <a:gd name="connsiteX10" fmla="*/ 13485 w 35846"/>
              <a:gd name="connsiteY10" fmla="*/ 20516 h 52558"/>
              <a:gd name="connsiteX11" fmla="*/ 26510 w 35846"/>
              <a:gd name="connsiteY11" fmla="*/ 25587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1 h 52558"/>
              <a:gd name="connsiteX15" fmla="*/ 0 w 35846"/>
              <a:gd name="connsiteY15" fmla="*/ 40110 h 52558"/>
              <a:gd name="connsiteX16" fmla="*/ 17519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19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5"/>
                  <a:pt x="1037" y="13947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5" y="20516"/>
                </a:cubicBezTo>
                <a:lnTo>
                  <a:pt x="26510" y="25587"/>
                </a:lnTo>
                <a:cubicBezTo>
                  <a:pt x="32965" y="28239"/>
                  <a:pt x="35846" y="32157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1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19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36" name="Freeform: Shape 735">
            <a:extLst>
              <a:ext uri="{FF2B5EF4-FFF2-40B4-BE49-F238E27FC236}">
                <a16:creationId xmlns:a16="http://schemas.microsoft.com/office/drawing/2014/main" id="{5A5D6DD8-1BF3-45C5-98E3-ACA1990367D3}"/>
              </a:ext>
            </a:extLst>
          </p:cNvPr>
          <p:cNvSpPr/>
          <p:nvPr/>
        </p:nvSpPr>
        <p:spPr>
          <a:xfrm>
            <a:off x="2137851" y="6334832"/>
            <a:ext cx="52097" cy="78723"/>
          </a:xfrm>
          <a:custGeom>
            <a:avLst/>
            <a:gdLst>
              <a:gd name="connsiteX0" fmla="*/ 45643 w 52097"/>
              <a:gd name="connsiteY0" fmla="*/ 66159 h 78723"/>
              <a:gd name="connsiteX1" fmla="*/ 25473 w 52097"/>
              <a:gd name="connsiteY1" fmla="*/ 78723 h 78723"/>
              <a:gd name="connsiteX2" fmla="*/ 0 w 52097"/>
              <a:gd name="connsiteY2" fmla="*/ 52674 h 78723"/>
              <a:gd name="connsiteX3" fmla="*/ 25473 w 52097"/>
              <a:gd name="connsiteY3" fmla="*/ 26164 h 78723"/>
              <a:gd name="connsiteX4" fmla="*/ 45643 w 52097"/>
              <a:gd name="connsiteY4" fmla="*/ 38843 h 78723"/>
              <a:gd name="connsiteX5" fmla="*/ 45643 w 52097"/>
              <a:gd name="connsiteY5" fmla="*/ 0 h 78723"/>
              <a:gd name="connsiteX6" fmla="*/ 52098 w 52097"/>
              <a:gd name="connsiteY6" fmla="*/ 0 h 78723"/>
              <a:gd name="connsiteX7" fmla="*/ 52098 w 52097"/>
              <a:gd name="connsiteY7" fmla="*/ 77801 h 78723"/>
              <a:gd name="connsiteX8" fmla="*/ 45643 w 52097"/>
              <a:gd name="connsiteY8" fmla="*/ 77801 h 78723"/>
              <a:gd name="connsiteX9" fmla="*/ 45643 w 52097"/>
              <a:gd name="connsiteY9" fmla="*/ 66045 h 78723"/>
              <a:gd name="connsiteX10" fmla="*/ 6685 w 52097"/>
              <a:gd name="connsiteY10" fmla="*/ 52559 h 78723"/>
              <a:gd name="connsiteX11" fmla="*/ 26049 w 52097"/>
              <a:gd name="connsiteY11" fmla="*/ 72729 h 78723"/>
              <a:gd name="connsiteX12" fmla="*/ 45643 w 52097"/>
              <a:gd name="connsiteY12" fmla="*/ 52559 h 78723"/>
              <a:gd name="connsiteX13" fmla="*/ 26049 w 52097"/>
              <a:gd name="connsiteY13" fmla="*/ 32273 h 78723"/>
              <a:gd name="connsiteX14" fmla="*/ 6685 w 52097"/>
              <a:gd name="connsiteY14" fmla="*/ 52559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45643" y="66159"/>
                </a:moveTo>
                <a:cubicBezTo>
                  <a:pt x="42070" y="73767"/>
                  <a:pt x="34694" y="78723"/>
                  <a:pt x="25473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3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5"/>
                </a:lnTo>
                <a:close/>
                <a:moveTo>
                  <a:pt x="6685" y="52559"/>
                </a:moveTo>
                <a:cubicBezTo>
                  <a:pt x="6685" y="64200"/>
                  <a:pt x="14638" y="72729"/>
                  <a:pt x="26049" y="72729"/>
                </a:cubicBezTo>
                <a:cubicBezTo>
                  <a:pt x="37460" y="72729"/>
                  <a:pt x="45643" y="64200"/>
                  <a:pt x="45643" y="52559"/>
                </a:cubicBezTo>
                <a:cubicBezTo>
                  <a:pt x="45643" y="40917"/>
                  <a:pt x="37460" y="32273"/>
                  <a:pt x="26049" y="32273"/>
                </a:cubicBezTo>
                <a:cubicBezTo>
                  <a:pt x="14638" y="32273"/>
                  <a:pt x="6685" y="40803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37" name="Freeform: Shape 736">
            <a:extLst>
              <a:ext uri="{FF2B5EF4-FFF2-40B4-BE49-F238E27FC236}">
                <a16:creationId xmlns:a16="http://schemas.microsoft.com/office/drawing/2014/main" id="{91920394-52E0-4406-A895-2DDBD5CE7EA7}"/>
              </a:ext>
            </a:extLst>
          </p:cNvPr>
          <p:cNvSpPr/>
          <p:nvPr/>
        </p:nvSpPr>
        <p:spPr>
          <a:xfrm>
            <a:off x="2204126" y="6360996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8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8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3"/>
                  <a:pt x="0" y="26164"/>
                </a:cubicBezTo>
                <a:close/>
                <a:moveTo>
                  <a:pt x="26279" y="6108"/>
                </a:moveTo>
                <a:cubicBezTo>
                  <a:pt x="14753" y="6108"/>
                  <a:pt x="6685" y="14638"/>
                  <a:pt x="6685" y="26279"/>
                </a:cubicBezTo>
                <a:cubicBezTo>
                  <a:pt x="6685" y="37920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8"/>
                  <a:pt x="26279" y="610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38" name="Freeform: Shape 737">
            <a:extLst>
              <a:ext uri="{FF2B5EF4-FFF2-40B4-BE49-F238E27FC236}">
                <a16:creationId xmlns:a16="http://schemas.microsoft.com/office/drawing/2014/main" id="{974468C5-FD38-4749-AD91-C0C75804FD55}"/>
              </a:ext>
            </a:extLst>
          </p:cNvPr>
          <p:cNvSpPr/>
          <p:nvPr/>
        </p:nvSpPr>
        <p:spPr>
          <a:xfrm>
            <a:off x="2291263" y="6360996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80 w 52443"/>
              <a:gd name="connsiteY5" fmla="*/ 6108 h 52558"/>
              <a:gd name="connsiteX6" fmla="*/ 6685 w 52443"/>
              <a:gd name="connsiteY6" fmla="*/ 26279 h 52558"/>
              <a:gd name="connsiteX7" fmla="*/ 26280 w 52443"/>
              <a:gd name="connsiteY7" fmla="*/ 46565 h 52558"/>
              <a:gd name="connsiteX8" fmla="*/ 45758 w 52443"/>
              <a:gd name="connsiteY8" fmla="*/ 26279 h 52558"/>
              <a:gd name="connsiteX9" fmla="*/ 26280 w 52443"/>
              <a:gd name="connsiteY9" fmla="*/ 6108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3"/>
                  <a:pt x="0" y="26164"/>
                </a:cubicBezTo>
                <a:close/>
                <a:moveTo>
                  <a:pt x="26280" y="6108"/>
                </a:moveTo>
                <a:cubicBezTo>
                  <a:pt x="14754" y="6108"/>
                  <a:pt x="6685" y="14638"/>
                  <a:pt x="6685" y="26279"/>
                </a:cubicBezTo>
                <a:cubicBezTo>
                  <a:pt x="6685" y="37920"/>
                  <a:pt x="14754" y="46565"/>
                  <a:pt x="26280" y="46565"/>
                </a:cubicBezTo>
                <a:cubicBezTo>
                  <a:pt x="37806" y="46565"/>
                  <a:pt x="45758" y="38036"/>
                  <a:pt x="45758" y="26279"/>
                </a:cubicBezTo>
                <a:cubicBezTo>
                  <a:pt x="45758" y="14523"/>
                  <a:pt x="37690" y="6108"/>
                  <a:pt x="26280" y="610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39" name="Freeform: Shape 738">
            <a:extLst>
              <a:ext uri="{FF2B5EF4-FFF2-40B4-BE49-F238E27FC236}">
                <a16:creationId xmlns:a16="http://schemas.microsoft.com/office/drawing/2014/main" id="{9FE8FFBF-E2E1-4275-BDE6-28D54B0D24D0}"/>
              </a:ext>
            </a:extLst>
          </p:cNvPr>
          <p:cNvSpPr/>
          <p:nvPr/>
        </p:nvSpPr>
        <p:spPr>
          <a:xfrm>
            <a:off x="2357884" y="6360996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7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7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1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40" name="Freeform: Shape 739">
            <a:extLst>
              <a:ext uri="{FF2B5EF4-FFF2-40B4-BE49-F238E27FC236}">
                <a16:creationId xmlns:a16="http://schemas.microsoft.com/office/drawing/2014/main" id="{634873A2-687F-4D1E-A2F9-C57C0FBEB679}"/>
              </a:ext>
            </a:extLst>
          </p:cNvPr>
          <p:cNvSpPr/>
          <p:nvPr/>
        </p:nvSpPr>
        <p:spPr>
          <a:xfrm>
            <a:off x="2417473" y="6334947"/>
            <a:ext cx="52097" cy="78723"/>
          </a:xfrm>
          <a:custGeom>
            <a:avLst/>
            <a:gdLst>
              <a:gd name="connsiteX0" fmla="*/ 26625 w 52097"/>
              <a:gd name="connsiteY0" fmla="*/ 78608 h 78723"/>
              <a:gd name="connsiteX1" fmla="*/ 6455 w 52097"/>
              <a:gd name="connsiteY1" fmla="*/ 65929 h 78723"/>
              <a:gd name="connsiteX2" fmla="*/ 6455 w 52097"/>
              <a:gd name="connsiteY2" fmla="*/ 77801 h 78723"/>
              <a:gd name="connsiteX3" fmla="*/ 0 w 52097"/>
              <a:gd name="connsiteY3" fmla="*/ 77801 h 78723"/>
              <a:gd name="connsiteX4" fmla="*/ 0 w 52097"/>
              <a:gd name="connsiteY4" fmla="*/ 0 h 78723"/>
              <a:gd name="connsiteX5" fmla="*/ 6455 w 52097"/>
              <a:gd name="connsiteY5" fmla="*/ 0 h 78723"/>
              <a:gd name="connsiteX6" fmla="*/ 6455 w 52097"/>
              <a:gd name="connsiteY6" fmla="*/ 38843 h 78723"/>
              <a:gd name="connsiteX7" fmla="*/ 26625 w 52097"/>
              <a:gd name="connsiteY7" fmla="*/ 26164 h 78723"/>
              <a:gd name="connsiteX8" fmla="*/ 52098 w 52097"/>
              <a:gd name="connsiteY8" fmla="*/ 52328 h 78723"/>
              <a:gd name="connsiteX9" fmla="*/ 26625 w 52097"/>
              <a:gd name="connsiteY9" fmla="*/ 78723 h 78723"/>
              <a:gd name="connsiteX10" fmla="*/ 45412 w 52097"/>
              <a:gd name="connsiteY10" fmla="*/ 52328 h 78723"/>
              <a:gd name="connsiteX11" fmla="*/ 26049 w 52097"/>
              <a:gd name="connsiteY11" fmla="*/ 32157 h 78723"/>
              <a:gd name="connsiteX12" fmla="*/ 6455 w 52097"/>
              <a:gd name="connsiteY12" fmla="*/ 52328 h 78723"/>
              <a:gd name="connsiteX13" fmla="*/ 26049 w 52097"/>
              <a:gd name="connsiteY13" fmla="*/ 72614 h 78723"/>
              <a:gd name="connsiteX14" fmla="*/ 45412 w 52097"/>
              <a:gd name="connsiteY14" fmla="*/ 52328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26625" y="78608"/>
                </a:moveTo>
                <a:cubicBezTo>
                  <a:pt x="17289" y="78608"/>
                  <a:pt x="9912" y="73652"/>
                  <a:pt x="6455" y="65929"/>
                </a:cubicBez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843"/>
                </a:lnTo>
                <a:cubicBezTo>
                  <a:pt x="10028" y="31120"/>
                  <a:pt x="17404" y="26164"/>
                  <a:pt x="26625" y="26164"/>
                </a:cubicBezTo>
                <a:cubicBezTo>
                  <a:pt x="41494" y="26164"/>
                  <a:pt x="52098" y="37114"/>
                  <a:pt x="52098" y="52328"/>
                </a:cubicBezTo>
                <a:cubicBezTo>
                  <a:pt x="52098" y="67542"/>
                  <a:pt x="41494" y="78723"/>
                  <a:pt x="26625" y="78723"/>
                </a:cubicBezTo>
                <a:close/>
                <a:moveTo>
                  <a:pt x="45412" y="52328"/>
                </a:moveTo>
                <a:cubicBezTo>
                  <a:pt x="45412" y="40687"/>
                  <a:pt x="37460" y="32157"/>
                  <a:pt x="26049" y="32157"/>
                </a:cubicBezTo>
                <a:cubicBezTo>
                  <a:pt x="14638" y="32157"/>
                  <a:pt x="6455" y="40687"/>
                  <a:pt x="6455" y="52328"/>
                </a:cubicBezTo>
                <a:cubicBezTo>
                  <a:pt x="6455" y="63969"/>
                  <a:pt x="14638" y="72614"/>
                  <a:pt x="26049" y="72614"/>
                </a:cubicBezTo>
                <a:cubicBezTo>
                  <a:pt x="37460" y="72614"/>
                  <a:pt x="45412" y="64085"/>
                  <a:pt x="45412" y="5232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41" name="Freeform: Shape 740">
            <a:extLst>
              <a:ext uri="{FF2B5EF4-FFF2-40B4-BE49-F238E27FC236}">
                <a16:creationId xmlns:a16="http://schemas.microsoft.com/office/drawing/2014/main" id="{8804F094-CE8B-42B7-8895-30886AF62754}"/>
              </a:ext>
            </a:extLst>
          </p:cNvPr>
          <p:cNvSpPr/>
          <p:nvPr/>
        </p:nvSpPr>
        <p:spPr>
          <a:xfrm>
            <a:off x="2479714" y="6361111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8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42" name="Freeform: Shape 741">
            <a:extLst>
              <a:ext uri="{FF2B5EF4-FFF2-40B4-BE49-F238E27FC236}">
                <a16:creationId xmlns:a16="http://schemas.microsoft.com/office/drawing/2014/main" id="{379F43F9-52DD-47CB-BFAA-594D18E7D816}"/>
              </a:ext>
            </a:extLst>
          </p:cNvPr>
          <p:cNvSpPr/>
          <p:nvPr/>
        </p:nvSpPr>
        <p:spPr>
          <a:xfrm>
            <a:off x="2567427" y="6361111"/>
            <a:ext cx="52097" cy="77570"/>
          </a:xfrm>
          <a:custGeom>
            <a:avLst/>
            <a:gdLst>
              <a:gd name="connsiteX0" fmla="*/ 6455 w 52097"/>
              <a:gd name="connsiteY0" fmla="*/ 39765 h 77570"/>
              <a:gd name="connsiteX1" fmla="*/ 6455 w 52097"/>
              <a:gd name="connsiteY1" fmla="*/ 77570 h 77570"/>
              <a:gd name="connsiteX2" fmla="*/ 0 w 52097"/>
              <a:gd name="connsiteY2" fmla="*/ 77570 h 77570"/>
              <a:gd name="connsiteX3" fmla="*/ 0 w 52097"/>
              <a:gd name="connsiteY3" fmla="*/ 807 h 77570"/>
              <a:gd name="connsiteX4" fmla="*/ 6455 w 52097"/>
              <a:gd name="connsiteY4" fmla="*/ 807 h 77570"/>
              <a:gd name="connsiteX5" fmla="*/ 6455 w 52097"/>
              <a:gd name="connsiteY5" fmla="*/ 12678 h 77570"/>
              <a:gd name="connsiteX6" fmla="*/ 26625 w 52097"/>
              <a:gd name="connsiteY6" fmla="*/ 0 h 77570"/>
              <a:gd name="connsiteX7" fmla="*/ 52098 w 52097"/>
              <a:gd name="connsiteY7" fmla="*/ 26164 h 77570"/>
              <a:gd name="connsiteX8" fmla="*/ 26625 w 52097"/>
              <a:gd name="connsiteY8" fmla="*/ 52559 h 77570"/>
              <a:gd name="connsiteX9" fmla="*/ 6455 w 52097"/>
              <a:gd name="connsiteY9" fmla="*/ 39880 h 77570"/>
              <a:gd name="connsiteX10" fmla="*/ 26049 w 52097"/>
              <a:gd name="connsiteY10" fmla="*/ 5993 h 77570"/>
              <a:gd name="connsiteX11" fmla="*/ 6455 w 52097"/>
              <a:gd name="connsiteY11" fmla="*/ 26164 h 77570"/>
              <a:gd name="connsiteX12" fmla="*/ 26049 w 52097"/>
              <a:gd name="connsiteY12" fmla="*/ 46450 h 77570"/>
              <a:gd name="connsiteX13" fmla="*/ 45413 w 52097"/>
              <a:gd name="connsiteY13" fmla="*/ 26164 h 77570"/>
              <a:gd name="connsiteX14" fmla="*/ 26049 w 52097"/>
              <a:gd name="connsiteY14" fmla="*/ 5993 h 7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7570">
                <a:moveTo>
                  <a:pt x="6455" y="39765"/>
                </a:moveTo>
                <a:lnTo>
                  <a:pt x="6455" y="77570"/>
                </a:lnTo>
                <a:lnTo>
                  <a:pt x="0" y="77570"/>
                </a:lnTo>
                <a:lnTo>
                  <a:pt x="0" y="807"/>
                </a:lnTo>
                <a:lnTo>
                  <a:pt x="6455" y="807"/>
                </a:lnTo>
                <a:lnTo>
                  <a:pt x="6455" y="12678"/>
                </a:lnTo>
                <a:cubicBezTo>
                  <a:pt x="10028" y="4956"/>
                  <a:pt x="17404" y="0"/>
                  <a:pt x="26625" y="0"/>
                </a:cubicBezTo>
                <a:cubicBezTo>
                  <a:pt x="41378" y="0"/>
                  <a:pt x="52098" y="11065"/>
                  <a:pt x="52098" y="26164"/>
                </a:cubicBezTo>
                <a:cubicBezTo>
                  <a:pt x="52098" y="41263"/>
                  <a:pt x="41378" y="52559"/>
                  <a:pt x="26625" y="52559"/>
                </a:cubicBezTo>
                <a:cubicBezTo>
                  <a:pt x="17289" y="52559"/>
                  <a:pt x="9912" y="47603"/>
                  <a:pt x="6455" y="39880"/>
                </a:cubicBezTo>
                <a:close/>
                <a:moveTo>
                  <a:pt x="26049" y="5993"/>
                </a:moveTo>
                <a:cubicBezTo>
                  <a:pt x="14638" y="5993"/>
                  <a:pt x="6455" y="14523"/>
                  <a:pt x="6455" y="26164"/>
                </a:cubicBezTo>
                <a:cubicBezTo>
                  <a:pt x="6455" y="37805"/>
                  <a:pt x="14638" y="46450"/>
                  <a:pt x="26049" y="46450"/>
                </a:cubicBezTo>
                <a:cubicBezTo>
                  <a:pt x="37460" y="46450"/>
                  <a:pt x="45413" y="37920"/>
                  <a:pt x="45413" y="26164"/>
                </a:cubicBezTo>
                <a:cubicBezTo>
                  <a:pt x="45413" y="14408"/>
                  <a:pt x="37460" y="5993"/>
                  <a:pt x="26049" y="5993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43" name="Freeform: Shape 742">
            <a:extLst>
              <a:ext uri="{FF2B5EF4-FFF2-40B4-BE49-F238E27FC236}">
                <a16:creationId xmlns:a16="http://schemas.microsoft.com/office/drawing/2014/main" id="{D6E62265-7E77-4E0F-924F-3CB28453B960}"/>
              </a:ext>
            </a:extLst>
          </p:cNvPr>
          <p:cNvSpPr/>
          <p:nvPr/>
        </p:nvSpPr>
        <p:spPr>
          <a:xfrm>
            <a:off x="2633702" y="6360996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7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7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1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44" name="Freeform: Shape 743">
            <a:extLst>
              <a:ext uri="{FF2B5EF4-FFF2-40B4-BE49-F238E27FC236}">
                <a16:creationId xmlns:a16="http://schemas.microsoft.com/office/drawing/2014/main" id="{F38051B0-7CF0-4719-B4EB-71085B2F977C}"/>
              </a:ext>
            </a:extLst>
          </p:cNvPr>
          <p:cNvSpPr/>
          <p:nvPr/>
        </p:nvSpPr>
        <p:spPr>
          <a:xfrm>
            <a:off x="2664477" y="6361111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8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45" name="Freeform: Shape 744">
            <a:extLst>
              <a:ext uri="{FF2B5EF4-FFF2-40B4-BE49-F238E27FC236}">
                <a16:creationId xmlns:a16="http://schemas.microsoft.com/office/drawing/2014/main" id="{F96989EE-D043-4578-97E5-B7E7A63D99C1}"/>
              </a:ext>
            </a:extLst>
          </p:cNvPr>
          <p:cNvSpPr/>
          <p:nvPr/>
        </p:nvSpPr>
        <p:spPr>
          <a:xfrm>
            <a:off x="2723720" y="6360996"/>
            <a:ext cx="35846" cy="52558"/>
          </a:xfrm>
          <a:custGeom>
            <a:avLst/>
            <a:gdLst>
              <a:gd name="connsiteX0" fmla="*/ 17520 w 35846"/>
              <a:gd name="connsiteY0" fmla="*/ 47257 h 52558"/>
              <a:gd name="connsiteX1" fmla="*/ 29507 w 35846"/>
              <a:gd name="connsiteY1" fmla="*/ 38612 h 52558"/>
              <a:gd name="connsiteX2" fmla="*/ 23398 w 35846"/>
              <a:gd name="connsiteY2" fmla="*/ 31120 h 52558"/>
              <a:gd name="connsiteX3" fmla="*/ 10374 w 35846"/>
              <a:gd name="connsiteY3" fmla="*/ 26049 h 52558"/>
              <a:gd name="connsiteX4" fmla="*/ 1037 w 35846"/>
              <a:gd name="connsiteY4" fmla="*/ 13947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6 w 35846"/>
              <a:gd name="connsiteY8" fmla="*/ 5302 h 52558"/>
              <a:gd name="connsiteX9" fmla="*/ 7492 w 35846"/>
              <a:gd name="connsiteY9" fmla="*/ 13255 h 52558"/>
              <a:gd name="connsiteX10" fmla="*/ 13485 w 35846"/>
              <a:gd name="connsiteY10" fmla="*/ 20516 h 52558"/>
              <a:gd name="connsiteX11" fmla="*/ 26510 w 35846"/>
              <a:gd name="connsiteY11" fmla="*/ 25587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1 h 52558"/>
              <a:gd name="connsiteX15" fmla="*/ 0 w 35846"/>
              <a:gd name="connsiteY15" fmla="*/ 40110 h 52558"/>
              <a:gd name="connsiteX16" fmla="*/ 17520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4" y="26049"/>
                </a:lnTo>
                <a:cubicBezTo>
                  <a:pt x="4265" y="23513"/>
                  <a:pt x="1037" y="20055"/>
                  <a:pt x="1037" y="13947"/>
                </a:cubicBezTo>
                <a:cubicBezTo>
                  <a:pt x="1037" y="5302"/>
                  <a:pt x="8184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5" y="20516"/>
                </a:cubicBezTo>
                <a:lnTo>
                  <a:pt x="26510" y="25587"/>
                </a:lnTo>
                <a:cubicBezTo>
                  <a:pt x="32965" y="28239"/>
                  <a:pt x="35846" y="32157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1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46" name="Freeform: Shape 745">
            <a:extLst>
              <a:ext uri="{FF2B5EF4-FFF2-40B4-BE49-F238E27FC236}">
                <a16:creationId xmlns:a16="http://schemas.microsoft.com/office/drawing/2014/main" id="{622D789D-5C69-4DD9-9F34-728653485AB1}"/>
              </a:ext>
            </a:extLst>
          </p:cNvPr>
          <p:cNvSpPr/>
          <p:nvPr/>
        </p:nvSpPr>
        <p:spPr>
          <a:xfrm>
            <a:off x="2769133" y="6360996"/>
            <a:ext cx="35846" cy="52558"/>
          </a:xfrm>
          <a:custGeom>
            <a:avLst/>
            <a:gdLst>
              <a:gd name="connsiteX0" fmla="*/ 17520 w 35846"/>
              <a:gd name="connsiteY0" fmla="*/ 47257 h 52558"/>
              <a:gd name="connsiteX1" fmla="*/ 29507 w 35846"/>
              <a:gd name="connsiteY1" fmla="*/ 38612 h 52558"/>
              <a:gd name="connsiteX2" fmla="*/ 23398 w 35846"/>
              <a:gd name="connsiteY2" fmla="*/ 31120 h 52558"/>
              <a:gd name="connsiteX3" fmla="*/ 10373 w 35846"/>
              <a:gd name="connsiteY3" fmla="*/ 26049 h 52558"/>
              <a:gd name="connsiteX4" fmla="*/ 1037 w 35846"/>
              <a:gd name="connsiteY4" fmla="*/ 13947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6 w 35846"/>
              <a:gd name="connsiteY8" fmla="*/ 5302 h 52558"/>
              <a:gd name="connsiteX9" fmla="*/ 7492 w 35846"/>
              <a:gd name="connsiteY9" fmla="*/ 13255 h 52558"/>
              <a:gd name="connsiteX10" fmla="*/ 13485 w 35846"/>
              <a:gd name="connsiteY10" fmla="*/ 20516 h 52558"/>
              <a:gd name="connsiteX11" fmla="*/ 26510 w 35846"/>
              <a:gd name="connsiteY11" fmla="*/ 25587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1 h 52558"/>
              <a:gd name="connsiteX15" fmla="*/ 0 w 35846"/>
              <a:gd name="connsiteY15" fmla="*/ 40110 h 52558"/>
              <a:gd name="connsiteX16" fmla="*/ 17520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5"/>
                  <a:pt x="1037" y="13947"/>
                </a:cubicBezTo>
                <a:cubicBezTo>
                  <a:pt x="1037" y="5302"/>
                  <a:pt x="8184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5" y="20516"/>
                </a:cubicBezTo>
                <a:lnTo>
                  <a:pt x="26510" y="25587"/>
                </a:lnTo>
                <a:cubicBezTo>
                  <a:pt x="32965" y="28239"/>
                  <a:pt x="35846" y="32157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1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47" name="Freeform: Shape 746">
            <a:extLst>
              <a:ext uri="{FF2B5EF4-FFF2-40B4-BE49-F238E27FC236}">
                <a16:creationId xmlns:a16="http://schemas.microsoft.com/office/drawing/2014/main" id="{A9A1153B-7A75-401C-936F-C1559206FD81}"/>
              </a:ext>
            </a:extLst>
          </p:cNvPr>
          <p:cNvSpPr/>
          <p:nvPr/>
        </p:nvSpPr>
        <p:spPr>
          <a:xfrm>
            <a:off x="2816966" y="6361918"/>
            <a:ext cx="44605" cy="51636"/>
          </a:xfrm>
          <a:custGeom>
            <a:avLst/>
            <a:gdLst>
              <a:gd name="connsiteX0" fmla="*/ 38151 w 44605"/>
              <a:gd name="connsiteY0" fmla="*/ 0 h 51636"/>
              <a:gd name="connsiteX1" fmla="*/ 44606 w 44605"/>
              <a:gd name="connsiteY1" fmla="*/ 0 h 51636"/>
              <a:gd name="connsiteX2" fmla="*/ 44606 w 44605"/>
              <a:gd name="connsiteY2" fmla="*/ 28584 h 51636"/>
              <a:gd name="connsiteX3" fmla="*/ 22361 w 44605"/>
              <a:gd name="connsiteY3" fmla="*/ 51636 h 51636"/>
              <a:gd name="connsiteX4" fmla="*/ 0 w 44605"/>
              <a:gd name="connsiteY4" fmla="*/ 28584 h 51636"/>
              <a:gd name="connsiteX5" fmla="*/ 0 w 44605"/>
              <a:gd name="connsiteY5" fmla="*/ 0 h 51636"/>
              <a:gd name="connsiteX6" fmla="*/ 6455 w 44605"/>
              <a:gd name="connsiteY6" fmla="*/ 0 h 51636"/>
              <a:gd name="connsiteX7" fmla="*/ 6455 w 44605"/>
              <a:gd name="connsiteY7" fmla="*/ 29276 h 51636"/>
              <a:gd name="connsiteX8" fmla="*/ 22361 w 44605"/>
              <a:gd name="connsiteY8" fmla="*/ 45643 h 51636"/>
              <a:gd name="connsiteX9" fmla="*/ 38151 w 44605"/>
              <a:gd name="connsiteY9" fmla="*/ 29276 h 51636"/>
              <a:gd name="connsiteX10" fmla="*/ 38151 w 44605"/>
              <a:gd name="connsiteY10" fmla="*/ 0 h 5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6">
                <a:moveTo>
                  <a:pt x="38151" y="0"/>
                </a:moveTo>
                <a:lnTo>
                  <a:pt x="44606" y="0"/>
                </a:lnTo>
                <a:lnTo>
                  <a:pt x="44606" y="28584"/>
                </a:lnTo>
                <a:cubicBezTo>
                  <a:pt x="44606" y="42992"/>
                  <a:pt x="35846" y="51636"/>
                  <a:pt x="22361" y="51636"/>
                </a:cubicBezTo>
                <a:cubicBezTo>
                  <a:pt x="8875" y="51636"/>
                  <a:pt x="0" y="42992"/>
                  <a:pt x="0" y="28584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6"/>
                </a:lnTo>
                <a:cubicBezTo>
                  <a:pt x="6455" y="40110"/>
                  <a:pt x="12909" y="45643"/>
                  <a:pt x="22361" y="45643"/>
                </a:cubicBezTo>
                <a:cubicBezTo>
                  <a:pt x="31812" y="45643"/>
                  <a:pt x="38151" y="39995"/>
                  <a:pt x="38151" y="29276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48" name="Freeform: Shape 747">
            <a:extLst>
              <a:ext uri="{FF2B5EF4-FFF2-40B4-BE49-F238E27FC236}">
                <a16:creationId xmlns:a16="http://schemas.microsoft.com/office/drawing/2014/main" id="{17869561-05E8-482D-BE71-E5557CF681FA}"/>
              </a:ext>
            </a:extLst>
          </p:cNvPr>
          <p:cNvSpPr/>
          <p:nvPr/>
        </p:nvSpPr>
        <p:spPr>
          <a:xfrm>
            <a:off x="2878170" y="6360996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7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7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1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49" name="Freeform: Shape 748">
            <a:extLst>
              <a:ext uri="{FF2B5EF4-FFF2-40B4-BE49-F238E27FC236}">
                <a16:creationId xmlns:a16="http://schemas.microsoft.com/office/drawing/2014/main" id="{01321348-1A18-4E5F-A5E8-2BA2670485C1}"/>
              </a:ext>
            </a:extLst>
          </p:cNvPr>
          <p:cNvSpPr/>
          <p:nvPr/>
        </p:nvSpPr>
        <p:spPr>
          <a:xfrm>
            <a:off x="2908944" y="6361111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8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50" name="Freeform: Shape 749">
            <a:extLst>
              <a:ext uri="{FF2B5EF4-FFF2-40B4-BE49-F238E27FC236}">
                <a16:creationId xmlns:a16="http://schemas.microsoft.com/office/drawing/2014/main" id="{4D33DBE4-A486-4AA4-8255-83964BAF36E7}"/>
              </a:ext>
            </a:extLst>
          </p:cNvPr>
          <p:cNvSpPr/>
          <p:nvPr/>
        </p:nvSpPr>
        <p:spPr>
          <a:xfrm>
            <a:off x="2968419" y="6334832"/>
            <a:ext cx="52097" cy="78723"/>
          </a:xfrm>
          <a:custGeom>
            <a:avLst/>
            <a:gdLst>
              <a:gd name="connsiteX0" fmla="*/ 45643 w 52097"/>
              <a:gd name="connsiteY0" fmla="*/ 66159 h 78723"/>
              <a:gd name="connsiteX1" fmla="*/ 25472 w 52097"/>
              <a:gd name="connsiteY1" fmla="*/ 78723 h 78723"/>
              <a:gd name="connsiteX2" fmla="*/ 0 w 52097"/>
              <a:gd name="connsiteY2" fmla="*/ 52674 h 78723"/>
              <a:gd name="connsiteX3" fmla="*/ 25472 w 52097"/>
              <a:gd name="connsiteY3" fmla="*/ 26164 h 78723"/>
              <a:gd name="connsiteX4" fmla="*/ 45643 w 52097"/>
              <a:gd name="connsiteY4" fmla="*/ 38843 h 78723"/>
              <a:gd name="connsiteX5" fmla="*/ 45643 w 52097"/>
              <a:gd name="connsiteY5" fmla="*/ 0 h 78723"/>
              <a:gd name="connsiteX6" fmla="*/ 52098 w 52097"/>
              <a:gd name="connsiteY6" fmla="*/ 0 h 78723"/>
              <a:gd name="connsiteX7" fmla="*/ 52098 w 52097"/>
              <a:gd name="connsiteY7" fmla="*/ 77801 h 78723"/>
              <a:gd name="connsiteX8" fmla="*/ 45643 w 52097"/>
              <a:gd name="connsiteY8" fmla="*/ 77801 h 78723"/>
              <a:gd name="connsiteX9" fmla="*/ 45643 w 52097"/>
              <a:gd name="connsiteY9" fmla="*/ 66045 h 78723"/>
              <a:gd name="connsiteX10" fmla="*/ 6685 w 52097"/>
              <a:gd name="connsiteY10" fmla="*/ 52559 h 78723"/>
              <a:gd name="connsiteX11" fmla="*/ 26049 w 52097"/>
              <a:gd name="connsiteY11" fmla="*/ 72729 h 78723"/>
              <a:gd name="connsiteX12" fmla="*/ 45643 w 52097"/>
              <a:gd name="connsiteY12" fmla="*/ 52559 h 78723"/>
              <a:gd name="connsiteX13" fmla="*/ 26049 w 52097"/>
              <a:gd name="connsiteY13" fmla="*/ 32273 h 78723"/>
              <a:gd name="connsiteX14" fmla="*/ 6685 w 52097"/>
              <a:gd name="connsiteY14" fmla="*/ 52559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45643" y="66159"/>
                </a:moveTo>
                <a:cubicBezTo>
                  <a:pt x="42070" y="73767"/>
                  <a:pt x="34693" y="78723"/>
                  <a:pt x="25472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2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5"/>
                </a:lnTo>
                <a:close/>
                <a:moveTo>
                  <a:pt x="6685" y="52559"/>
                </a:moveTo>
                <a:cubicBezTo>
                  <a:pt x="6685" y="64200"/>
                  <a:pt x="14638" y="72729"/>
                  <a:pt x="26049" y="72729"/>
                </a:cubicBezTo>
                <a:cubicBezTo>
                  <a:pt x="37460" y="72729"/>
                  <a:pt x="45643" y="64200"/>
                  <a:pt x="45643" y="52559"/>
                </a:cubicBezTo>
                <a:cubicBezTo>
                  <a:pt x="45643" y="40917"/>
                  <a:pt x="37460" y="32273"/>
                  <a:pt x="26049" y="32273"/>
                </a:cubicBezTo>
                <a:cubicBezTo>
                  <a:pt x="14638" y="32273"/>
                  <a:pt x="6685" y="40803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51" name="Freeform: Shape 750">
            <a:extLst>
              <a:ext uri="{FF2B5EF4-FFF2-40B4-BE49-F238E27FC236}">
                <a16:creationId xmlns:a16="http://schemas.microsoft.com/office/drawing/2014/main" id="{EDC9BF3A-31FB-4D19-BCC9-5869E9911C25}"/>
              </a:ext>
            </a:extLst>
          </p:cNvPr>
          <p:cNvSpPr/>
          <p:nvPr/>
        </p:nvSpPr>
        <p:spPr>
          <a:xfrm>
            <a:off x="663785" y="6466460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0 h 70654"/>
              <a:gd name="connsiteX7" fmla="*/ 1498 w 12332"/>
              <a:gd name="connsiteY7" fmla="*/ 19824 h 70654"/>
              <a:gd name="connsiteX8" fmla="*/ 8068 w 12332"/>
              <a:gd name="connsiteY8" fmla="*/ 19824 h 70654"/>
              <a:gd name="connsiteX9" fmla="*/ 8068 w 12332"/>
              <a:gd name="connsiteY9" fmla="*/ 70654 h 70654"/>
              <a:gd name="connsiteX10" fmla="*/ 1498 w 12332"/>
              <a:gd name="connsiteY10" fmla="*/ 70654 h 70654"/>
              <a:gd name="connsiteX11" fmla="*/ 1498 w 12332"/>
              <a:gd name="connsiteY11" fmla="*/ 19824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5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2" y="9105"/>
                  <a:pt x="4380" y="9105"/>
                </a:cubicBezTo>
                <a:cubicBezTo>
                  <a:pt x="1844" y="9105"/>
                  <a:pt x="0" y="7031"/>
                  <a:pt x="0" y="4610"/>
                </a:cubicBezTo>
                <a:close/>
                <a:moveTo>
                  <a:pt x="1498" y="19824"/>
                </a:moveTo>
                <a:lnTo>
                  <a:pt x="8068" y="19824"/>
                </a:lnTo>
                <a:lnTo>
                  <a:pt x="8068" y="70654"/>
                </a:lnTo>
                <a:lnTo>
                  <a:pt x="1498" y="70654"/>
                </a:lnTo>
                <a:lnTo>
                  <a:pt x="1498" y="1982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52" name="Freeform: Shape 751">
            <a:extLst>
              <a:ext uri="{FF2B5EF4-FFF2-40B4-BE49-F238E27FC236}">
                <a16:creationId xmlns:a16="http://schemas.microsoft.com/office/drawing/2014/main" id="{A0D71A2E-5A71-442E-A19C-0445F41A5BB4}"/>
              </a:ext>
            </a:extLst>
          </p:cNvPr>
          <p:cNvSpPr/>
          <p:nvPr/>
        </p:nvSpPr>
        <p:spPr>
          <a:xfrm>
            <a:off x="689834" y="6485592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53" name="Freeform: Shape 752">
            <a:extLst>
              <a:ext uri="{FF2B5EF4-FFF2-40B4-BE49-F238E27FC236}">
                <a16:creationId xmlns:a16="http://schemas.microsoft.com/office/drawing/2014/main" id="{DBBA80AE-C9FD-4567-8E03-ED38256CF10E}"/>
              </a:ext>
            </a:extLst>
          </p:cNvPr>
          <p:cNvSpPr/>
          <p:nvPr/>
        </p:nvSpPr>
        <p:spPr>
          <a:xfrm>
            <a:off x="749193" y="6469802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4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0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39" y="68234"/>
                  <a:pt x="0" y="63509"/>
                  <a:pt x="0" y="50714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0"/>
                  <a:pt x="17289" y="62240"/>
                </a:cubicBezTo>
                <a:cubicBezTo>
                  <a:pt x="21208" y="62240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54" name="Freeform: Shape 753">
            <a:extLst>
              <a:ext uri="{FF2B5EF4-FFF2-40B4-BE49-F238E27FC236}">
                <a16:creationId xmlns:a16="http://schemas.microsoft.com/office/drawing/2014/main" id="{44DC44F1-5E59-4099-91F0-3EFFCB485EC1}"/>
              </a:ext>
            </a:extLst>
          </p:cNvPr>
          <p:cNvSpPr/>
          <p:nvPr/>
        </p:nvSpPr>
        <p:spPr>
          <a:xfrm>
            <a:off x="785500" y="6485477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3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80 h 52558"/>
              <a:gd name="connsiteX7" fmla="*/ 26279 w 52443"/>
              <a:gd name="connsiteY7" fmla="*/ 46565 h 52558"/>
              <a:gd name="connsiteX8" fmla="*/ 45758 w 52443"/>
              <a:gd name="connsiteY8" fmla="*/ 26280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3" y="10950"/>
                  <a:pt x="52443" y="26164"/>
                </a:cubicBezTo>
                <a:cubicBezTo>
                  <a:pt x="52443" y="41379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80"/>
                </a:cubicBezTo>
                <a:cubicBezTo>
                  <a:pt x="6685" y="37920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80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55" name="Freeform: Shape 754">
            <a:extLst>
              <a:ext uri="{FF2B5EF4-FFF2-40B4-BE49-F238E27FC236}">
                <a16:creationId xmlns:a16="http://schemas.microsoft.com/office/drawing/2014/main" id="{904C5395-5A42-466A-A8E0-AF92574DAEFD}"/>
              </a:ext>
            </a:extLst>
          </p:cNvPr>
          <p:cNvSpPr/>
          <p:nvPr/>
        </p:nvSpPr>
        <p:spPr>
          <a:xfrm>
            <a:off x="872406" y="6485477"/>
            <a:ext cx="35846" cy="52558"/>
          </a:xfrm>
          <a:custGeom>
            <a:avLst/>
            <a:gdLst>
              <a:gd name="connsiteX0" fmla="*/ 17520 w 35846"/>
              <a:gd name="connsiteY0" fmla="*/ 47257 h 52558"/>
              <a:gd name="connsiteX1" fmla="*/ 29507 w 35846"/>
              <a:gd name="connsiteY1" fmla="*/ 38613 h 52558"/>
              <a:gd name="connsiteX2" fmla="*/ 23398 w 35846"/>
              <a:gd name="connsiteY2" fmla="*/ 31120 h 52558"/>
              <a:gd name="connsiteX3" fmla="*/ 10373 w 35846"/>
              <a:gd name="connsiteY3" fmla="*/ 26049 h 52558"/>
              <a:gd name="connsiteX4" fmla="*/ 1037 w 35846"/>
              <a:gd name="connsiteY4" fmla="*/ 13947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6 w 35846"/>
              <a:gd name="connsiteY8" fmla="*/ 5302 h 52558"/>
              <a:gd name="connsiteX9" fmla="*/ 7492 w 35846"/>
              <a:gd name="connsiteY9" fmla="*/ 13255 h 52558"/>
              <a:gd name="connsiteX10" fmla="*/ 13485 w 35846"/>
              <a:gd name="connsiteY10" fmla="*/ 20517 h 52558"/>
              <a:gd name="connsiteX11" fmla="*/ 26510 w 35846"/>
              <a:gd name="connsiteY11" fmla="*/ 25588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2 h 52558"/>
              <a:gd name="connsiteX15" fmla="*/ 0 w 35846"/>
              <a:gd name="connsiteY15" fmla="*/ 40110 h 52558"/>
              <a:gd name="connsiteX16" fmla="*/ 17520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20" y="47257"/>
                </a:moveTo>
                <a:cubicBezTo>
                  <a:pt x="24320" y="47257"/>
                  <a:pt x="29507" y="44260"/>
                  <a:pt x="29507" y="38613"/>
                </a:cubicBezTo>
                <a:cubicBezTo>
                  <a:pt x="29507" y="35385"/>
                  <a:pt x="27778" y="32850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5"/>
                  <a:pt x="1037" y="13947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8"/>
                  <a:pt x="23628" y="5302"/>
                  <a:pt x="18326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5" y="20517"/>
                </a:cubicBezTo>
                <a:lnTo>
                  <a:pt x="26510" y="25588"/>
                </a:lnTo>
                <a:cubicBezTo>
                  <a:pt x="32965" y="28239"/>
                  <a:pt x="35846" y="32157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56" name="Freeform: Shape 755">
            <a:extLst>
              <a:ext uri="{FF2B5EF4-FFF2-40B4-BE49-F238E27FC236}">
                <a16:creationId xmlns:a16="http://schemas.microsoft.com/office/drawing/2014/main" id="{59CFC062-CD88-46F5-9D50-E5977B4481B2}"/>
              </a:ext>
            </a:extLst>
          </p:cNvPr>
          <p:cNvSpPr/>
          <p:nvPr/>
        </p:nvSpPr>
        <p:spPr>
          <a:xfrm>
            <a:off x="918049" y="6485477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3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80 h 52558"/>
              <a:gd name="connsiteX7" fmla="*/ 26279 w 52443"/>
              <a:gd name="connsiteY7" fmla="*/ 46565 h 52558"/>
              <a:gd name="connsiteX8" fmla="*/ 45758 w 52443"/>
              <a:gd name="connsiteY8" fmla="*/ 26280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3" y="10950"/>
                  <a:pt x="52443" y="26164"/>
                </a:cubicBezTo>
                <a:cubicBezTo>
                  <a:pt x="52443" y="41379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80"/>
                </a:cubicBezTo>
                <a:cubicBezTo>
                  <a:pt x="6685" y="37920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80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57" name="Freeform: Shape 756">
            <a:extLst>
              <a:ext uri="{FF2B5EF4-FFF2-40B4-BE49-F238E27FC236}">
                <a16:creationId xmlns:a16="http://schemas.microsoft.com/office/drawing/2014/main" id="{C51007A4-BA99-4995-BD4C-0299F33F8506}"/>
              </a:ext>
            </a:extLst>
          </p:cNvPr>
          <p:cNvSpPr/>
          <p:nvPr/>
        </p:nvSpPr>
        <p:spPr>
          <a:xfrm>
            <a:off x="984670" y="6485592"/>
            <a:ext cx="78377" cy="51867"/>
          </a:xfrm>
          <a:custGeom>
            <a:avLst/>
            <a:gdLst>
              <a:gd name="connsiteX0" fmla="*/ 6455 w 78377"/>
              <a:gd name="connsiteY0" fmla="*/ 51636 h 51867"/>
              <a:gd name="connsiteX1" fmla="*/ 0 w 78377"/>
              <a:gd name="connsiteY1" fmla="*/ 51636 h 51867"/>
              <a:gd name="connsiteX2" fmla="*/ 0 w 78377"/>
              <a:gd name="connsiteY2" fmla="*/ 807 h 51867"/>
              <a:gd name="connsiteX3" fmla="*/ 6455 w 78377"/>
              <a:gd name="connsiteY3" fmla="*/ 807 h 51867"/>
              <a:gd name="connsiteX4" fmla="*/ 6455 w 78377"/>
              <a:gd name="connsiteY4" fmla="*/ 12218 h 51867"/>
              <a:gd name="connsiteX5" fmla="*/ 24320 w 78377"/>
              <a:gd name="connsiteY5" fmla="*/ 0 h 51867"/>
              <a:gd name="connsiteX6" fmla="*/ 40687 w 78377"/>
              <a:gd name="connsiteY6" fmla="*/ 12909 h 51867"/>
              <a:gd name="connsiteX7" fmla="*/ 59590 w 78377"/>
              <a:gd name="connsiteY7" fmla="*/ 0 h 51867"/>
              <a:gd name="connsiteX8" fmla="*/ 78377 w 78377"/>
              <a:gd name="connsiteY8" fmla="*/ 22591 h 51867"/>
              <a:gd name="connsiteX9" fmla="*/ 78377 w 78377"/>
              <a:gd name="connsiteY9" fmla="*/ 51636 h 51867"/>
              <a:gd name="connsiteX10" fmla="*/ 71923 w 78377"/>
              <a:gd name="connsiteY10" fmla="*/ 51636 h 51867"/>
              <a:gd name="connsiteX11" fmla="*/ 71923 w 78377"/>
              <a:gd name="connsiteY11" fmla="*/ 23513 h 51867"/>
              <a:gd name="connsiteX12" fmla="*/ 58322 w 78377"/>
              <a:gd name="connsiteY12" fmla="*/ 6224 h 51867"/>
              <a:gd name="connsiteX13" fmla="*/ 42416 w 78377"/>
              <a:gd name="connsiteY13" fmla="*/ 25242 h 51867"/>
              <a:gd name="connsiteX14" fmla="*/ 42416 w 78377"/>
              <a:gd name="connsiteY14" fmla="*/ 51752 h 51867"/>
              <a:gd name="connsiteX15" fmla="*/ 35961 w 78377"/>
              <a:gd name="connsiteY15" fmla="*/ 51752 h 51867"/>
              <a:gd name="connsiteX16" fmla="*/ 35961 w 78377"/>
              <a:gd name="connsiteY16" fmla="*/ 23628 h 51867"/>
              <a:gd name="connsiteX17" fmla="*/ 22361 w 78377"/>
              <a:gd name="connsiteY17" fmla="*/ 6339 h 51867"/>
              <a:gd name="connsiteX18" fmla="*/ 6339 w 78377"/>
              <a:gd name="connsiteY18" fmla="*/ 26394 h 51867"/>
              <a:gd name="connsiteX19" fmla="*/ 6339 w 78377"/>
              <a:gd name="connsiteY19" fmla="*/ 51867 h 5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377" h="51867">
                <a:moveTo>
                  <a:pt x="6455" y="51636"/>
                </a:moveTo>
                <a:lnTo>
                  <a:pt x="0" y="51636"/>
                </a:lnTo>
                <a:lnTo>
                  <a:pt x="0" y="807"/>
                </a:lnTo>
                <a:lnTo>
                  <a:pt x="6455" y="807"/>
                </a:lnTo>
                <a:lnTo>
                  <a:pt x="6455" y="12218"/>
                </a:lnTo>
                <a:cubicBezTo>
                  <a:pt x="9682" y="4841"/>
                  <a:pt x="16252" y="0"/>
                  <a:pt x="24320" y="0"/>
                </a:cubicBezTo>
                <a:cubicBezTo>
                  <a:pt x="33195" y="0"/>
                  <a:pt x="38382" y="5071"/>
                  <a:pt x="40687" y="12909"/>
                </a:cubicBezTo>
                <a:cubicBezTo>
                  <a:pt x="43799" y="5187"/>
                  <a:pt x="50830" y="0"/>
                  <a:pt x="59590" y="0"/>
                </a:cubicBezTo>
                <a:cubicBezTo>
                  <a:pt x="72153" y="0"/>
                  <a:pt x="78377" y="9451"/>
                  <a:pt x="78377" y="22591"/>
                </a:cubicBezTo>
                <a:lnTo>
                  <a:pt x="78377" y="51636"/>
                </a:lnTo>
                <a:lnTo>
                  <a:pt x="71923" y="51636"/>
                </a:lnTo>
                <a:lnTo>
                  <a:pt x="71923" y="23513"/>
                </a:lnTo>
                <a:cubicBezTo>
                  <a:pt x="71923" y="11987"/>
                  <a:pt x="67312" y="6224"/>
                  <a:pt x="58322" y="6224"/>
                </a:cubicBezTo>
                <a:cubicBezTo>
                  <a:pt x="49331" y="6224"/>
                  <a:pt x="42416" y="14523"/>
                  <a:pt x="42416" y="25242"/>
                </a:cubicBezTo>
                <a:lnTo>
                  <a:pt x="42416" y="51752"/>
                </a:lnTo>
                <a:lnTo>
                  <a:pt x="35961" y="51752"/>
                </a:lnTo>
                <a:lnTo>
                  <a:pt x="35961" y="23628"/>
                </a:lnTo>
                <a:cubicBezTo>
                  <a:pt x="35961" y="12102"/>
                  <a:pt x="31351" y="6339"/>
                  <a:pt x="22361" y="6339"/>
                </a:cubicBezTo>
                <a:cubicBezTo>
                  <a:pt x="13370" y="6339"/>
                  <a:pt x="6339" y="15099"/>
                  <a:pt x="6339" y="26394"/>
                </a:cubicBezTo>
                <a:lnTo>
                  <a:pt x="6339" y="5186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58" name="Freeform: Shape 757">
            <a:extLst>
              <a:ext uri="{FF2B5EF4-FFF2-40B4-BE49-F238E27FC236}">
                <a16:creationId xmlns:a16="http://schemas.microsoft.com/office/drawing/2014/main" id="{CCBF265A-CDDA-422E-8AA5-23BB4BC96314}"/>
              </a:ext>
            </a:extLst>
          </p:cNvPr>
          <p:cNvSpPr/>
          <p:nvPr/>
        </p:nvSpPr>
        <p:spPr>
          <a:xfrm>
            <a:off x="1075726" y="6485592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59" name="Freeform: Shape 758">
            <a:extLst>
              <a:ext uri="{FF2B5EF4-FFF2-40B4-BE49-F238E27FC236}">
                <a16:creationId xmlns:a16="http://schemas.microsoft.com/office/drawing/2014/main" id="{364B8172-0EA6-4D2E-B49E-D5E0A1FA5FFB}"/>
              </a:ext>
            </a:extLst>
          </p:cNvPr>
          <p:cNvSpPr/>
          <p:nvPr/>
        </p:nvSpPr>
        <p:spPr>
          <a:xfrm>
            <a:off x="1137505" y="6469802"/>
            <a:ext cx="29506" cy="68349"/>
          </a:xfrm>
          <a:custGeom>
            <a:avLst/>
            <a:gdLst>
              <a:gd name="connsiteX0" fmla="*/ 16597 w 29506"/>
              <a:gd name="connsiteY0" fmla="*/ 68234 h 68349"/>
              <a:gd name="connsiteX1" fmla="*/ 0 w 29506"/>
              <a:gd name="connsiteY1" fmla="*/ 50714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0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7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7" y="68234"/>
                </a:moveTo>
                <a:cubicBezTo>
                  <a:pt x="6339" y="68234"/>
                  <a:pt x="0" y="63509"/>
                  <a:pt x="0" y="50714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0"/>
                  <a:pt x="17289" y="62240"/>
                </a:cubicBezTo>
                <a:cubicBezTo>
                  <a:pt x="21208" y="62240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49"/>
                  <a:pt x="16597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60" name="Freeform: Shape 759">
            <a:extLst>
              <a:ext uri="{FF2B5EF4-FFF2-40B4-BE49-F238E27FC236}">
                <a16:creationId xmlns:a16="http://schemas.microsoft.com/office/drawing/2014/main" id="{5802AE20-9557-4ADD-8062-48058CCDF13F}"/>
              </a:ext>
            </a:extLst>
          </p:cNvPr>
          <p:cNvSpPr/>
          <p:nvPr/>
        </p:nvSpPr>
        <p:spPr>
          <a:xfrm>
            <a:off x="1177616" y="6459428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3 h 77916"/>
              <a:gd name="connsiteX5" fmla="*/ 25242 w 45412"/>
              <a:gd name="connsiteY5" fmla="*/ 26164 h 77916"/>
              <a:gd name="connsiteX6" fmla="*/ 45413 w 45412"/>
              <a:gd name="connsiteY6" fmla="*/ 48756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3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3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8" y="26164"/>
                  <a:pt x="45413" y="35616"/>
                  <a:pt x="45413" y="48756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61" name="Freeform: Shape 760">
            <a:extLst>
              <a:ext uri="{FF2B5EF4-FFF2-40B4-BE49-F238E27FC236}">
                <a16:creationId xmlns:a16="http://schemas.microsoft.com/office/drawing/2014/main" id="{0EA4BC10-B2C0-4FFC-B45F-E80497A1E23E}"/>
              </a:ext>
            </a:extLst>
          </p:cNvPr>
          <p:cNvSpPr/>
          <p:nvPr/>
        </p:nvSpPr>
        <p:spPr>
          <a:xfrm>
            <a:off x="1238358" y="6466460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0 h 70654"/>
              <a:gd name="connsiteX7" fmla="*/ 1498 w 12332"/>
              <a:gd name="connsiteY7" fmla="*/ 19824 h 70654"/>
              <a:gd name="connsiteX8" fmla="*/ 8068 w 12332"/>
              <a:gd name="connsiteY8" fmla="*/ 19824 h 70654"/>
              <a:gd name="connsiteX9" fmla="*/ 8068 w 12332"/>
              <a:gd name="connsiteY9" fmla="*/ 70654 h 70654"/>
              <a:gd name="connsiteX10" fmla="*/ 1498 w 12332"/>
              <a:gd name="connsiteY10" fmla="*/ 70654 h 70654"/>
              <a:gd name="connsiteX11" fmla="*/ 1498 w 12332"/>
              <a:gd name="connsiteY11" fmla="*/ 19824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5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2" y="9105"/>
                  <a:pt x="4380" y="9105"/>
                </a:cubicBezTo>
                <a:cubicBezTo>
                  <a:pt x="1844" y="9105"/>
                  <a:pt x="0" y="7031"/>
                  <a:pt x="0" y="4610"/>
                </a:cubicBezTo>
                <a:close/>
                <a:moveTo>
                  <a:pt x="1498" y="19824"/>
                </a:moveTo>
                <a:lnTo>
                  <a:pt x="8068" y="19824"/>
                </a:lnTo>
                <a:lnTo>
                  <a:pt x="8068" y="70654"/>
                </a:lnTo>
                <a:lnTo>
                  <a:pt x="1498" y="70654"/>
                </a:lnTo>
                <a:lnTo>
                  <a:pt x="1498" y="1982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62" name="Freeform: Shape 761">
            <a:extLst>
              <a:ext uri="{FF2B5EF4-FFF2-40B4-BE49-F238E27FC236}">
                <a16:creationId xmlns:a16="http://schemas.microsoft.com/office/drawing/2014/main" id="{39ACDCBF-B870-4BDC-AA59-A56A433B6068}"/>
              </a:ext>
            </a:extLst>
          </p:cNvPr>
          <p:cNvSpPr/>
          <p:nvPr/>
        </p:nvSpPr>
        <p:spPr>
          <a:xfrm>
            <a:off x="1264407" y="6485592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63" name="Freeform: Shape 762">
            <a:extLst>
              <a:ext uri="{FF2B5EF4-FFF2-40B4-BE49-F238E27FC236}">
                <a16:creationId xmlns:a16="http://schemas.microsoft.com/office/drawing/2014/main" id="{B7ED005A-F96D-4CF7-B160-7397B8EECFC8}"/>
              </a:ext>
            </a:extLst>
          </p:cNvPr>
          <p:cNvSpPr/>
          <p:nvPr/>
        </p:nvSpPr>
        <p:spPr>
          <a:xfrm>
            <a:off x="1322499" y="6485477"/>
            <a:ext cx="52097" cy="78376"/>
          </a:xfrm>
          <a:custGeom>
            <a:avLst/>
            <a:gdLst>
              <a:gd name="connsiteX0" fmla="*/ 25473 w 52097"/>
              <a:gd name="connsiteY0" fmla="*/ 78377 h 78376"/>
              <a:gd name="connsiteX1" fmla="*/ 4956 w 52097"/>
              <a:gd name="connsiteY1" fmla="*/ 71462 h 78376"/>
              <a:gd name="connsiteX2" fmla="*/ 4956 w 52097"/>
              <a:gd name="connsiteY2" fmla="*/ 64431 h 78376"/>
              <a:gd name="connsiteX3" fmla="*/ 25473 w 52097"/>
              <a:gd name="connsiteY3" fmla="*/ 72269 h 78376"/>
              <a:gd name="connsiteX4" fmla="*/ 45643 w 52097"/>
              <a:gd name="connsiteY4" fmla="*/ 53020 h 78376"/>
              <a:gd name="connsiteX5" fmla="*/ 45643 w 52097"/>
              <a:gd name="connsiteY5" fmla="*/ 39996 h 78376"/>
              <a:gd name="connsiteX6" fmla="*/ 25473 w 52097"/>
              <a:gd name="connsiteY6" fmla="*/ 52559 h 78376"/>
              <a:gd name="connsiteX7" fmla="*/ 0 w 52097"/>
              <a:gd name="connsiteY7" fmla="*/ 26510 h 78376"/>
              <a:gd name="connsiteX8" fmla="*/ 25473 w 52097"/>
              <a:gd name="connsiteY8" fmla="*/ 0 h 78376"/>
              <a:gd name="connsiteX9" fmla="*/ 45643 w 52097"/>
              <a:gd name="connsiteY9" fmla="*/ 12679 h 78376"/>
              <a:gd name="connsiteX10" fmla="*/ 45643 w 52097"/>
              <a:gd name="connsiteY10" fmla="*/ 807 h 78376"/>
              <a:gd name="connsiteX11" fmla="*/ 52098 w 52097"/>
              <a:gd name="connsiteY11" fmla="*/ 807 h 78376"/>
              <a:gd name="connsiteX12" fmla="*/ 52098 w 52097"/>
              <a:gd name="connsiteY12" fmla="*/ 52443 h 78376"/>
              <a:gd name="connsiteX13" fmla="*/ 25473 w 52097"/>
              <a:gd name="connsiteY13" fmla="*/ 78262 h 78376"/>
              <a:gd name="connsiteX14" fmla="*/ 26049 w 52097"/>
              <a:gd name="connsiteY14" fmla="*/ 6109 h 78376"/>
              <a:gd name="connsiteX15" fmla="*/ 6685 w 52097"/>
              <a:gd name="connsiteY15" fmla="*/ 26394 h 78376"/>
              <a:gd name="connsiteX16" fmla="*/ 26049 w 52097"/>
              <a:gd name="connsiteY16" fmla="*/ 46565 h 78376"/>
              <a:gd name="connsiteX17" fmla="*/ 45643 w 52097"/>
              <a:gd name="connsiteY17" fmla="*/ 26394 h 78376"/>
              <a:gd name="connsiteX18" fmla="*/ 26049 w 52097"/>
              <a:gd name="connsiteY18" fmla="*/ 6109 h 7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097" h="78376">
                <a:moveTo>
                  <a:pt x="25473" y="78377"/>
                </a:moveTo>
                <a:cubicBezTo>
                  <a:pt x="17750" y="78377"/>
                  <a:pt x="10373" y="76072"/>
                  <a:pt x="4956" y="71462"/>
                </a:cubicBezTo>
                <a:lnTo>
                  <a:pt x="4956" y="64431"/>
                </a:lnTo>
                <a:cubicBezTo>
                  <a:pt x="10373" y="69732"/>
                  <a:pt x="18211" y="72269"/>
                  <a:pt x="25473" y="72269"/>
                </a:cubicBezTo>
                <a:cubicBezTo>
                  <a:pt x="38382" y="72269"/>
                  <a:pt x="45643" y="65583"/>
                  <a:pt x="45643" y="53020"/>
                </a:cubicBezTo>
                <a:lnTo>
                  <a:pt x="45643" y="39996"/>
                </a:lnTo>
                <a:cubicBezTo>
                  <a:pt x="42070" y="47603"/>
                  <a:pt x="34693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693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2443"/>
                </a:lnTo>
                <a:cubicBezTo>
                  <a:pt x="52098" y="69041"/>
                  <a:pt x="42301" y="78262"/>
                  <a:pt x="25473" y="78262"/>
                </a:cubicBezTo>
                <a:close/>
                <a:moveTo>
                  <a:pt x="26049" y="6109"/>
                </a:moveTo>
                <a:cubicBezTo>
                  <a:pt x="14638" y="6109"/>
                  <a:pt x="6685" y="14638"/>
                  <a:pt x="6685" y="26394"/>
                </a:cubicBezTo>
                <a:cubicBezTo>
                  <a:pt x="6685" y="38151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4"/>
                  <a:pt x="37460" y="6109"/>
                  <a:pt x="2604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64" name="Freeform: Shape 763">
            <a:extLst>
              <a:ext uri="{FF2B5EF4-FFF2-40B4-BE49-F238E27FC236}">
                <a16:creationId xmlns:a16="http://schemas.microsoft.com/office/drawing/2014/main" id="{646A98B0-0F54-4668-85D4-DA6A66B68623}"/>
              </a:ext>
            </a:extLst>
          </p:cNvPr>
          <p:cNvSpPr/>
          <p:nvPr/>
        </p:nvSpPr>
        <p:spPr>
          <a:xfrm>
            <a:off x="1416436" y="6469802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4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0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39" y="68234"/>
                  <a:pt x="0" y="63509"/>
                  <a:pt x="0" y="50714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0"/>
                  <a:pt x="17289" y="62240"/>
                </a:cubicBezTo>
                <a:cubicBezTo>
                  <a:pt x="21208" y="62240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65" name="Freeform: Shape 764">
            <a:extLst>
              <a:ext uri="{FF2B5EF4-FFF2-40B4-BE49-F238E27FC236}">
                <a16:creationId xmlns:a16="http://schemas.microsoft.com/office/drawing/2014/main" id="{A5EDBD91-F843-4B4C-A63E-5B6636CFDFC7}"/>
              </a:ext>
            </a:extLst>
          </p:cNvPr>
          <p:cNvSpPr/>
          <p:nvPr/>
        </p:nvSpPr>
        <p:spPr>
          <a:xfrm>
            <a:off x="1456547" y="6459428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3 h 77916"/>
              <a:gd name="connsiteX5" fmla="*/ 25242 w 45412"/>
              <a:gd name="connsiteY5" fmla="*/ 26164 h 77916"/>
              <a:gd name="connsiteX6" fmla="*/ 45413 w 45412"/>
              <a:gd name="connsiteY6" fmla="*/ 48756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3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3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7" y="26164"/>
                  <a:pt x="45413" y="35616"/>
                  <a:pt x="45413" y="48756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66" name="Freeform: Shape 765">
            <a:extLst>
              <a:ext uri="{FF2B5EF4-FFF2-40B4-BE49-F238E27FC236}">
                <a16:creationId xmlns:a16="http://schemas.microsoft.com/office/drawing/2014/main" id="{C1834B31-7B45-4383-8D62-3E91422878E2}"/>
              </a:ext>
            </a:extLst>
          </p:cNvPr>
          <p:cNvSpPr/>
          <p:nvPr/>
        </p:nvSpPr>
        <p:spPr>
          <a:xfrm>
            <a:off x="1514638" y="6485592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39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67" name="Freeform: Shape 766">
            <a:extLst>
              <a:ext uri="{FF2B5EF4-FFF2-40B4-BE49-F238E27FC236}">
                <a16:creationId xmlns:a16="http://schemas.microsoft.com/office/drawing/2014/main" id="{037CF7B5-4B92-4193-9B38-6E6B7407856D}"/>
              </a:ext>
            </a:extLst>
          </p:cNvPr>
          <p:cNvSpPr/>
          <p:nvPr/>
        </p:nvSpPr>
        <p:spPr>
          <a:xfrm>
            <a:off x="1569041" y="6486399"/>
            <a:ext cx="50368" cy="76763"/>
          </a:xfrm>
          <a:custGeom>
            <a:avLst/>
            <a:gdLst>
              <a:gd name="connsiteX0" fmla="*/ 13024 w 50368"/>
              <a:gd name="connsiteY0" fmla="*/ 76763 h 76763"/>
              <a:gd name="connsiteX1" fmla="*/ 6339 w 50368"/>
              <a:gd name="connsiteY1" fmla="*/ 76763 h 76763"/>
              <a:gd name="connsiteX2" fmla="*/ 22476 w 50368"/>
              <a:gd name="connsiteY2" fmla="*/ 43338 h 76763"/>
              <a:gd name="connsiteX3" fmla="*/ 0 w 50368"/>
              <a:gd name="connsiteY3" fmla="*/ 0 h 76763"/>
              <a:gd name="connsiteX4" fmla="*/ 7607 w 50368"/>
              <a:gd name="connsiteY4" fmla="*/ 0 h 76763"/>
              <a:gd name="connsiteX5" fmla="*/ 26049 w 50368"/>
              <a:gd name="connsiteY5" fmla="*/ 36077 h 76763"/>
              <a:gd name="connsiteX6" fmla="*/ 43568 w 50368"/>
              <a:gd name="connsiteY6" fmla="*/ 0 h 76763"/>
              <a:gd name="connsiteX7" fmla="*/ 50369 w 50368"/>
              <a:gd name="connsiteY7" fmla="*/ 0 h 76763"/>
              <a:gd name="connsiteX8" fmla="*/ 13255 w 50368"/>
              <a:gd name="connsiteY8" fmla="*/ 76763 h 7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68" h="76763">
                <a:moveTo>
                  <a:pt x="13024" y="76763"/>
                </a:moveTo>
                <a:lnTo>
                  <a:pt x="6339" y="76763"/>
                </a:lnTo>
                <a:lnTo>
                  <a:pt x="22476" y="43338"/>
                </a:lnTo>
                <a:lnTo>
                  <a:pt x="0" y="0"/>
                </a:lnTo>
                <a:lnTo>
                  <a:pt x="7607" y="0"/>
                </a:lnTo>
                <a:lnTo>
                  <a:pt x="26049" y="36077"/>
                </a:lnTo>
                <a:lnTo>
                  <a:pt x="43568" y="0"/>
                </a:lnTo>
                <a:lnTo>
                  <a:pt x="50369" y="0"/>
                </a:lnTo>
                <a:lnTo>
                  <a:pt x="13255" y="76763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68" name="Freeform: Shape 767">
            <a:extLst>
              <a:ext uri="{FF2B5EF4-FFF2-40B4-BE49-F238E27FC236}">
                <a16:creationId xmlns:a16="http://schemas.microsoft.com/office/drawing/2014/main" id="{0AB7F944-FDEC-46F8-A425-EB41725FF069}"/>
              </a:ext>
            </a:extLst>
          </p:cNvPr>
          <p:cNvSpPr/>
          <p:nvPr/>
        </p:nvSpPr>
        <p:spPr>
          <a:xfrm>
            <a:off x="1649954" y="6459313"/>
            <a:ext cx="52097" cy="78723"/>
          </a:xfrm>
          <a:custGeom>
            <a:avLst/>
            <a:gdLst>
              <a:gd name="connsiteX0" fmla="*/ 45643 w 52097"/>
              <a:gd name="connsiteY0" fmla="*/ 66160 h 78723"/>
              <a:gd name="connsiteX1" fmla="*/ 25473 w 52097"/>
              <a:gd name="connsiteY1" fmla="*/ 78723 h 78723"/>
              <a:gd name="connsiteX2" fmla="*/ 0 w 52097"/>
              <a:gd name="connsiteY2" fmla="*/ 52674 h 78723"/>
              <a:gd name="connsiteX3" fmla="*/ 25473 w 52097"/>
              <a:gd name="connsiteY3" fmla="*/ 26164 h 78723"/>
              <a:gd name="connsiteX4" fmla="*/ 45643 w 52097"/>
              <a:gd name="connsiteY4" fmla="*/ 38843 h 78723"/>
              <a:gd name="connsiteX5" fmla="*/ 45643 w 52097"/>
              <a:gd name="connsiteY5" fmla="*/ 0 h 78723"/>
              <a:gd name="connsiteX6" fmla="*/ 52098 w 52097"/>
              <a:gd name="connsiteY6" fmla="*/ 0 h 78723"/>
              <a:gd name="connsiteX7" fmla="*/ 52098 w 52097"/>
              <a:gd name="connsiteY7" fmla="*/ 77801 h 78723"/>
              <a:gd name="connsiteX8" fmla="*/ 45643 w 52097"/>
              <a:gd name="connsiteY8" fmla="*/ 77801 h 78723"/>
              <a:gd name="connsiteX9" fmla="*/ 45643 w 52097"/>
              <a:gd name="connsiteY9" fmla="*/ 66045 h 78723"/>
              <a:gd name="connsiteX10" fmla="*/ 6685 w 52097"/>
              <a:gd name="connsiteY10" fmla="*/ 52559 h 78723"/>
              <a:gd name="connsiteX11" fmla="*/ 26049 w 52097"/>
              <a:gd name="connsiteY11" fmla="*/ 72729 h 78723"/>
              <a:gd name="connsiteX12" fmla="*/ 45643 w 52097"/>
              <a:gd name="connsiteY12" fmla="*/ 52559 h 78723"/>
              <a:gd name="connsiteX13" fmla="*/ 26049 w 52097"/>
              <a:gd name="connsiteY13" fmla="*/ 32274 h 78723"/>
              <a:gd name="connsiteX14" fmla="*/ 6685 w 52097"/>
              <a:gd name="connsiteY14" fmla="*/ 52559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45643" y="66160"/>
                </a:moveTo>
                <a:cubicBezTo>
                  <a:pt x="42070" y="73767"/>
                  <a:pt x="34694" y="78723"/>
                  <a:pt x="25473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3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5"/>
                </a:lnTo>
                <a:close/>
                <a:moveTo>
                  <a:pt x="6685" y="52559"/>
                </a:moveTo>
                <a:cubicBezTo>
                  <a:pt x="6685" y="64200"/>
                  <a:pt x="14638" y="72729"/>
                  <a:pt x="26049" y="72729"/>
                </a:cubicBezTo>
                <a:cubicBezTo>
                  <a:pt x="37460" y="72729"/>
                  <a:pt x="45643" y="64200"/>
                  <a:pt x="45643" y="52559"/>
                </a:cubicBezTo>
                <a:cubicBezTo>
                  <a:pt x="45643" y="40918"/>
                  <a:pt x="37460" y="32274"/>
                  <a:pt x="26049" y="32274"/>
                </a:cubicBezTo>
                <a:cubicBezTo>
                  <a:pt x="14638" y="32274"/>
                  <a:pt x="6685" y="40803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69" name="Freeform: Shape 768">
            <a:extLst>
              <a:ext uri="{FF2B5EF4-FFF2-40B4-BE49-F238E27FC236}">
                <a16:creationId xmlns:a16="http://schemas.microsoft.com/office/drawing/2014/main" id="{6E0B3966-701E-43FB-9060-B4F367200496}"/>
              </a:ext>
            </a:extLst>
          </p:cNvPr>
          <p:cNvSpPr/>
          <p:nvPr/>
        </p:nvSpPr>
        <p:spPr>
          <a:xfrm>
            <a:off x="1716228" y="6485477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80 h 52558"/>
              <a:gd name="connsiteX7" fmla="*/ 26279 w 52443"/>
              <a:gd name="connsiteY7" fmla="*/ 46565 h 52558"/>
              <a:gd name="connsiteX8" fmla="*/ 45758 w 52443"/>
              <a:gd name="connsiteY8" fmla="*/ 26280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9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80"/>
                </a:cubicBezTo>
                <a:cubicBezTo>
                  <a:pt x="6685" y="37920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80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0" name="Freeform: Shape 769">
            <a:extLst>
              <a:ext uri="{FF2B5EF4-FFF2-40B4-BE49-F238E27FC236}">
                <a16:creationId xmlns:a16="http://schemas.microsoft.com/office/drawing/2014/main" id="{A066C006-EBCA-44C6-A35B-4005D656FE70}"/>
              </a:ext>
            </a:extLst>
          </p:cNvPr>
          <p:cNvSpPr/>
          <p:nvPr/>
        </p:nvSpPr>
        <p:spPr>
          <a:xfrm>
            <a:off x="1807169" y="6485592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1" name="Freeform: Shape 770">
            <a:extLst>
              <a:ext uri="{FF2B5EF4-FFF2-40B4-BE49-F238E27FC236}">
                <a16:creationId xmlns:a16="http://schemas.microsoft.com/office/drawing/2014/main" id="{FC1367DE-5AC7-4548-BA69-679A528B2E15}"/>
              </a:ext>
            </a:extLst>
          </p:cNvPr>
          <p:cNvSpPr/>
          <p:nvPr/>
        </p:nvSpPr>
        <p:spPr>
          <a:xfrm>
            <a:off x="1865491" y="6485477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3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80 h 52558"/>
              <a:gd name="connsiteX7" fmla="*/ 26279 w 52443"/>
              <a:gd name="connsiteY7" fmla="*/ 46565 h 52558"/>
              <a:gd name="connsiteX8" fmla="*/ 45758 w 52443"/>
              <a:gd name="connsiteY8" fmla="*/ 26280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39" y="0"/>
                  <a:pt x="52443" y="10950"/>
                  <a:pt x="52443" y="26164"/>
                </a:cubicBezTo>
                <a:cubicBezTo>
                  <a:pt x="52443" y="41379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80"/>
                </a:cubicBezTo>
                <a:cubicBezTo>
                  <a:pt x="6685" y="37920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80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2" name="Freeform: Shape 771">
            <a:extLst>
              <a:ext uri="{FF2B5EF4-FFF2-40B4-BE49-F238E27FC236}">
                <a16:creationId xmlns:a16="http://schemas.microsoft.com/office/drawing/2014/main" id="{6F5ED0AD-63CF-4F69-B39D-7066BB1ED9B3}"/>
              </a:ext>
            </a:extLst>
          </p:cNvPr>
          <p:cNvSpPr/>
          <p:nvPr/>
        </p:nvSpPr>
        <p:spPr>
          <a:xfrm>
            <a:off x="1930037" y="6469802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4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0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39" y="68234"/>
                  <a:pt x="0" y="63509"/>
                  <a:pt x="0" y="50714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0"/>
                  <a:pt x="17289" y="62240"/>
                </a:cubicBezTo>
                <a:cubicBezTo>
                  <a:pt x="21208" y="62240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3" name="Freeform: Shape 772">
            <a:extLst>
              <a:ext uri="{FF2B5EF4-FFF2-40B4-BE49-F238E27FC236}">
                <a16:creationId xmlns:a16="http://schemas.microsoft.com/office/drawing/2014/main" id="{22CE5797-BD71-4302-9631-4F78ACC5C89B}"/>
              </a:ext>
            </a:extLst>
          </p:cNvPr>
          <p:cNvSpPr/>
          <p:nvPr/>
        </p:nvSpPr>
        <p:spPr>
          <a:xfrm>
            <a:off x="1987091" y="6484670"/>
            <a:ext cx="82180" cy="54057"/>
          </a:xfrm>
          <a:custGeom>
            <a:avLst/>
            <a:gdLst>
              <a:gd name="connsiteX0" fmla="*/ 60051 w 82180"/>
              <a:gd name="connsiteY0" fmla="*/ 54057 h 54057"/>
              <a:gd name="connsiteX1" fmla="*/ 41379 w 82180"/>
              <a:gd name="connsiteY1" fmla="*/ 13140 h 54057"/>
              <a:gd name="connsiteX2" fmla="*/ 22476 w 82180"/>
              <a:gd name="connsiteY2" fmla="*/ 54057 h 54057"/>
              <a:gd name="connsiteX3" fmla="*/ 0 w 82180"/>
              <a:gd name="connsiteY3" fmla="*/ 1614 h 54057"/>
              <a:gd name="connsiteX4" fmla="*/ 7377 w 82180"/>
              <a:gd name="connsiteY4" fmla="*/ 1614 h 54057"/>
              <a:gd name="connsiteX5" fmla="*/ 23283 w 82180"/>
              <a:gd name="connsiteY5" fmla="*/ 39765 h 54057"/>
              <a:gd name="connsiteX6" fmla="*/ 41494 w 82180"/>
              <a:gd name="connsiteY6" fmla="*/ 0 h 54057"/>
              <a:gd name="connsiteX7" fmla="*/ 59590 w 82180"/>
              <a:gd name="connsiteY7" fmla="*/ 39765 h 54057"/>
              <a:gd name="connsiteX8" fmla="*/ 75496 w 82180"/>
              <a:gd name="connsiteY8" fmla="*/ 1614 h 54057"/>
              <a:gd name="connsiteX9" fmla="*/ 82181 w 82180"/>
              <a:gd name="connsiteY9" fmla="*/ 1614 h 54057"/>
              <a:gd name="connsiteX10" fmla="*/ 60166 w 82180"/>
              <a:gd name="connsiteY10" fmla="*/ 54057 h 5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180" h="54057">
                <a:moveTo>
                  <a:pt x="60051" y="54057"/>
                </a:moveTo>
                <a:lnTo>
                  <a:pt x="41379" y="13140"/>
                </a:lnTo>
                <a:lnTo>
                  <a:pt x="22476" y="54057"/>
                </a:lnTo>
                <a:lnTo>
                  <a:pt x="0" y="1614"/>
                </a:lnTo>
                <a:lnTo>
                  <a:pt x="7377" y="1614"/>
                </a:lnTo>
                <a:lnTo>
                  <a:pt x="23283" y="39765"/>
                </a:lnTo>
                <a:lnTo>
                  <a:pt x="41494" y="0"/>
                </a:lnTo>
                <a:lnTo>
                  <a:pt x="59590" y="39765"/>
                </a:lnTo>
                <a:lnTo>
                  <a:pt x="75496" y="1614"/>
                </a:lnTo>
                <a:lnTo>
                  <a:pt x="82181" y="1614"/>
                </a:lnTo>
                <a:lnTo>
                  <a:pt x="60166" y="5405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4" name="Freeform: Shape 773">
            <a:extLst>
              <a:ext uri="{FF2B5EF4-FFF2-40B4-BE49-F238E27FC236}">
                <a16:creationId xmlns:a16="http://schemas.microsoft.com/office/drawing/2014/main" id="{D19864BE-1601-4C89-85A3-CA0109128584}"/>
              </a:ext>
            </a:extLst>
          </p:cNvPr>
          <p:cNvSpPr/>
          <p:nvPr/>
        </p:nvSpPr>
        <p:spPr>
          <a:xfrm>
            <a:off x="2078146" y="6466460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0 h 70654"/>
              <a:gd name="connsiteX7" fmla="*/ 1498 w 12332"/>
              <a:gd name="connsiteY7" fmla="*/ 19824 h 70654"/>
              <a:gd name="connsiteX8" fmla="*/ 8068 w 12332"/>
              <a:gd name="connsiteY8" fmla="*/ 19824 h 70654"/>
              <a:gd name="connsiteX9" fmla="*/ 8068 w 12332"/>
              <a:gd name="connsiteY9" fmla="*/ 70654 h 70654"/>
              <a:gd name="connsiteX10" fmla="*/ 1498 w 12332"/>
              <a:gd name="connsiteY10" fmla="*/ 70654 h 70654"/>
              <a:gd name="connsiteX11" fmla="*/ 1498 w 12332"/>
              <a:gd name="connsiteY11" fmla="*/ 19824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5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2" y="9105"/>
                  <a:pt x="4380" y="9105"/>
                </a:cubicBezTo>
                <a:cubicBezTo>
                  <a:pt x="1844" y="9105"/>
                  <a:pt x="0" y="7031"/>
                  <a:pt x="0" y="4610"/>
                </a:cubicBezTo>
                <a:close/>
                <a:moveTo>
                  <a:pt x="1498" y="19824"/>
                </a:moveTo>
                <a:lnTo>
                  <a:pt x="8068" y="19824"/>
                </a:lnTo>
                <a:lnTo>
                  <a:pt x="8068" y="70654"/>
                </a:lnTo>
                <a:lnTo>
                  <a:pt x="1498" y="70654"/>
                </a:lnTo>
                <a:lnTo>
                  <a:pt x="1498" y="1982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5" name="Freeform: Shape 774">
            <a:extLst>
              <a:ext uri="{FF2B5EF4-FFF2-40B4-BE49-F238E27FC236}">
                <a16:creationId xmlns:a16="http://schemas.microsoft.com/office/drawing/2014/main" id="{F740BBB0-EBA0-4D9D-96CE-63A8E0E54CF2}"/>
              </a:ext>
            </a:extLst>
          </p:cNvPr>
          <p:cNvSpPr/>
          <p:nvPr/>
        </p:nvSpPr>
        <p:spPr>
          <a:xfrm>
            <a:off x="2100046" y="6485477"/>
            <a:ext cx="35846" cy="52558"/>
          </a:xfrm>
          <a:custGeom>
            <a:avLst/>
            <a:gdLst>
              <a:gd name="connsiteX0" fmla="*/ 17520 w 35846"/>
              <a:gd name="connsiteY0" fmla="*/ 47257 h 52558"/>
              <a:gd name="connsiteX1" fmla="*/ 29507 w 35846"/>
              <a:gd name="connsiteY1" fmla="*/ 38613 h 52558"/>
              <a:gd name="connsiteX2" fmla="*/ 23398 w 35846"/>
              <a:gd name="connsiteY2" fmla="*/ 31120 h 52558"/>
              <a:gd name="connsiteX3" fmla="*/ 10374 w 35846"/>
              <a:gd name="connsiteY3" fmla="*/ 26049 h 52558"/>
              <a:gd name="connsiteX4" fmla="*/ 1037 w 35846"/>
              <a:gd name="connsiteY4" fmla="*/ 13947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6 w 35846"/>
              <a:gd name="connsiteY8" fmla="*/ 5302 h 52558"/>
              <a:gd name="connsiteX9" fmla="*/ 7492 w 35846"/>
              <a:gd name="connsiteY9" fmla="*/ 13255 h 52558"/>
              <a:gd name="connsiteX10" fmla="*/ 13485 w 35846"/>
              <a:gd name="connsiteY10" fmla="*/ 20517 h 52558"/>
              <a:gd name="connsiteX11" fmla="*/ 26510 w 35846"/>
              <a:gd name="connsiteY11" fmla="*/ 25588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2 h 52558"/>
              <a:gd name="connsiteX15" fmla="*/ 0 w 35846"/>
              <a:gd name="connsiteY15" fmla="*/ 40110 h 52558"/>
              <a:gd name="connsiteX16" fmla="*/ 17520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20" y="47257"/>
                </a:moveTo>
                <a:cubicBezTo>
                  <a:pt x="24320" y="47257"/>
                  <a:pt x="29507" y="44260"/>
                  <a:pt x="29507" y="38613"/>
                </a:cubicBezTo>
                <a:cubicBezTo>
                  <a:pt x="29507" y="35385"/>
                  <a:pt x="27778" y="32850"/>
                  <a:pt x="23398" y="31120"/>
                </a:cubicBezTo>
                <a:lnTo>
                  <a:pt x="10374" y="26049"/>
                </a:lnTo>
                <a:cubicBezTo>
                  <a:pt x="4265" y="23513"/>
                  <a:pt x="1037" y="20055"/>
                  <a:pt x="1037" y="13947"/>
                </a:cubicBezTo>
                <a:cubicBezTo>
                  <a:pt x="1037" y="5302"/>
                  <a:pt x="8184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8"/>
                  <a:pt x="23628" y="5302"/>
                  <a:pt x="18326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5" y="20517"/>
                </a:cubicBezTo>
                <a:lnTo>
                  <a:pt x="26510" y="25588"/>
                </a:lnTo>
                <a:cubicBezTo>
                  <a:pt x="32965" y="28239"/>
                  <a:pt x="35846" y="32157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6" name="Freeform: Shape 775">
            <a:extLst>
              <a:ext uri="{FF2B5EF4-FFF2-40B4-BE49-F238E27FC236}">
                <a16:creationId xmlns:a16="http://schemas.microsoft.com/office/drawing/2014/main" id="{3782ACD1-3046-4B5E-BC94-BE7CDF394584}"/>
              </a:ext>
            </a:extLst>
          </p:cNvPr>
          <p:cNvSpPr/>
          <p:nvPr/>
        </p:nvSpPr>
        <p:spPr>
          <a:xfrm>
            <a:off x="2149608" y="6459428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3 h 77916"/>
              <a:gd name="connsiteX5" fmla="*/ 25242 w 45412"/>
              <a:gd name="connsiteY5" fmla="*/ 26164 h 77916"/>
              <a:gd name="connsiteX6" fmla="*/ 45413 w 45412"/>
              <a:gd name="connsiteY6" fmla="*/ 48756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3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3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8" y="26164"/>
                  <a:pt x="45413" y="35616"/>
                  <a:pt x="45413" y="48756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7" name="Freeform: Shape 776">
            <a:extLst>
              <a:ext uri="{FF2B5EF4-FFF2-40B4-BE49-F238E27FC236}">
                <a16:creationId xmlns:a16="http://schemas.microsoft.com/office/drawing/2014/main" id="{B07D03C2-6289-4064-AACA-97ECB0F8C858}"/>
              </a:ext>
            </a:extLst>
          </p:cNvPr>
          <p:cNvSpPr/>
          <p:nvPr/>
        </p:nvSpPr>
        <p:spPr>
          <a:xfrm>
            <a:off x="2235708" y="6469802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4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0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39" y="68234"/>
                  <a:pt x="0" y="63509"/>
                  <a:pt x="0" y="50714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0"/>
                  <a:pt x="17289" y="62240"/>
                </a:cubicBezTo>
                <a:cubicBezTo>
                  <a:pt x="21208" y="62240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8" name="Freeform: Shape 777">
            <a:extLst>
              <a:ext uri="{FF2B5EF4-FFF2-40B4-BE49-F238E27FC236}">
                <a16:creationId xmlns:a16="http://schemas.microsoft.com/office/drawing/2014/main" id="{415B1F11-B1FE-424C-B468-B8F3AAB4EB15}"/>
              </a:ext>
            </a:extLst>
          </p:cNvPr>
          <p:cNvSpPr/>
          <p:nvPr/>
        </p:nvSpPr>
        <p:spPr>
          <a:xfrm>
            <a:off x="2272015" y="6485477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80 h 52558"/>
              <a:gd name="connsiteX7" fmla="*/ 26279 w 52443"/>
              <a:gd name="connsiteY7" fmla="*/ 46565 h 52558"/>
              <a:gd name="connsiteX8" fmla="*/ 45758 w 52443"/>
              <a:gd name="connsiteY8" fmla="*/ 26280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9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80"/>
                </a:cubicBezTo>
                <a:cubicBezTo>
                  <a:pt x="6685" y="37920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80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9" name="Freeform: Shape 778">
            <a:extLst>
              <a:ext uri="{FF2B5EF4-FFF2-40B4-BE49-F238E27FC236}">
                <a16:creationId xmlns:a16="http://schemas.microsoft.com/office/drawing/2014/main" id="{E302CF17-192D-436F-B127-466CA558C214}"/>
              </a:ext>
            </a:extLst>
          </p:cNvPr>
          <p:cNvSpPr/>
          <p:nvPr/>
        </p:nvSpPr>
        <p:spPr>
          <a:xfrm>
            <a:off x="2334255" y="6528354"/>
            <a:ext cx="9912" cy="9681"/>
          </a:xfrm>
          <a:custGeom>
            <a:avLst/>
            <a:gdLst>
              <a:gd name="connsiteX0" fmla="*/ 0 w 9912"/>
              <a:gd name="connsiteY0" fmla="*/ 4841 h 9681"/>
              <a:gd name="connsiteX1" fmla="*/ 4956 w 9912"/>
              <a:gd name="connsiteY1" fmla="*/ 0 h 9681"/>
              <a:gd name="connsiteX2" fmla="*/ 9912 w 9912"/>
              <a:gd name="connsiteY2" fmla="*/ 4841 h 9681"/>
              <a:gd name="connsiteX3" fmla="*/ 4956 w 9912"/>
              <a:gd name="connsiteY3" fmla="*/ 9681 h 9681"/>
              <a:gd name="connsiteX4" fmla="*/ 0 w 9912"/>
              <a:gd name="connsiteY4" fmla="*/ 4841 h 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2" h="9681">
                <a:moveTo>
                  <a:pt x="0" y="4841"/>
                </a:moveTo>
                <a:cubicBezTo>
                  <a:pt x="0" y="1959"/>
                  <a:pt x="2075" y="0"/>
                  <a:pt x="4956" y="0"/>
                </a:cubicBezTo>
                <a:cubicBezTo>
                  <a:pt x="7838" y="0"/>
                  <a:pt x="9912" y="1959"/>
                  <a:pt x="9912" y="4841"/>
                </a:cubicBezTo>
                <a:cubicBezTo>
                  <a:pt x="9912" y="7722"/>
                  <a:pt x="7838" y="9681"/>
                  <a:pt x="4956" y="9681"/>
                </a:cubicBezTo>
                <a:cubicBezTo>
                  <a:pt x="2075" y="9681"/>
                  <a:pt x="0" y="7722"/>
                  <a:pt x="0" y="4841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80" name="Freeform: Shape 779">
            <a:extLst>
              <a:ext uri="{FF2B5EF4-FFF2-40B4-BE49-F238E27FC236}">
                <a16:creationId xmlns:a16="http://schemas.microsoft.com/office/drawing/2014/main" id="{C3D9FCE4-26A8-497E-A97A-E40951549E41}"/>
              </a:ext>
            </a:extLst>
          </p:cNvPr>
          <p:cNvSpPr/>
          <p:nvPr/>
        </p:nvSpPr>
        <p:spPr>
          <a:xfrm>
            <a:off x="2375288" y="6459428"/>
            <a:ext cx="61894" cy="77800"/>
          </a:xfrm>
          <a:custGeom>
            <a:avLst/>
            <a:gdLst>
              <a:gd name="connsiteX0" fmla="*/ 34348 w 61894"/>
              <a:gd name="connsiteY0" fmla="*/ 6109 h 77800"/>
              <a:gd name="connsiteX1" fmla="*/ 34348 w 61894"/>
              <a:gd name="connsiteY1" fmla="*/ 77801 h 77800"/>
              <a:gd name="connsiteX2" fmla="*/ 27662 w 61894"/>
              <a:gd name="connsiteY2" fmla="*/ 77801 h 77800"/>
              <a:gd name="connsiteX3" fmla="*/ 27662 w 61894"/>
              <a:gd name="connsiteY3" fmla="*/ 6109 h 77800"/>
              <a:gd name="connsiteX4" fmla="*/ 0 w 61894"/>
              <a:gd name="connsiteY4" fmla="*/ 6109 h 77800"/>
              <a:gd name="connsiteX5" fmla="*/ 0 w 61894"/>
              <a:gd name="connsiteY5" fmla="*/ 0 h 77800"/>
              <a:gd name="connsiteX6" fmla="*/ 61895 w 61894"/>
              <a:gd name="connsiteY6" fmla="*/ 0 h 77800"/>
              <a:gd name="connsiteX7" fmla="*/ 61895 w 61894"/>
              <a:gd name="connsiteY7" fmla="*/ 6109 h 77800"/>
              <a:gd name="connsiteX8" fmla="*/ 34348 w 61894"/>
              <a:gd name="connsiteY8" fmla="*/ 6109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94" h="77800">
                <a:moveTo>
                  <a:pt x="34348" y="6109"/>
                </a:moveTo>
                <a:lnTo>
                  <a:pt x="34348" y="77801"/>
                </a:lnTo>
                <a:lnTo>
                  <a:pt x="27662" y="77801"/>
                </a:lnTo>
                <a:lnTo>
                  <a:pt x="27662" y="6109"/>
                </a:lnTo>
                <a:lnTo>
                  <a:pt x="0" y="6109"/>
                </a:lnTo>
                <a:lnTo>
                  <a:pt x="0" y="0"/>
                </a:lnTo>
                <a:lnTo>
                  <a:pt x="61895" y="0"/>
                </a:lnTo>
                <a:lnTo>
                  <a:pt x="61895" y="6109"/>
                </a:lnTo>
                <a:lnTo>
                  <a:pt x="34348" y="6109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81" name="Freeform: Shape 780">
            <a:extLst>
              <a:ext uri="{FF2B5EF4-FFF2-40B4-BE49-F238E27FC236}">
                <a16:creationId xmlns:a16="http://schemas.microsoft.com/office/drawing/2014/main" id="{C0081F7A-B422-44FD-968C-728C66B85360}"/>
              </a:ext>
            </a:extLst>
          </p:cNvPr>
          <p:cNvSpPr/>
          <p:nvPr/>
        </p:nvSpPr>
        <p:spPr>
          <a:xfrm>
            <a:off x="2447326" y="6459428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3 h 77916"/>
              <a:gd name="connsiteX5" fmla="*/ 25242 w 45412"/>
              <a:gd name="connsiteY5" fmla="*/ 26164 h 77916"/>
              <a:gd name="connsiteX6" fmla="*/ 45413 w 45412"/>
              <a:gd name="connsiteY6" fmla="*/ 48756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3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3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8" y="26164"/>
                  <a:pt x="45413" y="35616"/>
                  <a:pt x="45413" y="48756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82" name="Freeform: Shape 781">
            <a:extLst>
              <a:ext uri="{FF2B5EF4-FFF2-40B4-BE49-F238E27FC236}">
                <a16:creationId xmlns:a16="http://schemas.microsoft.com/office/drawing/2014/main" id="{E65AD8EA-15F5-4FB4-A410-5535BA78F0A7}"/>
              </a:ext>
            </a:extLst>
          </p:cNvPr>
          <p:cNvSpPr/>
          <p:nvPr/>
        </p:nvSpPr>
        <p:spPr>
          <a:xfrm>
            <a:off x="2508183" y="6466460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0 h 70654"/>
              <a:gd name="connsiteX7" fmla="*/ 1498 w 12332"/>
              <a:gd name="connsiteY7" fmla="*/ 19824 h 70654"/>
              <a:gd name="connsiteX8" fmla="*/ 8068 w 12332"/>
              <a:gd name="connsiteY8" fmla="*/ 19824 h 70654"/>
              <a:gd name="connsiteX9" fmla="*/ 8068 w 12332"/>
              <a:gd name="connsiteY9" fmla="*/ 70654 h 70654"/>
              <a:gd name="connsiteX10" fmla="*/ 1498 w 12332"/>
              <a:gd name="connsiteY10" fmla="*/ 70654 h 70654"/>
              <a:gd name="connsiteX11" fmla="*/ 1498 w 12332"/>
              <a:gd name="connsiteY11" fmla="*/ 19824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5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2" y="9105"/>
                  <a:pt x="4380" y="9105"/>
                </a:cubicBezTo>
                <a:cubicBezTo>
                  <a:pt x="1844" y="9105"/>
                  <a:pt x="0" y="7031"/>
                  <a:pt x="0" y="4610"/>
                </a:cubicBezTo>
                <a:close/>
                <a:moveTo>
                  <a:pt x="1498" y="19824"/>
                </a:moveTo>
                <a:lnTo>
                  <a:pt x="8068" y="19824"/>
                </a:lnTo>
                <a:lnTo>
                  <a:pt x="8068" y="70654"/>
                </a:lnTo>
                <a:lnTo>
                  <a:pt x="1498" y="70654"/>
                </a:lnTo>
                <a:lnTo>
                  <a:pt x="1498" y="1982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83" name="Freeform: Shape 782">
            <a:extLst>
              <a:ext uri="{FF2B5EF4-FFF2-40B4-BE49-F238E27FC236}">
                <a16:creationId xmlns:a16="http://schemas.microsoft.com/office/drawing/2014/main" id="{2C0C2530-E8E8-424C-A5F9-AFAA00C4B954}"/>
              </a:ext>
            </a:extLst>
          </p:cNvPr>
          <p:cNvSpPr/>
          <p:nvPr/>
        </p:nvSpPr>
        <p:spPr>
          <a:xfrm>
            <a:off x="2530198" y="6485477"/>
            <a:ext cx="35846" cy="52558"/>
          </a:xfrm>
          <a:custGeom>
            <a:avLst/>
            <a:gdLst>
              <a:gd name="connsiteX0" fmla="*/ 17519 w 35846"/>
              <a:gd name="connsiteY0" fmla="*/ 47257 h 52558"/>
              <a:gd name="connsiteX1" fmla="*/ 29507 w 35846"/>
              <a:gd name="connsiteY1" fmla="*/ 38613 h 52558"/>
              <a:gd name="connsiteX2" fmla="*/ 23398 w 35846"/>
              <a:gd name="connsiteY2" fmla="*/ 31120 h 52558"/>
              <a:gd name="connsiteX3" fmla="*/ 10373 w 35846"/>
              <a:gd name="connsiteY3" fmla="*/ 26049 h 52558"/>
              <a:gd name="connsiteX4" fmla="*/ 1037 w 35846"/>
              <a:gd name="connsiteY4" fmla="*/ 13947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6 w 35846"/>
              <a:gd name="connsiteY8" fmla="*/ 5302 h 52558"/>
              <a:gd name="connsiteX9" fmla="*/ 7492 w 35846"/>
              <a:gd name="connsiteY9" fmla="*/ 13255 h 52558"/>
              <a:gd name="connsiteX10" fmla="*/ 13485 w 35846"/>
              <a:gd name="connsiteY10" fmla="*/ 20517 h 52558"/>
              <a:gd name="connsiteX11" fmla="*/ 26510 w 35846"/>
              <a:gd name="connsiteY11" fmla="*/ 25588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2 h 52558"/>
              <a:gd name="connsiteX15" fmla="*/ 0 w 35846"/>
              <a:gd name="connsiteY15" fmla="*/ 40110 h 52558"/>
              <a:gd name="connsiteX16" fmla="*/ 17519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19" y="47257"/>
                </a:moveTo>
                <a:cubicBezTo>
                  <a:pt x="24320" y="47257"/>
                  <a:pt x="29507" y="44260"/>
                  <a:pt x="29507" y="38613"/>
                </a:cubicBezTo>
                <a:cubicBezTo>
                  <a:pt x="29507" y="35385"/>
                  <a:pt x="27778" y="32850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5"/>
                  <a:pt x="1037" y="13947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8"/>
                  <a:pt x="23628" y="5302"/>
                  <a:pt x="18326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5" y="20517"/>
                </a:cubicBezTo>
                <a:lnTo>
                  <a:pt x="26510" y="25588"/>
                </a:lnTo>
                <a:cubicBezTo>
                  <a:pt x="32965" y="28239"/>
                  <a:pt x="35846" y="32157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19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84" name="Freeform: Shape 783">
            <a:extLst>
              <a:ext uri="{FF2B5EF4-FFF2-40B4-BE49-F238E27FC236}">
                <a16:creationId xmlns:a16="http://schemas.microsoft.com/office/drawing/2014/main" id="{E1E03BB7-72F9-45DF-BC71-17D45D06B215}"/>
              </a:ext>
            </a:extLst>
          </p:cNvPr>
          <p:cNvSpPr/>
          <p:nvPr/>
        </p:nvSpPr>
        <p:spPr>
          <a:xfrm>
            <a:off x="2600161" y="6485592"/>
            <a:ext cx="43683" cy="52558"/>
          </a:xfrm>
          <a:custGeom>
            <a:avLst/>
            <a:gdLst>
              <a:gd name="connsiteX0" fmla="*/ 26856 w 43683"/>
              <a:gd name="connsiteY0" fmla="*/ 46450 h 52558"/>
              <a:gd name="connsiteX1" fmla="*/ 43684 w 43683"/>
              <a:gd name="connsiteY1" fmla="*/ 40457 h 52558"/>
              <a:gd name="connsiteX2" fmla="*/ 43684 w 43683"/>
              <a:gd name="connsiteY2" fmla="*/ 47142 h 52558"/>
              <a:gd name="connsiteX3" fmla="*/ 26395 w 43683"/>
              <a:gd name="connsiteY3" fmla="*/ 52559 h 52558"/>
              <a:gd name="connsiteX4" fmla="*/ 0 w 43683"/>
              <a:gd name="connsiteY4" fmla="*/ 26279 h 52558"/>
              <a:gd name="connsiteX5" fmla="*/ 26279 w 43683"/>
              <a:gd name="connsiteY5" fmla="*/ 0 h 52558"/>
              <a:gd name="connsiteX6" fmla="*/ 43223 w 43683"/>
              <a:gd name="connsiteY6" fmla="*/ 5763 h 52558"/>
              <a:gd name="connsiteX7" fmla="*/ 43223 w 43683"/>
              <a:gd name="connsiteY7" fmla="*/ 12909 h 52558"/>
              <a:gd name="connsiteX8" fmla="*/ 26741 w 43683"/>
              <a:gd name="connsiteY8" fmla="*/ 6108 h 52558"/>
              <a:gd name="connsiteX9" fmla="*/ 6685 w 43683"/>
              <a:gd name="connsiteY9" fmla="*/ 26279 h 52558"/>
              <a:gd name="connsiteX10" fmla="*/ 26971 w 43683"/>
              <a:gd name="connsiteY10" fmla="*/ 4656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83" h="52558">
                <a:moveTo>
                  <a:pt x="26856" y="46450"/>
                </a:moveTo>
                <a:cubicBezTo>
                  <a:pt x="33310" y="46450"/>
                  <a:pt x="39073" y="44490"/>
                  <a:pt x="43684" y="40457"/>
                </a:cubicBezTo>
                <a:lnTo>
                  <a:pt x="43684" y="47142"/>
                </a:lnTo>
                <a:cubicBezTo>
                  <a:pt x="38728" y="50830"/>
                  <a:pt x="32734" y="52559"/>
                  <a:pt x="26395" y="52559"/>
                </a:cubicBezTo>
                <a:cubicBezTo>
                  <a:pt x="10835" y="52559"/>
                  <a:pt x="0" y="41609"/>
                  <a:pt x="0" y="26279"/>
                </a:cubicBezTo>
                <a:cubicBezTo>
                  <a:pt x="0" y="10950"/>
                  <a:pt x="10950" y="0"/>
                  <a:pt x="26279" y="0"/>
                </a:cubicBezTo>
                <a:cubicBezTo>
                  <a:pt x="32965" y="0"/>
                  <a:pt x="38728" y="1959"/>
                  <a:pt x="43223" y="5763"/>
                </a:cubicBezTo>
                <a:lnTo>
                  <a:pt x="43223" y="12909"/>
                </a:lnTo>
                <a:cubicBezTo>
                  <a:pt x="39189" y="8414"/>
                  <a:pt x="33310" y="6108"/>
                  <a:pt x="26741" y="6108"/>
                </a:cubicBezTo>
                <a:cubicBezTo>
                  <a:pt x="14984" y="6108"/>
                  <a:pt x="6685" y="14408"/>
                  <a:pt x="6685" y="26279"/>
                </a:cubicBezTo>
                <a:cubicBezTo>
                  <a:pt x="6685" y="38151"/>
                  <a:pt x="14984" y="46565"/>
                  <a:pt x="26971" y="4656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85" name="Freeform: Shape 784">
            <a:extLst>
              <a:ext uri="{FF2B5EF4-FFF2-40B4-BE49-F238E27FC236}">
                <a16:creationId xmlns:a16="http://schemas.microsoft.com/office/drawing/2014/main" id="{C5707C15-EB71-4208-921F-C6D91DE8FC64}"/>
              </a:ext>
            </a:extLst>
          </p:cNvPr>
          <p:cNvSpPr/>
          <p:nvPr/>
        </p:nvSpPr>
        <p:spPr>
          <a:xfrm>
            <a:off x="2653642" y="6485477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80 h 52558"/>
              <a:gd name="connsiteX7" fmla="*/ 26279 w 52443"/>
              <a:gd name="connsiteY7" fmla="*/ 46565 h 52558"/>
              <a:gd name="connsiteX8" fmla="*/ 45758 w 52443"/>
              <a:gd name="connsiteY8" fmla="*/ 26280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9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80"/>
                </a:cubicBezTo>
                <a:cubicBezTo>
                  <a:pt x="6685" y="37920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80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86" name="Freeform: Shape 785">
            <a:extLst>
              <a:ext uri="{FF2B5EF4-FFF2-40B4-BE49-F238E27FC236}">
                <a16:creationId xmlns:a16="http://schemas.microsoft.com/office/drawing/2014/main" id="{F472204B-223A-4869-8B83-0525B5E89970}"/>
              </a:ext>
            </a:extLst>
          </p:cNvPr>
          <p:cNvSpPr/>
          <p:nvPr/>
        </p:nvSpPr>
        <p:spPr>
          <a:xfrm>
            <a:off x="2718303" y="6486399"/>
            <a:ext cx="44605" cy="51636"/>
          </a:xfrm>
          <a:custGeom>
            <a:avLst/>
            <a:gdLst>
              <a:gd name="connsiteX0" fmla="*/ 38151 w 44605"/>
              <a:gd name="connsiteY0" fmla="*/ 0 h 51636"/>
              <a:gd name="connsiteX1" fmla="*/ 44606 w 44605"/>
              <a:gd name="connsiteY1" fmla="*/ 0 h 51636"/>
              <a:gd name="connsiteX2" fmla="*/ 44606 w 44605"/>
              <a:gd name="connsiteY2" fmla="*/ 28584 h 51636"/>
              <a:gd name="connsiteX3" fmla="*/ 22361 w 44605"/>
              <a:gd name="connsiteY3" fmla="*/ 51636 h 51636"/>
              <a:gd name="connsiteX4" fmla="*/ 0 w 44605"/>
              <a:gd name="connsiteY4" fmla="*/ 28584 h 51636"/>
              <a:gd name="connsiteX5" fmla="*/ 0 w 44605"/>
              <a:gd name="connsiteY5" fmla="*/ 0 h 51636"/>
              <a:gd name="connsiteX6" fmla="*/ 6455 w 44605"/>
              <a:gd name="connsiteY6" fmla="*/ 0 h 51636"/>
              <a:gd name="connsiteX7" fmla="*/ 6455 w 44605"/>
              <a:gd name="connsiteY7" fmla="*/ 29276 h 51636"/>
              <a:gd name="connsiteX8" fmla="*/ 22361 w 44605"/>
              <a:gd name="connsiteY8" fmla="*/ 45643 h 51636"/>
              <a:gd name="connsiteX9" fmla="*/ 38151 w 44605"/>
              <a:gd name="connsiteY9" fmla="*/ 29276 h 51636"/>
              <a:gd name="connsiteX10" fmla="*/ 38151 w 44605"/>
              <a:gd name="connsiteY10" fmla="*/ 0 h 5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6">
                <a:moveTo>
                  <a:pt x="38151" y="0"/>
                </a:moveTo>
                <a:lnTo>
                  <a:pt x="44606" y="0"/>
                </a:lnTo>
                <a:lnTo>
                  <a:pt x="44606" y="28584"/>
                </a:lnTo>
                <a:cubicBezTo>
                  <a:pt x="44606" y="42992"/>
                  <a:pt x="35846" y="51636"/>
                  <a:pt x="22361" y="51636"/>
                </a:cubicBezTo>
                <a:cubicBezTo>
                  <a:pt x="8875" y="51636"/>
                  <a:pt x="0" y="42992"/>
                  <a:pt x="0" y="28584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6"/>
                </a:lnTo>
                <a:cubicBezTo>
                  <a:pt x="6455" y="40110"/>
                  <a:pt x="12909" y="45643"/>
                  <a:pt x="22361" y="45643"/>
                </a:cubicBezTo>
                <a:cubicBezTo>
                  <a:pt x="31812" y="45643"/>
                  <a:pt x="38151" y="39995"/>
                  <a:pt x="38151" y="29276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87" name="Freeform: Shape 786">
            <a:extLst>
              <a:ext uri="{FF2B5EF4-FFF2-40B4-BE49-F238E27FC236}">
                <a16:creationId xmlns:a16="http://schemas.microsoft.com/office/drawing/2014/main" id="{E679595A-0A36-4804-8969-BECAD07DEC58}"/>
              </a:ext>
            </a:extLst>
          </p:cNvPr>
          <p:cNvSpPr/>
          <p:nvPr/>
        </p:nvSpPr>
        <p:spPr>
          <a:xfrm>
            <a:off x="2779391" y="6459428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88" name="Freeform: Shape 787">
            <a:extLst>
              <a:ext uri="{FF2B5EF4-FFF2-40B4-BE49-F238E27FC236}">
                <a16:creationId xmlns:a16="http://schemas.microsoft.com/office/drawing/2014/main" id="{F90C963E-F70D-4C89-BCB6-124E785E7170}"/>
              </a:ext>
            </a:extLst>
          </p:cNvPr>
          <p:cNvSpPr/>
          <p:nvPr/>
        </p:nvSpPr>
        <p:spPr>
          <a:xfrm>
            <a:off x="2800138" y="6459313"/>
            <a:ext cx="52097" cy="78723"/>
          </a:xfrm>
          <a:custGeom>
            <a:avLst/>
            <a:gdLst>
              <a:gd name="connsiteX0" fmla="*/ 45643 w 52097"/>
              <a:gd name="connsiteY0" fmla="*/ 66160 h 78723"/>
              <a:gd name="connsiteX1" fmla="*/ 25472 w 52097"/>
              <a:gd name="connsiteY1" fmla="*/ 78723 h 78723"/>
              <a:gd name="connsiteX2" fmla="*/ 0 w 52097"/>
              <a:gd name="connsiteY2" fmla="*/ 52674 h 78723"/>
              <a:gd name="connsiteX3" fmla="*/ 25472 w 52097"/>
              <a:gd name="connsiteY3" fmla="*/ 26164 h 78723"/>
              <a:gd name="connsiteX4" fmla="*/ 45643 w 52097"/>
              <a:gd name="connsiteY4" fmla="*/ 38843 h 78723"/>
              <a:gd name="connsiteX5" fmla="*/ 45643 w 52097"/>
              <a:gd name="connsiteY5" fmla="*/ 0 h 78723"/>
              <a:gd name="connsiteX6" fmla="*/ 52098 w 52097"/>
              <a:gd name="connsiteY6" fmla="*/ 0 h 78723"/>
              <a:gd name="connsiteX7" fmla="*/ 52098 w 52097"/>
              <a:gd name="connsiteY7" fmla="*/ 77801 h 78723"/>
              <a:gd name="connsiteX8" fmla="*/ 45643 w 52097"/>
              <a:gd name="connsiteY8" fmla="*/ 77801 h 78723"/>
              <a:gd name="connsiteX9" fmla="*/ 45643 w 52097"/>
              <a:gd name="connsiteY9" fmla="*/ 66045 h 78723"/>
              <a:gd name="connsiteX10" fmla="*/ 6685 w 52097"/>
              <a:gd name="connsiteY10" fmla="*/ 52559 h 78723"/>
              <a:gd name="connsiteX11" fmla="*/ 26049 w 52097"/>
              <a:gd name="connsiteY11" fmla="*/ 72729 h 78723"/>
              <a:gd name="connsiteX12" fmla="*/ 45643 w 52097"/>
              <a:gd name="connsiteY12" fmla="*/ 52559 h 78723"/>
              <a:gd name="connsiteX13" fmla="*/ 26049 w 52097"/>
              <a:gd name="connsiteY13" fmla="*/ 32274 h 78723"/>
              <a:gd name="connsiteX14" fmla="*/ 6685 w 52097"/>
              <a:gd name="connsiteY14" fmla="*/ 52559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45643" y="66160"/>
                </a:moveTo>
                <a:cubicBezTo>
                  <a:pt x="42070" y="73767"/>
                  <a:pt x="34693" y="78723"/>
                  <a:pt x="25472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2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5"/>
                </a:lnTo>
                <a:close/>
                <a:moveTo>
                  <a:pt x="6685" y="52559"/>
                </a:moveTo>
                <a:cubicBezTo>
                  <a:pt x="6685" y="64200"/>
                  <a:pt x="14638" y="72729"/>
                  <a:pt x="26049" y="72729"/>
                </a:cubicBezTo>
                <a:cubicBezTo>
                  <a:pt x="37460" y="72729"/>
                  <a:pt x="45643" y="64200"/>
                  <a:pt x="45643" y="52559"/>
                </a:cubicBezTo>
                <a:cubicBezTo>
                  <a:pt x="45643" y="40918"/>
                  <a:pt x="37460" y="32274"/>
                  <a:pt x="26049" y="32274"/>
                </a:cubicBezTo>
                <a:cubicBezTo>
                  <a:pt x="14638" y="32274"/>
                  <a:pt x="6685" y="40803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89" name="Freeform: Shape 788">
            <a:extLst>
              <a:ext uri="{FF2B5EF4-FFF2-40B4-BE49-F238E27FC236}">
                <a16:creationId xmlns:a16="http://schemas.microsoft.com/office/drawing/2014/main" id="{89F73DB6-BBF3-4CB2-8FE8-E06A5BC32205}"/>
              </a:ext>
            </a:extLst>
          </p:cNvPr>
          <p:cNvSpPr/>
          <p:nvPr/>
        </p:nvSpPr>
        <p:spPr>
          <a:xfrm>
            <a:off x="2894652" y="6459428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90" name="Freeform: Shape 789">
            <a:extLst>
              <a:ext uri="{FF2B5EF4-FFF2-40B4-BE49-F238E27FC236}">
                <a16:creationId xmlns:a16="http://schemas.microsoft.com/office/drawing/2014/main" id="{CBC6A208-4A2B-4A4C-8414-CD8F8C8DBEA1}"/>
              </a:ext>
            </a:extLst>
          </p:cNvPr>
          <p:cNvSpPr/>
          <p:nvPr/>
        </p:nvSpPr>
        <p:spPr>
          <a:xfrm>
            <a:off x="2915283" y="6485592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1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1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4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91" name="Freeform: Shape 790">
            <a:extLst>
              <a:ext uri="{FF2B5EF4-FFF2-40B4-BE49-F238E27FC236}">
                <a16:creationId xmlns:a16="http://schemas.microsoft.com/office/drawing/2014/main" id="{23D907B7-BD3A-4597-9781-888A99DB6897}"/>
              </a:ext>
            </a:extLst>
          </p:cNvPr>
          <p:cNvSpPr/>
          <p:nvPr/>
        </p:nvSpPr>
        <p:spPr>
          <a:xfrm>
            <a:off x="2974758" y="6485477"/>
            <a:ext cx="52097" cy="52558"/>
          </a:xfrm>
          <a:custGeom>
            <a:avLst/>
            <a:gdLst>
              <a:gd name="connsiteX0" fmla="*/ 45643 w 52097"/>
              <a:gd name="connsiteY0" fmla="*/ 39996 h 52558"/>
              <a:gd name="connsiteX1" fmla="*/ 25472 w 52097"/>
              <a:gd name="connsiteY1" fmla="*/ 52559 h 52558"/>
              <a:gd name="connsiteX2" fmla="*/ 0 w 52097"/>
              <a:gd name="connsiteY2" fmla="*/ 26510 h 52558"/>
              <a:gd name="connsiteX3" fmla="*/ 25472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9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6"/>
                </a:moveTo>
                <a:cubicBezTo>
                  <a:pt x="42070" y="47718"/>
                  <a:pt x="34694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4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92" name="Freeform: Shape 791">
            <a:extLst>
              <a:ext uri="{FF2B5EF4-FFF2-40B4-BE49-F238E27FC236}">
                <a16:creationId xmlns:a16="http://schemas.microsoft.com/office/drawing/2014/main" id="{3DD2666B-3EED-4573-BCB1-439E5889875E}"/>
              </a:ext>
            </a:extLst>
          </p:cNvPr>
          <p:cNvSpPr/>
          <p:nvPr/>
        </p:nvSpPr>
        <p:spPr>
          <a:xfrm>
            <a:off x="3041033" y="6459313"/>
            <a:ext cx="52097" cy="78723"/>
          </a:xfrm>
          <a:custGeom>
            <a:avLst/>
            <a:gdLst>
              <a:gd name="connsiteX0" fmla="*/ 45643 w 52097"/>
              <a:gd name="connsiteY0" fmla="*/ 66160 h 78723"/>
              <a:gd name="connsiteX1" fmla="*/ 25472 w 52097"/>
              <a:gd name="connsiteY1" fmla="*/ 78723 h 78723"/>
              <a:gd name="connsiteX2" fmla="*/ 0 w 52097"/>
              <a:gd name="connsiteY2" fmla="*/ 52674 h 78723"/>
              <a:gd name="connsiteX3" fmla="*/ 25472 w 52097"/>
              <a:gd name="connsiteY3" fmla="*/ 26164 h 78723"/>
              <a:gd name="connsiteX4" fmla="*/ 45643 w 52097"/>
              <a:gd name="connsiteY4" fmla="*/ 38843 h 78723"/>
              <a:gd name="connsiteX5" fmla="*/ 45643 w 52097"/>
              <a:gd name="connsiteY5" fmla="*/ 0 h 78723"/>
              <a:gd name="connsiteX6" fmla="*/ 52098 w 52097"/>
              <a:gd name="connsiteY6" fmla="*/ 0 h 78723"/>
              <a:gd name="connsiteX7" fmla="*/ 52098 w 52097"/>
              <a:gd name="connsiteY7" fmla="*/ 77801 h 78723"/>
              <a:gd name="connsiteX8" fmla="*/ 45643 w 52097"/>
              <a:gd name="connsiteY8" fmla="*/ 77801 h 78723"/>
              <a:gd name="connsiteX9" fmla="*/ 45643 w 52097"/>
              <a:gd name="connsiteY9" fmla="*/ 66045 h 78723"/>
              <a:gd name="connsiteX10" fmla="*/ 6685 w 52097"/>
              <a:gd name="connsiteY10" fmla="*/ 52559 h 78723"/>
              <a:gd name="connsiteX11" fmla="*/ 26049 w 52097"/>
              <a:gd name="connsiteY11" fmla="*/ 72729 h 78723"/>
              <a:gd name="connsiteX12" fmla="*/ 45643 w 52097"/>
              <a:gd name="connsiteY12" fmla="*/ 52559 h 78723"/>
              <a:gd name="connsiteX13" fmla="*/ 26049 w 52097"/>
              <a:gd name="connsiteY13" fmla="*/ 32274 h 78723"/>
              <a:gd name="connsiteX14" fmla="*/ 6685 w 52097"/>
              <a:gd name="connsiteY14" fmla="*/ 52559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45643" y="66160"/>
                </a:moveTo>
                <a:cubicBezTo>
                  <a:pt x="42070" y="73767"/>
                  <a:pt x="34694" y="78723"/>
                  <a:pt x="25472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2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5"/>
                </a:lnTo>
                <a:close/>
                <a:moveTo>
                  <a:pt x="6685" y="52559"/>
                </a:moveTo>
                <a:cubicBezTo>
                  <a:pt x="6685" y="64200"/>
                  <a:pt x="14638" y="72729"/>
                  <a:pt x="26049" y="72729"/>
                </a:cubicBezTo>
                <a:cubicBezTo>
                  <a:pt x="37460" y="72729"/>
                  <a:pt x="45643" y="64200"/>
                  <a:pt x="45643" y="52559"/>
                </a:cubicBezTo>
                <a:cubicBezTo>
                  <a:pt x="45643" y="40918"/>
                  <a:pt x="37460" y="32274"/>
                  <a:pt x="26049" y="32274"/>
                </a:cubicBezTo>
                <a:cubicBezTo>
                  <a:pt x="14638" y="32274"/>
                  <a:pt x="6685" y="40803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93" name="Freeform: Shape 792">
            <a:extLst>
              <a:ext uri="{FF2B5EF4-FFF2-40B4-BE49-F238E27FC236}">
                <a16:creationId xmlns:a16="http://schemas.microsoft.com/office/drawing/2014/main" id="{9ADF695F-CB83-498C-B9F2-10798483A099}"/>
              </a:ext>
            </a:extLst>
          </p:cNvPr>
          <p:cNvSpPr/>
          <p:nvPr/>
        </p:nvSpPr>
        <p:spPr>
          <a:xfrm>
            <a:off x="664707" y="6582872"/>
            <a:ext cx="2438797" cy="105002"/>
          </a:xfrm>
          <a:custGeom>
            <a:avLst/>
            <a:gdLst>
              <a:gd name="connsiteX0" fmla="*/ 16598 w 2438797"/>
              <a:gd name="connsiteY0" fmla="*/ 79645 h 105002"/>
              <a:gd name="connsiteX1" fmla="*/ 0 w 2438797"/>
              <a:gd name="connsiteY1" fmla="*/ 62126 h 105002"/>
              <a:gd name="connsiteX2" fmla="*/ 0 w 2438797"/>
              <a:gd name="connsiteY2" fmla="*/ 11411 h 105002"/>
              <a:gd name="connsiteX3" fmla="*/ 6339 w 2438797"/>
              <a:gd name="connsiteY3" fmla="*/ 11411 h 105002"/>
              <a:gd name="connsiteX4" fmla="*/ 6339 w 2438797"/>
              <a:gd name="connsiteY4" fmla="*/ 28008 h 105002"/>
              <a:gd name="connsiteX5" fmla="*/ 28700 w 2438797"/>
              <a:gd name="connsiteY5" fmla="*/ 28008 h 105002"/>
              <a:gd name="connsiteX6" fmla="*/ 28700 w 2438797"/>
              <a:gd name="connsiteY6" fmla="*/ 34002 h 105002"/>
              <a:gd name="connsiteX7" fmla="*/ 6339 w 2438797"/>
              <a:gd name="connsiteY7" fmla="*/ 34002 h 105002"/>
              <a:gd name="connsiteX8" fmla="*/ 6339 w 2438797"/>
              <a:gd name="connsiteY8" fmla="*/ 62586 h 105002"/>
              <a:gd name="connsiteX9" fmla="*/ 17289 w 2438797"/>
              <a:gd name="connsiteY9" fmla="*/ 73536 h 105002"/>
              <a:gd name="connsiteX10" fmla="*/ 29507 w 2438797"/>
              <a:gd name="connsiteY10" fmla="*/ 69732 h 105002"/>
              <a:gd name="connsiteX11" fmla="*/ 29507 w 2438797"/>
              <a:gd name="connsiteY11" fmla="*/ 75956 h 105002"/>
              <a:gd name="connsiteX12" fmla="*/ 16598 w 2438797"/>
              <a:gd name="connsiteY12" fmla="*/ 79645 h 105002"/>
              <a:gd name="connsiteX13" fmla="*/ 36307 w 2438797"/>
              <a:gd name="connsiteY13" fmla="*/ 53250 h 105002"/>
              <a:gd name="connsiteX14" fmla="*/ 62702 w 2438797"/>
              <a:gd name="connsiteY14" fmla="*/ 27086 h 105002"/>
              <a:gd name="connsiteX15" fmla="*/ 88751 w 2438797"/>
              <a:gd name="connsiteY15" fmla="*/ 53250 h 105002"/>
              <a:gd name="connsiteX16" fmla="*/ 62702 w 2438797"/>
              <a:gd name="connsiteY16" fmla="*/ 79645 h 105002"/>
              <a:gd name="connsiteX17" fmla="*/ 36307 w 2438797"/>
              <a:gd name="connsiteY17" fmla="*/ 53250 h 105002"/>
              <a:gd name="connsiteX18" fmla="*/ 62586 w 2438797"/>
              <a:gd name="connsiteY18" fmla="*/ 33195 h 105002"/>
              <a:gd name="connsiteX19" fmla="*/ 42992 w 2438797"/>
              <a:gd name="connsiteY19" fmla="*/ 53366 h 105002"/>
              <a:gd name="connsiteX20" fmla="*/ 62586 w 2438797"/>
              <a:gd name="connsiteY20" fmla="*/ 73652 h 105002"/>
              <a:gd name="connsiteX21" fmla="*/ 82066 w 2438797"/>
              <a:gd name="connsiteY21" fmla="*/ 53366 h 105002"/>
              <a:gd name="connsiteX22" fmla="*/ 62586 w 2438797"/>
              <a:gd name="connsiteY22" fmla="*/ 33195 h 105002"/>
              <a:gd name="connsiteX23" fmla="*/ 125749 w 2438797"/>
              <a:gd name="connsiteY23" fmla="*/ 12678 h 105002"/>
              <a:gd name="connsiteX24" fmla="*/ 130129 w 2438797"/>
              <a:gd name="connsiteY24" fmla="*/ 8068 h 105002"/>
              <a:gd name="connsiteX25" fmla="*/ 133126 w 2438797"/>
              <a:gd name="connsiteY25" fmla="*/ 8990 h 105002"/>
              <a:gd name="connsiteX26" fmla="*/ 138082 w 2438797"/>
              <a:gd name="connsiteY26" fmla="*/ 12563 h 105002"/>
              <a:gd name="connsiteX27" fmla="*/ 133126 w 2438797"/>
              <a:gd name="connsiteY27" fmla="*/ 16137 h 105002"/>
              <a:gd name="connsiteX28" fmla="*/ 130129 w 2438797"/>
              <a:gd name="connsiteY28" fmla="*/ 17174 h 105002"/>
              <a:gd name="connsiteX29" fmla="*/ 125749 w 2438797"/>
              <a:gd name="connsiteY29" fmla="*/ 12678 h 105002"/>
              <a:gd name="connsiteX30" fmla="*/ 127363 w 2438797"/>
              <a:gd name="connsiteY30" fmla="*/ 27893 h 105002"/>
              <a:gd name="connsiteX31" fmla="*/ 133933 w 2438797"/>
              <a:gd name="connsiteY31" fmla="*/ 27893 h 105002"/>
              <a:gd name="connsiteX32" fmla="*/ 133933 w 2438797"/>
              <a:gd name="connsiteY32" fmla="*/ 78723 h 105002"/>
              <a:gd name="connsiteX33" fmla="*/ 127363 w 2438797"/>
              <a:gd name="connsiteY33" fmla="*/ 78723 h 105002"/>
              <a:gd name="connsiteX34" fmla="*/ 127363 w 2438797"/>
              <a:gd name="connsiteY34" fmla="*/ 27893 h 105002"/>
              <a:gd name="connsiteX35" fmla="*/ 165284 w 2438797"/>
              <a:gd name="connsiteY35" fmla="*/ 74228 h 105002"/>
              <a:gd name="connsiteX36" fmla="*/ 177271 w 2438797"/>
              <a:gd name="connsiteY36" fmla="*/ 65583 h 105002"/>
              <a:gd name="connsiteX37" fmla="*/ 171162 w 2438797"/>
              <a:gd name="connsiteY37" fmla="*/ 58091 h 105002"/>
              <a:gd name="connsiteX38" fmla="*/ 158137 w 2438797"/>
              <a:gd name="connsiteY38" fmla="*/ 53020 h 105002"/>
              <a:gd name="connsiteX39" fmla="*/ 148801 w 2438797"/>
              <a:gd name="connsiteY39" fmla="*/ 40917 h 105002"/>
              <a:gd name="connsiteX40" fmla="*/ 165975 w 2438797"/>
              <a:gd name="connsiteY40" fmla="*/ 26971 h 105002"/>
              <a:gd name="connsiteX41" fmla="*/ 181420 w 2438797"/>
              <a:gd name="connsiteY41" fmla="*/ 31812 h 105002"/>
              <a:gd name="connsiteX42" fmla="*/ 181420 w 2438797"/>
              <a:gd name="connsiteY42" fmla="*/ 38612 h 105002"/>
              <a:gd name="connsiteX43" fmla="*/ 166090 w 2438797"/>
              <a:gd name="connsiteY43" fmla="*/ 32273 h 105002"/>
              <a:gd name="connsiteX44" fmla="*/ 155256 w 2438797"/>
              <a:gd name="connsiteY44" fmla="*/ 40226 h 105002"/>
              <a:gd name="connsiteX45" fmla="*/ 161250 w 2438797"/>
              <a:gd name="connsiteY45" fmla="*/ 47487 h 105002"/>
              <a:gd name="connsiteX46" fmla="*/ 174274 w 2438797"/>
              <a:gd name="connsiteY46" fmla="*/ 52559 h 105002"/>
              <a:gd name="connsiteX47" fmla="*/ 183610 w 2438797"/>
              <a:gd name="connsiteY47" fmla="*/ 64430 h 105002"/>
              <a:gd name="connsiteX48" fmla="*/ 165168 w 2438797"/>
              <a:gd name="connsiteY48" fmla="*/ 79530 h 105002"/>
              <a:gd name="connsiteX49" fmla="*/ 147764 w 2438797"/>
              <a:gd name="connsiteY49" fmla="*/ 74112 h 105002"/>
              <a:gd name="connsiteX50" fmla="*/ 147764 w 2438797"/>
              <a:gd name="connsiteY50" fmla="*/ 67082 h 105002"/>
              <a:gd name="connsiteX51" fmla="*/ 165284 w 2438797"/>
              <a:gd name="connsiteY51" fmla="*/ 74228 h 105002"/>
              <a:gd name="connsiteX52" fmla="*/ 210696 w 2438797"/>
              <a:gd name="connsiteY52" fmla="*/ 74228 h 105002"/>
              <a:gd name="connsiteX53" fmla="*/ 222683 w 2438797"/>
              <a:gd name="connsiteY53" fmla="*/ 65583 h 105002"/>
              <a:gd name="connsiteX54" fmla="*/ 216575 w 2438797"/>
              <a:gd name="connsiteY54" fmla="*/ 58091 h 105002"/>
              <a:gd name="connsiteX55" fmla="*/ 203550 w 2438797"/>
              <a:gd name="connsiteY55" fmla="*/ 53020 h 105002"/>
              <a:gd name="connsiteX56" fmla="*/ 194214 w 2438797"/>
              <a:gd name="connsiteY56" fmla="*/ 40917 h 105002"/>
              <a:gd name="connsiteX57" fmla="*/ 211388 w 2438797"/>
              <a:gd name="connsiteY57" fmla="*/ 26971 h 105002"/>
              <a:gd name="connsiteX58" fmla="*/ 226833 w 2438797"/>
              <a:gd name="connsiteY58" fmla="*/ 31812 h 105002"/>
              <a:gd name="connsiteX59" fmla="*/ 226833 w 2438797"/>
              <a:gd name="connsiteY59" fmla="*/ 38612 h 105002"/>
              <a:gd name="connsiteX60" fmla="*/ 211503 w 2438797"/>
              <a:gd name="connsiteY60" fmla="*/ 32273 h 105002"/>
              <a:gd name="connsiteX61" fmla="*/ 200669 w 2438797"/>
              <a:gd name="connsiteY61" fmla="*/ 40226 h 105002"/>
              <a:gd name="connsiteX62" fmla="*/ 206662 w 2438797"/>
              <a:gd name="connsiteY62" fmla="*/ 47487 h 105002"/>
              <a:gd name="connsiteX63" fmla="*/ 219687 w 2438797"/>
              <a:gd name="connsiteY63" fmla="*/ 52559 h 105002"/>
              <a:gd name="connsiteX64" fmla="*/ 229023 w 2438797"/>
              <a:gd name="connsiteY64" fmla="*/ 64430 h 105002"/>
              <a:gd name="connsiteX65" fmla="*/ 210581 w 2438797"/>
              <a:gd name="connsiteY65" fmla="*/ 79530 h 105002"/>
              <a:gd name="connsiteX66" fmla="*/ 193177 w 2438797"/>
              <a:gd name="connsiteY66" fmla="*/ 74112 h 105002"/>
              <a:gd name="connsiteX67" fmla="*/ 193177 w 2438797"/>
              <a:gd name="connsiteY67" fmla="*/ 67082 h 105002"/>
              <a:gd name="connsiteX68" fmla="*/ 210696 w 2438797"/>
              <a:gd name="connsiteY68" fmla="*/ 74228 h 105002"/>
              <a:gd name="connsiteX69" fmla="*/ 279161 w 2438797"/>
              <a:gd name="connsiteY69" fmla="*/ 27893 h 105002"/>
              <a:gd name="connsiteX70" fmla="*/ 285616 w 2438797"/>
              <a:gd name="connsiteY70" fmla="*/ 27893 h 105002"/>
              <a:gd name="connsiteX71" fmla="*/ 285616 w 2438797"/>
              <a:gd name="connsiteY71" fmla="*/ 56478 h 105002"/>
              <a:gd name="connsiteX72" fmla="*/ 263370 w 2438797"/>
              <a:gd name="connsiteY72" fmla="*/ 79530 h 105002"/>
              <a:gd name="connsiteX73" fmla="*/ 241010 w 2438797"/>
              <a:gd name="connsiteY73" fmla="*/ 56478 h 105002"/>
              <a:gd name="connsiteX74" fmla="*/ 241010 w 2438797"/>
              <a:gd name="connsiteY74" fmla="*/ 27893 h 105002"/>
              <a:gd name="connsiteX75" fmla="*/ 247464 w 2438797"/>
              <a:gd name="connsiteY75" fmla="*/ 27893 h 105002"/>
              <a:gd name="connsiteX76" fmla="*/ 247464 w 2438797"/>
              <a:gd name="connsiteY76" fmla="*/ 57169 h 105002"/>
              <a:gd name="connsiteX77" fmla="*/ 263370 w 2438797"/>
              <a:gd name="connsiteY77" fmla="*/ 73536 h 105002"/>
              <a:gd name="connsiteX78" fmla="*/ 279161 w 2438797"/>
              <a:gd name="connsiteY78" fmla="*/ 57169 h 105002"/>
              <a:gd name="connsiteX79" fmla="*/ 279161 w 2438797"/>
              <a:gd name="connsiteY79" fmla="*/ 27893 h 105002"/>
              <a:gd name="connsiteX80" fmla="*/ 298294 w 2438797"/>
              <a:gd name="connsiteY80" fmla="*/ 53596 h 105002"/>
              <a:gd name="connsiteX81" fmla="*/ 323306 w 2438797"/>
              <a:gd name="connsiteY81" fmla="*/ 27086 h 105002"/>
              <a:gd name="connsiteX82" fmla="*/ 347395 w 2438797"/>
              <a:gd name="connsiteY82" fmla="*/ 52674 h 105002"/>
              <a:gd name="connsiteX83" fmla="*/ 347165 w 2438797"/>
              <a:gd name="connsiteY83" fmla="*/ 55786 h 105002"/>
              <a:gd name="connsiteX84" fmla="*/ 304979 w 2438797"/>
              <a:gd name="connsiteY84" fmla="*/ 55786 h 105002"/>
              <a:gd name="connsiteX85" fmla="*/ 325265 w 2438797"/>
              <a:gd name="connsiteY85" fmla="*/ 73652 h 105002"/>
              <a:gd name="connsiteX86" fmla="*/ 343822 w 2438797"/>
              <a:gd name="connsiteY86" fmla="*/ 67427 h 105002"/>
              <a:gd name="connsiteX87" fmla="*/ 343822 w 2438797"/>
              <a:gd name="connsiteY87" fmla="*/ 73767 h 105002"/>
              <a:gd name="connsiteX88" fmla="*/ 325265 w 2438797"/>
              <a:gd name="connsiteY88" fmla="*/ 79530 h 105002"/>
              <a:gd name="connsiteX89" fmla="*/ 298179 w 2438797"/>
              <a:gd name="connsiteY89" fmla="*/ 53596 h 105002"/>
              <a:gd name="connsiteX90" fmla="*/ 340595 w 2438797"/>
              <a:gd name="connsiteY90" fmla="*/ 50484 h 105002"/>
              <a:gd name="connsiteX91" fmla="*/ 323306 w 2438797"/>
              <a:gd name="connsiteY91" fmla="*/ 32964 h 105002"/>
              <a:gd name="connsiteX92" fmla="*/ 305095 w 2438797"/>
              <a:gd name="connsiteY92" fmla="*/ 50484 h 105002"/>
              <a:gd name="connsiteX93" fmla="*/ 340595 w 2438797"/>
              <a:gd name="connsiteY93" fmla="*/ 50484 h 105002"/>
              <a:gd name="connsiteX94" fmla="*/ 374942 w 2438797"/>
              <a:gd name="connsiteY94" fmla="*/ 74228 h 105002"/>
              <a:gd name="connsiteX95" fmla="*/ 386930 w 2438797"/>
              <a:gd name="connsiteY95" fmla="*/ 65583 h 105002"/>
              <a:gd name="connsiteX96" fmla="*/ 380821 w 2438797"/>
              <a:gd name="connsiteY96" fmla="*/ 58091 h 105002"/>
              <a:gd name="connsiteX97" fmla="*/ 367796 w 2438797"/>
              <a:gd name="connsiteY97" fmla="*/ 53020 h 105002"/>
              <a:gd name="connsiteX98" fmla="*/ 358460 w 2438797"/>
              <a:gd name="connsiteY98" fmla="*/ 40917 h 105002"/>
              <a:gd name="connsiteX99" fmla="*/ 375634 w 2438797"/>
              <a:gd name="connsiteY99" fmla="*/ 26971 h 105002"/>
              <a:gd name="connsiteX100" fmla="*/ 391079 w 2438797"/>
              <a:gd name="connsiteY100" fmla="*/ 31812 h 105002"/>
              <a:gd name="connsiteX101" fmla="*/ 391079 w 2438797"/>
              <a:gd name="connsiteY101" fmla="*/ 38612 h 105002"/>
              <a:gd name="connsiteX102" fmla="*/ 375749 w 2438797"/>
              <a:gd name="connsiteY102" fmla="*/ 32273 h 105002"/>
              <a:gd name="connsiteX103" fmla="*/ 364915 w 2438797"/>
              <a:gd name="connsiteY103" fmla="*/ 40226 h 105002"/>
              <a:gd name="connsiteX104" fmla="*/ 370908 w 2438797"/>
              <a:gd name="connsiteY104" fmla="*/ 47487 h 105002"/>
              <a:gd name="connsiteX105" fmla="*/ 383933 w 2438797"/>
              <a:gd name="connsiteY105" fmla="*/ 52559 h 105002"/>
              <a:gd name="connsiteX106" fmla="*/ 393269 w 2438797"/>
              <a:gd name="connsiteY106" fmla="*/ 64430 h 105002"/>
              <a:gd name="connsiteX107" fmla="*/ 374827 w 2438797"/>
              <a:gd name="connsiteY107" fmla="*/ 79530 h 105002"/>
              <a:gd name="connsiteX108" fmla="*/ 357423 w 2438797"/>
              <a:gd name="connsiteY108" fmla="*/ 74112 h 105002"/>
              <a:gd name="connsiteX109" fmla="*/ 357423 w 2438797"/>
              <a:gd name="connsiteY109" fmla="*/ 67082 h 105002"/>
              <a:gd name="connsiteX110" fmla="*/ 374942 w 2438797"/>
              <a:gd name="connsiteY110" fmla="*/ 74228 h 105002"/>
              <a:gd name="connsiteX111" fmla="*/ 427386 w 2438797"/>
              <a:gd name="connsiteY111" fmla="*/ 53135 h 105002"/>
              <a:gd name="connsiteX112" fmla="*/ 453781 w 2438797"/>
              <a:gd name="connsiteY112" fmla="*/ 26971 h 105002"/>
              <a:gd name="connsiteX113" fmla="*/ 479830 w 2438797"/>
              <a:gd name="connsiteY113" fmla="*/ 53135 h 105002"/>
              <a:gd name="connsiteX114" fmla="*/ 453781 w 2438797"/>
              <a:gd name="connsiteY114" fmla="*/ 79530 h 105002"/>
              <a:gd name="connsiteX115" fmla="*/ 427386 w 2438797"/>
              <a:gd name="connsiteY115" fmla="*/ 53135 h 105002"/>
              <a:gd name="connsiteX116" fmla="*/ 453665 w 2438797"/>
              <a:gd name="connsiteY116" fmla="*/ 33080 h 105002"/>
              <a:gd name="connsiteX117" fmla="*/ 434071 w 2438797"/>
              <a:gd name="connsiteY117" fmla="*/ 53250 h 105002"/>
              <a:gd name="connsiteX118" fmla="*/ 453665 w 2438797"/>
              <a:gd name="connsiteY118" fmla="*/ 73536 h 105002"/>
              <a:gd name="connsiteX119" fmla="*/ 473144 w 2438797"/>
              <a:gd name="connsiteY119" fmla="*/ 53250 h 105002"/>
              <a:gd name="connsiteX120" fmla="*/ 453665 w 2438797"/>
              <a:gd name="connsiteY120" fmla="*/ 33080 h 105002"/>
              <a:gd name="connsiteX121" fmla="*/ 499539 w 2438797"/>
              <a:gd name="connsiteY121" fmla="*/ 33771 h 105002"/>
              <a:gd name="connsiteX122" fmla="*/ 499539 w 2438797"/>
              <a:gd name="connsiteY122" fmla="*/ 78608 h 105002"/>
              <a:gd name="connsiteX123" fmla="*/ 493084 w 2438797"/>
              <a:gd name="connsiteY123" fmla="*/ 78608 h 105002"/>
              <a:gd name="connsiteX124" fmla="*/ 493084 w 2438797"/>
              <a:gd name="connsiteY124" fmla="*/ 17289 h 105002"/>
              <a:gd name="connsiteX125" fmla="*/ 510028 w 2438797"/>
              <a:gd name="connsiteY125" fmla="*/ 0 h 105002"/>
              <a:gd name="connsiteX126" fmla="*/ 522361 w 2438797"/>
              <a:gd name="connsiteY126" fmla="*/ 3804 h 105002"/>
              <a:gd name="connsiteX127" fmla="*/ 522361 w 2438797"/>
              <a:gd name="connsiteY127" fmla="*/ 10258 h 105002"/>
              <a:gd name="connsiteX128" fmla="*/ 510374 w 2438797"/>
              <a:gd name="connsiteY128" fmla="*/ 6108 h 105002"/>
              <a:gd name="connsiteX129" fmla="*/ 499424 w 2438797"/>
              <a:gd name="connsiteY129" fmla="*/ 17058 h 105002"/>
              <a:gd name="connsiteX130" fmla="*/ 499424 w 2438797"/>
              <a:gd name="connsiteY130" fmla="*/ 27893 h 105002"/>
              <a:gd name="connsiteX131" fmla="*/ 520516 w 2438797"/>
              <a:gd name="connsiteY131" fmla="*/ 27893 h 105002"/>
              <a:gd name="connsiteX132" fmla="*/ 520516 w 2438797"/>
              <a:gd name="connsiteY132" fmla="*/ 33887 h 105002"/>
              <a:gd name="connsiteX133" fmla="*/ 499424 w 2438797"/>
              <a:gd name="connsiteY133" fmla="*/ 33887 h 105002"/>
              <a:gd name="connsiteX134" fmla="*/ 576879 w 2438797"/>
              <a:gd name="connsiteY134" fmla="*/ 73421 h 105002"/>
              <a:gd name="connsiteX135" fmla="*/ 593707 w 2438797"/>
              <a:gd name="connsiteY135" fmla="*/ 67427 h 105002"/>
              <a:gd name="connsiteX136" fmla="*/ 593707 w 2438797"/>
              <a:gd name="connsiteY136" fmla="*/ 74112 h 105002"/>
              <a:gd name="connsiteX137" fmla="*/ 576418 w 2438797"/>
              <a:gd name="connsiteY137" fmla="*/ 79530 h 105002"/>
              <a:gd name="connsiteX138" fmla="*/ 550023 w 2438797"/>
              <a:gd name="connsiteY138" fmla="*/ 53250 h 105002"/>
              <a:gd name="connsiteX139" fmla="*/ 576303 w 2438797"/>
              <a:gd name="connsiteY139" fmla="*/ 26971 h 105002"/>
              <a:gd name="connsiteX140" fmla="*/ 593246 w 2438797"/>
              <a:gd name="connsiteY140" fmla="*/ 32734 h 105002"/>
              <a:gd name="connsiteX141" fmla="*/ 593246 w 2438797"/>
              <a:gd name="connsiteY141" fmla="*/ 39880 h 105002"/>
              <a:gd name="connsiteX142" fmla="*/ 576764 w 2438797"/>
              <a:gd name="connsiteY142" fmla="*/ 33080 h 105002"/>
              <a:gd name="connsiteX143" fmla="*/ 556708 w 2438797"/>
              <a:gd name="connsiteY143" fmla="*/ 53250 h 105002"/>
              <a:gd name="connsiteX144" fmla="*/ 576994 w 2438797"/>
              <a:gd name="connsiteY144" fmla="*/ 73536 h 105002"/>
              <a:gd name="connsiteX145" fmla="*/ 612610 w 2438797"/>
              <a:gd name="connsiteY145" fmla="*/ 104541 h 105002"/>
              <a:gd name="connsiteX146" fmla="*/ 605809 w 2438797"/>
              <a:gd name="connsiteY146" fmla="*/ 104541 h 105002"/>
              <a:gd name="connsiteX147" fmla="*/ 621946 w 2438797"/>
              <a:gd name="connsiteY147" fmla="*/ 71116 h 105002"/>
              <a:gd name="connsiteX148" fmla="*/ 599470 w 2438797"/>
              <a:gd name="connsiteY148" fmla="*/ 27777 h 105002"/>
              <a:gd name="connsiteX149" fmla="*/ 607077 w 2438797"/>
              <a:gd name="connsiteY149" fmla="*/ 27777 h 105002"/>
              <a:gd name="connsiteX150" fmla="*/ 625519 w 2438797"/>
              <a:gd name="connsiteY150" fmla="*/ 63854 h 105002"/>
              <a:gd name="connsiteX151" fmla="*/ 643038 w 2438797"/>
              <a:gd name="connsiteY151" fmla="*/ 27777 h 105002"/>
              <a:gd name="connsiteX152" fmla="*/ 649839 w 2438797"/>
              <a:gd name="connsiteY152" fmla="*/ 27777 h 105002"/>
              <a:gd name="connsiteX153" fmla="*/ 612725 w 2438797"/>
              <a:gd name="connsiteY153" fmla="*/ 104541 h 105002"/>
              <a:gd name="connsiteX154" fmla="*/ 686722 w 2438797"/>
              <a:gd name="connsiteY154" fmla="*/ 79415 h 105002"/>
              <a:gd name="connsiteX155" fmla="*/ 666436 w 2438797"/>
              <a:gd name="connsiteY155" fmla="*/ 66736 h 105002"/>
              <a:gd name="connsiteX156" fmla="*/ 666436 w 2438797"/>
              <a:gd name="connsiteY156" fmla="*/ 78608 h 105002"/>
              <a:gd name="connsiteX157" fmla="*/ 659982 w 2438797"/>
              <a:gd name="connsiteY157" fmla="*/ 78608 h 105002"/>
              <a:gd name="connsiteX158" fmla="*/ 659982 w 2438797"/>
              <a:gd name="connsiteY158" fmla="*/ 807 h 105002"/>
              <a:gd name="connsiteX159" fmla="*/ 666436 w 2438797"/>
              <a:gd name="connsiteY159" fmla="*/ 807 h 105002"/>
              <a:gd name="connsiteX160" fmla="*/ 666436 w 2438797"/>
              <a:gd name="connsiteY160" fmla="*/ 39650 h 105002"/>
              <a:gd name="connsiteX161" fmla="*/ 686722 w 2438797"/>
              <a:gd name="connsiteY161" fmla="*/ 26971 h 105002"/>
              <a:gd name="connsiteX162" fmla="*/ 712195 w 2438797"/>
              <a:gd name="connsiteY162" fmla="*/ 53135 h 105002"/>
              <a:gd name="connsiteX163" fmla="*/ 686722 w 2438797"/>
              <a:gd name="connsiteY163" fmla="*/ 79530 h 105002"/>
              <a:gd name="connsiteX164" fmla="*/ 705510 w 2438797"/>
              <a:gd name="connsiteY164" fmla="*/ 53135 h 105002"/>
              <a:gd name="connsiteX165" fmla="*/ 686146 w 2438797"/>
              <a:gd name="connsiteY165" fmla="*/ 32964 h 105002"/>
              <a:gd name="connsiteX166" fmla="*/ 666552 w 2438797"/>
              <a:gd name="connsiteY166" fmla="*/ 53135 h 105002"/>
              <a:gd name="connsiteX167" fmla="*/ 686146 w 2438797"/>
              <a:gd name="connsiteY167" fmla="*/ 73421 h 105002"/>
              <a:gd name="connsiteX168" fmla="*/ 705510 w 2438797"/>
              <a:gd name="connsiteY168" fmla="*/ 53135 h 105002"/>
              <a:gd name="connsiteX169" fmla="*/ 722453 w 2438797"/>
              <a:gd name="connsiteY169" fmla="*/ 53481 h 105002"/>
              <a:gd name="connsiteX170" fmla="*/ 747464 w 2438797"/>
              <a:gd name="connsiteY170" fmla="*/ 26971 h 105002"/>
              <a:gd name="connsiteX171" fmla="*/ 771554 w 2438797"/>
              <a:gd name="connsiteY171" fmla="*/ 52559 h 105002"/>
              <a:gd name="connsiteX172" fmla="*/ 771323 w 2438797"/>
              <a:gd name="connsiteY172" fmla="*/ 55671 h 105002"/>
              <a:gd name="connsiteX173" fmla="*/ 729138 w 2438797"/>
              <a:gd name="connsiteY173" fmla="*/ 55671 h 105002"/>
              <a:gd name="connsiteX174" fmla="*/ 749424 w 2438797"/>
              <a:gd name="connsiteY174" fmla="*/ 73536 h 105002"/>
              <a:gd name="connsiteX175" fmla="*/ 767981 w 2438797"/>
              <a:gd name="connsiteY175" fmla="*/ 67312 h 105002"/>
              <a:gd name="connsiteX176" fmla="*/ 767981 w 2438797"/>
              <a:gd name="connsiteY176" fmla="*/ 73652 h 105002"/>
              <a:gd name="connsiteX177" fmla="*/ 749424 w 2438797"/>
              <a:gd name="connsiteY177" fmla="*/ 79415 h 105002"/>
              <a:gd name="connsiteX178" fmla="*/ 722338 w 2438797"/>
              <a:gd name="connsiteY178" fmla="*/ 53481 h 105002"/>
              <a:gd name="connsiteX179" fmla="*/ 764753 w 2438797"/>
              <a:gd name="connsiteY179" fmla="*/ 50369 h 105002"/>
              <a:gd name="connsiteX180" fmla="*/ 747464 w 2438797"/>
              <a:gd name="connsiteY180" fmla="*/ 32849 h 105002"/>
              <a:gd name="connsiteX181" fmla="*/ 729253 w 2438797"/>
              <a:gd name="connsiteY181" fmla="*/ 50369 h 105002"/>
              <a:gd name="connsiteX182" fmla="*/ 764753 w 2438797"/>
              <a:gd name="connsiteY182" fmla="*/ 50369 h 105002"/>
              <a:gd name="connsiteX183" fmla="*/ 792070 w 2438797"/>
              <a:gd name="connsiteY183" fmla="*/ 78608 h 105002"/>
              <a:gd name="connsiteX184" fmla="*/ 785616 w 2438797"/>
              <a:gd name="connsiteY184" fmla="*/ 78608 h 105002"/>
              <a:gd name="connsiteX185" fmla="*/ 785616 w 2438797"/>
              <a:gd name="connsiteY185" fmla="*/ 27777 h 105002"/>
              <a:gd name="connsiteX186" fmla="*/ 792070 w 2438797"/>
              <a:gd name="connsiteY186" fmla="*/ 27777 h 105002"/>
              <a:gd name="connsiteX187" fmla="*/ 792070 w 2438797"/>
              <a:gd name="connsiteY187" fmla="*/ 40802 h 105002"/>
              <a:gd name="connsiteX188" fmla="*/ 811204 w 2438797"/>
              <a:gd name="connsiteY188" fmla="*/ 26856 h 105002"/>
              <a:gd name="connsiteX189" fmla="*/ 811204 w 2438797"/>
              <a:gd name="connsiteY189" fmla="*/ 34117 h 105002"/>
              <a:gd name="connsiteX190" fmla="*/ 792070 w 2438797"/>
              <a:gd name="connsiteY190" fmla="*/ 54057 h 105002"/>
              <a:gd name="connsiteX191" fmla="*/ 792070 w 2438797"/>
              <a:gd name="connsiteY191" fmla="*/ 78492 h 105002"/>
              <a:gd name="connsiteX192" fmla="*/ 871830 w 2438797"/>
              <a:gd name="connsiteY192" fmla="*/ 79415 h 105002"/>
              <a:gd name="connsiteX193" fmla="*/ 851545 w 2438797"/>
              <a:gd name="connsiteY193" fmla="*/ 66736 h 105002"/>
              <a:gd name="connsiteX194" fmla="*/ 851545 w 2438797"/>
              <a:gd name="connsiteY194" fmla="*/ 78608 h 105002"/>
              <a:gd name="connsiteX195" fmla="*/ 845090 w 2438797"/>
              <a:gd name="connsiteY195" fmla="*/ 78608 h 105002"/>
              <a:gd name="connsiteX196" fmla="*/ 845090 w 2438797"/>
              <a:gd name="connsiteY196" fmla="*/ 807 h 105002"/>
              <a:gd name="connsiteX197" fmla="*/ 851545 w 2438797"/>
              <a:gd name="connsiteY197" fmla="*/ 807 h 105002"/>
              <a:gd name="connsiteX198" fmla="*/ 851545 w 2438797"/>
              <a:gd name="connsiteY198" fmla="*/ 39650 h 105002"/>
              <a:gd name="connsiteX199" fmla="*/ 871830 w 2438797"/>
              <a:gd name="connsiteY199" fmla="*/ 26971 h 105002"/>
              <a:gd name="connsiteX200" fmla="*/ 897303 w 2438797"/>
              <a:gd name="connsiteY200" fmla="*/ 53135 h 105002"/>
              <a:gd name="connsiteX201" fmla="*/ 871830 w 2438797"/>
              <a:gd name="connsiteY201" fmla="*/ 79530 h 105002"/>
              <a:gd name="connsiteX202" fmla="*/ 890618 w 2438797"/>
              <a:gd name="connsiteY202" fmla="*/ 53135 h 105002"/>
              <a:gd name="connsiteX203" fmla="*/ 871254 w 2438797"/>
              <a:gd name="connsiteY203" fmla="*/ 32964 h 105002"/>
              <a:gd name="connsiteX204" fmla="*/ 851660 w 2438797"/>
              <a:gd name="connsiteY204" fmla="*/ 53135 h 105002"/>
              <a:gd name="connsiteX205" fmla="*/ 871254 w 2438797"/>
              <a:gd name="connsiteY205" fmla="*/ 73421 h 105002"/>
              <a:gd name="connsiteX206" fmla="*/ 890618 w 2438797"/>
              <a:gd name="connsiteY206" fmla="*/ 53135 h 105002"/>
              <a:gd name="connsiteX207" fmla="*/ 947557 w 2438797"/>
              <a:gd name="connsiteY207" fmla="*/ 27663 h 105002"/>
              <a:gd name="connsiteX208" fmla="*/ 954011 w 2438797"/>
              <a:gd name="connsiteY208" fmla="*/ 27663 h 105002"/>
              <a:gd name="connsiteX209" fmla="*/ 954011 w 2438797"/>
              <a:gd name="connsiteY209" fmla="*/ 56247 h 105002"/>
              <a:gd name="connsiteX210" fmla="*/ 931766 w 2438797"/>
              <a:gd name="connsiteY210" fmla="*/ 79299 h 105002"/>
              <a:gd name="connsiteX211" fmla="*/ 909406 w 2438797"/>
              <a:gd name="connsiteY211" fmla="*/ 56247 h 105002"/>
              <a:gd name="connsiteX212" fmla="*/ 909406 w 2438797"/>
              <a:gd name="connsiteY212" fmla="*/ 27663 h 105002"/>
              <a:gd name="connsiteX213" fmla="*/ 915860 w 2438797"/>
              <a:gd name="connsiteY213" fmla="*/ 27663 h 105002"/>
              <a:gd name="connsiteX214" fmla="*/ 915860 w 2438797"/>
              <a:gd name="connsiteY214" fmla="*/ 56939 h 105002"/>
              <a:gd name="connsiteX215" fmla="*/ 931766 w 2438797"/>
              <a:gd name="connsiteY215" fmla="*/ 73306 h 105002"/>
              <a:gd name="connsiteX216" fmla="*/ 947557 w 2438797"/>
              <a:gd name="connsiteY216" fmla="*/ 56939 h 105002"/>
              <a:gd name="connsiteX217" fmla="*/ 947557 w 2438797"/>
              <a:gd name="connsiteY217" fmla="*/ 27663 h 105002"/>
              <a:gd name="connsiteX218" fmla="*/ 970609 w 2438797"/>
              <a:gd name="connsiteY218" fmla="*/ 692 h 105002"/>
              <a:gd name="connsiteX219" fmla="*/ 977063 w 2438797"/>
              <a:gd name="connsiteY219" fmla="*/ 692 h 105002"/>
              <a:gd name="connsiteX220" fmla="*/ 977063 w 2438797"/>
              <a:gd name="connsiteY220" fmla="*/ 78492 h 105002"/>
              <a:gd name="connsiteX221" fmla="*/ 970609 w 2438797"/>
              <a:gd name="connsiteY221" fmla="*/ 78492 h 105002"/>
              <a:gd name="connsiteX222" fmla="*/ 970609 w 2438797"/>
              <a:gd name="connsiteY222" fmla="*/ 692 h 105002"/>
              <a:gd name="connsiteX223" fmla="*/ 995159 w 2438797"/>
              <a:gd name="connsiteY223" fmla="*/ 692 h 105002"/>
              <a:gd name="connsiteX224" fmla="*/ 1001614 w 2438797"/>
              <a:gd name="connsiteY224" fmla="*/ 692 h 105002"/>
              <a:gd name="connsiteX225" fmla="*/ 1001614 w 2438797"/>
              <a:gd name="connsiteY225" fmla="*/ 78492 h 105002"/>
              <a:gd name="connsiteX226" fmla="*/ 995159 w 2438797"/>
              <a:gd name="connsiteY226" fmla="*/ 78492 h 105002"/>
              <a:gd name="connsiteX227" fmla="*/ 995159 w 2438797"/>
              <a:gd name="connsiteY227" fmla="*/ 692 h 105002"/>
              <a:gd name="connsiteX228" fmla="*/ 1025012 w 2438797"/>
              <a:gd name="connsiteY228" fmla="*/ 104426 h 105002"/>
              <a:gd name="connsiteX229" fmla="*/ 1018211 w 2438797"/>
              <a:gd name="connsiteY229" fmla="*/ 104426 h 105002"/>
              <a:gd name="connsiteX230" fmla="*/ 1034348 w 2438797"/>
              <a:gd name="connsiteY230" fmla="*/ 71000 h 105002"/>
              <a:gd name="connsiteX231" fmla="*/ 1011872 w 2438797"/>
              <a:gd name="connsiteY231" fmla="*/ 27663 h 105002"/>
              <a:gd name="connsiteX232" fmla="*/ 1019479 w 2438797"/>
              <a:gd name="connsiteY232" fmla="*/ 27663 h 105002"/>
              <a:gd name="connsiteX233" fmla="*/ 1037921 w 2438797"/>
              <a:gd name="connsiteY233" fmla="*/ 63739 h 105002"/>
              <a:gd name="connsiteX234" fmla="*/ 1055441 w 2438797"/>
              <a:gd name="connsiteY234" fmla="*/ 27663 h 105002"/>
              <a:gd name="connsiteX235" fmla="*/ 1062241 w 2438797"/>
              <a:gd name="connsiteY235" fmla="*/ 27663 h 105002"/>
              <a:gd name="connsiteX236" fmla="*/ 1025127 w 2438797"/>
              <a:gd name="connsiteY236" fmla="*/ 104426 h 105002"/>
              <a:gd name="connsiteX237" fmla="*/ 1070885 w 2438797"/>
              <a:gd name="connsiteY237" fmla="*/ 12333 h 105002"/>
              <a:gd name="connsiteX238" fmla="*/ 1075265 w 2438797"/>
              <a:gd name="connsiteY238" fmla="*/ 7722 h 105002"/>
              <a:gd name="connsiteX239" fmla="*/ 1078262 w 2438797"/>
              <a:gd name="connsiteY239" fmla="*/ 8645 h 105002"/>
              <a:gd name="connsiteX240" fmla="*/ 1083218 w 2438797"/>
              <a:gd name="connsiteY240" fmla="*/ 12218 h 105002"/>
              <a:gd name="connsiteX241" fmla="*/ 1078262 w 2438797"/>
              <a:gd name="connsiteY241" fmla="*/ 15791 h 105002"/>
              <a:gd name="connsiteX242" fmla="*/ 1075265 w 2438797"/>
              <a:gd name="connsiteY242" fmla="*/ 16828 h 105002"/>
              <a:gd name="connsiteX243" fmla="*/ 1070885 w 2438797"/>
              <a:gd name="connsiteY243" fmla="*/ 12333 h 105002"/>
              <a:gd name="connsiteX244" fmla="*/ 1072499 w 2438797"/>
              <a:gd name="connsiteY244" fmla="*/ 27547 h 105002"/>
              <a:gd name="connsiteX245" fmla="*/ 1079069 w 2438797"/>
              <a:gd name="connsiteY245" fmla="*/ 27547 h 105002"/>
              <a:gd name="connsiteX246" fmla="*/ 1079069 w 2438797"/>
              <a:gd name="connsiteY246" fmla="*/ 78377 h 105002"/>
              <a:gd name="connsiteX247" fmla="*/ 1072499 w 2438797"/>
              <a:gd name="connsiteY247" fmla="*/ 78377 h 105002"/>
              <a:gd name="connsiteX248" fmla="*/ 1072499 w 2438797"/>
              <a:gd name="connsiteY248" fmla="*/ 27547 h 105002"/>
              <a:gd name="connsiteX249" fmla="*/ 1103389 w 2438797"/>
              <a:gd name="connsiteY249" fmla="*/ 78377 h 105002"/>
              <a:gd name="connsiteX250" fmla="*/ 1096934 w 2438797"/>
              <a:gd name="connsiteY250" fmla="*/ 78377 h 105002"/>
              <a:gd name="connsiteX251" fmla="*/ 1096934 w 2438797"/>
              <a:gd name="connsiteY251" fmla="*/ 27547 h 105002"/>
              <a:gd name="connsiteX252" fmla="*/ 1103389 w 2438797"/>
              <a:gd name="connsiteY252" fmla="*/ 27547 h 105002"/>
              <a:gd name="connsiteX253" fmla="*/ 1103389 w 2438797"/>
              <a:gd name="connsiteY253" fmla="*/ 39189 h 105002"/>
              <a:gd name="connsiteX254" fmla="*/ 1122176 w 2438797"/>
              <a:gd name="connsiteY254" fmla="*/ 26741 h 105002"/>
              <a:gd name="connsiteX255" fmla="*/ 1142347 w 2438797"/>
              <a:gd name="connsiteY255" fmla="*/ 49331 h 105002"/>
              <a:gd name="connsiteX256" fmla="*/ 1142347 w 2438797"/>
              <a:gd name="connsiteY256" fmla="*/ 78377 h 105002"/>
              <a:gd name="connsiteX257" fmla="*/ 1135892 w 2438797"/>
              <a:gd name="connsiteY257" fmla="*/ 78377 h 105002"/>
              <a:gd name="connsiteX258" fmla="*/ 1135892 w 2438797"/>
              <a:gd name="connsiteY258" fmla="*/ 50253 h 105002"/>
              <a:gd name="connsiteX259" fmla="*/ 1120678 w 2438797"/>
              <a:gd name="connsiteY259" fmla="*/ 32964 h 105002"/>
              <a:gd name="connsiteX260" fmla="*/ 1103504 w 2438797"/>
              <a:gd name="connsiteY260" fmla="*/ 53020 h 105002"/>
              <a:gd name="connsiteX261" fmla="*/ 1103504 w 2438797"/>
              <a:gd name="connsiteY261" fmla="*/ 78492 h 105002"/>
              <a:gd name="connsiteX262" fmla="*/ 1180498 w 2438797"/>
              <a:gd name="connsiteY262" fmla="*/ 105002 h 105002"/>
              <a:gd name="connsiteX263" fmla="*/ 1159982 w 2438797"/>
              <a:gd name="connsiteY263" fmla="*/ 98087 h 105002"/>
              <a:gd name="connsiteX264" fmla="*/ 1159982 w 2438797"/>
              <a:gd name="connsiteY264" fmla="*/ 91056 h 105002"/>
              <a:gd name="connsiteX265" fmla="*/ 1180498 w 2438797"/>
              <a:gd name="connsiteY265" fmla="*/ 98894 h 105002"/>
              <a:gd name="connsiteX266" fmla="*/ 1200784 w 2438797"/>
              <a:gd name="connsiteY266" fmla="*/ 79645 h 105002"/>
              <a:gd name="connsiteX267" fmla="*/ 1200784 w 2438797"/>
              <a:gd name="connsiteY267" fmla="*/ 66620 h 105002"/>
              <a:gd name="connsiteX268" fmla="*/ 1180498 w 2438797"/>
              <a:gd name="connsiteY268" fmla="*/ 79184 h 105002"/>
              <a:gd name="connsiteX269" fmla="*/ 1155026 w 2438797"/>
              <a:gd name="connsiteY269" fmla="*/ 53135 h 105002"/>
              <a:gd name="connsiteX270" fmla="*/ 1180498 w 2438797"/>
              <a:gd name="connsiteY270" fmla="*/ 26625 h 105002"/>
              <a:gd name="connsiteX271" fmla="*/ 1200784 w 2438797"/>
              <a:gd name="connsiteY271" fmla="*/ 39304 h 105002"/>
              <a:gd name="connsiteX272" fmla="*/ 1200784 w 2438797"/>
              <a:gd name="connsiteY272" fmla="*/ 27432 h 105002"/>
              <a:gd name="connsiteX273" fmla="*/ 1207239 w 2438797"/>
              <a:gd name="connsiteY273" fmla="*/ 27432 h 105002"/>
              <a:gd name="connsiteX274" fmla="*/ 1207239 w 2438797"/>
              <a:gd name="connsiteY274" fmla="*/ 79069 h 105002"/>
              <a:gd name="connsiteX275" fmla="*/ 1180613 w 2438797"/>
              <a:gd name="connsiteY275" fmla="*/ 104887 h 105002"/>
              <a:gd name="connsiteX276" fmla="*/ 1181074 w 2438797"/>
              <a:gd name="connsiteY276" fmla="*/ 32734 h 105002"/>
              <a:gd name="connsiteX277" fmla="*/ 1161711 w 2438797"/>
              <a:gd name="connsiteY277" fmla="*/ 53020 h 105002"/>
              <a:gd name="connsiteX278" fmla="*/ 1181074 w 2438797"/>
              <a:gd name="connsiteY278" fmla="*/ 73190 h 105002"/>
              <a:gd name="connsiteX279" fmla="*/ 1200669 w 2438797"/>
              <a:gd name="connsiteY279" fmla="*/ 53020 h 105002"/>
              <a:gd name="connsiteX280" fmla="*/ 1181074 w 2438797"/>
              <a:gd name="connsiteY280" fmla="*/ 32734 h 105002"/>
              <a:gd name="connsiteX281" fmla="*/ 1218304 w 2438797"/>
              <a:gd name="connsiteY281" fmla="*/ 93361 h 105002"/>
              <a:gd name="connsiteX282" fmla="*/ 1225450 w 2438797"/>
              <a:gd name="connsiteY282" fmla="*/ 79069 h 105002"/>
              <a:gd name="connsiteX283" fmla="*/ 1221646 w 2438797"/>
              <a:gd name="connsiteY283" fmla="*/ 74228 h 105002"/>
              <a:gd name="connsiteX284" fmla="*/ 1226833 w 2438797"/>
              <a:gd name="connsiteY284" fmla="*/ 69387 h 105002"/>
              <a:gd name="connsiteX285" fmla="*/ 1232135 w 2438797"/>
              <a:gd name="connsiteY285" fmla="*/ 74573 h 105002"/>
              <a:gd name="connsiteX286" fmla="*/ 1230521 w 2438797"/>
              <a:gd name="connsiteY286" fmla="*/ 79645 h 105002"/>
              <a:gd name="connsiteX287" fmla="*/ 1223260 w 2438797"/>
              <a:gd name="connsiteY287" fmla="*/ 93476 h 105002"/>
              <a:gd name="connsiteX288" fmla="*/ 1218419 w 2438797"/>
              <a:gd name="connsiteY288" fmla="*/ 93476 h 105002"/>
              <a:gd name="connsiteX289" fmla="*/ 1267059 w 2438797"/>
              <a:gd name="connsiteY289" fmla="*/ 52790 h 105002"/>
              <a:gd name="connsiteX290" fmla="*/ 1293453 w 2438797"/>
              <a:gd name="connsiteY290" fmla="*/ 26625 h 105002"/>
              <a:gd name="connsiteX291" fmla="*/ 1319502 w 2438797"/>
              <a:gd name="connsiteY291" fmla="*/ 52790 h 105002"/>
              <a:gd name="connsiteX292" fmla="*/ 1293453 w 2438797"/>
              <a:gd name="connsiteY292" fmla="*/ 79184 h 105002"/>
              <a:gd name="connsiteX293" fmla="*/ 1267059 w 2438797"/>
              <a:gd name="connsiteY293" fmla="*/ 52790 h 105002"/>
              <a:gd name="connsiteX294" fmla="*/ 1293338 w 2438797"/>
              <a:gd name="connsiteY294" fmla="*/ 32734 h 105002"/>
              <a:gd name="connsiteX295" fmla="*/ 1273744 w 2438797"/>
              <a:gd name="connsiteY295" fmla="*/ 52904 h 105002"/>
              <a:gd name="connsiteX296" fmla="*/ 1293338 w 2438797"/>
              <a:gd name="connsiteY296" fmla="*/ 73190 h 105002"/>
              <a:gd name="connsiteX297" fmla="*/ 1312817 w 2438797"/>
              <a:gd name="connsiteY297" fmla="*/ 52904 h 105002"/>
              <a:gd name="connsiteX298" fmla="*/ 1293338 w 2438797"/>
              <a:gd name="connsiteY298" fmla="*/ 32734 h 105002"/>
              <a:gd name="connsiteX299" fmla="*/ 1340134 w 2438797"/>
              <a:gd name="connsiteY299" fmla="*/ 78262 h 105002"/>
              <a:gd name="connsiteX300" fmla="*/ 1333679 w 2438797"/>
              <a:gd name="connsiteY300" fmla="*/ 78262 h 105002"/>
              <a:gd name="connsiteX301" fmla="*/ 1333679 w 2438797"/>
              <a:gd name="connsiteY301" fmla="*/ 27432 h 105002"/>
              <a:gd name="connsiteX302" fmla="*/ 1340134 w 2438797"/>
              <a:gd name="connsiteY302" fmla="*/ 27432 h 105002"/>
              <a:gd name="connsiteX303" fmla="*/ 1340134 w 2438797"/>
              <a:gd name="connsiteY303" fmla="*/ 40457 h 105002"/>
              <a:gd name="connsiteX304" fmla="*/ 1359267 w 2438797"/>
              <a:gd name="connsiteY304" fmla="*/ 26510 h 105002"/>
              <a:gd name="connsiteX305" fmla="*/ 1359267 w 2438797"/>
              <a:gd name="connsiteY305" fmla="*/ 33771 h 105002"/>
              <a:gd name="connsiteX306" fmla="*/ 1340134 w 2438797"/>
              <a:gd name="connsiteY306" fmla="*/ 53711 h 105002"/>
              <a:gd name="connsiteX307" fmla="*/ 1340134 w 2438797"/>
              <a:gd name="connsiteY307" fmla="*/ 78146 h 105002"/>
              <a:gd name="connsiteX308" fmla="*/ 1406755 w 2438797"/>
              <a:gd name="connsiteY308" fmla="*/ 73767 h 105002"/>
              <a:gd name="connsiteX309" fmla="*/ 1418742 w 2438797"/>
              <a:gd name="connsiteY309" fmla="*/ 65122 h 105002"/>
              <a:gd name="connsiteX310" fmla="*/ 1412633 w 2438797"/>
              <a:gd name="connsiteY310" fmla="*/ 57630 h 105002"/>
              <a:gd name="connsiteX311" fmla="*/ 1399608 w 2438797"/>
              <a:gd name="connsiteY311" fmla="*/ 52559 h 105002"/>
              <a:gd name="connsiteX312" fmla="*/ 1390272 w 2438797"/>
              <a:gd name="connsiteY312" fmla="*/ 40457 h 105002"/>
              <a:gd name="connsiteX313" fmla="*/ 1407446 w 2438797"/>
              <a:gd name="connsiteY313" fmla="*/ 26510 h 105002"/>
              <a:gd name="connsiteX314" fmla="*/ 1422891 w 2438797"/>
              <a:gd name="connsiteY314" fmla="*/ 31351 h 105002"/>
              <a:gd name="connsiteX315" fmla="*/ 1422891 w 2438797"/>
              <a:gd name="connsiteY315" fmla="*/ 38151 h 105002"/>
              <a:gd name="connsiteX316" fmla="*/ 1407561 w 2438797"/>
              <a:gd name="connsiteY316" fmla="*/ 31812 h 105002"/>
              <a:gd name="connsiteX317" fmla="*/ 1396727 w 2438797"/>
              <a:gd name="connsiteY317" fmla="*/ 39765 h 105002"/>
              <a:gd name="connsiteX318" fmla="*/ 1402720 w 2438797"/>
              <a:gd name="connsiteY318" fmla="*/ 47026 h 105002"/>
              <a:gd name="connsiteX319" fmla="*/ 1415745 w 2438797"/>
              <a:gd name="connsiteY319" fmla="*/ 52098 h 105002"/>
              <a:gd name="connsiteX320" fmla="*/ 1425081 w 2438797"/>
              <a:gd name="connsiteY320" fmla="*/ 63969 h 105002"/>
              <a:gd name="connsiteX321" fmla="*/ 1406639 w 2438797"/>
              <a:gd name="connsiteY321" fmla="*/ 79069 h 105002"/>
              <a:gd name="connsiteX322" fmla="*/ 1389235 w 2438797"/>
              <a:gd name="connsiteY322" fmla="*/ 73652 h 105002"/>
              <a:gd name="connsiteX323" fmla="*/ 1389235 w 2438797"/>
              <a:gd name="connsiteY323" fmla="*/ 66620 h 105002"/>
              <a:gd name="connsiteX324" fmla="*/ 1406755 w 2438797"/>
              <a:gd name="connsiteY324" fmla="*/ 73767 h 105002"/>
              <a:gd name="connsiteX325" fmla="*/ 1445136 w 2438797"/>
              <a:gd name="connsiteY325" fmla="*/ 78262 h 105002"/>
              <a:gd name="connsiteX326" fmla="*/ 1438682 w 2438797"/>
              <a:gd name="connsiteY326" fmla="*/ 78262 h 105002"/>
              <a:gd name="connsiteX327" fmla="*/ 1438682 w 2438797"/>
              <a:gd name="connsiteY327" fmla="*/ 461 h 105002"/>
              <a:gd name="connsiteX328" fmla="*/ 1445136 w 2438797"/>
              <a:gd name="connsiteY328" fmla="*/ 461 h 105002"/>
              <a:gd name="connsiteX329" fmla="*/ 1445136 w 2438797"/>
              <a:gd name="connsiteY329" fmla="*/ 39073 h 105002"/>
              <a:gd name="connsiteX330" fmla="*/ 1463924 w 2438797"/>
              <a:gd name="connsiteY330" fmla="*/ 26625 h 105002"/>
              <a:gd name="connsiteX331" fmla="*/ 1484094 w 2438797"/>
              <a:gd name="connsiteY331" fmla="*/ 49216 h 105002"/>
              <a:gd name="connsiteX332" fmla="*/ 1484094 w 2438797"/>
              <a:gd name="connsiteY332" fmla="*/ 78262 h 105002"/>
              <a:gd name="connsiteX333" fmla="*/ 1477640 w 2438797"/>
              <a:gd name="connsiteY333" fmla="*/ 78262 h 105002"/>
              <a:gd name="connsiteX334" fmla="*/ 1477640 w 2438797"/>
              <a:gd name="connsiteY334" fmla="*/ 50138 h 105002"/>
              <a:gd name="connsiteX335" fmla="*/ 1462425 w 2438797"/>
              <a:gd name="connsiteY335" fmla="*/ 32849 h 105002"/>
              <a:gd name="connsiteX336" fmla="*/ 1445252 w 2438797"/>
              <a:gd name="connsiteY336" fmla="*/ 52904 h 105002"/>
              <a:gd name="connsiteX337" fmla="*/ 1445252 w 2438797"/>
              <a:gd name="connsiteY337" fmla="*/ 78377 h 105002"/>
              <a:gd name="connsiteX338" fmla="*/ 1542416 w 2438797"/>
              <a:gd name="connsiteY338" fmla="*/ 66506 h 105002"/>
              <a:gd name="connsiteX339" fmla="*/ 1522130 w 2438797"/>
              <a:gd name="connsiteY339" fmla="*/ 79069 h 105002"/>
              <a:gd name="connsiteX340" fmla="*/ 1496658 w 2438797"/>
              <a:gd name="connsiteY340" fmla="*/ 53020 h 105002"/>
              <a:gd name="connsiteX341" fmla="*/ 1522130 w 2438797"/>
              <a:gd name="connsiteY341" fmla="*/ 26510 h 105002"/>
              <a:gd name="connsiteX342" fmla="*/ 1542416 w 2438797"/>
              <a:gd name="connsiteY342" fmla="*/ 39189 h 105002"/>
              <a:gd name="connsiteX343" fmla="*/ 1542416 w 2438797"/>
              <a:gd name="connsiteY343" fmla="*/ 27317 h 105002"/>
              <a:gd name="connsiteX344" fmla="*/ 1548871 w 2438797"/>
              <a:gd name="connsiteY344" fmla="*/ 27317 h 105002"/>
              <a:gd name="connsiteX345" fmla="*/ 1548871 w 2438797"/>
              <a:gd name="connsiteY345" fmla="*/ 78146 h 105002"/>
              <a:gd name="connsiteX346" fmla="*/ 1542416 w 2438797"/>
              <a:gd name="connsiteY346" fmla="*/ 78146 h 105002"/>
              <a:gd name="connsiteX347" fmla="*/ 1542416 w 2438797"/>
              <a:gd name="connsiteY347" fmla="*/ 66390 h 105002"/>
              <a:gd name="connsiteX348" fmla="*/ 1503343 w 2438797"/>
              <a:gd name="connsiteY348" fmla="*/ 52904 h 105002"/>
              <a:gd name="connsiteX349" fmla="*/ 1522707 w 2438797"/>
              <a:gd name="connsiteY349" fmla="*/ 73075 h 105002"/>
              <a:gd name="connsiteX350" fmla="*/ 1542301 w 2438797"/>
              <a:gd name="connsiteY350" fmla="*/ 52904 h 105002"/>
              <a:gd name="connsiteX351" fmla="*/ 1522707 w 2438797"/>
              <a:gd name="connsiteY351" fmla="*/ 32619 h 105002"/>
              <a:gd name="connsiteX352" fmla="*/ 1503343 w 2438797"/>
              <a:gd name="connsiteY352" fmla="*/ 52904 h 105002"/>
              <a:gd name="connsiteX353" fmla="*/ 1573306 w 2438797"/>
              <a:gd name="connsiteY353" fmla="*/ 78262 h 105002"/>
              <a:gd name="connsiteX354" fmla="*/ 1566851 w 2438797"/>
              <a:gd name="connsiteY354" fmla="*/ 78262 h 105002"/>
              <a:gd name="connsiteX355" fmla="*/ 1566851 w 2438797"/>
              <a:gd name="connsiteY355" fmla="*/ 27432 h 105002"/>
              <a:gd name="connsiteX356" fmla="*/ 1573306 w 2438797"/>
              <a:gd name="connsiteY356" fmla="*/ 27432 h 105002"/>
              <a:gd name="connsiteX357" fmla="*/ 1573306 w 2438797"/>
              <a:gd name="connsiteY357" fmla="*/ 40457 h 105002"/>
              <a:gd name="connsiteX358" fmla="*/ 1592439 w 2438797"/>
              <a:gd name="connsiteY358" fmla="*/ 26510 h 105002"/>
              <a:gd name="connsiteX359" fmla="*/ 1592439 w 2438797"/>
              <a:gd name="connsiteY359" fmla="*/ 33771 h 105002"/>
              <a:gd name="connsiteX360" fmla="*/ 1573306 w 2438797"/>
              <a:gd name="connsiteY360" fmla="*/ 53711 h 105002"/>
              <a:gd name="connsiteX361" fmla="*/ 1573306 w 2438797"/>
              <a:gd name="connsiteY361" fmla="*/ 78146 h 105002"/>
              <a:gd name="connsiteX362" fmla="*/ 1600507 w 2438797"/>
              <a:gd name="connsiteY362" fmla="*/ 12218 h 105002"/>
              <a:gd name="connsiteX363" fmla="*/ 1604887 w 2438797"/>
              <a:gd name="connsiteY363" fmla="*/ 7607 h 105002"/>
              <a:gd name="connsiteX364" fmla="*/ 1607884 w 2438797"/>
              <a:gd name="connsiteY364" fmla="*/ 8529 h 105002"/>
              <a:gd name="connsiteX365" fmla="*/ 1612840 w 2438797"/>
              <a:gd name="connsiteY365" fmla="*/ 12102 h 105002"/>
              <a:gd name="connsiteX366" fmla="*/ 1607884 w 2438797"/>
              <a:gd name="connsiteY366" fmla="*/ 15675 h 105002"/>
              <a:gd name="connsiteX367" fmla="*/ 1604887 w 2438797"/>
              <a:gd name="connsiteY367" fmla="*/ 16713 h 105002"/>
              <a:gd name="connsiteX368" fmla="*/ 1600507 w 2438797"/>
              <a:gd name="connsiteY368" fmla="*/ 12218 h 105002"/>
              <a:gd name="connsiteX369" fmla="*/ 1602121 w 2438797"/>
              <a:gd name="connsiteY369" fmla="*/ 27432 h 105002"/>
              <a:gd name="connsiteX370" fmla="*/ 1608691 w 2438797"/>
              <a:gd name="connsiteY370" fmla="*/ 27432 h 105002"/>
              <a:gd name="connsiteX371" fmla="*/ 1608691 w 2438797"/>
              <a:gd name="connsiteY371" fmla="*/ 78262 h 105002"/>
              <a:gd name="connsiteX372" fmla="*/ 1602121 w 2438797"/>
              <a:gd name="connsiteY372" fmla="*/ 78262 h 105002"/>
              <a:gd name="connsiteX373" fmla="*/ 1602121 w 2438797"/>
              <a:gd name="connsiteY373" fmla="*/ 27432 h 105002"/>
              <a:gd name="connsiteX374" fmla="*/ 1633011 w 2438797"/>
              <a:gd name="connsiteY374" fmla="*/ 78262 h 105002"/>
              <a:gd name="connsiteX375" fmla="*/ 1626556 w 2438797"/>
              <a:gd name="connsiteY375" fmla="*/ 78262 h 105002"/>
              <a:gd name="connsiteX376" fmla="*/ 1626556 w 2438797"/>
              <a:gd name="connsiteY376" fmla="*/ 27432 h 105002"/>
              <a:gd name="connsiteX377" fmla="*/ 1633011 w 2438797"/>
              <a:gd name="connsiteY377" fmla="*/ 27432 h 105002"/>
              <a:gd name="connsiteX378" fmla="*/ 1633011 w 2438797"/>
              <a:gd name="connsiteY378" fmla="*/ 39073 h 105002"/>
              <a:gd name="connsiteX379" fmla="*/ 1651798 w 2438797"/>
              <a:gd name="connsiteY379" fmla="*/ 26625 h 105002"/>
              <a:gd name="connsiteX380" fmla="*/ 1671969 w 2438797"/>
              <a:gd name="connsiteY380" fmla="*/ 49216 h 105002"/>
              <a:gd name="connsiteX381" fmla="*/ 1671969 w 2438797"/>
              <a:gd name="connsiteY381" fmla="*/ 78262 h 105002"/>
              <a:gd name="connsiteX382" fmla="*/ 1665514 w 2438797"/>
              <a:gd name="connsiteY382" fmla="*/ 78262 h 105002"/>
              <a:gd name="connsiteX383" fmla="*/ 1665514 w 2438797"/>
              <a:gd name="connsiteY383" fmla="*/ 50138 h 105002"/>
              <a:gd name="connsiteX384" fmla="*/ 1650300 w 2438797"/>
              <a:gd name="connsiteY384" fmla="*/ 32849 h 105002"/>
              <a:gd name="connsiteX385" fmla="*/ 1633126 w 2438797"/>
              <a:gd name="connsiteY385" fmla="*/ 52904 h 105002"/>
              <a:gd name="connsiteX386" fmla="*/ 1633126 w 2438797"/>
              <a:gd name="connsiteY386" fmla="*/ 78377 h 105002"/>
              <a:gd name="connsiteX387" fmla="*/ 1710120 w 2438797"/>
              <a:gd name="connsiteY387" fmla="*/ 104887 h 105002"/>
              <a:gd name="connsiteX388" fmla="*/ 1689604 w 2438797"/>
              <a:gd name="connsiteY388" fmla="*/ 97971 h 105002"/>
              <a:gd name="connsiteX389" fmla="*/ 1689604 w 2438797"/>
              <a:gd name="connsiteY389" fmla="*/ 90941 h 105002"/>
              <a:gd name="connsiteX390" fmla="*/ 1710120 w 2438797"/>
              <a:gd name="connsiteY390" fmla="*/ 98778 h 105002"/>
              <a:gd name="connsiteX391" fmla="*/ 1730406 w 2438797"/>
              <a:gd name="connsiteY391" fmla="*/ 79530 h 105002"/>
              <a:gd name="connsiteX392" fmla="*/ 1730406 w 2438797"/>
              <a:gd name="connsiteY392" fmla="*/ 66506 h 105002"/>
              <a:gd name="connsiteX393" fmla="*/ 1710120 w 2438797"/>
              <a:gd name="connsiteY393" fmla="*/ 79069 h 105002"/>
              <a:gd name="connsiteX394" fmla="*/ 1684648 w 2438797"/>
              <a:gd name="connsiteY394" fmla="*/ 53020 h 105002"/>
              <a:gd name="connsiteX395" fmla="*/ 1710120 w 2438797"/>
              <a:gd name="connsiteY395" fmla="*/ 26510 h 105002"/>
              <a:gd name="connsiteX396" fmla="*/ 1730406 w 2438797"/>
              <a:gd name="connsiteY396" fmla="*/ 39189 h 105002"/>
              <a:gd name="connsiteX397" fmla="*/ 1730406 w 2438797"/>
              <a:gd name="connsiteY397" fmla="*/ 27317 h 105002"/>
              <a:gd name="connsiteX398" fmla="*/ 1736861 w 2438797"/>
              <a:gd name="connsiteY398" fmla="*/ 27317 h 105002"/>
              <a:gd name="connsiteX399" fmla="*/ 1736861 w 2438797"/>
              <a:gd name="connsiteY399" fmla="*/ 78953 h 105002"/>
              <a:gd name="connsiteX400" fmla="*/ 1710235 w 2438797"/>
              <a:gd name="connsiteY400" fmla="*/ 104771 h 105002"/>
              <a:gd name="connsiteX401" fmla="*/ 1710696 w 2438797"/>
              <a:gd name="connsiteY401" fmla="*/ 32619 h 105002"/>
              <a:gd name="connsiteX402" fmla="*/ 1691333 w 2438797"/>
              <a:gd name="connsiteY402" fmla="*/ 52904 h 105002"/>
              <a:gd name="connsiteX403" fmla="*/ 1710696 w 2438797"/>
              <a:gd name="connsiteY403" fmla="*/ 73075 h 105002"/>
              <a:gd name="connsiteX404" fmla="*/ 1730291 w 2438797"/>
              <a:gd name="connsiteY404" fmla="*/ 52904 h 105002"/>
              <a:gd name="connsiteX405" fmla="*/ 1710696 w 2438797"/>
              <a:gd name="connsiteY405" fmla="*/ 32619 h 105002"/>
              <a:gd name="connsiteX406" fmla="*/ 1777548 w 2438797"/>
              <a:gd name="connsiteY406" fmla="*/ 12102 h 105002"/>
              <a:gd name="connsiteX407" fmla="*/ 1781928 w 2438797"/>
              <a:gd name="connsiteY407" fmla="*/ 7492 h 105002"/>
              <a:gd name="connsiteX408" fmla="*/ 1784924 w 2438797"/>
              <a:gd name="connsiteY408" fmla="*/ 8414 h 105002"/>
              <a:gd name="connsiteX409" fmla="*/ 1789881 w 2438797"/>
              <a:gd name="connsiteY409" fmla="*/ 11987 h 105002"/>
              <a:gd name="connsiteX410" fmla="*/ 1784924 w 2438797"/>
              <a:gd name="connsiteY410" fmla="*/ 15560 h 105002"/>
              <a:gd name="connsiteX411" fmla="*/ 1781928 w 2438797"/>
              <a:gd name="connsiteY411" fmla="*/ 16598 h 105002"/>
              <a:gd name="connsiteX412" fmla="*/ 1777548 w 2438797"/>
              <a:gd name="connsiteY412" fmla="*/ 12102 h 105002"/>
              <a:gd name="connsiteX413" fmla="*/ 1779161 w 2438797"/>
              <a:gd name="connsiteY413" fmla="*/ 27317 h 105002"/>
              <a:gd name="connsiteX414" fmla="*/ 1785731 w 2438797"/>
              <a:gd name="connsiteY414" fmla="*/ 27317 h 105002"/>
              <a:gd name="connsiteX415" fmla="*/ 1785731 w 2438797"/>
              <a:gd name="connsiteY415" fmla="*/ 78146 h 105002"/>
              <a:gd name="connsiteX416" fmla="*/ 1779161 w 2438797"/>
              <a:gd name="connsiteY416" fmla="*/ 78146 h 105002"/>
              <a:gd name="connsiteX417" fmla="*/ 1779161 w 2438797"/>
              <a:gd name="connsiteY417" fmla="*/ 27317 h 105002"/>
              <a:gd name="connsiteX418" fmla="*/ 1810051 w 2438797"/>
              <a:gd name="connsiteY418" fmla="*/ 78146 h 105002"/>
              <a:gd name="connsiteX419" fmla="*/ 1803596 w 2438797"/>
              <a:gd name="connsiteY419" fmla="*/ 78146 h 105002"/>
              <a:gd name="connsiteX420" fmla="*/ 1803596 w 2438797"/>
              <a:gd name="connsiteY420" fmla="*/ 27317 h 105002"/>
              <a:gd name="connsiteX421" fmla="*/ 1810051 w 2438797"/>
              <a:gd name="connsiteY421" fmla="*/ 27317 h 105002"/>
              <a:gd name="connsiteX422" fmla="*/ 1810051 w 2438797"/>
              <a:gd name="connsiteY422" fmla="*/ 38958 h 105002"/>
              <a:gd name="connsiteX423" fmla="*/ 1828838 w 2438797"/>
              <a:gd name="connsiteY423" fmla="*/ 26510 h 105002"/>
              <a:gd name="connsiteX424" fmla="*/ 1849009 w 2438797"/>
              <a:gd name="connsiteY424" fmla="*/ 49101 h 105002"/>
              <a:gd name="connsiteX425" fmla="*/ 1849009 w 2438797"/>
              <a:gd name="connsiteY425" fmla="*/ 78146 h 105002"/>
              <a:gd name="connsiteX426" fmla="*/ 1842554 w 2438797"/>
              <a:gd name="connsiteY426" fmla="*/ 78146 h 105002"/>
              <a:gd name="connsiteX427" fmla="*/ 1842554 w 2438797"/>
              <a:gd name="connsiteY427" fmla="*/ 50023 h 105002"/>
              <a:gd name="connsiteX428" fmla="*/ 1827340 w 2438797"/>
              <a:gd name="connsiteY428" fmla="*/ 32734 h 105002"/>
              <a:gd name="connsiteX429" fmla="*/ 1810166 w 2438797"/>
              <a:gd name="connsiteY429" fmla="*/ 52790 h 105002"/>
              <a:gd name="connsiteX430" fmla="*/ 1810166 w 2438797"/>
              <a:gd name="connsiteY430" fmla="*/ 78262 h 105002"/>
              <a:gd name="connsiteX431" fmla="*/ 1907331 w 2438797"/>
              <a:gd name="connsiteY431" fmla="*/ 66390 h 105002"/>
              <a:gd name="connsiteX432" fmla="*/ 1887045 w 2438797"/>
              <a:gd name="connsiteY432" fmla="*/ 78953 h 105002"/>
              <a:gd name="connsiteX433" fmla="*/ 1861572 w 2438797"/>
              <a:gd name="connsiteY433" fmla="*/ 52904 h 105002"/>
              <a:gd name="connsiteX434" fmla="*/ 1887045 w 2438797"/>
              <a:gd name="connsiteY434" fmla="*/ 26394 h 105002"/>
              <a:gd name="connsiteX435" fmla="*/ 1907331 w 2438797"/>
              <a:gd name="connsiteY435" fmla="*/ 39073 h 105002"/>
              <a:gd name="connsiteX436" fmla="*/ 1907331 w 2438797"/>
              <a:gd name="connsiteY436" fmla="*/ 27201 h 105002"/>
              <a:gd name="connsiteX437" fmla="*/ 1913786 w 2438797"/>
              <a:gd name="connsiteY437" fmla="*/ 27201 h 105002"/>
              <a:gd name="connsiteX438" fmla="*/ 1913786 w 2438797"/>
              <a:gd name="connsiteY438" fmla="*/ 78032 h 105002"/>
              <a:gd name="connsiteX439" fmla="*/ 1907331 w 2438797"/>
              <a:gd name="connsiteY439" fmla="*/ 78032 h 105002"/>
              <a:gd name="connsiteX440" fmla="*/ 1907331 w 2438797"/>
              <a:gd name="connsiteY440" fmla="*/ 66275 h 105002"/>
              <a:gd name="connsiteX441" fmla="*/ 1868258 w 2438797"/>
              <a:gd name="connsiteY441" fmla="*/ 52790 h 105002"/>
              <a:gd name="connsiteX442" fmla="*/ 1887621 w 2438797"/>
              <a:gd name="connsiteY442" fmla="*/ 72960 h 105002"/>
              <a:gd name="connsiteX443" fmla="*/ 1907216 w 2438797"/>
              <a:gd name="connsiteY443" fmla="*/ 52790 h 105002"/>
              <a:gd name="connsiteX444" fmla="*/ 1887621 w 2438797"/>
              <a:gd name="connsiteY444" fmla="*/ 32504 h 105002"/>
              <a:gd name="connsiteX445" fmla="*/ 1868258 w 2438797"/>
              <a:gd name="connsiteY445" fmla="*/ 52790 h 105002"/>
              <a:gd name="connsiteX446" fmla="*/ 1938221 w 2438797"/>
              <a:gd name="connsiteY446" fmla="*/ 66275 h 105002"/>
              <a:gd name="connsiteX447" fmla="*/ 1938221 w 2438797"/>
              <a:gd name="connsiteY447" fmla="*/ 104080 h 105002"/>
              <a:gd name="connsiteX448" fmla="*/ 1931766 w 2438797"/>
              <a:gd name="connsiteY448" fmla="*/ 104080 h 105002"/>
              <a:gd name="connsiteX449" fmla="*/ 1931766 w 2438797"/>
              <a:gd name="connsiteY449" fmla="*/ 27317 h 105002"/>
              <a:gd name="connsiteX450" fmla="*/ 1938221 w 2438797"/>
              <a:gd name="connsiteY450" fmla="*/ 27317 h 105002"/>
              <a:gd name="connsiteX451" fmla="*/ 1938221 w 2438797"/>
              <a:gd name="connsiteY451" fmla="*/ 39189 h 105002"/>
              <a:gd name="connsiteX452" fmla="*/ 1958507 w 2438797"/>
              <a:gd name="connsiteY452" fmla="*/ 26510 h 105002"/>
              <a:gd name="connsiteX453" fmla="*/ 1983979 w 2438797"/>
              <a:gd name="connsiteY453" fmla="*/ 52674 h 105002"/>
              <a:gd name="connsiteX454" fmla="*/ 1958507 w 2438797"/>
              <a:gd name="connsiteY454" fmla="*/ 79069 h 105002"/>
              <a:gd name="connsiteX455" fmla="*/ 1938221 w 2438797"/>
              <a:gd name="connsiteY455" fmla="*/ 66390 h 105002"/>
              <a:gd name="connsiteX456" fmla="*/ 1957815 w 2438797"/>
              <a:gd name="connsiteY456" fmla="*/ 32504 h 105002"/>
              <a:gd name="connsiteX457" fmla="*/ 1938221 w 2438797"/>
              <a:gd name="connsiteY457" fmla="*/ 52674 h 105002"/>
              <a:gd name="connsiteX458" fmla="*/ 1957815 w 2438797"/>
              <a:gd name="connsiteY458" fmla="*/ 72960 h 105002"/>
              <a:gd name="connsiteX459" fmla="*/ 1977179 w 2438797"/>
              <a:gd name="connsiteY459" fmla="*/ 52674 h 105002"/>
              <a:gd name="connsiteX460" fmla="*/ 1957815 w 2438797"/>
              <a:gd name="connsiteY460" fmla="*/ 32504 h 105002"/>
              <a:gd name="connsiteX461" fmla="*/ 2004496 w 2438797"/>
              <a:gd name="connsiteY461" fmla="*/ 66275 h 105002"/>
              <a:gd name="connsiteX462" fmla="*/ 2004496 w 2438797"/>
              <a:gd name="connsiteY462" fmla="*/ 104080 h 105002"/>
              <a:gd name="connsiteX463" fmla="*/ 1998041 w 2438797"/>
              <a:gd name="connsiteY463" fmla="*/ 104080 h 105002"/>
              <a:gd name="connsiteX464" fmla="*/ 1998041 w 2438797"/>
              <a:gd name="connsiteY464" fmla="*/ 27317 h 105002"/>
              <a:gd name="connsiteX465" fmla="*/ 2004496 w 2438797"/>
              <a:gd name="connsiteY465" fmla="*/ 27317 h 105002"/>
              <a:gd name="connsiteX466" fmla="*/ 2004496 w 2438797"/>
              <a:gd name="connsiteY466" fmla="*/ 39189 h 105002"/>
              <a:gd name="connsiteX467" fmla="*/ 2024781 w 2438797"/>
              <a:gd name="connsiteY467" fmla="*/ 26510 h 105002"/>
              <a:gd name="connsiteX468" fmla="*/ 2050254 w 2438797"/>
              <a:gd name="connsiteY468" fmla="*/ 52674 h 105002"/>
              <a:gd name="connsiteX469" fmla="*/ 2024781 w 2438797"/>
              <a:gd name="connsiteY469" fmla="*/ 79069 h 105002"/>
              <a:gd name="connsiteX470" fmla="*/ 2004496 w 2438797"/>
              <a:gd name="connsiteY470" fmla="*/ 66390 h 105002"/>
              <a:gd name="connsiteX471" fmla="*/ 2024090 w 2438797"/>
              <a:gd name="connsiteY471" fmla="*/ 32504 h 105002"/>
              <a:gd name="connsiteX472" fmla="*/ 2004496 w 2438797"/>
              <a:gd name="connsiteY472" fmla="*/ 52674 h 105002"/>
              <a:gd name="connsiteX473" fmla="*/ 2024090 w 2438797"/>
              <a:gd name="connsiteY473" fmla="*/ 72960 h 105002"/>
              <a:gd name="connsiteX474" fmla="*/ 2043454 w 2438797"/>
              <a:gd name="connsiteY474" fmla="*/ 52674 h 105002"/>
              <a:gd name="connsiteX475" fmla="*/ 2024090 w 2438797"/>
              <a:gd name="connsiteY475" fmla="*/ 32504 h 105002"/>
              <a:gd name="connsiteX476" fmla="*/ 2070770 w 2438797"/>
              <a:gd name="connsiteY476" fmla="*/ 78032 h 105002"/>
              <a:gd name="connsiteX477" fmla="*/ 2064316 w 2438797"/>
              <a:gd name="connsiteY477" fmla="*/ 78032 h 105002"/>
              <a:gd name="connsiteX478" fmla="*/ 2064316 w 2438797"/>
              <a:gd name="connsiteY478" fmla="*/ 27201 h 105002"/>
              <a:gd name="connsiteX479" fmla="*/ 2070770 w 2438797"/>
              <a:gd name="connsiteY479" fmla="*/ 27201 h 105002"/>
              <a:gd name="connsiteX480" fmla="*/ 2070770 w 2438797"/>
              <a:gd name="connsiteY480" fmla="*/ 40226 h 105002"/>
              <a:gd name="connsiteX481" fmla="*/ 2089904 w 2438797"/>
              <a:gd name="connsiteY481" fmla="*/ 26279 h 105002"/>
              <a:gd name="connsiteX482" fmla="*/ 2089904 w 2438797"/>
              <a:gd name="connsiteY482" fmla="*/ 33540 h 105002"/>
              <a:gd name="connsiteX483" fmla="*/ 2070770 w 2438797"/>
              <a:gd name="connsiteY483" fmla="*/ 53481 h 105002"/>
              <a:gd name="connsiteX484" fmla="*/ 2070770 w 2438797"/>
              <a:gd name="connsiteY484" fmla="*/ 77916 h 105002"/>
              <a:gd name="connsiteX485" fmla="*/ 2095205 w 2438797"/>
              <a:gd name="connsiteY485" fmla="*/ 52559 h 105002"/>
              <a:gd name="connsiteX486" fmla="*/ 2121600 w 2438797"/>
              <a:gd name="connsiteY486" fmla="*/ 26394 h 105002"/>
              <a:gd name="connsiteX487" fmla="*/ 2147649 w 2438797"/>
              <a:gd name="connsiteY487" fmla="*/ 52559 h 105002"/>
              <a:gd name="connsiteX488" fmla="*/ 2121600 w 2438797"/>
              <a:gd name="connsiteY488" fmla="*/ 78953 h 105002"/>
              <a:gd name="connsiteX489" fmla="*/ 2095205 w 2438797"/>
              <a:gd name="connsiteY489" fmla="*/ 52559 h 105002"/>
              <a:gd name="connsiteX490" fmla="*/ 2121485 w 2438797"/>
              <a:gd name="connsiteY490" fmla="*/ 32504 h 105002"/>
              <a:gd name="connsiteX491" fmla="*/ 2101891 w 2438797"/>
              <a:gd name="connsiteY491" fmla="*/ 52674 h 105002"/>
              <a:gd name="connsiteX492" fmla="*/ 2121485 w 2438797"/>
              <a:gd name="connsiteY492" fmla="*/ 72960 h 105002"/>
              <a:gd name="connsiteX493" fmla="*/ 2140964 w 2438797"/>
              <a:gd name="connsiteY493" fmla="*/ 52674 h 105002"/>
              <a:gd name="connsiteX494" fmla="*/ 2121485 w 2438797"/>
              <a:gd name="connsiteY494" fmla="*/ 32504 h 105002"/>
              <a:gd name="connsiteX495" fmla="*/ 2168281 w 2438797"/>
              <a:gd name="connsiteY495" fmla="*/ 66275 h 105002"/>
              <a:gd name="connsiteX496" fmla="*/ 2168281 w 2438797"/>
              <a:gd name="connsiteY496" fmla="*/ 104080 h 105002"/>
              <a:gd name="connsiteX497" fmla="*/ 2161826 w 2438797"/>
              <a:gd name="connsiteY497" fmla="*/ 104080 h 105002"/>
              <a:gd name="connsiteX498" fmla="*/ 2161826 w 2438797"/>
              <a:gd name="connsiteY498" fmla="*/ 27317 h 105002"/>
              <a:gd name="connsiteX499" fmla="*/ 2168281 w 2438797"/>
              <a:gd name="connsiteY499" fmla="*/ 27317 h 105002"/>
              <a:gd name="connsiteX500" fmla="*/ 2168281 w 2438797"/>
              <a:gd name="connsiteY500" fmla="*/ 39189 h 105002"/>
              <a:gd name="connsiteX501" fmla="*/ 2188567 w 2438797"/>
              <a:gd name="connsiteY501" fmla="*/ 26510 h 105002"/>
              <a:gd name="connsiteX502" fmla="*/ 2214039 w 2438797"/>
              <a:gd name="connsiteY502" fmla="*/ 52674 h 105002"/>
              <a:gd name="connsiteX503" fmla="*/ 2188567 w 2438797"/>
              <a:gd name="connsiteY503" fmla="*/ 79069 h 105002"/>
              <a:gd name="connsiteX504" fmla="*/ 2168281 w 2438797"/>
              <a:gd name="connsiteY504" fmla="*/ 66390 h 105002"/>
              <a:gd name="connsiteX505" fmla="*/ 2187875 w 2438797"/>
              <a:gd name="connsiteY505" fmla="*/ 32504 h 105002"/>
              <a:gd name="connsiteX506" fmla="*/ 2168281 w 2438797"/>
              <a:gd name="connsiteY506" fmla="*/ 52674 h 105002"/>
              <a:gd name="connsiteX507" fmla="*/ 2187875 w 2438797"/>
              <a:gd name="connsiteY507" fmla="*/ 72960 h 105002"/>
              <a:gd name="connsiteX508" fmla="*/ 2207239 w 2438797"/>
              <a:gd name="connsiteY508" fmla="*/ 52674 h 105002"/>
              <a:gd name="connsiteX509" fmla="*/ 2187875 w 2438797"/>
              <a:gd name="connsiteY509" fmla="*/ 32504 h 105002"/>
              <a:gd name="connsiteX510" fmla="*/ 2234555 w 2438797"/>
              <a:gd name="connsiteY510" fmla="*/ 78032 h 105002"/>
              <a:gd name="connsiteX511" fmla="*/ 2228101 w 2438797"/>
              <a:gd name="connsiteY511" fmla="*/ 78032 h 105002"/>
              <a:gd name="connsiteX512" fmla="*/ 2228101 w 2438797"/>
              <a:gd name="connsiteY512" fmla="*/ 27201 h 105002"/>
              <a:gd name="connsiteX513" fmla="*/ 2234555 w 2438797"/>
              <a:gd name="connsiteY513" fmla="*/ 27201 h 105002"/>
              <a:gd name="connsiteX514" fmla="*/ 2234555 w 2438797"/>
              <a:gd name="connsiteY514" fmla="*/ 40226 h 105002"/>
              <a:gd name="connsiteX515" fmla="*/ 2253689 w 2438797"/>
              <a:gd name="connsiteY515" fmla="*/ 26279 h 105002"/>
              <a:gd name="connsiteX516" fmla="*/ 2253689 w 2438797"/>
              <a:gd name="connsiteY516" fmla="*/ 33540 h 105002"/>
              <a:gd name="connsiteX517" fmla="*/ 2234555 w 2438797"/>
              <a:gd name="connsiteY517" fmla="*/ 53481 h 105002"/>
              <a:gd name="connsiteX518" fmla="*/ 2234555 w 2438797"/>
              <a:gd name="connsiteY518" fmla="*/ 77916 h 105002"/>
              <a:gd name="connsiteX519" fmla="*/ 2264062 w 2438797"/>
              <a:gd name="connsiteY519" fmla="*/ 15330 h 105002"/>
              <a:gd name="connsiteX520" fmla="*/ 2259106 w 2438797"/>
              <a:gd name="connsiteY520" fmla="*/ 11757 h 105002"/>
              <a:gd name="connsiteX521" fmla="*/ 2264062 w 2438797"/>
              <a:gd name="connsiteY521" fmla="*/ 8184 h 105002"/>
              <a:gd name="connsiteX522" fmla="*/ 2267059 w 2438797"/>
              <a:gd name="connsiteY522" fmla="*/ 7261 h 105002"/>
              <a:gd name="connsiteX523" fmla="*/ 2271439 w 2438797"/>
              <a:gd name="connsiteY523" fmla="*/ 11871 h 105002"/>
              <a:gd name="connsiteX524" fmla="*/ 2267059 w 2438797"/>
              <a:gd name="connsiteY524" fmla="*/ 16367 h 105002"/>
              <a:gd name="connsiteX525" fmla="*/ 2264062 w 2438797"/>
              <a:gd name="connsiteY525" fmla="*/ 15330 h 105002"/>
              <a:gd name="connsiteX526" fmla="*/ 2263371 w 2438797"/>
              <a:gd name="connsiteY526" fmla="*/ 27201 h 105002"/>
              <a:gd name="connsiteX527" fmla="*/ 2269941 w 2438797"/>
              <a:gd name="connsiteY527" fmla="*/ 27201 h 105002"/>
              <a:gd name="connsiteX528" fmla="*/ 2269941 w 2438797"/>
              <a:gd name="connsiteY528" fmla="*/ 78032 h 105002"/>
              <a:gd name="connsiteX529" fmla="*/ 2263371 w 2438797"/>
              <a:gd name="connsiteY529" fmla="*/ 78032 h 105002"/>
              <a:gd name="connsiteX530" fmla="*/ 2263371 w 2438797"/>
              <a:gd name="connsiteY530" fmla="*/ 27201 h 105002"/>
              <a:gd name="connsiteX531" fmla="*/ 2329646 w 2438797"/>
              <a:gd name="connsiteY531" fmla="*/ 66275 h 105002"/>
              <a:gd name="connsiteX532" fmla="*/ 2309360 w 2438797"/>
              <a:gd name="connsiteY532" fmla="*/ 78838 h 105002"/>
              <a:gd name="connsiteX533" fmla="*/ 2283887 w 2438797"/>
              <a:gd name="connsiteY533" fmla="*/ 52790 h 105002"/>
              <a:gd name="connsiteX534" fmla="*/ 2309360 w 2438797"/>
              <a:gd name="connsiteY534" fmla="*/ 26279 h 105002"/>
              <a:gd name="connsiteX535" fmla="*/ 2329646 w 2438797"/>
              <a:gd name="connsiteY535" fmla="*/ 38958 h 105002"/>
              <a:gd name="connsiteX536" fmla="*/ 2329646 w 2438797"/>
              <a:gd name="connsiteY536" fmla="*/ 27086 h 105002"/>
              <a:gd name="connsiteX537" fmla="*/ 2336100 w 2438797"/>
              <a:gd name="connsiteY537" fmla="*/ 27086 h 105002"/>
              <a:gd name="connsiteX538" fmla="*/ 2336100 w 2438797"/>
              <a:gd name="connsiteY538" fmla="*/ 77916 h 105002"/>
              <a:gd name="connsiteX539" fmla="*/ 2329646 w 2438797"/>
              <a:gd name="connsiteY539" fmla="*/ 77916 h 105002"/>
              <a:gd name="connsiteX540" fmla="*/ 2329646 w 2438797"/>
              <a:gd name="connsiteY540" fmla="*/ 66159 h 105002"/>
              <a:gd name="connsiteX541" fmla="*/ 2290572 w 2438797"/>
              <a:gd name="connsiteY541" fmla="*/ 52674 h 105002"/>
              <a:gd name="connsiteX542" fmla="*/ 2309936 w 2438797"/>
              <a:gd name="connsiteY542" fmla="*/ 72845 h 105002"/>
              <a:gd name="connsiteX543" fmla="*/ 2329530 w 2438797"/>
              <a:gd name="connsiteY543" fmla="*/ 52674 h 105002"/>
              <a:gd name="connsiteX544" fmla="*/ 2309936 w 2438797"/>
              <a:gd name="connsiteY544" fmla="*/ 32388 h 105002"/>
              <a:gd name="connsiteX545" fmla="*/ 2290572 w 2438797"/>
              <a:gd name="connsiteY545" fmla="*/ 52674 h 105002"/>
              <a:gd name="connsiteX546" fmla="*/ 2369987 w 2438797"/>
              <a:gd name="connsiteY546" fmla="*/ 78838 h 105002"/>
              <a:gd name="connsiteX547" fmla="*/ 2353389 w 2438797"/>
              <a:gd name="connsiteY547" fmla="*/ 61319 h 105002"/>
              <a:gd name="connsiteX548" fmla="*/ 2353389 w 2438797"/>
              <a:gd name="connsiteY548" fmla="*/ 10604 h 105002"/>
              <a:gd name="connsiteX549" fmla="*/ 2359728 w 2438797"/>
              <a:gd name="connsiteY549" fmla="*/ 10604 h 105002"/>
              <a:gd name="connsiteX550" fmla="*/ 2359728 w 2438797"/>
              <a:gd name="connsiteY550" fmla="*/ 27201 h 105002"/>
              <a:gd name="connsiteX551" fmla="*/ 2382089 w 2438797"/>
              <a:gd name="connsiteY551" fmla="*/ 27201 h 105002"/>
              <a:gd name="connsiteX552" fmla="*/ 2382089 w 2438797"/>
              <a:gd name="connsiteY552" fmla="*/ 33195 h 105002"/>
              <a:gd name="connsiteX553" fmla="*/ 2359728 w 2438797"/>
              <a:gd name="connsiteY553" fmla="*/ 33195 h 105002"/>
              <a:gd name="connsiteX554" fmla="*/ 2359728 w 2438797"/>
              <a:gd name="connsiteY554" fmla="*/ 61779 h 105002"/>
              <a:gd name="connsiteX555" fmla="*/ 2370678 w 2438797"/>
              <a:gd name="connsiteY555" fmla="*/ 72729 h 105002"/>
              <a:gd name="connsiteX556" fmla="*/ 2382896 w 2438797"/>
              <a:gd name="connsiteY556" fmla="*/ 68926 h 105002"/>
              <a:gd name="connsiteX557" fmla="*/ 2382896 w 2438797"/>
              <a:gd name="connsiteY557" fmla="*/ 75150 h 105002"/>
              <a:gd name="connsiteX558" fmla="*/ 2369987 w 2438797"/>
              <a:gd name="connsiteY558" fmla="*/ 78838 h 105002"/>
              <a:gd name="connsiteX559" fmla="*/ 2389696 w 2438797"/>
              <a:gd name="connsiteY559" fmla="*/ 52904 h 105002"/>
              <a:gd name="connsiteX560" fmla="*/ 2414708 w 2438797"/>
              <a:gd name="connsiteY560" fmla="*/ 26394 h 105002"/>
              <a:gd name="connsiteX561" fmla="*/ 2438797 w 2438797"/>
              <a:gd name="connsiteY561" fmla="*/ 51983 h 105002"/>
              <a:gd name="connsiteX562" fmla="*/ 2438567 w 2438797"/>
              <a:gd name="connsiteY562" fmla="*/ 55094 h 105002"/>
              <a:gd name="connsiteX563" fmla="*/ 2396381 w 2438797"/>
              <a:gd name="connsiteY563" fmla="*/ 55094 h 105002"/>
              <a:gd name="connsiteX564" fmla="*/ 2416667 w 2438797"/>
              <a:gd name="connsiteY564" fmla="*/ 72960 h 105002"/>
              <a:gd name="connsiteX565" fmla="*/ 2435224 w 2438797"/>
              <a:gd name="connsiteY565" fmla="*/ 66736 h 105002"/>
              <a:gd name="connsiteX566" fmla="*/ 2435224 w 2438797"/>
              <a:gd name="connsiteY566" fmla="*/ 73075 h 105002"/>
              <a:gd name="connsiteX567" fmla="*/ 2416667 w 2438797"/>
              <a:gd name="connsiteY567" fmla="*/ 78838 h 105002"/>
              <a:gd name="connsiteX568" fmla="*/ 2389581 w 2438797"/>
              <a:gd name="connsiteY568" fmla="*/ 52904 h 105002"/>
              <a:gd name="connsiteX569" fmla="*/ 2431997 w 2438797"/>
              <a:gd name="connsiteY569" fmla="*/ 49793 h 105002"/>
              <a:gd name="connsiteX570" fmla="*/ 2414708 w 2438797"/>
              <a:gd name="connsiteY570" fmla="*/ 32273 h 105002"/>
              <a:gd name="connsiteX571" fmla="*/ 2396497 w 2438797"/>
              <a:gd name="connsiteY571" fmla="*/ 49793 h 105002"/>
              <a:gd name="connsiteX572" fmla="*/ 2431997 w 2438797"/>
              <a:gd name="connsiteY572" fmla="*/ 49793 h 10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</a:cxnLst>
            <a:rect l="l" t="t" r="r" b="b"/>
            <a:pathLst>
              <a:path w="2438797" h="105002">
                <a:moveTo>
                  <a:pt x="16598" y="79645"/>
                </a:moveTo>
                <a:cubicBezTo>
                  <a:pt x="6339" y="79645"/>
                  <a:pt x="0" y="74919"/>
                  <a:pt x="0" y="62126"/>
                </a:cubicBezTo>
                <a:lnTo>
                  <a:pt x="0" y="11411"/>
                </a:lnTo>
                <a:lnTo>
                  <a:pt x="6339" y="11411"/>
                </a:lnTo>
                <a:lnTo>
                  <a:pt x="6339" y="28008"/>
                </a:lnTo>
                <a:lnTo>
                  <a:pt x="28700" y="28008"/>
                </a:lnTo>
                <a:lnTo>
                  <a:pt x="28700" y="34002"/>
                </a:lnTo>
                <a:lnTo>
                  <a:pt x="6339" y="34002"/>
                </a:lnTo>
                <a:lnTo>
                  <a:pt x="6339" y="62586"/>
                </a:lnTo>
                <a:cubicBezTo>
                  <a:pt x="6339" y="70424"/>
                  <a:pt x="10950" y="73536"/>
                  <a:pt x="17289" y="73536"/>
                </a:cubicBezTo>
                <a:cubicBezTo>
                  <a:pt x="21208" y="73536"/>
                  <a:pt x="25818" y="72383"/>
                  <a:pt x="29507" y="69732"/>
                </a:cubicBezTo>
                <a:lnTo>
                  <a:pt x="29507" y="75956"/>
                </a:lnTo>
                <a:cubicBezTo>
                  <a:pt x="25818" y="78608"/>
                  <a:pt x="20747" y="79645"/>
                  <a:pt x="16598" y="79645"/>
                </a:cubicBezTo>
                <a:close/>
                <a:moveTo>
                  <a:pt x="36307" y="53250"/>
                </a:moveTo>
                <a:cubicBezTo>
                  <a:pt x="36307" y="38151"/>
                  <a:pt x="47257" y="27086"/>
                  <a:pt x="62702" y="27086"/>
                </a:cubicBezTo>
                <a:cubicBezTo>
                  <a:pt x="78147" y="27086"/>
                  <a:pt x="88751" y="38036"/>
                  <a:pt x="88751" y="53250"/>
                </a:cubicBezTo>
                <a:cubicBezTo>
                  <a:pt x="88751" y="68465"/>
                  <a:pt x="77916" y="79645"/>
                  <a:pt x="62702" y="79645"/>
                </a:cubicBezTo>
                <a:cubicBezTo>
                  <a:pt x="47487" y="79645"/>
                  <a:pt x="36307" y="68580"/>
                  <a:pt x="36307" y="53250"/>
                </a:cubicBezTo>
                <a:close/>
                <a:moveTo>
                  <a:pt x="62586" y="33195"/>
                </a:moveTo>
                <a:cubicBezTo>
                  <a:pt x="51060" y="33195"/>
                  <a:pt x="42992" y="41724"/>
                  <a:pt x="42992" y="53366"/>
                </a:cubicBezTo>
                <a:cubicBezTo>
                  <a:pt x="42992" y="65007"/>
                  <a:pt x="51060" y="73652"/>
                  <a:pt x="62586" y="73652"/>
                </a:cubicBezTo>
                <a:cubicBezTo>
                  <a:pt x="74113" y="73652"/>
                  <a:pt x="82066" y="65122"/>
                  <a:pt x="82066" y="53366"/>
                </a:cubicBezTo>
                <a:cubicBezTo>
                  <a:pt x="82066" y="41609"/>
                  <a:pt x="73997" y="33195"/>
                  <a:pt x="62586" y="33195"/>
                </a:cubicBezTo>
                <a:close/>
                <a:moveTo>
                  <a:pt x="125749" y="12678"/>
                </a:moveTo>
                <a:cubicBezTo>
                  <a:pt x="125749" y="10143"/>
                  <a:pt x="127593" y="8068"/>
                  <a:pt x="130129" y="8068"/>
                </a:cubicBezTo>
                <a:cubicBezTo>
                  <a:pt x="131282" y="8068"/>
                  <a:pt x="132204" y="8414"/>
                  <a:pt x="133126" y="8990"/>
                </a:cubicBezTo>
                <a:lnTo>
                  <a:pt x="138082" y="12563"/>
                </a:lnTo>
                <a:lnTo>
                  <a:pt x="133126" y="16137"/>
                </a:lnTo>
                <a:cubicBezTo>
                  <a:pt x="132204" y="16713"/>
                  <a:pt x="131282" y="17174"/>
                  <a:pt x="130129" y="17174"/>
                </a:cubicBezTo>
                <a:cubicBezTo>
                  <a:pt x="127593" y="17174"/>
                  <a:pt x="125749" y="15099"/>
                  <a:pt x="125749" y="12678"/>
                </a:cubicBezTo>
                <a:close/>
                <a:moveTo>
                  <a:pt x="127363" y="27893"/>
                </a:moveTo>
                <a:lnTo>
                  <a:pt x="133933" y="27893"/>
                </a:lnTo>
                <a:lnTo>
                  <a:pt x="133933" y="78723"/>
                </a:lnTo>
                <a:lnTo>
                  <a:pt x="127363" y="78723"/>
                </a:lnTo>
                <a:lnTo>
                  <a:pt x="127363" y="27893"/>
                </a:lnTo>
                <a:close/>
                <a:moveTo>
                  <a:pt x="165284" y="74228"/>
                </a:moveTo>
                <a:cubicBezTo>
                  <a:pt x="172084" y="74228"/>
                  <a:pt x="177271" y="71231"/>
                  <a:pt x="177271" y="65583"/>
                </a:cubicBezTo>
                <a:cubicBezTo>
                  <a:pt x="177271" y="62356"/>
                  <a:pt x="175542" y="59820"/>
                  <a:pt x="171162" y="58091"/>
                </a:cubicBezTo>
                <a:lnTo>
                  <a:pt x="158137" y="53020"/>
                </a:lnTo>
                <a:cubicBezTo>
                  <a:pt x="152029" y="50484"/>
                  <a:pt x="148801" y="47026"/>
                  <a:pt x="148801" y="40917"/>
                </a:cubicBezTo>
                <a:cubicBezTo>
                  <a:pt x="148801" y="32273"/>
                  <a:pt x="155947" y="26971"/>
                  <a:pt x="165975" y="26971"/>
                </a:cubicBezTo>
                <a:cubicBezTo>
                  <a:pt x="171853" y="26971"/>
                  <a:pt x="177501" y="28584"/>
                  <a:pt x="181420" y="31812"/>
                </a:cubicBezTo>
                <a:lnTo>
                  <a:pt x="181420" y="38612"/>
                </a:lnTo>
                <a:cubicBezTo>
                  <a:pt x="176925" y="34578"/>
                  <a:pt x="171392" y="32273"/>
                  <a:pt x="166090" y="32273"/>
                </a:cubicBezTo>
                <a:cubicBezTo>
                  <a:pt x="159866" y="32273"/>
                  <a:pt x="155256" y="35154"/>
                  <a:pt x="155256" y="40226"/>
                </a:cubicBezTo>
                <a:cubicBezTo>
                  <a:pt x="155256" y="43683"/>
                  <a:pt x="156870" y="45873"/>
                  <a:pt x="161250" y="47487"/>
                </a:cubicBezTo>
                <a:lnTo>
                  <a:pt x="174274" y="52559"/>
                </a:lnTo>
                <a:cubicBezTo>
                  <a:pt x="180728" y="55210"/>
                  <a:pt x="183610" y="59129"/>
                  <a:pt x="183610" y="64430"/>
                </a:cubicBezTo>
                <a:cubicBezTo>
                  <a:pt x="183610" y="73882"/>
                  <a:pt x="175772" y="79530"/>
                  <a:pt x="165168" y="79530"/>
                </a:cubicBezTo>
                <a:cubicBezTo>
                  <a:pt x="158368" y="79530"/>
                  <a:pt x="152259" y="77801"/>
                  <a:pt x="147764" y="74112"/>
                </a:cubicBezTo>
                <a:lnTo>
                  <a:pt x="147764" y="67082"/>
                </a:lnTo>
                <a:cubicBezTo>
                  <a:pt x="153066" y="72038"/>
                  <a:pt x="159175" y="74228"/>
                  <a:pt x="165284" y="74228"/>
                </a:cubicBezTo>
                <a:close/>
                <a:moveTo>
                  <a:pt x="210696" y="74228"/>
                </a:moveTo>
                <a:cubicBezTo>
                  <a:pt x="217497" y="74228"/>
                  <a:pt x="222683" y="71231"/>
                  <a:pt x="222683" y="65583"/>
                </a:cubicBezTo>
                <a:cubicBezTo>
                  <a:pt x="222683" y="62356"/>
                  <a:pt x="220954" y="59820"/>
                  <a:pt x="216575" y="58091"/>
                </a:cubicBezTo>
                <a:lnTo>
                  <a:pt x="203550" y="53020"/>
                </a:lnTo>
                <a:cubicBezTo>
                  <a:pt x="197441" y="50484"/>
                  <a:pt x="194214" y="47026"/>
                  <a:pt x="194214" y="40917"/>
                </a:cubicBezTo>
                <a:cubicBezTo>
                  <a:pt x="194214" y="32273"/>
                  <a:pt x="201360" y="26971"/>
                  <a:pt x="211388" y="26971"/>
                </a:cubicBezTo>
                <a:cubicBezTo>
                  <a:pt x="217266" y="26971"/>
                  <a:pt x="222914" y="28584"/>
                  <a:pt x="226833" y="31812"/>
                </a:cubicBezTo>
                <a:lnTo>
                  <a:pt x="226833" y="38612"/>
                </a:lnTo>
                <a:cubicBezTo>
                  <a:pt x="222338" y="34578"/>
                  <a:pt x="216805" y="32273"/>
                  <a:pt x="211503" y="32273"/>
                </a:cubicBezTo>
                <a:cubicBezTo>
                  <a:pt x="205279" y="32273"/>
                  <a:pt x="200669" y="35154"/>
                  <a:pt x="200669" y="40226"/>
                </a:cubicBezTo>
                <a:cubicBezTo>
                  <a:pt x="200669" y="43683"/>
                  <a:pt x="202282" y="45873"/>
                  <a:pt x="206662" y="47487"/>
                </a:cubicBezTo>
                <a:lnTo>
                  <a:pt x="219687" y="52559"/>
                </a:lnTo>
                <a:cubicBezTo>
                  <a:pt x="226141" y="55210"/>
                  <a:pt x="229023" y="59129"/>
                  <a:pt x="229023" y="64430"/>
                </a:cubicBezTo>
                <a:cubicBezTo>
                  <a:pt x="229023" y="73882"/>
                  <a:pt x="221185" y="79530"/>
                  <a:pt x="210581" y="79530"/>
                </a:cubicBezTo>
                <a:cubicBezTo>
                  <a:pt x="203781" y="79530"/>
                  <a:pt x="197672" y="77801"/>
                  <a:pt x="193177" y="74112"/>
                </a:cubicBezTo>
                <a:lnTo>
                  <a:pt x="193177" y="67082"/>
                </a:lnTo>
                <a:cubicBezTo>
                  <a:pt x="198479" y="72038"/>
                  <a:pt x="204587" y="74228"/>
                  <a:pt x="210696" y="74228"/>
                </a:cubicBezTo>
                <a:close/>
                <a:moveTo>
                  <a:pt x="279161" y="27893"/>
                </a:moveTo>
                <a:lnTo>
                  <a:pt x="285616" y="27893"/>
                </a:lnTo>
                <a:lnTo>
                  <a:pt x="285616" y="56478"/>
                </a:lnTo>
                <a:cubicBezTo>
                  <a:pt x="285616" y="70885"/>
                  <a:pt x="276856" y="79530"/>
                  <a:pt x="263370" y="79530"/>
                </a:cubicBezTo>
                <a:cubicBezTo>
                  <a:pt x="249885" y="79530"/>
                  <a:pt x="241010" y="70885"/>
                  <a:pt x="241010" y="56478"/>
                </a:cubicBezTo>
                <a:lnTo>
                  <a:pt x="241010" y="27893"/>
                </a:lnTo>
                <a:lnTo>
                  <a:pt x="247464" y="27893"/>
                </a:lnTo>
                <a:lnTo>
                  <a:pt x="247464" y="57169"/>
                </a:lnTo>
                <a:cubicBezTo>
                  <a:pt x="247464" y="68004"/>
                  <a:pt x="253919" y="73536"/>
                  <a:pt x="263370" y="73536"/>
                </a:cubicBezTo>
                <a:cubicBezTo>
                  <a:pt x="272822" y="73536"/>
                  <a:pt x="279161" y="67889"/>
                  <a:pt x="279161" y="57169"/>
                </a:cubicBezTo>
                <a:lnTo>
                  <a:pt x="279161" y="27893"/>
                </a:lnTo>
                <a:close/>
                <a:moveTo>
                  <a:pt x="298294" y="53596"/>
                </a:moveTo>
                <a:cubicBezTo>
                  <a:pt x="298294" y="38497"/>
                  <a:pt x="307861" y="27086"/>
                  <a:pt x="323306" y="27086"/>
                </a:cubicBezTo>
                <a:cubicBezTo>
                  <a:pt x="338751" y="27086"/>
                  <a:pt x="347395" y="38036"/>
                  <a:pt x="347395" y="52674"/>
                </a:cubicBezTo>
                <a:cubicBezTo>
                  <a:pt x="347395" y="53711"/>
                  <a:pt x="347395" y="54749"/>
                  <a:pt x="347165" y="55786"/>
                </a:cubicBezTo>
                <a:lnTo>
                  <a:pt x="304979" y="55786"/>
                </a:lnTo>
                <a:cubicBezTo>
                  <a:pt x="306017" y="66275"/>
                  <a:pt x="313854" y="73652"/>
                  <a:pt x="325265" y="73652"/>
                </a:cubicBezTo>
                <a:cubicBezTo>
                  <a:pt x="332066" y="73652"/>
                  <a:pt x="338405" y="71577"/>
                  <a:pt x="343822" y="67427"/>
                </a:cubicBezTo>
                <a:lnTo>
                  <a:pt x="343822" y="73767"/>
                </a:lnTo>
                <a:cubicBezTo>
                  <a:pt x="338405" y="77685"/>
                  <a:pt x="331950" y="79530"/>
                  <a:pt x="325265" y="79530"/>
                </a:cubicBezTo>
                <a:cubicBezTo>
                  <a:pt x="309244" y="79530"/>
                  <a:pt x="298179" y="68926"/>
                  <a:pt x="298179" y="53596"/>
                </a:cubicBezTo>
                <a:close/>
                <a:moveTo>
                  <a:pt x="340595" y="50484"/>
                </a:moveTo>
                <a:cubicBezTo>
                  <a:pt x="340019" y="40572"/>
                  <a:pt x="333679" y="32964"/>
                  <a:pt x="323306" y="32964"/>
                </a:cubicBezTo>
                <a:cubicBezTo>
                  <a:pt x="312932" y="32964"/>
                  <a:pt x="306132" y="40572"/>
                  <a:pt x="305095" y="50484"/>
                </a:cubicBezTo>
                <a:lnTo>
                  <a:pt x="340595" y="50484"/>
                </a:lnTo>
                <a:close/>
                <a:moveTo>
                  <a:pt x="374942" y="74228"/>
                </a:moveTo>
                <a:cubicBezTo>
                  <a:pt x="381743" y="74228"/>
                  <a:pt x="386930" y="71231"/>
                  <a:pt x="386930" y="65583"/>
                </a:cubicBezTo>
                <a:cubicBezTo>
                  <a:pt x="386930" y="62356"/>
                  <a:pt x="385201" y="59820"/>
                  <a:pt x="380821" y="58091"/>
                </a:cubicBezTo>
                <a:lnTo>
                  <a:pt x="367796" y="53020"/>
                </a:lnTo>
                <a:cubicBezTo>
                  <a:pt x="361688" y="50484"/>
                  <a:pt x="358460" y="47026"/>
                  <a:pt x="358460" y="40917"/>
                </a:cubicBezTo>
                <a:cubicBezTo>
                  <a:pt x="358460" y="32273"/>
                  <a:pt x="365606" y="26971"/>
                  <a:pt x="375634" y="26971"/>
                </a:cubicBezTo>
                <a:cubicBezTo>
                  <a:pt x="381512" y="26971"/>
                  <a:pt x="387160" y="28584"/>
                  <a:pt x="391079" y="31812"/>
                </a:cubicBezTo>
                <a:lnTo>
                  <a:pt x="391079" y="38612"/>
                </a:lnTo>
                <a:cubicBezTo>
                  <a:pt x="386584" y="34578"/>
                  <a:pt x="381051" y="32273"/>
                  <a:pt x="375749" y="32273"/>
                </a:cubicBezTo>
                <a:cubicBezTo>
                  <a:pt x="369525" y="32273"/>
                  <a:pt x="364915" y="35154"/>
                  <a:pt x="364915" y="40226"/>
                </a:cubicBezTo>
                <a:cubicBezTo>
                  <a:pt x="364915" y="43683"/>
                  <a:pt x="366528" y="45873"/>
                  <a:pt x="370908" y="47487"/>
                </a:cubicBezTo>
                <a:lnTo>
                  <a:pt x="383933" y="52559"/>
                </a:lnTo>
                <a:cubicBezTo>
                  <a:pt x="390387" y="55210"/>
                  <a:pt x="393269" y="59129"/>
                  <a:pt x="393269" y="64430"/>
                </a:cubicBezTo>
                <a:cubicBezTo>
                  <a:pt x="393269" y="73882"/>
                  <a:pt x="385431" y="79530"/>
                  <a:pt x="374827" y="79530"/>
                </a:cubicBezTo>
                <a:cubicBezTo>
                  <a:pt x="368027" y="79530"/>
                  <a:pt x="361918" y="77801"/>
                  <a:pt x="357423" y="74112"/>
                </a:cubicBezTo>
                <a:lnTo>
                  <a:pt x="357423" y="67082"/>
                </a:lnTo>
                <a:cubicBezTo>
                  <a:pt x="362725" y="72038"/>
                  <a:pt x="368834" y="74228"/>
                  <a:pt x="374942" y="74228"/>
                </a:cubicBezTo>
                <a:close/>
                <a:moveTo>
                  <a:pt x="427386" y="53135"/>
                </a:moveTo>
                <a:cubicBezTo>
                  <a:pt x="427386" y="38036"/>
                  <a:pt x="438336" y="26971"/>
                  <a:pt x="453781" y="26971"/>
                </a:cubicBezTo>
                <a:cubicBezTo>
                  <a:pt x="469226" y="26971"/>
                  <a:pt x="479830" y="37920"/>
                  <a:pt x="479830" y="53135"/>
                </a:cubicBezTo>
                <a:cubicBezTo>
                  <a:pt x="479830" y="68349"/>
                  <a:pt x="468995" y="79530"/>
                  <a:pt x="453781" y="79530"/>
                </a:cubicBezTo>
                <a:cubicBezTo>
                  <a:pt x="438566" y="79530"/>
                  <a:pt x="427386" y="68465"/>
                  <a:pt x="427386" y="53135"/>
                </a:cubicBezTo>
                <a:close/>
                <a:moveTo>
                  <a:pt x="453665" y="33080"/>
                </a:moveTo>
                <a:cubicBezTo>
                  <a:pt x="442139" y="33080"/>
                  <a:pt x="434071" y="41609"/>
                  <a:pt x="434071" y="53250"/>
                </a:cubicBezTo>
                <a:cubicBezTo>
                  <a:pt x="434071" y="64892"/>
                  <a:pt x="442139" y="73536"/>
                  <a:pt x="453665" y="73536"/>
                </a:cubicBezTo>
                <a:cubicBezTo>
                  <a:pt x="465191" y="73536"/>
                  <a:pt x="473144" y="65007"/>
                  <a:pt x="473144" y="53250"/>
                </a:cubicBezTo>
                <a:cubicBezTo>
                  <a:pt x="473144" y="41493"/>
                  <a:pt x="465076" y="33080"/>
                  <a:pt x="453665" y="33080"/>
                </a:cubicBezTo>
                <a:close/>
                <a:moveTo>
                  <a:pt x="499539" y="33771"/>
                </a:moveTo>
                <a:lnTo>
                  <a:pt x="499539" y="78608"/>
                </a:lnTo>
                <a:lnTo>
                  <a:pt x="493084" y="78608"/>
                </a:lnTo>
                <a:lnTo>
                  <a:pt x="493084" y="17289"/>
                </a:lnTo>
                <a:cubicBezTo>
                  <a:pt x="493084" y="7261"/>
                  <a:pt x="499539" y="0"/>
                  <a:pt x="510028" y="0"/>
                </a:cubicBezTo>
                <a:cubicBezTo>
                  <a:pt x="514408" y="0"/>
                  <a:pt x="518442" y="922"/>
                  <a:pt x="522361" y="3804"/>
                </a:cubicBezTo>
                <a:lnTo>
                  <a:pt x="522361" y="10258"/>
                </a:lnTo>
                <a:cubicBezTo>
                  <a:pt x="518672" y="7146"/>
                  <a:pt x="514638" y="6108"/>
                  <a:pt x="510374" y="6108"/>
                </a:cubicBezTo>
                <a:cubicBezTo>
                  <a:pt x="503688" y="6108"/>
                  <a:pt x="499424" y="10719"/>
                  <a:pt x="499424" y="17058"/>
                </a:cubicBezTo>
                <a:lnTo>
                  <a:pt x="499424" y="27893"/>
                </a:lnTo>
                <a:lnTo>
                  <a:pt x="520516" y="27893"/>
                </a:lnTo>
                <a:lnTo>
                  <a:pt x="520516" y="33887"/>
                </a:lnTo>
                <a:lnTo>
                  <a:pt x="499424" y="33887"/>
                </a:lnTo>
                <a:close/>
                <a:moveTo>
                  <a:pt x="576879" y="73421"/>
                </a:moveTo>
                <a:cubicBezTo>
                  <a:pt x="583333" y="73421"/>
                  <a:pt x="589096" y="71462"/>
                  <a:pt x="593707" y="67427"/>
                </a:cubicBezTo>
                <a:lnTo>
                  <a:pt x="593707" y="74112"/>
                </a:lnTo>
                <a:cubicBezTo>
                  <a:pt x="588751" y="77801"/>
                  <a:pt x="582757" y="79530"/>
                  <a:pt x="576418" y="79530"/>
                </a:cubicBezTo>
                <a:cubicBezTo>
                  <a:pt x="560858" y="79530"/>
                  <a:pt x="550023" y="68580"/>
                  <a:pt x="550023" y="53250"/>
                </a:cubicBezTo>
                <a:cubicBezTo>
                  <a:pt x="550023" y="37920"/>
                  <a:pt x="560973" y="26971"/>
                  <a:pt x="576303" y="26971"/>
                </a:cubicBezTo>
                <a:cubicBezTo>
                  <a:pt x="582988" y="26971"/>
                  <a:pt x="588751" y="28930"/>
                  <a:pt x="593246" y="32734"/>
                </a:cubicBezTo>
                <a:lnTo>
                  <a:pt x="593246" y="39880"/>
                </a:lnTo>
                <a:cubicBezTo>
                  <a:pt x="589212" y="35385"/>
                  <a:pt x="583333" y="33080"/>
                  <a:pt x="576764" y="33080"/>
                </a:cubicBezTo>
                <a:cubicBezTo>
                  <a:pt x="565007" y="33080"/>
                  <a:pt x="556708" y="41378"/>
                  <a:pt x="556708" y="53250"/>
                </a:cubicBezTo>
                <a:cubicBezTo>
                  <a:pt x="556708" y="65122"/>
                  <a:pt x="565007" y="73536"/>
                  <a:pt x="576994" y="73536"/>
                </a:cubicBezTo>
                <a:close/>
                <a:moveTo>
                  <a:pt x="612610" y="104541"/>
                </a:moveTo>
                <a:lnTo>
                  <a:pt x="605809" y="104541"/>
                </a:lnTo>
                <a:lnTo>
                  <a:pt x="621946" y="71116"/>
                </a:lnTo>
                <a:lnTo>
                  <a:pt x="599470" y="27777"/>
                </a:lnTo>
                <a:lnTo>
                  <a:pt x="607077" y="27777"/>
                </a:lnTo>
                <a:lnTo>
                  <a:pt x="625519" y="63854"/>
                </a:lnTo>
                <a:lnTo>
                  <a:pt x="643038" y="27777"/>
                </a:lnTo>
                <a:lnTo>
                  <a:pt x="649839" y="27777"/>
                </a:lnTo>
                <a:lnTo>
                  <a:pt x="612725" y="104541"/>
                </a:lnTo>
                <a:close/>
                <a:moveTo>
                  <a:pt x="686722" y="79415"/>
                </a:moveTo>
                <a:cubicBezTo>
                  <a:pt x="677386" y="79415"/>
                  <a:pt x="670009" y="74459"/>
                  <a:pt x="666436" y="66736"/>
                </a:cubicBezTo>
                <a:lnTo>
                  <a:pt x="666436" y="78608"/>
                </a:lnTo>
                <a:lnTo>
                  <a:pt x="659982" y="78608"/>
                </a:lnTo>
                <a:lnTo>
                  <a:pt x="659982" y="807"/>
                </a:lnTo>
                <a:lnTo>
                  <a:pt x="666436" y="807"/>
                </a:lnTo>
                <a:lnTo>
                  <a:pt x="666436" y="39650"/>
                </a:lnTo>
                <a:cubicBezTo>
                  <a:pt x="670009" y="31927"/>
                  <a:pt x="677386" y="26971"/>
                  <a:pt x="686722" y="26971"/>
                </a:cubicBezTo>
                <a:cubicBezTo>
                  <a:pt x="701591" y="26971"/>
                  <a:pt x="712195" y="37920"/>
                  <a:pt x="712195" y="53135"/>
                </a:cubicBezTo>
                <a:cubicBezTo>
                  <a:pt x="712195" y="68349"/>
                  <a:pt x="701591" y="79530"/>
                  <a:pt x="686722" y="79530"/>
                </a:cubicBezTo>
                <a:close/>
                <a:moveTo>
                  <a:pt x="705510" y="53135"/>
                </a:moveTo>
                <a:cubicBezTo>
                  <a:pt x="705510" y="41493"/>
                  <a:pt x="697557" y="32964"/>
                  <a:pt x="686146" y="32964"/>
                </a:cubicBezTo>
                <a:cubicBezTo>
                  <a:pt x="674735" y="32964"/>
                  <a:pt x="666552" y="41493"/>
                  <a:pt x="666552" y="53135"/>
                </a:cubicBezTo>
                <a:cubicBezTo>
                  <a:pt x="666552" y="64776"/>
                  <a:pt x="674735" y="73421"/>
                  <a:pt x="686146" y="73421"/>
                </a:cubicBezTo>
                <a:cubicBezTo>
                  <a:pt x="697557" y="73421"/>
                  <a:pt x="705510" y="64892"/>
                  <a:pt x="705510" y="53135"/>
                </a:cubicBezTo>
                <a:close/>
                <a:moveTo>
                  <a:pt x="722453" y="53481"/>
                </a:moveTo>
                <a:cubicBezTo>
                  <a:pt x="722453" y="38382"/>
                  <a:pt x="732020" y="26971"/>
                  <a:pt x="747464" y="26971"/>
                </a:cubicBezTo>
                <a:cubicBezTo>
                  <a:pt x="762909" y="26971"/>
                  <a:pt x="771554" y="37920"/>
                  <a:pt x="771554" y="52559"/>
                </a:cubicBezTo>
                <a:cubicBezTo>
                  <a:pt x="771554" y="53596"/>
                  <a:pt x="771554" y="54633"/>
                  <a:pt x="771323" y="55671"/>
                </a:cubicBezTo>
                <a:lnTo>
                  <a:pt x="729138" y="55671"/>
                </a:lnTo>
                <a:cubicBezTo>
                  <a:pt x="730175" y="66159"/>
                  <a:pt x="738013" y="73536"/>
                  <a:pt x="749424" y="73536"/>
                </a:cubicBezTo>
                <a:cubicBezTo>
                  <a:pt x="756224" y="73536"/>
                  <a:pt x="762564" y="71462"/>
                  <a:pt x="767981" y="67312"/>
                </a:cubicBezTo>
                <a:lnTo>
                  <a:pt x="767981" y="73652"/>
                </a:lnTo>
                <a:cubicBezTo>
                  <a:pt x="762564" y="77570"/>
                  <a:pt x="756109" y="79415"/>
                  <a:pt x="749424" y="79415"/>
                </a:cubicBezTo>
                <a:cubicBezTo>
                  <a:pt x="733403" y="79415"/>
                  <a:pt x="722338" y="68810"/>
                  <a:pt x="722338" y="53481"/>
                </a:cubicBezTo>
                <a:close/>
                <a:moveTo>
                  <a:pt x="764753" y="50369"/>
                </a:moveTo>
                <a:cubicBezTo>
                  <a:pt x="764177" y="40457"/>
                  <a:pt x="757838" y="32849"/>
                  <a:pt x="747464" y="32849"/>
                </a:cubicBezTo>
                <a:cubicBezTo>
                  <a:pt x="737091" y="32849"/>
                  <a:pt x="730291" y="40457"/>
                  <a:pt x="729253" y="50369"/>
                </a:cubicBezTo>
                <a:lnTo>
                  <a:pt x="764753" y="50369"/>
                </a:lnTo>
                <a:close/>
                <a:moveTo>
                  <a:pt x="792070" y="78608"/>
                </a:moveTo>
                <a:lnTo>
                  <a:pt x="785616" y="78608"/>
                </a:lnTo>
                <a:lnTo>
                  <a:pt x="785616" y="27777"/>
                </a:lnTo>
                <a:lnTo>
                  <a:pt x="792070" y="27777"/>
                </a:lnTo>
                <a:lnTo>
                  <a:pt x="792070" y="40802"/>
                </a:lnTo>
                <a:cubicBezTo>
                  <a:pt x="795643" y="32157"/>
                  <a:pt x="802674" y="26856"/>
                  <a:pt x="811204" y="26856"/>
                </a:cubicBezTo>
                <a:lnTo>
                  <a:pt x="811204" y="34117"/>
                </a:lnTo>
                <a:cubicBezTo>
                  <a:pt x="801061" y="33080"/>
                  <a:pt x="792070" y="40917"/>
                  <a:pt x="792070" y="54057"/>
                </a:cubicBezTo>
                <a:lnTo>
                  <a:pt x="792070" y="78492"/>
                </a:lnTo>
                <a:close/>
                <a:moveTo>
                  <a:pt x="871830" y="79415"/>
                </a:moveTo>
                <a:cubicBezTo>
                  <a:pt x="862494" y="79415"/>
                  <a:pt x="855118" y="74459"/>
                  <a:pt x="851545" y="66736"/>
                </a:cubicBezTo>
                <a:lnTo>
                  <a:pt x="851545" y="78608"/>
                </a:lnTo>
                <a:lnTo>
                  <a:pt x="845090" y="78608"/>
                </a:lnTo>
                <a:lnTo>
                  <a:pt x="845090" y="807"/>
                </a:lnTo>
                <a:lnTo>
                  <a:pt x="851545" y="807"/>
                </a:lnTo>
                <a:lnTo>
                  <a:pt x="851545" y="39650"/>
                </a:lnTo>
                <a:cubicBezTo>
                  <a:pt x="855118" y="31927"/>
                  <a:pt x="862494" y="26971"/>
                  <a:pt x="871830" y="26971"/>
                </a:cubicBezTo>
                <a:cubicBezTo>
                  <a:pt x="886699" y="26971"/>
                  <a:pt x="897303" y="37920"/>
                  <a:pt x="897303" y="53135"/>
                </a:cubicBezTo>
                <a:cubicBezTo>
                  <a:pt x="897303" y="68349"/>
                  <a:pt x="886699" y="79530"/>
                  <a:pt x="871830" y="79530"/>
                </a:cubicBezTo>
                <a:close/>
                <a:moveTo>
                  <a:pt x="890618" y="53135"/>
                </a:moveTo>
                <a:cubicBezTo>
                  <a:pt x="890618" y="41493"/>
                  <a:pt x="882665" y="32964"/>
                  <a:pt x="871254" y="32964"/>
                </a:cubicBezTo>
                <a:cubicBezTo>
                  <a:pt x="859843" y="32964"/>
                  <a:pt x="851660" y="41493"/>
                  <a:pt x="851660" y="53135"/>
                </a:cubicBezTo>
                <a:cubicBezTo>
                  <a:pt x="851660" y="64776"/>
                  <a:pt x="859843" y="73421"/>
                  <a:pt x="871254" y="73421"/>
                </a:cubicBezTo>
                <a:cubicBezTo>
                  <a:pt x="882665" y="73421"/>
                  <a:pt x="890618" y="64892"/>
                  <a:pt x="890618" y="53135"/>
                </a:cubicBezTo>
                <a:close/>
                <a:moveTo>
                  <a:pt x="947557" y="27663"/>
                </a:moveTo>
                <a:lnTo>
                  <a:pt x="954011" y="27663"/>
                </a:lnTo>
                <a:lnTo>
                  <a:pt x="954011" y="56247"/>
                </a:lnTo>
                <a:cubicBezTo>
                  <a:pt x="954011" y="70655"/>
                  <a:pt x="945251" y="79299"/>
                  <a:pt x="931766" y="79299"/>
                </a:cubicBezTo>
                <a:cubicBezTo>
                  <a:pt x="918280" y="79299"/>
                  <a:pt x="909406" y="70655"/>
                  <a:pt x="909406" y="56247"/>
                </a:cubicBezTo>
                <a:lnTo>
                  <a:pt x="909406" y="27663"/>
                </a:lnTo>
                <a:lnTo>
                  <a:pt x="915860" y="27663"/>
                </a:lnTo>
                <a:lnTo>
                  <a:pt x="915860" y="56939"/>
                </a:lnTo>
                <a:cubicBezTo>
                  <a:pt x="915860" y="67773"/>
                  <a:pt x="922315" y="73306"/>
                  <a:pt x="931766" y="73306"/>
                </a:cubicBezTo>
                <a:cubicBezTo>
                  <a:pt x="941217" y="73306"/>
                  <a:pt x="947557" y="67658"/>
                  <a:pt x="947557" y="56939"/>
                </a:cubicBezTo>
                <a:lnTo>
                  <a:pt x="947557" y="27663"/>
                </a:lnTo>
                <a:close/>
                <a:moveTo>
                  <a:pt x="970609" y="692"/>
                </a:moveTo>
                <a:lnTo>
                  <a:pt x="977063" y="692"/>
                </a:lnTo>
                <a:lnTo>
                  <a:pt x="977063" y="78492"/>
                </a:lnTo>
                <a:lnTo>
                  <a:pt x="970609" y="78492"/>
                </a:lnTo>
                <a:lnTo>
                  <a:pt x="970609" y="692"/>
                </a:lnTo>
                <a:close/>
                <a:moveTo>
                  <a:pt x="995159" y="692"/>
                </a:moveTo>
                <a:lnTo>
                  <a:pt x="1001614" y="692"/>
                </a:lnTo>
                <a:lnTo>
                  <a:pt x="1001614" y="78492"/>
                </a:lnTo>
                <a:lnTo>
                  <a:pt x="995159" y="78492"/>
                </a:lnTo>
                <a:lnTo>
                  <a:pt x="995159" y="692"/>
                </a:lnTo>
                <a:close/>
                <a:moveTo>
                  <a:pt x="1025012" y="104426"/>
                </a:moveTo>
                <a:lnTo>
                  <a:pt x="1018211" y="104426"/>
                </a:lnTo>
                <a:lnTo>
                  <a:pt x="1034348" y="71000"/>
                </a:lnTo>
                <a:lnTo>
                  <a:pt x="1011872" y="27663"/>
                </a:lnTo>
                <a:lnTo>
                  <a:pt x="1019479" y="27663"/>
                </a:lnTo>
                <a:lnTo>
                  <a:pt x="1037921" y="63739"/>
                </a:lnTo>
                <a:lnTo>
                  <a:pt x="1055441" y="27663"/>
                </a:lnTo>
                <a:lnTo>
                  <a:pt x="1062241" y="27663"/>
                </a:lnTo>
                <a:lnTo>
                  <a:pt x="1025127" y="104426"/>
                </a:lnTo>
                <a:close/>
                <a:moveTo>
                  <a:pt x="1070885" y="12333"/>
                </a:moveTo>
                <a:cubicBezTo>
                  <a:pt x="1070885" y="9797"/>
                  <a:pt x="1072730" y="7722"/>
                  <a:pt x="1075265" y="7722"/>
                </a:cubicBezTo>
                <a:cubicBezTo>
                  <a:pt x="1076418" y="7722"/>
                  <a:pt x="1077340" y="8068"/>
                  <a:pt x="1078262" y="8645"/>
                </a:cubicBezTo>
                <a:lnTo>
                  <a:pt x="1083218" y="12218"/>
                </a:lnTo>
                <a:lnTo>
                  <a:pt x="1078262" y="15791"/>
                </a:lnTo>
                <a:cubicBezTo>
                  <a:pt x="1077340" y="16367"/>
                  <a:pt x="1076418" y="16828"/>
                  <a:pt x="1075265" y="16828"/>
                </a:cubicBezTo>
                <a:cubicBezTo>
                  <a:pt x="1072730" y="16828"/>
                  <a:pt x="1070885" y="14753"/>
                  <a:pt x="1070885" y="12333"/>
                </a:cubicBezTo>
                <a:close/>
                <a:moveTo>
                  <a:pt x="1072499" y="27547"/>
                </a:moveTo>
                <a:lnTo>
                  <a:pt x="1079069" y="27547"/>
                </a:lnTo>
                <a:lnTo>
                  <a:pt x="1079069" y="78377"/>
                </a:lnTo>
                <a:lnTo>
                  <a:pt x="1072499" y="78377"/>
                </a:lnTo>
                <a:lnTo>
                  <a:pt x="1072499" y="27547"/>
                </a:lnTo>
                <a:close/>
                <a:moveTo>
                  <a:pt x="1103389" y="78377"/>
                </a:moveTo>
                <a:lnTo>
                  <a:pt x="1096934" y="78377"/>
                </a:lnTo>
                <a:lnTo>
                  <a:pt x="1096934" y="27547"/>
                </a:lnTo>
                <a:lnTo>
                  <a:pt x="1103389" y="27547"/>
                </a:lnTo>
                <a:lnTo>
                  <a:pt x="1103389" y="39189"/>
                </a:lnTo>
                <a:cubicBezTo>
                  <a:pt x="1106847" y="31697"/>
                  <a:pt x="1113647" y="26741"/>
                  <a:pt x="1122176" y="26741"/>
                </a:cubicBezTo>
                <a:cubicBezTo>
                  <a:pt x="1135662" y="26741"/>
                  <a:pt x="1142347" y="36192"/>
                  <a:pt x="1142347" y="49331"/>
                </a:cubicBezTo>
                <a:lnTo>
                  <a:pt x="1142347" y="78377"/>
                </a:lnTo>
                <a:lnTo>
                  <a:pt x="1135892" y="78377"/>
                </a:lnTo>
                <a:lnTo>
                  <a:pt x="1135892" y="50253"/>
                </a:lnTo>
                <a:cubicBezTo>
                  <a:pt x="1135892" y="38727"/>
                  <a:pt x="1130590" y="32964"/>
                  <a:pt x="1120678" y="32964"/>
                </a:cubicBezTo>
                <a:cubicBezTo>
                  <a:pt x="1110765" y="32964"/>
                  <a:pt x="1103504" y="41724"/>
                  <a:pt x="1103504" y="53020"/>
                </a:cubicBezTo>
                <a:lnTo>
                  <a:pt x="1103504" y="78492"/>
                </a:lnTo>
                <a:close/>
                <a:moveTo>
                  <a:pt x="1180498" y="105002"/>
                </a:moveTo>
                <a:cubicBezTo>
                  <a:pt x="1172776" y="105002"/>
                  <a:pt x="1165399" y="102697"/>
                  <a:pt x="1159982" y="98087"/>
                </a:cubicBezTo>
                <a:lnTo>
                  <a:pt x="1159982" y="91056"/>
                </a:lnTo>
                <a:cubicBezTo>
                  <a:pt x="1165399" y="96358"/>
                  <a:pt x="1173237" y="98894"/>
                  <a:pt x="1180498" y="98894"/>
                </a:cubicBezTo>
                <a:cubicBezTo>
                  <a:pt x="1193523" y="98894"/>
                  <a:pt x="1200784" y="92093"/>
                  <a:pt x="1200784" y="79645"/>
                </a:cubicBezTo>
                <a:lnTo>
                  <a:pt x="1200784" y="66620"/>
                </a:lnTo>
                <a:cubicBezTo>
                  <a:pt x="1197096" y="74228"/>
                  <a:pt x="1189834" y="79184"/>
                  <a:pt x="1180498" y="79184"/>
                </a:cubicBezTo>
                <a:cubicBezTo>
                  <a:pt x="1165630" y="79184"/>
                  <a:pt x="1155026" y="68234"/>
                  <a:pt x="1155026" y="53135"/>
                </a:cubicBezTo>
                <a:cubicBezTo>
                  <a:pt x="1155026" y="38036"/>
                  <a:pt x="1165630" y="26625"/>
                  <a:pt x="1180498" y="26625"/>
                </a:cubicBezTo>
                <a:cubicBezTo>
                  <a:pt x="1189719" y="26625"/>
                  <a:pt x="1197096" y="31581"/>
                  <a:pt x="1200784" y="39304"/>
                </a:cubicBezTo>
                <a:lnTo>
                  <a:pt x="1200784" y="27432"/>
                </a:lnTo>
                <a:lnTo>
                  <a:pt x="1207239" y="27432"/>
                </a:lnTo>
                <a:lnTo>
                  <a:pt x="1207239" y="79069"/>
                </a:lnTo>
                <a:cubicBezTo>
                  <a:pt x="1207239" y="95666"/>
                  <a:pt x="1197441" y="104887"/>
                  <a:pt x="1180613" y="104887"/>
                </a:cubicBezTo>
                <a:close/>
                <a:moveTo>
                  <a:pt x="1181074" y="32734"/>
                </a:moveTo>
                <a:cubicBezTo>
                  <a:pt x="1169664" y="32734"/>
                  <a:pt x="1161711" y="41263"/>
                  <a:pt x="1161711" y="53020"/>
                </a:cubicBezTo>
                <a:cubicBezTo>
                  <a:pt x="1161711" y="64776"/>
                  <a:pt x="1169664" y="73190"/>
                  <a:pt x="1181074" y="73190"/>
                </a:cubicBezTo>
                <a:cubicBezTo>
                  <a:pt x="1192485" y="73190"/>
                  <a:pt x="1200669" y="64661"/>
                  <a:pt x="1200669" y="53020"/>
                </a:cubicBezTo>
                <a:cubicBezTo>
                  <a:pt x="1200669" y="41378"/>
                  <a:pt x="1192485" y="32734"/>
                  <a:pt x="1181074" y="32734"/>
                </a:cubicBezTo>
                <a:close/>
                <a:moveTo>
                  <a:pt x="1218304" y="93361"/>
                </a:moveTo>
                <a:lnTo>
                  <a:pt x="1225450" y="79069"/>
                </a:lnTo>
                <a:cubicBezTo>
                  <a:pt x="1222799" y="78377"/>
                  <a:pt x="1221646" y="76418"/>
                  <a:pt x="1221646" y="74228"/>
                </a:cubicBezTo>
                <a:cubicBezTo>
                  <a:pt x="1221646" y="71231"/>
                  <a:pt x="1224067" y="69387"/>
                  <a:pt x="1226833" y="69387"/>
                </a:cubicBezTo>
                <a:cubicBezTo>
                  <a:pt x="1230060" y="69387"/>
                  <a:pt x="1232135" y="71577"/>
                  <a:pt x="1232135" y="74573"/>
                </a:cubicBezTo>
                <a:cubicBezTo>
                  <a:pt x="1232135" y="76302"/>
                  <a:pt x="1231443" y="78032"/>
                  <a:pt x="1230521" y="79645"/>
                </a:cubicBezTo>
                <a:lnTo>
                  <a:pt x="1223260" y="93476"/>
                </a:lnTo>
                <a:lnTo>
                  <a:pt x="1218419" y="93476"/>
                </a:lnTo>
                <a:close/>
                <a:moveTo>
                  <a:pt x="1267059" y="52790"/>
                </a:moveTo>
                <a:cubicBezTo>
                  <a:pt x="1267059" y="37690"/>
                  <a:pt x="1278009" y="26625"/>
                  <a:pt x="1293453" y="26625"/>
                </a:cubicBezTo>
                <a:cubicBezTo>
                  <a:pt x="1308898" y="26625"/>
                  <a:pt x="1319502" y="37575"/>
                  <a:pt x="1319502" y="52790"/>
                </a:cubicBezTo>
                <a:cubicBezTo>
                  <a:pt x="1319502" y="68004"/>
                  <a:pt x="1308668" y="79184"/>
                  <a:pt x="1293453" y="79184"/>
                </a:cubicBezTo>
                <a:cubicBezTo>
                  <a:pt x="1278239" y="79184"/>
                  <a:pt x="1267059" y="68119"/>
                  <a:pt x="1267059" y="52790"/>
                </a:cubicBezTo>
                <a:close/>
                <a:moveTo>
                  <a:pt x="1293338" y="32734"/>
                </a:moveTo>
                <a:cubicBezTo>
                  <a:pt x="1281812" y="32734"/>
                  <a:pt x="1273744" y="41263"/>
                  <a:pt x="1273744" y="52904"/>
                </a:cubicBezTo>
                <a:cubicBezTo>
                  <a:pt x="1273744" y="64546"/>
                  <a:pt x="1281812" y="73190"/>
                  <a:pt x="1293338" y="73190"/>
                </a:cubicBezTo>
                <a:cubicBezTo>
                  <a:pt x="1304864" y="73190"/>
                  <a:pt x="1312817" y="64661"/>
                  <a:pt x="1312817" y="52904"/>
                </a:cubicBezTo>
                <a:cubicBezTo>
                  <a:pt x="1312817" y="41148"/>
                  <a:pt x="1304749" y="32734"/>
                  <a:pt x="1293338" y="32734"/>
                </a:cubicBezTo>
                <a:close/>
                <a:moveTo>
                  <a:pt x="1340134" y="78262"/>
                </a:moveTo>
                <a:lnTo>
                  <a:pt x="1333679" y="78262"/>
                </a:lnTo>
                <a:lnTo>
                  <a:pt x="1333679" y="27432"/>
                </a:lnTo>
                <a:lnTo>
                  <a:pt x="1340134" y="27432"/>
                </a:lnTo>
                <a:lnTo>
                  <a:pt x="1340134" y="40457"/>
                </a:lnTo>
                <a:cubicBezTo>
                  <a:pt x="1343707" y="31812"/>
                  <a:pt x="1350738" y="26510"/>
                  <a:pt x="1359267" y="26510"/>
                </a:cubicBezTo>
                <a:lnTo>
                  <a:pt x="1359267" y="33771"/>
                </a:lnTo>
                <a:cubicBezTo>
                  <a:pt x="1349124" y="32734"/>
                  <a:pt x="1340134" y="40572"/>
                  <a:pt x="1340134" y="53711"/>
                </a:cubicBezTo>
                <a:lnTo>
                  <a:pt x="1340134" y="78146"/>
                </a:lnTo>
                <a:close/>
                <a:moveTo>
                  <a:pt x="1406755" y="73767"/>
                </a:moveTo>
                <a:cubicBezTo>
                  <a:pt x="1413555" y="73767"/>
                  <a:pt x="1418742" y="70770"/>
                  <a:pt x="1418742" y="65122"/>
                </a:cubicBezTo>
                <a:cubicBezTo>
                  <a:pt x="1418742" y="61895"/>
                  <a:pt x="1417013" y="59359"/>
                  <a:pt x="1412633" y="57630"/>
                </a:cubicBezTo>
                <a:lnTo>
                  <a:pt x="1399608" y="52559"/>
                </a:lnTo>
                <a:cubicBezTo>
                  <a:pt x="1393500" y="50023"/>
                  <a:pt x="1390272" y="46565"/>
                  <a:pt x="1390272" y="40457"/>
                </a:cubicBezTo>
                <a:cubicBezTo>
                  <a:pt x="1390272" y="31812"/>
                  <a:pt x="1397418" y="26510"/>
                  <a:pt x="1407446" y="26510"/>
                </a:cubicBezTo>
                <a:cubicBezTo>
                  <a:pt x="1413324" y="26510"/>
                  <a:pt x="1418972" y="28124"/>
                  <a:pt x="1422891" y="31351"/>
                </a:cubicBezTo>
                <a:lnTo>
                  <a:pt x="1422891" y="38151"/>
                </a:lnTo>
                <a:cubicBezTo>
                  <a:pt x="1418396" y="34117"/>
                  <a:pt x="1412863" y="31812"/>
                  <a:pt x="1407561" y="31812"/>
                </a:cubicBezTo>
                <a:cubicBezTo>
                  <a:pt x="1401337" y="31812"/>
                  <a:pt x="1396727" y="34694"/>
                  <a:pt x="1396727" y="39765"/>
                </a:cubicBezTo>
                <a:cubicBezTo>
                  <a:pt x="1396727" y="43223"/>
                  <a:pt x="1398341" y="45413"/>
                  <a:pt x="1402720" y="47026"/>
                </a:cubicBezTo>
                <a:lnTo>
                  <a:pt x="1415745" y="52098"/>
                </a:lnTo>
                <a:cubicBezTo>
                  <a:pt x="1422199" y="54749"/>
                  <a:pt x="1425081" y="58667"/>
                  <a:pt x="1425081" y="63969"/>
                </a:cubicBezTo>
                <a:cubicBezTo>
                  <a:pt x="1425081" y="73421"/>
                  <a:pt x="1417243" y="79069"/>
                  <a:pt x="1406639" y="79069"/>
                </a:cubicBezTo>
                <a:cubicBezTo>
                  <a:pt x="1399839" y="79069"/>
                  <a:pt x="1393730" y="77340"/>
                  <a:pt x="1389235" y="73652"/>
                </a:cubicBezTo>
                <a:lnTo>
                  <a:pt x="1389235" y="66620"/>
                </a:lnTo>
                <a:cubicBezTo>
                  <a:pt x="1394537" y="71577"/>
                  <a:pt x="1400646" y="73767"/>
                  <a:pt x="1406755" y="73767"/>
                </a:cubicBezTo>
                <a:close/>
                <a:moveTo>
                  <a:pt x="1445136" y="78262"/>
                </a:moveTo>
                <a:lnTo>
                  <a:pt x="1438682" y="78262"/>
                </a:lnTo>
                <a:lnTo>
                  <a:pt x="1438682" y="461"/>
                </a:lnTo>
                <a:lnTo>
                  <a:pt x="1445136" y="461"/>
                </a:lnTo>
                <a:lnTo>
                  <a:pt x="1445136" y="39073"/>
                </a:lnTo>
                <a:cubicBezTo>
                  <a:pt x="1448594" y="31581"/>
                  <a:pt x="1455394" y="26625"/>
                  <a:pt x="1463924" y="26625"/>
                </a:cubicBezTo>
                <a:cubicBezTo>
                  <a:pt x="1477409" y="26625"/>
                  <a:pt x="1484094" y="36077"/>
                  <a:pt x="1484094" y="49216"/>
                </a:cubicBezTo>
                <a:lnTo>
                  <a:pt x="1484094" y="78262"/>
                </a:lnTo>
                <a:lnTo>
                  <a:pt x="1477640" y="78262"/>
                </a:lnTo>
                <a:lnTo>
                  <a:pt x="1477640" y="50138"/>
                </a:lnTo>
                <a:cubicBezTo>
                  <a:pt x="1477640" y="38612"/>
                  <a:pt x="1472338" y="32849"/>
                  <a:pt x="1462425" y="32849"/>
                </a:cubicBezTo>
                <a:cubicBezTo>
                  <a:pt x="1452513" y="32849"/>
                  <a:pt x="1445252" y="41609"/>
                  <a:pt x="1445252" y="52904"/>
                </a:cubicBezTo>
                <a:lnTo>
                  <a:pt x="1445252" y="78377"/>
                </a:lnTo>
                <a:close/>
                <a:moveTo>
                  <a:pt x="1542416" y="66506"/>
                </a:moveTo>
                <a:cubicBezTo>
                  <a:pt x="1538728" y="74228"/>
                  <a:pt x="1531466" y="79069"/>
                  <a:pt x="1522130" y="79069"/>
                </a:cubicBezTo>
                <a:cubicBezTo>
                  <a:pt x="1507262" y="79069"/>
                  <a:pt x="1496658" y="68119"/>
                  <a:pt x="1496658" y="53020"/>
                </a:cubicBezTo>
                <a:cubicBezTo>
                  <a:pt x="1496658" y="37920"/>
                  <a:pt x="1507262" y="26510"/>
                  <a:pt x="1522130" y="26510"/>
                </a:cubicBezTo>
                <a:cubicBezTo>
                  <a:pt x="1531466" y="26510"/>
                  <a:pt x="1538728" y="31466"/>
                  <a:pt x="1542416" y="39189"/>
                </a:cubicBezTo>
                <a:lnTo>
                  <a:pt x="1542416" y="27317"/>
                </a:lnTo>
                <a:lnTo>
                  <a:pt x="1548871" y="27317"/>
                </a:lnTo>
                <a:lnTo>
                  <a:pt x="1548871" y="78146"/>
                </a:lnTo>
                <a:lnTo>
                  <a:pt x="1542416" y="78146"/>
                </a:lnTo>
                <a:lnTo>
                  <a:pt x="1542416" y="66390"/>
                </a:lnTo>
                <a:close/>
                <a:moveTo>
                  <a:pt x="1503343" y="52904"/>
                </a:moveTo>
                <a:cubicBezTo>
                  <a:pt x="1503343" y="64546"/>
                  <a:pt x="1511296" y="73075"/>
                  <a:pt x="1522707" y="73075"/>
                </a:cubicBezTo>
                <a:cubicBezTo>
                  <a:pt x="1534117" y="73075"/>
                  <a:pt x="1542301" y="64546"/>
                  <a:pt x="1542301" y="52904"/>
                </a:cubicBezTo>
                <a:cubicBezTo>
                  <a:pt x="1542301" y="41263"/>
                  <a:pt x="1534117" y="32619"/>
                  <a:pt x="1522707" y="32619"/>
                </a:cubicBezTo>
                <a:cubicBezTo>
                  <a:pt x="1511296" y="32619"/>
                  <a:pt x="1503343" y="41148"/>
                  <a:pt x="1503343" y="52904"/>
                </a:cubicBezTo>
                <a:close/>
                <a:moveTo>
                  <a:pt x="1573306" y="78262"/>
                </a:moveTo>
                <a:lnTo>
                  <a:pt x="1566851" y="78262"/>
                </a:lnTo>
                <a:lnTo>
                  <a:pt x="1566851" y="27432"/>
                </a:lnTo>
                <a:lnTo>
                  <a:pt x="1573306" y="27432"/>
                </a:lnTo>
                <a:lnTo>
                  <a:pt x="1573306" y="40457"/>
                </a:lnTo>
                <a:cubicBezTo>
                  <a:pt x="1576879" y="31812"/>
                  <a:pt x="1583910" y="26510"/>
                  <a:pt x="1592439" y="26510"/>
                </a:cubicBezTo>
                <a:lnTo>
                  <a:pt x="1592439" y="33771"/>
                </a:lnTo>
                <a:cubicBezTo>
                  <a:pt x="1582296" y="32734"/>
                  <a:pt x="1573306" y="40572"/>
                  <a:pt x="1573306" y="53711"/>
                </a:cubicBezTo>
                <a:lnTo>
                  <a:pt x="1573306" y="78146"/>
                </a:lnTo>
                <a:close/>
                <a:moveTo>
                  <a:pt x="1600507" y="12218"/>
                </a:moveTo>
                <a:cubicBezTo>
                  <a:pt x="1600507" y="9681"/>
                  <a:pt x="1602352" y="7607"/>
                  <a:pt x="1604887" y="7607"/>
                </a:cubicBezTo>
                <a:cubicBezTo>
                  <a:pt x="1606040" y="7607"/>
                  <a:pt x="1606962" y="7953"/>
                  <a:pt x="1607884" y="8529"/>
                </a:cubicBezTo>
                <a:lnTo>
                  <a:pt x="1612840" y="12102"/>
                </a:lnTo>
                <a:lnTo>
                  <a:pt x="1607884" y="15675"/>
                </a:lnTo>
                <a:cubicBezTo>
                  <a:pt x="1606962" y="16251"/>
                  <a:pt x="1606040" y="16713"/>
                  <a:pt x="1604887" y="16713"/>
                </a:cubicBezTo>
                <a:cubicBezTo>
                  <a:pt x="1602352" y="16713"/>
                  <a:pt x="1600507" y="14638"/>
                  <a:pt x="1600507" y="12218"/>
                </a:cubicBezTo>
                <a:close/>
                <a:moveTo>
                  <a:pt x="1602121" y="27432"/>
                </a:moveTo>
                <a:lnTo>
                  <a:pt x="1608691" y="27432"/>
                </a:lnTo>
                <a:lnTo>
                  <a:pt x="1608691" y="78262"/>
                </a:lnTo>
                <a:lnTo>
                  <a:pt x="1602121" y="78262"/>
                </a:lnTo>
                <a:lnTo>
                  <a:pt x="1602121" y="27432"/>
                </a:lnTo>
                <a:close/>
                <a:moveTo>
                  <a:pt x="1633011" y="78262"/>
                </a:moveTo>
                <a:lnTo>
                  <a:pt x="1626556" y="78262"/>
                </a:lnTo>
                <a:lnTo>
                  <a:pt x="1626556" y="27432"/>
                </a:lnTo>
                <a:lnTo>
                  <a:pt x="1633011" y="27432"/>
                </a:lnTo>
                <a:lnTo>
                  <a:pt x="1633011" y="39073"/>
                </a:lnTo>
                <a:cubicBezTo>
                  <a:pt x="1636469" y="31581"/>
                  <a:pt x="1643269" y="26625"/>
                  <a:pt x="1651798" y="26625"/>
                </a:cubicBezTo>
                <a:cubicBezTo>
                  <a:pt x="1665284" y="26625"/>
                  <a:pt x="1671969" y="36077"/>
                  <a:pt x="1671969" y="49216"/>
                </a:cubicBezTo>
                <a:lnTo>
                  <a:pt x="1671969" y="78262"/>
                </a:lnTo>
                <a:lnTo>
                  <a:pt x="1665514" y="78262"/>
                </a:lnTo>
                <a:lnTo>
                  <a:pt x="1665514" y="50138"/>
                </a:lnTo>
                <a:cubicBezTo>
                  <a:pt x="1665514" y="38612"/>
                  <a:pt x="1660212" y="32849"/>
                  <a:pt x="1650300" y="32849"/>
                </a:cubicBezTo>
                <a:cubicBezTo>
                  <a:pt x="1640388" y="32849"/>
                  <a:pt x="1633126" y="41609"/>
                  <a:pt x="1633126" y="52904"/>
                </a:cubicBezTo>
                <a:lnTo>
                  <a:pt x="1633126" y="78377"/>
                </a:lnTo>
                <a:close/>
                <a:moveTo>
                  <a:pt x="1710120" y="104887"/>
                </a:moveTo>
                <a:cubicBezTo>
                  <a:pt x="1702398" y="104887"/>
                  <a:pt x="1695021" y="102582"/>
                  <a:pt x="1689604" y="97971"/>
                </a:cubicBezTo>
                <a:lnTo>
                  <a:pt x="1689604" y="90941"/>
                </a:lnTo>
                <a:cubicBezTo>
                  <a:pt x="1695021" y="96242"/>
                  <a:pt x="1702859" y="98778"/>
                  <a:pt x="1710120" y="98778"/>
                </a:cubicBezTo>
                <a:cubicBezTo>
                  <a:pt x="1723145" y="98778"/>
                  <a:pt x="1730406" y="91978"/>
                  <a:pt x="1730406" y="79530"/>
                </a:cubicBezTo>
                <a:lnTo>
                  <a:pt x="1730406" y="66506"/>
                </a:lnTo>
                <a:cubicBezTo>
                  <a:pt x="1726718" y="74112"/>
                  <a:pt x="1719456" y="79069"/>
                  <a:pt x="1710120" y="79069"/>
                </a:cubicBezTo>
                <a:cubicBezTo>
                  <a:pt x="1695252" y="79069"/>
                  <a:pt x="1684648" y="68119"/>
                  <a:pt x="1684648" y="53020"/>
                </a:cubicBezTo>
                <a:cubicBezTo>
                  <a:pt x="1684648" y="37920"/>
                  <a:pt x="1695252" y="26510"/>
                  <a:pt x="1710120" y="26510"/>
                </a:cubicBezTo>
                <a:cubicBezTo>
                  <a:pt x="1719341" y="26510"/>
                  <a:pt x="1726718" y="31466"/>
                  <a:pt x="1730406" y="39189"/>
                </a:cubicBezTo>
                <a:lnTo>
                  <a:pt x="1730406" y="27317"/>
                </a:lnTo>
                <a:lnTo>
                  <a:pt x="1736861" y="27317"/>
                </a:lnTo>
                <a:lnTo>
                  <a:pt x="1736861" y="78953"/>
                </a:lnTo>
                <a:cubicBezTo>
                  <a:pt x="1736861" y="95551"/>
                  <a:pt x="1727063" y="104771"/>
                  <a:pt x="1710235" y="104771"/>
                </a:cubicBezTo>
                <a:close/>
                <a:moveTo>
                  <a:pt x="1710696" y="32619"/>
                </a:moveTo>
                <a:cubicBezTo>
                  <a:pt x="1699286" y="32619"/>
                  <a:pt x="1691333" y="41148"/>
                  <a:pt x="1691333" y="52904"/>
                </a:cubicBezTo>
                <a:cubicBezTo>
                  <a:pt x="1691333" y="64661"/>
                  <a:pt x="1699286" y="73075"/>
                  <a:pt x="1710696" y="73075"/>
                </a:cubicBezTo>
                <a:cubicBezTo>
                  <a:pt x="1722107" y="73075"/>
                  <a:pt x="1730291" y="64546"/>
                  <a:pt x="1730291" y="52904"/>
                </a:cubicBezTo>
                <a:cubicBezTo>
                  <a:pt x="1730291" y="41263"/>
                  <a:pt x="1722107" y="32619"/>
                  <a:pt x="1710696" y="32619"/>
                </a:cubicBezTo>
                <a:close/>
                <a:moveTo>
                  <a:pt x="1777548" y="12102"/>
                </a:moveTo>
                <a:cubicBezTo>
                  <a:pt x="1777548" y="9567"/>
                  <a:pt x="1779392" y="7492"/>
                  <a:pt x="1781928" y="7492"/>
                </a:cubicBezTo>
                <a:cubicBezTo>
                  <a:pt x="1783080" y="7492"/>
                  <a:pt x="1784002" y="7838"/>
                  <a:pt x="1784924" y="8414"/>
                </a:cubicBezTo>
                <a:lnTo>
                  <a:pt x="1789881" y="11987"/>
                </a:lnTo>
                <a:lnTo>
                  <a:pt x="1784924" y="15560"/>
                </a:lnTo>
                <a:cubicBezTo>
                  <a:pt x="1784002" y="16137"/>
                  <a:pt x="1783080" y="16598"/>
                  <a:pt x="1781928" y="16598"/>
                </a:cubicBezTo>
                <a:cubicBezTo>
                  <a:pt x="1779392" y="16598"/>
                  <a:pt x="1777548" y="14523"/>
                  <a:pt x="1777548" y="12102"/>
                </a:cubicBezTo>
                <a:close/>
                <a:moveTo>
                  <a:pt x="1779161" y="27317"/>
                </a:moveTo>
                <a:lnTo>
                  <a:pt x="1785731" y="27317"/>
                </a:lnTo>
                <a:lnTo>
                  <a:pt x="1785731" y="78146"/>
                </a:lnTo>
                <a:lnTo>
                  <a:pt x="1779161" y="78146"/>
                </a:lnTo>
                <a:lnTo>
                  <a:pt x="1779161" y="27317"/>
                </a:lnTo>
                <a:close/>
                <a:moveTo>
                  <a:pt x="1810051" y="78146"/>
                </a:moveTo>
                <a:lnTo>
                  <a:pt x="1803596" y="78146"/>
                </a:lnTo>
                <a:lnTo>
                  <a:pt x="1803596" y="27317"/>
                </a:lnTo>
                <a:lnTo>
                  <a:pt x="1810051" y="27317"/>
                </a:lnTo>
                <a:lnTo>
                  <a:pt x="1810051" y="38958"/>
                </a:lnTo>
                <a:cubicBezTo>
                  <a:pt x="1813509" y="31466"/>
                  <a:pt x="1820309" y="26510"/>
                  <a:pt x="1828838" y="26510"/>
                </a:cubicBezTo>
                <a:cubicBezTo>
                  <a:pt x="1842324" y="26510"/>
                  <a:pt x="1849009" y="35961"/>
                  <a:pt x="1849009" y="49101"/>
                </a:cubicBezTo>
                <a:lnTo>
                  <a:pt x="1849009" y="78146"/>
                </a:lnTo>
                <a:lnTo>
                  <a:pt x="1842554" y="78146"/>
                </a:lnTo>
                <a:lnTo>
                  <a:pt x="1842554" y="50023"/>
                </a:lnTo>
                <a:cubicBezTo>
                  <a:pt x="1842554" y="38497"/>
                  <a:pt x="1837253" y="32734"/>
                  <a:pt x="1827340" y="32734"/>
                </a:cubicBezTo>
                <a:cubicBezTo>
                  <a:pt x="1817428" y="32734"/>
                  <a:pt x="1810166" y="41493"/>
                  <a:pt x="1810166" y="52790"/>
                </a:cubicBezTo>
                <a:lnTo>
                  <a:pt x="1810166" y="78262"/>
                </a:lnTo>
                <a:close/>
                <a:moveTo>
                  <a:pt x="1907331" y="66390"/>
                </a:moveTo>
                <a:cubicBezTo>
                  <a:pt x="1903643" y="74112"/>
                  <a:pt x="1896381" y="78953"/>
                  <a:pt x="1887045" y="78953"/>
                </a:cubicBezTo>
                <a:cubicBezTo>
                  <a:pt x="1872177" y="78953"/>
                  <a:pt x="1861572" y="68004"/>
                  <a:pt x="1861572" y="52904"/>
                </a:cubicBezTo>
                <a:cubicBezTo>
                  <a:pt x="1861572" y="37805"/>
                  <a:pt x="1872177" y="26394"/>
                  <a:pt x="1887045" y="26394"/>
                </a:cubicBezTo>
                <a:cubicBezTo>
                  <a:pt x="1896381" y="26394"/>
                  <a:pt x="1903643" y="31351"/>
                  <a:pt x="1907331" y="39073"/>
                </a:cubicBezTo>
                <a:lnTo>
                  <a:pt x="1907331" y="27201"/>
                </a:lnTo>
                <a:lnTo>
                  <a:pt x="1913786" y="27201"/>
                </a:lnTo>
                <a:lnTo>
                  <a:pt x="1913786" y="78032"/>
                </a:lnTo>
                <a:lnTo>
                  <a:pt x="1907331" y="78032"/>
                </a:lnTo>
                <a:lnTo>
                  <a:pt x="1907331" y="66275"/>
                </a:lnTo>
                <a:close/>
                <a:moveTo>
                  <a:pt x="1868258" y="52790"/>
                </a:moveTo>
                <a:cubicBezTo>
                  <a:pt x="1868258" y="64430"/>
                  <a:pt x="1876211" y="72960"/>
                  <a:pt x="1887621" y="72960"/>
                </a:cubicBezTo>
                <a:cubicBezTo>
                  <a:pt x="1899032" y="72960"/>
                  <a:pt x="1907216" y="64430"/>
                  <a:pt x="1907216" y="52790"/>
                </a:cubicBezTo>
                <a:cubicBezTo>
                  <a:pt x="1907216" y="41148"/>
                  <a:pt x="1899032" y="32504"/>
                  <a:pt x="1887621" y="32504"/>
                </a:cubicBezTo>
                <a:cubicBezTo>
                  <a:pt x="1876211" y="32504"/>
                  <a:pt x="1868258" y="41033"/>
                  <a:pt x="1868258" y="52790"/>
                </a:cubicBezTo>
                <a:close/>
                <a:moveTo>
                  <a:pt x="1938221" y="66275"/>
                </a:moveTo>
                <a:lnTo>
                  <a:pt x="1938221" y="104080"/>
                </a:lnTo>
                <a:lnTo>
                  <a:pt x="1931766" y="104080"/>
                </a:lnTo>
                <a:lnTo>
                  <a:pt x="1931766" y="27317"/>
                </a:lnTo>
                <a:lnTo>
                  <a:pt x="1938221" y="27317"/>
                </a:lnTo>
                <a:lnTo>
                  <a:pt x="1938221" y="39189"/>
                </a:lnTo>
                <a:cubicBezTo>
                  <a:pt x="1941794" y="31466"/>
                  <a:pt x="1949170" y="26510"/>
                  <a:pt x="1958507" y="26510"/>
                </a:cubicBezTo>
                <a:cubicBezTo>
                  <a:pt x="1973260" y="26510"/>
                  <a:pt x="1983979" y="37575"/>
                  <a:pt x="1983979" y="52674"/>
                </a:cubicBezTo>
                <a:cubicBezTo>
                  <a:pt x="1983979" y="67773"/>
                  <a:pt x="1973260" y="79069"/>
                  <a:pt x="1958507" y="79069"/>
                </a:cubicBezTo>
                <a:cubicBezTo>
                  <a:pt x="1949170" y="79069"/>
                  <a:pt x="1941794" y="74112"/>
                  <a:pt x="1938221" y="66390"/>
                </a:cubicBezTo>
                <a:close/>
                <a:moveTo>
                  <a:pt x="1957815" y="32504"/>
                </a:moveTo>
                <a:cubicBezTo>
                  <a:pt x="1946404" y="32504"/>
                  <a:pt x="1938221" y="41033"/>
                  <a:pt x="1938221" y="52674"/>
                </a:cubicBezTo>
                <a:cubicBezTo>
                  <a:pt x="1938221" y="64316"/>
                  <a:pt x="1946404" y="72960"/>
                  <a:pt x="1957815" y="72960"/>
                </a:cubicBezTo>
                <a:cubicBezTo>
                  <a:pt x="1969226" y="72960"/>
                  <a:pt x="1977179" y="64430"/>
                  <a:pt x="1977179" y="52674"/>
                </a:cubicBezTo>
                <a:cubicBezTo>
                  <a:pt x="1977179" y="40917"/>
                  <a:pt x="1969226" y="32504"/>
                  <a:pt x="1957815" y="32504"/>
                </a:cubicBezTo>
                <a:close/>
                <a:moveTo>
                  <a:pt x="2004496" y="66275"/>
                </a:moveTo>
                <a:lnTo>
                  <a:pt x="2004496" y="104080"/>
                </a:lnTo>
                <a:lnTo>
                  <a:pt x="1998041" y="104080"/>
                </a:lnTo>
                <a:lnTo>
                  <a:pt x="1998041" y="27317"/>
                </a:lnTo>
                <a:lnTo>
                  <a:pt x="2004496" y="27317"/>
                </a:lnTo>
                <a:lnTo>
                  <a:pt x="2004496" y="39189"/>
                </a:lnTo>
                <a:cubicBezTo>
                  <a:pt x="2008069" y="31466"/>
                  <a:pt x="2015445" y="26510"/>
                  <a:pt x="2024781" y="26510"/>
                </a:cubicBezTo>
                <a:cubicBezTo>
                  <a:pt x="2039535" y="26510"/>
                  <a:pt x="2050254" y="37575"/>
                  <a:pt x="2050254" y="52674"/>
                </a:cubicBezTo>
                <a:cubicBezTo>
                  <a:pt x="2050254" y="67773"/>
                  <a:pt x="2039535" y="79069"/>
                  <a:pt x="2024781" y="79069"/>
                </a:cubicBezTo>
                <a:cubicBezTo>
                  <a:pt x="2015445" y="79069"/>
                  <a:pt x="2008069" y="74112"/>
                  <a:pt x="2004496" y="66390"/>
                </a:cubicBezTo>
                <a:close/>
                <a:moveTo>
                  <a:pt x="2024090" y="32504"/>
                </a:moveTo>
                <a:cubicBezTo>
                  <a:pt x="2012679" y="32504"/>
                  <a:pt x="2004496" y="41033"/>
                  <a:pt x="2004496" y="52674"/>
                </a:cubicBezTo>
                <a:cubicBezTo>
                  <a:pt x="2004496" y="64316"/>
                  <a:pt x="2012679" y="72960"/>
                  <a:pt x="2024090" y="72960"/>
                </a:cubicBezTo>
                <a:cubicBezTo>
                  <a:pt x="2035501" y="72960"/>
                  <a:pt x="2043454" y="64430"/>
                  <a:pt x="2043454" y="52674"/>
                </a:cubicBezTo>
                <a:cubicBezTo>
                  <a:pt x="2043454" y="40917"/>
                  <a:pt x="2035501" y="32504"/>
                  <a:pt x="2024090" y="32504"/>
                </a:cubicBezTo>
                <a:close/>
                <a:moveTo>
                  <a:pt x="2070770" y="78032"/>
                </a:moveTo>
                <a:lnTo>
                  <a:pt x="2064316" y="78032"/>
                </a:lnTo>
                <a:lnTo>
                  <a:pt x="2064316" y="27201"/>
                </a:lnTo>
                <a:lnTo>
                  <a:pt x="2070770" y="27201"/>
                </a:lnTo>
                <a:lnTo>
                  <a:pt x="2070770" y="40226"/>
                </a:lnTo>
                <a:cubicBezTo>
                  <a:pt x="2074343" y="31581"/>
                  <a:pt x="2081374" y="26279"/>
                  <a:pt x="2089904" y="26279"/>
                </a:cubicBezTo>
                <a:lnTo>
                  <a:pt x="2089904" y="33540"/>
                </a:lnTo>
                <a:cubicBezTo>
                  <a:pt x="2079761" y="32504"/>
                  <a:pt x="2070770" y="40341"/>
                  <a:pt x="2070770" y="53481"/>
                </a:cubicBezTo>
                <a:lnTo>
                  <a:pt x="2070770" y="77916"/>
                </a:lnTo>
                <a:close/>
                <a:moveTo>
                  <a:pt x="2095205" y="52559"/>
                </a:moveTo>
                <a:cubicBezTo>
                  <a:pt x="2095205" y="37460"/>
                  <a:pt x="2106155" y="26394"/>
                  <a:pt x="2121600" y="26394"/>
                </a:cubicBezTo>
                <a:cubicBezTo>
                  <a:pt x="2137045" y="26394"/>
                  <a:pt x="2147649" y="37344"/>
                  <a:pt x="2147649" y="52559"/>
                </a:cubicBezTo>
                <a:cubicBezTo>
                  <a:pt x="2147649" y="67773"/>
                  <a:pt x="2136815" y="78953"/>
                  <a:pt x="2121600" y="78953"/>
                </a:cubicBezTo>
                <a:cubicBezTo>
                  <a:pt x="2106386" y="78953"/>
                  <a:pt x="2095205" y="67889"/>
                  <a:pt x="2095205" y="52559"/>
                </a:cubicBezTo>
                <a:close/>
                <a:moveTo>
                  <a:pt x="2121485" y="32504"/>
                </a:moveTo>
                <a:cubicBezTo>
                  <a:pt x="2109959" y="32504"/>
                  <a:pt x="2101891" y="41033"/>
                  <a:pt x="2101891" y="52674"/>
                </a:cubicBezTo>
                <a:cubicBezTo>
                  <a:pt x="2101891" y="64316"/>
                  <a:pt x="2109959" y="72960"/>
                  <a:pt x="2121485" y="72960"/>
                </a:cubicBezTo>
                <a:cubicBezTo>
                  <a:pt x="2133011" y="72960"/>
                  <a:pt x="2140964" y="64430"/>
                  <a:pt x="2140964" y="52674"/>
                </a:cubicBezTo>
                <a:cubicBezTo>
                  <a:pt x="2140964" y="40917"/>
                  <a:pt x="2132896" y="32504"/>
                  <a:pt x="2121485" y="32504"/>
                </a:cubicBezTo>
                <a:close/>
                <a:moveTo>
                  <a:pt x="2168281" y="66275"/>
                </a:moveTo>
                <a:lnTo>
                  <a:pt x="2168281" y="104080"/>
                </a:lnTo>
                <a:lnTo>
                  <a:pt x="2161826" y="104080"/>
                </a:lnTo>
                <a:lnTo>
                  <a:pt x="2161826" y="27317"/>
                </a:lnTo>
                <a:lnTo>
                  <a:pt x="2168281" y="27317"/>
                </a:lnTo>
                <a:lnTo>
                  <a:pt x="2168281" y="39189"/>
                </a:lnTo>
                <a:cubicBezTo>
                  <a:pt x="2171854" y="31466"/>
                  <a:pt x="2179231" y="26510"/>
                  <a:pt x="2188567" y="26510"/>
                </a:cubicBezTo>
                <a:cubicBezTo>
                  <a:pt x="2203320" y="26510"/>
                  <a:pt x="2214039" y="37575"/>
                  <a:pt x="2214039" y="52674"/>
                </a:cubicBezTo>
                <a:cubicBezTo>
                  <a:pt x="2214039" y="67773"/>
                  <a:pt x="2203320" y="79069"/>
                  <a:pt x="2188567" y="79069"/>
                </a:cubicBezTo>
                <a:cubicBezTo>
                  <a:pt x="2179231" y="79069"/>
                  <a:pt x="2171854" y="74112"/>
                  <a:pt x="2168281" y="66390"/>
                </a:cubicBezTo>
                <a:close/>
                <a:moveTo>
                  <a:pt x="2187875" y="32504"/>
                </a:moveTo>
                <a:cubicBezTo>
                  <a:pt x="2176464" y="32504"/>
                  <a:pt x="2168281" y="41033"/>
                  <a:pt x="2168281" y="52674"/>
                </a:cubicBezTo>
                <a:cubicBezTo>
                  <a:pt x="2168281" y="64316"/>
                  <a:pt x="2176464" y="72960"/>
                  <a:pt x="2187875" y="72960"/>
                </a:cubicBezTo>
                <a:cubicBezTo>
                  <a:pt x="2199286" y="72960"/>
                  <a:pt x="2207239" y="64430"/>
                  <a:pt x="2207239" y="52674"/>
                </a:cubicBezTo>
                <a:cubicBezTo>
                  <a:pt x="2207239" y="40917"/>
                  <a:pt x="2199286" y="32504"/>
                  <a:pt x="2187875" y="32504"/>
                </a:cubicBezTo>
                <a:close/>
                <a:moveTo>
                  <a:pt x="2234555" y="78032"/>
                </a:moveTo>
                <a:lnTo>
                  <a:pt x="2228101" y="78032"/>
                </a:lnTo>
                <a:lnTo>
                  <a:pt x="2228101" y="27201"/>
                </a:lnTo>
                <a:lnTo>
                  <a:pt x="2234555" y="27201"/>
                </a:lnTo>
                <a:lnTo>
                  <a:pt x="2234555" y="40226"/>
                </a:lnTo>
                <a:cubicBezTo>
                  <a:pt x="2238129" y="31581"/>
                  <a:pt x="2245160" y="26279"/>
                  <a:pt x="2253689" y="26279"/>
                </a:cubicBezTo>
                <a:lnTo>
                  <a:pt x="2253689" y="33540"/>
                </a:lnTo>
                <a:cubicBezTo>
                  <a:pt x="2243546" y="32504"/>
                  <a:pt x="2234555" y="40341"/>
                  <a:pt x="2234555" y="53481"/>
                </a:cubicBezTo>
                <a:lnTo>
                  <a:pt x="2234555" y="77916"/>
                </a:lnTo>
                <a:close/>
                <a:moveTo>
                  <a:pt x="2264062" y="15330"/>
                </a:moveTo>
                <a:lnTo>
                  <a:pt x="2259106" y="11757"/>
                </a:lnTo>
                <a:lnTo>
                  <a:pt x="2264062" y="8184"/>
                </a:lnTo>
                <a:cubicBezTo>
                  <a:pt x="2264984" y="7607"/>
                  <a:pt x="2265906" y="7261"/>
                  <a:pt x="2267059" y="7261"/>
                </a:cubicBezTo>
                <a:cubicBezTo>
                  <a:pt x="2269595" y="7261"/>
                  <a:pt x="2271439" y="9336"/>
                  <a:pt x="2271439" y="11871"/>
                </a:cubicBezTo>
                <a:cubicBezTo>
                  <a:pt x="2271439" y="14408"/>
                  <a:pt x="2269595" y="16367"/>
                  <a:pt x="2267059" y="16367"/>
                </a:cubicBezTo>
                <a:cubicBezTo>
                  <a:pt x="2265906" y="16367"/>
                  <a:pt x="2264984" y="15906"/>
                  <a:pt x="2264062" y="15330"/>
                </a:cubicBezTo>
                <a:close/>
                <a:moveTo>
                  <a:pt x="2263371" y="27201"/>
                </a:moveTo>
                <a:lnTo>
                  <a:pt x="2269941" y="27201"/>
                </a:lnTo>
                <a:lnTo>
                  <a:pt x="2269941" y="78032"/>
                </a:lnTo>
                <a:lnTo>
                  <a:pt x="2263371" y="78032"/>
                </a:lnTo>
                <a:lnTo>
                  <a:pt x="2263371" y="27201"/>
                </a:lnTo>
                <a:close/>
                <a:moveTo>
                  <a:pt x="2329646" y="66275"/>
                </a:moveTo>
                <a:cubicBezTo>
                  <a:pt x="2325957" y="73997"/>
                  <a:pt x="2318696" y="78838"/>
                  <a:pt x="2309360" y="78838"/>
                </a:cubicBezTo>
                <a:cubicBezTo>
                  <a:pt x="2294491" y="78838"/>
                  <a:pt x="2283887" y="67889"/>
                  <a:pt x="2283887" y="52790"/>
                </a:cubicBezTo>
                <a:cubicBezTo>
                  <a:pt x="2283887" y="37690"/>
                  <a:pt x="2294491" y="26279"/>
                  <a:pt x="2309360" y="26279"/>
                </a:cubicBezTo>
                <a:cubicBezTo>
                  <a:pt x="2318696" y="26279"/>
                  <a:pt x="2325957" y="31236"/>
                  <a:pt x="2329646" y="38958"/>
                </a:cubicBezTo>
                <a:lnTo>
                  <a:pt x="2329646" y="27086"/>
                </a:lnTo>
                <a:lnTo>
                  <a:pt x="2336100" y="27086"/>
                </a:lnTo>
                <a:lnTo>
                  <a:pt x="2336100" y="77916"/>
                </a:lnTo>
                <a:lnTo>
                  <a:pt x="2329646" y="77916"/>
                </a:lnTo>
                <a:lnTo>
                  <a:pt x="2329646" y="66159"/>
                </a:lnTo>
                <a:close/>
                <a:moveTo>
                  <a:pt x="2290572" y="52674"/>
                </a:moveTo>
                <a:cubicBezTo>
                  <a:pt x="2290572" y="64316"/>
                  <a:pt x="2298525" y="72845"/>
                  <a:pt x="2309936" y="72845"/>
                </a:cubicBezTo>
                <a:cubicBezTo>
                  <a:pt x="2321347" y="72845"/>
                  <a:pt x="2329530" y="64316"/>
                  <a:pt x="2329530" y="52674"/>
                </a:cubicBezTo>
                <a:cubicBezTo>
                  <a:pt x="2329530" y="41033"/>
                  <a:pt x="2321347" y="32388"/>
                  <a:pt x="2309936" y="32388"/>
                </a:cubicBezTo>
                <a:cubicBezTo>
                  <a:pt x="2298525" y="32388"/>
                  <a:pt x="2290572" y="40917"/>
                  <a:pt x="2290572" y="52674"/>
                </a:cubicBezTo>
                <a:close/>
                <a:moveTo>
                  <a:pt x="2369987" y="78838"/>
                </a:moveTo>
                <a:cubicBezTo>
                  <a:pt x="2359728" y="78838"/>
                  <a:pt x="2353389" y="74112"/>
                  <a:pt x="2353389" y="61319"/>
                </a:cubicBezTo>
                <a:lnTo>
                  <a:pt x="2353389" y="10604"/>
                </a:lnTo>
                <a:lnTo>
                  <a:pt x="2359728" y="10604"/>
                </a:lnTo>
                <a:lnTo>
                  <a:pt x="2359728" y="27201"/>
                </a:lnTo>
                <a:lnTo>
                  <a:pt x="2382089" y="27201"/>
                </a:lnTo>
                <a:lnTo>
                  <a:pt x="2382089" y="33195"/>
                </a:lnTo>
                <a:lnTo>
                  <a:pt x="2359728" y="33195"/>
                </a:lnTo>
                <a:lnTo>
                  <a:pt x="2359728" y="61779"/>
                </a:lnTo>
                <a:cubicBezTo>
                  <a:pt x="2359728" y="69617"/>
                  <a:pt x="2364339" y="72729"/>
                  <a:pt x="2370678" y="72729"/>
                </a:cubicBezTo>
                <a:cubicBezTo>
                  <a:pt x="2374597" y="72729"/>
                  <a:pt x="2379207" y="71577"/>
                  <a:pt x="2382896" y="68926"/>
                </a:cubicBezTo>
                <a:lnTo>
                  <a:pt x="2382896" y="75150"/>
                </a:lnTo>
                <a:cubicBezTo>
                  <a:pt x="2379207" y="77801"/>
                  <a:pt x="2374136" y="78838"/>
                  <a:pt x="2369987" y="78838"/>
                </a:cubicBezTo>
                <a:close/>
                <a:moveTo>
                  <a:pt x="2389696" y="52904"/>
                </a:moveTo>
                <a:cubicBezTo>
                  <a:pt x="2389696" y="37805"/>
                  <a:pt x="2399263" y="26394"/>
                  <a:pt x="2414708" y="26394"/>
                </a:cubicBezTo>
                <a:cubicBezTo>
                  <a:pt x="2430153" y="26394"/>
                  <a:pt x="2438797" y="37344"/>
                  <a:pt x="2438797" y="51983"/>
                </a:cubicBezTo>
                <a:cubicBezTo>
                  <a:pt x="2438797" y="53020"/>
                  <a:pt x="2438797" y="54057"/>
                  <a:pt x="2438567" y="55094"/>
                </a:cubicBezTo>
                <a:lnTo>
                  <a:pt x="2396381" y="55094"/>
                </a:lnTo>
                <a:cubicBezTo>
                  <a:pt x="2397419" y="65583"/>
                  <a:pt x="2405256" y="72960"/>
                  <a:pt x="2416667" y="72960"/>
                </a:cubicBezTo>
                <a:cubicBezTo>
                  <a:pt x="2423467" y="72960"/>
                  <a:pt x="2429807" y="70885"/>
                  <a:pt x="2435224" y="66736"/>
                </a:cubicBezTo>
                <a:lnTo>
                  <a:pt x="2435224" y="73075"/>
                </a:lnTo>
                <a:cubicBezTo>
                  <a:pt x="2429807" y="76994"/>
                  <a:pt x="2423352" y="78838"/>
                  <a:pt x="2416667" y="78838"/>
                </a:cubicBezTo>
                <a:cubicBezTo>
                  <a:pt x="2400646" y="78838"/>
                  <a:pt x="2389581" y="68234"/>
                  <a:pt x="2389581" y="52904"/>
                </a:cubicBezTo>
                <a:close/>
                <a:moveTo>
                  <a:pt x="2431997" y="49793"/>
                </a:moveTo>
                <a:cubicBezTo>
                  <a:pt x="2431420" y="39880"/>
                  <a:pt x="2425081" y="32273"/>
                  <a:pt x="2414708" y="32273"/>
                </a:cubicBezTo>
                <a:cubicBezTo>
                  <a:pt x="2404334" y="32273"/>
                  <a:pt x="2397534" y="39880"/>
                  <a:pt x="2396497" y="49793"/>
                </a:cubicBezTo>
                <a:lnTo>
                  <a:pt x="2431997" y="49793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94" name="Freeform: Shape 793">
            <a:extLst>
              <a:ext uri="{FF2B5EF4-FFF2-40B4-BE49-F238E27FC236}">
                <a16:creationId xmlns:a16="http://schemas.microsoft.com/office/drawing/2014/main" id="{2FB65885-87C8-41AE-932B-27FB31FC6893}"/>
              </a:ext>
            </a:extLst>
          </p:cNvPr>
          <p:cNvSpPr/>
          <p:nvPr/>
        </p:nvSpPr>
        <p:spPr>
          <a:xfrm>
            <a:off x="665283" y="6734555"/>
            <a:ext cx="52097" cy="77570"/>
          </a:xfrm>
          <a:custGeom>
            <a:avLst/>
            <a:gdLst>
              <a:gd name="connsiteX0" fmla="*/ 6455 w 52097"/>
              <a:gd name="connsiteY0" fmla="*/ 39765 h 77570"/>
              <a:gd name="connsiteX1" fmla="*/ 6455 w 52097"/>
              <a:gd name="connsiteY1" fmla="*/ 77571 h 77570"/>
              <a:gd name="connsiteX2" fmla="*/ 0 w 52097"/>
              <a:gd name="connsiteY2" fmla="*/ 77571 h 77570"/>
              <a:gd name="connsiteX3" fmla="*/ 0 w 52097"/>
              <a:gd name="connsiteY3" fmla="*/ 807 h 77570"/>
              <a:gd name="connsiteX4" fmla="*/ 6455 w 52097"/>
              <a:gd name="connsiteY4" fmla="*/ 807 h 77570"/>
              <a:gd name="connsiteX5" fmla="*/ 6455 w 52097"/>
              <a:gd name="connsiteY5" fmla="*/ 12679 h 77570"/>
              <a:gd name="connsiteX6" fmla="*/ 26625 w 52097"/>
              <a:gd name="connsiteY6" fmla="*/ 0 h 77570"/>
              <a:gd name="connsiteX7" fmla="*/ 52098 w 52097"/>
              <a:gd name="connsiteY7" fmla="*/ 26164 h 77570"/>
              <a:gd name="connsiteX8" fmla="*/ 26625 w 52097"/>
              <a:gd name="connsiteY8" fmla="*/ 52559 h 77570"/>
              <a:gd name="connsiteX9" fmla="*/ 6455 w 52097"/>
              <a:gd name="connsiteY9" fmla="*/ 39880 h 77570"/>
              <a:gd name="connsiteX10" fmla="*/ 26049 w 52097"/>
              <a:gd name="connsiteY10" fmla="*/ 5994 h 77570"/>
              <a:gd name="connsiteX11" fmla="*/ 6455 w 52097"/>
              <a:gd name="connsiteY11" fmla="*/ 26164 h 77570"/>
              <a:gd name="connsiteX12" fmla="*/ 26049 w 52097"/>
              <a:gd name="connsiteY12" fmla="*/ 46450 h 77570"/>
              <a:gd name="connsiteX13" fmla="*/ 45413 w 52097"/>
              <a:gd name="connsiteY13" fmla="*/ 26164 h 77570"/>
              <a:gd name="connsiteX14" fmla="*/ 26049 w 52097"/>
              <a:gd name="connsiteY14" fmla="*/ 5994 h 7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7570">
                <a:moveTo>
                  <a:pt x="6455" y="39765"/>
                </a:moveTo>
                <a:lnTo>
                  <a:pt x="6455" y="77571"/>
                </a:lnTo>
                <a:lnTo>
                  <a:pt x="0" y="77571"/>
                </a:lnTo>
                <a:lnTo>
                  <a:pt x="0" y="807"/>
                </a:lnTo>
                <a:lnTo>
                  <a:pt x="6455" y="807"/>
                </a:lnTo>
                <a:lnTo>
                  <a:pt x="6455" y="12679"/>
                </a:lnTo>
                <a:cubicBezTo>
                  <a:pt x="10028" y="4956"/>
                  <a:pt x="17404" y="0"/>
                  <a:pt x="26625" y="0"/>
                </a:cubicBezTo>
                <a:cubicBezTo>
                  <a:pt x="41379" y="0"/>
                  <a:pt x="52098" y="11065"/>
                  <a:pt x="52098" y="26164"/>
                </a:cubicBezTo>
                <a:cubicBezTo>
                  <a:pt x="52098" y="41263"/>
                  <a:pt x="41379" y="52559"/>
                  <a:pt x="26625" y="52559"/>
                </a:cubicBezTo>
                <a:cubicBezTo>
                  <a:pt x="17289" y="52559"/>
                  <a:pt x="9912" y="47603"/>
                  <a:pt x="6455" y="39880"/>
                </a:cubicBezTo>
                <a:close/>
                <a:moveTo>
                  <a:pt x="26049" y="5994"/>
                </a:moveTo>
                <a:cubicBezTo>
                  <a:pt x="14638" y="5994"/>
                  <a:pt x="6455" y="14523"/>
                  <a:pt x="6455" y="26164"/>
                </a:cubicBezTo>
                <a:cubicBezTo>
                  <a:pt x="6455" y="37806"/>
                  <a:pt x="14638" y="46450"/>
                  <a:pt x="26049" y="46450"/>
                </a:cubicBezTo>
                <a:cubicBezTo>
                  <a:pt x="37460" y="46450"/>
                  <a:pt x="45413" y="37921"/>
                  <a:pt x="45413" y="26164"/>
                </a:cubicBezTo>
                <a:cubicBezTo>
                  <a:pt x="45413" y="14408"/>
                  <a:pt x="37460" y="5994"/>
                  <a:pt x="26049" y="59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95" name="Freeform: Shape 794">
            <a:extLst>
              <a:ext uri="{FF2B5EF4-FFF2-40B4-BE49-F238E27FC236}">
                <a16:creationId xmlns:a16="http://schemas.microsoft.com/office/drawing/2014/main" id="{2DFD501B-F3D6-41E8-95BA-E3D5A3534EC8}"/>
              </a:ext>
            </a:extLst>
          </p:cNvPr>
          <p:cNvSpPr/>
          <p:nvPr/>
        </p:nvSpPr>
        <p:spPr>
          <a:xfrm>
            <a:off x="731673" y="6708391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2 h 77916"/>
              <a:gd name="connsiteX5" fmla="*/ 25242 w 45412"/>
              <a:gd name="connsiteY5" fmla="*/ 26164 h 77916"/>
              <a:gd name="connsiteX6" fmla="*/ 45413 w 45412"/>
              <a:gd name="connsiteY6" fmla="*/ 48755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3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7" y="26164"/>
                  <a:pt x="45413" y="35615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96" name="Freeform: Shape 795">
            <a:extLst>
              <a:ext uri="{FF2B5EF4-FFF2-40B4-BE49-F238E27FC236}">
                <a16:creationId xmlns:a16="http://schemas.microsoft.com/office/drawing/2014/main" id="{716A5C07-318E-4655-B420-6C048BE768E2}"/>
              </a:ext>
            </a:extLst>
          </p:cNvPr>
          <p:cNvSpPr/>
          <p:nvPr/>
        </p:nvSpPr>
        <p:spPr>
          <a:xfrm>
            <a:off x="789880" y="6734440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8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8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49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3"/>
                  <a:pt x="0" y="26164"/>
                </a:cubicBezTo>
                <a:close/>
                <a:moveTo>
                  <a:pt x="26279" y="6108"/>
                </a:moveTo>
                <a:cubicBezTo>
                  <a:pt x="14753" y="6108"/>
                  <a:pt x="6685" y="14638"/>
                  <a:pt x="6685" y="26279"/>
                </a:cubicBezTo>
                <a:cubicBezTo>
                  <a:pt x="6685" y="37920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2"/>
                  <a:pt x="37690" y="6108"/>
                  <a:pt x="26279" y="610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97" name="Freeform: Shape 796">
            <a:extLst>
              <a:ext uri="{FF2B5EF4-FFF2-40B4-BE49-F238E27FC236}">
                <a16:creationId xmlns:a16="http://schemas.microsoft.com/office/drawing/2014/main" id="{133CE247-BEA7-4D60-A574-91915C770EAF}"/>
              </a:ext>
            </a:extLst>
          </p:cNvPr>
          <p:cNvSpPr/>
          <p:nvPr/>
        </p:nvSpPr>
        <p:spPr>
          <a:xfrm>
            <a:off x="854310" y="6718764"/>
            <a:ext cx="29506" cy="68349"/>
          </a:xfrm>
          <a:custGeom>
            <a:avLst/>
            <a:gdLst>
              <a:gd name="connsiteX0" fmla="*/ 16597 w 29506"/>
              <a:gd name="connsiteY0" fmla="*/ 68235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2 h 68349"/>
              <a:gd name="connsiteX12" fmla="*/ 16597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7" y="68235"/>
                </a:moveTo>
                <a:cubicBezTo>
                  <a:pt x="6339" y="68235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1"/>
                  <a:pt x="17289" y="62241"/>
                </a:cubicBezTo>
                <a:cubicBezTo>
                  <a:pt x="21208" y="62241"/>
                  <a:pt x="25818" y="61088"/>
                  <a:pt x="29507" y="58437"/>
                </a:cubicBezTo>
                <a:lnTo>
                  <a:pt x="29507" y="64662"/>
                </a:lnTo>
                <a:cubicBezTo>
                  <a:pt x="25818" y="67197"/>
                  <a:pt x="20747" y="68349"/>
                  <a:pt x="16597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98" name="Freeform: Shape 797">
            <a:extLst>
              <a:ext uri="{FF2B5EF4-FFF2-40B4-BE49-F238E27FC236}">
                <a16:creationId xmlns:a16="http://schemas.microsoft.com/office/drawing/2014/main" id="{3C774786-3013-4C9D-AC9B-A679EF79D997}"/>
              </a:ext>
            </a:extLst>
          </p:cNvPr>
          <p:cNvSpPr/>
          <p:nvPr/>
        </p:nvSpPr>
        <p:spPr>
          <a:xfrm>
            <a:off x="890617" y="6734440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8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8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49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3"/>
                  <a:pt x="0" y="26164"/>
                </a:cubicBezTo>
                <a:close/>
                <a:moveTo>
                  <a:pt x="26279" y="6108"/>
                </a:moveTo>
                <a:cubicBezTo>
                  <a:pt x="14753" y="6108"/>
                  <a:pt x="6685" y="14638"/>
                  <a:pt x="6685" y="26279"/>
                </a:cubicBezTo>
                <a:cubicBezTo>
                  <a:pt x="6685" y="37920"/>
                  <a:pt x="14753" y="46565"/>
                  <a:pt x="26279" y="46565"/>
                </a:cubicBezTo>
                <a:cubicBezTo>
                  <a:pt x="37806" y="46565"/>
                  <a:pt x="45758" y="38036"/>
                  <a:pt x="45758" y="26279"/>
                </a:cubicBezTo>
                <a:cubicBezTo>
                  <a:pt x="45758" y="14522"/>
                  <a:pt x="37690" y="6108"/>
                  <a:pt x="26279" y="610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99" name="Freeform: Shape 798">
            <a:extLst>
              <a:ext uri="{FF2B5EF4-FFF2-40B4-BE49-F238E27FC236}">
                <a16:creationId xmlns:a16="http://schemas.microsoft.com/office/drawing/2014/main" id="{F50FD9EB-25ED-4C12-B1E9-92563DCA15D3}"/>
              </a:ext>
            </a:extLst>
          </p:cNvPr>
          <p:cNvSpPr/>
          <p:nvPr/>
        </p:nvSpPr>
        <p:spPr>
          <a:xfrm>
            <a:off x="952858" y="6734440"/>
            <a:ext cx="35846" cy="52558"/>
          </a:xfrm>
          <a:custGeom>
            <a:avLst/>
            <a:gdLst>
              <a:gd name="connsiteX0" fmla="*/ 17520 w 35846"/>
              <a:gd name="connsiteY0" fmla="*/ 47257 h 52558"/>
              <a:gd name="connsiteX1" fmla="*/ 29507 w 35846"/>
              <a:gd name="connsiteY1" fmla="*/ 38612 h 52558"/>
              <a:gd name="connsiteX2" fmla="*/ 23398 w 35846"/>
              <a:gd name="connsiteY2" fmla="*/ 31120 h 52558"/>
              <a:gd name="connsiteX3" fmla="*/ 10373 w 35846"/>
              <a:gd name="connsiteY3" fmla="*/ 26048 h 52558"/>
              <a:gd name="connsiteX4" fmla="*/ 1037 w 35846"/>
              <a:gd name="connsiteY4" fmla="*/ 13946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6 w 35846"/>
              <a:gd name="connsiteY8" fmla="*/ 5302 h 52558"/>
              <a:gd name="connsiteX9" fmla="*/ 7492 w 35846"/>
              <a:gd name="connsiteY9" fmla="*/ 13255 h 52558"/>
              <a:gd name="connsiteX10" fmla="*/ 13485 w 35846"/>
              <a:gd name="connsiteY10" fmla="*/ 20516 h 52558"/>
              <a:gd name="connsiteX11" fmla="*/ 26510 w 35846"/>
              <a:gd name="connsiteY11" fmla="*/ 25587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1 h 52558"/>
              <a:gd name="connsiteX15" fmla="*/ 0 w 35846"/>
              <a:gd name="connsiteY15" fmla="*/ 40110 h 52558"/>
              <a:gd name="connsiteX16" fmla="*/ 17520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4"/>
                  <a:pt x="27778" y="32849"/>
                  <a:pt x="23398" y="31120"/>
                </a:cubicBezTo>
                <a:lnTo>
                  <a:pt x="10373" y="26048"/>
                </a:lnTo>
                <a:cubicBezTo>
                  <a:pt x="4265" y="23513"/>
                  <a:pt x="1037" y="20055"/>
                  <a:pt x="1037" y="13946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3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3"/>
                  <a:pt x="7492" y="13255"/>
                </a:cubicBezTo>
                <a:cubicBezTo>
                  <a:pt x="7492" y="16712"/>
                  <a:pt x="9106" y="18902"/>
                  <a:pt x="13485" y="20516"/>
                </a:cubicBezTo>
                <a:lnTo>
                  <a:pt x="26510" y="25587"/>
                </a:lnTo>
                <a:cubicBezTo>
                  <a:pt x="32965" y="28238"/>
                  <a:pt x="35846" y="32157"/>
                  <a:pt x="35846" y="37460"/>
                </a:cubicBezTo>
                <a:cubicBezTo>
                  <a:pt x="35846" y="46910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1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00" name="Freeform: Shape 799">
            <a:extLst>
              <a:ext uri="{FF2B5EF4-FFF2-40B4-BE49-F238E27FC236}">
                <a16:creationId xmlns:a16="http://schemas.microsoft.com/office/drawing/2014/main" id="{9CD9F664-516E-4686-A816-5F92B7F5F2B1}"/>
              </a:ext>
            </a:extLst>
          </p:cNvPr>
          <p:cNvSpPr/>
          <p:nvPr/>
        </p:nvSpPr>
        <p:spPr>
          <a:xfrm>
            <a:off x="1022936" y="6734440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8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8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49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3"/>
                  <a:pt x="0" y="26164"/>
                </a:cubicBezTo>
                <a:close/>
                <a:moveTo>
                  <a:pt x="26279" y="6108"/>
                </a:moveTo>
                <a:cubicBezTo>
                  <a:pt x="14753" y="6108"/>
                  <a:pt x="6685" y="14638"/>
                  <a:pt x="6685" y="26279"/>
                </a:cubicBezTo>
                <a:cubicBezTo>
                  <a:pt x="6685" y="37920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2"/>
                  <a:pt x="37690" y="6108"/>
                  <a:pt x="26279" y="610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01" name="Freeform: Shape 800">
            <a:extLst>
              <a:ext uri="{FF2B5EF4-FFF2-40B4-BE49-F238E27FC236}">
                <a16:creationId xmlns:a16="http://schemas.microsoft.com/office/drawing/2014/main" id="{9A2790DC-4E5E-4DA7-A445-872327DAD835}"/>
              </a:ext>
            </a:extLst>
          </p:cNvPr>
          <p:cNvSpPr/>
          <p:nvPr/>
        </p:nvSpPr>
        <p:spPr>
          <a:xfrm>
            <a:off x="1089557" y="6734555"/>
            <a:ext cx="45412" cy="51752"/>
          </a:xfrm>
          <a:custGeom>
            <a:avLst/>
            <a:gdLst>
              <a:gd name="connsiteX0" fmla="*/ 6455 w 45412"/>
              <a:gd name="connsiteY0" fmla="*/ 51637 h 51752"/>
              <a:gd name="connsiteX1" fmla="*/ 0 w 45412"/>
              <a:gd name="connsiteY1" fmla="*/ 51637 h 51752"/>
              <a:gd name="connsiteX2" fmla="*/ 0 w 45412"/>
              <a:gd name="connsiteY2" fmla="*/ 807 h 51752"/>
              <a:gd name="connsiteX3" fmla="*/ 6455 w 45412"/>
              <a:gd name="connsiteY3" fmla="*/ 807 h 51752"/>
              <a:gd name="connsiteX4" fmla="*/ 6455 w 45412"/>
              <a:gd name="connsiteY4" fmla="*/ 12448 h 51752"/>
              <a:gd name="connsiteX5" fmla="*/ 25242 w 45412"/>
              <a:gd name="connsiteY5" fmla="*/ 0 h 51752"/>
              <a:gd name="connsiteX6" fmla="*/ 45413 w 45412"/>
              <a:gd name="connsiteY6" fmla="*/ 22591 h 51752"/>
              <a:gd name="connsiteX7" fmla="*/ 45413 w 45412"/>
              <a:gd name="connsiteY7" fmla="*/ 51637 h 51752"/>
              <a:gd name="connsiteX8" fmla="*/ 38958 w 45412"/>
              <a:gd name="connsiteY8" fmla="*/ 51637 h 51752"/>
              <a:gd name="connsiteX9" fmla="*/ 38958 w 45412"/>
              <a:gd name="connsiteY9" fmla="*/ 23514 h 51752"/>
              <a:gd name="connsiteX10" fmla="*/ 23744 w 45412"/>
              <a:gd name="connsiteY10" fmla="*/ 6225 h 51752"/>
              <a:gd name="connsiteX11" fmla="*/ 6570 w 45412"/>
              <a:gd name="connsiteY11" fmla="*/ 26280 h 51752"/>
              <a:gd name="connsiteX12" fmla="*/ 6570 w 45412"/>
              <a:gd name="connsiteY12" fmla="*/ 51753 h 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2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4"/>
                </a:lnTo>
                <a:cubicBezTo>
                  <a:pt x="38958" y="11988"/>
                  <a:pt x="33656" y="6225"/>
                  <a:pt x="23744" y="6225"/>
                </a:cubicBezTo>
                <a:cubicBezTo>
                  <a:pt x="13831" y="6225"/>
                  <a:pt x="6570" y="14984"/>
                  <a:pt x="6570" y="26280"/>
                </a:cubicBezTo>
                <a:lnTo>
                  <a:pt x="6570" y="51753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02" name="Freeform: Shape 801">
            <a:extLst>
              <a:ext uri="{FF2B5EF4-FFF2-40B4-BE49-F238E27FC236}">
                <a16:creationId xmlns:a16="http://schemas.microsoft.com/office/drawing/2014/main" id="{C3AB4FFB-E683-4D39-BC08-6B881D97EE00}"/>
              </a:ext>
            </a:extLst>
          </p:cNvPr>
          <p:cNvSpPr/>
          <p:nvPr/>
        </p:nvSpPr>
        <p:spPr>
          <a:xfrm>
            <a:off x="1151913" y="6708391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03" name="Freeform: Shape 802">
            <a:extLst>
              <a:ext uri="{FF2B5EF4-FFF2-40B4-BE49-F238E27FC236}">
                <a16:creationId xmlns:a16="http://schemas.microsoft.com/office/drawing/2014/main" id="{B74BFDCF-327D-49E4-A65F-9501AF9EBE7B}"/>
              </a:ext>
            </a:extLst>
          </p:cNvPr>
          <p:cNvSpPr/>
          <p:nvPr/>
        </p:nvSpPr>
        <p:spPr>
          <a:xfrm>
            <a:off x="1174850" y="6715422"/>
            <a:ext cx="12332" cy="70654"/>
          </a:xfrm>
          <a:custGeom>
            <a:avLst/>
            <a:gdLst>
              <a:gd name="connsiteX0" fmla="*/ 0 w 12332"/>
              <a:gd name="connsiteY0" fmla="*/ 4611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1 h 70654"/>
              <a:gd name="connsiteX7" fmla="*/ 1498 w 12332"/>
              <a:gd name="connsiteY7" fmla="*/ 19824 h 70654"/>
              <a:gd name="connsiteX8" fmla="*/ 8068 w 12332"/>
              <a:gd name="connsiteY8" fmla="*/ 19824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4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1"/>
                </a:moveTo>
                <a:cubicBezTo>
                  <a:pt x="0" y="2075"/>
                  <a:pt x="1844" y="0"/>
                  <a:pt x="4380" y="0"/>
                </a:cubicBezTo>
                <a:cubicBezTo>
                  <a:pt x="5533" y="0"/>
                  <a:pt x="6455" y="345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3" y="9105"/>
                  <a:pt x="4380" y="9105"/>
                </a:cubicBezTo>
                <a:cubicBezTo>
                  <a:pt x="1844" y="9105"/>
                  <a:pt x="0" y="7031"/>
                  <a:pt x="0" y="4611"/>
                </a:cubicBezTo>
                <a:close/>
                <a:moveTo>
                  <a:pt x="1498" y="19824"/>
                </a:moveTo>
                <a:lnTo>
                  <a:pt x="8068" y="19824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04" name="Freeform: Shape 803">
            <a:extLst>
              <a:ext uri="{FF2B5EF4-FFF2-40B4-BE49-F238E27FC236}">
                <a16:creationId xmlns:a16="http://schemas.microsoft.com/office/drawing/2014/main" id="{9DB75855-034D-47DB-A43D-362E7DFC8754}"/>
              </a:ext>
            </a:extLst>
          </p:cNvPr>
          <p:cNvSpPr/>
          <p:nvPr/>
        </p:nvSpPr>
        <p:spPr>
          <a:xfrm>
            <a:off x="1200899" y="6734555"/>
            <a:ext cx="45412" cy="51752"/>
          </a:xfrm>
          <a:custGeom>
            <a:avLst/>
            <a:gdLst>
              <a:gd name="connsiteX0" fmla="*/ 6455 w 45412"/>
              <a:gd name="connsiteY0" fmla="*/ 51637 h 51752"/>
              <a:gd name="connsiteX1" fmla="*/ 0 w 45412"/>
              <a:gd name="connsiteY1" fmla="*/ 51637 h 51752"/>
              <a:gd name="connsiteX2" fmla="*/ 0 w 45412"/>
              <a:gd name="connsiteY2" fmla="*/ 807 h 51752"/>
              <a:gd name="connsiteX3" fmla="*/ 6455 w 45412"/>
              <a:gd name="connsiteY3" fmla="*/ 807 h 51752"/>
              <a:gd name="connsiteX4" fmla="*/ 6455 w 45412"/>
              <a:gd name="connsiteY4" fmla="*/ 12448 h 51752"/>
              <a:gd name="connsiteX5" fmla="*/ 25242 w 45412"/>
              <a:gd name="connsiteY5" fmla="*/ 0 h 51752"/>
              <a:gd name="connsiteX6" fmla="*/ 45413 w 45412"/>
              <a:gd name="connsiteY6" fmla="*/ 22591 h 51752"/>
              <a:gd name="connsiteX7" fmla="*/ 45413 w 45412"/>
              <a:gd name="connsiteY7" fmla="*/ 51637 h 51752"/>
              <a:gd name="connsiteX8" fmla="*/ 38958 w 45412"/>
              <a:gd name="connsiteY8" fmla="*/ 51637 h 51752"/>
              <a:gd name="connsiteX9" fmla="*/ 38958 w 45412"/>
              <a:gd name="connsiteY9" fmla="*/ 23514 h 51752"/>
              <a:gd name="connsiteX10" fmla="*/ 23744 w 45412"/>
              <a:gd name="connsiteY10" fmla="*/ 6225 h 51752"/>
              <a:gd name="connsiteX11" fmla="*/ 6570 w 45412"/>
              <a:gd name="connsiteY11" fmla="*/ 26280 h 51752"/>
              <a:gd name="connsiteX12" fmla="*/ 6570 w 45412"/>
              <a:gd name="connsiteY12" fmla="*/ 51753 h 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2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4"/>
                </a:lnTo>
                <a:cubicBezTo>
                  <a:pt x="38958" y="11988"/>
                  <a:pt x="33656" y="6225"/>
                  <a:pt x="23744" y="6225"/>
                </a:cubicBezTo>
                <a:cubicBezTo>
                  <a:pt x="13831" y="6225"/>
                  <a:pt x="6570" y="14984"/>
                  <a:pt x="6570" y="26280"/>
                </a:cubicBezTo>
                <a:lnTo>
                  <a:pt x="6570" y="51753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05" name="Freeform: Shape 804">
            <a:extLst>
              <a:ext uri="{FF2B5EF4-FFF2-40B4-BE49-F238E27FC236}">
                <a16:creationId xmlns:a16="http://schemas.microsoft.com/office/drawing/2014/main" id="{23FCD453-C066-4BAC-B819-C25E28878725}"/>
              </a:ext>
            </a:extLst>
          </p:cNvPr>
          <p:cNvSpPr/>
          <p:nvPr/>
        </p:nvSpPr>
        <p:spPr>
          <a:xfrm>
            <a:off x="1258875" y="6734555"/>
            <a:ext cx="49216" cy="52444"/>
          </a:xfrm>
          <a:custGeom>
            <a:avLst/>
            <a:gdLst>
              <a:gd name="connsiteX0" fmla="*/ 115 w 49216"/>
              <a:gd name="connsiteY0" fmla="*/ 26510 h 52444"/>
              <a:gd name="connsiteX1" fmla="*/ 25127 w 49216"/>
              <a:gd name="connsiteY1" fmla="*/ 0 h 52444"/>
              <a:gd name="connsiteX2" fmla="*/ 49216 w 49216"/>
              <a:gd name="connsiteY2" fmla="*/ 25588 h 52444"/>
              <a:gd name="connsiteX3" fmla="*/ 48986 w 49216"/>
              <a:gd name="connsiteY3" fmla="*/ 28700 h 52444"/>
              <a:gd name="connsiteX4" fmla="*/ 6800 w 49216"/>
              <a:gd name="connsiteY4" fmla="*/ 28700 h 52444"/>
              <a:gd name="connsiteX5" fmla="*/ 27086 w 49216"/>
              <a:gd name="connsiteY5" fmla="*/ 46566 h 52444"/>
              <a:gd name="connsiteX6" fmla="*/ 45643 w 49216"/>
              <a:gd name="connsiteY6" fmla="*/ 40341 h 52444"/>
              <a:gd name="connsiteX7" fmla="*/ 45643 w 49216"/>
              <a:gd name="connsiteY7" fmla="*/ 46681 h 52444"/>
              <a:gd name="connsiteX8" fmla="*/ 27086 w 49216"/>
              <a:gd name="connsiteY8" fmla="*/ 52444 h 52444"/>
              <a:gd name="connsiteX9" fmla="*/ 0 w 49216"/>
              <a:gd name="connsiteY9" fmla="*/ 26510 h 52444"/>
              <a:gd name="connsiteX10" fmla="*/ 42416 w 49216"/>
              <a:gd name="connsiteY10" fmla="*/ 23398 h 52444"/>
              <a:gd name="connsiteX11" fmla="*/ 25127 w 49216"/>
              <a:gd name="connsiteY11" fmla="*/ 5878 h 52444"/>
              <a:gd name="connsiteX12" fmla="*/ 6916 w 49216"/>
              <a:gd name="connsiteY12" fmla="*/ 23398 h 52444"/>
              <a:gd name="connsiteX13" fmla="*/ 42416 w 49216"/>
              <a:gd name="connsiteY13" fmla="*/ 23398 h 5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4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6"/>
                  <a:pt x="27086" y="46566"/>
                </a:cubicBezTo>
                <a:cubicBezTo>
                  <a:pt x="33771" y="46566"/>
                  <a:pt x="40226" y="44491"/>
                  <a:pt x="45643" y="40341"/>
                </a:cubicBezTo>
                <a:lnTo>
                  <a:pt x="45643" y="46681"/>
                </a:lnTo>
                <a:cubicBezTo>
                  <a:pt x="40226" y="50600"/>
                  <a:pt x="33771" y="52444"/>
                  <a:pt x="27086" y="52444"/>
                </a:cubicBezTo>
                <a:cubicBezTo>
                  <a:pt x="11065" y="52444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1"/>
                  <a:pt x="35500" y="5878"/>
                  <a:pt x="25127" y="5878"/>
                </a:cubicBezTo>
                <a:cubicBezTo>
                  <a:pt x="14753" y="5878"/>
                  <a:pt x="7953" y="13486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06" name="Freeform: Shape 805">
            <a:extLst>
              <a:ext uri="{FF2B5EF4-FFF2-40B4-BE49-F238E27FC236}">
                <a16:creationId xmlns:a16="http://schemas.microsoft.com/office/drawing/2014/main" id="{15CF9493-3595-4C91-9D03-8E7AABD4E55C}"/>
              </a:ext>
            </a:extLst>
          </p:cNvPr>
          <p:cNvSpPr/>
          <p:nvPr/>
        </p:nvSpPr>
        <p:spPr>
          <a:xfrm>
            <a:off x="1314430" y="6777201"/>
            <a:ext cx="13831" cy="24089"/>
          </a:xfrm>
          <a:custGeom>
            <a:avLst/>
            <a:gdLst>
              <a:gd name="connsiteX0" fmla="*/ 0 w 13831"/>
              <a:gd name="connsiteY0" fmla="*/ 23974 h 24089"/>
              <a:gd name="connsiteX1" fmla="*/ 7146 w 13831"/>
              <a:gd name="connsiteY1" fmla="*/ 9682 h 24089"/>
              <a:gd name="connsiteX2" fmla="*/ 3343 w 13831"/>
              <a:gd name="connsiteY2" fmla="*/ 4841 h 24089"/>
              <a:gd name="connsiteX3" fmla="*/ 8529 w 13831"/>
              <a:gd name="connsiteY3" fmla="*/ 0 h 24089"/>
              <a:gd name="connsiteX4" fmla="*/ 13831 w 13831"/>
              <a:gd name="connsiteY4" fmla="*/ 5187 h 24089"/>
              <a:gd name="connsiteX5" fmla="*/ 12218 w 13831"/>
              <a:gd name="connsiteY5" fmla="*/ 10258 h 24089"/>
              <a:gd name="connsiteX6" fmla="*/ 4956 w 13831"/>
              <a:gd name="connsiteY6" fmla="*/ 24090 h 24089"/>
              <a:gd name="connsiteX7" fmla="*/ 115 w 13831"/>
              <a:gd name="connsiteY7" fmla="*/ 24090 h 2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31" h="24089">
                <a:moveTo>
                  <a:pt x="0" y="23974"/>
                </a:moveTo>
                <a:lnTo>
                  <a:pt x="7146" y="9682"/>
                </a:lnTo>
                <a:cubicBezTo>
                  <a:pt x="4495" y="8991"/>
                  <a:pt x="3343" y="7031"/>
                  <a:pt x="3343" y="4841"/>
                </a:cubicBezTo>
                <a:cubicBezTo>
                  <a:pt x="3343" y="1845"/>
                  <a:pt x="5763" y="0"/>
                  <a:pt x="8529" y="0"/>
                </a:cubicBezTo>
                <a:cubicBezTo>
                  <a:pt x="11757" y="0"/>
                  <a:pt x="13831" y="2190"/>
                  <a:pt x="13831" y="5187"/>
                </a:cubicBezTo>
                <a:cubicBezTo>
                  <a:pt x="13831" y="6916"/>
                  <a:pt x="13140" y="8645"/>
                  <a:pt x="12218" y="10258"/>
                </a:cubicBezTo>
                <a:lnTo>
                  <a:pt x="4956" y="24090"/>
                </a:lnTo>
                <a:lnTo>
                  <a:pt x="115" y="2409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07" name="Freeform: Shape 806">
            <a:extLst>
              <a:ext uri="{FF2B5EF4-FFF2-40B4-BE49-F238E27FC236}">
                <a16:creationId xmlns:a16="http://schemas.microsoft.com/office/drawing/2014/main" id="{4776AB8F-6596-4707-8394-94B98E4ECE02}"/>
              </a:ext>
            </a:extLst>
          </p:cNvPr>
          <p:cNvSpPr/>
          <p:nvPr/>
        </p:nvSpPr>
        <p:spPr>
          <a:xfrm>
            <a:off x="1362955" y="6734440"/>
            <a:ext cx="35846" cy="52558"/>
          </a:xfrm>
          <a:custGeom>
            <a:avLst/>
            <a:gdLst>
              <a:gd name="connsiteX0" fmla="*/ 17520 w 35846"/>
              <a:gd name="connsiteY0" fmla="*/ 47257 h 52558"/>
              <a:gd name="connsiteX1" fmla="*/ 29507 w 35846"/>
              <a:gd name="connsiteY1" fmla="*/ 38612 h 52558"/>
              <a:gd name="connsiteX2" fmla="*/ 23398 w 35846"/>
              <a:gd name="connsiteY2" fmla="*/ 31120 h 52558"/>
              <a:gd name="connsiteX3" fmla="*/ 10373 w 35846"/>
              <a:gd name="connsiteY3" fmla="*/ 26048 h 52558"/>
              <a:gd name="connsiteX4" fmla="*/ 1037 w 35846"/>
              <a:gd name="connsiteY4" fmla="*/ 13946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6 w 35846"/>
              <a:gd name="connsiteY8" fmla="*/ 5302 h 52558"/>
              <a:gd name="connsiteX9" fmla="*/ 7492 w 35846"/>
              <a:gd name="connsiteY9" fmla="*/ 13255 h 52558"/>
              <a:gd name="connsiteX10" fmla="*/ 13485 w 35846"/>
              <a:gd name="connsiteY10" fmla="*/ 20516 h 52558"/>
              <a:gd name="connsiteX11" fmla="*/ 26510 w 35846"/>
              <a:gd name="connsiteY11" fmla="*/ 25587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1 h 52558"/>
              <a:gd name="connsiteX15" fmla="*/ 0 w 35846"/>
              <a:gd name="connsiteY15" fmla="*/ 40110 h 52558"/>
              <a:gd name="connsiteX16" fmla="*/ 17520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4"/>
                  <a:pt x="27778" y="32849"/>
                  <a:pt x="23398" y="31120"/>
                </a:cubicBezTo>
                <a:lnTo>
                  <a:pt x="10373" y="26048"/>
                </a:lnTo>
                <a:cubicBezTo>
                  <a:pt x="4265" y="23513"/>
                  <a:pt x="1037" y="20055"/>
                  <a:pt x="1037" y="13946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3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3"/>
                  <a:pt x="7492" y="13255"/>
                </a:cubicBezTo>
                <a:cubicBezTo>
                  <a:pt x="7492" y="16712"/>
                  <a:pt x="9106" y="18902"/>
                  <a:pt x="13485" y="20516"/>
                </a:cubicBezTo>
                <a:lnTo>
                  <a:pt x="26510" y="25587"/>
                </a:lnTo>
                <a:cubicBezTo>
                  <a:pt x="32965" y="28238"/>
                  <a:pt x="35846" y="32157"/>
                  <a:pt x="35846" y="37460"/>
                </a:cubicBezTo>
                <a:cubicBezTo>
                  <a:pt x="35846" y="46910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1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08" name="Freeform: Shape 807">
            <a:extLst>
              <a:ext uri="{FF2B5EF4-FFF2-40B4-BE49-F238E27FC236}">
                <a16:creationId xmlns:a16="http://schemas.microsoft.com/office/drawing/2014/main" id="{EC846AC4-BED7-4D4D-90C0-19E370D0DA21}"/>
              </a:ext>
            </a:extLst>
          </p:cNvPr>
          <p:cNvSpPr/>
          <p:nvPr/>
        </p:nvSpPr>
        <p:spPr>
          <a:xfrm>
            <a:off x="1408598" y="6734440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8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8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49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3"/>
                  <a:pt x="0" y="26164"/>
                </a:cubicBezTo>
                <a:close/>
                <a:moveTo>
                  <a:pt x="26279" y="6108"/>
                </a:moveTo>
                <a:cubicBezTo>
                  <a:pt x="14753" y="6108"/>
                  <a:pt x="6685" y="14638"/>
                  <a:pt x="6685" y="26279"/>
                </a:cubicBezTo>
                <a:cubicBezTo>
                  <a:pt x="6685" y="37920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2"/>
                  <a:pt x="37690" y="6108"/>
                  <a:pt x="26279" y="610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09" name="Freeform: Shape 808">
            <a:extLst>
              <a:ext uri="{FF2B5EF4-FFF2-40B4-BE49-F238E27FC236}">
                <a16:creationId xmlns:a16="http://schemas.microsoft.com/office/drawing/2014/main" id="{5C52BD65-EF91-4288-96B7-C3494A691BE7}"/>
              </a:ext>
            </a:extLst>
          </p:cNvPr>
          <p:cNvSpPr/>
          <p:nvPr/>
        </p:nvSpPr>
        <p:spPr>
          <a:xfrm>
            <a:off x="1499539" y="6708391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10" name="Freeform: Shape 809">
            <a:extLst>
              <a:ext uri="{FF2B5EF4-FFF2-40B4-BE49-F238E27FC236}">
                <a16:creationId xmlns:a16="http://schemas.microsoft.com/office/drawing/2014/main" id="{7F32D72A-EDAC-4ACC-BCD9-0BFDC0ABE96E}"/>
              </a:ext>
            </a:extLst>
          </p:cNvPr>
          <p:cNvSpPr/>
          <p:nvPr/>
        </p:nvSpPr>
        <p:spPr>
          <a:xfrm>
            <a:off x="1520285" y="6734440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8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8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49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3"/>
                  <a:pt x="0" y="26164"/>
                </a:cubicBezTo>
                <a:close/>
                <a:moveTo>
                  <a:pt x="26279" y="6108"/>
                </a:moveTo>
                <a:cubicBezTo>
                  <a:pt x="14753" y="6108"/>
                  <a:pt x="6685" y="14638"/>
                  <a:pt x="6685" y="26279"/>
                </a:cubicBezTo>
                <a:cubicBezTo>
                  <a:pt x="6685" y="37920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2"/>
                  <a:pt x="37690" y="6108"/>
                  <a:pt x="26279" y="610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11" name="Freeform: Shape 810">
            <a:extLst>
              <a:ext uri="{FF2B5EF4-FFF2-40B4-BE49-F238E27FC236}">
                <a16:creationId xmlns:a16="http://schemas.microsoft.com/office/drawing/2014/main" id="{97211249-8644-4BAC-9E71-D5C48150211C}"/>
              </a:ext>
            </a:extLst>
          </p:cNvPr>
          <p:cNvSpPr/>
          <p:nvPr/>
        </p:nvSpPr>
        <p:spPr>
          <a:xfrm>
            <a:off x="1583103" y="6734440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3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8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8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39" y="0"/>
                  <a:pt x="52443" y="10949"/>
                  <a:pt x="52443" y="26164"/>
                </a:cubicBezTo>
                <a:cubicBezTo>
                  <a:pt x="52443" y="41378"/>
                  <a:pt x="41609" y="52559"/>
                  <a:pt x="26395" y="52559"/>
                </a:cubicBezTo>
                <a:cubicBezTo>
                  <a:pt x="11180" y="52559"/>
                  <a:pt x="0" y="41493"/>
                  <a:pt x="0" y="26164"/>
                </a:cubicBezTo>
                <a:close/>
                <a:moveTo>
                  <a:pt x="26279" y="6108"/>
                </a:moveTo>
                <a:cubicBezTo>
                  <a:pt x="14753" y="6108"/>
                  <a:pt x="6685" y="14638"/>
                  <a:pt x="6685" y="26279"/>
                </a:cubicBezTo>
                <a:cubicBezTo>
                  <a:pt x="6685" y="37920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2"/>
                  <a:pt x="37690" y="6108"/>
                  <a:pt x="26279" y="610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12" name="Freeform: Shape 811">
            <a:extLst>
              <a:ext uri="{FF2B5EF4-FFF2-40B4-BE49-F238E27FC236}">
                <a16:creationId xmlns:a16="http://schemas.microsoft.com/office/drawing/2014/main" id="{2873EB3A-E49F-4172-B056-6A8B1E2D5887}"/>
              </a:ext>
            </a:extLst>
          </p:cNvPr>
          <p:cNvSpPr/>
          <p:nvPr/>
        </p:nvSpPr>
        <p:spPr>
          <a:xfrm>
            <a:off x="1649608" y="6708391"/>
            <a:ext cx="42300" cy="77800"/>
          </a:xfrm>
          <a:custGeom>
            <a:avLst/>
            <a:gdLst>
              <a:gd name="connsiteX0" fmla="*/ 14753 w 42300"/>
              <a:gd name="connsiteY0" fmla="*/ 51752 h 77800"/>
              <a:gd name="connsiteX1" fmla="*/ 6455 w 42300"/>
              <a:gd name="connsiteY1" fmla="*/ 59935 h 77800"/>
              <a:gd name="connsiteX2" fmla="*/ 6455 w 42300"/>
              <a:gd name="connsiteY2" fmla="*/ 77801 h 77800"/>
              <a:gd name="connsiteX3" fmla="*/ 0 w 42300"/>
              <a:gd name="connsiteY3" fmla="*/ 77801 h 77800"/>
              <a:gd name="connsiteX4" fmla="*/ 0 w 42300"/>
              <a:gd name="connsiteY4" fmla="*/ 0 h 77800"/>
              <a:gd name="connsiteX5" fmla="*/ 6455 w 42300"/>
              <a:gd name="connsiteY5" fmla="*/ 0 h 77800"/>
              <a:gd name="connsiteX6" fmla="*/ 6455 w 42300"/>
              <a:gd name="connsiteY6" fmla="*/ 51752 h 77800"/>
              <a:gd name="connsiteX7" fmla="*/ 31697 w 42300"/>
              <a:gd name="connsiteY7" fmla="*/ 26971 h 77800"/>
              <a:gd name="connsiteX8" fmla="*/ 39419 w 42300"/>
              <a:gd name="connsiteY8" fmla="*/ 26971 h 77800"/>
              <a:gd name="connsiteX9" fmla="*/ 19248 w 42300"/>
              <a:gd name="connsiteY9" fmla="*/ 47026 h 77800"/>
              <a:gd name="connsiteX10" fmla="*/ 42301 w 42300"/>
              <a:gd name="connsiteY10" fmla="*/ 77801 h 77800"/>
              <a:gd name="connsiteX11" fmla="*/ 34463 w 42300"/>
              <a:gd name="connsiteY11" fmla="*/ 77801 h 77800"/>
              <a:gd name="connsiteX12" fmla="*/ 14753 w 42300"/>
              <a:gd name="connsiteY12" fmla="*/ 51752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300" h="77800">
                <a:moveTo>
                  <a:pt x="14753" y="51752"/>
                </a:moveTo>
                <a:lnTo>
                  <a:pt x="6455" y="59935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51752"/>
                </a:lnTo>
                <a:lnTo>
                  <a:pt x="31697" y="26971"/>
                </a:lnTo>
                <a:lnTo>
                  <a:pt x="39419" y="26971"/>
                </a:lnTo>
                <a:lnTo>
                  <a:pt x="19248" y="47026"/>
                </a:lnTo>
                <a:lnTo>
                  <a:pt x="42301" y="77801"/>
                </a:lnTo>
                <a:lnTo>
                  <a:pt x="34463" y="77801"/>
                </a:lnTo>
                <a:lnTo>
                  <a:pt x="14753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13" name="Freeform: Shape 812">
            <a:extLst>
              <a:ext uri="{FF2B5EF4-FFF2-40B4-BE49-F238E27FC236}">
                <a16:creationId xmlns:a16="http://schemas.microsoft.com/office/drawing/2014/main" id="{54B8BBE1-296D-43F0-A4CC-67436ED77430}"/>
              </a:ext>
            </a:extLst>
          </p:cNvPr>
          <p:cNvSpPr/>
          <p:nvPr/>
        </p:nvSpPr>
        <p:spPr>
          <a:xfrm>
            <a:off x="1722568" y="6734440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8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8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49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3"/>
                  <a:pt x="0" y="26164"/>
                </a:cubicBezTo>
                <a:close/>
                <a:moveTo>
                  <a:pt x="26279" y="6108"/>
                </a:moveTo>
                <a:cubicBezTo>
                  <a:pt x="14753" y="6108"/>
                  <a:pt x="6685" y="14638"/>
                  <a:pt x="6685" y="26279"/>
                </a:cubicBezTo>
                <a:cubicBezTo>
                  <a:pt x="6685" y="37920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2"/>
                  <a:pt x="37690" y="6108"/>
                  <a:pt x="26279" y="610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14" name="Freeform: Shape 813">
            <a:extLst>
              <a:ext uri="{FF2B5EF4-FFF2-40B4-BE49-F238E27FC236}">
                <a16:creationId xmlns:a16="http://schemas.microsoft.com/office/drawing/2014/main" id="{104E59F9-9CB1-4669-AB3F-CAEE0B32C044}"/>
              </a:ext>
            </a:extLst>
          </p:cNvPr>
          <p:cNvSpPr/>
          <p:nvPr/>
        </p:nvSpPr>
        <p:spPr>
          <a:xfrm>
            <a:off x="1787114" y="6735362"/>
            <a:ext cx="44605" cy="51637"/>
          </a:xfrm>
          <a:custGeom>
            <a:avLst/>
            <a:gdLst>
              <a:gd name="connsiteX0" fmla="*/ 38151 w 44605"/>
              <a:gd name="connsiteY0" fmla="*/ 0 h 51637"/>
              <a:gd name="connsiteX1" fmla="*/ 44606 w 44605"/>
              <a:gd name="connsiteY1" fmla="*/ 0 h 51637"/>
              <a:gd name="connsiteX2" fmla="*/ 44606 w 44605"/>
              <a:gd name="connsiteY2" fmla="*/ 28585 h 51637"/>
              <a:gd name="connsiteX3" fmla="*/ 22361 w 44605"/>
              <a:gd name="connsiteY3" fmla="*/ 51637 h 51637"/>
              <a:gd name="connsiteX4" fmla="*/ 0 w 44605"/>
              <a:gd name="connsiteY4" fmla="*/ 28585 h 51637"/>
              <a:gd name="connsiteX5" fmla="*/ 0 w 44605"/>
              <a:gd name="connsiteY5" fmla="*/ 0 h 51637"/>
              <a:gd name="connsiteX6" fmla="*/ 6455 w 44605"/>
              <a:gd name="connsiteY6" fmla="*/ 0 h 51637"/>
              <a:gd name="connsiteX7" fmla="*/ 6455 w 44605"/>
              <a:gd name="connsiteY7" fmla="*/ 29277 h 51637"/>
              <a:gd name="connsiteX8" fmla="*/ 22361 w 44605"/>
              <a:gd name="connsiteY8" fmla="*/ 45643 h 51637"/>
              <a:gd name="connsiteX9" fmla="*/ 38151 w 44605"/>
              <a:gd name="connsiteY9" fmla="*/ 29277 h 51637"/>
              <a:gd name="connsiteX10" fmla="*/ 38151 w 44605"/>
              <a:gd name="connsiteY10" fmla="*/ 0 h 5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7">
                <a:moveTo>
                  <a:pt x="38151" y="0"/>
                </a:moveTo>
                <a:lnTo>
                  <a:pt x="44606" y="0"/>
                </a:lnTo>
                <a:lnTo>
                  <a:pt x="44606" y="28585"/>
                </a:lnTo>
                <a:cubicBezTo>
                  <a:pt x="44606" y="42993"/>
                  <a:pt x="35846" y="51637"/>
                  <a:pt x="22361" y="51637"/>
                </a:cubicBezTo>
                <a:cubicBezTo>
                  <a:pt x="8875" y="51637"/>
                  <a:pt x="0" y="42993"/>
                  <a:pt x="0" y="28585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7"/>
                </a:lnTo>
                <a:cubicBezTo>
                  <a:pt x="6455" y="40111"/>
                  <a:pt x="12909" y="45643"/>
                  <a:pt x="22361" y="45643"/>
                </a:cubicBezTo>
                <a:cubicBezTo>
                  <a:pt x="31812" y="45643"/>
                  <a:pt x="38151" y="39996"/>
                  <a:pt x="38151" y="29277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15" name="Freeform: Shape 814">
            <a:extLst>
              <a:ext uri="{FF2B5EF4-FFF2-40B4-BE49-F238E27FC236}">
                <a16:creationId xmlns:a16="http://schemas.microsoft.com/office/drawing/2014/main" id="{14AA446B-C07E-4FFC-91F3-C67AA04FCDE9}"/>
              </a:ext>
            </a:extLst>
          </p:cNvPr>
          <p:cNvSpPr/>
          <p:nvPr/>
        </p:nvSpPr>
        <p:spPr>
          <a:xfrm>
            <a:off x="1847741" y="6718764"/>
            <a:ext cx="29506" cy="68349"/>
          </a:xfrm>
          <a:custGeom>
            <a:avLst/>
            <a:gdLst>
              <a:gd name="connsiteX0" fmla="*/ 16598 w 29506"/>
              <a:gd name="connsiteY0" fmla="*/ 68235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2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5"/>
                </a:moveTo>
                <a:cubicBezTo>
                  <a:pt x="6339" y="68235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1"/>
                  <a:pt x="17289" y="62241"/>
                </a:cubicBezTo>
                <a:cubicBezTo>
                  <a:pt x="21208" y="62241"/>
                  <a:pt x="25818" y="61088"/>
                  <a:pt x="29507" y="58437"/>
                </a:cubicBezTo>
                <a:lnTo>
                  <a:pt x="29507" y="64662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16" name="Freeform: Shape 815">
            <a:extLst>
              <a:ext uri="{FF2B5EF4-FFF2-40B4-BE49-F238E27FC236}">
                <a16:creationId xmlns:a16="http://schemas.microsoft.com/office/drawing/2014/main" id="{CC1282B3-7995-4975-8FCC-582B0B512142}"/>
              </a:ext>
            </a:extLst>
          </p:cNvPr>
          <p:cNvSpPr/>
          <p:nvPr/>
        </p:nvSpPr>
        <p:spPr>
          <a:xfrm>
            <a:off x="1912171" y="6707584"/>
            <a:ext cx="29276" cy="78607"/>
          </a:xfrm>
          <a:custGeom>
            <a:avLst/>
            <a:gdLst>
              <a:gd name="connsiteX0" fmla="*/ 6455 w 29276"/>
              <a:gd name="connsiteY0" fmla="*/ 33771 h 78607"/>
              <a:gd name="connsiteX1" fmla="*/ 6455 w 29276"/>
              <a:gd name="connsiteY1" fmla="*/ 78608 h 78607"/>
              <a:gd name="connsiteX2" fmla="*/ 0 w 29276"/>
              <a:gd name="connsiteY2" fmla="*/ 78608 h 78607"/>
              <a:gd name="connsiteX3" fmla="*/ 0 w 29276"/>
              <a:gd name="connsiteY3" fmla="*/ 17289 h 78607"/>
              <a:gd name="connsiteX4" fmla="*/ 16943 w 29276"/>
              <a:gd name="connsiteY4" fmla="*/ 0 h 78607"/>
              <a:gd name="connsiteX5" fmla="*/ 29276 w 29276"/>
              <a:gd name="connsiteY5" fmla="*/ 3804 h 78607"/>
              <a:gd name="connsiteX6" fmla="*/ 29276 w 29276"/>
              <a:gd name="connsiteY6" fmla="*/ 10258 h 78607"/>
              <a:gd name="connsiteX7" fmla="*/ 17289 w 29276"/>
              <a:gd name="connsiteY7" fmla="*/ 6108 h 78607"/>
              <a:gd name="connsiteX8" fmla="*/ 6339 w 29276"/>
              <a:gd name="connsiteY8" fmla="*/ 17058 h 78607"/>
              <a:gd name="connsiteX9" fmla="*/ 6339 w 29276"/>
              <a:gd name="connsiteY9" fmla="*/ 27893 h 78607"/>
              <a:gd name="connsiteX10" fmla="*/ 27432 w 29276"/>
              <a:gd name="connsiteY10" fmla="*/ 27893 h 78607"/>
              <a:gd name="connsiteX11" fmla="*/ 27432 w 29276"/>
              <a:gd name="connsiteY11" fmla="*/ 33887 h 78607"/>
              <a:gd name="connsiteX12" fmla="*/ 6339 w 29276"/>
              <a:gd name="connsiteY12" fmla="*/ 33887 h 7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276" h="78607">
                <a:moveTo>
                  <a:pt x="6455" y="33771"/>
                </a:moveTo>
                <a:lnTo>
                  <a:pt x="6455" y="78608"/>
                </a:lnTo>
                <a:lnTo>
                  <a:pt x="0" y="78608"/>
                </a:lnTo>
                <a:lnTo>
                  <a:pt x="0" y="17289"/>
                </a:lnTo>
                <a:cubicBezTo>
                  <a:pt x="0" y="7261"/>
                  <a:pt x="6455" y="0"/>
                  <a:pt x="16943" y="0"/>
                </a:cubicBezTo>
                <a:cubicBezTo>
                  <a:pt x="21323" y="0"/>
                  <a:pt x="25357" y="922"/>
                  <a:pt x="29276" y="3804"/>
                </a:cubicBezTo>
                <a:lnTo>
                  <a:pt x="29276" y="10258"/>
                </a:lnTo>
                <a:cubicBezTo>
                  <a:pt x="25588" y="7146"/>
                  <a:pt x="21554" y="6108"/>
                  <a:pt x="17289" y="6108"/>
                </a:cubicBezTo>
                <a:cubicBezTo>
                  <a:pt x="10604" y="6108"/>
                  <a:pt x="6339" y="10719"/>
                  <a:pt x="6339" y="17058"/>
                </a:cubicBezTo>
                <a:lnTo>
                  <a:pt x="6339" y="27893"/>
                </a:lnTo>
                <a:lnTo>
                  <a:pt x="27432" y="27893"/>
                </a:lnTo>
                <a:lnTo>
                  <a:pt x="27432" y="33887"/>
                </a:lnTo>
                <a:lnTo>
                  <a:pt x="6339" y="3388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17" name="Freeform: Shape 816">
            <a:extLst>
              <a:ext uri="{FF2B5EF4-FFF2-40B4-BE49-F238E27FC236}">
                <a16:creationId xmlns:a16="http://schemas.microsoft.com/office/drawing/2014/main" id="{1223A8A1-93D2-4F96-BAD0-66FD9B27B5F1}"/>
              </a:ext>
            </a:extLst>
          </p:cNvPr>
          <p:cNvSpPr/>
          <p:nvPr/>
        </p:nvSpPr>
        <p:spPr>
          <a:xfrm>
            <a:off x="1944790" y="6734440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8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8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49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3"/>
                  <a:pt x="0" y="26164"/>
                </a:cubicBezTo>
                <a:close/>
                <a:moveTo>
                  <a:pt x="26279" y="6108"/>
                </a:moveTo>
                <a:cubicBezTo>
                  <a:pt x="14753" y="6108"/>
                  <a:pt x="6685" y="14638"/>
                  <a:pt x="6685" y="26279"/>
                </a:cubicBezTo>
                <a:cubicBezTo>
                  <a:pt x="6685" y="37920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2"/>
                  <a:pt x="37690" y="6108"/>
                  <a:pt x="26279" y="610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18" name="Freeform: Shape 817">
            <a:extLst>
              <a:ext uri="{FF2B5EF4-FFF2-40B4-BE49-F238E27FC236}">
                <a16:creationId xmlns:a16="http://schemas.microsoft.com/office/drawing/2014/main" id="{FF92EFC5-F8AA-42C0-A371-0618044A18E1}"/>
              </a:ext>
            </a:extLst>
          </p:cNvPr>
          <p:cNvSpPr/>
          <p:nvPr/>
        </p:nvSpPr>
        <p:spPr>
          <a:xfrm>
            <a:off x="2011410" y="6734440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6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6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1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19" name="Freeform: Shape 818">
            <a:extLst>
              <a:ext uri="{FF2B5EF4-FFF2-40B4-BE49-F238E27FC236}">
                <a16:creationId xmlns:a16="http://schemas.microsoft.com/office/drawing/2014/main" id="{4F4C1F4A-16F5-4B4D-88CA-105AEF624F9F}"/>
              </a:ext>
            </a:extLst>
          </p:cNvPr>
          <p:cNvSpPr/>
          <p:nvPr/>
        </p:nvSpPr>
        <p:spPr>
          <a:xfrm>
            <a:off x="2067081" y="6734555"/>
            <a:ext cx="43683" cy="52558"/>
          </a:xfrm>
          <a:custGeom>
            <a:avLst/>
            <a:gdLst>
              <a:gd name="connsiteX0" fmla="*/ 26856 w 43683"/>
              <a:gd name="connsiteY0" fmla="*/ 46450 h 52558"/>
              <a:gd name="connsiteX1" fmla="*/ 43684 w 43683"/>
              <a:gd name="connsiteY1" fmla="*/ 40457 h 52558"/>
              <a:gd name="connsiteX2" fmla="*/ 43684 w 43683"/>
              <a:gd name="connsiteY2" fmla="*/ 47142 h 52558"/>
              <a:gd name="connsiteX3" fmla="*/ 26395 w 43683"/>
              <a:gd name="connsiteY3" fmla="*/ 52559 h 52558"/>
              <a:gd name="connsiteX4" fmla="*/ 0 w 43683"/>
              <a:gd name="connsiteY4" fmla="*/ 26280 h 52558"/>
              <a:gd name="connsiteX5" fmla="*/ 26279 w 43683"/>
              <a:gd name="connsiteY5" fmla="*/ 0 h 52558"/>
              <a:gd name="connsiteX6" fmla="*/ 43223 w 43683"/>
              <a:gd name="connsiteY6" fmla="*/ 5763 h 52558"/>
              <a:gd name="connsiteX7" fmla="*/ 43223 w 43683"/>
              <a:gd name="connsiteY7" fmla="*/ 12909 h 52558"/>
              <a:gd name="connsiteX8" fmla="*/ 26741 w 43683"/>
              <a:gd name="connsiteY8" fmla="*/ 6109 h 52558"/>
              <a:gd name="connsiteX9" fmla="*/ 6685 w 43683"/>
              <a:gd name="connsiteY9" fmla="*/ 26280 h 52558"/>
              <a:gd name="connsiteX10" fmla="*/ 26971 w 43683"/>
              <a:gd name="connsiteY10" fmla="*/ 46566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83" h="52558">
                <a:moveTo>
                  <a:pt x="26856" y="46450"/>
                </a:moveTo>
                <a:cubicBezTo>
                  <a:pt x="33310" y="46450"/>
                  <a:pt x="39073" y="44491"/>
                  <a:pt x="43684" y="40457"/>
                </a:cubicBezTo>
                <a:lnTo>
                  <a:pt x="43684" y="47142"/>
                </a:lnTo>
                <a:cubicBezTo>
                  <a:pt x="38728" y="50830"/>
                  <a:pt x="32734" y="52559"/>
                  <a:pt x="26395" y="52559"/>
                </a:cubicBezTo>
                <a:cubicBezTo>
                  <a:pt x="10835" y="52559"/>
                  <a:pt x="0" y="41610"/>
                  <a:pt x="0" y="26280"/>
                </a:cubicBezTo>
                <a:cubicBezTo>
                  <a:pt x="0" y="10950"/>
                  <a:pt x="10950" y="0"/>
                  <a:pt x="26279" y="0"/>
                </a:cubicBezTo>
                <a:cubicBezTo>
                  <a:pt x="32965" y="0"/>
                  <a:pt x="38728" y="1960"/>
                  <a:pt x="43223" y="5763"/>
                </a:cubicBezTo>
                <a:lnTo>
                  <a:pt x="43223" y="12909"/>
                </a:lnTo>
                <a:cubicBezTo>
                  <a:pt x="39189" y="8414"/>
                  <a:pt x="33310" y="6109"/>
                  <a:pt x="26741" y="6109"/>
                </a:cubicBezTo>
                <a:cubicBezTo>
                  <a:pt x="14984" y="6109"/>
                  <a:pt x="6685" y="14408"/>
                  <a:pt x="6685" y="26280"/>
                </a:cubicBezTo>
                <a:cubicBezTo>
                  <a:pt x="6685" y="38151"/>
                  <a:pt x="14984" y="46566"/>
                  <a:pt x="26971" y="46566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20" name="Freeform: Shape 819">
            <a:extLst>
              <a:ext uri="{FF2B5EF4-FFF2-40B4-BE49-F238E27FC236}">
                <a16:creationId xmlns:a16="http://schemas.microsoft.com/office/drawing/2014/main" id="{4BF88FD4-58ED-4BDC-BE41-D2F655F71566}"/>
              </a:ext>
            </a:extLst>
          </p:cNvPr>
          <p:cNvSpPr/>
          <p:nvPr/>
        </p:nvSpPr>
        <p:spPr>
          <a:xfrm>
            <a:off x="2124481" y="6708391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2 h 77916"/>
              <a:gd name="connsiteX5" fmla="*/ 25242 w 45412"/>
              <a:gd name="connsiteY5" fmla="*/ 26164 h 77916"/>
              <a:gd name="connsiteX6" fmla="*/ 45412 w 45412"/>
              <a:gd name="connsiteY6" fmla="*/ 48755 h 77916"/>
              <a:gd name="connsiteX7" fmla="*/ 45412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3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7" y="26164"/>
                  <a:pt x="45412" y="35615"/>
                  <a:pt x="45412" y="48755"/>
                </a:cubicBezTo>
                <a:lnTo>
                  <a:pt x="45412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21" name="Freeform: Shape 820">
            <a:extLst>
              <a:ext uri="{FF2B5EF4-FFF2-40B4-BE49-F238E27FC236}">
                <a16:creationId xmlns:a16="http://schemas.microsoft.com/office/drawing/2014/main" id="{24D1270B-00BB-4036-B116-566F3C532424}"/>
              </a:ext>
            </a:extLst>
          </p:cNvPr>
          <p:cNvSpPr/>
          <p:nvPr/>
        </p:nvSpPr>
        <p:spPr>
          <a:xfrm>
            <a:off x="2182572" y="6734440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8 h 52558"/>
              <a:gd name="connsiteX5" fmla="*/ 45643 w 52097"/>
              <a:gd name="connsiteY5" fmla="*/ 806 h 52558"/>
              <a:gd name="connsiteX6" fmla="*/ 52098 w 52097"/>
              <a:gd name="connsiteY6" fmla="*/ 806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8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7"/>
                  <a:pt x="34693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8"/>
                </a:cubicBezTo>
                <a:lnTo>
                  <a:pt x="45643" y="806"/>
                </a:lnTo>
                <a:lnTo>
                  <a:pt x="52098" y="806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8"/>
                  <a:pt x="26049" y="6108"/>
                </a:cubicBezTo>
                <a:cubicBezTo>
                  <a:pt x="14638" y="6108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22" name="Freeform: Shape 821">
            <a:extLst>
              <a:ext uri="{FF2B5EF4-FFF2-40B4-BE49-F238E27FC236}">
                <a16:creationId xmlns:a16="http://schemas.microsoft.com/office/drawing/2014/main" id="{62B38857-3921-4204-8A9F-3D363BC54CDC}"/>
              </a:ext>
            </a:extLst>
          </p:cNvPr>
          <p:cNvSpPr/>
          <p:nvPr/>
        </p:nvSpPr>
        <p:spPr>
          <a:xfrm>
            <a:off x="2252651" y="6734555"/>
            <a:ext cx="45412" cy="51752"/>
          </a:xfrm>
          <a:custGeom>
            <a:avLst/>
            <a:gdLst>
              <a:gd name="connsiteX0" fmla="*/ 6455 w 45412"/>
              <a:gd name="connsiteY0" fmla="*/ 51637 h 51752"/>
              <a:gd name="connsiteX1" fmla="*/ 0 w 45412"/>
              <a:gd name="connsiteY1" fmla="*/ 51637 h 51752"/>
              <a:gd name="connsiteX2" fmla="*/ 0 w 45412"/>
              <a:gd name="connsiteY2" fmla="*/ 807 h 51752"/>
              <a:gd name="connsiteX3" fmla="*/ 6455 w 45412"/>
              <a:gd name="connsiteY3" fmla="*/ 807 h 51752"/>
              <a:gd name="connsiteX4" fmla="*/ 6455 w 45412"/>
              <a:gd name="connsiteY4" fmla="*/ 12448 h 51752"/>
              <a:gd name="connsiteX5" fmla="*/ 25242 w 45412"/>
              <a:gd name="connsiteY5" fmla="*/ 0 h 51752"/>
              <a:gd name="connsiteX6" fmla="*/ 45413 w 45412"/>
              <a:gd name="connsiteY6" fmla="*/ 22591 h 51752"/>
              <a:gd name="connsiteX7" fmla="*/ 45413 w 45412"/>
              <a:gd name="connsiteY7" fmla="*/ 51637 h 51752"/>
              <a:gd name="connsiteX8" fmla="*/ 38958 w 45412"/>
              <a:gd name="connsiteY8" fmla="*/ 51637 h 51752"/>
              <a:gd name="connsiteX9" fmla="*/ 38958 w 45412"/>
              <a:gd name="connsiteY9" fmla="*/ 23514 h 51752"/>
              <a:gd name="connsiteX10" fmla="*/ 23744 w 45412"/>
              <a:gd name="connsiteY10" fmla="*/ 6225 h 51752"/>
              <a:gd name="connsiteX11" fmla="*/ 6570 w 45412"/>
              <a:gd name="connsiteY11" fmla="*/ 26280 h 51752"/>
              <a:gd name="connsiteX12" fmla="*/ 6570 w 45412"/>
              <a:gd name="connsiteY12" fmla="*/ 51753 h 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2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4"/>
                </a:lnTo>
                <a:cubicBezTo>
                  <a:pt x="38958" y="11988"/>
                  <a:pt x="33656" y="6225"/>
                  <a:pt x="23744" y="6225"/>
                </a:cubicBezTo>
                <a:cubicBezTo>
                  <a:pt x="13831" y="6225"/>
                  <a:pt x="6570" y="14984"/>
                  <a:pt x="6570" y="26280"/>
                </a:cubicBezTo>
                <a:lnTo>
                  <a:pt x="6570" y="51753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23" name="Freeform: Shape 822">
            <a:extLst>
              <a:ext uri="{FF2B5EF4-FFF2-40B4-BE49-F238E27FC236}">
                <a16:creationId xmlns:a16="http://schemas.microsoft.com/office/drawing/2014/main" id="{060F64EE-B9DC-461D-9C80-5A6414D63127}"/>
              </a:ext>
            </a:extLst>
          </p:cNvPr>
          <p:cNvSpPr/>
          <p:nvPr/>
        </p:nvSpPr>
        <p:spPr>
          <a:xfrm>
            <a:off x="2310857" y="6734440"/>
            <a:ext cx="52097" cy="78376"/>
          </a:xfrm>
          <a:custGeom>
            <a:avLst/>
            <a:gdLst>
              <a:gd name="connsiteX0" fmla="*/ 25472 w 52097"/>
              <a:gd name="connsiteY0" fmla="*/ 78377 h 78376"/>
              <a:gd name="connsiteX1" fmla="*/ 4956 w 52097"/>
              <a:gd name="connsiteY1" fmla="*/ 71461 h 78376"/>
              <a:gd name="connsiteX2" fmla="*/ 4956 w 52097"/>
              <a:gd name="connsiteY2" fmla="*/ 64430 h 78376"/>
              <a:gd name="connsiteX3" fmla="*/ 25472 w 52097"/>
              <a:gd name="connsiteY3" fmla="*/ 72268 h 78376"/>
              <a:gd name="connsiteX4" fmla="*/ 45643 w 52097"/>
              <a:gd name="connsiteY4" fmla="*/ 53020 h 78376"/>
              <a:gd name="connsiteX5" fmla="*/ 45643 w 52097"/>
              <a:gd name="connsiteY5" fmla="*/ 39995 h 78376"/>
              <a:gd name="connsiteX6" fmla="*/ 25472 w 52097"/>
              <a:gd name="connsiteY6" fmla="*/ 52559 h 78376"/>
              <a:gd name="connsiteX7" fmla="*/ 0 w 52097"/>
              <a:gd name="connsiteY7" fmla="*/ 26510 h 78376"/>
              <a:gd name="connsiteX8" fmla="*/ 25472 w 52097"/>
              <a:gd name="connsiteY8" fmla="*/ 0 h 78376"/>
              <a:gd name="connsiteX9" fmla="*/ 45643 w 52097"/>
              <a:gd name="connsiteY9" fmla="*/ 12678 h 78376"/>
              <a:gd name="connsiteX10" fmla="*/ 45643 w 52097"/>
              <a:gd name="connsiteY10" fmla="*/ 806 h 78376"/>
              <a:gd name="connsiteX11" fmla="*/ 52098 w 52097"/>
              <a:gd name="connsiteY11" fmla="*/ 806 h 78376"/>
              <a:gd name="connsiteX12" fmla="*/ 52098 w 52097"/>
              <a:gd name="connsiteY12" fmla="*/ 52443 h 78376"/>
              <a:gd name="connsiteX13" fmla="*/ 25472 w 52097"/>
              <a:gd name="connsiteY13" fmla="*/ 78262 h 78376"/>
              <a:gd name="connsiteX14" fmla="*/ 26049 w 52097"/>
              <a:gd name="connsiteY14" fmla="*/ 6108 h 78376"/>
              <a:gd name="connsiteX15" fmla="*/ 6685 w 52097"/>
              <a:gd name="connsiteY15" fmla="*/ 26394 h 78376"/>
              <a:gd name="connsiteX16" fmla="*/ 26049 w 52097"/>
              <a:gd name="connsiteY16" fmla="*/ 46565 h 78376"/>
              <a:gd name="connsiteX17" fmla="*/ 45643 w 52097"/>
              <a:gd name="connsiteY17" fmla="*/ 26394 h 78376"/>
              <a:gd name="connsiteX18" fmla="*/ 26049 w 52097"/>
              <a:gd name="connsiteY18" fmla="*/ 6108 h 7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097" h="78376">
                <a:moveTo>
                  <a:pt x="25472" y="78377"/>
                </a:moveTo>
                <a:cubicBezTo>
                  <a:pt x="17750" y="78377"/>
                  <a:pt x="10373" y="76072"/>
                  <a:pt x="4956" y="71461"/>
                </a:cubicBezTo>
                <a:lnTo>
                  <a:pt x="4956" y="64430"/>
                </a:lnTo>
                <a:cubicBezTo>
                  <a:pt x="10373" y="69732"/>
                  <a:pt x="18211" y="72268"/>
                  <a:pt x="25472" y="72268"/>
                </a:cubicBezTo>
                <a:cubicBezTo>
                  <a:pt x="38382" y="72268"/>
                  <a:pt x="45643" y="65583"/>
                  <a:pt x="45643" y="53020"/>
                </a:cubicBezTo>
                <a:lnTo>
                  <a:pt x="45643" y="39995"/>
                </a:lnTo>
                <a:cubicBezTo>
                  <a:pt x="42070" y="47602"/>
                  <a:pt x="34693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693" y="0"/>
                  <a:pt x="42070" y="4956"/>
                  <a:pt x="45643" y="12678"/>
                </a:cubicBezTo>
                <a:lnTo>
                  <a:pt x="45643" y="806"/>
                </a:lnTo>
                <a:lnTo>
                  <a:pt x="52098" y="806"/>
                </a:lnTo>
                <a:lnTo>
                  <a:pt x="52098" y="52443"/>
                </a:lnTo>
                <a:cubicBezTo>
                  <a:pt x="52098" y="69041"/>
                  <a:pt x="42301" y="78262"/>
                  <a:pt x="25472" y="78262"/>
                </a:cubicBezTo>
                <a:close/>
                <a:moveTo>
                  <a:pt x="26049" y="6108"/>
                </a:moveTo>
                <a:cubicBezTo>
                  <a:pt x="14638" y="6108"/>
                  <a:pt x="6685" y="14638"/>
                  <a:pt x="6685" y="26394"/>
                </a:cubicBezTo>
                <a:cubicBezTo>
                  <a:pt x="6685" y="38151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8"/>
                  <a:pt x="26049" y="610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24" name="Freeform: Shape 823">
            <a:extLst>
              <a:ext uri="{FF2B5EF4-FFF2-40B4-BE49-F238E27FC236}">
                <a16:creationId xmlns:a16="http://schemas.microsoft.com/office/drawing/2014/main" id="{6C590AEE-4976-415F-87C2-F9B6B3320A78}"/>
              </a:ext>
            </a:extLst>
          </p:cNvPr>
          <p:cNvSpPr/>
          <p:nvPr/>
        </p:nvSpPr>
        <p:spPr>
          <a:xfrm>
            <a:off x="2377017" y="6734555"/>
            <a:ext cx="49216" cy="52444"/>
          </a:xfrm>
          <a:custGeom>
            <a:avLst/>
            <a:gdLst>
              <a:gd name="connsiteX0" fmla="*/ 115 w 49216"/>
              <a:gd name="connsiteY0" fmla="*/ 26510 h 52444"/>
              <a:gd name="connsiteX1" fmla="*/ 25127 w 49216"/>
              <a:gd name="connsiteY1" fmla="*/ 0 h 52444"/>
              <a:gd name="connsiteX2" fmla="*/ 49216 w 49216"/>
              <a:gd name="connsiteY2" fmla="*/ 25588 h 52444"/>
              <a:gd name="connsiteX3" fmla="*/ 48986 w 49216"/>
              <a:gd name="connsiteY3" fmla="*/ 28700 h 52444"/>
              <a:gd name="connsiteX4" fmla="*/ 6801 w 49216"/>
              <a:gd name="connsiteY4" fmla="*/ 28700 h 52444"/>
              <a:gd name="connsiteX5" fmla="*/ 27086 w 49216"/>
              <a:gd name="connsiteY5" fmla="*/ 46566 h 52444"/>
              <a:gd name="connsiteX6" fmla="*/ 45643 w 49216"/>
              <a:gd name="connsiteY6" fmla="*/ 40341 h 52444"/>
              <a:gd name="connsiteX7" fmla="*/ 45643 w 49216"/>
              <a:gd name="connsiteY7" fmla="*/ 46681 h 52444"/>
              <a:gd name="connsiteX8" fmla="*/ 27086 w 49216"/>
              <a:gd name="connsiteY8" fmla="*/ 52444 h 52444"/>
              <a:gd name="connsiteX9" fmla="*/ 0 w 49216"/>
              <a:gd name="connsiteY9" fmla="*/ 26510 h 52444"/>
              <a:gd name="connsiteX10" fmla="*/ 42416 w 49216"/>
              <a:gd name="connsiteY10" fmla="*/ 23398 h 52444"/>
              <a:gd name="connsiteX11" fmla="*/ 25127 w 49216"/>
              <a:gd name="connsiteY11" fmla="*/ 5878 h 52444"/>
              <a:gd name="connsiteX12" fmla="*/ 6916 w 49216"/>
              <a:gd name="connsiteY12" fmla="*/ 23398 h 52444"/>
              <a:gd name="connsiteX13" fmla="*/ 42416 w 49216"/>
              <a:gd name="connsiteY13" fmla="*/ 23398 h 5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4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1" y="28700"/>
                </a:lnTo>
                <a:cubicBezTo>
                  <a:pt x="7838" y="39189"/>
                  <a:pt x="15675" y="46566"/>
                  <a:pt x="27086" y="46566"/>
                </a:cubicBezTo>
                <a:cubicBezTo>
                  <a:pt x="33771" y="46566"/>
                  <a:pt x="40226" y="44491"/>
                  <a:pt x="45643" y="40341"/>
                </a:cubicBezTo>
                <a:lnTo>
                  <a:pt x="45643" y="46681"/>
                </a:lnTo>
                <a:cubicBezTo>
                  <a:pt x="40226" y="50600"/>
                  <a:pt x="33771" y="52444"/>
                  <a:pt x="27086" y="52444"/>
                </a:cubicBezTo>
                <a:cubicBezTo>
                  <a:pt x="11065" y="52444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1"/>
                  <a:pt x="35500" y="5878"/>
                  <a:pt x="25127" y="5878"/>
                </a:cubicBezTo>
                <a:cubicBezTo>
                  <a:pt x="14753" y="5878"/>
                  <a:pt x="7953" y="13486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25" name="Freeform: Shape 824">
            <a:extLst>
              <a:ext uri="{FF2B5EF4-FFF2-40B4-BE49-F238E27FC236}">
                <a16:creationId xmlns:a16="http://schemas.microsoft.com/office/drawing/2014/main" id="{0E083336-EA7E-4578-9BDF-CFF5C8A2640C}"/>
              </a:ext>
            </a:extLst>
          </p:cNvPr>
          <p:cNvSpPr/>
          <p:nvPr/>
        </p:nvSpPr>
        <p:spPr>
          <a:xfrm>
            <a:off x="2436261" y="6734440"/>
            <a:ext cx="35846" cy="52558"/>
          </a:xfrm>
          <a:custGeom>
            <a:avLst/>
            <a:gdLst>
              <a:gd name="connsiteX0" fmla="*/ 17520 w 35846"/>
              <a:gd name="connsiteY0" fmla="*/ 47257 h 52558"/>
              <a:gd name="connsiteX1" fmla="*/ 29507 w 35846"/>
              <a:gd name="connsiteY1" fmla="*/ 38612 h 52558"/>
              <a:gd name="connsiteX2" fmla="*/ 23398 w 35846"/>
              <a:gd name="connsiteY2" fmla="*/ 31120 h 52558"/>
              <a:gd name="connsiteX3" fmla="*/ 10374 w 35846"/>
              <a:gd name="connsiteY3" fmla="*/ 26048 h 52558"/>
              <a:gd name="connsiteX4" fmla="*/ 1037 w 35846"/>
              <a:gd name="connsiteY4" fmla="*/ 13946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7 w 35846"/>
              <a:gd name="connsiteY8" fmla="*/ 5302 h 52558"/>
              <a:gd name="connsiteX9" fmla="*/ 7492 w 35846"/>
              <a:gd name="connsiteY9" fmla="*/ 13255 h 52558"/>
              <a:gd name="connsiteX10" fmla="*/ 13485 w 35846"/>
              <a:gd name="connsiteY10" fmla="*/ 20516 h 52558"/>
              <a:gd name="connsiteX11" fmla="*/ 26510 w 35846"/>
              <a:gd name="connsiteY11" fmla="*/ 25587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1 h 52558"/>
              <a:gd name="connsiteX15" fmla="*/ 0 w 35846"/>
              <a:gd name="connsiteY15" fmla="*/ 40110 h 52558"/>
              <a:gd name="connsiteX16" fmla="*/ 17520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4"/>
                  <a:pt x="27778" y="32849"/>
                  <a:pt x="23398" y="31120"/>
                </a:cubicBezTo>
                <a:lnTo>
                  <a:pt x="10374" y="26048"/>
                </a:lnTo>
                <a:cubicBezTo>
                  <a:pt x="4265" y="23513"/>
                  <a:pt x="1037" y="20055"/>
                  <a:pt x="1037" y="13946"/>
                </a:cubicBezTo>
                <a:cubicBezTo>
                  <a:pt x="1037" y="5302"/>
                  <a:pt x="8184" y="0"/>
                  <a:pt x="18211" y="0"/>
                </a:cubicBezTo>
                <a:cubicBezTo>
                  <a:pt x="24090" y="0"/>
                  <a:pt x="29737" y="1613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7" y="5302"/>
                </a:cubicBezTo>
                <a:cubicBezTo>
                  <a:pt x="12102" y="5302"/>
                  <a:pt x="7492" y="8183"/>
                  <a:pt x="7492" y="13255"/>
                </a:cubicBezTo>
                <a:cubicBezTo>
                  <a:pt x="7492" y="16712"/>
                  <a:pt x="9106" y="18902"/>
                  <a:pt x="13485" y="20516"/>
                </a:cubicBezTo>
                <a:lnTo>
                  <a:pt x="26510" y="25587"/>
                </a:lnTo>
                <a:cubicBezTo>
                  <a:pt x="32965" y="28238"/>
                  <a:pt x="35846" y="32157"/>
                  <a:pt x="35846" y="37460"/>
                </a:cubicBezTo>
                <a:cubicBezTo>
                  <a:pt x="35846" y="46910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1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26" name="Freeform: Shape 825">
            <a:extLst>
              <a:ext uri="{FF2B5EF4-FFF2-40B4-BE49-F238E27FC236}">
                <a16:creationId xmlns:a16="http://schemas.microsoft.com/office/drawing/2014/main" id="{7324A311-93A4-4517-8C0B-29EAAAC42E70}"/>
              </a:ext>
            </a:extLst>
          </p:cNvPr>
          <p:cNvSpPr/>
          <p:nvPr/>
        </p:nvSpPr>
        <p:spPr>
          <a:xfrm>
            <a:off x="2508644" y="6715422"/>
            <a:ext cx="12332" cy="70654"/>
          </a:xfrm>
          <a:custGeom>
            <a:avLst/>
            <a:gdLst>
              <a:gd name="connsiteX0" fmla="*/ 0 w 12332"/>
              <a:gd name="connsiteY0" fmla="*/ 4611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1 h 70654"/>
              <a:gd name="connsiteX7" fmla="*/ 1498 w 12332"/>
              <a:gd name="connsiteY7" fmla="*/ 19824 h 70654"/>
              <a:gd name="connsiteX8" fmla="*/ 8068 w 12332"/>
              <a:gd name="connsiteY8" fmla="*/ 19824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4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1"/>
                </a:moveTo>
                <a:cubicBezTo>
                  <a:pt x="0" y="2075"/>
                  <a:pt x="1844" y="0"/>
                  <a:pt x="4380" y="0"/>
                </a:cubicBezTo>
                <a:cubicBezTo>
                  <a:pt x="5533" y="0"/>
                  <a:pt x="6455" y="345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3" y="9105"/>
                  <a:pt x="4380" y="9105"/>
                </a:cubicBezTo>
                <a:cubicBezTo>
                  <a:pt x="1844" y="9105"/>
                  <a:pt x="0" y="7031"/>
                  <a:pt x="0" y="4611"/>
                </a:cubicBezTo>
                <a:close/>
                <a:moveTo>
                  <a:pt x="1498" y="19824"/>
                </a:moveTo>
                <a:lnTo>
                  <a:pt x="8068" y="19824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27" name="Freeform: Shape 826">
            <a:extLst>
              <a:ext uri="{FF2B5EF4-FFF2-40B4-BE49-F238E27FC236}">
                <a16:creationId xmlns:a16="http://schemas.microsoft.com/office/drawing/2014/main" id="{9680C15E-B147-4EC4-B894-58B888BF52D8}"/>
              </a:ext>
            </a:extLst>
          </p:cNvPr>
          <p:cNvSpPr/>
          <p:nvPr/>
        </p:nvSpPr>
        <p:spPr>
          <a:xfrm>
            <a:off x="2534578" y="6734555"/>
            <a:ext cx="45412" cy="51752"/>
          </a:xfrm>
          <a:custGeom>
            <a:avLst/>
            <a:gdLst>
              <a:gd name="connsiteX0" fmla="*/ 6455 w 45412"/>
              <a:gd name="connsiteY0" fmla="*/ 51637 h 51752"/>
              <a:gd name="connsiteX1" fmla="*/ 0 w 45412"/>
              <a:gd name="connsiteY1" fmla="*/ 51637 h 51752"/>
              <a:gd name="connsiteX2" fmla="*/ 0 w 45412"/>
              <a:gd name="connsiteY2" fmla="*/ 807 h 51752"/>
              <a:gd name="connsiteX3" fmla="*/ 6455 w 45412"/>
              <a:gd name="connsiteY3" fmla="*/ 807 h 51752"/>
              <a:gd name="connsiteX4" fmla="*/ 6455 w 45412"/>
              <a:gd name="connsiteY4" fmla="*/ 12448 h 51752"/>
              <a:gd name="connsiteX5" fmla="*/ 25242 w 45412"/>
              <a:gd name="connsiteY5" fmla="*/ 0 h 51752"/>
              <a:gd name="connsiteX6" fmla="*/ 45413 w 45412"/>
              <a:gd name="connsiteY6" fmla="*/ 22591 h 51752"/>
              <a:gd name="connsiteX7" fmla="*/ 45413 w 45412"/>
              <a:gd name="connsiteY7" fmla="*/ 51637 h 51752"/>
              <a:gd name="connsiteX8" fmla="*/ 38958 w 45412"/>
              <a:gd name="connsiteY8" fmla="*/ 51637 h 51752"/>
              <a:gd name="connsiteX9" fmla="*/ 38958 w 45412"/>
              <a:gd name="connsiteY9" fmla="*/ 23514 h 51752"/>
              <a:gd name="connsiteX10" fmla="*/ 23744 w 45412"/>
              <a:gd name="connsiteY10" fmla="*/ 6225 h 51752"/>
              <a:gd name="connsiteX11" fmla="*/ 6570 w 45412"/>
              <a:gd name="connsiteY11" fmla="*/ 26280 h 51752"/>
              <a:gd name="connsiteX12" fmla="*/ 6570 w 45412"/>
              <a:gd name="connsiteY12" fmla="*/ 51753 h 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2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4"/>
                </a:lnTo>
                <a:cubicBezTo>
                  <a:pt x="38958" y="11988"/>
                  <a:pt x="33656" y="6225"/>
                  <a:pt x="23744" y="6225"/>
                </a:cubicBezTo>
                <a:cubicBezTo>
                  <a:pt x="13831" y="6225"/>
                  <a:pt x="6570" y="14984"/>
                  <a:pt x="6570" y="26280"/>
                </a:cubicBezTo>
                <a:lnTo>
                  <a:pt x="6570" y="51753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28" name="Freeform: Shape 827">
            <a:extLst>
              <a:ext uri="{FF2B5EF4-FFF2-40B4-BE49-F238E27FC236}">
                <a16:creationId xmlns:a16="http://schemas.microsoft.com/office/drawing/2014/main" id="{EA427EDC-BE6D-4FA3-B566-0AF050D48089}"/>
              </a:ext>
            </a:extLst>
          </p:cNvPr>
          <p:cNvSpPr/>
          <p:nvPr/>
        </p:nvSpPr>
        <p:spPr>
          <a:xfrm>
            <a:off x="2620678" y="6718764"/>
            <a:ext cx="29506" cy="68349"/>
          </a:xfrm>
          <a:custGeom>
            <a:avLst/>
            <a:gdLst>
              <a:gd name="connsiteX0" fmla="*/ 16598 w 29506"/>
              <a:gd name="connsiteY0" fmla="*/ 68235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2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5"/>
                </a:moveTo>
                <a:cubicBezTo>
                  <a:pt x="6339" y="68235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1"/>
                  <a:pt x="17289" y="62241"/>
                </a:cubicBezTo>
                <a:cubicBezTo>
                  <a:pt x="21208" y="62241"/>
                  <a:pt x="25818" y="61088"/>
                  <a:pt x="29507" y="58437"/>
                </a:cubicBezTo>
                <a:lnTo>
                  <a:pt x="29507" y="64662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29" name="Freeform: Shape 828">
            <a:extLst>
              <a:ext uri="{FF2B5EF4-FFF2-40B4-BE49-F238E27FC236}">
                <a16:creationId xmlns:a16="http://schemas.microsoft.com/office/drawing/2014/main" id="{F8718A5A-B506-4C50-9B69-4B76DAC3D90E}"/>
              </a:ext>
            </a:extLst>
          </p:cNvPr>
          <p:cNvSpPr/>
          <p:nvPr/>
        </p:nvSpPr>
        <p:spPr>
          <a:xfrm>
            <a:off x="2660788" y="6708391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2 h 77916"/>
              <a:gd name="connsiteX5" fmla="*/ 25242 w 45412"/>
              <a:gd name="connsiteY5" fmla="*/ 26164 h 77916"/>
              <a:gd name="connsiteX6" fmla="*/ 45412 w 45412"/>
              <a:gd name="connsiteY6" fmla="*/ 48755 h 77916"/>
              <a:gd name="connsiteX7" fmla="*/ 45412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3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8" y="26164"/>
                  <a:pt x="45412" y="35615"/>
                  <a:pt x="45412" y="48755"/>
                </a:cubicBezTo>
                <a:lnTo>
                  <a:pt x="45412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30" name="Freeform: Shape 829">
            <a:extLst>
              <a:ext uri="{FF2B5EF4-FFF2-40B4-BE49-F238E27FC236}">
                <a16:creationId xmlns:a16="http://schemas.microsoft.com/office/drawing/2014/main" id="{4CE5A569-5D33-4C83-9739-51F8FB0D63D5}"/>
              </a:ext>
            </a:extLst>
          </p:cNvPr>
          <p:cNvSpPr/>
          <p:nvPr/>
        </p:nvSpPr>
        <p:spPr>
          <a:xfrm>
            <a:off x="2718880" y="6734555"/>
            <a:ext cx="49216" cy="52444"/>
          </a:xfrm>
          <a:custGeom>
            <a:avLst/>
            <a:gdLst>
              <a:gd name="connsiteX0" fmla="*/ 115 w 49216"/>
              <a:gd name="connsiteY0" fmla="*/ 26510 h 52444"/>
              <a:gd name="connsiteX1" fmla="*/ 25127 w 49216"/>
              <a:gd name="connsiteY1" fmla="*/ 0 h 52444"/>
              <a:gd name="connsiteX2" fmla="*/ 49216 w 49216"/>
              <a:gd name="connsiteY2" fmla="*/ 25588 h 52444"/>
              <a:gd name="connsiteX3" fmla="*/ 48986 w 49216"/>
              <a:gd name="connsiteY3" fmla="*/ 28700 h 52444"/>
              <a:gd name="connsiteX4" fmla="*/ 6800 w 49216"/>
              <a:gd name="connsiteY4" fmla="*/ 28700 h 52444"/>
              <a:gd name="connsiteX5" fmla="*/ 27086 w 49216"/>
              <a:gd name="connsiteY5" fmla="*/ 46566 h 52444"/>
              <a:gd name="connsiteX6" fmla="*/ 45643 w 49216"/>
              <a:gd name="connsiteY6" fmla="*/ 40341 h 52444"/>
              <a:gd name="connsiteX7" fmla="*/ 45643 w 49216"/>
              <a:gd name="connsiteY7" fmla="*/ 46681 h 52444"/>
              <a:gd name="connsiteX8" fmla="*/ 27086 w 49216"/>
              <a:gd name="connsiteY8" fmla="*/ 52444 h 52444"/>
              <a:gd name="connsiteX9" fmla="*/ 0 w 49216"/>
              <a:gd name="connsiteY9" fmla="*/ 26510 h 52444"/>
              <a:gd name="connsiteX10" fmla="*/ 42416 w 49216"/>
              <a:gd name="connsiteY10" fmla="*/ 23398 h 52444"/>
              <a:gd name="connsiteX11" fmla="*/ 25127 w 49216"/>
              <a:gd name="connsiteY11" fmla="*/ 5878 h 52444"/>
              <a:gd name="connsiteX12" fmla="*/ 6916 w 49216"/>
              <a:gd name="connsiteY12" fmla="*/ 23398 h 52444"/>
              <a:gd name="connsiteX13" fmla="*/ 42416 w 49216"/>
              <a:gd name="connsiteY13" fmla="*/ 23398 h 5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4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6"/>
                  <a:pt x="27086" y="46566"/>
                </a:cubicBezTo>
                <a:cubicBezTo>
                  <a:pt x="33771" y="46566"/>
                  <a:pt x="40226" y="44491"/>
                  <a:pt x="45643" y="40341"/>
                </a:cubicBezTo>
                <a:lnTo>
                  <a:pt x="45643" y="46681"/>
                </a:lnTo>
                <a:cubicBezTo>
                  <a:pt x="40226" y="50600"/>
                  <a:pt x="33771" y="52444"/>
                  <a:pt x="27086" y="52444"/>
                </a:cubicBezTo>
                <a:cubicBezTo>
                  <a:pt x="11065" y="52444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1"/>
                  <a:pt x="35500" y="5878"/>
                  <a:pt x="25127" y="5878"/>
                </a:cubicBezTo>
                <a:cubicBezTo>
                  <a:pt x="14753" y="5878"/>
                  <a:pt x="7953" y="13486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31" name="Freeform: Shape 830">
            <a:extLst>
              <a:ext uri="{FF2B5EF4-FFF2-40B4-BE49-F238E27FC236}">
                <a16:creationId xmlns:a16="http://schemas.microsoft.com/office/drawing/2014/main" id="{9A4D2AD9-7899-4E62-B2C0-5E01C7695253}"/>
              </a:ext>
            </a:extLst>
          </p:cNvPr>
          <p:cNvSpPr/>
          <p:nvPr/>
        </p:nvSpPr>
        <p:spPr>
          <a:xfrm>
            <a:off x="2780544" y="6715422"/>
            <a:ext cx="12332" cy="70654"/>
          </a:xfrm>
          <a:custGeom>
            <a:avLst/>
            <a:gdLst>
              <a:gd name="connsiteX0" fmla="*/ 0 w 12332"/>
              <a:gd name="connsiteY0" fmla="*/ 4611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1 h 70654"/>
              <a:gd name="connsiteX7" fmla="*/ 1498 w 12332"/>
              <a:gd name="connsiteY7" fmla="*/ 19824 h 70654"/>
              <a:gd name="connsiteX8" fmla="*/ 8068 w 12332"/>
              <a:gd name="connsiteY8" fmla="*/ 19824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4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1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5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2" y="9105"/>
                  <a:pt x="4380" y="9105"/>
                </a:cubicBezTo>
                <a:cubicBezTo>
                  <a:pt x="1844" y="9105"/>
                  <a:pt x="0" y="7031"/>
                  <a:pt x="0" y="4611"/>
                </a:cubicBezTo>
                <a:close/>
                <a:moveTo>
                  <a:pt x="1498" y="19824"/>
                </a:moveTo>
                <a:lnTo>
                  <a:pt x="8068" y="19824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32" name="Freeform: Shape 831">
            <a:extLst>
              <a:ext uri="{FF2B5EF4-FFF2-40B4-BE49-F238E27FC236}">
                <a16:creationId xmlns:a16="http://schemas.microsoft.com/office/drawing/2014/main" id="{C4D63402-3619-4A12-A0F1-B4021F30D550}"/>
              </a:ext>
            </a:extLst>
          </p:cNvPr>
          <p:cNvSpPr/>
          <p:nvPr/>
        </p:nvSpPr>
        <p:spPr>
          <a:xfrm>
            <a:off x="2806593" y="6734440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6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6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1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33" name="Freeform: Shape 832">
            <a:extLst>
              <a:ext uri="{FF2B5EF4-FFF2-40B4-BE49-F238E27FC236}">
                <a16:creationId xmlns:a16="http://schemas.microsoft.com/office/drawing/2014/main" id="{DA0BB124-6C30-4F8D-9847-EDFDE05F33A6}"/>
              </a:ext>
            </a:extLst>
          </p:cNvPr>
          <p:cNvSpPr/>
          <p:nvPr/>
        </p:nvSpPr>
        <p:spPr>
          <a:xfrm>
            <a:off x="665398" y="6832872"/>
            <a:ext cx="52097" cy="78723"/>
          </a:xfrm>
          <a:custGeom>
            <a:avLst/>
            <a:gdLst>
              <a:gd name="connsiteX0" fmla="*/ 26625 w 52097"/>
              <a:gd name="connsiteY0" fmla="*/ 78608 h 78723"/>
              <a:gd name="connsiteX1" fmla="*/ 6455 w 52097"/>
              <a:gd name="connsiteY1" fmla="*/ 65929 h 78723"/>
              <a:gd name="connsiteX2" fmla="*/ 6455 w 52097"/>
              <a:gd name="connsiteY2" fmla="*/ 77801 h 78723"/>
              <a:gd name="connsiteX3" fmla="*/ 0 w 52097"/>
              <a:gd name="connsiteY3" fmla="*/ 77801 h 78723"/>
              <a:gd name="connsiteX4" fmla="*/ 0 w 52097"/>
              <a:gd name="connsiteY4" fmla="*/ 0 h 78723"/>
              <a:gd name="connsiteX5" fmla="*/ 6455 w 52097"/>
              <a:gd name="connsiteY5" fmla="*/ 0 h 78723"/>
              <a:gd name="connsiteX6" fmla="*/ 6455 w 52097"/>
              <a:gd name="connsiteY6" fmla="*/ 38843 h 78723"/>
              <a:gd name="connsiteX7" fmla="*/ 26625 w 52097"/>
              <a:gd name="connsiteY7" fmla="*/ 26164 h 78723"/>
              <a:gd name="connsiteX8" fmla="*/ 52098 w 52097"/>
              <a:gd name="connsiteY8" fmla="*/ 52328 h 78723"/>
              <a:gd name="connsiteX9" fmla="*/ 26625 w 52097"/>
              <a:gd name="connsiteY9" fmla="*/ 78723 h 78723"/>
              <a:gd name="connsiteX10" fmla="*/ 45413 w 52097"/>
              <a:gd name="connsiteY10" fmla="*/ 52328 h 78723"/>
              <a:gd name="connsiteX11" fmla="*/ 26049 w 52097"/>
              <a:gd name="connsiteY11" fmla="*/ 32157 h 78723"/>
              <a:gd name="connsiteX12" fmla="*/ 6455 w 52097"/>
              <a:gd name="connsiteY12" fmla="*/ 52328 h 78723"/>
              <a:gd name="connsiteX13" fmla="*/ 26049 w 52097"/>
              <a:gd name="connsiteY13" fmla="*/ 72614 h 78723"/>
              <a:gd name="connsiteX14" fmla="*/ 45413 w 52097"/>
              <a:gd name="connsiteY14" fmla="*/ 52328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26625" y="78608"/>
                </a:moveTo>
                <a:cubicBezTo>
                  <a:pt x="17289" y="78608"/>
                  <a:pt x="9912" y="73652"/>
                  <a:pt x="6455" y="65929"/>
                </a:cubicBez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843"/>
                </a:lnTo>
                <a:cubicBezTo>
                  <a:pt x="10028" y="31120"/>
                  <a:pt x="17404" y="26164"/>
                  <a:pt x="26625" y="26164"/>
                </a:cubicBezTo>
                <a:cubicBezTo>
                  <a:pt x="41494" y="26164"/>
                  <a:pt x="52098" y="37114"/>
                  <a:pt x="52098" y="52328"/>
                </a:cubicBezTo>
                <a:cubicBezTo>
                  <a:pt x="52098" y="67542"/>
                  <a:pt x="41494" y="78723"/>
                  <a:pt x="26625" y="78723"/>
                </a:cubicBezTo>
                <a:close/>
                <a:moveTo>
                  <a:pt x="45413" y="52328"/>
                </a:moveTo>
                <a:cubicBezTo>
                  <a:pt x="45413" y="40687"/>
                  <a:pt x="37460" y="32157"/>
                  <a:pt x="26049" y="32157"/>
                </a:cubicBezTo>
                <a:cubicBezTo>
                  <a:pt x="14638" y="32157"/>
                  <a:pt x="6455" y="40687"/>
                  <a:pt x="6455" y="52328"/>
                </a:cubicBezTo>
                <a:cubicBezTo>
                  <a:pt x="6455" y="63969"/>
                  <a:pt x="14638" y="72614"/>
                  <a:pt x="26049" y="72614"/>
                </a:cubicBezTo>
                <a:cubicBezTo>
                  <a:pt x="37460" y="72614"/>
                  <a:pt x="45413" y="64085"/>
                  <a:pt x="45413" y="5232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34" name="Freeform: Shape 833">
            <a:extLst>
              <a:ext uri="{FF2B5EF4-FFF2-40B4-BE49-F238E27FC236}">
                <a16:creationId xmlns:a16="http://schemas.microsoft.com/office/drawing/2014/main" id="{ECAD5400-8DB5-4784-A832-0C27E5AF87D8}"/>
              </a:ext>
            </a:extLst>
          </p:cNvPr>
          <p:cNvSpPr/>
          <p:nvPr/>
        </p:nvSpPr>
        <p:spPr>
          <a:xfrm>
            <a:off x="727639" y="6859037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49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8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39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35" name="Freeform: Shape 834">
            <a:extLst>
              <a:ext uri="{FF2B5EF4-FFF2-40B4-BE49-F238E27FC236}">
                <a16:creationId xmlns:a16="http://schemas.microsoft.com/office/drawing/2014/main" id="{049800FB-FE0E-45A3-99F4-F45EDA8C3272}"/>
              </a:ext>
            </a:extLst>
          </p:cNvPr>
          <p:cNvSpPr/>
          <p:nvPr/>
        </p:nvSpPr>
        <p:spPr>
          <a:xfrm>
            <a:off x="790917" y="6832872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2 h 77916"/>
              <a:gd name="connsiteX5" fmla="*/ 25242 w 45412"/>
              <a:gd name="connsiteY5" fmla="*/ 26164 h 77916"/>
              <a:gd name="connsiteX6" fmla="*/ 45413 w 45412"/>
              <a:gd name="connsiteY6" fmla="*/ 48755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3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8" y="26164"/>
                  <a:pt x="45413" y="35615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36" name="Freeform: Shape 835">
            <a:extLst>
              <a:ext uri="{FF2B5EF4-FFF2-40B4-BE49-F238E27FC236}">
                <a16:creationId xmlns:a16="http://schemas.microsoft.com/office/drawing/2014/main" id="{1E8C0658-6D59-45A6-BFA4-CAB793F93046}"/>
              </a:ext>
            </a:extLst>
          </p:cNvPr>
          <p:cNvSpPr/>
          <p:nvPr/>
        </p:nvSpPr>
        <p:spPr>
          <a:xfrm>
            <a:off x="849239" y="6858921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8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8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7"/>
                  <a:pt x="34693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8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8"/>
                  <a:pt x="26049" y="6108"/>
                </a:cubicBezTo>
                <a:cubicBezTo>
                  <a:pt x="14638" y="6108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37" name="Freeform: Shape 836">
            <a:extLst>
              <a:ext uri="{FF2B5EF4-FFF2-40B4-BE49-F238E27FC236}">
                <a16:creationId xmlns:a16="http://schemas.microsoft.com/office/drawing/2014/main" id="{2300CEF7-A591-4A63-A6E2-59F989EE2AC4}"/>
              </a:ext>
            </a:extLst>
          </p:cNvPr>
          <p:cNvSpPr/>
          <p:nvPr/>
        </p:nvSpPr>
        <p:spPr>
          <a:xfrm>
            <a:off x="911595" y="6859728"/>
            <a:ext cx="50945" cy="52443"/>
          </a:xfrm>
          <a:custGeom>
            <a:avLst/>
            <a:gdLst>
              <a:gd name="connsiteX0" fmla="*/ 25473 w 50945"/>
              <a:gd name="connsiteY0" fmla="*/ 52443 h 52443"/>
              <a:gd name="connsiteX1" fmla="*/ 0 w 50945"/>
              <a:gd name="connsiteY1" fmla="*/ 0 h 52443"/>
              <a:gd name="connsiteX2" fmla="*/ 7492 w 50945"/>
              <a:gd name="connsiteY2" fmla="*/ 0 h 52443"/>
              <a:gd name="connsiteX3" fmla="*/ 25818 w 50945"/>
              <a:gd name="connsiteY3" fmla="*/ 38843 h 52443"/>
              <a:gd name="connsiteX4" fmla="*/ 44030 w 50945"/>
              <a:gd name="connsiteY4" fmla="*/ 0 h 52443"/>
              <a:gd name="connsiteX5" fmla="*/ 50945 w 50945"/>
              <a:gd name="connsiteY5" fmla="*/ 0 h 52443"/>
              <a:gd name="connsiteX6" fmla="*/ 25473 w 50945"/>
              <a:gd name="connsiteY6" fmla="*/ 52443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45" h="52443">
                <a:moveTo>
                  <a:pt x="25473" y="52443"/>
                </a:moveTo>
                <a:lnTo>
                  <a:pt x="0" y="0"/>
                </a:lnTo>
                <a:lnTo>
                  <a:pt x="7492" y="0"/>
                </a:lnTo>
                <a:lnTo>
                  <a:pt x="25818" y="38843"/>
                </a:lnTo>
                <a:lnTo>
                  <a:pt x="44030" y="0"/>
                </a:lnTo>
                <a:lnTo>
                  <a:pt x="50945" y="0"/>
                </a:lnTo>
                <a:lnTo>
                  <a:pt x="25473" y="52443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38" name="Freeform: Shape 837">
            <a:extLst>
              <a:ext uri="{FF2B5EF4-FFF2-40B4-BE49-F238E27FC236}">
                <a16:creationId xmlns:a16="http://schemas.microsoft.com/office/drawing/2014/main" id="{65D48330-7AFC-4831-BDAB-14DC24CB93D1}"/>
              </a:ext>
            </a:extLst>
          </p:cNvPr>
          <p:cNvSpPr/>
          <p:nvPr/>
        </p:nvSpPr>
        <p:spPr>
          <a:xfrm>
            <a:off x="971185" y="6839903"/>
            <a:ext cx="12332" cy="70654"/>
          </a:xfrm>
          <a:custGeom>
            <a:avLst/>
            <a:gdLst>
              <a:gd name="connsiteX0" fmla="*/ 0 w 12332"/>
              <a:gd name="connsiteY0" fmla="*/ 4611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1 h 70654"/>
              <a:gd name="connsiteX7" fmla="*/ 1498 w 12332"/>
              <a:gd name="connsiteY7" fmla="*/ 19825 h 70654"/>
              <a:gd name="connsiteX8" fmla="*/ 8068 w 12332"/>
              <a:gd name="connsiteY8" fmla="*/ 19825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5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1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6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2" y="9105"/>
                  <a:pt x="4380" y="9105"/>
                </a:cubicBezTo>
                <a:cubicBezTo>
                  <a:pt x="1844" y="9105"/>
                  <a:pt x="0" y="7031"/>
                  <a:pt x="0" y="4611"/>
                </a:cubicBezTo>
                <a:close/>
                <a:moveTo>
                  <a:pt x="1498" y="19825"/>
                </a:moveTo>
                <a:lnTo>
                  <a:pt x="8068" y="19825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5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39" name="Freeform: Shape 838">
            <a:extLst>
              <a:ext uri="{FF2B5EF4-FFF2-40B4-BE49-F238E27FC236}">
                <a16:creationId xmlns:a16="http://schemas.microsoft.com/office/drawing/2014/main" id="{C9DF327C-A239-4C2C-95C2-846C009CCAC2}"/>
              </a:ext>
            </a:extLst>
          </p:cNvPr>
          <p:cNvSpPr/>
          <p:nvPr/>
        </p:nvSpPr>
        <p:spPr>
          <a:xfrm>
            <a:off x="993315" y="6858921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8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8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3"/>
                  <a:pt x="0" y="26164"/>
                </a:cubicBezTo>
                <a:close/>
                <a:moveTo>
                  <a:pt x="26279" y="6108"/>
                </a:moveTo>
                <a:cubicBezTo>
                  <a:pt x="14753" y="6108"/>
                  <a:pt x="6685" y="14638"/>
                  <a:pt x="6685" y="26279"/>
                </a:cubicBezTo>
                <a:cubicBezTo>
                  <a:pt x="6685" y="37920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8"/>
                  <a:pt x="26279" y="610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40" name="Freeform: Shape 839">
            <a:extLst>
              <a:ext uri="{FF2B5EF4-FFF2-40B4-BE49-F238E27FC236}">
                <a16:creationId xmlns:a16="http://schemas.microsoft.com/office/drawing/2014/main" id="{FA08F8BD-1D8B-4536-B0CC-C91EA34082CC}"/>
              </a:ext>
            </a:extLst>
          </p:cNvPr>
          <p:cNvSpPr/>
          <p:nvPr/>
        </p:nvSpPr>
        <p:spPr>
          <a:xfrm>
            <a:off x="1057860" y="6859843"/>
            <a:ext cx="44605" cy="51637"/>
          </a:xfrm>
          <a:custGeom>
            <a:avLst/>
            <a:gdLst>
              <a:gd name="connsiteX0" fmla="*/ 38151 w 44605"/>
              <a:gd name="connsiteY0" fmla="*/ 0 h 51637"/>
              <a:gd name="connsiteX1" fmla="*/ 44606 w 44605"/>
              <a:gd name="connsiteY1" fmla="*/ 0 h 51637"/>
              <a:gd name="connsiteX2" fmla="*/ 44606 w 44605"/>
              <a:gd name="connsiteY2" fmla="*/ 28585 h 51637"/>
              <a:gd name="connsiteX3" fmla="*/ 22361 w 44605"/>
              <a:gd name="connsiteY3" fmla="*/ 51637 h 51637"/>
              <a:gd name="connsiteX4" fmla="*/ 0 w 44605"/>
              <a:gd name="connsiteY4" fmla="*/ 28585 h 51637"/>
              <a:gd name="connsiteX5" fmla="*/ 0 w 44605"/>
              <a:gd name="connsiteY5" fmla="*/ 0 h 51637"/>
              <a:gd name="connsiteX6" fmla="*/ 6455 w 44605"/>
              <a:gd name="connsiteY6" fmla="*/ 0 h 51637"/>
              <a:gd name="connsiteX7" fmla="*/ 6455 w 44605"/>
              <a:gd name="connsiteY7" fmla="*/ 29277 h 51637"/>
              <a:gd name="connsiteX8" fmla="*/ 22361 w 44605"/>
              <a:gd name="connsiteY8" fmla="*/ 45643 h 51637"/>
              <a:gd name="connsiteX9" fmla="*/ 38151 w 44605"/>
              <a:gd name="connsiteY9" fmla="*/ 29277 h 51637"/>
              <a:gd name="connsiteX10" fmla="*/ 38151 w 44605"/>
              <a:gd name="connsiteY10" fmla="*/ 0 h 5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7">
                <a:moveTo>
                  <a:pt x="38151" y="0"/>
                </a:moveTo>
                <a:lnTo>
                  <a:pt x="44606" y="0"/>
                </a:lnTo>
                <a:lnTo>
                  <a:pt x="44606" y="28585"/>
                </a:lnTo>
                <a:cubicBezTo>
                  <a:pt x="44606" y="42993"/>
                  <a:pt x="35846" y="51637"/>
                  <a:pt x="22361" y="51637"/>
                </a:cubicBezTo>
                <a:cubicBezTo>
                  <a:pt x="8875" y="51637"/>
                  <a:pt x="0" y="42993"/>
                  <a:pt x="0" y="28585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7"/>
                </a:lnTo>
                <a:cubicBezTo>
                  <a:pt x="6455" y="40111"/>
                  <a:pt x="12909" y="45643"/>
                  <a:pt x="22361" y="45643"/>
                </a:cubicBezTo>
                <a:cubicBezTo>
                  <a:pt x="31812" y="45643"/>
                  <a:pt x="38151" y="39996"/>
                  <a:pt x="38151" y="29277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41" name="Freeform: Shape 840">
            <a:extLst>
              <a:ext uri="{FF2B5EF4-FFF2-40B4-BE49-F238E27FC236}">
                <a16:creationId xmlns:a16="http://schemas.microsoft.com/office/drawing/2014/main" id="{1C2659C5-F52F-4F73-B2C3-81C0BF2D9F16}"/>
              </a:ext>
            </a:extLst>
          </p:cNvPr>
          <p:cNvSpPr/>
          <p:nvPr/>
        </p:nvSpPr>
        <p:spPr>
          <a:xfrm>
            <a:off x="1119064" y="6858921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6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6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1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42" name="Freeform: Shape 841">
            <a:extLst>
              <a:ext uri="{FF2B5EF4-FFF2-40B4-BE49-F238E27FC236}">
                <a16:creationId xmlns:a16="http://schemas.microsoft.com/office/drawing/2014/main" id="{F9EEA86D-1D2F-4080-B90D-C8FADBEB61AD}"/>
              </a:ext>
            </a:extLst>
          </p:cNvPr>
          <p:cNvSpPr/>
          <p:nvPr/>
        </p:nvSpPr>
        <p:spPr>
          <a:xfrm>
            <a:off x="1174619" y="6858921"/>
            <a:ext cx="35845" cy="52558"/>
          </a:xfrm>
          <a:custGeom>
            <a:avLst/>
            <a:gdLst>
              <a:gd name="connsiteX0" fmla="*/ 17520 w 35845"/>
              <a:gd name="connsiteY0" fmla="*/ 47257 h 52558"/>
              <a:gd name="connsiteX1" fmla="*/ 29507 w 35845"/>
              <a:gd name="connsiteY1" fmla="*/ 38612 h 52558"/>
              <a:gd name="connsiteX2" fmla="*/ 23398 w 35845"/>
              <a:gd name="connsiteY2" fmla="*/ 31120 h 52558"/>
              <a:gd name="connsiteX3" fmla="*/ 10373 w 35845"/>
              <a:gd name="connsiteY3" fmla="*/ 26049 h 52558"/>
              <a:gd name="connsiteX4" fmla="*/ 1037 w 35845"/>
              <a:gd name="connsiteY4" fmla="*/ 13946 h 52558"/>
              <a:gd name="connsiteX5" fmla="*/ 18211 w 35845"/>
              <a:gd name="connsiteY5" fmla="*/ 0 h 52558"/>
              <a:gd name="connsiteX6" fmla="*/ 33656 w 35845"/>
              <a:gd name="connsiteY6" fmla="*/ 4841 h 52558"/>
              <a:gd name="connsiteX7" fmla="*/ 33656 w 35845"/>
              <a:gd name="connsiteY7" fmla="*/ 11641 h 52558"/>
              <a:gd name="connsiteX8" fmla="*/ 18326 w 35845"/>
              <a:gd name="connsiteY8" fmla="*/ 5302 h 52558"/>
              <a:gd name="connsiteX9" fmla="*/ 7492 w 35845"/>
              <a:gd name="connsiteY9" fmla="*/ 13255 h 52558"/>
              <a:gd name="connsiteX10" fmla="*/ 13485 w 35845"/>
              <a:gd name="connsiteY10" fmla="*/ 20516 h 52558"/>
              <a:gd name="connsiteX11" fmla="*/ 26510 w 35845"/>
              <a:gd name="connsiteY11" fmla="*/ 25587 h 52558"/>
              <a:gd name="connsiteX12" fmla="*/ 35846 w 35845"/>
              <a:gd name="connsiteY12" fmla="*/ 37460 h 52558"/>
              <a:gd name="connsiteX13" fmla="*/ 17404 w 35845"/>
              <a:gd name="connsiteY13" fmla="*/ 52559 h 52558"/>
              <a:gd name="connsiteX14" fmla="*/ 0 w 35845"/>
              <a:gd name="connsiteY14" fmla="*/ 47141 h 52558"/>
              <a:gd name="connsiteX15" fmla="*/ 0 w 35845"/>
              <a:gd name="connsiteY15" fmla="*/ 40110 h 52558"/>
              <a:gd name="connsiteX16" fmla="*/ 17520 w 35845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5" h="52558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5"/>
                  <a:pt x="1037" y="13946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3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3"/>
                  <a:pt x="7492" y="13255"/>
                </a:cubicBezTo>
                <a:cubicBezTo>
                  <a:pt x="7492" y="16713"/>
                  <a:pt x="9106" y="18902"/>
                  <a:pt x="13485" y="20516"/>
                </a:cubicBezTo>
                <a:lnTo>
                  <a:pt x="26510" y="25587"/>
                </a:lnTo>
                <a:cubicBezTo>
                  <a:pt x="32964" y="28239"/>
                  <a:pt x="35846" y="32157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1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43" name="Freeform: Shape 842">
            <a:extLst>
              <a:ext uri="{FF2B5EF4-FFF2-40B4-BE49-F238E27FC236}">
                <a16:creationId xmlns:a16="http://schemas.microsoft.com/office/drawing/2014/main" id="{D6282D84-D05B-48B7-8623-817168495A87}"/>
              </a:ext>
            </a:extLst>
          </p:cNvPr>
          <p:cNvSpPr/>
          <p:nvPr/>
        </p:nvSpPr>
        <p:spPr>
          <a:xfrm>
            <a:off x="1222452" y="6859843"/>
            <a:ext cx="44605" cy="51637"/>
          </a:xfrm>
          <a:custGeom>
            <a:avLst/>
            <a:gdLst>
              <a:gd name="connsiteX0" fmla="*/ 38151 w 44605"/>
              <a:gd name="connsiteY0" fmla="*/ 0 h 51637"/>
              <a:gd name="connsiteX1" fmla="*/ 44606 w 44605"/>
              <a:gd name="connsiteY1" fmla="*/ 0 h 51637"/>
              <a:gd name="connsiteX2" fmla="*/ 44606 w 44605"/>
              <a:gd name="connsiteY2" fmla="*/ 28585 h 51637"/>
              <a:gd name="connsiteX3" fmla="*/ 22361 w 44605"/>
              <a:gd name="connsiteY3" fmla="*/ 51637 h 51637"/>
              <a:gd name="connsiteX4" fmla="*/ 0 w 44605"/>
              <a:gd name="connsiteY4" fmla="*/ 28585 h 51637"/>
              <a:gd name="connsiteX5" fmla="*/ 0 w 44605"/>
              <a:gd name="connsiteY5" fmla="*/ 0 h 51637"/>
              <a:gd name="connsiteX6" fmla="*/ 6455 w 44605"/>
              <a:gd name="connsiteY6" fmla="*/ 0 h 51637"/>
              <a:gd name="connsiteX7" fmla="*/ 6455 w 44605"/>
              <a:gd name="connsiteY7" fmla="*/ 29277 h 51637"/>
              <a:gd name="connsiteX8" fmla="*/ 22361 w 44605"/>
              <a:gd name="connsiteY8" fmla="*/ 45643 h 51637"/>
              <a:gd name="connsiteX9" fmla="*/ 38151 w 44605"/>
              <a:gd name="connsiteY9" fmla="*/ 29277 h 51637"/>
              <a:gd name="connsiteX10" fmla="*/ 38151 w 44605"/>
              <a:gd name="connsiteY10" fmla="*/ 0 h 5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7">
                <a:moveTo>
                  <a:pt x="38151" y="0"/>
                </a:moveTo>
                <a:lnTo>
                  <a:pt x="44606" y="0"/>
                </a:lnTo>
                <a:lnTo>
                  <a:pt x="44606" y="28585"/>
                </a:lnTo>
                <a:cubicBezTo>
                  <a:pt x="44606" y="42993"/>
                  <a:pt x="35846" y="51637"/>
                  <a:pt x="22361" y="51637"/>
                </a:cubicBezTo>
                <a:cubicBezTo>
                  <a:pt x="8875" y="51637"/>
                  <a:pt x="0" y="42993"/>
                  <a:pt x="0" y="28585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7"/>
                </a:lnTo>
                <a:cubicBezTo>
                  <a:pt x="6455" y="40111"/>
                  <a:pt x="12909" y="45643"/>
                  <a:pt x="22361" y="45643"/>
                </a:cubicBezTo>
                <a:cubicBezTo>
                  <a:pt x="31812" y="45643"/>
                  <a:pt x="38151" y="39996"/>
                  <a:pt x="38151" y="29277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44" name="Freeform: Shape 843">
            <a:extLst>
              <a:ext uri="{FF2B5EF4-FFF2-40B4-BE49-F238E27FC236}">
                <a16:creationId xmlns:a16="http://schemas.microsoft.com/office/drawing/2014/main" id="{20398CAD-371A-4B1A-95E3-17B5971650CD}"/>
              </a:ext>
            </a:extLst>
          </p:cNvPr>
          <p:cNvSpPr/>
          <p:nvPr/>
        </p:nvSpPr>
        <p:spPr>
          <a:xfrm>
            <a:off x="1279737" y="6859037"/>
            <a:ext cx="43683" cy="52558"/>
          </a:xfrm>
          <a:custGeom>
            <a:avLst/>
            <a:gdLst>
              <a:gd name="connsiteX0" fmla="*/ 26856 w 43683"/>
              <a:gd name="connsiteY0" fmla="*/ 46450 h 52558"/>
              <a:gd name="connsiteX1" fmla="*/ 43684 w 43683"/>
              <a:gd name="connsiteY1" fmla="*/ 40456 h 52558"/>
              <a:gd name="connsiteX2" fmla="*/ 43684 w 43683"/>
              <a:gd name="connsiteY2" fmla="*/ 47141 h 52558"/>
              <a:gd name="connsiteX3" fmla="*/ 26395 w 43683"/>
              <a:gd name="connsiteY3" fmla="*/ 52559 h 52558"/>
              <a:gd name="connsiteX4" fmla="*/ 0 w 43683"/>
              <a:gd name="connsiteY4" fmla="*/ 26279 h 52558"/>
              <a:gd name="connsiteX5" fmla="*/ 26279 w 43683"/>
              <a:gd name="connsiteY5" fmla="*/ 0 h 52558"/>
              <a:gd name="connsiteX6" fmla="*/ 43223 w 43683"/>
              <a:gd name="connsiteY6" fmla="*/ 5763 h 52558"/>
              <a:gd name="connsiteX7" fmla="*/ 43223 w 43683"/>
              <a:gd name="connsiteY7" fmla="*/ 12909 h 52558"/>
              <a:gd name="connsiteX8" fmla="*/ 26740 w 43683"/>
              <a:gd name="connsiteY8" fmla="*/ 6108 h 52558"/>
              <a:gd name="connsiteX9" fmla="*/ 6685 w 43683"/>
              <a:gd name="connsiteY9" fmla="*/ 26279 h 52558"/>
              <a:gd name="connsiteX10" fmla="*/ 26971 w 43683"/>
              <a:gd name="connsiteY10" fmla="*/ 4656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83" h="52558">
                <a:moveTo>
                  <a:pt x="26856" y="46450"/>
                </a:moveTo>
                <a:cubicBezTo>
                  <a:pt x="33310" y="46450"/>
                  <a:pt x="39073" y="44490"/>
                  <a:pt x="43684" y="40456"/>
                </a:cubicBezTo>
                <a:lnTo>
                  <a:pt x="43684" y="47141"/>
                </a:lnTo>
                <a:cubicBezTo>
                  <a:pt x="38728" y="50830"/>
                  <a:pt x="32734" y="52559"/>
                  <a:pt x="26395" y="52559"/>
                </a:cubicBezTo>
                <a:cubicBezTo>
                  <a:pt x="10835" y="52559"/>
                  <a:pt x="0" y="41609"/>
                  <a:pt x="0" y="26279"/>
                </a:cubicBezTo>
                <a:cubicBezTo>
                  <a:pt x="0" y="10949"/>
                  <a:pt x="10950" y="0"/>
                  <a:pt x="26279" y="0"/>
                </a:cubicBezTo>
                <a:cubicBezTo>
                  <a:pt x="32965" y="0"/>
                  <a:pt x="38728" y="1959"/>
                  <a:pt x="43223" y="5763"/>
                </a:cubicBezTo>
                <a:lnTo>
                  <a:pt x="43223" y="12909"/>
                </a:lnTo>
                <a:cubicBezTo>
                  <a:pt x="39189" y="8414"/>
                  <a:pt x="33310" y="6108"/>
                  <a:pt x="26740" y="6108"/>
                </a:cubicBezTo>
                <a:cubicBezTo>
                  <a:pt x="14984" y="6108"/>
                  <a:pt x="6685" y="14408"/>
                  <a:pt x="6685" y="26279"/>
                </a:cubicBezTo>
                <a:cubicBezTo>
                  <a:pt x="6685" y="38151"/>
                  <a:pt x="14984" y="46565"/>
                  <a:pt x="26971" y="4656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45" name="Freeform: Shape 844">
            <a:extLst>
              <a:ext uri="{FF2B5EF4-FFF2-40B4-BE49-F238E27FC236}">
                <a16:creationId xmlns:a16="http://schemas.microsoft.com/office/drawing/2014/main" id="{FEC61DB5-196D-4A5B-9136-39EA4C1BDC9E}"/>
              </a:ext>
            </a:extLst>
          </p:cNvPr>
          <p:cNvSpPr/>
          <p:nvPr/>
        </p:nvSpPr>
        <p:spPr>
          <a:xfrm>
            <a:off x="1337137" y="6832872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2 h 77916"/>
              <a:gd name="connsiteX5" fmla="*/ 25242 w 45412"/>
              <a:gd name="connsiteY5" fmla="*/ 26164 h 77916"/>
              <a:gd name="connsiteX6" fmla="*/ 45413 w 45412"/>
              <a:gd name="connsiteY6" fmla="*/ 48755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3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8" y="26164"/>
                  <a:pt x="45413" y="35615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46" name="Freeform: Shape 845">
            <a:extLst>
              <a:ext uri="{FF2B5EF4-FFF2-40B4-BE49-F238E27FC236}">
                <a16:creationId xmlns:a16="http://schemas.microsoft.com/office/drawing/2014/main" id="{0ECF5B4E-558C-4B07-AA31-09BBF6AEC93E}"/>
              </a:ext>
            </a:extLst>
          </p:cNvPr>
          <p:cNvSpPr/>
          <p:nvPr/>
        </p:nvSpPr>
        <p:spPr>
          <a:xfrm>
            <a:off x="1420009" y="6858921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8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8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7"/>
                  <a:pt x="34693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8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8"/>
                  <a:pt x="26049" y="6108"/>
                </a:cubicBezTo>
                <a:cubicBezTo>
                  <a:pt x="14638" y="6108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47" name="Freeform: Shape 846">
            <a:extLst>
              <a:ext uri="{FF2B5EF4-FFF2-40B4-BE49-F238E27FC236}">
                <a16:creationId xmlns:a16="http://schemas.microsoft.com/office/drawing/2014/main" id="{007BF3D0-2760-4CF1-BBE9-7758C25CE7BA}"/>
              </a:ext>
            </a:extLst>
          </p:cNvPr>
          <p:cNvSpPr/>
          <p:nvPr/>
        </p:nvSpPr>
        <p:spPr>
          <a:xfrm>
            <a:off x="1486053" y="6858921"/>
            <a:ext cx="35846" cy="52558"/>
          </a:xfrm>
          <a:custGeom>
            <a:avLst/>
            <a:gdLst>
              <a:gd name="connsiteX0" fmla="*/ 17520 w 35846"/>
              <a:gd name="connsiteY0" fmla="*/ 47257 h 52558"/>
              <a:gd name="connsiteX1" fmla="*/ 29507 w 35846"/>
              <a:gd name="connsiteY1" fmla="*/ 38612 h 52558"/>
              <a:gd name="connsiteX2" fmla="*/ 23398 w 35846"/>
              <a:gd name="connsiteY2" fmla="*/ 31120 h 52558"/>
              <a:gd name="connsiteX3" fmla="*/ 10374 w 35846"/>
              <a:gd name="connsiteY3" fmla="*/ 26049 h 52558"/>
              <a:gd name="connsiteX4" fmla="*/ 1037 w 35846"/>
              <a:gd name="connsiteY4" fmla="*/ 13946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7 w 35846"/>
              <a:gd name="connsiteY8" fmla="*/ 5302 h 52558"/>
              <a:gd name="connsiteX9" fmla="*/ 7492 w 35846"/>
              <a:gd name="connsiteY9" fmla="*/ 13255 h 52558"/>
              <a:gd name="connsiteX10" fmla="*/ 13486 w 35846"/>
              <a:gd name="connsiteY10" fmla="*/ 20516 h 52558"/>
              <a:gd name="connsiteX11" fmla="*/ 26510 w 35846"/>
              <a:gd name="connsiteY11" fmla="*/ 25587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1 h 52558"/>
              <a:gd name="connsiteX15" fmla="*/ 0 w 35846"/>
              <a:gd name="connsiteY15" fmla="*/ 40110 h 52558"/>
              <a:gd name="connsiteX16" fmla="*/ 17520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4" y="26049"/>
                </a:lnTo>
                <a:cubicBezTo>
                  <a:pt x="4265" y="23513"/>
                  <a:pt x="1037" y="20055"/>
                  <a:pt x="1037" y="13946"/>
                </a:cubicBezTo>
                <a:cubicBezTo>
                  <a:pt x="1037" y="5302"/>
                  <a:pt x="8184" y="0"/>
                  <a:pt x="18211" y="0"/>
                </a:cubicBezTo>
                <a:cubicBezTo>
                  <a:pt x="24090" y="0"/>
                  <a:pt x="29737" y="1613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7" y="5302"/>
                </a:cubicBezTo>
                <a:cubicBezTo>
                  <a:pt x="12102" y="5302"/>
                  <a:pt x="7492" y="8183"/>
                  <a:pt x="7492" y="13255"/>
                </a:cubicBezTo>
                <a:cubicBezTo>
                  <a:pt x="7492" y="16713"/>
                  <a:pt x="9106" y="18902"/>
                  <a:pt x="13486" y="20516"/>
                </a:cubicBezTo>
                <a:lnTo>
                  <a:pt x="26510" y="25587"/>
                </a:lnTo>
                <a:cubicBezTo>
                  <a:pt x="32965" y="28239"/>
                  <a:pt x="35846" y="32157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1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48" name="Freeform: Shape 847">
            <a:extLst>
              <a:ext uri="{FF2B5EF4-FFF2-40B4-BE49-F238E27FC236}">
                <a16:creationId xmlns:a16="http://schemas.microsoft.com/office/drawing/2014/main" id="{16817757-E052-4BF2-8029-6D3F19F203F8}"/>
              </a:ext>
            </a:extLst>
          </p:cNvPr>
          <p:cNvSpPr/>
          <p:nvPr/>
        </p:nvSpPr>
        <p:spPr>
          <a:xfrm>
            <a:off x="1556132" y="6858921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8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8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7"/>
                  <a:pt x="34694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8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8"/>
                  <a:pt x="26049" y="6108"/>
                </a:cubicBezTo>
                <a:cubicBezTo>
                  <a:pt x="14638" y="6108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49" name="Freeform: Shape 848">
            <a:extLst>
              <a:ext uri="{FF2B5EF4-FFF2-40B4-BE49-F238E27FC236}">
                <a16:creationId xmlns:a16="http://schemas.microsoft.com/office/drawing/2014/main" id="{A4F92F18-D2E6-4702-AEBF-7BEBBE705F7C}"/>
              </a:ext>
            </a:extLst>
          </p:cNvPr>
          <p:cNvSpPr/>
          <p:nvPr/>
        </p:nvSpPr>
        <p:spPr>
          <a:xfrm>
            <a:off x="1626210" y="6859037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6 h 51751"/>
              <a:gd name="connsiteX3" fmla="*/ 6455 w 45412"/>
              <a:gd name="connsiteY3" fmla="*/ 806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6"/>
                </a:lnTo>
                <a:lnTo>
                  <a:pt x="6455" y="806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50" name="Freeform: Shape 849">
            <a:extLst>
              <a:ext uri="{FF2B5EF4-FFF2-40B4-BE49-F238E27FC236}">
                <a16:creationId xmlns:a16="http://schemas.microsoft.com/office/drawing/2014/main" id="{8965C80D-93A1-497D-8A4A-05DC0E61089B}"/>
              </a:ext>
            </a:extLst>
          </p:cNvPr>
          <p:cNvSpPr/>
          <p:nvPr/>
        </p:nvSpPr>
        <p:spPr>
          <a:xfrm>
            <a:off x="1681074" y="6859843"/>
            <a:ext cx="50023" cy="50945"/>
          </a:xfrm>
          <a:custGeom>
            <a:avLst/>
            <a:gdLst>
              <a:gd name="connsiteX0" fmla="*/ 24435 w 50023"/>
              <a:gd name="connsiteY0" fmla="*/ 29277 h 50945"/>
              <a:gd name="connsiteX1" fmla="*/ 7492 w 50023"/>
              <a:gd name="connsiteY1" fmla="*/ 50830 h 50945"/>
              <a:gd name="connsiteX2" fmla="*/ 0 w 50023"/>
              <a:gd name="connsiteY2" fmla="*/ 50830 h 50945"/>
              <a:gd name="connsiteX3" fmla="*/ 20516 w 50023"/>
              <a:gd name="connsiteY3" fmla="*/ 24321 h 50945"/>
              <a:gd name="connsiteX4" fmla="*/ 1037 w 50023"/>
              <a:gd name="connsiteY4" fmla="*/ 0 h 50945"/>
              <a:gd name="connsiteX5" fmla="*/ 8990 w 50023"/>
              <a:gd name="connsiteY5" fmla="*/ 0 h 50945"/>
              <a:gd name="connsiteX6" fmla="*/ 24666 w 50023"/>
              <a:gd name="connsiteY6" fmla="*/ 19249 h 50945"/>
              <a:gd name="connsiteX7" fmla="*/ 39765 w 50023"/>
              <a:gd name="connsiteY7" fmla="*/ 0 h 50945"/>
              <a:gd name="connsiteX8" fmla="*/ 47257 w 50023"/>
              <a:gd name="connsiteY8" fmla="*/ 0 h 50945"/>
              <a:gd name="connsiteX9" fmla="*/ 28585 w 50023"/>
              <a:gd name="connsiteY9" fmla="*/ 24436 h 50945"/>
              <a:gd name="connsiteX10" fmla="*/ 50023 w 50023"/>
              <a:gd name="connsiteY10" fmla="*/ 50946 h 50945"/>
              <a:gd name="connsiteX11" fmla="*/ 42070 w 50023"/>
              <a:gd name="connsiteY11" fmla="*/ 50946 h 50945"/>
              <a:gd name="connsiteX12" fmla="*/ 24550 w 50023"/>
              <a:gd name="connsiteY12" fmla="*/ 29392 h 5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023" h="50945">
                <a:moveTo>
                  <a:pt x="24435" y="29277"/>
                </a:moveTo>
                <a:lnTo>
                  <a:pt x="7492" y="50830"/>
                </a:lnTo>
                <a:lnTo>
                  <a:pt x="0" y="50830"/>
                </a:lnTo>
                <a:lnTo>
                  <a:pt x="20516" y="24321"/>
                </a:lnTo>
                <a:lnTo>
                  <a:pt x="1037" y="0"/>
                </a:lnTo>
                <a:lnTo>
                  <a:pt x="8990" y="0"/>
                </a:lnTo>
                <a:lnTo>
                  <a:pt x="24666" y="19249"/>
                </a:lnTo>
                <a:lnTo>
                  <a:pt x="39765" y="0"/>
                </a:lnTo>
                <a:lnTo>
                  <a:pt x="47257" y="0"/>
                </a:lnTo>
                <a:lnTo>
                  <a:pt x="28585" y="24436"/>
                </a:lnTo>
                <a:lnTo>
                  <a:pt x="50023" y="50946"/>
                </a:lnTo>
                <a:lnTo>
                  <a:pt x="42070" y="50946"/>
                </a:lnTo>
                <a:lnTo>
                  <a:pt x="24550" y="2939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51" name="Freeform: Shape 850">
            <a:extLst>
              <a:ext uri="{FF2B5EF4-FFF2-40B4-BE49-F238E27FC236}">
                <a16:creationId xmlns:a16="http://schemas.microsoft.com/office/drawing/2014/main" id="{F00D469F-1079-44CF-8416-5E0D7AB06C88}"/>
              </a:ext>
            </a:extLst>
          </p:cNvPr>
          <p:cNvSpPr/>
          <p:nvPr/>
        </p:nvSpPr>
        <p:spPr>
          <a:xfrm>
            <a:off x="1739972" y="6839903"/>
            <a:ext cx="12332" cy="70654"/>
          </a:xfrm>
          <a:custGeom>
            <a:avLst/>
            <a:gdLst>
              <a:gd name="connsiteX0" fmla="*/ 0 w 12332"/>
              <a:gd name="connsiteY0" fmla="*/ 4611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1 h 70654"/>
              <a:gd name="connsiteX7" fmla="*/ 1498 w 12332"/>
              <a:gd name="connsiteY7" fmla="*/ 19825 h 70654"/>
              <a:gd name="connsiteX8" fmla="*/ 8068 w 12332"/>
              <a:gd name="connsiteY8" fmla="*/ 19825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5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1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6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2" y="9105"/>
                  <a:pt x="4380" y="9105"/>
                </a:cubicBezTo>
                <a:cubicBezTo>
                  <a:pt x="1844" y="9105"/>
                  <a:pt x="0" y="7031"/>
                  <a:pt x="0" y="4611"/>
                </a:cubicBezTo>
                <a:close/>
                <a:moveTo>
                  <a:pt x="1498" y="19825"/>
                </a:moveTo>
                <a:lnTo>
                  <a:pt x="8068" y="19825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5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52" name="Freeform: Shape 851">
            <a:extLst>
              <a:ext uri="{FF2B5EF4-FFF2-40B4-BE49-F238E27FC236}">
                <a16:creationId xmlns:a16="http://schemas.microsoft.com/office/drawing/2014/main" id="{F607D875-ECB4-4164-B560-1F7FA358F2D7}"/>
              </a:ext>
            </a:extLst>
          </p:cNvPr>
          <p:cNvSpPr/>
          <p:nvPr/>
        </p:nvSpPr>
        <p:spPr>
          <a:xfrm>
            <a:off x="1762102" y="6859037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49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8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39"/>
                  <a:pt x="0" y="26510"/>
                </a:cubicBezTo>
                <a:close/>
                <a:moveTo>
                  <a:pt x="42416" y="23398"/>
                </a:moveTo>
                <a:cubicBezTo>
                  <a:pt x="41839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53" name="Freeform: Shape 852">
            <a:extLst>
              <a:ext uri="{FF2B5EF4-FFF2-40B4-BE49-F238E27FC236}">
                <a16:creationId xmlns:a16="http://schemas.microsoft.com/office/drawing/2014/main" id="{F8F39A0B-23F1-4153-8954-BBBD0B4A201B}"/>
              </a:ext>
            </a:extLst>
          </p:cNvPr>
          <p:cNvSpPr/>
          <p:nvPr/>
        </p:nvSpPr>
        <p:spPr>
          <a:xfrm>
            <a:off x="1823882" y="6843245"/>
            <a:ext cx="29506" cy="68350"/>
          </a:xfrm>
          <a:custGeom>
            <a:avLst/>
            <a:gdLst>
              <a:gd name="connsiteX0" fmla="*/ 16597 w 29506"/>
              <a:gd name="connsiteY0" fmla="*/ 68235 h 68350"/>
              <a:gd name="connsiteX1" fmla="*/ 0 w 29506"/>
              <a:gd name="connsiteY1" fmla="*/ 50715 h 68350"/>
              <a:gd name="connsiteX2" fmla="*/ 0 w 29506"/>
              <a:gd name="connsiteY2" fmla="*/ 0 h 68350"/>
              <a:gd name="connsiteX3" fmla="*/ 6339 w 29506"/>
              <a:gd name="connsiteY3" fmla="*/ 0 h 68350"/>
              <a:gd name="connsiteX4" fmla="*/ 6339 w 29506"/>
              <a:gd name="connsiteY4" fmla="*/ 16598 h 68350"/>
              <a:gd name="connsiteX5" fmla="*/ 28700 w 29506"/>
              <a:gd name="connsiteY5" fmla="*/ 16598 h 68350"/>
              <a:gd name="connsiteX6" fmla="*/ 28700 w 29506"/>
              <a:gd name="connsiteY6" fmla="*/ 22591 h 68350"/>
              <a:gd name="connsiteX7" fmla="*/ 6339 w 29506"/>
              <a:gd name="connsiteY7" fmla="*/ 22591 h 68350"/>
              <a:gd name="connsiteX8" fmla="*/ 6339 w 29506"/>
              <a:gd name="connsiteY8" fmla="*/ 51291 h 68350"/>
              <a:gd name="connsiteX9" fmla="*/ 17289 w 29506"/>
              <a:gd name="connsiteY9" fmla="*/ 62241 h 68350"/>
              <a:gd name="connsiteX10" fmla="*/ 29507 w 29506"/>
              <a:gd name="connsiteY10" fmla="*/ 58437 h 68350"/>
              <a:gd name="connsiteX11" fmla="*/ 29507 w 29506"/>
              <a:gd name="connsiteY11" fmla="*/ 64662 h 68350"/>
              <a:gd name="connsiteX12" fmla="*/ 16597 w 29506"/>
              <a:gd name="connsiteY12" fmla="*/ 68350 h 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50">
                <a:moveTo>
                  <a:pt x="16597" y="68235"/>
                </a:moveTo>
                <a:cubicBezTo>
                  <a:pt x="6339" y="68235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4"/>
                  <a:pt x="10950" y="62241"/>
                  <a:pt x="17289" y="62241"/>
                </a:cubicBezTo>
                <a:cubicBezTo>
                  <a:pt x="21208" y="62241"/>
                  <a:pt x="25818" y="61089"/>
                  <a:pt x="29507" y="58437"/>
                </a:cubicBezTo>
                <a:lnTo>
                  <a:pt x="29507" y="64662"/>
                </a:lnTo>
                <a:cubicBezTo>
                  <a:pt x="25818" y="67197"/>
                  <a:pt x="20747" y="68350"/>
                  <a:pt x="16597" y="68350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54" name="Freeform: Shape 853">
            <a:extLst>
              <a:ext uri="{FF2B5EF4-FFF2-40B4-BE49-F238E27FC236}">
                <a16:creationId xmlns:a16="http://schemas.microsoft.com/office/drawing/2014/main" id="{FA53AA96-D1AA-4B25-9588-6790C5E8CA99}"/>
              </a:ext>
            </a:extLst>
          </p:cNvPr>
          <p:cNvSpPr/>
          <p:nvPr/>
        </p:nvSpPr>
        <p:spPr>
          <a:xfrm>
            <a:off x="1856270" y="6859843"/>
            <a:ext cx="50368" cy="76763"/>
          </a:xfrm>
          <a:custGeom>
            <a:avLst/>
            <a:gdLst>
              <a:gd name="connsiteX0" fmla="*/ 13024 w 50368"/>
              <a:gd name="connsiteY0" fmla="*/ 76764 h 76763"/>
              <a:gd name="connsiteX1" fmla="*/ 6339 w 50368"/>
              <a:gd name="connsiteY1" fmla="*/ 76764 h 76763"/>
              <a:gd name="connsiteX2" fmla="*/ 22476 w 50368"/>
              <a:gd name="connsiteY2" fmla="*/ 43338 h 76763"/>
              <a:gd name="connsiteX3" fmla="*/ 0 w 50368"/>
              <a:gd name="connsiteY3" fmla="*/ 0 h 76763"/>
              <a:gd name="connsiteX4" fmla="*/ 7607 w 50368"/>
              <a:gd name="connsiteY4" fmla="*/ 0 h 76763"/>
              <a:gd name="connsiteX5" fmla="*/ 26049 w 50368"/>
              <a:gd name="connsiteY5" fmla="*/ 36077 h 76763"/>
              <a:gd name="connsiteX6" fmla="*/ 43568 w 50368"/>
              <a:gd name="connsiteY6" fmla="*/ 0 h 76763"/>
              <a:gd name="connsiteX7" fmla="*/ 50369 w 50368"/>
              <a:gd name="connsiteY7" fmla="*/ 0 h 76763"/>
              <a:gd name="connsiteX8" fmla="*/ 13255 w 50368"/>
              <a:gd name="connsiteY8" fmla="*/ 76764 h 7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68" h="76763">
                <a:moveTo>
                  <a:pt x="13024" y="76764"/>
                </a:moveTo>
                <a:lnTo>
                  <a:pt x="6339" y="76764"/>
                </a:lnTo>
                <a:lnTo>
                  <a:pt x="22476" y="43338"/>
                </a:lnTo>
                <a:lnTo>
                  <a:pt x="0" y="0"/>
                </a:lnTo>
                <a:lnTo>
                  <a:pt x="7607" y="0"/>
                </a:lnTo>
                <a:lnTo>
                  <a:pt x="26049" y="36077"/>
                </a:lnTo>
                <a:lnTo>
                  <a:pt x="43568" y="0"/>
                </a:lnTo>
                <a:lnTo>
                  <a:pt x="50369" y="0"/>
                </a:lnTo>
                <a:lnTo>
                  <a:pt x="13255" y="7676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55" name="Freeform: Shape 854">
            <a:extLst>
              <a:ext uri="{FF2B5EF4-FFF2-40B4-BE49-F238E27FC236}">
                <a16:creationId xmlns:a16="http://schemas.microsoft.com/office/drawing/2014/main" id="{9537AD22-318C-40EA-BBAA-6DDA8893B8C2}"/>
              </a:ext>
            </a:extLst>
          </p:cNvPr>
          <p:cNvSpPr/>
          <p:nvPr/>
        </p:nvSpPr>
        <p:spPr>
          <a:xfrm>
            <a:off x="1937183" y="6858921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3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8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8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39" y="0"/>
                  <a:pt x="52443" y="10950"/>
                  <a:pt x="52443" y="26164"/>
                </a:cubicBezTo>
                <a:cubicBezTo>
                  <a:pt x="52443" y="41378"/>
                  <a:pt x="41609" y="52559"/>
                  <a:pt x="26395" y="52559"/>
                </a:cubicBezTo>
                <a:cubicBezTo>
                  <a:pt x="11180" y="52559"/>
                  <a:pt x="0" y="41493"/>
                  <a:pt x="0" y="26164"/>
                </a:cubicBezTo>
                <a:close/>
                <a:moveTo>
                  <a:pt x="26279" y="6108"/>
                </a:moveTo>
                <a:cubicBezTo>
                  <a:pt x="14753" y="6108"/>
                  <a:pt x="6685" y="14638"/>
                  <a:pt x="6685" y="26279"/>
                </a:cubicBezTo>
                <a:cubicBezTo>
                  <a:pt x="6685" y="37920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8"/>
                  <a:pt x="26279" y="610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56" name="Freeform: Shape 855">
            <a:extLst>
              <a:ext uri="{FF2B5EF4-FFF2-40B4-BE49-F238E27FC236}">
                <a16:creationId xmlns:a16="http://schemas.microsoft.com/office/drawing/2014/main" id="{662F60F1-0377-4114-812A-6714DBFE1B71}"/>
              </a:ext>
            </a:extLst>
          </p:cNvPr>
          <p:cNvSpPr/>
          <p:nvPr/>
        </p:nvSpPr>
        <p:spPr>
          <a:xfrm>
            <a:off x="2003803" y="6858921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6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6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1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57" name="Freeform: Shape 856">
            <a:extLst>
              <a:ext uri="{FF2B5EF4-FFF2-40B4-BE49-F238E27FC236}">
                <a16:creationId xmlns:a16="http://schemas.microsoft.com/office/drawing/2014/main" id="{FF2C365D-356E-4226-983B-2326F4C5E358}"/>
              </a:ext>
            </a:extLst>
          </p:cNvPr>
          <p:cNvSpPr/>
          <p:nvPr/>
        </p:nvSpPr>
        <p:spPr>
          <a:xfrm>
            <a:off x="2059359" y="6858921"/>
            <a:ext cx="35846" cy="52558"/>
          </a:xfrm>
          <a:custGeom>
            <a:avLst/>
            <a:gdLst>
              <a:gd name="connsiteX0" fmla="*/ 17520 w 35846"/>
              <a:gd name="connsiteY0" fmla="*/ 47257 h 52558"/>
              <a:gd name="connsiteX1" fmla="*/ 29507 w 35846"/>
              <a:gd name="connsiteY1" fmla="*/ 38612 h 52558"/>
              <a:gd name="connsiteX2" fmla="*/ 23398 w 35846"/>
              <a:gd name="connsiteY2" fmla="*/ 31120 h 52558"/>
              <a:gd name="connsiteX3" fmla="*/ 10374 w 35846"/>
              <a:gd name="connsiteY3" fmla="*/ 26049 h 52558"/>
              <a:gd name="connsiteX4" fmla="*/ 1037 w 35846"/>
              <a:gd name="connsiteY4" fmla="*/ 13946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6 w 35846"/>
              <a:gd name="connsiteY8" fmla="*/ 5302 h 52558"/>
              <a:gd name="connsiteX9" fmla="*/ 7492 w 35846"/>
              <a:gd name="connsiteY9" fmla="*/ 13255 h 52558"/>
              <a:gd name="connsiteX10" fmla="*/ 13485 w 35846"/>
              <a:gd name="connsiteY10" fmla="*/ 20516 h 52558"/>
              <a:gd name="connsiteX11" fmla="*/ 26510 w 35846"/>
              <a:gd name="connsiteY11" fmla="*/ 25587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1 h 52558"/>
              <a:gd name="connsiteX15" fmla="*/ 0 w 35846"/>
              <a:gd name="connsiteY15" fmla="*/ 40110 h 52558"/>
              <a:gd name="connsiteX16" fmla="*/ 17520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4" y="26049"/>
                </a:lnTo>
                <a:cubicBezTo>
                  <a:pt x="4265" y="23513"/>
                  <a:pt x="1037" y="20055"/>
                  <a:pt x="1037" y="13946"/>
                </a:cubicBezTo>
                <a:cubicBezTo>
                  <a:pt x="1037" y="5302"/>
                  <a:pt x="8184" y="0"/>
                  <a:pt x="18211" y="0"/>
                </a:cubicBezTo>
                <a:cubicBezTo>
                  <a:pt x="24089" y="0"/>
                  <a:pt x="29737" y="1613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3"/>
                  <a:pt x="7492" y="13255"/>
                </a:cubicBezTo>
                <a:cubicBezTo>
                  <a:pt x="7492" y="16713"/>
                  <a:pt x="9106" y="18902"/>
                  <a:pt x="13485" y="20516"/>
                </a:cubicBezTo>
                <a:lnTo>
                  <a:pt x="26510" y="25587"/>
                </a:lnTo>
                <a:cubicBezTo>
                  <a:pt x="32965" y="28239"/>
                  <a:pt x="35846" y="32157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1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58" name="Freeform: Shape 857">
            <a:extLst>
              <a:ext uri="{FF2B5EF4-FFF2-40B4-BE49-F238E27FC236}">
                <a16:creationId xmlns:a16="http://schemas.microsoft.com/office/drawing/2014/main" id="{BEB71613-FF84-49DE-B7AB-76005B072461}"/>
              </a:ext>
            </a:extLst>
          </p:cNvPr>
          <p:cNvSpPr/>
          <p:nvPr/>
        </p:nvSpPr>
        <p:spPr>
          <a:xfrm>
            <a:off x="2107192" y="6859843"/>
            <a:ext cx="44605" cy="51637"/>
          </a:xfrm>
          <a:custGeom>
            <a:avLst/>
            <a:gdLst>
              <a:gd name="connsiteX0" fmla="*/ 38151 w 44605"/>
              <a:gd name="connsiteY0" fmla="*/ 0 h 51637"/>
              <a:gd name="connsiteX1" fmla="*/ 44606 w 44605"/>
              <a:gd name="connsiteY1" fmla="*/ 0 h 51637"/>
              <a:gd name="connsiteX2" fmla="*/ 44606 w 44605"/>
              <a:gd name="connsiteY2" fmla="*/ 28585 h 51637"/>
              <a:gd name="connsiteX3" fmla="*/ 22360 w 44605"/>
              <a:gd name="connsiteY3" fmla="*/ 51637 h 51637"/>
              <a:gd name="connsiteX4" fmla="*/ 0 w 44605"/>
              <a:gd name="connsiteY4" fmla="*/ 28585 h 51637"/>
              <a:gd name="connsiteX5" fmla="*/ 0 w 44605"/>
              <a:gd name="connsiteY5" fmla="*/ 0 h 51637"/>
              <a:gd name="connsiteX6" fmla="*/ 6455 w 44605"/>
              <a:gd name="connsiteY6" fmla="*/ 0 h 51637"/>
              <a:gd name="connsiteX7" fmla="*/ 6455 w 44605"/>
              <a:gd name="connsiteY7" fmla="*/ 29277 h 51637"/>
              <a:gd name="connsiteX8" fmla="*/ 22360 w 44605"/>
              <a:gd name="connsiteY8" fmla="*/ 45643 h 51637"/>
              <a:gd name="connsiteX9" fmla="*/ 38151 w 44605"/>
              <a:gd name="connsiteY9" fmla="*/ 29277 h 51637"/>
              <a:gd name="connsiteX10" fmla="*/ 38151 w 44605"/>
              <a:gd name="connsiteY10" fmla="*/ 0 h 5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7">
                <a:moveTo>
                  <a:pt x="38151" y="0"/>
                </a:moveTo>
                <a:lnTo>
                  <a:pt x="44606" y="0"/>
                </a:lnTo>
                <a:lnTo>
                  <a:pt x="44606" y="28585"/>
                </a:lnTo>
                <a:cubicBezTo>
                  <a:pt x="44606" y="42993"/>
                  <a:pt x="35846" y="51637"/>
                  <a:pt x="22360" y="51637"/>
                </a:cubicBezTo>
                <a:cubicBezTo>
                  <a:pt x="8875" y="51637"/>
                  <a:pt x="0" y="42993"/>
                  <a:pt x="0" y="28585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7"/>
                </a:lnTo>
                <a:cubicBezTo>
                  <a:pt x="6455" y="40111"/>
                  <a:pt x="12909" y="45643"/>
                  <a:pt x="22360" y="45643"/>
                </a:cubicBezTo>
                <a:cubicBezTo>
                  <a:pt x="31812" y="45643"/>
                  <a:pt x="38151" y="39996"/>
                  <a:pt x="38151" y="29277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59" name="Freeform: Shape 858">
            <a:extLst>
              <a:ext uri="{FF2B5EF4-FFF2-40B4-BE49-F238E27FC236}">
                <a16:creationId xmlns:a16="http://schemas.microsoft.com/office/drawing/2014/main" id="{47D0C562-72DC-4C03-86C8-FEC32DD7BE50}"/>
              </a:ext>
            </a:extLst>
          </p:cNvPr>
          <p:cNvSpPr/>
          <p:nvPr/>
        </p:nvSpPr>
        <p:spPr>
          <a:xfrm>
            <a:off x="2164476" y="6832757"/>
            <a:ext cx="52097" cy="78723"/>
          </a:xfrm>
          <a:custGeom>
            <a:avLst/>
            <a:gdLst>
              <a:gd name="connsiteX0" fmla="*/ 45643 w 52097"/>
              <a:gd name="connsiteY0" fmla="*/ 66159 h 78723"/>
              <a:gd name="connsiteX1" fmla="*/ 25473 w 52097"/>
              <a:gd name="connsiteY1" fmla="*/ 78723 h 78723"/>
              <a:gd name="connsiteX2" fmla="*/ 0 w 52097"/>
              <a:gd name="connsiteY2" fmla="*/ 52674 h 78723"/>
              <a:gd name="connsiteX3" fmla="*/ 25473 w 52097"/>
              <a:gd name="connsiteY3" fmla="*/ 26164 h 78723"/>
              <a:gd name="connsiteX4" fmla="*/ 45643 w 52097"/>
              <a:gd name="connsiteY4" fmla="*/ 38843 h 78723"/>
              <a:gd name="connsiteX5" fmla="*/ 45643 w 52097"/>
              <a:gd name="connsiteY5" fmla="*/ 0 h 78723"/>
              <a:gd name="connsiteX6" fmla="*/ 52098 w 52097"/>
              <a:gd name="connsiteY6" fmla="*/ 0 h 78723"/>
              <a:gd name="connsiteX7" fmla="*/ 52098 w 52097"/>
              <a:gd name="connsiteY7" fmla="*/ 77801 h 78723"/>
              <a:gd name="connsiteX8" fmla="*/ 45643 w 52097"/>
              <a:gd name="connsiteY8" fmla="*/ 77801 h 78723"/>
              <a:gd name="connsiteX9" fmla="*/ 45643 w 52097"/>
              <a:gd name="connsiteY9" fmla="*/ 66044 h 78723"/>
              <a:gd name="connsiteX10" fmla="*/ 6685 w 52097"/>
              <a:gd name="connsiteY10" fmla="*/ 52559 h 78723"/>
              <a:gd name="connsiteX11" fmla="*/ 26049 w 52097"/>
              <a:gd name="connsiteY11" fmla="*/ 72729 h 78723"/>
              <a:gd name="connsiteX12" fmla="*/ 45643 w 52097"/>
              <a:gd name="connsiteY12" fmla="*/ 52559 h 78723"/>
              <a:gd name="connsiteX13" fmla="*/ 26049 w 52097"/>
              <a:gd name="connsiteY13" fmla="*/ 32273 h 78723"/>
              <a:gd name="connsiteX14" fmla="*/ 6685 w 52097"/>
              <a:gd name="connsiteY14" fmla="*/ 52559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45643" y="66159"/>
                </a:moveTo>
                <a:cubicBezTo>
                  <a:pt x="42070" y="73767"/>
                  <a:pt x="34694" y="78723"/>
                  <a:pt x="25473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3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4"/>
                </a:lnTo>
                <a:close/>
                <a:moveTo>
                  <a:pt x="6685" y="52559"/>
                </a:moveTo>
                <a:cubicBezTo>
                  <a:pt x="6685" y="64200"/>
                  <a:pt x="14638" y="72729"/>
                  <a:pt x="26049" y="72729"/>
                </a:cubicBezTo>
                <a:cubicBezTo>
                  <a:pt x="37460" y="72729"/>
                  <a:pt x="45643" y="64200"/>
                  <a:pt x="45643" y="52559"/>
                </a:cubicBezTo>
                <a:cubicBezTo>
                  <a:pt x="45643" y="40917"/>
                  <a:pt x="37460" y="32273"/>
                  <a:pt x="26049" y="32273"/>
                </a:cubicBezTo>
                <a:cubicBezTo>
                  <a:pt x="14638" y="32273"/>
                  <a:pt x="6685" y="40802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60" name="Freeform: Shape 859">
            <a:extLst>
              <a:ext uri="{FF2B5EF4-FFF2-40B4-BE49-F238E27FC236}">
                <a16:creationId xmlns:a16="http://schemas.microsoft.com/office/drawing/2014/main" id="{D8113C99-6FB5-4BD2-A1CE-DE781B2F30EB}"/>
              </a:ext>
            </a:extLst>
          </p:cNvPr>
          <p:cNvSpPr/>
          <p:nvPr/>
        </p:nvSpPr>
        <p:spPr>
          <a:xfrm>
            <a:off x="2230751" y="6832757"/>
            <a:ext cx="52097" cy="78723"/>
          </a:xfrm>
          <a:custGeom>
            <a:avLst/>
            <a:gdLst>
              <a:gd name="connsiteX0" fmla="*/ 45643 w 52097"/>
              <a:gd name="connsiteY0" fmla="*/ 66159 h 78723"/>
              <a:gd name="connsiteX1" fmla="*/ 25473 w 52097"/>
              <a:gd name="connsiteY1" fmla="*/ 78723 h 78723"/>
              <a:gd name="connsiteX2" fmla="*/ 0 w 52097"/>
              <a:gd name="connsiteY2" fmla="*/ 52674 h 78723"/>
              <a:gd name="connsiteX3" fmla="*/ 25473 w 52097"/>
              <a:gd name="connsiteY3" fmla="*/ 26164 h 78723"/>
              <a:gd name="connsiteX4" fmla="*/ 45643 w 52097"/>
              <a:gd name="connsiteY4" fmla="*/ 38843 h 78723"/>
              <a:gd name="connsiteX5" fmla="*/ 45643 w 52097"/>
              <a:gd name="connsiteY5" fmla="*/ 0 h 78723"/>
              <a:gd name="connsiteX6" fmla="*/ 52098 w 52097"/>
              <a:gd name="connsiteY6" fmla="*/ 0 h 78723"/>
              <a:gd name="connsiteX7" fmla="*/ 52098 w 52097"/>
              <a:gd name="connsiteY7" fmla="*/ 77801 h 78723"/>
              <a:gd name="connsiteX8" fmla="*/ 45643 w 52097"/>
              <a:gd name="connsiteY8" fmla="*/ 77801 h 78723"/>
              <a:gd name="connsiteX9" fmla="*/ 45643 w 52097"/>
              <a:gd name="connsiteY9" fmla="*/ 66044 h 78723"/>
              <a:gd name="connsiteX10" fmla="*/ 6685 w 52097"/>
              <a:gd name="connsiteY10" fmla="*/ 52559 h 78723"/>
              <a:gd name="connsiteX11" fmla="*/ 26049 w 52097"/>
              <a:gd name="connsiteY11" fmla="*/ 72729 h 78723"/>
              <a:gd name="connsiteX12" fmla="*/ 45643 w 52097"/>
              <a:gd name="connsiteY12" fmla="*/ 52559 h 78723"/>
              <a:gd name="connsiteX13" fmla="*/ 26049 w 52097"/>
              <a:gd name="connsiteY13" fmla="*/ 32273 h 78723"/>
              <a:gd name="connsiteX14" fmla="*/ 6685 w 52097"/>
              <a:gd name="connsiteY14" fmla="*/ 52559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45643" y="66159"/>
                </a:moveTo>
                <a:cubicBezTo>
                  <a:pt x="42070" y="73767"/>
                  <a:pt x="34694" y="78723"/>
                  <a:pt x="25473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3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4"/>
                </a:lnTo>
                <a:close/>
                <a:moveTo>
                  <a:pt x="6685" y="52559"/>
                </a:moveTo>
                <a:cubicBezTo>
                  <a:pt x="6685" y="64200"/>
                  <a:pt x="14638" y="72729"/>
                  <a:pt x="26049" y="72729"/>
                </a:cubicBezTo>
                <a:cubicBezTo>
                  <a:pt x="37460" y="72729"/>
                  <a:pt x="45643" y="64200"/>
                  <a:pt x="45643" y="52559"/>
                </a:cubicBezTo>
                <a:cubicBezTo>
                  <a:pt x="45643" y="40917"/>
                  <a:pt x="37460" y="32273"/>
                  <a:pt x="26049" y="32273"/>
                </a:cubicBezTo>
                <a:cubicBezTo>
                  <a:pt x="14638" y="32273"/>
                  <a:pt x="6685" y="40802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61" name="Freeform: Shape 860">
            <a:extLst>
              <a:ext uri="{FF2B5EF4-FFF2-40B4-BE49-F238E27FC236}">
                <a16:creationId xmlns:a16="http://schemas.microsoft.com/office/drawing/2014/main" id="{1A281FE8-02E6-4051-9585-E72F275FF670}"/>
              </a:ext>
            </a:extLst>
          </p:cNvPr>
          <p:cNvSpPr/>
          <p:nvPr/>
        </p:nvSpPr>
        <p:spPr>
          <a:xfrm>
            <a:off x="2296911" y="6859037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49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8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39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62" name="Freeform: Shape 861">
            <a:extLst>
              <a:ext uri="{FF2B5EF4-FFF2-40B4-BE49-F238E27FC236}">
                <a16:creationId xmlns:a16="http://schemas.microsoft.com/office/drawing/2014/main" id="{2760F5E6-9904-4191-84A2-92423F435789}"/>
              </a:ext>
            </a:extLst>
          </p:cNvPr>
          <p:cNvSpPr/>
          <p:nvPr/>
        </p:nvSpPr>
        <p:spPr>
          <a:xfrm>
            <a:off x="2360189" y="6859037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6 h 51751"/>
              <a:gd name="connsiteX3" fmla="*/ 6455 w 45412"/>
              <a:gd name="connsiteY3" fmla="*/ 806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6"/>
                </a:lnTo>
                <a:lnTo>
                  <a:pt x="6455" y="806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63" name="Freeform: Shape 862">
            <a:extLst>
              <a:ext uri="{FF2B5EF4-FFF2-40B4-BE49-F238E27FC236}">
                <a16:creationId xmlns:a16="http://schemas.microsoft.com/office/drawing/2014/main" id="{AABF9F2E-DD6B-48AA-9769-094D4FB6CFAB}"/>
              </a:ext>
            </a:extLst>
          </p:cNvPr>
          <p:cNvSpPr/>
          <p:nvPr/>
        </p:nvSpPr>
        <p:spPr>
          <a:xfrm>
            <a:off x="2422545" y="6832872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64" name="Freeform: Shape 863">
            <a:extLst>
              <a:ext uri="{FF2B5EF4-FFF2-40B4-BE49-F238E27FC236}">
                <a16:creationId xmlns:a16="http://schemas.microsoft.com/office/drawing/2014/main" id="{13236C53-78EB-4C9D-8538-62F2301413B0}"/>
              </a:ext>
            </a:extLst>
          </p:cNvPr>
          <p:cNvSpPr/>
          <p:nvPr/>
        </p:nvSpPr>
        <p:spPr>
          <a:xfrm>
            <a:off x="2439373" y="6859843"/>
            <a:ext cx="50253" cy="76763"/>
          </a:xfrm>
          <a:custGeom>
            <a:avLst/>
            <a:gdLst>
              <a:gd name="connsiteX0" fmla="*/ 13024 w 50253"/>
              <a:gd name="connsiteY0" fmla="*/ 76764 h 76763"/>
              <a:gd name="connsiteX1" fmla="*/ 6339 w 50253"/>
              <a:gd name="connsiteY1" fmla="*/ 76764 h 76763"/>
              <a:gd name="connsiteX2" fmla="*/ 22476 w 50253"/>
              <a:gd name="connsiteY2" fmla="*/ 43338 h 76763"/>
              <a:gd name="connsiteX3" fmla="*/ 0 w 50253"/>
              <a:gd name="connsiteY3" fmla="*/ 0 h 76763"/>
              <a:gd name="connsiteX4" fmla="*/ 7607 w 50253"/>
              <a:gd name="connsiteY4" fmla="*/ 0 h 76763"/>
              <a:gd name="connsiteX5" fmla="*/ 26049 w 50253"/>
              <a:gd name="connsiteY5" fmla="*/ 36077 h 76763"/>
              <a:gd name="connsiteX6" fmla="*/ 43568 w 50253"/>
              <a:gd name="connsiteY6" fmla="*/ 0 h 76763"/>
              <a:gd name="connsiteX7" fmla="*/ 50254 w 50253"/>
              <a:gd name="connsiteY7" fmla="*/ 0 h 76763"/>
              <a:gd name="connsiteX8" fmla="*/ 13140 w 50253"/>
              <a:gd name="connsiteY8" fmla="*/ 76764 h 7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53" h="76763">
                <a:moveTo>
                  <a:pt x="13024" y="76764"/>
                </a:moveTo>
                <a:lnTo>
                  <a:pt x="6339" y="76764"/>
                </a:lnTo>
                <a:lnTo>
                  <a:pt x="22476" y="43338"/>
                </a:lnTo>
                <a:lnTo>
                  <a:pt x="0" y="0"/>
                </a:lnTo>
                <a:lnTo>
                  <a:pt x="7607" y="0"/>
                </a:lnTo>
                <a:lnTo>
                  <a:pt x="26049" y="36077"/>
                </a:lnTo>
                <a:lnTo>
                  <a:pt x="43568" y="0"/>
                </a:lnTo>
                <a:lnTo>
                  <a:pt x="50254" y="0"/>
                </a:lnTo>
                <a:lnTo>
                  <a:pt x="13140" y="7676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65" name="Freeform: Shape 864">
            <a:extLst>
              <a:ext uri="{FF2B5EF4-FFF2-40B4-BE49-F238E27FC236}">
                <a16:creationId xmlns:a16="http://schemas.microsoft.com/office/drawing/2014/main" id="{C7CCC26F-D467-49BD-8419-FA64941B4531}"/>
              </a:ext>
            </a:extLst>
          </p:cNvPr>
          <p:cNvSpPr/>
          <p:nvPr/>
        </p:nvSpPr>
        <p:spPr>
          <a:xfrm>
            <a:off x="2524320" y="6832872"/>
            <a:ext cx="52097" cy="78723"/>
          </a:xfrm>
          <a:custGeom>
            <a:avLst/>
            <a:gdLst>
              <a:gd name="connsiteX0" fmla="*/ 26625 w 52097"/>
              <a:gd name="connsiteY0" fmla="*/ 78608 h 78723"/>
              <a:gd name="connsiteX1" fmla="*/ 6455 w 52097"/>
              <a:gd name="connsiteY1" fmla="*/ 65929 h 78723"/>
              <a:gd name="connsiteX2" fmla="*/ 6455 w 52097"/>
              <a:gd name="connsiteY2" fmla="*/ 77801 h 78723"/>
              <a:gd name="connsiteX3" fmla="*/ 0 w 52097"/>
              <a:gd name="connsiteY3" fmla="*/ 77801 h 78723"/>
              <a:gd name="connsiteX4" fmla="*/ 0 w 52097"/>
              <a:gd name="connsiteY4" fmla="*/ 0 h 78723"/>
              <a:gd name="connsiteX5" fmla="*/ 6455 w 52097"/>
              <a:gd name="connsiteY5" fmla="*/ 0 h 78723"/>
              <a:gd name="connsiteX6" fmla="*/ 6455 w 52097"/>
              <a:gd name="connsiteY6" fmla="*/ 38843 h 78723"/>
              <a:gd name="connsiteX7" fmla="*/ 26625 w 52097"/>
              <a:gd name="connsiteY7" fmla="*/ 26164 h 78723"/>
              <a:gd name="connsiteX8" fmla="*/ 52098 w 52097"/>
              <a:gd name="connsiteY8" fmla="*/ 52328 h 78723"/>
              <a:gd name="connsiteX9" fmla="*/ 26625 w 52097"/>
              <a:gd name="connsiteY9" fmla="*/ 78723 h 78723"/>
              <a:gd name="connsiteX10" fmla="*/ 45413 w 52097"/>
              <a:gd name="connsiteY10" fmla="*/ 52328 h 78723"/>
              <a:gd name="connsiteX11" fmla="*/ 26049 w 52097"/>
              <a:gd name="connsiteY11" fmla="*/ 32157 h 78723"/>
              <a:gd name="connsiteX12" fmla="*/ 6455 w 52097"/>
              <a:gd name="connsiteY12" fmla="*/ 52328 h 78723"/>
              <a:gd name="connsiteX13" fmla="*/ 26049 w 52097"/>
              <a:gd name="connsiteY13" fmla="*/ 72614 h 78723"/>
              <a:gd name="connsiteX14" fmla="*/ 45413 w 52097"/>
              <a:gd name="connsiteY14" fmla="*/ 52328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26625" y="78608"/>
                </a:moveTo>
                <a:cubicBezTo>
                  <a:pt x="17289" y="78608"/>
                  <a:pt x="9912" y="73652"/>
                  <a:pt x="6455" y="65929"/>
                </a:cubicBez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843"/>
                </a:lnTo>
                <a:cubicBezTo>
                  <a:pt x="10028" y="31120"/>
                  <a:pt x="17404" y="26164"/>
                  <a:pt x="26625" y="26164"/>
                </a:cubicBezTo>
                <a:cubicBezTo>
                  <a:pt x="41494" y="26164"/>
                  <a:pt x="52098" y="37114"/>
                  <a:pt x="52098" y="52328"/>
                </a:cubicBezTo>
                <a:cubicBezTo>
                  <a:pt x="52098" y="67542"/>
                  <a:pt x="41494" y="78723"/>
                  <a:pt x="26625" y="78723"/>
                </a:cubicBezTo>
                <a:close/>
                <a:moveTo>
                  <a:pt x="45413" y="52328"/>
                </a:moveTo>
                <a:cubicBezTo>
                  <a:pt x="45413" y="40687"/>
                  <a:pt x="37460" y="32157"/>
                  <a:pt x="26049" y="32157"/>
                </a:cubicBezTo>
                <a:cubicBezTo>
                  <a:pt x="14638" y="32157"/>
                  <a:pt x="6455" y="40687"/>
                  <a:pt x="6455" y="52328"/>
                </a:cubicBezTo>
                <a:cubicBezTo>
                  <a:pt x="6455" y="63969"/>
                  <a:pt x="14638" y="72614"/>
                  <a:pt x="26049" y="72614"/>
                </a:cubicBezTo>
                <a:cubicBezTo>
                  <a:pt x="37460" y="72614"/>
                  <a:pt x="45413" y="64085"/>
                  <a:pt x="45413" y="5232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66" name="Freeform: Shape 865">
            <a:extLst>
              <a:ext uri="{FF2B5EF4-FFF2-40B4-BE49-F238E27FC236}">
                <a16:creationId xmlns:a16="http://schemas.microsoft.com/office/drawing/2014/main" id="{219F77FD-B1A3-4C8E-BF11-9D9871E82D60}"/>
              </a:ext>
            </a:extLst>
          </p:cNvPr>
          <p:cNvSpPr/>
          <p:nvPr/>
        </p:nvSpPr>
        <p:spPr>
          <a:xfrm>
            <a:off x="2586561" y="6859037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49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8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39"/>
                  <a:pt x="0" y="26510"/>
                </a:cubicBezTo>
                <a:close/>
                <a:moveTo>
                  <a:pt x="42416" y="23398"/>
                </a:moveTo>
                <a:cubicBezTo>
                  <a:pt x="41839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67" name="Freeform: Shape 866">
            <a:extLst>
              <a:ext uri="{FF2B5EF4-FFF2-40B4-BE49-F238E27FC236}">
                <a16:creationId xmlns:a16="http://schemas.microsoft.com/office/drawing/2014/main" id="{7EDBA27E-03C5-4AF9-9355-E1191BC0DDC6}"/>
              </a:ext>
            </a:extLst>
          </p:cNvPr>
          <p:cNvSpPr/>
          <p:nvPr/>
        </p:nvSpPr>
        <p:spPr>
          <a:xfrm>
            <a:off x="2648340" y="6839903"/>
            <a:ext cx="12332" cy="70654"/>
          </a:xfrm>
          <a:custGeom>
            <a:avLst/>
            <a:gdLst>
              <a:gd name="connsiteX0" fmla="*/ 0 w 12332"/>
              <a:gd name="connsiteY0" fmla="*/ 4611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1 h 70654"/>
              <a:gd name="connsiteX7" fmla="*/ 1498 w 12332"/>
              <a:gd name="connsiteY7" fmla="*/ 19825 h 70654"/>
              <a:gd name="connsiteX8" fmla="*/ 8068 w 12332"/>
              <a:gd name="connsiteY8" fmla="*/ 19825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5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1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6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2" y="9105"/>
                  <a:pt x="4380" y="9105"/>
                </a:cubicBezTo>
                <a:cubicBezTo>
                  <a:pt x="1844" y="9105"/>
                  <a:pt x="0" y="7031"/>
                  <a:pt x="0" y="4611"/>
                </a:cubicBezTo>
                <a:close/>
                <a:moveTo>
                  <a:pt x="1498" y="19825"/>
                </a:moveTo>
                <a:lnTo>
                  <a:pt x="8068" y="19825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5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68" name="Freeform: Shape 867">
            <a:extLst>
              <a:ext uri="{FF2B5EF4-FFF2-40B4-BE49-F238E27FC236}">
                <a16:creationId xmlns:a16="http://schemas.microsoft.com/office/drawing/2014/main" id="{AD23E58F-36F3-4FB7-8577-F9C702A94511}"/>
              </a:ext>
            </a:extLst>
          </p:cNvPr>
          <p:cNvSpPr/>
          <p:nvPr/>
        </p:nvSpPr>
        <p:spPr>
          <a:xfrm>
            <a:off x="2674274" y="6859037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6 h 51751"/>
              <a:gd name="connsiteX3" fmla="*/ 6455 w 45412"/>
              <a:gd name="connsiteY3" fmla="*/ 806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6"/>
                </a:lnTo>
                <a:lnTo>
                  <a:pt x="6455" y="806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69" name="Freeform: Shape 868">
            <a:extLst>
              <a:ext uri="{FF2B5EF4-FFF2-40B4-BE49-F238E27FC236}">
                <a16:creationId xmlns:a16="http://schemas.microsoft.com/office/drawing/2014/main" id="{D2F6E3F4-7DA9-4DAD-8A4F-CFA635E39D69}"/>
              </a:ext>
            </a:extLst>
          </p:cNvPr>
          <p:cNvSpPr/>
          <p:nvPr/>
        </p:nvSpPr>
        <p:spPr>
          <a:xfrm>
            <a:off x="2732365" y="6858921"/>
            <a:ext cx="52097" cy="78376"/>
          </a:xfrm>
          <a:custGeom>
            <a:avLst/>
            <a:gdLst>
              <a:gd name="connsiteX0" fmla="*/ 25473 w 52097"/>
              <a:gd name="connsiteY0" fmla="*/ 78377 h 78376"/>
              <a:gd name="connsiteX1" fmla="*/ 4956 w 52097"/>
              <a:gd name="connsiteY1" fmla="*/ 71462 h 78376"/>
              <a:gd name="connsiteX2" fmla="*/ 4956 w 52097"/>
              <a:gd name="connsiteY2" fmla="*/ 64430 h 78376"/>
              <a:gd name="connsiteX3" fmla="*/ 25473 w 52097"/>
              <a:gd name="connsiteY3" fmla="*/ 72268 h 78376"/>
              <a:gd name="connsiteX4" fmla="*/ 45643 w 52097"/>
              <a:gd name="connsiteY4" fmla="*/ 53020 h 78376"/>
              <a:gd name="connsiteX5" fmla="*/ 45643 w 52097"/>
              <a:gd name="connsiteY5" fmla="*/ 39995 h 78376"/>
              <a:gd name="connsiteX6" fmla="*/ 25473 w 52097"/>
              <a:gd name="connsiteY6" fmla="*/ 52559 h 78376"/>
              <a:gd name="connsiteX7" fmla="*/ 0 w 52097"/>
              <a:gd name="connsiteY7" fmla="*/ 26510 h 78376"/>
              <a:gd name="connsiteX8" fmla="*/ 25473 w 52097"/>
              <a:gd name="connsiteY8" fmla="*/ 0 h 78376"/>
              <a:gd name="connsiteX9" fmla="*/ 45643 w 52097"/>
              <a:gd name="connsiteY9" fmla="*/ 12678 h 78376"/>
              <a:gd name="connsiteX10" fmla="*/ 45643 w 52097"/>
              <a:gd name="connsiteY10" fmla="*/ 807 h 78376"/>
              <a:gd name="connsiteX11" fmla="*/ 52098 w 52097"/>
              <a:gd name="connsiteY11" fmla="*/ 807 h 78376"/>
              <a:gd name="connsiteX12" fmla="*/ 52098 w 52097"/>
              <a:gd name="connsiteY12" fmla="*/ 52443 h 78376"/>
              <a:gd name="connsiteX13" fmla="*/ 25473 w 52097"/>
              <a:gd name="connsiteY13" fmla="*/ 78262 h 78376"/>
              <a:gd name="connsiteX14" fmla="*/ 26049 w 52097"/>
              <a:gd name="connsiteY14" fmla="*/ 6108 h 78376"/>
              <a:gd name="connsiteX15" fmla="*/ 6685 w 52097"/>
              <a:gd name="connsiteY15" fmla="*/ 26394 h 78376"/>
              <a:gd name="connsiteX16" fmla="*/ 26049 w 52097"/>
              <a:gd name="connsiteY16" fmla="*/ 46565 h 78376"/>
              <a:gd name="connsiteX17" fmla="*/ 45643 w 52097"/>
              <a:gd name="connsiteY17" fmla="*/ 26394 h 78376"/>
              <a:gd name="connsiteX18" fmla="*/ 26049 w 52097"/>
              <a:gd name="connsiteY18" fmla="*/ 6108 h 7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097" h="78376">
                <a:moveTo>
                  <a:pt x="25473" y="78377"/>
                </a:moveTo>
                <a:cubicBezTo>
                  <a:pt x="17750" y="78377"/>
                  <a:pt x="10374" y="76072"/>
                  <a:pt x="4956" y="71462"/>
                </a:cubicBezTo>
                <a:lnTo>
                  <a:pt x="4956" y="64430"/>
                </a:lnTo>
                <a:cubicBezTo>
                  <a:pt x="10374" y="69732"/>
                  <a:pt x="18211" y="72268"/>
                  <a:pt x="25473" y="72268"/>
                </a:cubicBezTo>
                <a:cubicBezTo>
                  <a:pt x="38382" y="72268"/>
                  <a:pt x="45643" y="65583"/>
                  <a:pt x="45643" y="53020"/>
                </a:cubicBezTo>
                <a:lnTo>
                  <a:pt x="45643" y="39995"/>
                </a:lnTo>
                <a:cubicBezTo>
                  <a:pt x="42070" y="47603"/>
                  <a:pt x="34694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694" y="0"/>
                  <a:pt x="42070" y="4956"/>
                  <a:pt x="45643" y="12678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2443"/>
                </a:lnTo>
                <a:cubicBezTo>
                  <a:pt x="52098" y="69041"/>
                  <a:pt x="42301" y="78262"/>
                  <a:pt x="25473" y="78262"/>
                </a:cubicBezTo>
                <a:close/>
                <a:moveTo>
                  <a:pt x="26049" y="6108"/>
                </a:moveTo>
                <a:cubicBezTo>
                  <a:pt x="14638" y="6108"/>
                  <a:pt x="6685" y="14638"/>
                  <a:pt x="6685" y="26394"/>
                </a:cubicBezTo>
                <a:cubicBezTo>
                  <a:pt x="6685" y="38151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8"/>
                  <a:pt x="26049" y="610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70" name="Freeform: Shape 869">
            <a:extLst>
              <a:ext uri="{FF2B5EF4-FFF2-40B4-BE49-F238E27FC236}">
                <a16:creationId xmlns:a16="http://schemas.microsoft.com/office/drawing/2014/main" id="{BA40818D-A3D0-44CF-9AD4-0404E4EBE387}"/>
              </a:ext>
            </a:extLst>
          </p:cNvPr>
          <p:cNvSpPr/>
          <p:nvPr/>
        </p:nvSpPr>
        <p:spPr>
          <a:xfrm>
            <a:off x="2823075" y="6832757"/>
            <a:ext cx="52097" cy="78723"/>
          </a:xfrm>
          <a:custGeom>
            <a:avLst/>
            <a:gdLst>
              <a:gd name="connsiteX0" fmla="*/ 45643 w 52097"/>
              <a:gd name="connsiteY0" fmla="*/ 66159 h 78723"/>
              <a:gd name="connsiteX1" fmla="*/ 25473 w 52097"/>
              <a:gd name="connsiteY1" fmla="*/ 78723 h 78723"/>
              <a:gd name="connsiteX2" fmla="*/ 0 w 52097"/>
              <a:gd name="connsiteY2" fmla="*/ 52674 h 78723"/>
              <a:gd name="connsiteX3" fmla="*/ 25473 w 52097"/>
              <a:gd name="connsiteY3" fmla="*/ 26164 h 78723"/>
              <a:gd name="connsiteX4" fmla="*/ 45643 w 52097"/>
              <a:gd name="connsiteY4" fmla="*/ 38843 h 78723"/>
              <a:gd name="connsiteX5" fmla="*/ 45643 w 52097"/>
              <a:gd name="connsiteY5" fmla="*/ 0 h 78723"/>
              <a:gd name="connsiteX6" fmla="*/ 52098 w 52097"/>
              <a:gd name="connsiteY6" fmla="*/ 0 h 78723"/>
              <a:gd name="connsiteX7" fmla="*/ 52098 w 52097"/>
              <a:gd name="connsiteY7" fmla="*/ 77801 h 78723"/>
              <a:gd name="connsiteX8" fmla="*/ 45643 w 52097"/>
              <a:gd name="connsiteY8" fmla="*/ 77801 h 78723"/>
              <a:gd name="connsiteX9" fmla="*/ 45643 w 52097"/>
              <a:gd name="connsiteY9" fmla="*/ 66044 h 78723"/>
              <a:gd name="connsiteX10" fmla="*/ 6685 w 52097"/>
              <a:gd name="connsiteY10" fmla="*/ 52559 h 78723"/>
              <a:gd name="connsiteX11" fmla="*/ 26049 w 52097"/>
              <a:gd name="connsiteY11" fmla="*/ 72729 h 78723"/>
              <a:gd name="connsiteX12" fmla="*/ 45643 w 52097"/>
              <a:gd name="connsiteY12" fmla="*/ 52559 h 78723"/>
              <a:gd name="connsiteX13" fmla="*/ 26049 w 52097"/>
              <a:gd name="connsiteY13" fmla="*/ 32273 h 78723"/>
              <a:gd name="connsiteX14" fmla="*/ 6685 w 52097"/>
              <a:gd name="connsiteY14" fmla="*/ 52559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45643" y="66159"/>
                </a:moveTo>
                <a:cubicBezTo>
                  <a:pt x="42070" y="73767"/>
                  <a:pt x="34694" y="78723"/>
                  <a:pt x="25473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3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4"/>
                </a:lnTo>
                <a:close/>
                <a:moveTo>
                  <a:pt x="6685" y="52559"/>
                </a:moveTo>
                <a:cubicBezTo>
                  <a:pt x="6685" y="64200"/>
                  <a:pt x="14638" y="72729"/>
                  <a:pt x="26049" y="72729"/>
                </a:cubicBezTo>
                <a:cubicBezTo>
                  <a:pt x="37460" y="72729"/>
                  <a:pt x="45643" y="64200"/>
                  <a:pt x="45643" y="52559"/>
                </a:cubicBezTo>
                <a:cubicBezTo>
                  <a:pt x="45643" y="40917"/>
                  <a:pt x="37460" y="32273"/>
                  <a:pt x="26049" y="32273"/>
                </a:cubicBezTo>
                <a:cubicBezTo>
                  <a:pt x="14638" y="32273"/>
                  <a:pt x="6685" y="40802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71" name="Freeform: Shape 870">
            <a:extLst>
              <a:ext uri="{FF2B5EF4-FFF2-40B4-BE49-F238E27FC236}">
                <a16:creationId xmlns:a16="http://schemas.microsoft.com/office/drawing/2014/main" id="{39567634-C257-49C1-A65B-960F34E3ACE5}"/>
              </a:ext>
            </a:extLst>
          </p:cNvPr>
          <p:cNvSpPr/>
          <p:nvPr/>
        </p:nvSpPr>
        <p:spPr>
          <a:xfrm>
            <a:off x="2891655" y="6839903"/>
            <a:ext cx="12332" cy="70654"/>
          </a:xfrm>
          <a:custGeom>
            <a:avLst/>
            <a:gdLst>
              <a:gd name="connsiteX0" fmla="*/ 0 w 12332"/>
              <a:gd name="connsiteY0" fmla="*/ 4611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1 h 70654"/>
              <a:gd name="connsiteX7" fmla="*/ 1498 w 12332"/>
              <a:gd name="connsiteY7" fmla="*/ 19825 h 70654"/>
              <a:gd name="connsiteX8" fmla="*/ 8068 w 12332"/>
              <a:gd name="connsiteY8" fmla="*/ 19825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5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1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6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2" y="9105"/>
                  <a:pt x="4380" y="9105"/>
                </a:cubicBezTo>
                <a:cubicBezTo>
                  <a:pt x="1844" y="9105"/>
                  <a:pt x="0" y="7031"/>
                  <a:pt x="0" y="4611"/>
                </a:cubicBezTo>
                <a:close/>
                <a:moveTo>
                  <a:pt x="1498" y="19825"/>
                </a:moveTo>
                <a:lnTo>
                  <a:pt x="8068" y="19825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5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72" name="Freeform: Shape 871">
            <a:extLst>
              <a:ext uri="{FF2B5EF4-FFF2-40B4-BE49-F238E27FC236}">
                <a16:creationId xmlns:a16="http://schemas.microsoft.com/office/drawing/2014/main" id="{F52CB25E-4EBA-45B4-B69E-5B240AE1D5B1}"/>
              </a:ext>
            </a:extLst>
          </p:cNvPr>
          <p:cNvSpPr/>
          <p:nvPr/>
        </p:nvSpPr>
        <p:spPr>
          <a:xfrm>
            <a:off x="2913670" y="6858921"/>
            <a:ext cx="35846" cy="52558"/>
          </a:xfrm>
          <a:custGeom>
            <a:avLst/>
            <a:gdLst>
              <a:gd name="connsiteX0" fmla="*/ 17520 w 35846"/>
              <a:gd name="connsiteY0" fmla="*/ 47257 h 52558"/>
              <a:gd name="connsiteX1" fmla="*/ 29507 w 35846"/>
              <a:gd name="connsiteY1" fmla="*/ 38612 h 52558"/>
              <a:gd name="connsiteX2" fmla="*/ 23398 w 35846"/>
              <a:gd name="connsiteY2" fmla="*/ 31120 h 52558"/>
              <a:gd name="connsiteX3" fmla="*/ 10374 w 35846"/>
              <a:gd name="connsiteY3" fmla="*/ 26049 h 52558"/>
              <a:gd name="connsiteX4" fmla="*/ 1037 w 35846"/>
              <a:gd name="connsiteY4" fmla="*/ 13946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7 w 35846"/>
              <a:gd name="connsiteY8" fmla="*/ 5302 h 52558"/>
              <a:gd name="connsiteX9" fmla="*/ 7492 w 35846"/>
              <a:gd name="connsiteY9" fmla="*/ 13255 h 52558"/>
              <a:gd name="connsiteX10" fmla="*/ 13486 w 35846"/>
              <a:gd name="connsiteY10" fmla="*/ 20516 h 52558"/>
              <a:gd name="connsiteX11" fmla="*/ 26510 w 35846"/>
              <a:gd name="connsiteY11" fmla="*/ 25587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1 h 52558"/>
              <a:gd name="connsiteX15" fmla="*/ 0 w 35846"/>
              <a:gd name="connsiteY15" fmla="*/ 40110 h 52558"/>
              <a:gd name="connsiteX16" fmla="*/ 17520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4" y="26049"/>
                </a:lnTo>
                <a:cubicBezTo>
                  <a:pt x="4265" y="23513"/>
                  <a:pt x="1037" y="20055"/>
                  <a:pt x="1037" y="13946"/>
                </a:cubicBezTo>
                <a:cubicBezTo>
                  <a:pt x="1037" y="5302"/>
                  <a:pt x="8184" y="0"/>
                  <a:pt x="18211" y="0"/>
                </a:cubicBezTo>
                <a:cubicBezTo>
                  <a:pt x="24090" y="0"/>
                  <a:pt x="29737" y="1613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7" y="5302"/>
                </a:cubicBezTo>
                <a:cubicBezTo>
                  <a:pt x="12102" y="5302"/>
                  <a:pt x="7492" y="8183"/>
                  <a:pt x="7492" y="13255"/>
                </a:cubicBezTo>
                <a:cubicBezTo>
                  <a:pt x="7492" y="16713"/>
                  <a:pt x="9106" y="18902"/>
                  <a:pt x="13486" y="20516"/>
                </a:cubicBezTo>
                <a:lnTo>
                  <a:pt x="26510" y="25587"/>
                </a:lnTo>
                <a:cubicBezTo>
                  <a:pt x="32965" y="28239"/>
                  <a:pt x="35846" y="32157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1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73" name="Freeform: Shape 872">
            <a:extLst>
              <a:ext uri="{FF2B5EF4-FFF2-40B4-BE49-F238E27FC236}">
                <a16:creationId xmlns:a16="http://schemas.microsoft.com/office/drawing/2014/main" id="{DE7FD96C-3412-4FF4-AF2C-8C5CF854915C}"/>
              </a:ext>
            </a:extLst>
          </p:cNvPr>
          <p:cNvSpPr/>
          <p:nvPr/>
        </p:nvSpPr>
        <p:spPr>
          <a:xfrm>
            <a:off x="2962079" y="6843245"/>
            <a:ext cx="29506" cy="68350"/>
          </a:xfrm>
          <a:custGeom>
            <a:avLst/>
            <a:gdLst>
              <a:gd name="connsiteX0" fmla="*/ 16598 w 29506"/>
              <a:gd name="connsiteY0" fmla="*/ 68235 h 68350"/>
              <a:gd name="connsiteX1" fmla="*/ 0 w 29506"/>
              <a:gd name="connsiteY1" fmla="*/ 50715 h 68350"/>
              <a:gd name="connsiteX2" fmla="*/ 0 w 29506"/>
              <a:gd name="connsiteY2" fmla="*/ 0 h 68350"/>
              <a:gd name="connsiteX3" fmla="*/ 6340 w 29506"/>
              <a:gd name="connsiteY3" fmla="*/ 0 h 68350"/>
              <a:gd name="connsiteX4" fmla="*/ 6340 w 29506"/>
              <a:gd name="connsiteY4" fmla="*/ 16598 h 68350"/>
              <a:gd name="connsiteX5" fmla="*/ 28700 w 29506"/>
              <a:gd name="connsiteY5" fmla="*/ 16598 h 68350"/>
              <a:gd name="connsiteX6" fmla="*/ 28700 w 29506"/>
              <a:gd name="connsiteY6" fmla="*/ 22591 h 68350"/>
              <a:gd name="connsiteX7" fmla="*/ 6340 w 29506"/>
              <a:gd name="connsiteY7" fmla="*/ 22591 h 68350"/>
              <a:gd name="connsiteX8" fmla="*/ 6340 w 29506"/>
              <a:gd name="connsiteY8" fmla="*/ 51291 h 68350"/>
              <a:gd name="connsiteX9" fmla="*/ 17289 w 29506"/>
              <a:gd name="connsiteY9" fmla="*/ 62241 h 68350"/>
              <a:gd name="connsiteX10" fmla="*/ 29507 w 29506"/>
              <a:gd name="connsiteY10" fmla="*/ 58437 h 68350"/>
              <a:gd name="connsiteX11" fmla="*/ 29507 w 29506"/>
              <a:gd name="connsiteY11" fmla="*/ 64662 h 68350"/>
              <a:gd name="connsiteX12" fmla="*/ 16598 w 29506"/>
              <a:gd name="connsiteY12" fmla="*/ 68350 h 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50">
                <a:moveTo>
                  <a:pt x="16598" y="68235"/>
                </a:moveTo>
                <a:cubicBezTo>
                  <a:pt x="6340" y="68235"/>
                  <a:pt x="0" y="63509"/>
                  <a:pt x="0" y="50715"/>
                </a:cubicBezTo>
                <a:lnTo>
                  <a:pt x="0" y="0"/>
                </a:lnTo>
                <a:lnTo>
                  <a:pt x="6340" y="0"/>
                </a:lnTo>
                <a:lnTo>
                  <a:pt x="6340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40" y="22591"/>
                </a:lnTo>
                <a:lnTo>
                  <a:pt x="6340" y="51291"/>
                </a:lnTo>
                <a:cubicBezTo>
                  <a:pt x="6340" y="59014"/>
                  <a:pt x="10950" y="62241"/>
                  <a:pt x="17289" y="62241"/>
                </a:cubicBezTo>
                <a:cubicBezTo>
                  <a:pt x="21208" y="62241"/>
                  <a:pt x="25819" y="61089"/>
                  <a:pt x="29507" y="58437"/>
                </a:cubicBezTo>
                <a:lnTo>
                  <a:pt x="29507" y="64662"/>
                </a:lnTo>
                <a:cubicBezTo>
                  <a:pt x="25819" y="67197"/>
                  <a:pt x="20747" y="68350"/>
                  <a:pt x="16598" y="68350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74" name="Freeform: Shape 873">
            <a:extLst>
              <a:ext uri="{FF2B5EF4-FFF2-40B4-BE49-F238E27FC236}">
                <a16:creationId xmlns:a16="http://schemas.microsoft.com/office/drawing/2014/main" id="{7602C917-0868-44BB-9297-4C092C5DF67C}"/>
              </a:ext>
            </a:extLst>
          </p:cNvPr>
          <p:cNvSpPr/>
          <p:nvPr/>
        </p:nvSpPr>
        <p:spPr>
          <a:xfrm>
            <a:off x="2998386" y="6858921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2 w 52097"/>
              <a:gd name="connsiteY1" fmla="*/ 52559 h 52558"/>
              <a:gd name="connsiteX2" fmla="*/ 0 w 52097"/>
              <a:gd name="connsiteY2" fmla="*/ 26510 h 52558"/>
              <a:gd name="connsiteX3" fmla="*/ 25472 w 52097"/>
              <a:gd name="connsiteY3" fmla="*/ 0 h 52558"/>
              <a:gd name="connsiteX4" fmla="*/ 45643 w 52097"/>
              <a:gd name="connsiteY4" fmla="*/ 12678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8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7"/>
                  <a:pt x="34693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9" y="0"/>
                  <a:pt x="42070" y="4956"/>
                  <a:pt x="45643" y="12678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8"/>
                  <a:pt x="26049" y="6108"/>
                </a:cubicBezTo>
                <a:cubicBezTo>
                  <a:pt x="14638" y="6108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75" name="Freeform: Shape 874">
            <a:extLst>
              <a:ext uri="{FF2B5EF4-FFF2-40B4-BE49-F238E27FC236}">
                <a16:creationId xmlns:a16="http://schemas.microsoft.com/office/drawing/2014/main" id="{26D01FAC-82FE-445B-BACA-6F68BCA22E6C}"/>
              </a:ext>
            </a:extLst>
          </p:cNvPr>
          <p:cNvSpPr/>
          <p:nvPr/>
        </p:nvSpPr>
        <p:spPr>
          <a:xfrm>
            <a:off x="3068465" y="6859037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6 h 51751"/>
              <a:gd name="connsiteX3" fmla="*/ 6455 w 45412"/>
              <a:gd name="connsiteY3" fmla="*/ 806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6"/>
                </a:lnTo>
                <a:lnTo>
                  <a:pt x="6455" y="806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7" y="0"/>
                  <a:pt x="45413" y="9451"/>
                  <a:pt x="45413" y="22591"/>
                </a:cubicBezTo>
                <a:lnTo>
                  <a:pt x="45413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76" name="Freeform: Shape 875">
            <a:extLst>
              <a:ext uri="{FF2B5EF4-FFF2-40B4-BE49-F238E27FC236}">
                <a16:creationId xmlns:a16="http://schemas.microsoft.com/office/drawing/2014/main" id="{5FB1784B-1479-464B-82A5-311E63E2901A}"/>
              </a:ext>
            </a:extLst>
          </p:cNvPr>
          <p:cNvSpPr/>
          <p:nvPr/>
        </p:nvSpPr>
        <p:spPr>
          <a:xfrm>
            <a:off x="3127939" y="6843245"/>
            <a:ext cx="29506" cy="68350"/>
          </a:xfrm>
          <a:custGeom>
            <a:avLst/>
            <a:gdLst>
              <a:gd name="connsiteX0" fmla="*/ 16598 w 29506"/>
              <a:gd name="connsiteY0" fmla="*/ 68235 h 68350"/>
              <a:gd name="connsiteX1" fmla="*/ 0 w 29506"/>
              <a:gd name="connsiteY1" fmla="*/ 50715 h 68350"/>
              <a:gd name="connsiteX2" fmla="*/ 0 w 29506"/>
              <a:gd name="connsiteY2" fmla="*/ 0 h 68350"/>
              <a:gd name="connsiteX3" fmla="*/ 6339 w 29506"/>
              <a:gd name="connsiteY3" fmla="*/ 0 h 68350"/>
              <a:gd name="connsiteX4" fmla="*/ 6339 w 29506"/>
              <a:gd name="connsiteY4" fmla="*/ 16598 h 68350"/>
              <a:gd name="connsiteX5" fmla="*/ 28700 w 29506"/>
              <a:gd name="connsiteY5" fmla="*/ 16598 h 68350"/>
              <a:gd name="connsiteX6" fmla="*/ 28700 w 29506"/>
              <a:gd name="connsiteY6" fmla="*/ 22591 h 68350"/>
              <a:gd name="connsiteX7" fmla="*/ 6339 w 29506"/>
              <a:gd name="connsiteY7" fmla="*/ 22591 h 68350"/>
              <a:gd name="connsiteX8" fmla="*/ 6339 w 29506"/>
              <a:gd name="connsiteY8" fmla="*/ 51291 h 68350"/>
              <a:gd name="connsiteX9" fmla="*/ 17289 w 29506"/>
              <a:gd name="connsiteY9" fmla="*/ 62241 h 68350"/>
              <a:gd name="connsiteX10" fmla="*/ 29507 w 29506"/>
              <a:gd name="connsiteY10" fmla="*/ 58437 h 68350"/>
              <a:gd name="connsiteX11" fmla="*/ 29507 w 29506"/>
              <a:gd name="connsiteY11" fmla="*/ 64662 h 68350"/>
              <a:gd name="connsiteX12" fmla="*/ 16598 w 29506"/>
              <a:gd name="connsiteY12" fmla="*/ 68350 h 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50">
                <a:moveTo>
                  <a:pt x="16598" y="68235"/>
                </a:moveTo>
                <a:cubicBezTo>
                  <a:pt x="6339" y="68235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4"/>
                  <a:pt x="10950" y="62241"/>
                  <a:pt x="17289" y="62241"/>
                </a:cubicBezTo>
                <a:cubicBezTo>
                  <a:pt x="21208" y="62241"/>
                  <a:pt x="25818" y="61089"/>
                  <a:pt x="29507" y="58437"/>
                </a:cubicBezTo>
                <a:lnTo>
                  <a:pt x="29507" y="64662"/>
                </a:lnTo>
                <a:cubicBezTo>
                  <a:pt x="25818" y="67197"/>
                  <a:pt x="20747" y="68350"/>
                  <a:pt x="16598" y="68350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77" name="Freeform: Shape 876">
            <a:extLst>
              <a:ext uri="{FF2B5EF4-FFF2-40B4-BE49-F238E27FC236}">
                <a16:creationId xmlns:a16="http://schemas.microsoft.com/office/drawing/2014/main" id="{9CA91912-E2EB-4E1C-BACF-E6401B0E1054}"/>
              </a:ext>
            </a:extLst>
          </p:cNvPr>
          <p:cNvSpPr/>
          <p:nvPr/>
        </p:nvSpPr>
        <p:spPr>
          <a:xfrm>
            <a:off x="3164822" y="6901798"/>
            <a:ext cx="9912" cy="9682"/>
          </a:xfrm>
          <a:custGeom>
            <a:avLst/>
            <a:gdLst>
              <a:gd name="connsiteX0" fmla="*/ 0 w 9912"/>
              <a:gd name="connsiteY0" fmla="*/ 4841 h 9682"/>
              <a:gd name="connsiteX1" fmla="*/ 4956 w 9912"/>
              <a:gd name="connsiteY1" fmla="*/ 0 h 9682"/>
              <a:gd name="connsiteX2" fmla="*/ 9913 w 9912"/>
              <a:gd name="connsiteY2" fmla="*/ 4841 h 9682"/>
              <a:gd name="connsiteX3" fmla="*/ 4956 w 9912"/>
              <a:gd name="connsiteY3" fmla="*/ 9682 h 9682"/>
              <a:gd name="connsiteX4" fmla="*/ 0 w 9912"/>
              <a:gd name="connsiteY4" fmla="*/ 4841 h 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2" h="9682">
                <a:moveTo>
                  <a:pt x="0" y="4841"/>
                </a:moveTo>
                <a:cubicBezTo>
                  <a:pt x="0" y="1959"/>
                  <a:pt x="2075" y="0"/>
                  <a:pt x="4956" y="0"/>
                </a:cubicBezTo>
                <a:cubicBezTo>
                  <a:pt x="7838" y="0"/>
                  <a:pt x="9913" y="1959"/>
                  <a:pt x="9913" y="4841"/>
                </a:cubicBezTo>
                <a:cubicBezTo>
                  <a:pt x="9913" y="7722"/>
                  <a:pt x="7838" y="9682"/>
                  <a:pt x="4956" y="9682"/>
                </a:cubicBezTo>
                <a:cubicBezTo>
                  <a:pt x="2075" y="9682"/>
                  <a:pt x="0" y="7722"/>
                  <a:pt x="0" y="4841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78" name="Freeform: Shape 877">
            <a:extLst>
              <a:ext uri="{FF2B5EF4-FFF2-40B4-BE49-F238E27FC236}">
                <a16:creationId xmlns:a16="http://schemas.microsoft.com/office/drawing/2014/main" id="{2F1DBF7C-79D3-4BE3-8A71-8B75D5B2BD4F}"/>
              </a:ext>
            </a:extLst>
          </p:cNvPr>
          <p:cNvSpPr/>
          <p:nvPr/>
        </p:nvSpPr>
        <p:spPr>
          <a:xfrm>
            <a:off x="3574112" y="6024550"/>
            <a:ext cx="2104195" cy="142807"/>
          </a:xfrm>
          <a:custGeom>
            <a:avLst/>
            <a:gdLst>
              <a:gd name="connsiteX0" fmla="*/ 20055 w 2104195"/>
              <a:gd name="connsiteY0" fmla="*/ 49216 h 142807"/>
              <a:gd name="connsiteX1" fmla="*/ 20055 w 2104195"/>
              <a:gd name="connsiteY1" fmla="*/ 106616 h 142807"/>
              <a:gd name="connsiteX2" fmla="*/ 0 w 2104195"/>
              <a:gd name="connsiteY2" fmla="*/ 106616 h 142807"/>
              <a:gd name="connsiteX3" fmla="*/ 0 w 2104195"/>
              <a:gd name="connsiteY3" fmla="*/ 0 h 142807"/>
              <a:gd name="connsiteX4" fmla="*/ 55671 w 2104195"/>
              <a:gd name="connsiteY4" fmla="*/ 60512 h 142807"/>
              <a:gd name="connsiteX5" fmla="*/ 110420 w 2104195"/>
              <a:gd name="connsiteY5" fmla="*/ 0 h 142807"/>
              <a:gd name="connsiteX6" fmla="*/ 110420 w 2104195"/>
              <a:gd name="connsiteY6" fmla="*/ 106616 h 142807"/>
              <a:gd name="connsiteX7" fmla="*/ 90364 w 2104195"/>
              <a:gd name="connsiteY7" fmla="*/ 106616 h 142807"/>
              <a:gd name="connsiteX8" fmla="*/ 90364 w 2104195"/>
              <a:gd name="connsiteY8" fmla="*/ 49908 h 142807"/>
              <a:gd name="connsiteX9" fmla="*/ 55210 w 2104195"/>
              <a:gd name="connsiteY9" fmla="*/ 88635 h 142807"/>
              <a:gd name="connsiteX10" fmla="*/ 19940 w 2104195"/>
              <a:gd name="connsiteY10" fmla="*/ 49216 h 142807"/>
              <a:gd name="connsiteX11" fmla="*/ 180152 w 2104195"/>
              <a:gd name="connsiteY11" fmla="*/ 98663 h 142807"/>
              <a:gd name="connsiteX12" fmla="*/ 159521 w 2104195"/>
              <a:gd name="connsiteY12" fmla="*/ 107884 h 142807"/>
              <a:gd name="connsiteX13" fmla="*/ 124827 w 2104195"/>
              <a:gd name="connsiteY13" fmla="*/ 71922 h 142807"/>
              <a:gd name="connsiteX14" fmla="*/ 159521 w 2104195"/>
              <a:gd name="connsiteY14" fmla="*/ 35385 h 142807"/>
              <a:gd name="connsiteX15" fmla="*/ 180152 w 2104195"/>
              <a:gd name="connsiteY15" fmla="*/ 44837 h 142807"/>
              <a:gd name="connsiteX16" fmla="*/ 180152 w 2104195"/>
              <a:gd name="connsiteY16" fmla="*/ 36768 h 142807"/>
              <a:gd name="connsiteX17" fmla="*/ 199516 w 2104195"/>
              <a:gd name="connsiteY17" fmla="*/ 36768 h 142807"/>
              <a:gd name="connsiteX18" fmla="*/ 199516 w 2104195"/>
              <a:gd name="connsiteY18" fmla="*/ 106385 h 142807"/>
              <a:gd name="connsiteX19" fmla="*/ 180152 w 2104195"/>
              <a:gd name="connsiteY19" fmla="*/ 106385 h 142807"/>
              <a:gd name="connsiteX20" fmla="*/ 180152 w 2104195"/>
              <a:gd name="connsiteY20" fmla="*/ 98548 h 142807"/>
              <a:gd name="connsiteX21" fmla="*/ 144652 w 2104195"/>
              <a:gd name="connsiteY21" fmla="*/ 72038 h 142807"/>
              <a:gd name="connsiteX22" fmla="*/ 162172 w 2104195"/>
              <a:gd name="connsiteY22" fmla="*/ 90134 h 142807"/>
              <a:gd name="connsiteX23" fmla="*/ 180152 w 2104195"/>
              <a:gd name="connsiteY23" fmla="*/ 72038 h 142807"/>
              <a:gd name="connsiteX24" fmla="*/ 162172 w 2104195"/>
              <a:gd name="connsiteY24" fmla="*/ 53366 h 142807"/>
              <a:gd name="connsiteX25" fmla="*/ 144652 w 2104195"/>
              <a:gd name="connsiteY25" fmla="*/ 72038 h 142807"/>
              <a:gd name="connsiteX26" fmla="*/ 237321 w 2104195"/>
              <a:gd name="connsiteY26" fmla="*/ 106616 h 142807"/>
              <a:gd name="connsiteX27" fmla="*/ 218188 w 2104195"/>
              <a:gd name="connsiteY27" fmla="*/ 106616 h 142807"/>
              <a:gd name="connsiteX28" fmla="*/ 218188 w 2104195"/>
              <a:gd name="connsiteY28" fmla="*/ 36999 h 142807"/>
              <a:gd name="connsiteX29" fmla="*/ 237321 w 2104195"/>
              <a:gd name="connsiteY29" fmla="*/ 36999 h 142807"/>
              <a:gd name="connsiteX30" fmla="*/ 237321 w 2104195"/>
              <a:gd name="connsiteY30" fmla="*/ 45297 h 142807"/>
              <a:gd name="connsiteX31" fmla="*/ 258414 w 2104195"/>
              <a:gd name="connsiteY31" fmla="*/ 35616 h 142807"/>
              <a:gd name="connsiteX32" fmla="*/ 284232 w 2104195"/>
              <a:gd name="connsiteY32" fmla="*/ 64085 h 142807"/>
              <a:gd name="connsiteX33" fmla="*/ 284232 w 2104195"/>
              <a:gd name="connsiteY33" fmla="*/ 106616 h 142807"/>
              <a:gd name="connsiteX34" fmla="*/ 264869 w 2104195"/>
              <a:gd name="connsiteY34" fmla="*/ 106616 h 142807"/>
              <a:gd name="connsiteX35" fmla="*/ 264869 w 2104195"/>
              <a:gd name="connsiteY35" fmla="*/ 68696 h 142807"/>
              <a:gd name="connsiteX36" fmla="*/ 252536 w 2104195"/>
              <a:gd name="connsiteY36" fmla="*/ 53942 h 142807"/>
              <a:gd name="connsiteX37" fmla="*/ 237206 w 2104195"/>
              <a:gd name="connsiteY37" fmla="*/ 71462 h 142807"/>
              <a:gd name="connsiteX38" fmla="*/ 237206 w 2104195"/>
              <a:gd name="connsiteY38" fmla="*/ 106616 h 142807"/>
              <a:gd name="connsiteX39" fmla="*/ 351660 w 2104195"/>
              <a:gd name="connsiteY39" fmla="*/ 98778 h 142807"/>
              <a:gd name="connsiteX40" fmla="*/ 331028 w 2104195"/>
              <a:gd name="connsiteY40" fmla="*/ 107999 h 142807"/>
              <a:gd name="connsiteX41" fmla="*/ 296335 w 2104195"/>
              <a:gd name="connsiteY41" fmla="*/ 72038 h 142807"/>
              <a:gd name="connsiteX42" fmla="*/ 331028 w 2104195"/>
              <a:gd name="connsiteY42" fmla="*/ 35500 h 142807"/>
              <a:gd name="connsiteX43" fmla="*/ 351660 w 2104195"/>
              <a:gd name="connsiteY43" fmla="*/ 44952 h 142807"/>
              <a:gd name="connsiteX44" fmla="*/ 351660 w 2104195"/>
              <a:gd name="connsiteY44" fmla="*/ 36884 h 142807"/>
              <a:gd name="connsiteX45" fmla="*/ 371024 w 2104195"/>
              <a:gd name="connsiteY45" fmla="*/ 36884 h 142807"/>
              <a:gd name="connsiteX46" fmla="*/ 371024 w 2104195"/>
              <a:gd name="connsiteY46" fmla="*/ 106501 h 142807"/>
              <a:gd name="connsiteX47" fmla="*/ 351660 w 2104195"/>
              <a:gd name="connsiteY47" fmla="*/ 106501 h 142807"/>
              <a:gd name="connsiteX48" fmla="*/ 351660 w 2104195"/>
              <a:gd name="connsiteY48" fmla="*/ 98663 h 142807"/>
              <a:gd name="connsiteX49" fmla="*/ 316159 w 2104195"/>
              <a:gd name="connsiteY49" fmla="*/ 72153 h 142807"/>
              <a:gd name="connsiteX50" fmla="*/ 333679 w 2104195"/>
              <a:gd name="connsiteY50" fmla="*/ 90249 h 142807"/>
              <a:gd name="connsiteX51" fmla="*/ 351660 w 2104195"/>
              <a:gd name="connsiteY51" fmla="*/ 72153 h 142807"/>
              <a:gd name="connsiteX52" fmla="*/ 333679 w 2104195"/>
              <a:gd name="connsiteY52" fmla="*/ 53481 h 142807"/>
              <a:gd name="connsiteX53" fmla="*/ 316159 w 2104195"/>
              <a:gd name="connsiteY53" fmla="*/ 72153 h 142807"/>
              <a:gd name="connsiteX54" fmla="*/ 421277 w 2104195"/>
              <a:gd name="connsiteY54" fmla="*/ 142693 h 142807"/>
              <a:gd name="connsiteX55" fmla="*/ 393269 w 2104195"/>
              <a:gd name="connsiteY55" fmla="*/ 134970 h 142807"/>
              <a:gd name="connsiteX56" fmla="*/ 393269 w 2104195"/>
              <a:gd name="connsiteY56" fmla="*/ 116067 h 142807"/>
              <a:gd name="connsiteX57" fmla="*/ 420125 w 2104195"/>
              <a:gd name="connsiteY57" fmla="*/ 125634 h 142807"/>
              <a:gd name="connsiteX58" fmla="*/ 440180 w 2104195"/>
              <a:gd name="connsiteY58" fmla="*/ 107077 h 142807"/>
              <a:gd name="connsiteX59" fmla="*/ 440180 w 2104195"/>
              <a:gd name="connsiteY59" fmla="*/ 99009 h 142807"/>
              <a:gd name="connsiteX60" fmla="*/ 419548 w 2104195"/>
              <a:gd name="connsiteY60" fmla="*/ 108114 h 142807"/>
              <a:gd name="connsiteX61" fmla="*/ 384855 w 2104195"/>
              <a:gd name="connsiteY61" fmla="*/ 72038 h 142807"/>
              <a:gd name="connsiteX62" fmla="*/ 419548 w 2104195"/>
              <a:gd name="connsiteY62" fmla="*/ 35730 h 142807"/>
              <a:gd name="connsiteX63" fmla="*/ 440180 w 2104195"/>
              <a:gd name="connsiteY63" fmla="*/ 44952 h 142807"/>
              <a:gd name="connsiteX64" fmla="*/ 440180 w 2104195"/>
              <a:gd name="connsiteY64" fmla="*/ 37114 h 142807"/>
              <a:gd name="connsiteX65" fmla="*/ 459544 w 2104195"/>
              <a:gd name="connsiteY65" fmla="*/ 37114 h 142807"/>
              <a:gd name="connsiteX66" fmla="*/ 459544 w 2104195"/>
              <a:gd name="connsiteY66" fmla="*/ 106040 h 142807"/>
              <a:gd name="connsiteX67" fmla="*/ 421392 w 2104195"/>
              <a:gd name="connsiteY67" fmla="*/ 142693 h 142807"/>
              <a:gd name="connsiteX68" fmla="*/ 422084 w 2104195"/>
              <a:gd name="connsiteY68" fmla="*/ 53481 h 142807"/>
              <a:gd name="connsiteX69" fmla="*/ 404564 w 2104195"/>
              <a:gd name="connsiteY69" fmla="*/ 72153 h 142807"/>
              <a:gd name="connsiteX70" fmla="*/ 422084 w 2104195"/>
              <a:gd name="connsiteY70" fmla="*/ 90249 h 142807"/>
              <a:gd name="connsiteX71" fmla="*/ 440065 w 2104195"/>
              <a:gd name="connsiteY71" fmla="*/ 72153 h 142807"/>
              <a:gd name="connsiteX72" fmla="*/ 422084 w 2104195"/>
              <a:gd name="connsiteY72" fmla="*/ 53481 h 142807"/>
              <a:gd name="connsiteX73" fmla="*/ 475334 w 2104195"/>
              <a:gd name="connsiteY73" fmla="*/ 16482 h 142807"/>
              <a:gd name="connsiteX74" fmla="*/ 485938 w 2104195"/>
              <a:gd name="connsiteY74" fmla="*/ 5532 h 142807"/>
              <a:gd name="connsiteX75" fmla="*/ 493084 w 2104195"/>
              <a:gd name="connsiteY75" fmla="*/ 8184 h 142807"/>
              <a:gd name="connsiteX76" fmla="*/ 503573 w 2104195"/>
              <a:gd name="connsiteY76" fmla="*/ 16251 h 142807"/>
              <a:gd name="connsiteX77" fmla="*/ 493200 w 2104195"/>
              <a:gd name="connsiteY77" fmla="*/ 24435 h 142807"/>
              <a:gd name="connsiteX78" fmla="*/ 485823 w 2104195"/>
              <a:gd name="connsiteY78" fmla="*/ 27086 h 142807"/>
              <a:gd name="connsiteX79" fmla="*/ 475219 w 2104195"/>
              <a:gd name="connsiteY79" fmla="*/ 16598 h 142807"/>
              <a:gd name="connsiteX80" fmla="*/ 477985 w 2104195"/>
              <a:gd name="connsiteY80" fmla="*/ 37114 h 142807"/>
              <a:gd name="connsiteX81" fmla="*/ 497234 w 2104195"/>
              <a:gd name="connsiteY81" fmla="*/ 37114 h 142807"/>
              <a:gd name="connsiteX82" fmla="*/ 497234 w 2104195"/>
              <a:gd name="connsiteY82" fmla="*/ 106731 h 142807"/>
              <a:gd name="connsiteX83" fmla="*/ 477985 w 2104195"/>
              <a:gd name="connsiteY83" fmla="*/ 106731 h 142807"/>
              <a:gd name="connsiteX84" fmla="*/ 477985 w 2104195"/>
              <a:gd name="connsiteY84" fmla="*/ 37114 h 142807"/>
              <a:gd name="connsiteX85" fmla="*/ 534924 w 2104195"/>
              <a:gd name="connsiteY85" fmla="*/ 106731 h 142807"/>
              <a:gd name="connsiteX86" fmla="*/ 515791 w 2104195"/>
              <a:gd name="connsiteY86" fmla="*/ 106731 h 142807"/>
              <a:gd name="connsiteX87" fmla="*/ 515791 w 2104195"/>
              <a:gd name="connsiteY87" fmla="*/ 37114 h 142807"/>
              <a:gd name="connsiteX88" fmla="*/ 534924 w 2104195"/>
              <a:gd name="connsiteY88" fmla="*/ 37114 h 142807"/>
              <a:gd name="connsiteX89" fmla="*/ 534924 w 2104195"/>
              <a:gd name="connsiteY89" fmla="*/ 45413 h 142807"/>
              <a:gd name="connsiteX90" fmla="*/ 556017 w 2104195"/>
              <a:gd name="connsiteY90" fmla="*/ 35730 h 142807"/>
              <a:gd name="connsiteX91" fmla="*/ 581835 w 2104195"/>
              <a:gd name="connsiteY91" fmla="*/ 64200 h 142807"/>
              <a:gd name="connsiteX92" fmla="*/ 581835 w 2104195"/>
              <a:gd name="connsiteY92" fmla="*/ 106731 h 142807"/>
              <a:gd name="connsiteX93" fmla="*/ 562472 w 2104195"/>
              <a:gd name="connsiteY93" fmla="*/ 106731 h 142807"/>
              <a:gd name="connsiteX94" fmla="*/ 562472 w 2104195"/>
              <a:gd name="connsiteY94" fmla="*/ 68810 h 142807"/>
              <a:gd name="connsiteX95" fmla="*/ 550139 w 2104195"/>
              <a:gd name="connsiteY95" fmla="*/ 54057 h 142807"/>
              <a:gd name="connsiteX96" fmla="*/ 534809 w 2104195"/>
              <a:gd name="connsiteY96" fmla="*/ 71577 h 142807"/>
              <a:gd name="connsiteX97" fmla="*/ 534809 w 2104195"/>
              <a:gd name="connsiteY97" fmla="*/ 106731 h 142807"/>
              <a:gd name="connsiteX98" fmla="*/ 630475 w 2104195"/>
              <a:gd name="connsiteY98" fmla="*/ 142693 h 142807"/>
              <a:gd name="connsiteX99" fmla="*/ 602467 w 2104195"/>
              <a:gd name="connsiteY99" fmla="*/ 134970 h 142807"/>
              <a:gd name="connsiteX100" fmla="*/ 602467 w 2104195"/>
              <a:gd name="connsiteY100" fmla="*/ 116067 h 142807"/>
              <a:gd name="connsiteX101" fmla="*/ 629322 w 2104195"/>
              <a:gd name="connsiteY101" fmla="*/ 125634 h 142807"/>
              <a:gd name="connsiteX102" fmla="*/ 649378 w 2104195"/>
              <a:gd name="connsiteY102" fmla="*/ 107077 h 142807"/>
              <a:gd name="connsiteX103" fmla="*/ 649378 w 2104195"/>
              <a:gd name="connsiteY103" fmla="*/ 99009 h 142807"/>
              <a:gd name="connsiteX104" fmla="*/ 628746 w 2104195"/>
              <a:gd name="connsiteY104" fmla="*/ 108114 h 142807"/>
              <a:gd name="connsiteX105" fmla="*/ 594053 w 2104195"/>
              <a:gd name="connsiteY105" fmla="*/ 72038 h 142807"/>
              <a:gd name="connsiteX106" fmla="*/ 628746 w 2104195"/>
              <a:gd name="connsiteY106" fmla="*/ 35730 h 142807"/>
              <a:gd name="connsiteX107" fmla="*/ 649378 w 2104195"/>
              <a:gd name="connsiteY107" fmla="*/ 44952 h 142807"/>
              <a:gd name="connsiteX108" fmla="*/ 649378 w 2104195"/>
              <a:gd name="connsiteY108" fmla="*/ 37114 h 142807"/>
              <a:gd name="connsiteX109" fmla="*/ 668741 w 2104195"/>
              <a:gd name="connsiteY109" fmla="*/ 37114 h 142807"/>
              <a:gd name="connsiteX110" fmla="*/ 668741 w 2104195"/>
              <a:gd name="connsiteY110" fmla="*/ 106040 h 142807"/>
              <a:gd name="connsiteX111" fmla="*/ 630590 w 2104195"/>
              <a:gd name="connsiteY111" fmla="*/ 142693 h 142807"/>
              <a:gd name="connsiteX112" fmla="*/ 631282 w 2104195"/>
              <a:gd name="connsiteY112" fmla="*/ 53481 h 142807"/>
              <a:gd name="connsiteX113" fmla="*/ 613762 w 2104195"/>
              <a:gd name="connsiteY113" fmla="*/ 72153 h 142807"/>
              <a:gd name="connsiteX114" fmla="*/ 631282 w 2104195"/>
              <a:gd name="connsiteY114" fmla="*/ 90249 h 142807"/>
              <a:gd name="connsiteX115" fmla="*/ 649263 w 2104195"/>
              <a:gd name="connsiteY115" fmla="*/ 72153 h 142807"/>
              <a:gd name="connsiteX116" fmla="*/ 631282 w 2104195"/>
              <a:gd name="connsiteY116" fmla="*/ 53481 h 142807"/>
              <a:gd name="connsiteX117" fmla="*/ 743315 w 2104195"/>
              <a:gd name="connsiteY117" fmla="*/ 108114 h 142807"/>
              <a:gd name="connsiteX118" fmla="*/ 716690 w 2104195"/>
              <a:gd name="connsiteY118" fmla="*/ 80336 h 142807"/>
              <a:gd name="connsiteX119" fmla="*/ 716690 w 2104195"/>
              <a:gd name="connsiteY119" fmla="*/ 16943 h 142807"/>
              <a:gd name="connsiteX120" fmla="*/ 735938 w 2104195"/>
              <a:gd name="connsiteY120" fmla="*/ 16943 h 142807"/>
              <a:gd name="connsiteX121" fmla="*/ 735938 w 2104195"/>
              <a:gd name="connsiteY121" fmla="*/ 37114 h 142807"/>
              <a:gd name="connsiteX122" fmla="*/ 760950 w 2104195"/>
              <a:gd name="connsiteY122" fmla="*/ 37114 h 142807"/>
              <a:gd name="connsiteX123" fmla="*/ 760950 w 2104195"/>
              <a:gd name="connsiteY123" fmla="*/ 53481 h 142807"/>
              <a:gd name="connsiteX124" fmla="*/ 735938 w 2104195"/>
              <a:gd name="connsiteY124" fmla="*/ 53481 h 142807"/>
              <a:gd name="connsiteX125" fmla="*/ 735938 w 2104195"/>
              <a:gd name="connsiteY125" fmla="*/ 79415 h 142807"/>
              <a:gd name="connsiteX126" fmla="*/ 747464 w 2104195"/>
              <a:gd name="connsiteY126" fmla="*/ 90595 h 142807"/>
              <a:gd name="connsiteX127" fmla="*/ 761757 w 2104195"/>
              <a:gd name="connsiteY127" fmla="*/ 86561 h 142807"/>
              <a:gd name="connsiteX128" fmla="*/ 761757 w 2104195"/>
              <a:gd name="connsiteY128" fmla="*/ 103274 h 142807"/>
              <a:gd name="connsiteX129" fmla="*/ 743546 w 2104195"/>
              <a:gd name="connsiteY129" fmla="*/ 108114 h 142807"/>
              <a:gd name="connsiteX130" fmla="*/ 792993 w 2104195"/>
              <a:gd name="connsiteY130" fmla="*/ 106731 h 142807"/>
              <a:gd name="connsiteX131" fmla="*/ 773859 w 2104195"/>
              <a:gd name="connsiteY131" fmla="*/ 106731 h 142807"/>
              <a:gd name="connsiteX132" fmla="*/ 773859 w 2104195"/>
              <a:gd name="connsiteY132" fmla="*/ 2997 h 142807"/>
              <a:gd name="connsiteX133" fmla="*/ 792993 w 2104195"/>
              <a:gd name="connsiteY133" fmla="*/ 2997 h 142807"/>
              <a:gd name="connsiteX134" fmla="*/ 792993 w 2104195"/>
              <a:gd name="connsiteY134" fmla="*/ 45297 h 142807"/>
              <a:gd name="connsiteX135" fmla="*/ 814085 w 2104195"/>
              <a:gd name="connsiteY135" fmla="*/ 35616 h 142807"/>
              <a:gd name="connsiteX136" fmla="*/ 839903 w 2104195"/>
              <a:gd name="connsiteY136" fmla="*/ 64085 h 142807"/>
              <a:gd name="connsiteX137" fmla="*/ 839903 w 2104195"/>
              <a:gd name="connsiteY137" fmla="*/ 106616 h 142807"/>
              <a:gd name="connsiteX138" fmla="*/ 820540 w 2104195"/>
              <a:gd name="connsiteY138" fmla="*/ 106616 h 142807"/>
              <a:gd name="connsiteX139" fmla="*/ 820540 w 2104195"/>
              <a:gd name="connsiteY139" fmla="*/ 68696 h 142807"/>
              <a:gd name="connsiteX140" fmla="*/ 808207 w 2104195"/>
              <a:gd name="connsiteY140" fmla="*/ 53942 h 142807"/>
              <a:gd name="connsiteX141" fmla="*/ 792877 w 2104195"/>
              <a:gd name="connsiteY141" fmla="*/ 71462 h 142807"/>
              <a:gd name="connsiteX142" fmla="*/ 792877 w 2104195"/>
              <a:gd name="connsiteY142" fmla="*/ 106616 h 142807"/>
              <a:gd name="connsiteX143" fmla="*/ 852006 w 2104195"/>
              <a:gd name="connsiteY143" fmla="*/ 72614 h 142807"/>
              <a:gd name="connsiteX144" fmla="*/ 887621 w 2104195"/>
              <a:gd name="connsiteY144" fmla="*/ 35730 h 142807"/>
              <a:gd name="connsiteX145" fmla="*/ 921738 w 2104195"/>
              <a:gd name="connsiteY145" fmla="*/ 70194 h 142807"/>
              <a:gd name="connsiteX146" fmla="*/ 921277 w 2104195"/>
              <a:gd name="connsiteY146" fmla="*/ 78262 h 142807"/>
              <a:gd name="connsiteX147" fmla="*/ 872637 w 2104195"/>
              <a:gd name="connsiteY147" fmla="*/ 78262 h 142807"/>
              <a:gd name="connsiteX148" fmla="*/ 892923 w 2104195"/>
              <a:gd name="connsiteY148" fmla="*/ 92093 h 142807"/>
              <a:gd name="connsiteX149" fmla="*/ 915975 w 2104195"/>
              <a:gd name="connsiteY149" fmla="*/ 85754 h 142807"/>
              <a:gd name="connsiteX150" fmla="*/ 915975 w 2104195"/>
              <a:gd name="connsiteY150" fmla="*/ 101775 h 142807"/>
              <a:gd name="connsiteX151" fmla="*/ 890849 w 2104195"/>
              <a:gd name="connsiteY151" fmla="*/ 108230 h 142807"/>
              <a:gd name="connsiteX152" fmla="*/ 851890 w 2104195"/>
              <a:gd name="connsiteY152" fmla="*/ 72729 h 142807"/>
              <a:gd name="connsiteX153" fmla="*/ 902144 w 2104195"/>
              <a:gd name="connsiteY153" fmla="*/ 65237 h 142807"/>
              <a:gd name="connsiteX154" fmla="*/ 887621 w 2104195"/>
              <a:gd name="connsiteY154" fmla="*/ 50830 h 142807"/>
              <a:gd name="connsiteX155" fmla="*/ 872176 w 2104195"/>
              <a:gd name="connsiteY155" fmla="*/ 65237 h 142807"/>
              <a:gd name="connsiteX156" fmla="*/ 902144 w 2104195"/>
              <a:gd name="connsiteY156" fmla="*/ 65237 h 142807"/>
              <a:gd name="connsiteX157" fmla="*/ 933034 w 2104195"/>
              <a:gd name="connsiteY157" fmla="*/ 16482 h 142807"/>
              <a:gd name="connsiteX158" fmla="*/ 943638 w 2104195"/>
              <a:gd name="connsiteY158" fmla="*/ 5532 h 142807"/>
              <a:gd name="connsiteX159" fmla="*/ 950784 w 2104195"/>
              <a:gd name="connsiteY159" fmla="*/ 8184 h 142807"/>
              <a:gd name="connsiteX160" fmla="*/ 961273 w 2104195"/>
              <a:gd name="connsiteY160" fmla="*/ 16251 h 142807"/>
              <a:gd name="connsiteX161" fmla="*/ 950899 w 2104195"/>
              <a:gd name="connsiteY161" fmla="*/ 24435 h 142807"/>
              <a:gd name="connsiteX162" fmla="*/ 943523 w 2104195"/>
              <a:gd name="connsiteY162" fmla="*/ 27086 h 142807"/>
              <a:gd name="connsiteX163" fmla="*/ 932919 w 2104195"/>
              <a:gd name="connsiteY163" fmla="*/ 16598 h 142807"/>
              <a:gd name="connsiteX164" fmla="*/ 935685 w 2104195"/>
              <a:gd name="connsiteY164" fmla="*/ 37114 h 142807"/>
              <a:gd name="connsiteX165" fmla="*/ 954933 w 2104195"/>
              <a:gd name="connsiteY165" fmla="*/ 37114 h 142807"/>
              <a:gd name="connsiteX166" fmla="*/ 954933 w 2104195"/>
              <a:gd name="connsiteY166" fmla="*/ 106731 h 142807"/>
              <a:gd name="connsiteX167" fmla="*/ 935685 w 2104195"/>
              <a:gd name="connsiteY167" fmla="*/ 106731 h 142807"/>
              <a:gd name="connsiteX168" fmla="*/ 935685 w 2104195"/>
              <a:gd name="connsiteY168" fmla="*/ 37114 h 142807"/>
              <a:gd name="connsiteX169" fmla="*/ 992623 w 2104195"/>
              <a:gd name="connsiteY169" fmla="*/ 106731 h 142807"/>
              <a:gd name="connsiteX170" fmla="*/ 973490 w 2104195"/>
              <a:gd name="connsiteY170" fmla="*/ 106731 h 142807"/>
              <a:gd name="connsiteX171" fmla="*/ 973490 w 2104195"/>
              <a:gd name="connsiteY171" fmla="*/ 37114 h 142807"/>
              <a:gd name="connsiteX172" fmla="*/ 992623 w 2104195"/>
              <a:gd name="connsiteY172" fmla="*/ 37114 h 142807"/>
              <a:gd name="connsiteX173" fmla="*/ 992623 w 2104195"/>
              <a:gd name="connsiteY173" fmla="*/ 49677 h 142807"/>
              <a:gd name="connsiteX174" fmla="*/ 1016828 w 2104195"/>
              <a:gd name="connsiteY174" fmla="*/ 35730 h 142807"/>
              <a:gd name="connsiteX175" fmla="*/ 1016828 w 2104195"/>
              <a:gd name="connsiteY175" fmla="*/ 56823 h 142807"/>
              <a:gd name="connsiteX176" fmla="*/ 992623 w 2104195"/>
              <a:gd name="connsiteY176" fmla="*/ 76302 h 142807"/>
              <a:gd name="connsiteX177" fmla="*/ 992623 w 2104195"/>
              <a:gd name="connsiteY177" fmla="*/ 106731 h 142807"/>
              <a:gd name="connsiteX178" fmla="*/ 1108115 w 2104195"/>
              <a:gd name="connsiteY178" fmla="*/ 98894 h 142807"/>
              <a:gd name="connsiteX179" fmla="*/ 1087483 w 2104195"/>
              <a:gd name="connsiteY179" fmla="*/ 108114 h 142807"/>
              <a:gd name="connsiteX180" fmla="*/ 1052789 w 2104195"/>
              <a:gd name="connsiteY180" fmla="*/ 72153 h 142807"/>
              <a:gd name="connsiteX181" fmla="*/ 1087483 w 2104195"/>
              <a:gd name="connsiteY181" fmla="*/ 35616 h 142807"/>
              <a:gd name="connsiteX182" fmla="*/ 1108115 w 2104195"/>
              <a:gd name="connsiteY182" fmla="*/ 45067 h 142807"/>
              <a:gd name="connsiteX183" fmla="*/ 1108115 w 2104195"/>
              <a:gd name="connsiteY183" fmla="*/ 2997 h 142807"/>
              <a:gd name="connsiteX184" fmla="*/ 1127478 w 2104195"/>
              <a:gd name="connsiteY184" fmla="*/ 2997 h 142807"/>
              <a:gd name="connsiteX185" fmla="*/ 1127478 w 2104195"/>
              <a:gd name="connsiteY185" fmla="*/ 106731 h 142807"/>
              <a:gd name="connsiteX186" fmla="*/ 1108115 w 2104195"/>
              <a:gd name="connsiteY186" fmla="*/ 106731 h 142807"/>
              <a:gd name="connsiteX187" fmla="*/ 1108115 w 2104195"/>
              <a:gd name="connsiteY187" fmla="*/ 98894 h 142807"/>
              <a:gd name="connsiteX188" fmla="*/ 1072614 w 2104195"/>
              <a:gd name="connsiteY188" fmla="*/ 72269 h 142807"/>
              <a:gd name="connsiteX189" fmla="*/ 1090134 w 2104195"/>
              <a:gd name="connsiteY189" fmla="*/ 90365 h 142807"/>
              <a:gd name="connsiteX190" fmla="*/ 1108115 w 2104195"/>
              <a:gd name="connsiteY190" fmla="*/ 72269 h 142807"/>
              <a:gd name="connsiteX191" fmla="*/ 1090134 w 2104195"/>
              <a:gd name="connsiteY191" fmla="*/ 53596 h 142807"/>
              <a:gd name="connsiteX192" fmla="*/ 1072614 w 2104195"/>
              <a:gd name="connsiteY192" fmla="*/ 72269 h 142807"/>
              <a:gd name="connsiteX193" fmla="*/ 1143384 w 2104195"/>
              <a:gd name="connsiteY193" fmla="*/ 16598 h 142807"/>
              <a:gd name="connsiteX194" fmla="*/ 1153988 w 2104195"/>
              <a:gd name="connsiteY194" fmla="*/ 5648 h 142807"/>
              <a:gd name="connsiteX195" fmla="*/ 1161134 w 2104195"/>
              <a:gd name="connsiteY195" fmla="*/ 8298 h 142807"/>
              <a:gd name="connsiteX196" fmla="*/ 1171623 w 2104195"/>
              <a:gd name="connsiteY196" fmla="*/ 16367 h 142807"/>
              <a:gd name="connsiteX197" fmla="*/ 1161250 w 2104195"/>
              <a:gd name="connsiteY197" fmla="*/ 24551 h 142807"/>
              <a:gd name="connsiteX198" fmla="*/ 1153873 w 2104195"/>
              <a:gd name="connsiteY198" fmla="*/ 27201 h 142807"/>
              <a:gd name="connsiteX199" fmla="*/ 1143269 w 2104195"/>
              <a:gd name="connsiteY199" fmla="*/ 16713 h 142807"/>
              <a:gd name="connsiteX200" fmla="*/ 1146035 w 2104195"/>
              <a:gd name="connsiteY200" fmla="*/ 37229 h 142807"/>
              <a:gd name="connsiteX201" fmla="*/ 1165284 w 2104195"/>
              <a:gd name="connsiteY201" fmla="*/ 37229 h 142807"/>
              <a:gd name="connsiteX202" fmla="*/ 1165284 w 2104195"/>
              <a:gd name="connsiteY202" fmla="*/ 106847 h 142807"/>
              <a:gd name="connsiteX203" fmla="*/ 1146035 w 2104195"/>
              <a:gd name="connsiteY203" fmla="*/ 106847 h 142807"/>
              <a:gd name="connsiteX204" fmla="*/ 1146035 w 2104195"/>
              <a:gd name="connsiteY204" fmla="*/ 37229 h 142807"/>
              <a:gd name="connsiteX205" fmla="*/ 1215422 w 2104195"/>
              <a:gd name="connsiteY205" fmla="*/ 142808 h 142807"/>
              <a:gd name="connsiteX206" fmla="*/ 1187414 w 2104195"/>
              <a:gd name="connsiteY206" fmla="*/ 135085 h 142807"/>
              <a:gd name="connsiteX207" fmla="*/ 1187414 w 2104195"/>
              <a:gd name="connsiteY207" fmla="*/ 116183 h 142807"/>
              <a:gd name="connsiteX208" fmla="*/ 1214270 w 2104195"/>
              <a:gd name="connsiteY208" fmla="*/ 125749 h 142807"/>
              <a:gd name="connsiteX209" fmla="*/ 1234325 w 2104195"/>
              <a:gd name="connsiteY209" fmla="*/ 107192 h 142807"/>
              <a:gd name="connsiteX210" fmla="*/ 1234325 w 2104195"/>
              <a:gd name="connsiteY210" fmla="*/ 99124 h 142807"/>
              <a:gd name="connsiteX211" fmla="*/ 1213693 w 2104195"/>
              <a:gd name="connsiteY211" fmla="*/ 108230 h 142807"/>
              <a:gd name="connsiteX212" fmla="*/ 1179000 w 2104195"/>
              <a:gd name="connsiteY212" fmla="*/ 72153 h 142807"/>
              <a:gd name="connsiteX213" fmla="*/ 1213693 w 2104195"/>
              <a:gd name="connsiteY213" fmla="*/ 35846 h 142807"/>
              <a:gd name="connsiteX214" fmla="*/ 1234325 w 2104195"/>
              <a:gd name="connsiteY214" fmla="*/ 45067 h 142807"/>
              <a:gd name="connsiteX215" fmla="*/ 1234325 w 2104195"/>
              <a:gd name="connsiteY215" fmla="*/ 37229 h 142807"/>
              <a:gd name="connsiteX216" fmla="*/ 1253688 w 2104195"/>
              <a:gd name="connsiteY216" fmla="*/ 37229 h 142807"/>
              <a:gd name="connsiteX217" fmla="*/ 1253688 w 2104195"/>
              <a:gd name="connsiteY217" fmla="*/ 106155 h 142807"/>
              <a:gd name="connsiteX218" fmla="*/ 1215537 w 2104195"/>
              <a:gd name="connsiteY218" fmla="*/ 142808 h 142807"/>
              <a:gd name="connsiteX219" fmla="*/ 1216229 w 2104195"/>
              <a:gd name="connsiteY219" fmla="*/ 53596 h 142807"/>
              <a:gd name="connsiteX220" fmla="*/ 1198709 w 2104195"/>
              <a:gd name="connsiteY220" fmla="*/ 72269 h 142807"/>
              <a:gd name="connsiteX221" fmla="*/ 1216229 w 2104195"/>
              <a:gd name="connsiteY221" fmla="*/ 90365 h 142807"/>
              <a:gd name="connsiteX222" fmla="*/ 1234210 w 2104195"/>
              <a:gd name="connsiteY222" fmla="*/ 72269 h 142807"/>
              <a:gd name="connsiteX223" fmla="*/ 1216229 w 2104195"/>
              <a:gd name="connsiteY223" fmla="*/ 53596 h 142807"/>
              <a:gd name="connsiteX224" fmla="*/ 1276164 w 2104195"/>
              <a:gd name="connsiteY224" fmla="*/ 24435 h 142807"/>
              <a:gd name="connsiteX225" fmla="*/ 1265791 w 2104195"/>
              <a:gd name="connsiteY225" fmla="*/ 16251 h 142807"/>
              <a:gd name="connsiteX226" fmla="*/ 1276164 w 2104195"/>
              <a:gd name="connsiteY226" fmla="*/ 8184 h 142807"/>
              <a:gd name="connsiteX227" fmla="*/ 1283541 w 2104195"/>
              <a:gd name="connsiteY227" fmla="*/ 5532 h 142807"/>
              <a:gd name="connsiteX228" fmla="*/ 1294145 w 2104195"/>
              <a:gd name="connsiteY228" fmla="*/ 16482 h 142807"/>
              <a:gd name="connsiteX229" fmla="*/ 1283541 w 2104195"/>
              <a:gd name="connsiteY229" fmla="*/ 26971 h 142807"/>
              <a:gd name="connsiteX230" fmla="*/ 1276164 w 2104195"/>
              <a:gd name="connsiteY230" fmla="*/ 24320 h 142807"/>
              <a:gd name="connsiteX231" fmla="*/ 1272130 w 2104195"/>
              <a:gd name="connsiteY231" fmla="*/ 37114 h 142807"/>
              <a:gd name="connsiteX232" fmla="*/ 1291379 w 2104195"/>
              <a:gd name="connsiteY232" fmla="*/ 37114 h 142807"/>
              <a:gd name="connsiteX233" fmla="*/ 1291379 w 2104195"/>
              <a:gd name="connsiteY233" fmla="*/ 106731 h 142807"/>
              <a:gd name="connsiteX234" fmla="*/ 1272130 w 2104195"/>
              <a:gd name="connsiteY234" fmla="*/ 106731 h 142807"/>
              <a:gd name="connsiteX235" fmla="*/ 1272130 w 2104195"/>
              <a:gd name="connsiteY235" fmla="*/ 37114 h 142807"/>
              <a:gd name="connsiteX236" fmla="*/ 1335293 w 2104195"/>
              <a:gd name="connsiteY236" fmla="*/ 108114 h 142807"/>
              <a:gd name="connsiteX237" fmla="*/ 1308668 w 2104195"/>
              <a:gd name="connsiteY237" fmla="*/ 80336 h 142807"/>
              <a:gd name="connsiteX238" fmla="*/ 1308668 w 2104195"/>
              <a:gd name="connsiteY238" fmla="*/ 16943 h 142807"/>
              <a:gd name="connsiteX239" fmla="*/ 1327916 w 2104195"/>
              <a:gd name="connsiteY239" fmla="*/ 16943 h 142807"/>
              <a:gd name="connsiteX240" fmla="*/ 1327916 w 2104195"/>
              <a:gd name="connsiteY240" fmla="*/ 37114 h 142807"/>
              <a:gd name="connsiteX241" fmla="*/ 1352928 w 2104195"/>
              <a:gd name="connsiteY241" fmla="*/ 37114 h 142807"/>
              <a:gd name="connsiteX242" fmla="*/ 1352928 w 2104195"/>
              <a:gd name="connsiteY242" fmla="*/ 53481 h 142807"/>
              <a:gd name="connsiteX243" fmla="*/ 1327916 w 2104195"/>
              <a:gd name="connsiteY243" fmla="*/ 53481 h 142807"/>
              <a:gd name="connsiteX244" fmla="*/ 1327916 w 2104195"/>
              <a:gd name="connsiteY244" fmla="*/ 79415 h 142807"/>
              <a:gd name="connsiteX245" fmla="*/ 1339442 w 2104195"/>
              <a:gd name="connsiteY245" fmla="*/ 90595 h 142807"/>
              <a:gd name="connsiteX246" fmla="*/ 1353735 w 2104195"/>
              <a:gd name="connsiteY246" fmla="*/ 86561 h 142807"/>
              <a:gd name="connsiteX247" fmla="*/ 1353735 w 2104195"/>
              <a:gd name="connsiteY247" fmla="*/ 103274 h 142807"/>
              <a:gd name="connsiteX248" fmla="*/ 1335523 w 2104195"/>
              <a:gd name="connsiteY248" fmla="*/ 108114 h 142807"/>
              <a:gd name="connsiteX249" fmla="*/ 1416206 w 2104195"/>
              <a:gd name="connsiteY249" fmla="*/ 98894 h 142807"/>
              <a:gd name="connsiteX250" fmla="*/ 1395574 w 2104195"/>
              <a:gd name="connsiteY250" fmla="*/ 108114 h 142807"/>
              <a:gd name="connsiteX251" fmla="*/ 1360881 w 2104195"/>
              <a:gd name="connsiteY251" fmla="*/ 72153 h 142807"/>
              <a:gd name="connsiteX252" fmla="*/ 1395574 w 2104195"/>
              <a:gd name="connsiteY252" fmla="*/ 35616 h 142807"/>
              <a:gd name="connsiteX253" fmla="*/ 1416206 w 2104195"/>
              <a:gd name="connsiteY253" fmla="*/ 45067 h 142807"/>
              <a:gd name="connsiteX254" fmla="*/ 1416206 w 2104195"/>
              <a:gd name="connsiteY254" fmla="*/ 36999 h 142807"/>
              <a:gd name="connsiteX255" fmla="*/ 1435570 w 2104195"/>
              <a:gd name="connsiteY255" fmla="*/ 36999 h 142807"/>
              <a:gd name="connsiteX256" fmla="*/ 1435570 w 2104195"/>
              <a:gd name="connsiteY256" fmla="*/ 106616 h 142807"/>
              <a:gd name="connsiteX257" fmla="*/ 1416206 w 2104195"/>
              <a:gd name="connsiteY257" fmla="*/ 106616 h 142807"/>
              <a:gd name="connsiteX258" fmla="*/ 1416206 w 2104195"/>
              <a:gd name="connsiteY258" fmla="*/ 98778 h 142807"/>
              <a:gd name="connsiteX259" fmla="*/ 1380706 w 2104195"/>
              <a:gd name="connsiteY259" fmla="*/ 72269 h 142807"/>
              <a:gd name="connsiteX260" fmla="*/ 1398225 w 2104195"/>
              <a:gd name="connsiteY260" fmla="*/ 90365 h 142807"/>
              <a:gd name="connsiteX261" fmla="*/ 1416206 w 2104195"/>
              <a:gd name="connsiteY261" fmla="*/ 72269 h 142807"/>
              <a:gd name="connsiteX262" fmla="*/ 1398225 w 2104195"/>
              <a:gd name="connsiteY262" fmla="*/ 53596 h 142807"/>
              <a:gd name="connsiteX263" fmla="*/ 1380706 w 2104195"/>
              <a:gd name="connsiteY263" fmla="*/ 72269 h 142807"/>
              <a:gd name="connsiteX264" fmla="*/ 1454242 w 2104195"/>
              <a:gd name="connsiteY264" fmla="*/ 3112 h 142807"/>
              <a:gd name="connsiteX265" fmla="*/ 1473375 w 2104195"/>
              <a:gd name="connsiteY265" fmla="*/ 3112 h 142807"/>
              <a:gd name="connsiteX266" fmla="*/ 1473375 w 2104195"/>
              <a:gd name="connsiteY266" fmla="*/ 106847 h 142807"/>
              <a:gd name="connsiteX267" fmla="*/ 1454242 w 2104195"/>
              <a:gd name="connsiteY267" fmla="*/ 106847 h 142807"/>
              <a:gd name="connsiteX268" fmla="*/ 1454242 w 2104195"/>
              <a:gd name="connsiteY268" fmla="*/ 3112 h 142807"/>
              <a:gd name="connsiteX269" fmla="*/ 1542070 w 2104195"/>
              <a:gd name="connsiteY269" fmla="*/ 53481 h 142807"/>
              <a:gd name="connsiteX270" fmla="*/ 1542070 w 2104195"/>
              <a:gd name="connsiteY270" fmla="*/ 106847 h 142807"/>
              <a:gd name="connsiteX271" fmla="*/ 1522937 w 2104195"/>
              <a:gd name="connsiteY271" fmla="*/ 106847 h 142807"/>
              <a:gd name="connsiteX272" fmla="*/ 1522937 w 2104195"/>
              <a:gd name="connsiteY272" fmla="*/ 30544 h 142807"/>
              <a:gd name="connsiteX273" fmla="*/ 1550830 w 2104195"/>
              <a:gd name="connsiteY273" fmla="*/ 1844 h 142807"/>
              <a:gd name="connsiteX274" fmla="*/ 1568580 w 2104195"/>
              <a:gd name="connsiteY274" fmla="*/ 6455 h 142807"/>
              <a:gd name="connsiteX275" fmla="*/ 1568580 w 2104195"/>
              <a:gd name="connsiteY275" fmla="*/ 23513 h 142807"/>
              <a:gd name="connsiteX276" fmla="*/ 1553827 w 2104195"/>
              <a:gd name="connsiteY276" fmla="*/ 18903 h 142807"/>
              <a:gd name="connsiteX277" fmla="*/ 1542070 w 2104195"/>
              <a:gd name="connsiteY277" fmla="*/ 29967 h 142807"/>
              <a:gd name="connsiteX278" fmla="*/ 1542070 w 2104195"/>
              <a:gd name="connsiteY278" fmla="*/ 37344 h 142807"/>
              <a:gd name="connsiteX279" fmla="*/ 1567197 w 2104195"/>
              <a:gd name="connsiteY279" fmla="*/ 37344 h 142807"/>
              <a:gd name="connsiteX280" fmla="*/ 1567197 w 2104195"/>
              <a:gd name="connsiteY280" fmla="*/ 53711 h 142807"/>
              <a:gd name="connsiteX281" fmla="*/ 1542070 w 2104195"/>
              <a:gd name="connsiteY281" fmla="*/ 53711 h 142807"/>
              <a:gd name="connsiteX282" fmla="*/ 1571923 w 2104195"/>
              <a:gd name="connsiteY282" fmla="*/ 71577 h 142807"/>
              <a:gd name="connsiteX283" fmla="*/ 1609959 w 2104195"/>
              <a:gd name="connsiteY283" fmla="*/ 35730 h 142807"/>
              <a:gd name="connsiteX284" fmla="*/ 1646958 w 2104195"/>
              <a:gd name="connsiteY284" fmla="*/ 71577 h 142807"/>
              <a:gd name="connsiteX285" fmla="*/ 1609959 w 2104195"/>
              <a:gd name="connsiteY285" fmla="*/ 108230 h 142807"/>
              <a:gd name="connsiteX286" fmla="*/ 1571923 w 2104195"/>
              <a:gd name="connsiteY286" fmla="*/ 71577 h 142807"/>
              <a:gd name="connsiteX287" fmla="*/ 1609613 w 2104195"/>
              <a:gd name="connsiteY287" fmla="*/ 53596 h 142807"/>
              <a:gd name="connsiteX288" fmla="*/ 1591632 w 2104195"/>
              <a:gd name="connsiteY288" fmla="*/ 71807 h 142807"/>
              <a:gd name="connsiteX289" fmla="*/ 1609613 w 2104195"/>
              <a:gd name="connsiteY289" fmla="*/ 90365 h 142807"/>
              <a:gd name="connsiteX290" fmla="*/ 1627363 w 2104195"/>
              <a:gd name="connsiteY290" fmla="*/ 71807 h 142807"/>
              <a:gd name="connsiteX291" fmla="*/ 1609613 w 2104195"/>
              <a:gd name="connsiteY291" fmla="*/ 53596 h 142807"/>
              <a:gd name="connsiteX292" fmla="*/ 1655833 w 2104195"/>
              <a:gd name="connsiteY292" fmla="*/ 71577 h 142807"/>
              <a:gd name="connsiteX293" fmla="*/ 1693868 w 2104195"/>
              <a:gd name="connsiteY293" fmla="*/ 35730 h 142807"/>
              <a:gd name="connsiteX294" fmla="*/ 1730867 w 2104195"/>
              <a:gd name="connsiteY294" fmla="*/ 71577 h 142807"/>
              <a:gd name="connsiteX295" fmla="*/ 1693868 w 2104195"/>
              <a:gd name="connsiteY295" fmla="*/ 108230 h 142807"/>
              <a:gd name="connsiteX296" fmla="*/ 1655833 w 2104195"/>
              <a:gd name="connsiteY296" fmla="*/ 71577 h 142807"/>
              <a:gd name="connsiteX297" fmla="*/ 1693523 w 2104195"/>
              <a:gd name="connsiteY297" fmla="*/ 53596 h 142807"/>
              <a:gd name="connsiteX298" fmla="*/ 1675542 w 2104195"/>
              <a:gd name="connsiteY298" fmla="*/ 71807 h 142807"/>
              <a:gd name="connsiteX299" fmla="*/ 1693523 w 2104195"/>
              <a:gd name="connsiteY299" fmla="*/ 90365 h 142807"/>
              <a:gd name="connsiteX300" fmla="*/ 1711273 w 2104195"/>
              <a:gd name="connsiteY300" fmla="*/ 71807 h 142807"/>
              <a:gd name="connsiteX301" fmla="*/ 1693523 w 2104195"/>
              <a:gd name="connsiteY301" fmla="*/ 53596 h 142807"/>
              <a:gd name="connsiteX302" fmla="*/ 1768788 w 2104195"/>
              <a:gd name="connsiteY302" fmla="*/ 108230 h 142807"/>
              <a:gd name="connsiteX303" fmla="*/ 1742163 w 2104195"/>
              <a:gd name="connsiteY303" fmla="*/ 80452 h 142807"/>
              <a:gd name="connsiteX304" fmla="*/ 1742163 w 2104195"/>
              <a:gd name="connsiteY304" fmla="*/ 17058 h 142807"/>
              <a:gd name="connsiteX305" fmla="*/ 1761411 w 2104195"/>
              <a:gd name="connsiteY305" fmla="*/ 17058 h 142807"/>
              <a:gd name="connsiteX306" fmla="*/ 1761411 w 2104195"/>
              <a:gd name="connsiteY306" fmla="*/ 37229 h 142807"/>
              <a:gd name="connsiteX307" fmla="*/ 1786423 w 2104195"/>
              <a:gd name="connsiteY307" fmla="*/ 37229 h 142807"/>
              <a:gd name="connsiteX308" fmla="*/ 1786423 w 2104195"/>
              <a:gd name="connsiteY308" fmla="*/ 53596 h 142807"/>
              <a:gd name="connsiteX309" fmla="*/ 1761411 w 2104195"/>
              <a:gd name="connsiteY309" fmla="*/ 53596 h 142807"/>
              <a:gd name="connsiteX310" fmla="*/ 1761411 w 2104195"/>
              <a:gd name="connsiteY310" fmla="*/ 79530 h 142807"/>
              <a:gd name="connsiteX311" fmla="*/ 1772937 w 2104195"/>
              <a:gd name="connsiteY311" fmla="*/ 90710 h 142807"/>
              <a:gd name="connsiteX312" fmla="*/ 1787229 w 2104195"/>
              <a:gd name="connsiteY312" fmla="*/ 86676 h 142807"/>
              <a:gd name="connsiteX313" fmla="*/ 1787229 w 2104195"/>
              <a:gd name="connsiteY313" fmla="*/ 103388 h 142807"/>
              <a:gd name="connsiteX314" fmla="*/ 1769018 w 2104195"/>
              <a:gd name="connsiteY314" fmla="*/ 108230 h 142807"/>
              <a:gd name="connsiteX315" fmla="*/ 1818465 w 2104195"/>
              <a:gd name="connsiteY315" fmla="*/ 99009 h 142807"/>
              <a:gd name="connsiteX316" fmla="*/ 1818465 w 2104195"/>
              <a:gd name="connsiteY316" fmla="*/ 141425 h 142807"/>
              <a:gd name="connsiteX317" fmla="*/ 1799332 w 2104195"/>
              <a:gd name="connsiteY317" fmla="*/ 141425 h 142807"/>
              <a:gd name="connsiteX318" fmla="*/ 1799332 w 2104195"/>
              <a:gd name="connsiteY318" fmla="*/ 37229 h 142807"/>
              <a:gd name="connsiteX319" fmla="*/ 1818465 w 2104195"/>
              <a:gd name="connsiteY319" fmla="*/ 37229 h 142807"/>
              <a:gd name="connsiteX320" fmla="*/ 1818465 w 2104195"/>
              <a:gd name="connsiteY320" fmla="*/ 45067 h 142807"/>
              <a:gd name="connsiteX321" fmla="*/ 1839212 w 2104195"/>
              <a:gd name="connsiteY321" fmla="*/ 35846 h 142807"/>
              <a:gd name="connsiteX322" fmla="*/ 1873906 w 2104195"/>
              <a:gd name="connsiteY322" fmla="*/ 71807 h 142807"/>
              <a:gd name="connsiteX323" fmla="*/ 1839212 w 2104195"/>
              <a:gd name="connsiteY323" fmla="*/ 108345 h 142807"/>
              <a:gd name="connsiteX324" fmla="*/ 1818465 w 2104195"/>
              <a:gd name="connsiteY324" fmla="*/ 99124 h 142807"/>
              <a:gd name="connsiteX325" fmla="*/ 1836561 w 2104195"/>
              <a:gd name="connsiteY325" fmla="*/ 53711 h 142807"/>
              <a:gd name="connsiteX326" fmla="*/ 1818465 w 2104195"/>
              <a:gd name="connsiteY326" fmla="*/ 71807 h 142807"/>
              <a:gd name="connsiteX327" fmla="*/ 1836561 w 2104195"/>
              <a:gd name="connsiteY327" fmla="*/ 90479 h 142807"/>
              <a:gd name="connsiteX328" fmla="*/ 1854311 w 2104195"/>
              <a:gd name="connsiteY328" fmla="*/ 71807 h 142807"/>
              <a:gd name="connsiteX329" fmla="*/ 1836561 w 2104195"/>
              <a:gd name="connsiteY329" fmla="*/ 53711 h 142807"/>
              <a:gd name="connsiteX330" fmla="*/ 1906870 w 2104195"/>
              <a:gd name="connsiteY330" fmla="*/ 106961 h 142807"/>
              <a:gd name="connsiteX331" fmla="*/ 1887737 w 2104195"/>
              <a:gd name="connsiteY331" fmla="*/ 106961 h 142807"/>
              <a:gd name="connsiteX332" fmla="*/ 1887737 w 2104195"/>
              <a:gd name="connsiteY332" fmla="*/ 37344 h 142807"/>
              <a:gd name="connsiteX333" fmla="*/ 1906870 w 2104195"/>
              <a:gd name="connsiteY333" fmla="*/ 37344 h 142807"/>
              <a:gd name="connsiteX334" fmla="*/ 1906870 w 2104195"/>
              <a:gd name="connsiteY334" fmla="*/ 49908 h 142807"/>
              <a:gd name="connsiteX335" fmla="*/ 1931075 w 2104195"/>
              <a:gd name="connsiteY335" fmla="*/ 35961 h 142807"/>
              <a:gd name="connsiteX336" fmla="*/ 1931075 w 2104195"/>
              <a:gd name="connsiteY336" fmla="*/ 57054 h 142807"/>
              <a:gd name="connsiteX337" fmla="*/ 1906870 w 2104195"/>
              <a:gd name="connsiteY337" fmla="*/ 76533 h 142807"/>
              <a:gd name="connsiteX338" fmla="*/ 1906870 w 2104195"/>
              <a:gd name="connsiteY338" fmla="*/ 106961 h 142807"/>
              <a:gd name="connsiteX339" fmla="*/ 1938567 w 2104195"/>
              <a:gd name="connsiteY339" fmla="*/ 16713 h 142807"/>
              <a:gd name="connsiteX340" fmla="*/ 1949171 w 2104195"/>
              <a:gd name="connsiteY340" fmla="*/ 5763 h 142807"/>
              <a:gd name="connsiteX341" fmla="*/ 1956317 w 2104195"/>
              <a:gd name="connsiteY341" fmla="*/ 8414 h 142807"/>
              <a:gd name="connsiteX342" fmla="*/ 1966805 w 2104195"/>
              <a:gd name="connsiteY342" fmla="*/ 16482 h 142807"/>
              <a:gd name="connsiteX343" fmla="*/ 1956432 w 2104195"/>
              <a:gd name="connsiteY343" fmla="*/ 24666 h 142807"/>
              <a:gd name="connsiteX344" fmla="*/ 1949055 w 2104195"/>
              <a:gd name="connsiteY344" fmla="*/ 27317 h 142807"/>
              <a:gd name="connsiteX345" fmla="*/ 1938451 w 2104195"/>
              <a:gd name="connsiteY345" fmla="*/ 16828 h 142807"/>
              <a:gd name="connsiteX346" fmla="*/ 1941218 w 2104195"/>
              <a:gd name="connsiteY346" fmla="*/ 37344 h 142807"/>
              <a:gd name="connsiteX347" fmla="*/ 1960466 w 2104195"/>
              <a:gd name="connsiteY347" fmla="*/ 37344 h 142807"/>
              <a:gd name="connsiteX348" fmla="*/ 1960466 w 2104195"/>
              <a:gd name="connsiteY348" fmla="*/ 106961 h 142807"/>
              <a:gd name="connsiteX349" fmla="*/ 1941218 w 2104195"/>
              <a:gd name="connsiteY349" fmla="*/ 106961 h 142807"/>
              <a:gd name="connsiteX350" fmla="*/ 1941218 w 2104195"/>
              <a:gd name="connsiteY350" fmla="*/ 37344 h 142807"/>
              <a:gd name="connsiteX351" fmla="*/ 1998156 w 2104195"/>
              <a:gd name="connsiteY351" fmla="*/ 106961 h 142807"/>
              <a:gd name="connsiteX352" fmla="*/ 1979023 w 2104195"/>
              <a:gd name="connsiteY352" fmla="*/ 106961 h 142807"/>
              <a:gd name="connsiteX353" fmla="*/ 1979023 w 2104195"/>
              <a:gd name="connsiteY353" fmla="*/ 37344 h 142807"/>
              <a:gd name="connsiteX354" fmla="*/ 1998156 w 2104195"/>
              <a:gd name="connsiteY354" fmla="*/ 37344 h 142807"/>
              <a:gd name="connsiteX355" fmla="*/ 1998156 w 2104195"/>
              <a:gd name="connsiteY355" fmla="*/ 45643 h 142807"/>
              <a:gd name="connsiteX356" fmla="*/ 2019249 w 2104195"/>
              <a:gd name="connsiteY356" fmla="*/ 35961 h 142807"/>
              <a:gd name="connsiteX357" fmla="*/ 2045067 w 2104195"/>
              <a:gd name="connsiteY357" fmla="*/ 64431 h 142807"/>
              <a:gd name="connsiteX358" fmla="*/ 2045067 w 2104195"/>
              <a:gd name="connsiteY358" fmla="*/ 106961 h 142807"/>
              <a:gd name="connsiteX359" fmla="*/ 2025703 w 2104195"/>
              <a:gd name="connsiteY359" fmla="*/ 106961 h 142807"/>
              <a:gd name="connsiteX360" fmla="*/ 2025703 w 2104195"/>
              <a:gd name="connsiteY360" fmla="*/ 69041 h 142807"/>
              <a:gd name="connsiteX361" fmla="*/ 2013370 w 2104195"/>
              <a:gd name="connsiteY361" fmla="*/ 54288 h 142807"/>
              <a:gd name="connsiteX362" fmla="*/ 1998041 w 2104195"/>
              <a:gd name="connsiteY362" fmla="*/ 71807 h 142807"/>
              <a:gd name="connsiteX363" fmla="*/ 1998041 w 2104195"/>
              <a:gd name="connsiteY363" fmla="*/ 106961 h 142807"/>
              <a:gd name="connsiteX364" fmla="*/ 2085754 w 2104195"/>
              <a:gd name="connsiteY364" fmla="*/ 108345 h 142807"/>
              <a:gd name="connsiteX365" fmla="*/ 2059129 w 2104195"/>
              <a:gd name="connsiteY365" fmla="*/ 80567 h 142807"/>
              <a:gd name="connsiteX366" fmla="*/ 2059129 w 2104195"/>
              <a:gd name="connsiteY366" fmla="*/ 17174 h 142807"/>
              <a:gd name="connsiteX367" fmla="*/ 2078378 w 2104195"/>
              <a:gd name="connsiteY367" fmla="*/ 17174 h 142807"/>
              <a:gd name="connsiteX368" fmla="*/ 2078378 w 2104195"/>
              <a:gd name="connsiteY368" fmla="*/ 37344 h 142807"/>
              <a:gd name="connsiteX369" fmla="*/ 2103389 w 2104195"/>
              <a:gd name="connsiteY369" fmla="*/ 37344 h 142807"/>
              <a:gd name="connsiteX370" fmla="*/ 2103389 w 2104195"/>
              <a:gd name="connsiteY370" fmla="*/ 53711 h 142807"/>
              <a:gd name="connsiteX371" fmla="*/ 2078378 w 2104195"/>
              <a:gd name="connsiteY371" fmla="*/ 53711 h 142807"/>
              <a:gd name="connsiteX372" fmla="*/ 2078378 w 2104195"/>
              <a:gd name="connsiteY372" fmla="*/ 79645 h 142807"/>
              <a:gd name="connsiteX373" fmla="*/ 2089904 w 2104195"/>
              <a:gd name="connsiteY373" fmla="*/ 90825 h 142807"/>
              <a:gd name="connsiteX374" fmla="*/ 2104196 w 2104195"/>
              <a:gd name="connsiteY374" fmla="*/ 86791 h 142807"/>
              <a:gd name="connsiteX375" fmla="*/ 2104196 w 2104195"/>
              <a:gd name="connsiteY375" fmla="*/ 103504 h 142807"/>
              <a:gd name="connsiteX376" fmla="*/ 2085985 w 2104195"/>
              <a:gd name="connsiteY376" fmla="*/ 108345 h 14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</a:cxnLst>
            <a:rect l="l" t="t" r="r" b="b"/>
            <a:pathLst>
              <a:path w="2104195" h="142807">
                <a:moveTo>
                  <a:pt x="20055" y="49216"/>
                </a:moveTo>
                <a:lnTo>
                  <a:pt x="20055" y="106616"/>
                </a:lnTo>
                <a:lnTo>
                  <a:pt x="0" y="106616"/>
                </a:lnTo>
                <a:lnTo>
                  <a:pt x="0" y="0"/>
                </a:lnTo>
                <a:lnTo>
                  <a:pt x="55671" y="60512"/>
                </a:lnTo>
                <a:lnTo>
                  <a:pt x="110420" y="0"/>
                </a:lnTo>
                <a:lnTo>
                  <a:pt x="110420" y="106616"/>
                </a:lnTo>
                <a:lnTo>
                  <a:pt x="90364" y="106616"/>
                </a:lnTo>
                <a:lnTo>
                  <a:pt x="90364" y="49908"/>
                </a:lnTo>
                <a:lnTo>
                  <a:pt x="55210" y="88635"/>
                </a:lnTo>
                <a:lnTo>
                  <a:pt x="19940" y="49216"/>
                </a:lnTo>
                <a:close/>
                <a:moveTo>
                  <a:pt x="180152" y="98663"/>
                </a:moveTo>
                <a:cubicBezTo>
                  <a:pt x="175196" y="104426"/>
                  <a:pt x="167935" y="107884"/>
                  <a:pt x="159521" y="107884"/>
                </a:cubicBezTo>
                <a:cubicBezTo>
                  <a:pt x="139235" y="107884"/>
                  <a:pt x="124827" y="92669"/>
                  <a:pt x="124827" y="71922"/>
                </a:cubicBezTo>
                <a:cubicBezTo>
                  <a:pt x="124827" y="51176"/>
                  <a:pt x="139120" y="35385"/>
                  <a:pt x="159521" y="35385"/>
                </a:cubicBezTo>
                <a:cubicBezTo>
                  <a:pt x="167935" y="35385"/>
                  <a:pt x="175196" y="38843"/>
                  <a:pt x="180152" y="44837"/>
                </a:cubicBezTo>
                <a:lnTo>
                  <a:pt x="180152" y="36768"/>
                </a:lnTo>
                <a:lnTo>
                  <a:pt x="199516" y="36768"/>
                </a:lnTo>
                <a:lnTo>
                  <a:pt x="199516" y="106385"/>
                </a:lnTo>
                <a:lnTo>
                  <a:pt x="180152" y="106385"/>
                </a:lnTo>
                <a:lnTo>
                  <a:pt x="180152" y="98548"/>
                </a:lnTo>
                <a:close/>
                <a:moveTo>
                  <a:pt x="144652" y="72038"/>
                </a:moveTo>
                <a:cubicBezTo>
                  <a:pt x="144652" y="82526"/>
                  <a:pt x="152144" y="90134"/>
                  <a:pt x="162172" y="90134"/>
                </a:cubicBezTo>
                <a:cubicBezTo>
                  <a:pt x="172199" y="90134"/>
                  <a:pt x="180152" y="82642"/>
                  <a:pt x="180152" y="72038"/>
                </a:cubicBezTo>
                <a:cubicBezTo>
                  <a:pt x="180152" y="61434"/>
                  <a:pt x="172545" y="53366"/>
                  <a:pt x="162172" y="53366"/>
                </a:cubicBezTo>
                <a:cubicBezTo>
                  <a:pt x="151798" y="53366"/>
                  <a:pt x="144652" y="61203"/>
                  <a:pt x="144652" y="72038"/>
                </a:cubicBezTo>
                <a:close/>
                <a:moveTo>
                  <a:pt x="237321" y="106616"/>
                </a:moveTo>
                <a:lnTo>
                  <a:pt x="218188" y="106616"/>
                </a:lnTo>
                <a:lnTo>
                  <a:pt x="218188" y="36999"/>
                </a:lnTo>
                <a:lnTo>
                  <a:pt x="237321" y="36999"/>
                </a:lnTo>
                <a:lnTo>
                  <a:pt x="237321" y="45297"/>
                </a:lnTo>
                <a:cubicBezTo>
                  <a:pt x="242393" y="39304"/>
                  <a:pt x="249539" y="35616"/>
                  <a:pt x="258414" y="35616"/>
                </a:cubicBezTo>
                <a:cubicBezTo>
                  <a:pt x="274551" y="35616"/>
                  <a:pt x="284232" y="47948"/>
                  <a:pt x="284232" y="64085"/>
                </a:cubicBezTo>
                <a:lnTo>
                  <a:pt x="284232" y="106616"/>
                </a:lnTo>
                <a:lnTo>
                  <a:pt x="264869" y="106616"/>
                </a:lnTo>
                <a:lnTo>
                  <a:pt x="264869" y="68696"/>
                </a:lnTo>
                <a:cubicBezTo>
                  <a:pt x="264869" y="59474"/>
                  <a:pt x="260950" y="53942"/>
                  <a:pt x="252536" y="53942"/>
                </a:cubicBezTo>
                <a:cubicBezTo>
                  <a:pt x="243084" y="53942"/>
                  <a:pt x="237206" y="61779"/>
                  <a:pt x="237206" y="71462"/>
                </a:cubicBezTo>
                <a:lnTo>
                  <a:pt x="237206" y="106616"/>
                </a:lnTo>
                <a:close/>
                <a:moveTo>
                  <a:pt x="351660" y="98778"/>
                </a:moveTo>
                <a:cubicBezTo>
                  <a:pt x="346704" y="104541"/>
                  <a:pt x="339442" y="107999"/>
                  <a:pt x="331028" y="107999"/>
                </a:cubicBezTo>
                <a:cubicBezTo>
                  <a:pt x="310742" y="107999"/>
                  <a:pt x="296335" y="92785"/>
                  <a:pt x="296335" y="72038"/>
                </a:cubicBezTo>
                <a:cubicBezTo>
                  <a:pt x="296335" y="51291"/>
                  <a:pt x="310627" y="35500"/>
                  <a:pt x="331028" y="35500"/>
                </a:cubicBezTo>
                <a:cubicBezTo>
                  <a:pt x="339442" y="35500"/>
                  <a:pt x="346704" y="38958"/>
                  <a:pt x="351660" y="44952"/>
                </a:cubicBezTo>
                <a:lnTo>
                  <a:pt x="351660" y="36884"/>
                </a:lnTo>
                <a:lnTo>
                  <a:pt x="371024" y="36884"/>
                </a:lnTo>
                <a:lnTo>
                  <a:pt x="371024" y="106501"/>
                </a:lnTo>
                <a:lnTo>
                  <a:pt x="351660" y="106501"/>
                </a:lnTo>
                <a:lnTo>
                  <a:pt x="351660" y="98663"/>
                </a:lnTo>
                <a:close/>
                <a:moveTo>
                  <a:pt x="316159" y="72153"/>
                </a:moveTo>
                <a:cubicBezTo>
                  <a:pt x="316159" y="82642"/>
                  <a:pt x="323652" y="90249"/>
                  <a:pt x="333679" y="90249"/>
                </a:cubicBezTo>
                <a:cubicBezTo>
                  <a:pt x="343707" y="90249"/>
                  <a:pt x="351660" y="82757"/>
                  <a:pt x="351660" y="72153"/>
                </a:cubicBezTo>
                <a:cubicBezTo>
                  <a:pt x="351660" y="61549"/>
                  <a:pt x="344053" y="53481"/>
                  <a:pt x="333679" y="53481"/>
                </a:cubicBezTo>
                <a:cubicBezTo>
                  <a:pt x="323306" y="53481"/>
                  <a:pt x="316159" y="61319"/>
                  <a:pt x="316159" y="72153"/>
                </a:cubicBezTo>
                <a:close/>
                <a:moveTo>
                  <a:pt x="421277" y="142693"/>
                </a:moveTo>
                <a:cubicBezTo>
                  <a:pt x="411365" y="142693"/>
                  <a:pt x="402029" y="140156"/>
                  <a:pt x="393269" y="134970"/>
                </a:cubicBezTo>
                <a:lnTo>
                  <a:pt x="393269" y="116067"/>
                </a:lnTo>
                <a:cubicBezTo>
                  <a:pt x="401568" y="122522"/>
                  <a:pt x="411365" y="125634"/>
                  <a:pt x="420125" y="125634"/>
                </a:cubicBezTo>
                <a:cubicBezTo>
                  <a:pt x="432688" y="125634"/>
                  <a:pt x="440180" y="119180"/>
                  <a:pt x="440180" y="107077"/>
                </a:cubicBezTo>
                <a:lnTo>
                  <a:pt x="440180" y="99009"/>
                </a:lnTo>
                <a:cubicBezTo>
                  <a:pt x="435108" y="104657"/>
                  <a:pt x="427847" y="108114"/>
                  <a:pt x="419548" y="108114"/>
                </a:cubicBezTo>
                <a:cubicBezTo>
                  <a:pt x="399263" y="108114"/>
                  <a:pt x="384855" y="92785"/>
                  <a:pt x="384855" y="72038"/>
                </a:cubicBezTo>
                <a:cubicBezTo>
                  <a:pt x="384855" y="51291"/>
                  <a:pt x="399263" y="35730"/>
                  <a:pt x="419548" y="35730"/>
                </a:cubicBezTo>
                <a:cubicBezTo>
                  <a:pt x="427847" y="35730"/>
                  <a:pt x="434993" y="39189"/>
                  <a:pt x="440180" y="44952"/>
                </a:cubicBezTo>
                <a:lnTo>
                  <a:pt x="440180" y="37114"/>
                </a:lnTo>
                <a:lnTo>
                  <a:pt x="459544" y="37114"/>
                </a:lnTo>
                <a:lnTo>
                  <a:pt x="459544" y="106040"/>
                </a:lnTo>
                <a:cubicBezTo>
                  <a:pt x="459544" y="129207"/>
                  <a:pt x="444790" y="142693"/>
                  <a:pt x="421392" y="142693"/>
                </a:cubicBezTo>
                <a:close/>
                <a:moveTo>
                  <a:pt x="422084" y="53481"/>
                </a:moveTo>
                <a:cubicBezTo>
                  <a:pt x="411941" y="53481"/>
                  <a:pt x="404564" y="61319"/>
                  <a:pt x="404564" y="72153"/>
                </a:cubicBezTo>
                <a:cubicBezTo>
                  <a:pt x="404564" y="82988"/>
                  <a:pt x="412056" y="90249"/>
                  <a:pt x="422084" y="90249"/>
                </a:cubicBezTo>
                <a:cubicBezTo>
                  <a:pt x="432112" y="90249"/>
                  <a:pt x="440065" y="82757"/>
                  <a:pt x="440065" y="72153"/>
                </a:cubicBezTo>
                <a:cubicBezTo>
                  <a:pt x="440065" y="61549"/>
                  <a:pt x="432457" y="53481"/>
                  <a:pt x="422084" y="53481"/>
                </a:cubicBezTo>
                <a:close/>
                <a:moveTo>
                  <a:pt x="475334" y="16482"/>
                </a:moveTo>
                <a:cubicBezTo>
                  <a:pt x="475334" y="10488"/>
                  <a:pt x="480060" y="5532"/>
                  <a:pt x="485938" y="5532"/>
                </a:cubicBezTo>
                <a:cubicBezTo>
                  <a:pt x="488704" y="5532"/>
                  <a:pt x="490894" y="6339"/>
                  <a:pt x="493084" y="8184"/>
                </a:cubicBezTo>
                <a:lnTo>
                  <a:pt x="503573" y="16251"/>
                </a:lnTo>
                <a:lnTo>
                  <a:pt x="493200" y="24435"/>
                </a:lnTo>
                <a:cubicBezTo>
                  <a:pt x="491010" y="26049"/>
                  <a:pt x="488589" y="27086"/>
                  <a:pt x="485823" y="27086"/>
                </a:cubicBezTo>
                <a:cubicBezTo>
                  <a:pt x="479830" y="27086"/>
                  <a:pt x="475219" y="22361"/>
                  <a:pt x="475219" y="16598"/>
                </a:cubicBezTo>
                <a:close/>
                <a:moveTo>
                  <a:pt x="477985" y="37114"/>
                </a:moveTo>
                <a:lnTo>
                  <a:pt x="497234" y="37114"/>
                </a:lnTo>
                <a:lnTo>
                  <a:pt x="497234" y="106731"/>
                </a:lnTo>
                <a:lnTo>
                  <a:pt x="477985" y="106731"/>
                </a:lnTo>
                <a:lnTo>
                  <a:pt x="477985" y="37114"/>
                </a:lnTo>
                <a:close/>
                <a:moveTo>
                  <a:pt x="534924" y="106731"/>
                </a:moveTo>
                <a:lnTo>
                  <a:pt x="515791" y="106731"/>
                </a:lnTo>
                <a:lnTo>
                  <a:pt x="515791" y="37114"/>
                </a:lnTo>
                <a:lnTo>
                  <a:pt x="534924" y="37114"/>
                </a:lnTo>
                <a:lnTo>
                  <a:pt x="534924" y="45413"/>
                </a:lnTo>
                <a:cubicBezTo>
                  <a:pt x="539996" y="39419"/>
                  <a:pt x="547142" y="35730"/>
                  <a:pt x="556017" y="35730"/>
                </a:cubicBezTo>
                <a:cubicBezTo>
                  <a:pt x="572153" y="35730"/>
                  <a:pt x="581835" y="48063"/>
                  <a:pt x="581835" y="64200"/>
                </a:cubicBezTo>
                <a:lnTo>
                  <a:pt x="581835" y="106731"/>
                </a:lnTo>
                <a:lnTo>
                  <a:pt x="562472" y="106731"/>
                </a:lnTo>
                <a:lnTo>
                  <a:pt x="562472" y="68810"/>
                </a:lnTo>
                <a:cubicBezTo>
                  <a:pt x="562472" y="59589"/>
                  <a:pt x="558552" y="54057"/>
                  <a:pt x="550139" y="54057"/>
                </a:cubicBezTo>
                <a:cubicBezTo>
                  <a:pt x="540687" y="54057"/>
                  <a:pt x="534809" y="61895"/>
                  <a:pt x="534809" y="71577"/>
                </a:cubicBezTo>
                <a:lnTo>
                  <a:pt x="534809" y="106731"/>
                </a:lnTo>
                <a:close/>
                <a:moveTo>
                  <a:pt x="630475" y="142693"/>
                </a:moveTo>
                <a:cubicBezTo>
                  <a:pt x="620563" y="142693"/>
                  <a:pt x="611226" y="140156"/>
                  <a:pt x="602467" y="134970"/>
                </a:cubicBezTo>
                <a:lnTo>
                  <a:pt x="602467" y="116067"/>
                </a:lnTo>
                <a:cubicBezTo>
                  <a:pt x="610765" y="122522"/>
                  <a:pt x="620563" y="125634"/>
                  <a:pt x="629322" y="125634"/>
                </a:cubicBezTo>
                <a:cubicBezTo>
                  <a:pt x="641886" y="125634"/>
                  <a:pt x="649378" y="119180"/>
                  <a:pt x="649378" y="107077"/>
                </a:cubicBezTo>
                <a:lnTo>
                  <a:pt x="649378" y="99009"/>
                </a:lnTo>
                <a:cubicBezTo>
                  <a:pt x="644306" y="104657"/>
                  <a:pt x="637045" y="108114"/>
                  <a:pt x="628746" y="108114"/>
                </a:cubicBezTo>
                <a:cubicBezTo>
                  <a:pt x="608460" y="108114"/>
                  <a:pt x="594053" y="92785"/>
                  <a:pt x="594053" y="72038"/>
                </a:cubicBezTo>
                <a:cubicBezTo>
                  <a:pt x="594053" y="51291"/>
                  <a:pt x="608460" y="35730"/>
                  <a:pt x="628746" y="35730"/>
                </a:cubicBezTo>
                <a:cubicBezTo>
                  <a:pt x="637045" y="35730"/>
                  <a:pt x="644191" y="39189"/>
                  <a:pt x="649378" y="44952"/>
                </a:cubicBezTo>
                <a:lnTo>
                  <a:pt x="649378" y="37114"/>
                </a:lnTo>
                <a:lnTo>
                  <a:pt x="668741" y="37114"/>
                </a:lnTo>
                <a:lnTo>
                  <a:pt x="668741" y="106040"/>
                </a:lnTo>
                <a:cubicBezTo>
                  <a:pt x="668741" y="129207"/>
                  <a:pt x="653988" y="142693"/>
                  <a:pt x="630590" y="142693"/>
                </a:cubicBezTo>
                <a:close/>
                <a:moveTo>
                  <a:pt x="631282" y="53481"/>
                </a:moveTo>
                <a:cubicBezTo>
                  <a:pt x="621139" y="53481"/>
                  <a:pt x="613762" y="61319"/>
                  <a:pt x="613762" y="72153"/>
                </a:cubicBezTo>
                <a:cubicBezTo>
                  <a:pt x="613762" y="82988"/>
                  <a:pt x="621254" y="90249"/>
                  <a:pt x="631282" y="90249"/>
                </a:cubicBezTo>
                <a:cubicBezTo>
                  <a:pt x="641310" y="90249"/>
                  <a:pt x="649263" y="82757"/>
                  <a:pt x="649263" y="72153"/>
                </a:cubicBezTo>
                <a:cubicBezTo>
                  <a:pt x="649263" y="61549"/>
                  <a:pt x="641655" y="53481"/>
                  <a:pt x="631282" y="53481"/>
                </a:cubicBezTo>
                <a:close/>
                <a:moveTo>
                  <a:pt x="743315" y="108114"/>
                </a:moveTo>
                <a:cubicBezTo>
                  <a:pt x="726718" y="108114"/>
                  <a:pt x="716690" y="100046"/>
                  <a:pt x="716690" y="80336"/>
                </a:cubicBezTo>
                <a:lnTo>
                  <a:pt x="716690" y="16943"/>
                </a:lnTo>
                <a:lnTo>
                  <a:pt x="735938" y="16943"/>
                </a:lnTo>
                <a:lnTo>
                  <a:pt x="735938" y="37114"/>
                </a:lnTo>
                <a:lnTo>
                  <a:pt x="760950" y="37114"/>
                </a:lnTo>
                <a:lnTo>
                  <a:pt x="760950" y="53481"/>
                </a:lnTo>
                <a:lnTo>
                  <a:pt x="735938" y="53481"/>
                </a:lnTo>
                <a:lnTo>
                  <a:pt x="735938" y="79415"/>
                </a:lnTo>
                <a:cubicBezTo>
                  <a:pt x="735938" y="87252"/>
                  <a:pt x="740895" y="90595"/>
                  <a:pt x="747464" y="90595"/>
                </a:cubicBezTo>
                <a:cubicBezTo>
                  <a:pt x="752536" y="90595"/>
                  <a:pt x="757377" y="89327"/>
                  <a:pt x="761757" y="86561"/>
                </a:cubicBezTo>
                <a:lnTo>
                  <a:pt x="761757" y="103274"/>
                </a:lnTo>
                <a:cubicBezTo>
                  <a:pt x="756801" y="106616"/>
                  <a:pt x="750461" y="108114"/>
                  <a:pt x="743546" y="108114"/>
                </a:cubicBezTo>
                <a:close/>
                <a:moveTo>
                  <a:pt x="792993" y="106731"/>
                </a:moveTo>
                <a:lnTo>
                  <a:pt x="773859" y="106731"/>
                </a:lnTo>
                <a:lnTo>
                  <a:pt x="773859" y="2997"/>
                </a:lnTo>
                <a:lnTo>
                  <a:pt x="792993" y="2997"/>
                </a:lnTo>
                <a:lnTo>
                  <a:pt x="792993" y="45297"/>
                </a:lnTo>
                <a:cubicBezTo>
                  <a:pt x="798064" y="39304"/>
                  <a:pt x="805210" y="35616"/>
                  <a:pt x="814085" y="35616"/>
                </a:cubicBezTo>
                <a:cubicBezTo>
                  <a:pt x="830221" y="35616"/>
                  <a:pt x="839903" y="47948"/>
                  <a:pt x="839903" y="64085"/>
                </a:cubicBezTo>
                <a:lnTo>
                  <a:pt x="839903" y="106616"/>
                </a:lnTo>
                <a:lnTo>
                  <a:pt x="820540" y="106616"/>
                </a:lnTo>
                <a:lnTo>
                  <a:pt x="820540" y="68696"/>
                </a:lnTo>
                <a:cubicBezTo>
                  <a:pt x="820540" y="59474"/>
                  <a:pt x="816621" y="53942"/>
                  <a:pt x="808207" y="53942"/>
                </a:cubicBezTo>
                <a:cubicBezTo>
                  <a:pt x="798756" y="53942"/>
                  <a:pt x="792877" y="61779"/>
                  <a:pt x="792877" y="71462"/>
                </a:cubicBezTo>
                <a:lnTo>
                  <a:pt x="792877" y="106616"/>
                </a:lnTo>
                <a:close/>
                <a:moveTo>
                  <a:pt x="852006" y="72614"/>
                </a:moveTo>
                <a:cubicBezTo>
                  <a:pt x="852006" y="51291"/>
                  <a:pt x="866298" y="35730"/>
                  <a:pt x="887621" y="35730"/>
                </a:cubicBezTo>
                <a:cubicBezTo>
                  <a:pt x="907792" y="35730"/>
                  <a:pt x="921738" y="50138"/>
                  <a:pt x="921738" y="70194"/>
                </a:cubicBezTo>
                <a:cubicBezTo>
                  <a:pt x="921738" y="72960"/>
                  <a:pt x="921623" y="75611"/>
                  <a:pt x="921277" y="78262"/>
                </a:cubicBezTo>
                <a:lnTo>
                  <a:pt x="872637" y="78262"/>
                </a:lnTo>
                <a:cubicBezTo>
                  <a:pt x="875173" y="86791"/>
                  <a:pt x="882780" y="92093"/>
                  <a:pt x="892923" y="92093"/>
                </a:cubicBezTo>
                <a:cubicBezTo>
                  <a:pt x="900992" y="92093"/>
                  <a:pt x="908714" y="90018"/>
                  <a:pt x="915975" y="85754"/>
                </a:cubicBezTo>
                <a:lnTo>
                  <a:pt x="915975" y="101775"/>
                </a:lnTo>
                <a:cubicBezTo>
                  <a:pt x="908253" y="106155"/>
                  <a:pt x="899608" y="108230"/>
                  <a:pt x="890849" y="108230"/>
                </a:cubicBezTo>
                <a:cubicBezTo>
                  <a:pt x="868834" y="108230"/>
                  <a:pt x="851890" y="94629"/>
                  <a:pt x="851890" y="72729"/>
                </a:cubicBezTo>
                <a:close/>
                <a:moveTo>
                  <a:pt x="902144" y="65237"/>
                </a:moveTo>
                <a:cubicBezTo>
                  <a:pt x="901222" y="57054"/>
                  <a:pt x="896150" y="50830"/>
                  <a:pt x="887621" y="50830"/>
                </a:cubicBezTo>
                <a:cubicBezTo>
                  <a:pt x="879092" y="50830"/>
                  <a:pt x="873790" y="56939"/>
                  <a:pt x="872176" y="65237"/>
                </a:cubicBezTo>
                <a:lnTo>
                  <a:pt x="902144" y="65237"/>
                </a:lnTo>
                <a:close/>
                <a:moveTo>
                  <a:pt x="933034" y="16482"/>
                </a:moveTo>
                <a:cubicBezTo>
                  <a:pt x="933034" y="10488"/>
                  <a:pt x="937760" y="5532"/>
                  <a:pt x="943638" y="5532"/>
                </a:cubicBezTo>
                <a:cubicBezTo>
                  <a:pt x="946404" y="5532"/>
                  <a:pt x="948594" y="6339"/>
                  <a:pt x="950784" y="8184"/>
                </a:cubicBezTo>
                <a:lnTo>
                  <a:pt x="961273" y="16251"/>
                </a:lnTo>
                <a:lnTo>
                  <a:pt x="950899" y="24435"/>
                </a:lnTo>
                <a:cubicBezTo>
                  <a:pt x="948709" y="26049"/>
                  <a:pt x="946289" y="27086"/>
                  <a:pt x="943523" y="27086"/>
                </a:cubicBezTo>
                <a:cubicBezTo>
                  <a:pt x="937529" y="27086"/>
                  <a:pt x="932919" y="22361"/>
                  <a:pt x="932919" y="16598"/>
                </a:cubicBezTo>
                <a:close/>
                <a:moveTo>
                  <a:pt x="935685" y="37114"/>
                </a:moveTo>
                <a:lnTo>
                  <a:pt x="954933" y="37114"/>
                </a:lnTo>
                <a:lnTo>
                  <a:pt x="954933" y="106731"/>
                </a:lnTo>
                <a:lnTo>
                  <a:pt x="935685" y="106731"/>
                </a:lnTo>
                <a:lnTo>
                  <a:pt x="935685" y="37114"/>
                </a:lnTo>
                <a:close/>
                <a:moveTo>
                  <a:pt x="992623" y="106731"/>
                </a:moveTo>
                <a:lnTo>
                  <a:pt x="973490" y="106731"/>
                </a:lnTo>
                <a:lnTo>
                  <a:pt x="973490" y="37114"/>
                </a:lnTo>
                <a:lnTo>
                  <a:pt x="992623" y="37114"/>
                </a:lnTo>
                <a:lnTo>
                  <a:pt x="992623" y="49677"/>
                </a:lnTo>
                <a:cubicBezTo>
                  <a:pt x="998271" y="40687"/>
                  <a:pt x="1006455" y="35730"/>
                  <a:pt x="1016828" y="35730"/>
                </a:cubicBezTo>
                <a:lnTo>
                  <a:pt x="1016828" y="56823"/>
                </a:lnTo>
                <a:cubicBezTo>
                  <a:pt x="1004380" y="54173"/>
                  <a:pt x="992623" y="61549"/>
                  <a:pt x="992623" y="76302"/>
                </a:cubicBezTo>
                <a:lnTo>
                  <a:pt x="992623" y="106731"/>
                </a:lnTo>
                <a:close/>
                <a:moveTo>
                  <a:pt x="1108115" y="98894"/>
                </a:moveTo>
                <a:cubicBezTo>
                  <a:pt x="1103043" y="104657"/>
                  <a:pt x="1095897" y="108114"/>
                  <a:pt x="1087483" y="108114"/>
                </a:cubicBezTo>
                <a:cubicBezTo>
                  <a:pt x="1067197" y="108114"/>
                  <a:pt x="1052789" y="92900"/>
                  <a:pt x="1052789" y="72153"/>
                </a:cubicBezTo>
                <a:cubicBezTo>
                  <a:pt x="1052789" y="51406"/>
                  <a:pt x="1067197" y="35616"/>
                  <a:pt x="1087483" y="35616"/>
                </a:cubicBezTo>
                <a:cubicBezTo>
                  <a:pt x="1095897" y="35616"/>
                  <a:pt x="1102928" y="39073"/>
                  <a:pt x="1108115" y="45067"/>
                </a:cubicBezTo>
                <a:lnTo>
                  <a:pt x="1108115" y="2997"/>
                </a:lnTo>
                <a:lnTo>
                  <a:pt x="1127478" y="2997"/>
                </a:lnTo>
                <a:lnTo>
                  <a:pt x="1127478" y="106731"/>
                </a:lnTo>
                <a:lnTo>
                  <a:pt x="1108115" y="106731"/>
                </a:lnTo>
                <a:lnTo>
                  <a:pt x="1108115" y="98894"/>
                </a:lnTo>
                <a:close/>
                <a:moveTo>
                  <a:pt x="1072614" y="72269"/>
                </a:moveTo>
                <a:cubicBezTo>
                  <a:pt x="1072614" y="82757"/>
                  <a:pt x="1080106" y="90365"/>
                  <a:pt x="1090134" y="90365"/>
                </a:cubicBezTo>
                <a:cubicBezTo>
                  <a:pt x="1100162" y="90365"/>
                  <a:pt x="1108115" y="82872"/>
                  <a:pt x="1108115" y="72269"/>
                </a:cubicBezTo>
                <a:cubicBezTo>
                  <a:pt x="1108115" y="61664"/>
                  <a:pt x="1100507" y="53596"/>
                  <a:pt x="1090134" y="53596"/>
                </a:cubicBezTo>
                <a:cubicBezTo>
                  <a:pt x="1079760" y="53596"/>
                  <a:pt x="1072614" y="61434"/>
                  <a:pt x="1072614" y="72269"/>
                </a:cubicBezTo>
                <a:close/>
                <a:moveTo>
                  <a:pt x="1143384" y="16598"/>
                </a:moveTo>
                <a:cubicBezTo>
                  <a:pt x="1143384" y="10604"/>
                  <a:pt x="1148110" y="5648"/>
                  <a:pt x="1153988" y="5648"/>
                </a:cubicBezTo>
                <a:cubicBezTo>
                  <a:pt x="1156755" y="5648"/>
                  <a:pt x="1158945" y="6455"/>
                  <a:pt x="1161134" y="8298"/>
                </a:cubicBezTo>
                <a:lnTo>
                  <a:pt x="1171623" y="16367"/>
                </a:lnTo>
                <a:lnTo>
                  <a:pt x="1161250" y="24551"/>
                </a:lnTo>
                <a:cubicBezTo>
                  <a:pt x="1159060" y="26164"/>
                  <a:pt x="1156639" y="27201"/>
                  <a:pt x="1153873" y="27201"/>
                </a:cubicBezTo>
                <a:cubicBezTo>
                  <a:pt x="1147879" y="27201"/>
                  <a:pt x="1143269" y="22476"/>
                  <a:pt x="1143269" y="16713"/>
                </a:cubicBezTo>
                <a:close/>
                <a:moveTo>
                  <a:pt x="1146035" y="37229"/>
                </a:moveTo>
                <a:lnTo>
                  <a:pt x="1165284" y="37229"/>
                </a:lnTo>
                <a:lnTo>
                  <a:pt x="1165284" y="106847"/>
                </a:lnTo>
                <a:lnTo>
                  <a:pt x="1146035" y="106847"/>
                </a:lnTo>
                <a:lnTo>
                  <a:pt x="1146035" y="37229"/>
                </a:lnTo>
                <a:close/>
                <a:moveTo>
                  <a:pt x="1215422" y="142808"/>
                </a:moveTo>
                <a:cubicBezTo>
                  <a:pt x="1205510" y="142808"/>
                  <a:pt x="1196174" y="140272"/>
                  <a:pt x="1187414" y="135085"/>
                </a:cubicBezTo>
                <a:lnTo>
                  <a:pt x="1187414" y="116183"/>
                </a:lnTo>
                <a:cubicBezTo>
                  <a:pt x="1195712" y="122637"/>
                  <a:pt x="1205510" y="125749"/>
                  <a:pt x="1214270" y="125749"/>
                </a:cubicBezTo>
                <a:cubicBezTo>
                  <a:pt x="1226833" y="125749"/>
                  <a:pt x="1234325" y="119294"/>
                  <a:pt x="1234325" y="107192"/>
                </a:cubicBezTo>
                <a:lnTo>
                  <a:pt x="1234325" y="99124"/>
                </a:lnTo>
                <a:cubicBezTo>
                  <a:pt x="1229253" y="104772"/>
                  <a:pt x="1221992" y="108230"/>
                  <a:pt x="1213693" y="108230"/>
                </a:cubicBezTo>
                <a:cubicBezTo>
                  <a:pt x="1193407" y="108230"/>
                  <a:pt x="1179000" y="92900"/>
                  <a:pt x="1179000" y="72153"/>
                </a:cubicBezTo>
                <a:cubicBezTo>
                  <a:pt x="1179000" y="51406"/>
                  <a:pt x="1193407" y="35846"/>
                  <a:pt x="1213693" y="35846"/>
                </a:cubicBezTo>
                <a:cubicBezTo>
                  <a:pt x="1221992" y="35846"/>
                  <a:pt x="1229138" y="39304"/>
                  <a:pt x="1234325" y="45067"/>
                </a:cubicBezTo>
                <a:lnTo>
                  <a:pt x="1234325" y="37229"/>
                </a:lnTo>
                <a:lnTo>
                  <a:pt x="1253688" y="37229"/>
                </a:lnTo>
                <a:lnTo>
                  <a:pt x="1253688" y="106155"/>
                </a:lnTo>
                <a:cubicBezTo>
                  <a:pt x="1253688" y="129322"/>
                  <a:pt x="1238935" y="142808"/>
                  <a:pt x="1215537" y="142808"/>
                </a:cubicBezTo>
                <a:close/>
                <a:moveTo>
                  <a:pt x="1216229" y="53596"/>
                </a:moveTo>
                <a:cubicBezTo>
                  <a:pt x="1206086" y="53596"/>
                  <a:pt x="1198709" y="61434"/>
                  <a:pt x="1198709" y="72269"/>
                </a:cubicBezTo>
                <a:cubicBezTo>
                  <a:pt x="1198709" y="83103"/>
                  <a:pt x="1206201" y="90365"/>
                  <a:pt x="1216229" y="90365"/>
                </a:cubicBezTo>
                <a:cubicBezTo>
                  <a:pt x="1226257" y="90365"/>
                  <a:pt x="1234210" y="82872"/>
                  <a:pt x="1234210" y="72269"/>
                </a:cubicBezTo>
                <a:cubicBezTo>
                  <a:pt x="1234210" y="61664"/>
                  <a:pt x="1226603" y="53596"/>
                  <a:pt x="1216229" y="53596"/>
                </a:cubicBezTo>
                <a:close/>
                <a:moveTo>
                  <a:pt x="1276164" y="24435"/>
                </a:moveTo>
                <a:lnTo>
                  <a:pt x="1265791" y="16251"/>
                </a:lnTo>
                <a:lnTo>
                  <a:pt x="1276164" y="8184"/>
                </a:lnTo>
                <a:cubicBezTo>
                  <a:pt x="1278354" y="6339"/>
                  <a:pt x="1280775" y="5532"/>
                  <a:pt x="1283541" y="5532"/>
                </a:cubicBezTo>
                <a:cubicBezTo>
                  <a:pt x="1289535" y="5532"/>
                  <a:pt x="1294145" y="10488"/>
                  <a:pt x="1294145" y="16482"/>
                </a:cubicBezTo>
                <a:cubicBezTo>
                  <a:pt x="1294145" y="22476"/>
                  <a:pt x="1289419" y="26971"/>
                  <a:pt x="1283541" y="26971"/>
                </a:cubicBezTo>
                <a:cubicBezTo>
                  <a:pt x="1280660" y="26971"/>
                  <a:pt x="1278470" y="26049"/>
                  <a:pt x="1276164" y="24320"/>
                </a:cubicBezTo>
                <a:close/>
                <a:moveTo>
                  <a:pt x="1272130" y="37114"/>
                </a:moveTo>
                <a:lnTo>
                  <a:pt x="1291379" y="37114"/>
                </a:lnTo>
                <a:lnTo>
                  <a:pt x="1291379" y="106731"/>
                </a:lnTo>
                <a:lnTo>
                  <a:pt x="1272130" y="106731"/>
                </a:lnTo>
                <a:lnTo>
                  <a:pt x="1272130" y="37114"/>
                </a:lnTo>
                <a:close/>
                <a:moveTo>
                  <a:pt x="1335293" y="108114"/>
                </a:moveTo>
                <a:cubicBezTo>
                  <a:pt x="1318696" y="108114"/>
                  <a:pt x="1308668" y="100046"/>
                  <a:pt x="1308668" y="80336"/>
                </a:cubicBezTo>
                <a:lnTo>
                  <a:pt x="1308668" y="16943"/>
                </a:lnTo>
                <a:lnTo>
                  <a:pt x="1327916" y="16943"/>
                </a:lnTo>
                <a:lnTo>
                  <a:pt x="1327916" y="37114"/>
                </a:lnTo>
                <a:lnTo>
                  <a:pt x="1352928" y="37114"/>
                </a:lnTo>
                <a:lnTo>
                  <a:pt x="1352928" y="53481"/>
                </a:lnTo>
                <a:lnTo>
                  <a:pt x="1327916" y="53481"/>
                </a:lnTo>
                <a:lnTo>
                  <a:pt x="1327916" y="79415"/>
                </a:lnTo>
                <a:cubicBezTo>
                  <a:pt x="1327916" y="87252"/>
                  <a:pt x="1332873" y="90595"/>
                  <a:pt x="1339442" y="90595"/>
                </a:cubicBezTo>
                <a:cubicBezTo>
                  <a:pt x="1344514" y="90595"/>
                  <a:pt x="1349355" y="89327"/>
                  <a:pt x="1353735" y="86561"/>
                </a:cubicBezTo>
                <a:lnTo>
                  <a:pt x="1353735" y="103274"/>
                </a:lnTo>
                <a:cubicBezTo>
                  <a:pt x="1348778" y="106616"/>
                  <a:pt x="1342439" y="108114"/>
                  <a:pt x="1335523" y="108114"/>
                </a:cubicBezTo>
                <a:close/>
                <a:moveTo>
                  <a:pt x="1416206" y="98894"/>
                </a:moveTo>
                <a:cubicBezTo>
                  <a:pt x="1411250" y="104657"/>
                  <a:pt x="1403988" y="108114"/>
                  <a:pt x="1395574" y="108114"/>
                </a:cubicBezTo>
                <a:cubicBezTo>
                  <a:pt x="1375288" y="108114"/>
                  <a:pt x="1360881" y="92900"/>
                  <a:pt x="1360881" y="72153"/>
                </a:cubicBezTo>
                <a:cubicBezTo>
                  <a:pt x="1360881" y="51406"/>
                  <a:pt x="1375173" y="35616"/>
                  <a:pt x="1395574" y="35616"/>
                </a:cubicBezTo>
                <a:cubicBezTo>
                  <a:pt x="1403988" y="35616"/>
                  <a:pt x="1411250" y="39073"/>
                  <a:pt x="1416206" y="45067"/>
                </a:cubicBezTo>
                <a:lnTo>
                  <a:pt x="1416206" y="36999"/>
                </a:lnTo>
                <a:lnTo>
                  <a:pt x="1435570" y="36999"/>
                </a:lnTo>
                <a:lnTo>
                  <a:pt x="1435570" y="106616"/>
                </a:lnTo>
                <a:lnTo>
                  <a:pt x="1416206" y="106616"/>
                </a:lnTo>
                <a:lnTo>
                  <a:pt x="1416206" y="98778"/>
                </a:lnTo>
                <a:close/>
                <a:moveTo>
                  <a:pt x="1380706" y="72269"/>
                </a:moveTo>
                <a:cubicBezTo>
                  <a:pt x="1380706" y="82757"/>
                  <a:pt x="1388198" y="90365"/>
                  <a:pt x="1398225" y="90365"/>
                </a:cubicBezTo>
                <a:cubicBezTo>
                  <a:pt x="1408253" y="90365"/>
                  <a:pt x="1416206" y="82872"/>
                  <a:pt x="1416206" y="72269"/>
                </a:cubicBezTo>
                <a:cubicBezTo>
                  <a:pt x="1416206" y="61664"/>
                  <a:pt x="1408599" y="53596"/>
                  <a:pt x="1398225" y="53596"/>
                </a:cubicBezTo>
                <a:cubicBezTo>
                  <a:pt x="1387852" y="53596"/>
                  <a:pt x="1380706" y="61434"/>
                  <a:pt x="1380706" y="72269"/>
                </a:cubicBezTo>
                <a:close/>
                <a:moveTo>
                  <a:pt x="1454242" y="3112"/>
                </a:moveTo>
                <a:lnTo>
                  <a:pt x="1473375" y="3112"/>
                </a:lnTo>
                <a:lnTo>
                  <a:pt x="1473375" y="106847"/>
                </a:lnTo>
                <a:lnTo>
                  <a:pt x="1454242" y="106847"/>
                </a:lnTo>
                <a:lnTo>
                  <a:pt x="1454242" y="3112"/>
                </a:lnTo>
                <a:close/>
                <a:moveTo>
                  <a:pt x="1542070" y="53481"/>
                </a:moveTo>
                <a:lnTo>
                  <a:pt x="1542070" y="106847"/>
                </a:lnTo>
                <a:lnTo>
                  <a:pt x="1522937" y="106847"/>
                </a:lnTo>
                <a:lnTo>
                  <a:pt x="1522937" y="30544"/>
                </a:lnTo>
                <a:cubicBezTo>
                  <a:pt x="1522937" y="13716"/>
                  <a:pt x="1533541" y="1844"/>
                  <a:pt x="1550830" y="1844"/>
                </a:cubicBezTo>
                <a:cubicBezTo>
                  <a:pt x="1556939" y="1844"/>
                  <a:pt x="1563048" y="3112"/>
                  <a:pt x="1568580" y="6455"/>
                </a:cubicBezTo>
                <a:lnTo>
                  <a:pt x="1568580" y="23513"/>
                </a:lnTo>
                <a:cubicBezTo>
                  <a:pt x="1564200" y="20516"/>
                  <a:pt x="1559014" y="18903"/>
                  <a:pt x="1553827" y="18903"/>
                </a:cubicBezTo>
                <a:cubicBezTo>
                  <a:pt x="1546911" y="18903"/>
                  <a:pt x="1542070" y="23052"/>
                  <a:pt x="1542070" y="29967"/>
                </a:cubicBezTo>
                <a:lnTo>
                  <a:pt x="1542070" y="37344"/>
                </a:lnTo>
                <a:lnTo>
                  <a:pt x="1567197" y="37344"/>
                </a:lnTo>
                <a:lnTo>
                  <a:pt x="1567197" y="53711"/>
                </a:lnTo>
                <a:lnTo>
                  <a:pt x="1542070" y="53711"/>
                </a:lnTo>
                <a:close/>
                <a:moveTo>
                  <a:pt x="1571923" y="71577"/>
                </a:moveTo>
                <a:cubicBezTo>
                  <a:pt x="1571923" y="50484"/>
                  <a:pt x="1588290" y="35730"/>
                  <a:pt x="1609959" y="35730"/>
                </a:cubicBezTo>
                <a:cubicBezTo>
                  <a:pt x="1631628" y="35730"/>
                  <a:pt x="1646958" y="50484"/>
                  <a:pt x="1646958" y="71577"/>
                </a:cubicBezTo>
                <a:cubicBezTo>
                  <a:pt x="1646958" y="92669"/>
                  <a:pt x="1631167" y="108230"/>
                  <a:pt x="1609959" y="108230"/>
                </a:cubicBezTo>
                <a:cubicBezTo>
                  <a:pt x="1588751" y="108230"/>
                  <a:pt x="1571923" y="93131"/>
                  <a:pt x="1571923" y="71577"/>
                </a:cubicBezTo>
                <a:close/>
                <a:moveTo>
                  <a:pt x="1609613" y="53596"/>
                </a:moveTo>
                <a:cubicBezTo>
                  <a:pt x="1599124" y="53596"/>
                  <a:pt x="1591632" y="61203"/>
                  <a:pt x="1591632" y="71807"/>
                </a:cubicBezTo>
                <a:cubicBezTo>
                  <a:pt x="1591632" y="82412"/>
                  <a:pt x="1599124" y="90365"/>
                  <a:pt x="1609613" y="90365"/>
                </a:cubicBezTo>
                <a:cubicBezTo>
                  <a:pt x="1620102" y="90365"/>
                  <a:pt x="1627363" y="82642"/>
                  <a:pt x="1627363" y="71807"/>
                </a:cubicBezTo>
                <a:cubicBezTo>
                  <a:pt x="1627363" y="60973"/>
                  <a:pt x="1619871" y="53596"/>
                  <a:pt x="1609613" y="53596"/>
                </a:cubicBezTo>
                <a:close/>
                <a:moveTo>
                  <a:pt x="1655833" y="71577"/>
                </a:moveTo>
                <a:cubicBezTo>
                  <a:pt x="1655833" y="50484"/>
                  <a:pt x="1672200" y="35730"/>
                  <a:pt x="1693868" y="35730"/>
                </a:cubicBezTo>
                <a:cubicBezTo>
                  <a:pt x="1715537" y="35730"/>
                  <a:pt x="1730867" y="50484"/>
                  <a:pt x="1730867" y="71577"/>
                </a:cubicBezTo>
                <a:cubicBezTo>
                  <a:pt x="1730867" y="92669"/>
                  <a:pt x="1715077" y="108230"/>
                  <a:pt x="1693868" y="108230"/>
                </a:cubicBezTo>
                <a:cubicBezTo>
                  <a:pt x="1672660" y="108230"/>
                  <a:pt x="1655833" y="93131"/>
                  <a:pt x="1655833" y="71577"/>
                </a:cubicBezTo>
                <a:close/>
                <a:moveTo>
                  <a:pt x="1693523" y="53596"/>
                </a:moveTo>
                <a:cubicBezTo>
                  <a:pt x="1683034" y="53596"/>
                  <a:pt x="1675542" y="61203"/>
                  <a:pt x="1675542" y="71807"/>
                </a:cubicBezTo>
                <a:cubicBezTo>
                  <a:pt x="1675542" y="82412"/>
                  <a:pt x="1683034" y="90365"/>
                  <a:pt x="1693523" y="90365"/>
                </a:cubicBezTo>
                <a:cubicBezTo>
                  <a:pt x="1704011" y="90365"/>
                  <a:pt x="1711273" y="82642"/>
                  <a:pt x="1711273" y="71807"/>
                </a:cubicBezTo>
                <a:cubicBezTo>
                  <a:pt x="1711273" y="60973"/>
                  <a:pt x="1703781" y="53596"/>
                  <a:pt x="1693523" y="53596"/>
                </a:cubicBezTo>
                <a:close/>
                <a:moveTo>
                  <a:pt x="1768788" y="108230"/>
                </a:moveTo>
                <a:cubicBezTo>
                  <a:pt x="1752190" y="108230"/>
                  <a:pt x="1742163" y="100161"/>
                  <a:pt x="1742163" y="80452"/>
                </a:cubicBezTo>
                <a:lnTo>
                  <a:pt x="1742163" y="17058"/>
                </a:lnTo>
                <a:lnTo>
                  <a:pt x="1761411" y="17058"/>
                </a:lnTo>
                <a:lnTo>
                  <a:pt x="1761411" y="37229"/>
                </a:lnTo>
                <a:lnTo>
                  <a:pt x="1786423" y="37229"/>
                </a:lnTo>
                <a:lnTo>
                  <a:pt x="1786423" y="53596"/>
                </a:lnTo>
                <a:lnTo>
                  <a:pt x="1761411" y="53596"/>
                </a:lnTo>
                <a:lnTo>
                  <a:pt x="1761411" y="79530"/>
                </a:lnTo>
                <a:cubicBezTo>
                  <a:pt x="1761411" y="87368"/>
                  <a:pt x="1766367" y="90710"/>
                  <a:pt x="1772937" y="90710"/>
                </a:cubicBezTo>
                <a:cubicBezTo>
                  <a:pt x="1778009" y="90710"/>
                  <a:pt x="1782849" y="89442"/>
                  <a:pt x="1787229" y="86676"/>
                </a:cubicBezTo>
                <a:lnTo>
                  <a:pt x="1787229" y="103388"/>
                </a:lnTo>
                <a:cubicBezTo>
                  <a:pt x="1782273" y="106731"/>
                  <a:pt x="1775934" y="108230"/>
                  <a:pt x="1769018" y="108230"/>
                </a:cubicBezTo>
                <a:close/>
                <a:moveTo>
                  <a:pt x="1818465" y="99009"/>
                </a:moveTo>
                <a:lnTo>
                  <a:pt x="1818465" y="141425"/>
                </a:lnTo>
                <a:lnTo>
                  <a:pt x="1799332" y="141425"/>
                </a:lnTo>
                <a:lnTo>
                  <a:pt x="1799332" y="37229"/>
                </a:lnTo>
                <a:lnTo>
                  <a:pt x="1818465" y="37229"/>
                </a:lnTo>
                <a:lnTo>
                  <a:pt x="1818465" y="45067"/>
                </a:lnTo>
                <a:cubicBezTo>
                  <a:pt x="1823767" y="39304"/>
                  <a:pt x="1830798" y="35846"/>
                  <a:pt x="1839212" y="35846"/>
                </a:cubicBezTo>
                <a:cubicBezTo>
                  <a:pt x="1859383" y="35846"/>
                  <a:pt x="1873906" y="51060"/>
                  <a:pt x="1873906" y="71807"/>
                </a:cubicBezTo>
                <a:cubicBezTo>
                  <a:pt x="1873906" y="92554"/>
                  <a:pt x="1859498" y="108345"/>
                  <a:pt x="1839212" y="108345"/>
                </a:cubicBezTo>
                <a:cubicBezTo>
                  <a:pt x="1830798" y="108345"/>
                  <a:pt x="1823767" y="104887"/>
                  <a:pt x="1818465" y="99124"/>
                </a:cubicBezTo>
                <a:close/>
                <a:moveTo>
                  <a:pt x="1836561" y="53711"/>
                </a:moveTo>
                <a:cubicBezTo>
                  <a:pt x="1826188" y="53711"/>
                  <a:pt x="1818465" y="61319"/>
                  <a:pt x="1818465" y="71807"/>
                </a:cubicBezTo>
                <a:cubicBezTo>
                  <a:pt x="1818465" y="82296"/>
                  <a:pt x="1826188" y="90479"/>
                  <a:pt x="1836561" y="90479"/>
                </a:cubicBezTo>
                <a:cubicBezTo>
                  <a:pt x="1846934" y="90479"/>
                  <a:pt x="1854311" y="82757"/>
                  <a:pt x="1854311" y="71807"/>
                </a:cubicBezTo>
                <a:cubicBezTo>
                  <a:pt x="1854311" y="60857"/>
                  <a:pt x="1846704" y="53711"/>
                  <a:pt x="1836561" y="53711"/>
                </a:cubicBezTo>
                <a:close/>
                <a:moveTo>
                  <a:pt x="1906870" y="106961"/>
                </a:moveTo>
                <a:lnTo>
                  <a:pt x="1887737" y="106961"/>
                </a:lnTo>
                <a:lnTo>
                  <a:pt x="1887737" y="37344"/>
                </a:lnTo>
                <a:lnTo>
                  <a:pt x="1906870" y="37344"/>
                </a:lnTo>
                <a:lnTo>
                  <a:pt x="1906870" y="49908"/>
                </a:lnTo>
                <a:cubicBezTo>
                  <a:pt x="1912518" y="40917"/>
                  <a:pt x="1920701" y="35961"/>
                  <a:pt x="1931075" y="35961"/>
                </a:cubicBezTo>
                <a:lnTo>
                  <a:pt x="1931075" y="57054"/>
                </a:lnTo>
                <a:cubicBezTo>
                  <a:pt x="1918626" y="54403"/>
                  <a:pt x="1906870" y="61779"/>
                  <a:pt x="1906870" y="76533"/>
                </a:cubicBezTo>
                <a:lnTo>
                  <a:pt x="1906870" y="106961"/>
                </a:lnTo>
                <a:close/>
                <a:moveTo>
                  <a:pt x="1938567" y="16713"/>
                </a:moveTo>
                <a:cubicBezTo>
                  <a:pt x="1938567" y="10719"/>
                  <a:pt x="1943292" y="5763"/>
                  <a:pt x="1949171" y="5763"/>
                </a:cubicBezTo>
                <a:cubicBezTo>
                  <a:pt x="1951937" y="5763"/>
                  <a:pt x="1954127" y="6570"/>
                  <a:pt x="1956317" y="8414"/>
                </a:cubicBezTo>
                <a:lnTo>
                  <a:pt x="1966805" y="16482"/>
                </a:lnTo>
                <a:lnTo>
                  <a:pt x="1956432" y="24666"/>
                </a:lnTo>
                <a:cubicBezTo>
                  <a:pt x="1954242" y="26279"/>
                  <a:pt x="1951821" y="27317"/>
                  <a:pt x="1949055" y="27317"/>
                </a:cubicBezTo>
                <a:cubicBezTo>
                  <a:pt x="1943062" y="27317"/>
                  <a:pt x="1938451" y="22591"/>
                  <a:pt x="1938451" y="16828"/>
                </a:cubicBezTo>
                <a:close/>
                <a:moveTo>
                  <a:pt x="1941218" y="37344"/>
                </a:moveTo>
                <a:lnTo>
                  <a:pt x="1960466" y="37344"/>
                </a:lnTo>
                <a:lnTo>
                  <a:pt x="1960466" y="106961"/>
                </a:lnTo>
                <a:lnTo>
                  <a:pt x="1941218" y="106961"/>
                </a:lnTo>
                <a:lnTo>
                  <a:pt x="1941218" y="37344"/>
                </a:lnTo>
                <a:close/>
                <a:moveTo>
                  <a:pt x="1998156" y="106961"/>
                </a:moveTo>
                <a:lnTo>
                  <a:pt x="1979023" y="106961"/>
                </a:lnTo>
                <a:lnTo>
                  <a:pt x="1979023" y="37344"/>
                </a:lnTo>
                <a:lnTo>
                  <a:pt x="1998156" y="37344"/>
                </a:lnTo>
                <a:lnTo>
                  <a:pt x="1998156" y="45643"/>
                </a:lnTo>
                <a:cubicBezTo>
                  <a:pt x="2003228" y="39650"/>
                  <a:pt x="2010374" y="35961"/>
                  <a:pt x="2019249" y="35961"/>
                </a:cubicBezTo>
                <a:cubicBezTo>
                  <a:pt x="2035385" y="35961"/>
                  <a:pt x="2045067" y="48294"/>
                  <a:pt x="2045067" y="64431"/>
                </a:cubicBezTo>
                <a:lnTo>
                  <a:pt x="2045067" y="106961"/>
                </a:lnTo>
                <a:lnTo>
                  <a:pt x="2025703" y="106961"/>
                </a:lnTo>
                <a:lnTo>
                  <a:pt x="2025703" y="69041"/>
                </a:lnTo>
                <a:cubicBezTo>
                  <a:pt x="2025703" y="59820"/>
                  <a:pt x="2021785" y="54288"/>
                  <a:pt x="2013370" y="54288"/>
                </a:cubicBezTo>
                <a:cubicBezTo>
                  <a:pt x="2003919" y="54288"/>
                  <a:pt x="1998041" y="62126"/>
                  <a:pt x="1998041" y="71807"/>
                </a:cubicBezTo>
                <a:lnTo>
                  <a:pt x="1998041" y="106961"/>
                </a:lnTo>
                <a:close/>
                <a:moveTo>
                  <a:pt x="2085754" y="108345"/>
                </a:moveTo>
                <a:cubicBezTo>
                  <a:pt x="2069157" y="108345"/>
                  <a:pt x="2059129" y="100277"/>
                  <a:pt x="2059129" y="80567"/>
                </a:cubicBezTo>
                <a:lnTo>
                  <a:pt x="2059129" y="17174"/>
                </a:lnTo>
                <a:lnTo>
                  <a:pt x="2078378" y="17174"/>
                </a:lnTo>
                <a:lnTo>
                  <a:pt x="2078378" y="37344"/>
                </a:lnTo>
                <a:lnTo>
                  <a:pt x="2103389" y="37344"/>
                </a:lnTo>
                <a:lnTo>
                  <a:pt x="2103389" y="53711"/>
                </a:lnTo>
                <a:lnTo>
                  <a:pt x="2078378" y="53711"/>
                </a:lnTo>
                <a:lnTo>
                  <a:pt x="2078378" y="79645"/>
                </a:lnTo>
                <a:cubicBezTo>
                  <a:pt x="2078378" y="87483"/>
                  <a:pt x="2083334" y="90825"/>
                  <a:pt x="2089904" y="90825"/>
                </a:cubicBezTo>
                <a:cubicBezTo>
                  <a:pt x="2094975" y="90825"/>
                  <a:pt x="2099816" y="89558"/>
                  <a:pt x="2104196" y="86791"/>
                </a:cubicBezTo>
                <a:lnTo>
                  <a:pt x="2104196" y="103504"/>
                </a:lnTo>
                <a:cubicBezTo>
                  <a:pt x="2099240" y="106847"/>
                  <a:pt x="2092900" y="108345"/>
                  <a:pt x="2085985" y="10834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79" name="Freeform: Shape 878">
            <a:extLst>
              <a:ext uri="{FF2B5EF4-FFF2-40B4-BE49-F238E27FC236}">
                <a16:creationId xmlns:a16="http://schemas.microsoft.com/office/drawing/2014/main" id="{B8F0957E-EB54-4032-9BB5-0D2759978E28}"/>
              </a:ext>
            </a:extLst>
          </p:cNvPr>
          <p:cNvSpPr/>
          <p:nvPr/>
        </p:nvSpPr>
        <p:spPr>
          <a:xfrm>
            <a:off x="3573306" y="6221992"/>
            <a:ext cx="61895" cy="77800"/>
          </a:xfrm>
          <a:custGeom>
            <a:avLst/>
            <a:gdLst>
              <a:gd name="connsiteX0" fmla="*/ 55095 w 61895"/>
              <a:gd name="connsiteY0" fmla="*/ 39995 h 77800"/>
              <a:gd name="connsiteX1" fmla="*/ 6685 w 61895"/>
              <a:gd name="connsiteY1" fmla="*/ 39995 h 77800"/>
              <a:gd name="connsiteX2" fmla="*/ 6685 w 61895"/>
              <a:gd name="connsiteY2" fmla="*/ 77801 h 77800"/>
              <a:gd name="connsiteX3" fmla="*/ 0 w 61895"/>
              <a:gd name="connsiteY3" fmla="*/ 77801 h 77800"/>
              <a:gd name="connsiteX4" fmla="*/ 0 w 61895"/>
              <a:gd name="connsiteY4" fmla="*/ 0 h 77800"/>
              <a:gd name="connsiteX5" fmla="*/ 6685 w 61895"/>
              <a:gd name="connsiteY5" fmla="*/ 0 h 77800"/>
              <a:gd name="connsiteX6" fmla="*/ 6685 w 61895"/>
              <a:gd name="connsiteY6" fmla="*/ 34117 h 77800"/>
              <a:gd name="connsiteX7" fmla="*/ 55095 w 61895"/>
              <a:gd name="connsiteY7" fmla="*/ 34117 h 77800"/>
              <a:gd name="connsiteX8" fmla="*/ 55095 w 61895"/>
              <a:gd name="connsiteY8" fmla="*/ 0 h 77800"/>
              <a:gd name="connsiteX9" fmla="*/ 61895 w 61895"/>
              <a:gd name="connsiteY9" fmla="*/ 0 h 77800"/>
              <a:gd name="connsiteX10" fmla="*/ 61895 w 61895"/>
              <a:gd name="connsiteY10" fmla="*/ 77801 h 77800"/>
              <a:gd name="connsiteX11" fmla="*/ 55095 w 61895"/>
              <a:gd name="connsiteY11" fmla="*/ 77801 h 77800"/>
              <a:gd name="connsiteX12" fmla="*/ 55095 w 61895"/>
              <a:gd name="connsiteY12" fmla="*/ 39995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895" h="77800">
                <a:moveTo>
                  <a:pt x="55095" y="39995"/>
                </a:moveTo>
                <a:lnTo>
                  <a:pt x="6685" y="39995"/>
                </a:lnTo>
                <a:lnTo>
                  <a:pt x="6685" y="77801"/>
                </a:lnTo>
                <a:lnTo>
                  <a:pt x="0" y="77801"/>
                </a:lnTo>
                <a:lnTo>
                  <a:pt x="0" y="0"/>
                </a:lnTo>
                <a:lnTo>
                  <a:pt x="6685" y="0"/>
                </a:lnTo>
                <a:lnTo>
                  <a:pt x="6685" y="34117"/>
                </a:lnTo>
                <a:lnTo>
                  <a:pt x="55095" y="34117"/>
                </a:lnTo>
                <a:lnTo>
                  <a:pt x="55095" y="0"/>
                </a:lnTo>
                <a:lnTo>
                  <a:pt x="61895" y="0"/>
                </a:lnTo>
                <a:lnTo>
                  <a:pt x="61895" y="77801"/>
                </a:lnTo>
                <a:lnTo>
                  <a:pt x="55095" y="77801"/>
                </a:lnTo>
                <a:lnTo>
                  <a:pt x="55095" y="39995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80" name="Freeform: Shape 879">
            <a:extLst>
              <a:ext uri="{FF2B5EF4-FFF2-40B4-BE49-F238E27FC236}">
                <a16:creationId xmlns:a16="http://schemas.microsoft.com/office/drawing/2014/main" id="{F8250F1A-28BF-4631-8BB8-6DEF534D777F}"/>
              </a:ext>
            </a:extLst>
          </p:cNvPr>
          <p:cNvSpPr/>
          <p:nvPr/>
        </p:nvSpPr>
        <p:spPr>
          <a:xfrm>
            <a:off x="3649493" y="6248041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2 w 52097"/>
              <a:gd name="connsiteY1" fmla="*/ 52559 h 52558"/>
              <a:gd name="connsiteX2" fmla="*/ 0 w 52097"/>
              <a:gd name="connsiteY2" fmla="*/ 26510 h 52558"/>
              <a:gd name="connsiteX3" fmla="*/ 25472 w 52097"/>
              <a:gd name="connsiteY3" fmla="*/ 0 h 52558"/>
              <a:gd name="connsiteX4" fmla="*/ 45643 w 52097"/>
              <a:gd name="connsiteY4" fmla="*/ 12678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8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7"/>
                  <a:pt x="34694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9" y="0"/>
                  <a:pt x="42070" y="4956"/>
                  <a:pt x="45643" y="12678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8"/>
                  <a:pt x="26049" y="6108"/>
                </a:cubicBezTo>
                <a:cubicBezTo>
                  <a:pt x="14638" y="6108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81" name="Freeform: Shape 880">
            <a:extLst>
              <a:ext uri="{FF2B5EF4-FFF2-40B4-BE49-F238E27FC236}">
                <a16:creationId xmlns:a16="http://schemas.microsoft.com/office/drawing/2014/main" id="{574D62C2-E743-46FD-B01C-E7905D83FEDE}"/>
              </a:ext>
            </a:extLst>
          </p:cNvPr>
          <p:cNvSpPr/>
          <p:nvPr/>
        </p:nvSpPr>
        <p:spPr>
          <a:xfrm>
            <a:off x="3711849" y="6248848"/>
            <a:ext cx="50944" cy="52443"/>
          </a:xfrm>
          <a:custGeom>
            <a:avLst/>
            <a:gdLst>
              <a:gd name="connsiteX0" fmla="*/ 25472 w 50944"/>
              <a:gd name="connsiteY0" fmla="*/ 52443 h 52443"/>
              <a:gd name="connsiteX1" fmla="*/ 0 w 50944"/>
              <a:gd name="connsiteY1" fmla="*/ 0 h 52443"/>
              <a:gd name="connsiteX2" fmla="*/ 7492 w 50944"/>
              <a:gd name="connsiteY2" fmla="*/ 0 h 52443"/>
              <a:gd name="connsiteX3" fmla="*/ 25818 w 50944"/>
              <a:gd name="connsiteY3" fmla="*/ 38843 h 52443"/>
              <a:gd name="connsiteX4" fmla="*/ 44029 w 50944"/>
              <a:gd name="connsiteY4" fmla="*/ 0 h 52443"/>
              <a:gd name="connsiteX5" fmla="*/ 50945 w 50944"/>
              <a:gd name="connsiteY5" fmla="*/ 0 h 52443"/>
              <a:gd name="connsiteX6" fmla="*/ 25472 w 50944"/>
              <a:gd name="connsiteY6" fmla="*/ 52443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44" h="52443">
                <a:moveTo>
                  <a:pt x="25472" y="52443"/>
                </a:moveTo>
                <a:lnTo>
                  <a:pt x="0" y="0"/>
                </a:lnTo>
                <a:lnTo>
                  <a:pt x="7492" y="0"/>
                </a:lnTo>
                <a:lnTo>
                  <a:pt x="25818" y="38843"/>
                </a:lnTo>
                <a:lnTo>
                  <a:pt x="44029" y="0"/>
                </a:lnTo>
                <a:lnTo>
                  <a:pt x="50945" y="0"/>
                </a:lnTo>
                <a:lnTo>
                  <a:pt x="25472" y="52443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82" name="Freeform: Shape 881">
            <a:extLst>
              <a:ext uri="{FF2B5EF4-FFF2-40B4-BE49-F238E27FC236}">
                <a16:creationId xmlns:a16="http://schemas.microsoft.com/office/drawing/2014/main" id="{C2522715-5FF0-44AF-A8D8-1649A8E77508}"/>
              </a:ext>
            </a:extLst>
          </p:cNvPr>
          <p:cNvSpPr/>
          <p:nvPr/>
        </p:nvSpPr>
        <p:spPr>
          <a:xfrm>
            <a:off x="3771438" y="6229023"/>
            <a:ext cx="12332" cy="70654"/>
          </a:xfrm>
          <a:custGeom>
            <a:avLst/>
            <a:gdLst>
              <a:gd name="connsiteX0" fmla="*/ 0 w 12332"/>
              <a:gd name="connsiteY0" fmla="*/ 4611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1 h 70654"/>
              <a:gd name="connsiteX7" fmla="*/ 1498 w 12332"/>
              <a:gd name="connsiteY7" fmla="*/ 19825 h 70654"/>
              <a:gd name="connsiteX8" fmla="*/ 8068 w 12332"/>
              <a:gd name="connsiteY8" fmla="*/ 19825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5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1"/>
                </a:moveTo>
                <a:cubicBezTo>
                  <a:pt x="0" y="2075"/>
                  <a:pt x="1844" y="0"/>
                  <a:pt x="4380" y="0"/>
                </a:cubicBezTo>
                <a:cubicBezTo>
                  <a:pt x="5533" y="0"/>
                  <a:pt x="6455" y="346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3" y="9105"/>
                  <a:pt x="4380" y="9105"/>
                </a:cubicBezTo>
                <a:cubicBezTo>
                  <a:pt x="1844" y="9105"/>
                  <a:pt x="0" y="7031"/>
                  <a:pt x="0" y="4611"/>
                </a:cubicBezTo>
                <a:close/>
                <a:moveTo>
                  <a:pt x="1498" y="19825"/>
                </a:moveTo>
                <a:lnTo>
                  <a:pt x="8068" y="19825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5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83" name="Freeform: Shape 882">
            <a:extLst>
              <a:ext uri="{FF2B5EF4-FFF2-40B4-BE49-F238E27FC236}">
                <a16:creationId xmlns:a16="http://schemas.microsoft.com/office/drawing/2014/main" id="{D7AE6C50-8126-4B6A-9881-B2CD0E1A1DC4}"/>
              </a:ext>
            </a:extLst>
          </p:cNvPr>
          <p:cNvSpPr/>
          <p:nvPr/>
        </p:nvSpPr>
        <p:spPr>
          <a:xfrm>
            <a:off x="3797487" y="6248156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6 h 51751"/>
              <a:gd name="connsiteX3" fmla="*/ 6455 w 45412"/>
              <a:gd name="connsiteY3" fmla="*/ 806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6"/>
                </a:lnTo>
                <a:lnTo>
                  <a:pt x="6455" y="806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7" y="0"/>
                  <a:pt x="45413" y="9451"/>
                  <a:pt x="45413" y="22591"/>
                </a:cubicBezTo>
                <a:lnTo>
                  <a:pt x="45413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84" name="Freeform: Shape 883">
            <a:extLst>
              <a:ext uri="{FF2B5EF4-FFF2-40B4-BE49-F238E27FC236}">
                <a16:creationId xmlns:a16="http://schemas.microsoft.com/office/drawing/2014/main" id="{C965C52B-829B-4D21-A19C-A1110E5DF118}"/>
              </a:ext>
            </a:extLst>
          </p:cNvPr>
          <p:cNvSpPr/>
          <p:nvPr/>
        </p:nvSpPr>
        <p:spPr>
          <a:xfrm>
            <a:off x="3855463" y="6248041"/>
            <a:ext cx="52097" cy="78376"/>
          </a:xfrm>
          <a:custGeom>
            <a:avLst/>
            <a:gdLst>
              <a:gd name="connsiteX0" fmla="*/ 25472 w 52097"/>
              <a:gd name="connsiteY0" fmla="*/ 78377 h 78376"/>
              <a:gd name="connsiteX1" fmla="*/ 4956 w 52097"/>
              <a:gd name="connsiteY1" fmla="*/ 71462 h 78376"/>
              <a:gd name="connsiteX2" fmla="*/ 4956 w 52097"/>
              <a:gd name="connsiteY2" fmla="*/ 64430 h 78376"/>
              <a:gd name="connsiteX3" fmla="*/ 25472 w 52097"/>
              <a:gd name="connsiteY3" fmla="*/ 72268 h 78376"/>
              <a:gd name="connsiteX4" fmla="*/ 45643 w 52097"/>
              <a:gd name="connsiteY4" fmla="*/ 53020 h 78376"/>
              <a:gd name="connsiteX5" fmla="*/ 45643 w 52097"/>
              <a:gd name="connsiteY5" fmla="*/ 39995 h 78376"/>
              <a:gd name="connsiteX6" fmla="*/ 25472 w 52097"/>
              <a:gd name="connsiteY6" fmla="*/ 52559 h 78376"/>
              <a:gd name="connsiteX7" fmla="*/ 0 w 52097"/>
              <a:gd name="connsiteY7" fmla="*/ 26510 h 78376"/>
              <a:gd name="connsiteX8" fmla="*/ 25472 w 52097"/>
              <a:gd name="connsiteY8" fmla="*/ 0 h 78376"/>
              <a:gd name="connsiteX9" fmla="*/ 45643 w 52097"/>
              <a:gd name="connsiteY9" fmla="*/ 12678 h 78376"/>
              <a:gd name="connsiteX10" fmla="*/ 45643 w 52097"/>
              <a:gd name="connsiteY10" fmla="*/ 807 h 78376"/>
              <a:gd name="connsiteX11" fmla="*/ 52098 w 52097"/>
              <a:gd name="connsiteY11" fmla="*/ 807 h 78376"/>
              <a:gd name="connsiteX12" fmla="*/ 52098 w 52097"/>
              <a:gd name="connsiteY12" fmla="*/ 52443 h 78376"/>
              <a:gd name="connsiteX13" fmla="*/ 25472 w 52097"/>
              <a:gd name="connsiteY13" fmla="*/ 78262 h 78376"/>
              <a:gd name="connsiteX14" fmla="*/ 26049 w 52097"/>
              <a:gd name="connsiteY14" fmla="*/ 6108 h 78376"/>
              <a:gd name="connsiteX15" fmla="*/ 6685 w 52097"/>
              <a:gd name="connsiteY15" fmla="*/ 26394 h 78376"/>
              <a:gd name="connsiteX16" fmla="*/ 26049 w 52097"/>
              <a:gd name="connsiteY16" fmla="*/ 46565 h 78376"/>
              <a:gd name="connsiteX17" fmla="*/ 45643 w 52097"/>
              <a:gd name="connsiteY17" fmla="*/ 26394 h 78376"/>
              <a:gd name="connsiteX18" fmla="*/ 26049 w 52097"/>
              <a:gd name="connsiteY18" fmla="*/ 6108 h 7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097" h="78376">
                <a:moveTo>
                  <a:pt x="25472" y="78377"/>
                </a:moveTo>
                <a:cubicBezTo>
                  <a:pt x="17750" y="78377"/>
                  <a:pt x="10373" y="76072"/>
                  <a:pt x="4956" y="71462"/>
                </a:cubicBezTo>
                <a:lnTo>
                  <a:pt x="4956" y="64430"/>
                </a:lnTo>
                <a:cubicBezTo>
                  <a:pt x="10373" y="69732"/>
                  <a:pt x="18211" y="72268"/>
                  <a:pt x="25472" y="72268"/>
                </a:cubicBezTo>
                <a:cubicBezTo>
                  <a:pt x="38382" y="72268"/>
                  <a:pt x="45643" y="65583"/>
                  <a:pt x="45643" y="53020"/>
                </a:cubicBezTo>
                <a:lnTo>
                  <a:pt x="45643" y="39995"/>
                </a:lnTo>
                <a:cubicBezTo>
                  <a:pt x="42070" y="47603"/>
                  <a:pt x="34694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694" y="0"/>
                  <a:pt x="42070" y="4956"/>
                  <a:pt x="45643" y="12678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2443"/>
                </a:lnTo>
                <a:cubicBezTo>
                  <a:pt x="52098" y="69041"/>
                  <a:pt x="42301" y="78262"/>
                  <a:pt x="25472" y="78262"/>
                </a:cubicBezTo>
                <a:close/>
                <a:moveTo>
                  <a:pt x="26049" y="6108"/>
                </a:moveTo>
                <a:cubicBezTo>
                  <a:pt x="14638" y="6108"/>
                  <a:pt x="6685" y="14638"/>
                  <a:pt x="6685" y="26394"/>
                </a:cubicBezTo>
                <a:cubicBezTo>
                  <a:pt x="6685" y="38151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8"/>
                  <a:pt x="26049" y="610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85" name="Freeform: Shape 884">
            <a:extLst>
              <a:ext uri="{FF2B5EF4-FFF2-40B4-BE49-F238E27FC236}">
                <a16:creationId xmlns:a16="http://schemas.microsoft.com/office/drawing/2014/main" id="{31AD2483-C6F6-4318-A38A-384CDDDA82ED}"/>
              </a:ext>
            </a:extLst>
          </p:cNvPr>
          <p:cNvSpPr/>
          <p:nvPr/>
        </p:nvSpPr>
        <p:spPr>
          <a:xfrm>
            <a:off x="3949401" y="6232365"/>
            <a:ext cx="29506" cy="68350"/>
          </a:xfrm>
          <a:custGeom>
            <a:avLst/>
            <a:gdLst>
              <a:gd name="connsiteX0" fmla="*/ 16598 w 29506"/>
              <a:gd name="connsiteY0" fmla="*/ 68235 h 68350"/>
              <a:gd name="connsiteX1" fmla="*/ 0 w 29506"/>
              <a:gd name="connsiteY1" fmla="*/ 50715 h 68350"/>
              <a:gd name="connsiteX2" fmla="*/ 0 w 29506"/>
              <a:gd name="connsiteY2" fmla="*/ 0 h 68350"/>
              <a:gd name="connsiteX3" fmla="*/ 6340 w 29506"/>
              <a:gd name="connsiteY3" fmla="*/ 0 h 68350"/>
              <a:gd name="connsiteX4" fmla="*/ 6340 w 29506"/>
              <a:gd name="connsiteY4" fmla="*/ 16598 h 68350"/>
              <a:gd name="connsiteX5" fmla="*/ 28700 w 29506"/>
              <a:gd name="connsiteY5" fmla="*/ 16598 h 68350"/>
              <a:gd name="connsiteX6" fmla="*/ 28700 w 29506"/>
              <a:gd name="connsiteY6" fmla="*/ 22591 h 68350"/>
              <a:gd name="connsiteX7" fmla="*/ 6340 w 29506"/>
              <a:gd name="connsiteY7" fmla="*/ 22591 h 68350"/>
              <a:gd name="connsiteX8" fmla="*/ 6340 w 29506"/>
              <a:gd name="connsiteY8" fmla="*/ 51291 h 68350"/>
              <a:gd name="connsiteX9" fmla="*/ 17289 w 29506"/>
              <a:gd name="connsiteY9" fmla="*/ 62241 h 68350"/>
              <a:gd name="connsiteX10" fmla="*/ 29507 w 29506"/>
              <a:gd name="connsiteY10" fmla="*/ 58437 h 68350"/>
              <a:gd name="connsiteX11" fmla="*/ 29507 w 29506"/>
              <a:gd name="connsiteY11" fmla="*/ 64662 h 68350"/>
              <a:gd name="connsiteX12" fmla="*/ 16598 w 29506"/>
              <a:gd name="connsiteY12" fmla="*/ 68350 h 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50">
                <a:moveTo>
                  <a:pt x="16598" y="68235"/>
                </a:moveTo>
                <a:cubicBezTo>
                  <a:pt x="6340" y="68235"/>
                  <a:pt x="0" y="63509"/>
                  <a:pt x="0" y="50715"/>
                </a:cubicBezTo>
                <a:lnTo>
                  <a:pt x="0" y="0"/>
                </a:lnTo>
                <a:lnTo>
                  <a:pt x="6340" y="0"/>
                </a:lnTo>
                <a:lnTo>
                  <a:pt x="6340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40" y="22591"/>
                </a:lnTo>
                <a:lnTo>
                  <a:pt x="6340" y="51291"/>
                </a:lnTo>
                <a:cubicBezTo>
                  <a:pt x="6340" y="59014"/>
                  <a:pt x="10950" y="62241"/>
                  <a:pt x="17289" y="62241"/>
                </a:cubicBezTo>
                <a:cubicBezTo>
                  <a:pt x="21208" y="62241"/>
                  <a:pt x="25819" y="61089"/>
                  <a:pt x="29507" y="58437"/>
                </a:cubicBezTo>
                <a:lnTo>
                  <a:pt x="29507" y="64662"/>
                </a:lnTo>
                <a:cubicBezTo>
                  <a:pt x="25819" y="67197"/>
                  <a:pt x="20747" y="68350"/>
                  <a:pt x="16598" y="68350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86" name="Freeform: Shape 885">
            <a:extLst>
              <a:ext uri="{FF2B5EF4-FFF2-40B4-BE49-F238E27FC236}">
                <a16:creationId xmlns:a16="http://schemas.microsoft.com/office/drawing/2014/main" id="{70484AE4-3E69-4AD9-ACDE-AD9AE9217BEA}"/>
              </a:ext>
            </a:extLst>
          </p:cNvPr>
          <p:cNvSpPr/>
          <p:nvPr/>
        </p:nvSpPr>
        <p:spPr>
          <a:xfrm>
            <a:off x="3989511" y="6221992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2 h 77916"/>
              <a:gd name="connsiteX5" fmla="*/ 25242 w 45412"/>
              <a:gd name="connsiteY5" fmla="*/ 26164 h 77916"/>
              <a:gd name="connsiteX6" fmla="*/ 45413 w 45412"/>
              <a:gd name="connsiteY6" fmla="*/ 48755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3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7" y="26164"/>
                  <a:pt x="45413" y="35615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87" name="Freeform: Shape 886">
            <a:extLst>
              <a:ext uri="{FF2B5EF4-FFF2-40B4-BE49-F238E27FC236}">
                <a16:creationId xmlns:a16="http://schemas.microsoft.com/office/drawing/2014/main" id="{DD02EAC4-DE53-43AB-84E9-B04B17070484}"/>
              </a:ext>
            </a:extLst>
          </p:cNvPr>
          <p:cNvSpPr/>
          <p:nvPr/>
        </p:nvSpPr>
        <p:spPr>
          <a:xfrm>
            <a:off x="4047487" y="6248156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49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8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39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88" name="Freeform: Shape 887">
            <a:extLst>
              <a:ext uri="{FF2B5EF4-FFF2-40B4-BE49-F238E27FC236}">
                <a16:creationId xmlns:a16="http://schemas.microsoft.com/office/drawing/2014/main" id="{35814B1D-0612-4052-B4BB-949EA363BCF5}"/>
              </a:ext>
            </a:extLst>
          </p:cNvPr>
          <p:cNvSpPr/>
          <p:nvPr/>
        </p:nvSpPr>
        <p:spPr>
          <a:xfrm>
            <a:off x="4109267" y="6229023"/>
            <a:ext cx="12332" cy="70654"/>
          </a:xfrm>
          <a:custGeom>
            <a:avLst/>
            <a:gdLst>
              <a:gd name="connsiteX0" fmla="*/ 0 w 12332"/>
              <a:gd name="connsiteY0" fmla="*/ 4611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1 h 70654"/>
              <a:gd name="connsiteX7" fmla="*/ 1498 w 12332"/>
              <a:gd name="connsiteY7" fmla="*/ 19825 h 70654"/>
              <a:gd name="connsiteX8" fmla="*/ 8068 w 12332"/>
              <a:gd name="connsiteY8" fmla="*/ 19825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5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1"/>
                </a:moveTo>
                <a:cubicBezTo>
                  <a:pt x="0" y="2075"/>
                  <a:pt x="1844" y="0"/>
                  <a:pt x="4380" y="0"/>
                </a:cubicBezTo>
                <a:cubicBezTo>
                  <a:pt x="5533" y="0"/>
                  <a:pt x="6455" y="346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3" y="9105"/>
                  <a:pt x="4380" y="9105"/>
                </a:cubicBezTo>
                <a:cubicBezTo>
                  <a:pt x="1844" y="9105"/>
                  <a:pt x="0" y="7031"/>
                  <a:pt x="0" y="4611"/>
                </a:cubicBezTo>
                <a:close/>
                <a:moveTo>
                  <a:pt x="1498" y="19825"/>
                </a:moveTo>
                <a:lnTo>
                  <a:pt x="8068" y="19825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5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89" name="Freeform: Shape 888">
            <a:extLst>
              <a:ext uri="{FF2B5EF4-FFF2-40B4-BE49-F238E27FC236}">
                <a16:creationId xmlns:a16="http://schemas.microsoft.com/office/drawing/2014/main" id="{56E6405A-ACA0-44B1-88E0-5F0AD2016D55}"/>
              </a:ext>
            </a:extLst>
          </p:cNvPr>
          <p:cNvSpPr/>
          <p:nvPr/>
        </p:nvSpPr>
        <p:spPr>
          <a:xfrm>
            <a:off x="4135316" y="6248041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6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6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1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90" name="Freeform: Shape 889">
            <a:extLst>
              <a:ext uri="{FF2B5EF4-FFF2-40B4-BE49-F238E27FC236}">
                <a16:creationId xmlns:a16="http://schemas.microsoft.com/office/drawing/2014/main" id="{EE1710C7-E722-4A80-B83D-1F3B86DE224C}"/>
              </a:ext>
            </a:extLst>
          </p:cNvPr>
          <p:cNvSpPr/>
          <p:nvPr/>
        </p:nvSpPr>
        <p:spPr>
          <a:xfrm>
            <a:off x="4190987" y="6248041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80 w 52443"/>
              <a:gd name="connsiteY5" fmla="*/ 6108 h 52558"/>
              <a:gd name="connsiteX6" fmla="*/ 6685 w 52443"/>
              <a:gd name="connsiteY6" fmla="*/ 26279 h 52558"/>
              <a:gd name="connsiteX7" fmla="*/ 26280 w 52443"/>
              <a:gd name="connsiteY7" fmla="*/ 46565 h 52558"/>
              <a:gd name="connsiteX8" fmla="*/ 45758 w 52443"/>
              <a:gd name="connsiteY8" fmla="*/ 26279 h 52558"/>
              <a:gd name="connsiteX9" fmla="*/ 26280 w 52443"/>
              <a:gd name="connsiteY9" fmla="*/ 6108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3"/>
                  <a:pt x="0" y="26164"/>
                </a:cubicBezTo>
                <a:close/>
                <a:moveTo>
                  <a:pt x="26280" y="6108"/>
                </a:moveTo>
                <a:cubicBezTo>
                  <a:pt x="14754" y="6108"/>
                  <a:pt x="6685" y="14638"/>
                  <a:pt x="6685" y="26279"/>
                </a:cubicBezTo>
                <a:cubicBezTo>
                  <a:pt x="6685" y="37920"/>
                  <a:pt x="14754" y="46565"/>
                  <a:pt x="26280" y="46565"/>
                </a:cubicBezTo>
                <a:cubicBezTo>
                  <a:pt x="37806" y="46565"/>
                  <a:pt x="45758" y="38036"/>
                  <a:pt x="45758" y="26279"/>
                </a:cubicBezTo>
                <a:cubicBezTo>
                  <a:pt x="45758" y="14523"/>
                  <a:pt x="37690" y="6108"/>
                  <a:pt x="26280" y="610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91" name="Freeform: Shape 890">
            <a:extLst>
              <a:ext uri="{FF2B5EF4-FFF2-40B4-BE49-F238E27FC236}">
                <a16:creationId xmlns:a16="http://schemas.microsoft.com/office/drawing/2014/main" id="{4E1BDFAC-AE16-430D-9813-7B716CECF617}"/>
              </a:ext>
            </a:extLst>
          </p:cNvPr>
          <p:cNvSpPr/>
          <p:nvPr/>
        </p:nvSpPr>
        <p:spPr>
          <a:xfrm>
            <a:off x="4248617" y="6247234"/>
            <a:ext cx="82180" cy="54057"/>
          </a:xfrm>
          <a:custGeom>
            <a:avLst/>
            <a:gdLst>
              <a:gd name="connsiteX0" fmla="*/ 60051 w 82180"/>
              <a:gd name="connsiteY0" fmla="*/ 54057 h 54057"/>
              <a:gd name="connsiteX1" fmla="*/ 41379 w 82180"/>
              <a:gd name="connsiteY1" fmla="*/ 13140 h 54057"/>
              <a:gd name="connsiteX2" fmla="*/ 22476 w 82180"/>
              <a:gd name="connsiteY2" fmla="*/ 54057 h 54057"/>
              <a:gd name="connsiteX3" fmla="*/ 0 w 82180"/>
              <a:gd name="connsiteY3" fmla="*/ 1614 h 54057"/>
              <a:gd name="connsiteX4" fmla="*/ 7377 w 82180"/>
              <a:gd name="connsiteY4" fmla="*/ 1614 h 54057"/>
              <a:gd name="connsiteX5" fmla="*/ 23283 w 82180"/>
              <a:gd name="connsiteY5" fmla="*/ 39765 h 54057"/>
              <a:gd name="connsiteX6" fmla="*/ 41494 w 82180"/>
              <a:gd name="connsiteY6" fmla="*/ 0 h 54057"/>
              <a:gd name="connsiteX7" fmla="*/ 59590 w 82180"/>
              <a:gd name="connsiteY7" fmla="*/ 39765 h 54057"/>
              <a:gd name="connsiteX8" fmla="*/ 75496 w 82180"/>
              <a:gd name="connsiteY8" fmla="*/ 1614 h 54057"/>
              <a:gd name="connsiteX9" fmla="*/ 82181 w 82180"/>
              <a:gd name="connsiteY9" fmla="*/ 1614 h 54057"/>
              <a:gd name="connsiteX10" fmla="*/ 60166 w 82180"/>
              <a:gd name="connsiteY10" fmla="*/ 54057 h 5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180" h="54057">
                <a:moveTo>
                  <a:pt x="60051" y="54057"/>
                </a:moveTo>
                <a:lnTo>
                  <a:pt x="41379" y="13140"/>
                </a:lnTo>
                <a:lnTo>
                  <a:pt x="22476" y="54057"/>
                </a:lnTo>
                <a:lnTo>
                  <a:pt x="0" y="1614"/>
                </a:lnTo>
                <a:lnTo>
                  <a:pt x="7377" y="1614"/>
                </a:lnTo>
                <a:lnTo>
                  <a:pt x="23283" y="39765"/>
                </a:lnTo>
                <a:lnTo>
                  <a:pt x="41494" y="0"/>
                </a:lnTo>
                <a:lnTo>
                  <a:pt x="59590" y="39765"/>
                </a:lnTo>
                <a:lnTo>
                  <a:pt x="75496" y="1614"/>
                </a:lnTo>
                <a:lnTo>
                  <a:pt x="82181" y="1614"/>
                </a:lnTo>
                <a:lnTo>
                  <a:pt x="60166" y="5405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92" name="Freeform: Shape 891">
            <a:extLst>
              <a:ext uri="{FF2B5EF4-FFF2-40B4-BE49-F238E27FC236}">
                <a16:creationId xmlns:a16="http://schemas.microsoft.com/office/drawing/2014/main" id="{1832CB74-AADE-4AC7-A738-492A809253BE}"/>
              </a:ext>
            </a:extLst>
          </p:cNvPr>
          <p:cNvSpPr/>
          <p:nvPr/>
        </p:nvSpPr>
        <p:spPr>
          <a:xfrm>
            <a:off x="4341171" y="6248156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6 h 51751"/>
              <a:gd name="connsiteX3" fmla="*/ 6455 w 45412"/>
              <a:gd name="connsiteY3" fmla="*/ 806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2 w 45412"/>
              <a:gd name="connsiteY6" fmla="*/ 22591 h 51751"/>
              <a:gd name="connsiteX7" fmla="*/ 45412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6"/>
                </a:lnTo>
                <a:lnTo>
                  <a:pt x="6455" y="806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7" y="0"/>
                  <a:pt x="45412" y="9451"/>
                  <a:pt x="45412" y="22591"/>
                </a:cubicBezTo>
                <a:lnTo>
                  <a:pt x="45412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93" name="Freeform: Shape 892">
            <a:extLst>
              <a:ext uri="{FF2B5EF4-FFF2-40B4-BE49-F238E27FC236}">
                <a16:creationId xmlns:a16="http://schemas.microsoft.com/office/drawing/2014/main" id="{41D03DC2-5886-44E5-8CDC-88E00C8D2191}"/>
              </a:ext>
            </a:extLst>
          </p:cNvPr>
          <p:cNvSpPr/>
          <p:nvPr/>
        </p:nvSpPr>
        <p:spPr>
          <a:xfrm>
            <a:off x="4424159" y="6248041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2 w 52097"/>
              <a:gd name="connsiteY1" fmla="*/ 52559 h 52558"/>
              <a:gd name="connsiteX2" fmla="*/ 0 w 52097"/>
              <a:gd name="connsiteY2" fmla="*/ 26510 h 52558"/>
              <a:gd name="connsiteX3" fmla="*/ 25472 w 52097"/>
              <a:gd name="connsiteY3" fmla="*/ 0 h 52558"/>
              <a:gd name="connsiteX4" fmla="*/ 45643 w 52097"/>
              <a:gd name="connsiteY4" fmla="*/ 12678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8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7"/>
                  <a:pt x="34694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9" y="0"/>
                  <a:pt x="42070" y="4956"/>
                  <a:pt x="45643" y="12678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8"/>
                  <a:pt x="26049" y="6108"/>
                </a:cubicBezTo>
                <a:cubicBezTo>
                  <a:pt x="14638" y="6108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94" name="Freeform: Shape 893">
            <a:extLst>
              <a:ext uri="{FF2B5EF4-FFF2-40B4-BE49-F238E27FC236}">
                <a16:creationId xmlns:a16="http://schemas.microsoft.com/office/drawing/2014/main" id="{C4A450F5-0D6E-446E-B73A-9388091B2026}"/>
              </a:ext>
            </a:extLst>
          </p:cNvPr>
          <p:cNvSpPr/>
          <p:nvPr/>
        </p:nvSpPr>
        <p:spPr>
          <a:xfrm>
            <a:off x="4490433" y="6248156"/>
            <a:ext cx="43683" cy="52558"/>
          </a:xfrm>
          <a:custGeom>
            <a:avLst/>
            <a:gdLst>
              <a:gd name="connsiteX0" fmla="*/ 26856 w 43683"/>
              <a:gd name="connsiteY0" fmla="*/ 46450 h 52558"/>
              <a:gd name="connsiteX1" fmla="*/ 43684 w 43683"/>
              <a:gd name="connsiteY1" fmla="*/ 40456 h 52558"/>
              <a:gd name="connsiteX2" fmla="*/ 43684 w 43683"/>
              <a:gd name="connsiteY2" fmla="*/ 47141 h 52558"/>
              <a:gd name="connsiteX3" fmla="*/ 26395 w 43683"/>
              <a:gd name="connsiteY3" fmla="*/ 52559 h 52558"/>
              <a:gd name="connsiteX4" fmla="*/ 0 w 43683"/>
              <a:gd name="connsiteY4" fmla="*/ 26279 h 52558"/>
              <a:gd name="connsiteX5" fmla="*/ 26279 w 43683"/>
              <a:gd name="connsiteY5" fmla="*/ 0 h 52558"/>
              <a:gd name="connsiteX6" fmla="*/ 43223 w 43683"/>
              <a:gd name="connsiteY6" fmla="*/ 5763 h 52558"/>
              <a:gd name="connsiteX7" fmla="*/ 43223 w 43683"/>
              <a:gd name="connsiteY7" fmla="*/ 12909 h 52558"/>
              <a:gd name="connsiteX8" fmla="*/ 26741 w 43683"/>
              <a:gd name="connsiteY8" fmla="*/ 6108 h 52558"/>
              <a:gd name="connsiteX9" fmla="*/ 6685 w 43683"/>
              <a:gd name="connsiteY9" fmla="*/ 26279 h 52558"/>
              <a:gd name="connsiteX10" fmla="*/ 26971 w 43683"/>
              <a:gd name="connsiteY10" fmla="*/ 4656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83" h="52558">
                <a:moveTo>
                  <a:pt x="26856" y="46450"/>
                </a:moveTo>
                <a:cubicBezTo>
                  <a:pt x="33310" y="46450"/>
                  <a:pt x="39073" y="44490"/>
                  <a:pt x="43684" y="40456"/>
                </a:cubicBezTo>
                <a:lnTo>
                  <a:pt x="43684" y="47141"/>
                </a:lnTo>
                <a:cubicBezTo>
                  <a:pt x="38728" y="50830"/>
                  <a:pt x="32734" y="52559"/>
                  <a:pt x="26395" y="52559"/>
                </a:cubicBezTo>
                <a:cubicBezTo>
                  <a:pt x="10835" y="52559"/>
                  <a:pt x="0" y="41609"/>
                  <a:pt x="0" y="26279"/>
                </a:cubicBezTo>
                <a:cubicBezTo>
                  <a:pt x="0" y="10949"/>
                  <a:pt x="10950" y="0"/>
                  <a:pt x="26279" y="0"/>
                </a:cubicBezTo>
                <a:cubicBezTo>
                  <a:pt x="32965" y="0"/>
                  <a:pt x="38728" y="1959"/>
                  <a:pt x="43223" y="5763"/>
                </a:cubicBezTo>
                <a:lnTo>
                  <a:pt x="43223" y="12909"/>
                </a:lnTo>
                <a:cubicBezTo>
                  <a:pt x="39189" y="8414"/>
                  <a:pt x="33310" y="6108"/>
                  <a:pt x="26741" y="6108"/>
                </a:cubicBezTo>
                <a:cubicBezTo>
                  <a:pt x="14984" y="6108"/>
                  <a:pt x="6685" y="14408"/>
                  <a:pt x="6685" y="26279"/>
                </a:cubicBezTo>
                <a:cubicBezTo>
                  <a:pt x="6685" y="38151"/>
                  <a:pt x="14984" y="46565"/>
                  <a:pt x="26971" y="4656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95" name="Freeform: Shape 894">
            <a:extLst>
              <a:ext uri="{FF2B5EF4-FFF2-40B4-BE49-F238E27FC236}">
                <a16:creationId xmlns:a16="http://schemas.microsoft.com/office/drawing/2014/main" id="{F760EAC2-A6E5-465D-BA25-57D38060EA07}"/>
              </a:ext>
            </a:extLst>
          </p:cNvPr>
          <p:cNvSpPr/>
          <p:nvPr/>
        </p:nvSpPr>
        <p:spPr>
          <a:xfrm>
            <a:off x="4543914" y="6248156"/>
            <a:ext cx="43683" cy="52558"/>
          </a:xfrm>
          <a:custGeom>
            <a:avLst/>
            <a:gdLst>
              <a:gd name="connsiteX0" fmla="*/ 26856 w 43683"/>
              <a:gd name="connsiteY0" fmla="*/ 46450 h 52558"/>
              <a:gd name="connsiteX1" fmla="*/ 43683 w 43683"/>
              <a:gd name="connsiteY1" fmla="*/ 40456 h 52558"/>
              <a:gd name="connsiteX2" fmla="*/ 43683 w 43683"/>
              <a:gd name="connsiteY2" fmla="*/ 47141 h 52558"/>
              <a:gd name="connsiteX3" fmla="*/ 26394 w 43683"/>
              <a:gd name="connsiteY3" fmla="*/ 52559 h 52558"/>
              <a:gd name="connsiteX4" fmla="*/ 0 w 43683"/>
              <a:gd name="connsiteY4" fmla="*/ 26279 h 52558"/>
              <a:gd name="connsiteX5" fmla="*/ 26279 w 43683"/>
              <a:gd name="connsiteY5" fmla="*/ 0 h 52558"/>
              <a:gd name="connsiteX6" fmla="*/ 43223 w 43683"/>
              <a:gd name="connsiteY6" fmla="*/ 5763 h 52558"/>
              <a:gd name="connsiteX7" fmla="*/ 43223 w 43683"/>
              <a:gd name="connsiteY7" fmla="*/ 12909 h 52558"/>
              <a:gd name="connsiteX8" fmla="*/ 26740 w 43683"/>
              <a:gd name="connsiteY8" fmla="*/ 6108 h 52558"/>
              <a:gd name="connsiteX9" fmla="*/ 6685 w 43683"/>
              <a:gd name="connsiteY9" fmla="*/ 26279 h 52558"/>
              <a:gd name="connsiteX10" fmla="*/ 26971 w 43683"/>
              <a:gd name="connsiteY10" fmla="*/ 4656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83" h="52558">
                <a:moveTo>
                  <a:pt x="26856" y="46450"/>
                </a:moveTo>
                <a:cubicBezTo>
                  <a:pt x="33310" y="46450"/>
                  <a:pt x="39073" y="44490"/>
                  <a:pt x="43683" y="40456"/>
                </a:cubicBezTo>
                <a:lnTo>
                  <a:pt x="43683" y="47141"/>
                </a:lnTo>
                <a:cubicBezTo>
                  <a:pt x="38727" y="50830"/>
                  <a:pt x="32734" y="52559"/>
                  <a:pt x="26394" y="52559"/>
                </a:cubicBezTo>
                <a:cubicBezTo>
                  <a:pt x="10835" y="52559"/>
                  <a:pt x="0" y="41609"/>
                  <a:pt x="0" y="26279"/>
                </a:cubicBezTo>
                <a:cubicBezTo>
                  <a:pt x="0" y="10949"/>
                  <a:pt x="10950" y="0"/>
                  <a:pt x="26279" y="0"/>
                </a:cubicBezTo>
                <a:cubicBezTo>
                  <a:pt x="32964" y="0"/>
                  <a:pt x="38727" y="1959"/>
                  <a:pt x="43223" y="5763"/>
                </a:cubicBezTo>
                <a:lnTo>
                  <a:pt x="43223" y="12909"/>
                </a:lnTo>
                <a:cubicBezTo>
                  <a:pt x="39189" y="8414"/>
                  <a:pt x="33310" y="6108"/>
                  <a:pt x="26740" y="6108"/>
                </a:cubicBezTo>
                <a:cubicBezTo>
                  <a:pt x="14984" y="6108"/>
                  <a:pt x="6685" y="14408"/>
                  <a:pt x="6685" y="26279"/>
                </a:cubicBezTo>
                <a:cubicBezTo>
                  <a:pt x="6685" y="38151"/>
                  <a:pt x="14984" y="46565"/>
                  <a:pt x="26971" y="4656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96" name="Freeform: Shape 895">
            <a:extLst>
              <a:ext uri="{FF2B5EF4-FFF2-40B4-BE49-F238E27FC236}">
                <a16:creationId xmlns:a16="http://schemas.microsoft.com/office/drawing/2014/main" id="{FD143968-8BE7-408B-8EB7-B70137EE8C13}"/>
              </a:ext>
            </a:extLst>
          </p:cNvPr>
          <p:cNvSpPr/>
          <p:nvPr/>
        </p:nvSpPr>
        <p:spPr>
          <a:xfrm>
            <a:off x="4597395" y="6248041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8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8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3"/>
                  <a:pt x="0" y="26164"/>
                </a:cubicBezTo>
                <a:close/>
                <a:moveTo>
                  <a:pt x="26279" y="6108"/>
                </a:moveTo>
                <a:cubicBezTo>
                  <a:pt x="14753" y="6108"/>
                  <a:pt x="6685" y="14638"/>
                  <a:pt x="6685" y="26279"/>
                </a:cubicBezTo>
                <a:cubicBezTo>
                  <a:pt x="6685" y="37920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8"/>
                  <a:pt x="26279" y="610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97" name="Freeform: Shape 896">
            <a:extLst>
              <a:ext uri="{FF2B5EF4-FFF2-40B4-BE49-F238E27FC236}">
                <a16:creationId xmlns:a16="http://schemas.microsoft.com/office/drawing/2014/main" id="{81A3596B-AF9B-4963-8D47-050CCA67BE83}"/>
              </a:ext>
            </a:extLst>
          </p:cNvPr>
          <p:cNvSpPr/>
          <p:nvPr/>
        </p:nvSpPr>
        <p:spPr>
          <a:xfrm>
            <a:off x="4661941" y="6248962"/>
            <a:ext cx="44605" cy="51637"/>
          </a:xfrm>
          <a:custGeom>
            <a:avLst/>
            <a:gdLst>
              <a:gd name="connsiteX0" fmla="*/ 38151 w 44605"/>
              <a:gd name="connsiteY0" fmla="*/ 0 h 51637"/>
              <a:gd name="connsiteX1" fmla="*/ 44606 w 44605"/>
              <a:gd name="connsiteY1" fmla="*/ 0 h 51637"/>
              <a:gd name="connsiteX2" fmla="*/ 44606 w 44605"/>
              <a:gd name="connsiteY2" fmla="*/ 28585 h 51637"/>
              <a:gd name="connsiteX3" fmla="*/ 22361 w 44605"/>
              <a:gd name="connsiteY3" fmla="*/ 51637 h 51637"/>
              <a:gd name="connsiteX4" fmla="*/ 0 w 44605"/>
              <a:gd name="connsiteY4" fmla="*/ 28585 h 51637"/>
              <a:gd name="connsiteX5" fmla="*/ 0 w 44605"/>
              <a:gd name="connsiteY5" fmla="*/ 0 h 51637"/>
              <a:gd name="connsiteX6" fmla="*/ 6455 w 44605"/>
              <a:gd name="connsiteY6" fmla="*/ 0 h 51637"/>
              <a:gd name="connsiteX7" fmla="*/ 6455 w 44605"/>
              <a:gd name="connsiteY7" fmla="*/ 29277 h 51637"/>
              <a:gd name="connsiteX8" fmla="*/ 22361 w 44605"/>
              <a:gd name="connsiteY8" fmla="*/ 45643 h 51637"/>
              <a:gd name="connsiteX9" fmla="*/ 38151 w 44605"/>
              <a:gd name="connsiteY9" fmla="*/ 29277 h 51637"/>
              <a:gd name="connsiteX10" fmla="*/ 38151 w 44605"/>
              <a:gd name="connsiteY10" fmla="*/ 0 h 5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7">
                <a:moveTo>
                  <a:pt x="38151" y="0"/>
                </a:moveTo>
                <a:lnTo>
                  <a:pt x="44606" y="0"/>
                </a:lnTo>
                <a:lnTo>
                  <a:pt x="44606" y="28585"/>
                </a:lnTo>
                <a:cubicBezTo>
                  <a:pt x="44606" y="42993"/>
                  <a:pt x="35846" y="51637"/>
                  <a:pt x="22361" y="51637"/>
                </a:cubicBezTo>
                <a:cubicBezTo>
                  <a:pt x="8875" y="51637"/>
                  <a:pt x="0" y="42993"/>
                  <a:pt x="0" y="28585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7"/>
                </a:lnTo>
                <a:cubicBezTo>
                  <a:pt x="6455" y="40111"/>
                  <a:pt x="12909" y="45643"/>
                  <a:pt x="22361" y="45643"/>
                </a:cubicBezTo>
                <a:cubicBezTo>
                  <a:pt x="31812" y="45643"/>
                  <a:pt x="38151" y="39996"/>
                  <a:pt x="38151" y="29277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98" name="Freeform: Shape 897">
            <a:extLst>
              <a:ext uri="{FF2B5EF4-FFF2-40B4-BE49-F238E27FC236}">
                <a16:creationId xmlns:a16="http://schemas.microsoft.com/office/drawing/2014/main" id="{63F3A408-DB95-4642-ADF3-511C0173F3FD}"/>
              </a:ext>
            </a:extLst>
          </p:cNvPr>
          <p:cNvSpPr/>
          <p:nvPr/>
        </p:nvSpPr>
        <p:spPr>
          <a:xfrm>
            <a:off x="4723144" y="6248156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6 h 51751"/>
              <a:gd name="connsiteX3" fmla="*/ 6455 w 45412"/>
              <a:gd name="connsiteY3" fmla="*/ 806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6"/>
                </a:lnTo>
                <a:lnTo>
                  <a:pt x="6455" y="806"/>
                </a:lnTo>
                <a:lnTo>
                  <a:pt x="6455" y="12448"/>
                </a:lnTo>
                <a:cubicBezTo>
                  <a:pt x="9913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99" name="Freeform: Shape 898">
            <a:extLst>
              <a:ext uri="{FF2B5EF4-FFF2-40B4-BE49-F238E27FC236}">
                <a16:creationId xmlns:a16="http://schemas.microsoft.com/office/drawing/2014/main" id="{7BB022BB-74EB-4FF5-B9F3-6F5242A67C58}"/>
              </a:ext>
            </a:extLst>
          </p:cNvPr>
          <p:cNvSpPr/>
          <p:nvPr/>
        </p:nvSpPr>
        <p:spPr>
          <a:xfrm>
            <a:off x="4782619" y="6232365"/>
            <a:ext cx="29506" cy="68350"/>
          </a:xfrm>
          <a:custGeom>
            <a:avLst/>
            <a:gdLst>
              <a:gd name="connsiteX0" fmla="*/ 16598 w 29506"/>
              <a:gd name="connsiteY0" fmla="*/ 68235 h 68350"/>
              <a:gd name="connsiteX1" fmla="*/ 0 w 29506"/>
              <a:gd name="connsiteY1" fmla="*/ 50715 h 68350"/>
              <a:gd name="connsiteX2" fmla="*/ 0 w 29506"/>
              <a:gd name="connsiteY2" fmla="*/ 0 h 68350"/>
              <a:gd name="connsiteX3" fmla="*/ 6339 w 29506"/>
              <a:gd name="connsiteY3" fmla="*/ 0 h 68350"/>
              <a:gd name="connsiteX4" fmla="*/ 6339 w 29506"/>
              <a:gd name="connsiteY4" fmla="*/ 16598 h 68350"/>
              <a:gd name="connsiteX5" fmla="*/ 28700 w 29506"/>
              <a:gd name="connsiteY5" fmla="*/ 16598 h 68350"/>
              <a:gd name="connsiteX6" fmla="*/ 28700 w 29506"/>
              <a:gd name="connsiteY6" fmla="*/ 22591 h 68350"/>
              <a:gd name="connsiteX7" fmla="*/ 6339 w 29506"/>
              <a:gd name="connsiteY7" fmla="*/ 22591 h 68350"/>
              <a:gd name="connsiteX8" fmla="*/ 6339 w 29506"/>
              <a:gd name="connsiteY8" fmla="*/ 51291 h 68350"/>
              <a:gd name="connsiteX9" fmla="*/ 17289 w 29506"/>
              <a:gd name="connsiteY9" fmla="*/ 62241 h 68350"/>
              <a:gd name="connsiteX10" fmla="*/ 29507 w 29506"/>
              <a:gd name="connsiteY10" fmla="*/ 58437 h 68350"/>
              <a:gd name="connsiteX11" fmla="*/ 29507 w 29506"/>
              <a:gd name="connsiteY11" fmla="*/ 64662 h 68350"/>
              <a:gd name="connsiteX12" fmla="*/ 16598 w 29506"/>
              <a:gd name="connsiteY12" fmla="*/ 68350 h 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50">
                <a:moveTo>
                  <a:pt x="16598" y="68235"/>
                </a:moveTo>
                <a:cubicBezTo>
                  <a:pt x="6339" y="68235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4"/>
                  <a:pt x="10950" y="62241"/>
                  <a:pt x="17289" y="62241"/>
                </a:cubicBezTo>
                <a:cubicBezTo>
                  <a:pt x="21208" y="62241"/>
                  <a:pt x="25818" y="61089"/>
                  <a:pt x="29507" y="58437"/>
                </a:cubicBezTo>
                <a:lnTo>
                  <a:pt x="29507" y="64662"/>
                </a:lnTo>
                <a:cubicBezTo>
                  <a:pt x="25818" y="67197"/>
                  <a:pt x="20747" y="68350"/>
                  <a:pt x="16598" y="68350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00" name="Freeform: Shape 899">
            <a:extLst>
              <a:ext uri="{FF2B5EF4-FFF2-40B4-BE49-F238E27FC236}">
                <a16:creationId xmlns:a16="http://schemas.microsoft.com/office/drawing/2014/main" id="{10C29325-0091-4894-A8D4-39FCD903A403}"/>
              </a:ext>
            </a:extLst>
          </p:cNvPr>
          <p:cNvSpPr/>
          <p:nvPr/>
        </p:nvSpPr>
        <p:spPr>
          <a:xfrm>
            <a:off x="4818695" y="6248041"/>
            <a:ext cx="35845" cy="52558"/>
          </a:xfrm>
          <a:custGeom>
            <a:avLst/>
            <a:gdLst>
              <a:gd name="connsiteX0" fmla="*/ 17519 w 35845"/>
              <a:gd name="connsiteY0" fmla="*/ 47257 h 52558"/>
              <a:gd name="connsiteX1" fmla="*/ 29507 w 35845"/>
              <a:gd name="connsiteY1" fmla="*/ 38612 h 52558"/>
              <a:gd name="connsiteX2" fmla="*/ 23398 w 35845"/>
              <a:gd name="connsiteY2" fmla="*/ 31120 h 52558"/>
              <a:gd name="connsiteX3" fmla="*/ 10373 w 35845"/>
              <a:gd name="connsiteY3" fmla="*/ 26049 h 52558"/>
              <a:gd name="connsiteX4" fmla="*/ 1037 w 35845"/>
              <a:gd name="connsiteY4" fmla="*/ 13946 h 52558"/>
              <a:gd name="connsiteX5" fmla="*/ 18211 w 35845"/>
              <a:gd name="connsiteY5" fmla="*/ 0 h 52558"/>
              <a:gd name="connsiteX6" fmla="*/ 33656 w 35845"/>
              <a:gd name="connsiteY6" fmla="*/ 4841 h 52558"/>
              <a:gd name="connsiteX7" fmla="*/ 33656 w 35845"/>
              <a:gd name="connsiteY7" fmla="*/ 11641 h 52558"/>
              <a:gd name="connsiteX8" fmla="*/ 18326 w 35845"/>
              <a:gd name="connsiteY8" fmla="*/ 5302 h 52558"/>
              <a:gd name="connsiteX9" fmla="*/ 7492 w 35845"/>
              <a:gd name="connsiteY9" fmla="*/ 13255 h 52558"/>
              <a:gd name="connsiteX10" fmla="*/ 13485 w 35845"/>
              <a:gd name="connsiteY10" fmla="*/ 20516 h 52558"/>
              <a:gd name="connsiteX11" fmla="*/ 26510 w 35845"/>
              <a:gd name="connsiteY11" fmla="*/ 25587 h 52558"/>
              <a:gd name="connsiteX12" fmla="*/ 35846 w 35845"/>
              <a:gd name="connsiteY12" fmla="*/ 37460 h 52558"/>
              <a:gd name="connsiteX13" fmla="*/ 17404 w 35845"/>
              <a:gd name="connsiteY13" fmla="*/ 52559 h 52558"/>
              <a:gd name="connsiteX14" fmla="*/ 0 w 35845"/>
              <a:gd name="connsiteY14" fmla="*/ 47141 h 52558"/>
              <a:gd name="connsiteX15" fmla="*/ 0 w 35845"/>
              <a:gd name="connsiteY15" fmla="*/ 40110 h 52558"/>
              <a:gd name="connsiteX16" fmla="*/ 17519 w 35845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5" h="52558">
                <a:moveTo>
                  <a:pt x="17519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5"/>
                  <a:pt x="1037" y="13946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3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3"/>
                  <a:pt x="7492" y="13255"/>
                </a:cubicBezTo>
                <a:cubicBezTo>
                  <a:pt x="7492" y="16713"/>
                  <a:pt x="9105" y="18902"/>
                  <a:pt x="13485" y="20516"/>
                </a:cubicBezTo>
                <a:lnTo>
                  <a:pt x="26510" y="25587"/>
                </a:lnTo>
                <a:cubicBezTo>
                  <a:pt x="32964" y="28239"/>
                  <a:pt x="35846" y="32157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1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19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01" name="Freeform: Shape 900">
            <a:extLst>
              <a:ext uri="{FF2B5EF4-FFF2-40B4-BE49-F238E27FC236}">
                <a16:creationId xmlns:a16="http://schemas.microsoft.com/office/drawing/2014/main" id="{17D75D42-4AE0-4185-AC62-D372307C4930}"/>
              </a:ext>
            </a:extLst>
          </p:cNvPr>
          <p:cNvSpPr/>
          <p:nvPr/>
        </p:nvSpPr>
        <p:spPr>
          <a:xfrm>
            <a:off x="4861342" y="6290802"/>
            <a:ext cx="13831" cy="24089"/>
          </a:xfrm>
          <a:custGeom>
            <a:avLst/>
            <a:gdLst>
              <a:gd name="connsiteX0" fmla="*/ 0 w 13831"/>
              <a:gd name="connsiteY0" fmla="*/ 23974 h 24089"/>
              <a:gd name="connsiteX1" fmla="*/ 7146 w 13831"/>
              <a:gd name="connsiteY1" fmla="*/ 9682 h 24089"/>
              <a:gd name="connsiteX2" fmla="*/ 3343 w 13831"/>
              <a:gd name="connsiteY2" fmla="*/ 4841 h 24089"/>
              <a:gd name="connsiteX3" fmla="*/ 8530 w 13831"/>
              <a:gd name="connsiteY3" fmla="*/ 0 h 24089"/>
              <a:gd name="connsiteX4" fmla="*/ 13831 w 13831"/>
              <a:gd name="connsiteY4" fmla="*/ 5187 h 24089"/>
              <a:gd name="connsiteX5" fmla="*/ 12218 w 13831"/>
              <a:gd name="connsiteY5" fmla="*/ 10258 h 24089"/>
              <a:gd name="connsiteX6" fmla="*/ 4956 w 13831"/>
              <a:gd name="connsiteY6" fmla="*/ 24090 h 24089"/>
              <a:gd name="connsiteX7" fmla="*/ 115 w 13831"/>
              <a:gd name="connsiteY7" fmla="*/ 24090 h 2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31" h="24089">
                <a:moveTo>
                  <a:pt x="0" y="23974"/>
                </a:moveTo>
                <a:lnTo>
                  <a:pt x="7146" y="9682"/>
                </a:lnTo>
                <a:cubicBezTo>
                  <a:pt x="4495" y="8991"/>
                  <a:pt x="3343" y="7031"/>
                  <a:pt x="3343" y="4841"/>
                </a:cubicBezTo>
                <a:cubicBezTo>
                  <a:pt x="3343" y="1845"/>
                  <a:pt x="5763" y="0"/>
                  <a:pt x="8530" y="0"/>
                </a:cubicBezTo>
                <a:cubicBezTo>
                  <a:pt x="11757" y="0"/>
                  <a:pt x="13831" y="2190"/>
                  <a:pt x="13831" y="5187"/>
                </a:cubicBezTo>
                <a:cubicBezTo>
                  <a:pt x="13831" y="6916"/>
                  <a:pt x="13140" y="8645"/>
                  <a:pt x="12218" y="10258"/>
                </a:cubicBezTo>
                <a:lnTo>
                  <a:pt x="4956" y="24090"/>
                </a:lnTo>
                <a:lnTo>
                  <a:pt x="115" y="2409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02" name="Freeform: Shape 901">
            <a:extLst>
              <a:ext uri="{FF2B5EF4-FFF2-40B4-BE49-F238E27FC236}">
                <a16:creationId xmlns:a16="http://schemas.microsoft.com/office/drawing/2014/main" id="{203472E6-5F90-4BC5-B9A3-A40A0527E674}"/>
              </a:ext>
            </a:extLst>
          </p:cNvPr>
          <p:cNvSpPr/>
          <p:nvPr/>
        </p:nvSpPr>
        <p:spPr>
          <a:xfrm>
            <a:off x="4906178" y="6248962"/>
            <a:ext cx="50368" cy="76763"/>
          </a:xfrm>
          <a:custGeom>
            <a:avLst/>
            <a:gdLst>
              <a:gd name="connsiteX0" fmla="*/ 13024 w 50368"/>
              <a:gd name="connsiteY0" fmla="*/ 76764 h 76763"/>
              <a:gd name="connsiteX1" fmla="*/ 6339 w 50368"/>
              <a:gd name="connsiteY1" fmla="*/ 76764 h 76763"/>
              <a:gd name="connsiteX2" fmla="*/ 22476 w 50368"/>
              <a:gd name="connsiteY2" fmla="*/ 43338 h 76763"/>
              <a:gd name="connsiteX3" fmla="*/ 0 w 50368"/>
              <a:gd name="connsiteY3" fmla="*/ 0 h 76763"/>
              <a:gd name="connsiteX4" fmla="*/ 7607 w 50368"/>
              <a:gd name="connsiteY4" fmla="*/ 0 h 76763"/>
              <a:gd name="connsiteX5" fmla="*/ 26049 w 50368"/>
              <a:gd name="connsiteY5" fmla="*/ 36077 h 76763"/>
              <a:gd name="connsiteX6" fmla="*/ 43568 w 50368"/>
              <a:gd name="connsiteY6" fmla="*/ 0 h 76763"/>
              <a:gd name="connsiteX7" fmla="*/ 50369 w 50368"/>
              <a:gd name="connsiteY7" fmla="*/ 0 h 76763"/>
              <a:gd name="connsiteX8" fmla="*/ 13255 w 50368"/>
              <a:gd name="connsiteY8" fmla="*/ 76764 h 7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68" h="76763">
                <a:moveTo>
                  <a:pt x="13024" y="76764"/>
                </a:moveTo>
                <a:lnTo>
                  <a:pt x="6339" y="76764"/>
                </a:lnTo>
                <a:lnTo>
                  <a:pt x="22476" y="43338"/>
                </a:lnTo>
                <a:lnTo>
                  <a:pt x="0" y="0"/>
                </a:lnTo>
                <a:lnTo>
                  <a:pt x="7607" y="0"/>
                </a:lnTo>
                <a:lnTo>
                  <a:pt x="26049" y="36077"/>
                </a:lnTo>
                <a:lnTo>
                  <a:pt x="43568" y="0"/>
                </a:lnTo>
                <a:lnTo>
                  <a:pt x="50369" y="0"/>
                </a:lnTo>
                <a:lnTo>
                  <a:pt x="13255" y="7676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03" name="Freeform: Shape 902">
            <a:extLst>
              <a:ext uri="{FF2B5EF4-FFF2-40B4-BE49-F238E27FC236}">
                <a16:creationId xmlns:a16="http://schemas.microsoft.com/office/drawing/2014/main" id="{A15EFFA3-4F12-496B-80A3-EEA3765B380B}"/>
              </a:ext>
            </a:extLst>
          </p:cNvPr>
          <p:cNvSpPr/>
          <p:nvPr/>
        </p:nvSpPr>
        <p:spPr>
          <a:xfrm>
            <a:off x="4961388" y="6248041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4 w 52443"/>
              <a:gd name="connsiteY1" fmla="*/ 0 h 52558"/>
              <a:gd name="connsiteX2" fmla="*/ 52443 w 52443"/>
              <a:gd name="connsiteY2" fmla="*/ 26164 h 52558"/>
              <a:gd name="connsiteX3" fmla="*/ 26394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8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8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4" y="0"/>
                </a:cubicBezTo>
                <a:cubicBezTo>
                  <a:pt x="41839" y="0"/>
                  <a:pt x="52443" y="10950"/>
                  <a:pt x="52443" y="26164"/>
                </a:cubicBezTo>
                <a:cubicBezTo>
                  <a:pt x="52443" y="41378"/>
                  <a:pt x="41609" y="52559"/>
                  <a:pt x="26394" y="52559"/>
                </a:cubicBezTo>
                <a:cubicBezTo>
                  <a:pt x="11180" y="52559"/>
                  <a:pt x="0" y="41493"/>
                  <a:pt x="0" y="26164"/>
                </a:cubicBezTo>
                <a:close/>
                <a:moveTo>
                  <a:pt x="26279" y="6108"/>
                </a:moveTo>
                <a:cubicBezTo>
                  <a:pt x="14753" y="6108"/>
                  <a:pt x="6685" y="14638"/>
                  <a:pt x="6685" y="26279"/>
                </a:cubicBezTo>
                <a:cubicBezTo>
                  <a:pt x="6685" y="37920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8"/>
                  <a:pt x="26279" y="610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04" name="Freeform: Shape 903">
            <a:extLst>
              <a:ext uri="{FF2B5EF4-FFF2-40B4-BE49-F238E27FC236}">
                <a16:creationId xmlns:a16="http://schemas.microsoft.com/office/drawing/2014/main" id="{30F69ED2-B04E-4A1B-A72A-86682B8E7185}"/>
              </a:ext>
            </a:extLst>
          </p:cNvPr>
          <p:cNvSpPr/>
          <p:nvPr/>
        </p:nvSpPr>
        <p:spPr>
          <a:xfrm>
            <a:off x="5026049" y="6248962"/>
            <a:ext cx="44605" cy="51637"/>
          </a:xfrm>
          <a:custGeom>
            <a:avLst/>
            <a:gdLst>
              <a:gd name="connsiteX0" fmla="*/ 38151 w 44605"/>
              <a:gd name="connsiteY0" fmla="*/ 0 h 51637"/>
              <a:gd name="connsiteX1" fmla="*/ 44606 w 44605"/>
              <a:gd name="connsiteY1" fmla="*/ 0 h 51637"/>
              <a:gd name="connsiteX2" fmla="*/ 44606 w 44605"/>
              <a:gd name="connsiteY2" fmla="*/ 28585 h 51637"/>
              <a:gd name="connsiteX3" fmla="*/ 22361 w 44605"/>
              <a:gd name="connsiteY3" fmla="*/ 51637 h 51637"/>
              <a:gd name="connsiteX4" fmla="*/ 0 w 44605"/>
              <a:gd name="connsiteY4" fmla="*/ 28585 h 51637"/>
              <a:gd name="connsiteX5" fmla="*/ 0 w 44605"/>
              <a:gd name="connsiteY5" fmla="*/ 0 h 51637"/>
              <a:gd name="connsiteX6" fmla="*/ 6455 w 44605"/>
              <a:gd name="connsiteY6" fmla="*/ 0 h 51637"/>
              <a:gd name="connsiteX7" fmla="*/ 6455 w 44605"/>
              <a:gd name="connsiteY7" fmla="*/ 29277 h 51637"/>
              <a:gd name="connsiteX8" fmla="*/ 22361 w 44605"/>
              <a:gd name="connsiteY8" fmla="*/ 45643 h 51637"/>
              <a:gd name="connsiteX9" fmla="*/ 38151 w 44605"/>
              <a:gd name="connsiteY9" fmla="*/ 29277 h 51637"/>
              <a:gd name="connsiteX10" fmla="*/ 38151 w 44605"/>
              <a:gd name="connsiteY10" fmla="*/ 0 h 5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7">
                <a:moveTo>
                  <a:pt x="38151" y="0"/>
                </a:moveTo>
                <a:lnTo>
                  <a:pt x="44606" y="0"/>
                </a:lnTo>
                <a:lnTo>
                  <a:pt x="44606" y="28585"/>
                </a:lnTo>
                <a:cubicBezTo>
                  <a:pt x="44606" y="42993"/>
                  <a:pt x="35846" y="51637"/>
                  <a:pt x="22361" y="51637"/>
                </a:cubicBezTo>
                <a:cubicBezTo>
                  <a:pt x="8875" y="51637"/>
                  <a:pt x="0" y="42993"/>
                  <a:pt x="0" y="28585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7"/>
                </a:lnTo>
                <a:cubicBezTo>
                  <a:pt x="6455" y="40111"/>
                  <a:pt x="12909" y="45643"/>
                  <a:pt x="22361" y="45643"/>
                </a:cubicBezTo>
                <a:cubicBezTo>
                  <a:pt x="31812" y="45643"/>
                  <a:pt x="38151" y="39996"/>
                  <a:pt x="38151" y="29277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05" name="Freeform: Shape 904">
            <a:extLst>
              <a:ext uri="{FF2B5EF4-FFF2-40B4-BE49-F238E27FC236}">
                <a16:creationId xmlns:a16="http://schemas.microsoft.com/office/drawing/2014/main" id="{45754C64-24B8-44E2-BB5D-9A8A9D296825}"/>
              </a:ext>
            </a:extLst>
          </p:cNvPr>
          <p:cNvSpPr/>
          <p:nvPr/>
        </p:nvSpPr>
        <p:spPr>
          <a:xfrm>
            <a:off x="5087137" y="6248041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6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6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1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06" name="Freeform: Shape 905">
            <a:extLst>
              <a:ext uri="{FF2B5EF4-FFF2-40B4-BE49-F238E27FC236}">
                <a16:creationId xmlns:a16="http://schemas.microsoft.com/office/drawing/2014/main" id="{E796153E-9049-4872-90C1-61D6796C5B38}"/>
              </a:ext>
            </a:extLst>
          </p:cNvPr>
          <p:cNvSpPr/>
          <p:nvPr/>
        </p:nvSpPr>
        <p:spPr>
          <a:xfrm>
            <a:off x="5146035" y="6232365"/>
            <a:ext cx="29506" cy="68350"/>
          </a:xfrm>
          <a:custGeom>
            <a:avLst/>
            <a:gdLst>
              <a:gd name="connsiteX0" fmla="*/ 16598 w 29506"/>
              <a:gd name="connsiteY0" fmla="*/ 68235 h 68350"/>
              <a:gd name="connsiteX1" fmla="*/ 0 w 29506"/>
              <a:gd name="connsiteY1" fmla="*/ 50715 h 68350"/>
              <a:gd name="connsiteX2" fmla="*/ 0 w 29506"/>
              <a:gd name="connsiteY2" fmla="*/ 0 h 68350"/>
              <a:gd name="connsiteX3" fmla="*/ 6339 w 29506"/>
              <a:gd name="connsiteY3" fmla="*/ 0 h 68350"/>
              <a:gd name="connsiteX4" fmla="*/ 6339 w 29506"/>
              <a:gd name="connsiteY4" fmla="*/ 16598 h 68350"/>
              <a:gd name="connsiteX5" fmla="*/ 28700 w 29506"/>
              <a:gd name="connsiteY5" fmla="*/ 16598 h 68350"/>
              <a:gd name="connsiteX6" fmla="*/ 28700 w 29506"/>
              <a:gd name="connsiteY6" fmla="*/ 22591 h 68350"/>
              <a:gd name="connsiteX7" fmla="*/ 6339 w 29506"/>
              <a:gd name="connsiteY7" fmla="*/ 22591 h 68350"/>
              <a:gd name="connsiteX8" fmla="*/ 6339 w 29506"/>
              <a:gd name="connsiteY8" fmla="*/ 51291 h 68350"/>
              <a:gd name="connsiteX9" fmla="*/ 17289 w 29506"/>
              <a:gd name="connsiteY9" fmla="*/ 62241 h 68350"/>
              <a:gd name="connsiteX10" fmla="*/ 29507 w 29506"/>
              <a:gd name="connsiteY10" fmla="*/ 58437 h 68350"/>
              <a:gd name="connsiteX11" fmla="*/ 29507 w 29506"/>
              <a:gd name="connsiteY11" fmla="*/ 64662 h 68350"/>
              <a:gd name="connsiteX12" fmla="*/ 16598 w 29506"/>
              <a:gd name="connsiteY12" fmla="*/ 68350 h 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50">
                <a:moveTo>
                  <a:pt x="16598" y="68235"/>
                </a:moveTo>
                <a:cubicBezTo>
                  <a:pt x="6339" y="68235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4"/>
                  <a:pt x="10950" y="62241"/>
                  <a:pt x="17289" y="62241"/>
                </a:cubicBezTo>
                <a:cubicBezTo>
                  <a:pt x="21208" y="62241"/>
                  <a:pt x="25818" y="61089"/>
                  <a:pt x="29507" y="58437"/>
                </a:cubicBezTo>
                <a:lnTo>
                  <a:pt x="29507" y="64662"/>
                </a:lnTo>
                <a:cubicBezTo>
                  <a:pt x="25818" y="67197"/>
                  <a:pt x="20747" y="68350"/>
                  <a:pt x="16598" y="68350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07" name="Freeform: Shape 906">
            <a:extLst>
              <a:ext uri="{FF2B5EF4-FFF2-40B4-BE49-F238E27FC236}">
                <a16:creationId xmlns:a16="http://schemas.microsoft.com/office/drawing/2014/main" id="{80C134F9-996A-49CE-8235-CA7984E233A8}"/>
              </a:ext>
            </a:extLst>
          </p:cNvPr>
          <p:cNvSpPr/>
          <p:nvPr/>
        </p:nvSpPr>
        <p:spPr>
          <a:xfrm>
            <a:off x="5182227" y="6248156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1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49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1" y="28700"/>
                </a:lnTo>
                <a:cubicBezTo>
                  <a:pt x="7838" y="39188"/>
                  <a:pt x="15676" y="46565"/>
                  <a:pt x="27086" y="46565"/>
                </a:cubicBezTo>
                <a:cubicBezTo>
                  <a:pt x="33772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2" y="52443"/>
                  <a:pt x="27086" y="52443"/>
                </a:cubicBezTo>
                <a:cubicBezTo>
                  <a:pt x="11065" y="52443"/>
                  <a:pt x="0" y="41839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4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08" name="Freeform: Shape 907">
            <a:extLst>
              <a:ext uri="{FF2B5EF4-FFF2-40B4-BE49-F238E27FC236}">
                <a16:creationId xmlns:a16="http://schemas.microsoft.com/office/drawing/2014/main" id="{2D2E9BBB-B916-4595-AC3C-51C7287BD3DE}"/>
              </a:ext>
            </a:extLst>
          </p:cNvPr>
          <p:cNvSpPr/>
          <p:nvPr/>
        </p:nvSpPr>
        <p:spPr>
          <a:xfrm>
            <a:off x="5241586" y="6248156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5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49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8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39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5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09" name="Freeform: Shape 908">
            <a:extLst>
              <a:ext uri="{FF2B5EF4-FFF2-40B4-BE49-F238E27FC236}">
                <a16:creationId xmlns:a16="http://schemas.microsoft.com/office/drawing/2014/main" id="{A08A0273-A1F5-45E2-9DC4-3BF8F77CBB66}"/>
              </a:ext>
            </a:extLst>
          </p:cNvPr>
          <p:cNvSpPr/>
          <p:nvPr/>
        </p:nvSpPr>
        <p:spPr>
          <a:xfrm>
            <a:off x="5304864" y="6248156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6 h 51751"/>
              <a:gd name="connsiteX3" fmla="*/ 6455 w 45412"/>
              <a:gd name="connsiteY3" fmla="*/ 806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6"/>
                </a:lnTo>
                <a:lnTo>
                  <a:pt x="6455" y="806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7" y="0"/>
                  <a:pt x="45413" y="9451"/>
                  <a:pt x="45413" y="22591"/>
                </a:cubicBezTo>
                <a:lnTo>
                  <a:pt x="45413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10" name="Freeform: Shape 909">
            <a:extLst>
              <a:ext uri="{FF2B5EF4-FFF2-40B4-BE49-F238E27FC236}">
                <a16:creationId xmlns:a16="http://schemas.microsoft.com/office/drawing/2014/main" id="{A7DE2078-29C9-4751-B39E-6EF6F16B00BB}"/>
              </a:ext>
            </a:extLst>
          </p:cNvPr>
          <p:cNvSpPr/>
          <p:nvPr/>
        </p:nvSpPr>
        <p:spPr>
          <a:xfrm>
            <a:off x="5362956" y="6248041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2 w 52097"/>
              <a:gd name="connsiteY1" fmla="*/ 52559 h 52558"/>
              <a:gd name="connsiteX2" fmla="*/ 0 w 52097"/>
              <a:gd name="connsiteY2" fmla="*/ 26510 h 52558"/>
              <a:gd name="connsiteX3" fmla="*/ 25472 w 52097"/>
              <a:gd name="connsiteY3" fmla="*/ 0 h 52558"/>
              <a:gd name="connsiteX4" fmla="*/ 45643 w 52097"/>
              <a:gd name="connsiteY4" fmla="*/ 12678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8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7"/>
                  <a:pt x="34693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9" y="0"/>
                  <a:pt x="42070" y="4956"/>
                  <a:pt x="45643" y="12678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8"/>
                  <a:pt x="26049" y="6108"/>
                </a:cubicBezTo>
                <a:cubicBezTo>
                  <a:pt x="14638" y="6108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11" name="Freeform: Shape 910">
            <a:extLst>
              <a:ext uri="{FF2B5EF4-FFF2-40B4-BE49-F238E27FC236}">
                <a16:creationId xmlns:a16="http://schemas.microsoft.com/office/drawing/2014/main" id="{14E312A0-89C0-4880-9601-ECFC887F8754}"/>
              </a:ext>
            </a:extLst>
          </p:cNvPr>
          <p:cNvSpPr/>
          <p:nvPr/>
        </p:nvSpPr>
        <p:spPr>
          <a:xfrm>
            <a:off x="5429230" y="6248041"/>
            <a:ext cx="52097" cy="78376"/>
          </a:xfrm>
          <a:custGeom>
            <a:avLst/>
            <a:gdLst>
              <a:gd name="connsiteX0" fmla="*/ 25472 w 52097"/>
              <a:gd name="connsiteY0" fmla="*/ 78377 h 78376"/>
              <a:gd name="connsiteX1" fmla="*/ 4956 w 52097"/>
              <a:gd name="connsiteY1" fmla="*/ 71462 h 78376"/>
              <a:gd name="connsiteX2" fmla="*/ 4956 w 52097"/>
              <a:gd name="connsiteY2" fmla="*/ 64430 h 78376"/>
              <a:gd name="connsiteX3" fmla="*/ 25472 w 52097"/>
              <a:gd name="connsiteY3" fmla="*/ 72268 h 78376"/>
              <a:gd name="connsiteX4" fmla="*/ 45643 w 52097"/>
              <a:gd name="connsiteY4" fmla="*/ 53020 h 78376"/>
              <a:gd name="connsiteX5" fmla="*/ 45643 w 52097"/>
              <a:gd name="connsiteY5" fmla="*/ 39995 h 78376"/>
              <a:gd name="connsiteX6" fmla="*/ 25472 w 52097"/>
              <a:gd name="connsiteY6" fmla="*/ 52559 h 78376"/>
              <a:gd name="connsiteX7" fmla="*/ 0 w 52097"/>
              <a:gd name="connsiteY7" fmla="*/ 26510 h 78376"/>
              <a:gd name="connsiteX8" fmla="*/ 25472 w 52097"/>
              <a:gd name="connsiteY8" fmla="*/ 0 h 78376"/>
              <a:gd name="connsiteX9" fmla="*/ 45643 w 52097"/>
              <a:gd name="connsiteY9" fmla="*/ 12678 h 78376"/>
              <a:gd name="connsiteX10" fmla="*/ 45643 w 52097"/>
              <a:gd name="connsiteY10" fmla="*/ 807 h 78376"/>
              <a:gd name="connsiteX11" fmla="*/ 52098 w 52097"/>
              <a:gd name="connsiteY11" fmla="*/ 807 h 78376"/>
              <a:gd name="connsiteX12" fmla="*/ 52098 w 52097"/>
              <a:gd name="connsiteY12" fmla="*/ 52443 h 78376"/>
              <a:gd name="connsiteX13" fmla="*/ 25472 w 52097"/>
              <a:gd name="connsiteY13" fmla="*/ 78262 h 78376"/>
              <a:gd name="connsiteX14" fmla="*/ 26049 w 52097"/>
              <a:gd name="connsiteY14" fmla="*/ 6108 h 78376"/>
              <a:gd name="connsiteX15" fmla="*/ 6685 w 52097"/>
              <a:gd name="connsiteY15" fmla="*/ 26394 h 78376"/>
              <a:gd name="connsiteX16" fmla="*/ 26049 w 52097"/>
              <a:gd name="connsiteY16" fmla="*/ 46565 h 78376"/>
              <a:gd name="connsiteX17" fmla="*/ 45643 w 52097"/>
              <a:gd name="connsiteY17" fmla="*/ 26394 h 78376"/>
              <a:gd name="connsiteX18" fmla="*/ 26049 w 52097"/>
              <a:gd name="connsiteY18" fmla="*/ 6108 h 7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097" h="78376">
                <a:moveTo>
                  <a:pt x="25472" y="78377"/>
                </a:moveTo>
                <a:cubicBezTo>
                  <a:pt x="17750" y="78377"/>
                  <a:pt x="10373" y="76072"/>
                  <a:pt x="4956" y="71462"/>
                </a:cubicBezTo>
                <a:lnTo>
                  <a:pt x="4956" y="64430"/>
                </a:lnTo>
                <a:cubicBezTo>
                  <a:pt x="10373" y="69732"/>
                  <a:pt x="18211" y="72268"/>
                  <a:pt x="25472" y="72268"/>
                </a:cubicBezTo>
                <a:cubicBezTo>
                  <a:pt x="38382" y="72268"/>
                  <a:pt x="45643" y="65583"/>
                  <a:pt x="45643" y="53020"/>
                </a:cubicBezTo>
                <a:lnTo>
                  <a:pt x="45643" y="39995"/>
                </a:lnTo>
                <a:cubicBezTo>
                  <a:pt x="42070" y="47603"/>
                  <a:pt x="34693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693" y="0"/>
                  <a:pt x="42070" y="4956"/>
                  <a:pt x="45643" y="12678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2443"/>
                </a:lnTo>
                <a:cubicBezTo>
                  <a:pt x="52098" y="69041"/>
                  <a:pt x="42300" y="78262"/>
                  <a:pt x="25472" y="78262"/>
                </a:cubicBezTo>
                <a:close/>
                <a:moveTo>
                  <a:pt x="26049" y="6108"/>
                </a:moveTo>
                <a:cubicBezTo>
                  <a:pt x="14638" y="6108"/>
                  <a:pt x="6685" y="14638"/>
                  <a:pt x="6685" y="26394"/>
                </a:cubicBezTo>
                <a:cubicBezTo>
                  <a:pt x="6685" y="38151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8"/>
                  <a:pt x="26049" y="610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12" name="Freeform: Shape 911">
            <a:extLst>
              <a:ext uri="{FF2B5EF4-FFF2-40B4-BE49-F238E27FC236}">
                <a16:creationId xmlns:a16="http://schemas.microsoft.com/office/drawing/2014/main" id="{ECAA48F2-3257-4D38-BABA-42DFFBA41404}"/>
              </a:ext>
            </a:extLst>
          </p:cNvPr>
          <p:cNvSpPr/>
          <p:nvPr/>
        </p:nvSpPr>
        <p:spPr>
          <a:xfrm>
            <a:off x="5495390" y="6248156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49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8"/>
                  <a:pt x="15676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39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13" name="Freeform: Shape 912">
            <a:extLst>
              <a:ext uri="{FF2B5EF4-FFF2-40B4-BE49-F238E27FC236}">
                <a16:creationId xmlns:a16="http://schemas.microsoft.com/office/drawing/2014/main" id="{11287A45-085A-4995-91B3-8F2E8167DBAD}"/>
              </a:ext>
            </a:extLst>
          </p:cNvPr>
          <p:cNvSpPr/>
          <p:nvPr/>
        </p:nvSpPr>
        <p:spPr>
          <a:xfrm>
            <a:off x="5558668" y="6248041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6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6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1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14" name="Freeform: Shape 913">
            <a:extLst>
              <a:ext uri="{FF2B5EF4-FFF2-40B4-BE49-F238E27FC236}">
                <a16:creationId xmlns:a16="http://schemas.microsoft.com/office/drawing/2014/main" id="{E30D849E-7AC4-4CCA-AD83-5B1912E0B770}"/>
              </a:ext>
            </a:extLst>
          </p:cNvPr>
          <p:cNvSpPr/>
          <p:nvPr/>
        </p:nvSpPr>
        <p:spPr>
          <a:xfrm>
            <a:off x="5614223" y="6248041"/>
            <a:ext cx="35846" cy="52558"/>
          </a:xfrm>
          <a:custGeom>
            <a:avLst/>
            <a:gdLst>
              <a:gd name="connsiteX0" fmla="*/ 17519 w 35846"/>
              <a:gd name="connsiteY0" fmla="*/ 47257 h 52558"/>
              <a:gd name="connsiteX1" fmla="*/ 29507 w 35846"/>
              <a:gd name="connsiteY1" fmla="*/ 38612 h 52558"/>
              <a:gd name="connsiteX2" fmla="*/ 23398 w 35846"/>
              <a:gd name="connsiteY2" fmla="*/ 31120 h 52558"/>
              <a:gd name="connsiteX3" fmla="*/ 10373 w 35846"/>
              <a:gd name="connsiteY3" fmla="*/ 26049 h 52558"/>
              <a:gd name="connsiteX4" fmla="*/ 1037 w 35846"/>
              <a:gd name="connsiteY4" fmla="*/ 13946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6 w 35846"/>
              <a:gd name="connsiteY8" fmla="*/ 5302 h 52558"/>
              <a:gd name="connsiteX9" fmla="*/ 7492 w 35846"/>
              <a:gd name="connsiteY9" fmla="*/ 13255 h 52558"/>
              <a:gd name="connsiteX10" fmla="*/ 13486 w 35846"/>
              <a:gd name="connsiteY10" fmla="*/ 20516 h 52558"/>
              <a:gd name="connsiteX11" fmla="*/ 26510 w 35846"/>
              <a:gd name="connsiteY11" fmla="*/ 25587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1 h 52558"/>
              <a:gd name="connsiteX15" fmla="*/ 0 w 35846"/>
              <a:gd name="connsiteY15" fmla="*/ 40110 h 52558"/>
              <a:gd name="connsiteX16" fmla="*/ 17519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19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5"/>
                  <a:pt x="1037" y="13946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3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9" y="5302"/>
                  <a:pt x="18326" y="5302"/>
                </a:cubicBezTo>
                <a:cubicBezTo>
                  <a:pt x="12103" y="5302"/>
                  <a:pt x="7492" y="8183"/>
                  <a:pt x="7492" y="13255"/>
                </a:cubicBezTo>
                <a:cubicBezTo>
                  <a:pt x="7492" y="16713"/>
                  <a:pt x="9106" y="18902"/>
                  <a:pt x="13486" y="20516"/>
                </a:cubicBezTo>
                <a:lnTo>
                  <a:pt x="26510" y="25587"/>
                </a:lnTo>
                <a:cubicBezTo>
                  <a:pt x="32965" y="28239"/>
                  <a:pt x="35846" y="32157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1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19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15" name="Freeform: Shape 914">
            <a:extLst>
              <a:ext uri="{FF2B5EF4-FFF2-40B4-BE49-F238E27FC236}">
                <a16:creationId xmlns:a16="http://schemas.microsoft.com/office/drawing/2014/main" id="{B34E377C-4A40-49C9-B7E3-9A2096B0ADA9}"/>
              </a:ext>
            </a:extLst>
          </p:cNvPr>
          <p:cNvSpPr/>
          <p:nvPr/>
        </p:nvSpPr>
        <p:spPr>
          <a:xfrm>
            <a:off x="5662748" y="6232365"/>
            <a:ext cx="29506" cy="68350"/>
          </a:xfrm>
          <a:custGeom>
            <a:avLst/>
            <a:gdLst>
              <a:gd name="connsiteX0" fmla="*/ 16598 w 29506"/>
              <a:gd name="connsiteY0" fmla="*/ 68235 h 68350"/>
              <a:gd name="connsiteX1" fmla="*/ 0 w 29506"/>
              <a:gd name="connsiteY1" fmla="*/ 50715 h 68350"/>
              <a:gd name="connsiteX2" fmla="*/ 0 w 29506"/>
              <a:gd name="connsiteY2" fmla="*/ 0 h 68350"/>
              <a:gd name="connsiteX3" fmla="*/ 6340 w 29506"/>
              <a:gd name="connsiteY3" fmla="*/ 0 h 68350"/>
              <a:gd name="connsiteX4" fmla="*/ 6340 w 29506"/>
              <a:gd name="connsiteY4" fmla="*/ 16598 h 68350"/>
              <a:gd name="connsiteX5" fmla="*/ 28700 w 29506"/>
              <a:gd name="connsiteY5" fmla="*/ 16598 h 68350"/>
              <a:gd name="connsiteX6" fmla="*/ 28700 w 29506"/>
              <a:gd name="connsiteY6" fmla="*/ 22591 h 68350"/>
              <a:gd name="connsiteX7" fmla="*/ 6340 w 29506"/>
              <a:gd name="connsiteY7" fmla="*/ 22591 h 68350"/>
              <a:gd name="connsiteX8" fmla="*/ 6340 w 29506"/>
              <a:gd name="connsiteY8" fmla="*/ 51291 h 68350"/>
              <a:gd name="connsiteX9" fmla="*/ 17289 w 29506"/>
              <a:gd name="connsiteY9" fmla="*/ 62241 h 68350"/>
              <a:gd name="connsiteX10" fmla="*/ 29507 w 29506"/>
              <a:gd name="connsiteY10" fmla="*/ 58437 h 68350"/>
              <a:gd name="connsiteX11" fmla="*/ 29507 w 29506"/>
              <a:gd name="connsiteY11" fmla="*/ 64662 h 68350"/>
              <a:gd name="connsiteX12" fmla="*/ 16598 w 29506"/>
              <a:gd name="connsiteY12" fmla="*/ 68350 h 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50">
                <a:moveTo>
                  <a:pt x="16598" y="68235"/>
                </a:moveTo>
                <a:cubicBezTo>
                  <a:pt x="6340" y="68235"/>
                  <a:pt x="0" y="63509"/>
                  <a:pt x="0" y="50715"/>
                </a:cubicBezTo>
                <a:lnTo>
                  <a:pt x="0" y="0"/>
                </a:lnTo>
                <a:lnTo>
                  <a:pt x="6340" y="0"/>
                </a:lnTo>
                <a:lnTo>
                  <a:pt x="6340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40" y="22591"/>
                </a:lnTo>
                <a:lnTo>
                  <a:pt x="6340" y="51291"/>
                </a:lnTo>
                <a:cubicBezTo>
                  <a:pt x="6340" y="59014"/>
                  <a:pt x="10950" y="62241"/>
                  <a:pt x="17289" y="62241"/>
                </a:cubicBezTo>
                <a:cubicBezTo>
                  <a:pt x="21208" y="62241"/>
                  <a:pt x="25819" y="61089"/>
                  <a:pt x="29507" y="58437"/>
                </a:cubicBezTo>
                <a:lnTo>
                  <a:pt x="29507" y="64662"/>
                </a:lnTo>
                <a:cubicBezTo>
                  <a:pt x="25819" y="67197"/>
                  <a:pt x="20747" y="68350"/>
                  <a:pt x="16598" y="68350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16" name="Freeform: Shape 915">
            <a:extLst>
              <a:ext uri="{FF2B5EF4-FFF2-40B4-BE49-F238E27FC236}">
                <a16:creationId xmlns:a16="http://schemas.microsoft.com/office/drawing/2014/main" id="{9E930001-B943-4C9F-80B2-DF11D63D4CA3}"/>
              </a:ext>
            </a:extLst>
          </p:cNvPr>
          <p:cNvSpPr/>
          <p:nvPr/>
        </p:nvSpPr>
        <p:spPr>
          <a:xfrm>
            <a:off x="5699055" y="6248041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2 w 52097"/>
              <a:gd name="connsiteY1" fmla="*/ 52559 h 52558"/>
              <a:gd name="connsiteX2" fmla="*/ 0 w 52097"/>
              <a:gd name="connsiteY2" fmla="*/ 26510 h 52558"/>
              <a:gd name="connsiteX3" fmla="*/ 25472 w 52097"/>
              <a:gd name="connsiteY3" fmla="*/ 0 h 52558"/>
              <a:gd name="connsiteX4" fmla="*/ 45643 w 52097"/>
              <a:gd name="connsiteY4" fmla="*/ 12678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8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7"/>
                  <a:pt x="34693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9" y="0"/>
                  <a:pt x="42070" y="4956"/>
                  <a:pt x="45643" y="12678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8"/>
                  <a:pt x="26049" y="6108"/>
                </a:cubicBezTo>
                <a:cubicBezTo>
                  <a:pt x="14638" y="6108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17" name="Freeform: Shape 916">
            <a:extLst>
              <a:ext uri="{FF2B5EF4-FFF2-40B4-BE49-F238E27FC236}">
                <a16:creationId xmlns:a16="http://schemas.microsoft.com/office/drawing/2014/main" id="{E186517D-20E6-4351-83C7-BFC318AEA083}"/>
              </a:ext>
            </a:extLst>
          </p:cNvPr>
          <p:cNvSpPr/>
          <p:nvPr/>
        </p:nvSpPr>
        <p:spPr>
          <a:xfrm>
            <a:off x="5769249" y="6248041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6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6"/>
                </a:lnTo>
                <a:cubicBezTo>
                  <a:pt x="10028" y="5302"/>
                  <a:pt x="17058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1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18" name="Freeform: Shape 917">
            <a:extLst>
              <a:ext uri="{FF2B5EF4-FFF2-40B4-BE49-F238E27FC236}">
                <a16:creationId xmlns:a16="http://schemas.microsoft.com/office/drawing/2014/main" id="{7F49CCD1-1953-408B-8DF7-CAF7D2957C96}"/>
              </a:ext>
            </a:extLst>
          </p:cNvPr>
          <p:cNvSpPr/>
          <p:nvPr/>
        </p:nvSpPr>
        <p:spPr>
          <a:xfrm>
            <a:off x="5803712" y="6232365"/>
            <a:ext cx="29506" cy="68350"/>
          </a:xfrm>
          <a:custGeom>
            <a:avLst/>
            <a:gdLst>
              <a:gd name="connsiteX0" fmla="*/ 16598 w 29506"/>
              <a:gd name="connsiteY0" fmla="*/ 68235 h 68350"/>
              <a:gd name="connsiteX1" fmla="*/ 0 w 29506"/>
              <a:gd name="connsiteY1" fmla="*/ 50715 h 68350"/>
              <a:gd name="connsiteX2" fmla="*/ 0 w 29506"/>
              <a:gd name="connsiteY2" fmla="*/ 0 h 68350"/>
              <a:gd name="connsiteX3" fmla="*/ 6339 w 29506"/>
              <a:gd name="connsiteY3" fmla="*/ 0 h 68350"/>
              <a:gd name="connsiteX4" fmla="*/ 6339 w 29506"/>
              <a:gd name="connsiteY4" fmla="*/ 16598 h 68350"/>
              <a:gd name="connsiteX5" fmla="*/ 28700 w 29506"/>
              <a:gd name="connsiteY5" fmla="*/ 16598 h 68350"/>
              <a:gd name="connsiteX6" fmla="*/ 28700 w 29506"/>
              <a:gd name="connsiteY6" fmla="*/ 22591 h 68350"/>
              <a:gd name="connsiteX7" fmla="*/ 6339 w 29506"/>
              <a:gd name="connsiteY7" fmla="*/ 22591 h 68350"/>
              <a:gd name="connsiteX8" fmla="*/ 6339 w 29506"/>
              <a:gd name="connsiteY8" fmla="*/ 51291 h 68350"/>
              <a:gd name="connsiteX9" fmla="*/ 17289 w 29506"/>
              <a:gd name="connsiteY9" fmla="*/ 62241 h 68350"/>
              <a:gd name="connsiteX10" fmla="*/ 29507 w 29506"/>
              <a:gd name="connsiteY10" fmla="*/ 58437 h 68350"/>
              <a:gd name="connsiteX11" fmla="*/ 29507 w 29506"/>
              <a:gd name="connsiteY11" fmla="*/ 64662 h 68350"/>
              <a:gd name="connsiteX12" fmla="*/ 16598 w 29506"/>
              <a:gd name="connsiteY12" fmla="*/ 68350 h 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50">
                <a:moveTo>
                  <a:pt x="16598" y="68235"/>
                </a:moveTo>
                <a:cubicBezTo>
                  <a:pt x="6339" y="68235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4"/>
                  <a:pt x="10950" y="62241"/>
                  <a:pt x="17289" y="62241"/>
                </a:cubicBezTo>
                <a:cubicBezTo>
                  <a:pt x="21208" y="62241"/>
                  <a:pt x="25818" y="61089"/>
                  <a:pt x="29507" y="58437"/>
                </a:cubicBezTo>
                <a:lnTo>
                  <a:pt x="29507" y="64662"/>
                </a:lnTo>
                <a:cubicBezTo>
                  <a:pt x="25818" y="67197"/>
                  <a:pt x="20747" y="68350"/>
                  <a:pt x="16598" y="68350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19" name="Freeform: Shape 918">
            <a:extLst>
              <a:ext uri="{FF2B5EF4-FFF2-40B4-BE49-F238E27FC236}">
                <a16:creationId xmlns:a16="http://schemas.microsoft.com/office/drawing/2014/main" id="{F12B5CCF-ADA3-473C-A85D-20798ACE7655}"/>
              </a:ext>
            </a:extLst>
          </p:cNvPr>
          <p:cNvSpPr/>
          <p:nvPr/>
        </p:nvSpPr>
        <p:spPr>
          <a:xfrm>
            <a:off x="5839904" y="6248041"/>
            <a:ext cx="35845" cy="52558"/>
          </a:xfrm>
          <a:custGeom>
            <a:avLst/>
            <a:gdLst>
              <a:gd name="connsiteX0" fmla="*/ 17519 w 35845"/>
              <a:gd name="connsiteY0" fmla="*/ 47257 h 52558"/>
              <a:gd name="connsiteX1" fmla="*/ 29507 w 35845"/>
              <a:gd name="connsiteY1" fmla="*/ 38612 h 52558"/>
              <a:gd name="connsiteX2" fmla="*/ 23398 w 35845"/>
              <a:gd name="connsiteY2" fmla="*/ 31120 h 52558"/>
              <a:gd name="connsiteX3" fmla="*/ 10373 w 35845"/>
              <a:gd name="connsiteY3" fmla="*/ 26049 h 52558"/>
              <a:gd name="connsiteX4" fmla="*/ 1037 w 35845"/>
              <a:gd name="connsiteY4" fmla="*/ 13946 h 52558"/>
              <a:gd name="connsiteX5" fmla="*/ 18211 w 35845"/>
              <a:gd name="connsiteY5" fmla="*/ 0 h 52558"/>
              <a:gd name="connsiteX6" fmla="*/ 33656 w 35845"/>
              <a:gd name="connsiteY6" fmla="*/ 4841 h 52558"/>
              <a:gd name="connsiteX7" fmla="*/ 33656 w 35845"/>
              <a:gd name="connsiteY7" fmla="*/ 11641 h 52558"/>
              <a:gd name="connsiteX8" fmla="*/ 18326 w 35845"/>
              <a:gd name="connsiteY8" fmla="*/ 5302 h 52558"/>
              <a:gd name="connsiteX9" fmla="*/ 7492 w 35845"/>
              <a:gd name="connsiteY9" fmla="*/ 13255 h 52558"/>
              <a:gd name="connsiteX10" fmla="*/ 13485 w 35845"/>
              <a:gd name="connsiteY10" fmla="*/ 20516 h 52558"/>
              <a:gd name="connsiteX11" fmla="*/ 26510 w 35845"/>
              <a:gd name="connsiteY11" fmla="*/ 25587 h 52558"/>
              <a:gd name="connsiteX12" fmla="*/ 35846 w 35845"/>
              <a:gd name="connsiteY12" fmla="*/ 37460 h 52558"/>
              <a:gd name="connsiteX13" fmla="*/ 17404 w 35845"/>
              <a:gd name="connsiteY13" fmla="*/ 52559 h 52558"/>
              <a:gd name="connsiteX14" fmla="*/ 0 w 35845"/>
              <a:gd name="connsiteY14" fmla="*/ 47141 h 52558"/>
              <a:gd name="connsiteX15" fmla="*/ 0 w 35845"/>
              <a:gd name="connsiteY15" fmla="*/ 40110 h 52558"/>
              <a:gd name="connsiteX16" fmla="*/ 17519 w 35845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5" h="52558">
                <a:moveTo>
                  <a:pt x="17519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7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5"/>
                  <a:pt x="1037" y="13946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3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3"/>
                  <a:pt x="7492" y="13255"/>
                </a:cubicBezTo>
                <a:cubicBezTo>
                  <a:pt x="7492" y="16713"/>
                  <a:pt x="9105" y="18902"/>
                  <a:pt x="13485" y="20516"/>
                </a:cubicBezTo>
                <a:lnTo>
                  <a:pt x="26510" y="25587"/>
                </a:lnTo>
                <a:cubicBezTo>
                  <a:pt x="32964" y="28239"/>
                  <a:pt x="35846" y="32157"/>
                  <a:pt x="35846" y="37460"/>
                </a:cubicBezTo>
                <a:cubicBezTo>
                  <a:pt x="35846" y="46911"/>
                  <a:pt x="28123" y="52559"/>
                  <a:pt x="17404" y="52559"/>
                </a:cubicBezTo>
                <a:cubicBezTo>
                  <a:pt x="10719" y="52559"/>
                  <a:pt x="4495" y="50830"/>
                  <a:pt x="0" y="47141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19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20" name="Freeform: Shape 919">
            <a:extLst>
              <a:ext uri="{FF2B5EF4-FFF2-40B4-BE49-F238E27FC236}">
                <a16:creationId xmlns:a16="http://schemas.microsoft.com/office/drawing/2014/main" id="{27377F46-9C04-47CF-8169-94475453CFA8}"/>
              </a:ext>
            </a:extLst>
          </p:cNvPr>
          <p:cNvSpPr/>
          <p:nvPr/>
        </p:nvSpPr>
        <p:spPr>
          <a:xfrm>
            <a:off x="5913094" y="6232365"/>
            <a:ext cx="29506" cy="68350"/>
          </a:xfrm>
          <a:custGeom>
            <a:avLst/>
            <a:gdLst>
              <a:gd name="connsiteX0" fmla="*/ 16598 w 29506"/>
              <a:gd name="connsiteY0" fmla="*/ 68235 h 68350"/>
              <a:gd name="connsiteX1" fmla="*/ 0 w 29506"/>
              <a:gd name="connsiteY1" fmla="*/ 50715 h 68350"/>
              <a:gd name="connsiteX2" fmla="*/ 0 w 29506"/>
              <a:gd name="connsiteY2" fmla="*/ 0 h 68350"/>
              <a:gd name="connsiteX3" fmla="*/ 6339 w 29506"/>
              <a:gd name="connsiteY3" fmla="*/ 0 h 68350"/>
              <a:gd name="connsiteX4" fmla="*/ 6339 w 29506"/>
              <a:gd name="connsiteY4" fmla="*/ 16598 h 68350"/>
              <a:gd name="connsiteX5" fmla="*/ 28700 w 29506"/>
              <a:gd name="connsiteY5" fmla="*/ 16598 h 68350"/>
              <a:gd name="connsiteX6" fmla="*/ 28700 w 29506"/>
              <a:gd name="connsiteY6" fmla="*/ 22591 h 68350"/>
              <a:gd name="connsiteX7" fmla="*/ 6339 w 29506"/>
              <a:gd name="connsiteY7" fmla="*/ 22591 h 68350"/>
              <a:gd name="connsiteX8" fmla="*/ 6339 w 29506"/>
              <a:gd name="connsiteY8" fmla="*/ 51291 h 68350"/>
              <a:gd name="connsiteX9" fmla="*/ 17289 w 29506"/>
              <a:gd name="connsiteY9" fmla="*/ 62241 h 68350"/>
              <a:gd name="connsiteX10" fmla="*/ 29507 w 29506"/>
              <a:gd name="connsiteY10" fmla="*/ 58437 h 68350"/>
              <a:gd name="connsiteX11" fmla="*/ 29507 w 29506"/>
              <a:gd name="connsiteY11" fmla="*/ 64662 h 68350"/>
              <a:gd name="connsiteX12" fmla="*/ 16598 w 29506"/>
              <a:gd name="connsiteY12" fmla="*/ 68350 h 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50">
                <a:moveTo>
                  <a:pt x="16598" y="68235"/>
                </a:moveTo>
                <a:cubicBezTo>
                  <a:pt x="6339" y="68235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4"/>
                  <a:pt x="10949" y="62241"/>
                  <a:pt x="17289" y="62241"/>
                </a:cubicBezTo>
                <a:cubicBezTo>
                  <a:pt x="21208" y="62241"/>
                  <a:pt x="25818" y="61089"/>
                  <a:pt x="29507" y="58437"/>
                </a:cubicBezTo>
                <a:lnTo>
                  <a:pt x="29507" y="64662"/>
                </a:lnTo>
                <a:cubicBezTo>
                  <a:pt x="25818" y="67197"/>
                  <a:pt x="20747" y="68350"/>
                  <a:pt x="16598" y="68350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21" name="Freeform: Shape 920">
            <a:extLst>
              <a:ext uri="{FF2B5EF4-FFF2-40B4-BE49-F238E27FC236}">
                <a16:creationId xmlns:a16="http://schemas.microsoft.com/office/drawing/2014/main" id="{E78CEDBE-B97B-4708-ABCF-60E2E152046F}"/>
              </a:ext>
            </a:extLst>
          </p:cNvPr>
          <p:cNvSpPr/>
          <p:nvPr/>
        </p:nvSpPr>
        <p:spPr>
          <a:xfrm>
            <a:off x="5949401" y="6248041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3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80 w 52443"/>
              <a:gd name="connsiteY5" fmla="*/ 6108 h 52558"/>
              <a:gd name="connsiteX6" fmla="*/ 6685 w 52443"/>
              <a:gd name="connsiteY6" fmla="*/ 26279 h 52558"/>
              <a:gd name="connsiteX7" fmla="*/ 26280 w 52443"/>
              <a:gd name="connsiteY7" fmla="*/ 46565 h 52558"/>
              <a:gd name="connsiteX8" fmla="*/ 45759 w 52443"/>
              <a:gd name="connsiteY8" fmla="*/ 26279 h 52558"/>
              <a:gd name="connsiteX9" fmla="*/ 26280 w 52443"/>
              <a:gd name="connsiteY9" fmla="*/ 6108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3" y="10950"/>
                  <a:pt x="52443" y="26164"/>
                </a:cubicBezTo>
                <a:cubicBezTo>
                  <a:pt x="52443" y="41378"/>
                  <a:pt x="41610" y="52559"/>
                  <a:pt x="26395" y="52559"/>
                </a:cubicBezTo>
                <a:cubicBezTo>
                  <a:pt x="11181" y="52559"/>
                  <a:pt x="0" y="41493"/>
                  <a:pt x="0" y="26164"/>
                </a:cubicBezTo>
                <a:close/>
                <a:moveTo>
                  <a:pt x="26280" y="6108"/>
                </a:moveTo>
                <a:cubicBezTo>
                  <a:pt x="14754" y="6108"/>
                  <a:pt x="6685" y="14638"/>
                  <a:pt x="6685" y="26279"/>
                </a:cubicBezTo>
                <a:cubicBezTo>
                  <a:pt x="6685" y="37920"/>
                  <a:pt x="14754" y="46565"/>
                  <a:pt x="26280" y="46565"/>
                </a:cubicBezTo>
                <a:cubicBezTo>
                  <a:pt x="37806" y="46565"/>
                  <a:pt x="45759" y="38036"/>
                  <a:pt x="45759" y="26279"/>
                </a:cubicBezTo>
                <a:cubicBezTo>
                  <a:pt x="45759" y="14523"/>
                  <a:pt x="37690" y="6108"/>
                  <a:pt x="26280" y="610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22" name="Freeform: Shape 921">
            <a:extLst>
              <a:ext uri="{FF2B5EF4-FFF2-40B4-BE49-F238E27FC236}">
                <a16:creationId xmlns:a16="http://schemas.microsoft.com/office/drawing/2014/main" id="{3DDF6A31-3CCF-4558-AE06-C8D7CD8390B9}"/>
              </a:ext>
            </a:extLst>
          </p:cNvPr>
          <p:cNvSpPr/>
          <p:nvPr/>
        </p:nvSpPr>
        <p:spPr>
          <a:xfrm>
            <a:off x="6040457" y="6221992"/>
            <a:ext cx="52097" cy="78723"/>
          </a:xfrm>
          <a:custGeom>
            <a:avLst/>
            <a:gdLst>
              <a:gd name="connsiteX0" fmla="*/ 26625 w 52097"/>
              <a:gd name="connsiteY0" fmla="*/ 78608 h 78723"/>
              <a:gd name="connsiteX1" fmla="*/ 6455 w 52097"/>
              <a:gd name="connsiteY1" fmla="*/ 65929 h 78723"/>
              <a:gd name="connsiteX2" fmla="*/ 6455 w 52097"/>
              <a:gd name="connsiteY2" fmla="*/ 77801 h 78723"/>
              <a:gd name="connsiteX3" fmla="*/ 0 w 52097"/>
              <a:gd name="connsiteY3" fmla="*/ 77801 h 78723"/>
              <a:gd name="connsiteX4" fmla="*/ 0 w 52097"/>
              <a:gd name="connsiteY4" fmla="*/ 0 h 78723"/>
              <a:gd name="connsiteX5" fmla="*/ 6455 w 52097"/>
              <a:gd name="connsiteY5" fmla="*/ 0 h 78723"/>
              <a:gd name="connsiteX6" fmla="*/ 6455 w 52097"/>
              <a:gd name="connsiteY6" fmla="*/ 38843 h 78723"/>
              <a:gd name="connsiteX7" fmla="*/ 26625 w 52097"/>
              <a:gd name="connsiteY7" fmla="*/ 26164 h 78723"/>
              <a:gd name="connsiteX8" fmla="*/ 52098 w 52097"/>
              <a:gd name="connsiteY8" fmla="*/ 52328 h 78723"/>
              <a:gd name="connsiteX9" fmla="*/ 26625 w 52097"/>
              <a:gd name="connsiteY9" fmla="*/ 78723 h 78723"/>
              <a:gd name="connsiteX10" fmla="*/ 45413 w 52097"/>
              <a:gd name="connsiteY10" fmla="*/ 52328 h 78723"/>
              <a:gd name="connsiteX11" fmla="*/ 26049 w 52097"/>
              <a:gd name="connsiteY11" fmla="*/ 32157 h 78723"/>
              <a:gd name="connsiteX12" fmla="*/ 6455 w 52097"/>
              <a:gd name="connsiteY12" fmla="*/ 52328 h 78723"/>
              <a:gd name="connsiteX13" fmla="*/ 26049 w 52097"/>
              <a:gd name="connsiteY13" fmla="*/ 72614 h 78723"/>
              <a:gd name="connsiteX14" fmla="*/ 45413 w 52097"/>
              <a:gd name="connsiteY14" fmla="*/ 52328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26625" y="78608"/>
                </a:moveTo>
                <a:cubicBezTo>
                  <a:pt x="17289" y="78608"/>
                  <a:pt x="9912" y="73652"/>
                  <a:pt x="6455" y="65929"/>
                </a:cubicBez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843"/>
                </a:lnTo>
                <a:cubicBezTo>
                  <a:pt x="10028" y="31120"/>
                  <a:pt x="17404" y="26164"/>
                  <a:pt x="26625" y="26164"/>
                </a:cubicBezTo>
                <a:cubicBezTo>
                  <a:pt x="41494" y="26164"/>
                  <a:pt x="52098" y="37114"/>
                  <a:pt x="52098" y="52328"/>
                </a:cubicBezTo>
                <a:cubicBezTo>
                  <a:pt x="52098" y="67542"/>
                  <a:pt x="41494" y="78723"/>
                  <a:pt x="26625" y="78723"/>
                </a:cubicBezTo>
                <a:close/>
                <a:moveTo>
                  <a:pt x="45413" y="52328"/>
                </a:moveTo>
                <a:cubicBezTo>
                  <a:pt x="45413" y="40687"/>
                  <a:pt x="37460" y="32157"/>
                  <a:pt x="26049" y="32157"/>
                </a:cubicBezTo>
                <a:cubicBezTo>
                  <a:pt x="14638" y="32157"/>
                  <a:pt x="6455" y="40687"/>
                  <a:pt x="6455" y="52328"/>
                </a:cubicBezTo>
                <a:cubicBezTo>
                  <a:pt x="6455" y="63969"/>
                  <a:pt x="14638" y="72614"/>
                  <a:pt x="26049" y="72614"/>
                </a:cubicBezTo>
                <a:cubicBezTo>
                  <a:pt x="37460" y="72614"/>
                  <a:pt x="45413" y="64085"/>
                  <a:pt x="45413" y="5232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23" name="Freeform: Shape 922">
            <a:extLst>
              <a:ext uri="{FF2B5EF4-FFF2-40B4-BE49-F238E27FC236}">
                <a16:creationId xmlns:a16="http://schemas.microsoft.com/office/drawing/2014/main" id="{9D9C059D-07D4-4582-AE66-C174A190F641}"/>
              </a:ext>
            </a:extLst>
          </p:cNvPr>
          <p:cNvSpPr/>
          <p:nvPr/>
        </p:nvSpPr>
        <p:spPr>
          <a:xfrm>
            <a:off x="6104657" y="6248962"/>
            <a:ext cx="44605" cy="51637"/>
          </a:xfrm>
          <a:custGeom>
            <a:avLst/>
            <a:gdLst>
              <a:gd name="connsiteX0" fmla="*/ 38151 w 44605"/>
              <a:gd name="connsiteY0" fmla="*/ 0 h 51637"/>
              <a:gd name="connsiteX1" fmla="*/ 44606 w 44605"/>
              <a:gd name="connsiteY1" fmla="*/ 0 h 51637"/>
              <a:gd name="connsiteX2" fmla="*/ 44606 w 44605"/>
              <a:gd name="connsiteY2" fmla="*/ 28585 h 51637"/>
              <a:gd name="connsiteX3" fmla="*/ 22361 w 44605"/>
              <a:gd name="connsiteY3" fmla="*/ 51637 h 51637"/>
              <a:gd name="connsiteX4" fmla="*/ 0 w 44605"/>
              <a:gd name="connsiteY4" fmla="*/ 28585 h 51637"/>
              <a:gd name="connsiteX5" fmla="*/ 0 w 44605"/>
              <a:gd name="connsiteY5" fmla="*/ 0 h 51637"/>
              <a:gd name="connsiteX6" fmla="*/ 6455 w 44605"/>
              <a:gd name="connsiteY6" fmla="*/ 0 h 51637"/>
              <a:gd name="connsiteX7" fmla="*/ 6455 w 44605"/>
              <a:gd name="connsiteY7" fmla="*/ 29277 h 51637"/>
              <a:gd name="connsiteX8" fmla="*/ 22361 w 44605"/>
              <a:gd name="connsiteY8" fmla="*/ 45643 h 51637"/>
              <a:gd name="connsiteX9" fmla="*/ 38151 w 44605"/>
              <a:gd name="connsiteY9" fmla="*/ 29277 h 51637"/>
              <a:gd name="connsiteX10" fmla="*/ 38151 w 44605"/>
              <a:gd name="connsiteY10" fmla="*/ 0 h 5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7">
                <a:moveTo>
                  <a:pt x="38151" y="0"/>
                </a:moveTo>
                <a:lnTo>
                  <a:pt x="44606" y="0"/>
                </a:lnTo>
                <a:lnTo>
                  <a:pt x="44606" y="28585"/>
                </a:lnTo>
                <a:cubicBezTo>
                  <a:pt x="44606" y="42993"/>
                  <a:pt x="35846" y="51637"/>
                  <a:pt x="22361" y="51637"/>
                </a:cubicBezTo>
                <a:cubicBezTo>
                  <a:pt x="8875" y="51637"/>
                  <a:pt x="0" y="42993"/>
                  <a:pt x="0" y="28585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7"/>
                </a:lnTo>
                <a:cubicBezTo>
                  <a:pt x="6455" y="40111"/>
                  <a:pt x="12909" y="45643"/>
                  <a:pt x="22361" y="45643"/>
                </a:cubicBezTo>
                <a:cubicBezTo>
                  <a:pt x="31812" y="45643"/>
                  <a:pt x="38151" y="39996"/>
                  <a:pt x="38151" y="29277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24" name="Freeform: Shape 923">
            <a:extLst>
              <a:ext uri="{FF2B5EF4-FFF2-40B4-BE49-F238E27FC236}">
                <a16:creationId xmlns:a16="http://schemas.microsoft.com/office/drawing/2014/main" id="{BA3D7DC8-C2D2-491C-B9FA-0795D42EE550}"/>
              </a:ext>
            </a:extLst>
          </p:cNvPr>
          <p:cNvSpPr/>
          <p:nvPr/>
        </p:nvSpPr>
        <p:spPr>
          <a:xfrm>
            <a:off x="6164246" y="6229023"/>
            <a:ext cx="12332" cy="70654"/>
          </a:xfrm>
          <a:custGeom>
            <a:avLst/>
            <a:gdLst>
              <a:gd name="connsiteX0" fmla="*/ 0 w 12332"/>
              <a:gd name="connsiteY0" fmla="*/ 4611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1 h 70654"/>
              <a:gd name="connsiteX7" fmla="*/ 1498 w 12332"/>
              <a:gd name="connsiteY7" fmla="*/ 19825 h 70654"/>
              <a:gd name="connsiteX8" fmla="*/ 8068 w 12332"/>
              <a:gd name="connsiteY8" fmla="*/ 19825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5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1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6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2" y="9105"/>
                  <a:pt x="4380" y="9105"/>
                </a:cubicBezTo>
                <a:cubicBezTo>
                  <a:pt x="1844" y="9105"/>
                  <a:pt x="0" y="7031"/>
                  <a:pt x="0" y="4611"/>
                </a:cubicBezTo>
                <a:close/>
                <a:moveTo>
                  <a:pt x="1498" y="19825"/>
                </a:moveTo>
                <a:lnTo>
                  <a:pt x="8068" y="19825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5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25" name="Freeform: Shape 924">
            <a:extLst>
              <a:ext uri="{FF2B5EF4-FFF2-40B4-BE49-F238E27FC236}">
                <a16:creationId xmlns:a16="http://schemas.microsoft.com/office/drawing/2014/main" id="{5E9D5EB1-2762-4E65-87EE-90E7DEF939A5}"/>
              </a:ext>
            </a:extLst>
          </p:cNvPr>
          <p:cNvSpPr/>
          <p:nvPr/>
        </p:nvSpPr>
        <p:spPr>
          <a:xfrm>
            <a:off x="6190295" y="6221992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26" name="Freeform: Shape 925">
            <a:extLst>
              <a:ext uri="{FF2B5EF4-FFF2-40B4-BE49-F238E27FC236}">
                <a16:creationId xmlns:a16="http://schemas.microsoft.com/office/drawing/2014/main" id="{5A73032F-72ED-41A6-8BC2-629B9D0F6B3D}"/>
              </a:ext>
            </a:extLst>
          </p:cNvPr>
          <p:cNvSpPr/>
          <p:nvPr/>
        </p:nvSpPr>
        <p:spPr>
          <a:xfrm>
            <a:off x="6211042" y="6221876"/>
            <a:ext cx="52097" cy="78723"/>
          </a:xfrm>
          <a:custGeom>
            <a:avLst/>
            <a:gdLst>
              <a:gd name="connsiteX0" fmla="*/ 45643 w 52097"/>
              <a:gd name="connsiteY0" fmla="*/ 66159 h 78723"/>
              <a:gd name="connsiteX1" fmla="*/ 25473 w 52097"/>
              <a:gd name="connsiteY1" fmla="*/ 78723 h 78723"/>
              <a:gd name="connsiteX2" fmla="*/ 0 w 52097"/>
              <a:gd name="connsiteY2" fmla="*/ 52674 h 78723"/>
              <a:gd name="connsiteX3" fmla="*/ 25473 w 52097"/>
              <a:gd name="connsiteY3" fmla="*/ 26164 h 78723"/>
              <a:gd name="connsiteX4" fmla="*/ 45643 w 52097"/>
              <a:gd name="connsiteY4" fmla="*/ 38843 h 78723"/>
              <a:gd name="connsiteX5" fmla="*/ 45643 w 52097"/>
              <a:gd name="connsiteY5" fmla="*/ 0 h 78723"/>
              <a:gd name="connsiteX6" fmla="*/ 52098 w 52097"/>
              <a:gd name="connsiteY6" fmla="*/ 0 h 78723"/>
              <a:gd name="connsiteX7" fmla="*/ 52098 w 52097"/>
              <a:gd name="connsiteY7" fmla="*/ 77801 h 78723"/>
              <a:gd name="connsiteX8" fmla="*/ 45643 w 52097"/>
              <a:gd name="connsiteY8" fmla="*/ 77801 h 78723"/>
              <a:gd name="connsiteX9" fmla="*/ 45643 w 52097"/>
              <a:gd name="connsiteY9" fmla="*/ 66044 h 78723"/>
              <a:gd name="connsiteX10" fmla="*/ 6685 w 52097"/>
              <a:gd name="connsiteY10" fmla="*/ 52559 h 78723"/>
              <a:gd name="connsiteX11" fmla="*/ 26049 w 52097"/>
              <a:gd name="connsiteY11" fmla="*/ 72729 h 78723"/>
              <a:gd name="connsiteX12" fmla="*/ 45643 w 52097"/>
              <a:gd name="connsiteY12" fmla="*/ 52559 h 78723"/>
              <a:gd name="connsiteX13" fmla="*/ 26049 w 52097"/>
              <a:gd name="connsiteY13" fmla="*/ 32273 h 78723"/>
              <a:gd name="connsiteX14" fmla="*/ 6685 w 52097"/>
              <a:gd name="connsiteY14" fmla="*/ 52559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45643" y="66159"/>
                </a:moveTo>
                <a:cubicBezTo>
                  <a:pt x="42070" y="73767"/>
                  <a:pt x="34694" y="78723"/>
                  <a:pt x="25473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3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4"/>
                </a:lnTo>
                <a:close/>
                <a:moveTo>
                  <a:pt x="6685" y="52559"/>
                </a:moveTo>
                <a:cubicBezTo>
                  <a:pt x="6685" y="64200"/>
                  <a:pt x="14638" y="72729"/>
                  <a:pt x="26049" y="72729"/>
                </a:cubicBezTo>
                <a:cubicBezTo>
                  <a:pt x="37460" y="72729"/>
                  <a:pt x="45643" y="64200"/>
                  <a:pt x="45643" y="52559"/>
                </a:cubicBezTo>
                <a:cubicBezTo>
                  <a:pt x="45643" y="40917"/>
                  <a:pt x="37460" y="32273"/>
                  <a:pt x="26049" y="32273"/>
                </a:cubicBezTo>
                <a:cubicBezTo>
                  <a:pt x="14638" y="32273"/>
                  <a:pt x="6685" y="40802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27" name="Freeform: Shape 926">
            <a:extLst>
              <a:ext uri="{FF2B5EF4-FFF2-40B4-BE49-F238E27FC236}">
                <a16:creationId xmlns:a16="http://schemas.microsoft.com/office/drawing/2014/main" id="{7AA292C8-8854-4AEA-8474-9D28F80028A2}"/>
              </a:ext>
            </a:extLst>
          </p:cNvPr>
          <p:cNvSpPr/>
          <p:nvPr/>
        </p:nvSpPr>
        <p:spPr>
          <a:xfrm>
            <a:off x="3572614" y="6344629"/>
            <a:ext cx="2638197" cy="105347"/>
          </a:xfrm>
          <a:custGeom>
            <a:avLst/>
            <a:gdLst>
              <a:gd name="connsiteX0" fmla="*/ 16598 w 2638197"/>
              <a:gd name="connsiteY0" fmla="*/ 80452 h 105347"/>
              <a:gd name="connsiteX1" fmla="*/ 0 w 2638197"/>
              <a:gd name="connsiteY1" fmla="*/ 62932 h 105347"/>
              <a:gd name="connsiteX2" fmla="*/ 0 w 2638197"/>
              <a:gd name="connsiteY2" fmla="*/ 12218 h 105347"/>
              <a:gd name="connsiteX3" fmla="*/ 6340 w 2638197"/>
              <a:gd name="connsiteY3" fmla="*/ 12218 h 105347"/>
              <a:gd name="connsiteX4" fmla="*/ 6340 w 2638197"/>
              <a:gd name="connsiteY4" fmla="*/ 28815 h 105347"/>
              <a:gd name="connsiteX5" fmla="*/ 28700 w 2638197"/>
              <a:gd name="connsiteY5" fmla="*/ 28815 h 105347"/>
              <a:gd name="connsiteX6" fmla="*/ 28700 w 2638197"/>
              <a:gd name="connsiteY6" fmla="*/ 34808 h 105347"/>
              <a:gd name="connsiteX7" fmla="*/ 6340 w 2638197"/>
              <a:gd name="connsiteY7" fmla="*/ 34808 h 105347"/>
              <a:gd name="connsiteX8" fmla="*/ 6340 w 2638197"/>
              <a:gd name="connsiteY8" fmla="*/ 63393 h 105347"/>
              <a:gd name="connsiteX9" fmla="*/ 17289 w 2638197"/>
              <a:gd name="connsiteY9" fmla="*/ 74342 h 105347"/>
              <a:gd name="connsiteX10" fmla="*/ 29507 w 2638197"/>
              <a:gd name="connsiteY10" fmla="*/ 70539 h 105347"/>
              <a:gd name="connsiteX11" fmla="*/ 29507 w 2638197"/>
              <a:gd name="connsiteY11" fmla="*/ 76763 h 105347"/>
              <a:gd name="connsiteX12" fmla="*/ 16598 w 2638197"/>
              <a:gd name="connsiteY12" fmla="*/ 80452 h 105347"/>
              <a:gd name="connsiteX13" fmla="*/ 46565 w 2638197"/>
              <a:gd name="connsiteY13" fmla="*/ 79645 h 105347"/>
              <a:gd name="connsiteX14" fmla="*/ 40111 w 2638197"/>
              <a:gd name="connsiteY14" fmla="*/ 79645 h 105347"/>
              <a:gd name="connsiteX15" fmla="*/ 40111 w 2638197"/>
              <a:gd name="connsiteY15" fmla="*/ 1844 h 105347"/>
              <a:gd name="connsiteX16" fmla="*/ 46565 w 2638197"/>
              <a:gd name="connsiteY16" fmla="*/ 1844 h 105347"/>
              <a:gd name="connsiteX17" fmla="*/ 46565 w 2638197"/>
              <a:gd name="connsiteY17" fmla="*/ 40456 h 105347"/>
              <a:gd name="connsiteX18" fmla="*/ 65353 w 2638197"/>
              <a:gd name="connsiteY18" fmla="*/ 28008 h 105347"/>
              <a:gd name="connsiteX19" fmla="*/ 85523 w 2638197"/>
              <a:gd name="connsiteY19" fmla="*/ 50599 h 105347"/>
              <a:gd name="connsiteX20" fmla="*/ 85523 w 2638197"/>
              <a:gd name="connsiteY20" fmla="*/ 79645 h 105347"/>
              <a:gd name="connsiteX21" fmla="*/ 79069 w 2638197"/>
              <a:gd name="connsiteY21" fmla="*/ 79645 h 105347"/>
              <a:gd name="connsiteX22" fmla="*/ 79069 w 2638197"/>
              <a:gd name="connsiteY22" fmla="*/ 51521 h 105347"/>
              <a:gd name="connsiteX23" fmla="*/ 63854 w 2638197"/>
              <a:gd name="connsiteY23" fmla="*/ 34232 h 105347"/>
              <a:gd name="connsiteX24" fmla="*/ 46681 w 2638197"/>
              <a:gd name="connsiteY24" fmla="*/ 54287 h 105347"/>
              <a:gd name="connsiteX25" fmla="*/ 46681 w 2638197"/>
              <a:gd name="connsiteY25" fmla="*/ 79760 h 105347"/>
              <a:gd name="connsiteX26" fmla="*/ 98202 w 2638197"/>
              <a:gd name="connsiteY26" fmla="*/ 54518 h 105347"/>
              <a:gd name="connsiteX27" fmla="*/ 123214 w 2638197"/>
              <a:gd name="connsiteY27" fmla="*/ 28008 h 105347"/>
              <a:gd name="connsiteX28" fmla="*/ 147303 w 2638197"/>
              <a:gd name="connsiteY28" fmla="*/ 53596 h 105347"/>
              <a:gd name="connsiteX29" fmla="*/ 147073 w 2638197"/>
              <a:gd name="connsiteY29" fmla="*/ 56708 h 105347"/>
              <a:gd name="connsiteX30" fmla="*/ 104887 w 2638197"/>
              <a:gd name="connsiteY30" fmla="*/ 56708 h 105347"/>
              <a:gd name="connsiteX31" fmla="*/ 125173 w 2638197"/>
              <a:gd name="connsiteY31" fmla="*/ 74573 h 105347"/>
              <a:gd name="connsiteX32" fmla="*/ 143730 w 2638197"/>
              <a:gd name="connsiteY32" fmla="*/ 68349 h 105347"/>
              <a:gd name="connsiteX33" fmla="*/ 143730 w 2638197"/>
              <a:gd name="connsiteY33" fmla="*/ 74689 h 105347"/>
              <a:gd name="connsiteX34" fmla="*/ 125173 w 2638197"/>
              <a:gd name="connsiteY34" fmla="*/ 80452 h 105347"/>
              <a:gd name="connsiteX35" fmla="*/ 98087 w 2638197"/>
              <a:gd name="connsiteY35" fmla="*/ 54518 h 105347"/>
              <a:gd name="connsiteX36" fmla="*/ 140503 w 2638197"/>
              <a:gd name="connsiteY36" fmla="*/ 51406 h 105347"/>
              <a:gd name="connsiteX37" fmla="*/ 123214 w 2638197"/>
              <a:gd name="connsiteY37" fmla="*/ 33887 h 105347"/>
              <a:gd name="connsiteX38" fmla="*/ 105003 w 2638197"/>
              <a:gd name="connsiteY38" fmla="*/ 51406 h 105347"/>
              <a:gd name="connsiteX39" fmla="*/ 140503 w 2638197"/>
              <a:gd name="connsiteY39" fmla="*/ 51406 h 105347"/>
              <a:gd name="connsiteX40" fmla="*/ 159751 w 2638197"/>
              <a:gd name="connsiteY40" fmla="*/ 13485 h 105347"/>
              <a:gd name="connsiteX41" fmla="*/ 164131 w 2638197"/>
              <a:gd name="connsiteY41" fmla="*/ 8875 h 105347"/>
              <a:gd name="connsiteX42" fmla="*/ 167128 w 2638197"/>
              <a:gd name="connsiteY42" fmla="*/ 9797 h 105347"/>
              <a:gd name="connsiteX43" fmla="*/ 172084 w 2638197"/>
              <a:gd name="connsiteY43" fmla="*/ 13370 h 105347"/>
              <a:gd name="connsiteX44" fmla="*/ 167128 w 2638197"/>
              <a:gd name="connsiteY44" fmla="*/ 16943 h 105347"/>
              <a:gd name="connsiteX45" fmla="*/ 164131 w 2638197"/>
              <a:gd name="connsiteY45" fmla="*/ 17981 h 105347"/>
              <a:gd name="connsiteX46" fmla="*/ 159751 w 2638197"/>
              <a:gd name="connsiteY46" fmla="*/ 13485 h 105347"/>
              <a:gd name="connsiteX47" fmla="*/ 161365 w 2638197"/>
              <a:gd name="connsiteY47" fmla="*/ 28700 h 105347"/>
              <a:gd name="connsiteX48" fmla="*/ 167935 w 2638197"/>
              <a:gd name="connsiteY48" fmla="*/ 28700 h 105347"/>
              <a:gd name="connsiteX49" fmla="*/ 167935 w 2638197"/>
              <a:gd name="connsiteY49" fmla="*/ 79529 h 105347"/>
              <a:gd name="connsiteX50" fmla="*/ 161365 w 2638197"/>
              <a:gd name="connsiteY50" fmla="*/ 79529 h 105347"/>
              <a:gd name="connsiteX51" fmla="*/ 161365 w 2638197"/>
              <a:gd name="connsiteY51" fmla="*/ 28700 h 105347"/>
              <a:gd name="connsiteX52" fmla="*/ 192255 w 2638197"/>
              <a:gd name="connsiteY52" fmla="*/ 79529 h 105347"/>
              <a:gd name="connsiteX53" fmla="*/ 185800 w 2638197"/>
              <a:gd name="connsiteY53" fmla="*/ 79529 h 105347"/>
              <a:gd name="connsiteX54" fmla="*/ 185800 w 2638197"/>
              <a:gd name="connsiteY54" fmla="*/ 28700 h 105347"/>
              <a:gd name="connsiteX55" fmla="*/ 192255 w 2638197"/>
              <a:gd name="connsiteY55" fmla="*/ 28700 h 105347"/>
              <a:gd name="connsiteX56" fmla="*/ 192255 w 2638197"/>
              <a:gd name="connsiteY56" fmla="*/ 41724 h 105347"/>
              <a:gd name="connsiteX57" fmla="*/ 211388 w 2638197"/>
              <a:gd name="connsiteY57" fmla="*/ 27777 h 105347"/>
              <a:gd name="connsiteX58" fmla="*/ 211388 w 2638197"/>
              <a:gd name="connsiteY58" fmla="*/ 35039 h 105347"/>
              <a:gd name="connsiteX59" fmla="*/ 192255 w 2638197"/>
              <a:gd name="connsiteY59" fmla="*/ 54979 h 105347"/>
              <a:gd name="connsiteX60" fmla="*/ 192255 w 2638197"/>
              <a:gd name="connsiteY60" fmla="*/ 79414 h 105347"/>
              <a:gd name="connsiteX61" fmla="*/ 241471 w 2638197"/>
              <a:gd name="connsiteY61" fmla="*/ 54057 h 105347"/>
              <a:gd name="connsiteX62" fmla="*/ 267866 w 2638197"/>
              <a:gd name="connsiteY62" fmla="*/ 27893 h 105347"/>
              <a:gd name="connsiteX63" fmla="*/ 293914 w 2638197"/>
              <a:gd name="connsiteY63" fmla="*/ 54057 h 105347"/>
              <a:gd name="connsiteX64" fmla="*/ 267866 w 2638197"/>
              <a:gd name="connsiteY64" fmla="*/ 80452 h 105347"/>
              <a:gd name="connsiteX65" fmla="*/ 241471 w 2638197"/>
              <a:gd name="connsiteY65" fmla="*/ 54057 h 105347"/>
              <a:gd name="connsiteX66" fmla="*/ 267750 w 2638197"/>
              <a:gd name="connsiteY66" fmla="*/ 34001 h 105347"/>
              <a:gd name="connsiteX67" fmla="*/ 248156 w 2638197"/>
              <a:gd name="connsiteY67" fmla="*/ 54172 h 105347"/>
              <a:gd name="connsiteX68" fmla="*/ 267750 w 2638197"/>
              <a:gd name="connsiteY68" fmla="*/ 74458 h 105347"/>
              <a:gd name="connsiteX69" fmla="*/ 287229 w 2638197"/>
              <a:gd name="connsiteY69" fmla="*/ 54172 h 105347"/>
              <a:gd name="connsiteX70" fmla="*/ 267750 w 2638197"/>
              <a:gd name="connsiteY70" fmla="*/ 34001 h 105347"/>
              <a:gd name="connsiteX71" fmla="*/ 359036 w 2638197"/>
              <a:gd name="connsiteY71" fmla="*/ 81143 h 105347"/>
              <a:gd name="connsiteX72" fmla="*/ 340364 w 2638197"/>
              <a:gd name="connsiteY72" fmla="*/ 40226 h 105347"/>
              <a:gd name="connsiteX73" fmla="*/ 321462 w 2638197"/>
              <a:gd name="connsiteY73" fmla="*/ 81143 h 105347"/>
              <a:gd name="connsiteX74" fmla="*/ 298986 w 2638197"/>
              <a:gd name="connsiteY74" fmla="*/ 28700 h 105347"/>
              <a:gd name="connsiteX75" fmla="*/ 306363 w 2638197"/>
              <a:gd name="connsiteY75" fmla="*/ 28700 h 105347"/>
              <a:gd name="connsiteX76" fmla="*/ 322269 w 2638197"/>
              <a:gd name="connsiteY76" fmla="*/ 66851 h 105347"/>
              <a:gd name="connsiteX77" fmla="*/ 340480 w 2638197"/>
              <a:gd name="connsiteY77" fmla="*/ 27086 h 105347"/>
              <a:gd name="connsiteX78" fmla="*/ 358576 w 2638197"/>
              <a:gd name="connsiteY78" fmla="*/ 66851 h 105347"/>
              <a:gd name="connsiteX79" fmla="*/ 374482 w 2638197"/>
              <a:gd name="connsiteY79" fmla="*/ 28700 h 105347"/>
              <a:gd name="connsiteX80" fmla="*/ 381282 w 2638197"/>
              <a:gd name="connsiteY80" fmla="*/ 28700 h 105347"/>
              <a:gd name="connsiteX81" fmla="*/ 359267 w 2638197"/>
              <a:gd name="connsiteY81" fmla="*/ 81143 h 105347"/>
              <a:gd name="connsiteX82" fmla="*/ 397995 w 2638197"/>
              <a:gd name="connsiteY82" fmla="*/ 79529 h 105347"/>
              <a:gd name="connsiteX83" fmla="*/ 391540 w 2638197"/>
              <a:gd name="connsiteY83" fmla="*/ 79529 h 105347"/>
              <a:gd name="connsiteX84" fmla="*/ 391540 w 2638197"/>
              <a:gd name="connsiteY84" fmla="*/ 28700 h 105347"/>
              <a:gd name="connsiteX85" fmla="*/ 397995 w 2638197"/>
              <a:gd name="connsiteY85" fmla="*/ 28700 h 105347"/>
              <a:gd name="connsiteX86" fmla="*/ 397995 w 2638197"/>
              <a:gd name="connsiteY86" fmla="*/ 40341 h 105347"/>
              <a:gd name="connsiteX87" fmla="*/ 416782 w 2638197"/>
              <a:gd name="connsiteY87" fmla="*/ 27893 h 105347"/>
              <a:gd name="connsiteX88" fmla="*/ 436953 w 2638197"/>
              <a:gd name="connsiteY88" fmla="*/ 50484 h 105347"/>
              <a:gd name="connsiteX89" fmla="*/ 436953 w 2638197"/>
              <a:gd name="connsiteY89" fmla="*/ 79529 h 105347"/>
              <a:gd name="connsiteX90" fmla="*/ 430498 w 2638197"/>
              <a:gd name="connsiteY90" fmla="*/ 79529 h 105347"/>
              <a:gd name="connsiteX91" fmla="*/ 430498 w 2638197"/>
              <a:gd name="connsiteY91" fmla="*/ 51406 h 105347"/>
              <a:gd name="connsiteX92" fmla="*/ 415284 w 2638197"/>
              <a:gd name="connsiteY92" fmla="*/ 34117 h 105347"/>
              <a:gd name="connsiteX93" fmla="*/ 398110 w 2638197"/>
              <a:gd name="connsiteY93" fmla="*/ 54172 h 105347"/>
              <a:gd name="connsiteX94" fmla="*/ 398110 w 2638197"/>
              <a:gd name="connsiteY94" fmla="*/ 79645 h 105347"/>
              <a:gd name="connsiteX95" fmla="*/ 474412 w 2638197"/>
              <a:gd name="connsiteY95" fmla="*/ 54057 h 105347"/>
              <a:gd name="connsiteX96" fmla="*/ 500807 w 2638197"/>
              <a:gd name="connsiteY96" fmla="*/ 27893 h 105347"/>
              <a:gd name="connsiteX97" fmla="*/ 526856 w 2638197"/>
              <a:gd name="connsiteY97" fmla="*/ 54057 h 105347"/>
              <a:gd name="connsiteX98" fmla="*/ 500807 w 2638197"/>
              <a:gd name="connsiteY98" fmla="*/ 80452 h 105347"/>
              <a:gd name="connsiteX99" fmla="*/ 474412 w 2638197"/>
              <a:gd name="connsiteY99" fmla="*/ 54057 h 105347"/>
              <a:gd name="connsiteX100" fmla="*/ 500692 w 2638197"/>
              <a:gd name="connsiteY100" fmla="*/ 34001 h 105347"/>
              <a:gd name="connsiteX101" fmla="*/ 481098 w 2638197"/>
              <a:gd name="connsiteY101" fmla="*/ 54172 h 105347"/>
              <a:gd name="connsiteX102" fmla="*/ 500692 w 2638197"/>
              <a:gd name="connsiteY102" fmla="*/ 74458 h 105347"/>
              <a:gd name="connsiteX103" fmla="*/ 520171 w 2638197"/>
              <a:gd name="connsiteY103" fmla="*/ 54172 h 105347"/>
              <a:gd name="connsiteX104" fmla="*/ 500692 w 2638197"/>
              <a:gd name="connsiteY104" fmla="*/ 34001 h 105347"/>
              <a:gd name="connsiteX105" fmla="*/ 547487 w 2638197"/>
              <a:gd name="connsiteY105" fmla="*/ 79529 h 105347"/>
              <a:gd name="connsiteX106" fmla="*/ 541033 w 2638197"/>
              <a:gd name="connsiteY106" fmla="*/ 79529 h 105347"/>
              <a:gd name="connsiteX107" fmla="*/ 541033 w 2638197"/>
              <a:gd name="connsiteY107" fmla="*/ 28700 h 105347"/>
              <a:gd name="connsiteX108" fmla="*/ 547487 w 2638197"/>
              <a:gd name="connsiteY108" fmla="*/ 28700 h 105347"/>
              <a:gd name="connsiteX109" fmla="*/ 547487 w 2638197"/>
              <a:gd name="connsiteY109" fmla="*/ 40341 h 105347"/>
              <a:gd name="connsiteX110" fmla="*/ 566275 w 2638197"/>
              <a:gd name="connsiteY110" fmla="*/ 27893 h 105347"/>
              <a:gd name="connsiteX111" fmla="*/ 586446 w 2638197"/>
              <a:gd name="connsiteY111" fmla="*/ 50484 h 105347"/>
              <a:gd name="connsiteX112" fmla="*/ 586446 w 2638197"/>
              <a:gd name="connsiteY112" fmla="*/ 79529 h 105347"/>
              <a:gd name="connsiteX113" fmla="*/ 579991 w 2638197"/>
              <a:gd name="connsiteY113" fmla="*/ 79529 h 105347"/>
              <a:gd name="connsiteX114" fmla="*/ 579991 w 2638197"/>
              <a:gd name="connsiteY114" fmla="*/ 51406 h 105347"/>
              <a:gd name="connsiteX115" fmla="*/ 564777 w 2638197"/>
              <a:gd name="connsiteY115" fmla="*/ 34117 h 105347"/>
              <a:gd name="connsiteX116" fmla="*/ 547603 w 2638197"/>
              <a:gd name="connsiteY116" fmla="*/ 54172 h 105347"/>
              <a:gd name="connsiteX117" fmla="*/ 547603 w 2638197"/>
              <a:gd name="connsiteY117" fmla="*/ 79645 h 105347"/>
              <a:gd name="connsiteX118" fmla="*/ 603389 w 2638197"/>
              <a:gd name="connsiteY118" fmla="*/ 1728 h 105347"/>
              <a:gd name="connsiteX119" fmla="*/ 609843 w 2638197"/>
              <a:gd name="connsiteY119" fmla="*/ 1728 h 105347"/>
              <a:gd name="connsiteX120" fmla="*/ 609843 w 2638197"/>
              <a:gd name="connsiteY120" fmla="*/ 79529 h 105347"/>
              <a:gd name="connsiteX121" fmla="*/ 603389 w 2638197"/>
              <a:gd name="connsiteY121" fmla="*/ 79529 h 105347"/>
              <a:gd name="connsiteX122" fmla="*/ 603389 w 2638197"/>
              <a:gd name="connsiteY122" fmla="*/ 1728 h 105347"/>
              <a:gd name="connsiteX123" fmla="*/ 626441 w 2638197"/>
              <a:gd name="connsiteY123" fmla="*/ 13485 h 105347"/>
              <a:gd name="connsiteX124" fmla="*/ 630821 w 2638197"/>
              <a:gd name="connsiteY124" fmla="*/ 8875 h 105347"/>
              <a:gd name="connsiteX125" fmla="*/ 633818 w 2638197"/>
              <a:gd name="connsiteY125" fmla="*/ 9797 h 105347"/>
              <a:gd name="connsiteX126" fmla="*/ 638774 w 2638197"/>
              <a:gd name="connsiteY126" fmla="*/ 13370 h 105347"/>
              <a:gd name="connsiteX127" fmla="*/ 633818 w 2638197"/>
              <a:gd name="connsiteY127" fmla="*/ 16943 h 105347"/>
              <a:gd name="connsiteX128" fmla="*/ 630821 w 2638197"/>
              <a:gd name="connsiteY128" fmla="*/ 17981 h 105347"/>
              <a:gd name="connsiteX129" fmla="*/ 626441 w 2638197"/>
              <a:gd name="connsiteY129" fmla="*/ 13485 h 105347"/>
              <a:gd name="connsiteX130" fmla="*/ 628055 w 2638197"/>
              <a:gd name="connsiteY130" fmla="*/ 28700 h 105347"/>
              <a:gd name="connsiteX131" fmla="*/ 634624 w 2638197"/>
              <a:gd name="connsiteY131" fmla="*/ 28700 h 105347"/>
              <a:gd name="connsiteX132" fmla="*/ 634624 w 2638197"/>
              <a:gd name="connsiteY132" fmla="*/ 79529 h 105347"/>
              <a:gd name="connsiteX133" fmla="*/ 628055 w 2638197"/>
              <a:gd name="connsiteY133" fmla="*/ 79529 h 105347"/>
              <a:gd name="connsiteX134" fmla="*/ 628055 w 2638197"/>
              <a:gd name="connsiteY134" fmla="*/ 28700 h 105347"/>
              <a:gd name="connsiteX135" fmla="*/ 658944 w 2638197"/>
              <a:gd name="connsiteY135" fmla="*/ 79529 h 105347"/>
              <a:gd name="connsiteX136" fmla="*/ 652490 w 2638197"/>
              <a:gd name="connsiteY136" fmla="*/ 79529 h 105347"/>
              <a:gd name="connsiteX137" fmla="*/ 652490 w 2638197"/>
              <a:gd name="connsiteY137" fmla="*/ 28700 h 105347"/>
              <a:gd name="connsiteX138" fmla="*/ 658944 w 2638197"/>
              <a:gd name="connsiteY138" fmla="*/ 28700 h 105347"/>
              <a:gd name="connsiteX139" fmla="*/ 658944 w 2638197"/>
              <a:gd name="connsiteY139" fmla="*/ 40341 h 105347"/>
              <a:gd name="connsiteX140" fmla="*/ 677732 w 2638197"/>
              <a:gd name="connsiteY140" fmla="*/ 27893 h 105347"/>
              <a:gd name="connsiteX141" fmla="*/ 697903 w 2638197"/>
              <a:gd name="connsiteY141" fmla="*/ 50484 h 105347"/>
              <a:gd name="connsiteX142" fmla="*/ 697903 w 2638197"/>
              <a:gd name="connsiteY142" fmla="*/ 79529 h 105347"/>
              <a:gd name="connsiteX143" fmla="*/ 691448 w 2638197"/>
              <a:gd name="connsiteY143" fmla="*/ 79529 h 105347"/>
              <a:gd name="connsiteX144" fmla="*/ 691448 w 2638197"/>
              <a:gd name="connsiteY144" fmla="*/ 51406 h 105347"/>
              <a:gd name="connsiteX145" fmla="*/ 676234 w 2638197"/>
              <a:gd name="connsiteY145" fmla="*/ 34117 h 105347"/>
              <a:gd name="connsiteX146" fmla="*/ 659060 w 2638197"/>
              <a:gd name="connsiteY146" fmla="*/ 54172 h 105347"/>
              <a:gd name="connsiteX147" fmla="*/ 659060 w 2638197"/>
              <a:gd name="connsiteY147" fmla="*/ 79645 h 105347"/>
              <a:gd name="connsiteX148" fmla="*/ 710581 w 2638197"/>
              <a:gd name="connsiteY148" fmla="*/ 54403 h 105347"/>
              <a:gd name="connsiteX149" fmla="*/ 735593 w 2638197"/>
              <a:gd name="connsiteY149" fmla="*/ 27893 h 105347"/>
              <a:gd name="connsiteX150" fmla="*/ 759682 w 2638197"/>
              <a:gd name="connsiteY150" fmla="*/ 53480 h 105347"/>
              <a:gd name="connsiteX151" fmla="*/ 759452 w 2638197"/>
              <a:gd name="connsiteY151" fmla="*/ 56593 h 105347"/>
              <a:gd name="connsiteX152" fmla="*/ 717266 w 2638197"/>
              <a:gd name="connsiteY152" fmla="*/ 56593 h 105347"/>
              <a:gd name="connsiteX153" fmla="*/ 737552 w 2638197"/>
              <a:gd name="connsiteY153" fmla="*/ 74458 h 105347"/>
              <a:gd name="connsiteX154" fmla="*/ 756109 w 2638197"/>
              <a:gd name="connsiteY154" fmla="*/ 68234 h 105347"/>
              <a:gd name="connsiteX155" fmla="*/ 756109 w 2638197"/>
              <a:gd name="connsiteY155" fmla="*/ 74573 h 105347"/>
              <a:gd name="connsiteX156" fmla="*/ 737552 w 2638197"/>
              <a:gd name="connsiteY156" fmla="*/ 80336 h 105347"/>
              <a:gd name="connsiteX157" fmla="*/ 710466 w 2638197"/>
              <a:gd name="connsiteY157" fmla="*/ 54403 h 105347"/>
              <a:gd name="connsiteX158" fmla="*/ 752882 w 2638197"/>
              <a:gd name="connsiteY158" fmla="*/ 51290 h 105347"/>
              <a:gd name="connsiteX159" fmla="*/ 735593 w 2638197"/>
              <a:gd name="connsiteY159" fmla="*/ 33771 h 105347"/>
              <a:gd name="connsiteX160" fmla="*/ 717382 w 2638197"/>
              <a:gd name="connsiteY160" fmla="*/ 51290 h 105347"/>
              <a:gd name="connsiteX161" fmla="*/ 752882 w 2638197"/>
              <a:gd name="connsiteY161" fmla="*/ 51290 h 105347"/>
              <a:gd name="connsiteX162" fmla="*/ 796566 w 2638197"/>
              <a:gd name="connsiteY162" fmla="*/ 13370 h 105347"/>
              <a:gd name="connsiteX163" fmla="*/ 800946 w 2638197"/>
              <a:gd name="connsiteY163" fmla="*/ 8759 h 105347"/>
              <a:gd name="connsiteX164" fmla="*/ 803942 w 2638197"/>
              <a:gd name="connsiteY164" fmla="*/ 9681 h 105347"/>
              <a:gd name="connsiteX165" fmla="*/ 808899 w 2638197"/>
              <a:gd name="connsiteY165" fmla="*/ 13255 h 105347"/>
              <a:gd name="connsiteX166" fmla="*/ 803942 w 2638197"/>
              <a:gd name="connsiteY166" fmla="*/ 16828 h 105347"/>
              <a:gd name="connsiteX167" fmla="*/ 800946 w 2638197"/>
              <a:gd name="connsiteY167" fmla="*/ 17865 h 105347"/>
              <a:gd name="connsiteX168" fmla="*/ 796566 w 2638197"/>
              <a:gd name="connsiteY168" fmla="*/ 13370 h 105347"/>
              <a:gd name="connsiteX169" fmla="*/ 798179 w 2638197"/>
              <a:gd name="connsiteY169" fmla="*/ 28584 h 105347"/>
              <a:gd name="connsiteX170" fmla="*/ 804749 w 2638197"/>
              <a:gd name="connsiteY170" fmla="*/ 28584 h 105347"/>
              <a:gd name="connsiteX171" fmla="*/ 804749 w 2638197"/>
              <a:gd name="connsiteY171" fmla="*/ 79414 h 105347"/>
              <a:gd name="connsiteX172" fmla="*/ 798179 w 2638197"/>
              <a:gd name="connsiteY172" fmla="*/ 79414 h 105347"/>
              <a:gd name="connsiteX173" fmla="*/ 798179 w 2638197"/>
              <a:gd name="connsiteY173" fmla="*/ 28584 h 105347"/>
              <a:gd name="connsiteX174" fmla="*/ 864454 w 2638197"/>
              <a:gd name="connsiteY174" fmla="*/ 67658 h 105347"/>
              <a:gd name="connsiteX175" fmla="*/ 844168 w 2638197"/>
              <a:gd name="connsiteY175" fmla="*/ 80221 h 105347"/>
              <a:gd name="connsiteX176" fmla="*/ 818695 w 2638197"/>
              <a:gd name="connsiteY176" fmla="*/ 54172 h 105347"/>
              <a:gd name="connsiteX177" fmla="*/ 844168 w 2638197"/>
              <a:gd name="connsiteY177" fmla="*/ 27662 h 105347"/>
              <a:gd name="connsiteX178" fmla="*/ 864454 w 2638197"/>
              <a:gd name="connsiteY178" fmla="*/ 40341 h 105347"/>
              <a:gd name="connsiteX179" fmla="*/ 864454 w 2638197"/>
              <a:gd name="connsiteY179" fmla="*/ 1498 h 105347"/>
              <a:gd name="connsiteX180" fmla="*/ 870908 w 2638197"/>
              <a:gd name="connsiteY180" fmla="*/ 1498 h 105347"/>
              <a:gd name="connsiteX181" fmla="*/ 870908 w 2638197"/>
              <a:gd name="connsiteY181" fmla="*/ 79299 h 105347"/>
              <a:gd name="connsiteX182" fmla="*/ 864454 w 2638197"/>
              <a:gd name="connsiteY182" fmla="*/ 79299 h 105347"/>
              <a:gd name="connsiteX183" fmla="*/ 864454 w 2638197"/>
              <a:gd name="connsiteY183" fmla="*/ 67542 h 105347"/>
              <a:gd name="connsiteX184" fmla="*/ 825381 w 2638197"/>
              <a:gd name="connsiteY184" fmla="*/ 54057 h 105347"/>
              <a:gd name="connsiteX185" fmla="*/ 844744 w 2638197"/>
              <a:gd name="connsiteY185" fmla="*/ 74228 h 105347"/>
              <a:gd name="connsiteX186" fmla="*/ 864339 w 2638197"/>
              <a:gd name="connsiteY186" fmla="*/ 54057 h 105347"/>
              <a:gd name="connsiteX187" fmla="*/ 844744 w 2638197"/>
              <a:gd name="connsiteY187" fmla="*/ 33771 h 105347"/>
              <a:gd name="connsiteX188" fmla="*/ 825381 w 2638197"/>
              <a:gd name="connsiteY188" fmla="*/ 54057 h 105347"/>
              <a:gd name="connsiteX189" fmla="*/ 884970 w 2638197"/>
              <a:gd name="connsiteY189" fmla="*/ 54287 h 105347"/>
              <a:gd name="connsiteX190" fmla="*/ 909982 w 2638197"/>
              <a:gd name="connsiteY190" fmla="*/ 27777 h 105347"/>
              <a:gd name="connsiteX191" fmla="*/ 934071 w 2638197"/>
              <a:gd name="connsiteY191" fmla="*/ 53366 h 105347"/>
              <a:gd name="connsiteX192" fmla="*/ 933841 w 2638197"/>
              <a:gd name="connsiteY192" fmla="*/ 56477 h 105347"/>
              <a:gd name="connsiteX193" fmla="*/ 891655 w 2638197"/>
              <a:gd name="connsiteY193" fmla="*/ 56477 h 105347"/>
              <a:gd name="connsiteX194" fmla="*/ 911941 w 2638197"/>
              <a:gd name="connsiteY194" fmla="*/ 74342 h 105347"/>
              <a:gd name="connsiteX195" fmla="*/ 930498 w 2638197"/>
              <a:gd name="connsiteY195" fmla="*/ 68119 h 105347"/>
              <a:gd name="connsiteX196" fmla="*/ 930498 w 2638197"/>
              <a:gd name="connsiteY196" fmla="*/ 74458 h 105347"/>
              <a:gd name="connsiteX197" fmla="*/ 911941 w 2638197"/>
              <a:gd name="connsiteY197" fmla="*/ 80221 h 105347"/>
              <a:gd name="connsiteX198" fmla="*/ 884855 w 2638197"/>
              <a:gd name="connsiteY198" fmla="*/ 54287 h 105347"/>
              <a:gd name="connsiteX199" fmla="*/ 927271 w 2638197"/>
              <a:gd name="connsiteY199" fmla="*/ 51176 h 105347"/>
              <a:gd name="connsiteX200" fmla="*/ 909982 w 2638197"/>
              <a:gd name="connsiteY200" fmla="*/ 33656 h 105347"/>
              <a:gd name="connsiteX201" fmla="*/ 891770 w 2638197"/>
              <a:gd name="connsiteY201" fmla="*/ 51176 h 105347"/>
              <a:gd name="connsiteX202" fmla="*/ 927271 w 2638197"/>
              <a:gd name="connsiteY202" fmla="*/ 51176 h 105347"/>
              <a:gd name="connsiteX203" fmla="*/ 954588 w 2638197"/>
              <a:gd name="connsiteY203" fmla="*/ 79414 h 105347"/>
              <a:gd name="connsiteX204" fmla="*/ 948133 w 2638197"/>
              <a:gd name="connsiteY204" fmla="*/ 79414 h 105347"/>
              <a:gd name="connsiteX205" fmla="*/ 948133 w 2638197"/>
              <a:gd name="connsiteY205" fmla="*/ 28584 h 105347"/>
              <a:gd name="connsiteX206" fmla="*/ 954588 w 2638197"/>
              <a:gd name="connsiteY206" fmla="*/ 28584 h 105347"/>
              <a:gd name="connsiteX207" fmla="*/ 954588 w 2638197"/>
              <a:gd name="connsiteY207" fmla="*/ 40226 h 105347"/>
              <a:gd name="connsiteX208" fmla="*/ 973375 w 2638197"/>
              <a:gd name="connsiteY208" fmla="*/ 27777 h 105347"/>
              <a:gd name="connsiteX209" fmla="*/ 993546 w 2638197"/>
              <a:gd name="connsiteY209" fmla="*/ 50369 h 105347"/>
              <a:gd name="connsiteX210" fmla="*/ 993546 w 2638197"/>
              <a:gd name="connsiteY210" fmla="*/ 79414 h 105347"/>
              <a:gd name="connsiteX211" fmla="*/ 987091 w 2638197"/>
              <a:gd name="connsiteY211" fmla="*/ 79414 h 105347"/>
              <a:gd name="connsiteX212" fmla="*/ 987091 w 2638197"/>
              <a:gd name="connsiteY212" fmla="*/ 51290 h 105347"/>
              <a:gd name="connsiteX213" fmla="*/ 971877 w 2638197"/>
              <a:gd name="connsiteY213" fmla="*/ 34001 h 105347"/>
              <a:gd name="connsiteX214" fmla="*/ 954703 w 2638197"/>
              <a:gd name="connsiteY214" fmla="*/ 54057 h 105347"/>
              <a:gd name="connsiteX215" fmla="*/ 954703 w 2638197"/>
              <a:gd name="connsiteY215" fmla="*/ 79529 h 105347"/>
              <a:gd name="connsiteX216" fmla="*/ 1024090 w 2638197"/>
              <a:gd name="connsiteY216" fmla="*/ 80221 h 105347"/>
              <a:gd name="connsiteX217" fmla="*/ 1007492 w 2638197"/>
              <a:gd name="connsiteY217" fmla="*/ 62702 h 105347"/>
              <a:gd name="connsiteX218" fmla="*/ 1007492 w 2638197"/>
              <a:gd name="connsiteY218" fmla="*/ 11987 h 105347"/>
              <a:gd name="connsiteX219" fmla="*/ 1013832 w 2638197"/>
              <a:gd name="connsiteY219" fmla="*/ 11987 h 105347"/>
              <a:gd name="connsiteX220" fmla="*/ 1013832 w 2638197"/>
              <a:gd name="connsiteY220" fmla="*/ 28584 h 105347"/>
              <a:gd name="connsiteX221" fmla="*/ 1036192 w 2638197"/>
              <a:gd name="connsiteY221" fmla="*/ 28584 h 105347"/>
              <a:gd name="connsiteX222" fmla="*/ 1036192 w 2638197"/>
              <a:gd name="connsiteY222" fmla="*/ 34578 h 105347"/>
              <a:gd name="connsiteX223" fmla="*/ 1013832 w 2638197"/>
              <a:gd name="connsiteY223" fmla="*/ 34578 h 105347"/>
              <a:gd name="connsiteX224" fmla="*/ 1013832 w 2638197"/>
              <a:gd name="connsiteY224" fmla="*/ 63163 h 105347"/>
              <a:gd name="connsiteX225" fmla="*/ 1024781 w 2638197"/>
              <a:gd name="connsiteY225" fmla="*/ 74112 h 105347"/>
              <a:gd name="connsiteX226" fmla="*/ 1036999 w 2638197"/>
              <a:gd name="connsiteY226" fmla="*/ 70309 h 105347"/>
              <a:gd name="connsiteX227" fmla="*/ 1036999 w 2638197"/>
              <a:gd name="connsiteY227" fmla="*/ 76532 h 105347"/>
              <a:gd name="connsiteX228" fmla="*/ 1024090 w 2638197"/>
              <a:gd name="connsiteY228" fmla="*/ 80221 h 105347"/>
              <a:gd name="connsiteX229" fmla="*/ 1048410 w 2638197"/>
              <a:gd name="connsiteY229" fmla="*/ 16712 h 105347"/>
              <a:gd name="connsiteX230" fmla="*/ 1043453 w 2638197"/>
              <a:gd name="connsiteY230" fmla="*/ 13139 h 105347"/>
              <a:gd name="connsiteX231" fmla="*/ 1048410 w 2638197"/>
              <a:gd name="connsiteY231" fmla="*/ 9566 h 105347"/>
              <a:gd name="connsiteX232" fmla="*/ 1051406 w 2638197"/>
              <a:gd name="connsiteY232" fmla="*/ 8645 h 105347"/>
              <a:gd name="connsiteX233" fmla="*/ 1055786 w 2638197"/>
              <a:gd name="connsiteY233" fmla="*/ 13255 h 105347"/>
              <a:gd name="connsiteX234" fmla="*/ 1051406 w 2638197"/>
              <a:gd name="connsiteY234" fmla="*/ 17750 h 105347"/>
              <a:gd name="connsiteX235" fmla="*/ 1048410 w 2638197"/>
              <a:gd name="connsiteY235" fmla="*/ 16712 h 105347"/>
              <a:gd name="connsiteX236" fmla="*/ 1047718 w 2638197"/>
              <a:gd name="connsiteY236" fmla="*/ 28584 h 105347"/>
              <a:gd name="connsiteX237" fmla="*/ 1054288 w 2638197"/>
              <a:gd name="connsiteY237" fmla="*/ 28584 h 105347"/>
              <a:gd name="connsiteX238" fmla="*/ 1054288 w 2638197"/>
              <a:gd name="connsiteY238" fmla="*/ 79414 h 105347"/>
              <a:gd name="connsiteX239" fmla="*/ 1047718 w 2638197"/>
              <a:gd name="connsiteY239" fmla="*/ 79414 h 105347"/>
              <a:gd name="connsiteX240" fmla="*/ 1047718 w 2638197"/>
              <a:gd name="connsiteY240" fmla="*/ 28584 h 105347"/>
              <a:gd name="connsiteX241" fmla="*/ 1088175 w 2638197"/>
              <a:gd name="connsiteY241" fmla="*/ 80221 h 105347"/>
              <a:gd name="connsiteX242" fmla="*/ 1071577 w 2638197"/>
              <a:gd name="connsiteY242" fmla="*/ 62702 h 105347"/>
              <a:gd name="connsiteX243" fmla="*/ 1071577 w 2638197"/>
              <a:gd name="connsiteY243" fmla="*/ 11987 h 105347"/>
              <a:gd name="connsiteX244" fmla="*/ 1077917 w 2638197"/>
              <a:gd name="connsiteY244" fmla="*/ 11987 h 105347"/>
              <a:gd name="connsiteX245" fmla="*/ 1077917 w 2638197"/>
              <a:gd name="connsiteY245" fmla="*/ 28584 h 105347"/>
              <a:gd name="connsiteX246" fmla="*/ 1100277 w 2638197"/>
              <a:gd name="connsiteY246" fmla="*/ 28584 h 105347"/>
              <a:gd name="connsiteX247" fmla="*/ 1100277 w 2638197"/>
              <a:gd name="connsiteY247" fmla="*/ 34578 h 105347"/>
              <a:gd name="connsiteX248" fmla="*/ 1077917 w 2638197"/>
              <a:gd name="connsiteY248" fmla="*/ 34578 h 105347"/>
              <a:gd name="connsiteX249" fmla="*/ 1077917 w 2638197"/>
              <a:gd name="connsiteY249" fmla="*/ 63163 h 105347"/>
              <a:gd name="connsiteX250" fmla="*/ 1088866 w 2638197"/>
              <a:gd name="connsiteY250" fmla="*/ 74112 h 105347"/>
              <a:gd name="connsiteX251" fmla="*/ 1101084 w 2638197"/>
              <a:gd name="connsiteY251" fmla="*/ 70309 h 105347"/>
              <a:gd name="connsiteX252" fmla="*/ 1101084 w 2638197"/>
              <a:gd name="connsiteY252" fmla="*/ 76532 h 105347"/>
              <a:gd name="connsiteX253" fmla="*/ 1088175 w 2638197"/>
              <a:gd name="connsiteY253" fmla="*/ 80221 h 105347"/>
              <a:gd name="connsiteX254" fmla="*/ 1116990 w 2638197"/>
              <a:gd name="connsiteY254" fmla="*/ 105348 h 105347"/>
              <a:gd name="connsiteX255" fmla="*/ 1110189 w 2638197"/>
              <a:gd name="connsiteY255" fmla="*/ 105348 h 105347"/>
              <a:gd name="connsiteX256" fmla="*/ 1126326 w 2638197"/>
              <a:gd name="connsiteY256" fmla="*/ 71922 h 105347"/>
              <a:gd name="connsiteX257" fmla="*/ 1103850 w 2638197"/>
              <a:gd name="connsiteY257" fmla="*/ 28584 h 105347"/>
              <a:gd name="connsiteX258" fmla="*/ 1111457 w 2638197"/>
              <a:gd name="connsiteY258" fmla="*/ 28584 h 105347"/>
              <a:gd name="connsiteX259" fmla="*/ 1129899 w 2638197"/>
              <a:gd name="connsiteY259" fmla="*/ 64661 h 105347"/>
              <a:gd name="connsiteX260" fmla="*/ 1147419 w 2638197"/>
              <a:gd name="connsiteY260" fmla="*/ 28584 h 105347"/>
              <a:gd name="connsiteX261" fmla="*/ 1154219 w 2638197"/>
              <a:gd name="connsiteY261" fmla="*/ 28584 h 105347"/>
              <a:gd name="connsiteX262" fmla="*/ 1117105 w 2638197"/>
              <a:gd name="connsiteY262" fmla="*/ 105348 h 105347"/>
              <a:gd name="connsiteX263" fmla="*/ 1156870 w 2638197"/>
              <a:gd name="connsiteY263" fmla="*/ 75380 h 105347"/>
              <a:gd name="connsiteX264" fmla="*/ 1161826 w 2638197"/>
              <a:gd name="connsiteY264" fmla="*/ 70539 h 105347"/>
              <a:gd name="connsiteX265" fmla="*/ 1166782 w 2638197"/>
              <a:gd name="connsiteY265" fmla="*/ 75380 h 105347"/>
              <a:gd name="connsiteX266" fmla="*/ 1161826 w 2638197"/>
              <a:gd name="connsiteY266" fmla="*/ 80221 h 105347"/>
              <a:gd name="connsiteX267" fmla="*/ 1156870 w 2638197"/>
              <a:gd name="connsiteY267" fmla="*/ 75380 h 105347"/>
              <a:gd name="connsiteX268" fmla="*/ 1212656 w 2638197"/>
              <a:gd name="connsiteY268" fmla="*/ 18672 h 105347"/>
              <a:gd name="connsiteX269" fmla="*/ 1212656 w 2638197"/>
              <a:gd name="connsiteY269" fmla="*/ 79414 h 105347"/>
              <a:gd name="connsiteX270" fmla="*/ 1205855 w 2638197"/>
              <a:gd name="connsiteY270" fmla="*/ 79414 h 105347"/>
              <a:gd name="connsiteX271" fmla="*/ 1205855 w 2638197"/>
              <a:gd name="connsiteY271" fmla="*/ 0 h 105347"/>
              <a:gd name="connsiteX272" fmla="*/ 1246312 w 2638197"/>
              <a:gd name="connsiteY272" fmla="*/ 52789 h 105347"/>
              <a:gd name="connsiteX273" fmla="*/ 1286307 w 2638197"/>
              <a:gd name="connsiteY273" fmla="*/ 0 h 105347"/>
              <a:gd name="connsiteX274" fmla="*/ 1286307 w 2638197"/>
              <a:gd name="connsiteY274" fmla="*/ 79414 h 105347"/>
              <a:gd name="connsiteX275" fmla="*/ 1279622 w 2638197"/>
              <a:gd name="connsiteY275" fmla="*/ 79414 h 105347"/>
              <a:gd name="connsiteX276" fmla="*/ 1279622 w 2638197"/>
              <a:gd name="connsiteY276" fmla="*/ 19248 h 105347"/>
              <a:gd name="connsiteX277" fmla="*/ 1245966 w 2638197"/>
              <a:gd name="connsiteY277" fmla="*/ 63163 h 105347"/>
              <a:gd name="connsiteX278" fmla="*/ 1212541 w 2638197"/>
              <a:gd name="connsiteY278" fmla="*/ 18788 h 105347"/>
              <a:gd name="connsiteX279" fmla="*/ 1300485 w 2638197"/>
              <a:gd name="connsiteY279" fmla="*/ 53826 h 105347"/>
              <a:gd name="connsiteX280" fmla="*/ 1326879 w 2638197"/>
              <a:gd name="connsiteY280" fmla="*/ 27662 h 105347"/>
              <a:gd name="connsiteX281" fmla="*/ 1352928 w 2638197"/>
              <a:gd name="connsiteY281" fmla="*/ 53826 h 105347"/>
              <a:gd name="connsiteX282" fmla="*/ 1326879 w 2638197"/>
              <a:gd name="connsiteY282" fmla="*/ 80221 h 105347"/>
              <a:gd name="connsiteX283" fmla="*/ 1300485 w 2638197"/>
              <a:gd name="connsiteY283" fmla="*/ 53826 h 105347"/>
              <a:gd name="connsiteX284" fmla="*/ 1326764 w 2638197"/>
              <a:gd name="connsiteY284" fmla="*/ 33771 h 105347"/>
              <a:gd name="connsiteX285" fmla="*/ 1307169 w 2638197"/>
              <a:gd name="connsiteY285" fmla="*/ 53942 h 105347"/>
              <a:gd name="connsiteX286" fmla="*/ 1326764 w 2638197"/>
              <a:gd name="connsiteY286" fmla="*/ 74228 h 105347"/>
              <a:gd name="connsiteX287" fmla="*/ 1346243 w 2638197"/>
              <a:gd name="connsiteY287" fmla="*/ 53942 h 105347"/>
              <a:gd name="connsiteX288" fmla="*/ 1326764 w 2638197"/>
              <a:gd name="connsiteY288" fmla="*/ 33771 h 105347"/>
              <a:gd name="connsiteX289" fmla="*/ 1373560 w 2638197"/>
              <a:gd name="connsiteY289" fmla="*/ 79299 h 105347"/>
              <a:gd name="connsiteX290" fmla="*/ 1367105 w 2638197"/>
              <a:gd name="connsiteY290" fmla="*/ 79299 h 105347"/>
              <a:gd name="connsiteX291" fmla="*/ 1367105 w 2638197"/>
              <a:gd name="connsiteY291" fmla="*/ 28469 h 105347"/>
              <a:gd name="connsiteX292" fmla="*/ 1373560 w 2638197"/>
              <a:gd name="connsiteY292" fmla="*/ 28469 h 105347"/>
              <a:gd name="connsiteX293" fmla="*/ 1373560 w 2638197"/>
              <a:gd name="connsiteY293" fmla="*/ 41493 h 105347"/>
              <a:gd name="connsiteX294" fmla="*/ 1392693 w 2638197"/>
              <a:gd name="connsiteY294" fmla="*/ 27547 h 105347"/>
              <a:gd name="connsiteX295" fmla="*/ 1392693 w 2638197"/>
              <a:gd name="connsiteY295" fmla="*/ 34808 h 105347"/>
              <a:gd name="connsiteX296" fmla="*/ 1373560 w 2638197"/>
              <a:gd name="connsiteY296" fmla="*/ 54749 h 105347"/>
              <a:gd name="connsiteX297" fmla="*/ 1373560 w 2638197"/>
              <a:gd name="connsiteY297" fmla="*/ 79184 h 105347"/>
              <a:gd name="connsiteX298" fmla="*/ 1397995 w 2638197"/>
              <a:gd name="connsiteY298" fmla="*/ 54172 h 105347"/>
              <a:gd name="connsiteX299" fmla="*/ 1423007 w 2638197"/>
              <a:gd name="connsiteY299" fmla="*/ 27662 h 105347"/>
              <a:gd name="connsiteX300" fmla="*/ 1447096 w 2638197"/>
              <a:gd name="connsiteY300" fmla="*/ 53250 h 105347"/>
              <a:gd name="connsiteX301" fmla="*/ 1446865 w 2638197"/>
              <a:gd name="connsiteY301" fmla="*/ 56362 h 105347"/>
              <a:gd name="connsiteX302" fmla="*/ 1404680 w 2638197"/>
              <a:gd name="connsiteY302" fmla="*/ 56362 h 105347"/>
              <a:gd name="connsiteX303" fmla="*/ 1424966 w 2638197"/>
              <a:gd name="connsiteY303" fmla="*/ 74228 h 105347"/>
              <a:gd name="connsiteX304" fmla="*/ 1443523 w 2638197"/>
              <a:gd name="connsiteY304" fmla="*/ 68003 h 105347"/>
              <a:gd name="connsiteX305" fmla="*/ 1443523 w 2638197"/>
              <a:gd name="connsiteY305" fmla="*/ 74342 h 105347"/>
              <a:gd name="connsiteX306" fmla="*/ 1424966 w 2638197"/>
              <a:gd name="connsiteY306" fmla="*/ 80105 h 105347"/>
              <a:gd name="connsiteX307" fmla="*/ 1397879 w 2638197"/>
              <a:gd name="connsiteY307" fmla="*/ 54172 h 105347"/>
              <a:gd name="connsiteX308" fmla="*/ 1440296 w 2638197"/>
              <a:gd name="connsiteY308" fmla="*/ 51060 h 105347"/>
              <a:gd name="connsiteX309" fmla="*/ 1423007 w 2638197"/>
              <a:gd name="connsiteY309" fmla="*/ 33540 h 105347"/>
              <a:gd name="connsiteX310" fmla="*/ 1404795 w 2638197"/>
              <a:gd name="connsiteY310" fmla="*/ 51060 h 105347"/>
              <a:gd name="connsiteX311" fmla="*/ 1440296 w 2638197"/>
              <a:gd name="connsiteY311" fmla="*/ 51060 h 105347"/>
              <a:gd name="connsiteX312" fmla="*/ 1483979 w 2638197"/>
              <a:gd name="connsiteY312" fmla="*/ 13139 h 105347"/>
              <a:gd name="connsiteX313" fmla="*/ 1488359 w 2638197"/>
              <a:gd name="connsiteY313" fmla="*/ 8529 h 105347"/>
              <a:gd name="connsiteX314" fmla="*/ 1491356 w 2638197"/>
              <a:gd name="connsiteY314" fmla="*/ 9451 h 105347"/>
              <a:gd name="connsiteX315" fmla="*/ 1496312 w 2638197"/>
              <a:gd name="connsiteY315" fmla="*/ 13024 h 105347"/>
              <a:gd name="connsiteX316" fmla="*/ 1491356 w 2638197"/>
              <a:gd name="connsiteY316" fmla="*/ 16598 h 105347"/>
              <a:gd name="connsiteX317" fmla="*/ 1488359 w 2638197"/>
              <a:gd name="connsiteY317" fmla="*/ 17634 h 105347"/>
              <a:gd name="connsiteX318" fmla="*/ 1483979 w 2638197"/>
              <a:gd name="connsiteY318" fmla="*/ 13139 h 105347"/>
              <a:gd name="connsiteX319" fmla="*/ 1485593 w 2638197"/>
              <a:gd name="connsiteY319" fmla="*/ 28354 h 105347"/>
              <a:gd name="connsiteX320" fmla="*/ 1492163 w 2638197"/>
              <a:gd name="connsiteY320" fmla="*/ 28354 h 105347"/>
              <a:gd name="connsiteX321" fmla="*/ 1492163 w 2638197"/>
              <a:gd name="connsiteY321" fmla="*/ 79184 h 105347"/>
              <a:gd name="connsiteX322" fmla="*/ 1485593 w 2638197"/>
              <a:gd name="connsiteY322" fmla="*/ 79184 h 105347"/>
              <a:gd name="connsiteX323" fmla="*/ 1485593 w 2638197"/>
              <a:gd name="connsiteY323" fmla="*/ 28354 h 105347"/>
              <a:gd name="connsiteX324" fmla="*/ 1516483 w 2638197"/>
              <a:gd name="connsiteY324" fmla="*/ 79184 h 105347"/>
              <a:gd name="connsiteX325" fmla="*/ 1510028 w 2638197"/>
              <a:gd name="connsiteY325" fmla="*/ 79184 h 105347"/>
              <a:gd name="connsiteX326" fmla="*/ 1510028 w 2638197"/>
              <a:gd name="connsiteY326" fmla="*/ 28354 h 105347"/>
              <a:gd name="connsiteX327" fmla="*/ 1516483 w 2638197"/>
              <a:gd name="connsiteY327" fmla="*/ 28354 h 105347"/>
              <a:gd name="connsiteX328" fmla="*/ 1516483 w 2638197"/>
              <a:gd name="connsiteY328" fmla="*/ 39764 h 105347"/>
              <a:gd name="connsiteX329" fmla="*/ 1534348 w 2638197"/>
              <a:gd name="connsiteY329" fmla="*/ 27547 h 105347"/>
              <a:gd name="connsiteX330" fmla="*/ 1550715 w 2638197"/>
              <a:gd name="connsiteY330" fmla="*/ 40571 h 105347"/>
              <a:gd name="connsiteX331" fmla="*/ 1569618 w 2638197"/>
              <a:gd name="connsiteY331" fmla="*/ 27547 h 105347"/>
              <a:gd name="connsiteX332" fmla="*/ 1588405 w 2638197"/>
              <a:gd name="connsiteY332" fmla="*/ 50138 h 105347"/>
              <a:gd name="connsiteX333" fmla="*/ 1588405 w 2638197"/>
              <a:gd name="connsiteY333" fmla="*/ 79184 h 105347"/>
              <a:gd name="connsiteX334" fmla="*/ 1581950 w 2638197"/>
              <a:gd name="connsiteY334" fmla="*/ 79184 h 105347"/>
              <a:gd name="connsiteX335" fmla="*/ 1581950 w 2638197"/>
              <a:gd name="connsiteY335" fmla="*/ 51060 h 105347"/>
              <a:gd name="connsiteX336" fmla="*/ 1568350 w 2638197"/>
              <a:gd name="connsiteY336" fmla="*/ 33771 h 105347"/>
              <a:gd name="connsiteX337" fmla="*/ 1552444 w 2638197"/>
              <a:gd name="connsiteY337" fmla="*/ 52789 h 105347"/>
              <a:gd name="connsiteX338" fmla="*/ 1552444 w 2638197"/>
              <a:gd name="connsiteY338" fmla="*/ 79299 h 105347"/>
              <a:gd name="connsiteX339" fmla="*/ 1545989 w 2638197"/>
              <a:gd name="connsiteY339" fmla="*/ 79299 h 105347"/>
              <a:gd name="connsiteX340" fmla="*/ 1545989 w 2638197"/>
              <a:gd name="connsiteY340" fmla="*/ 51176 h 105347"/>
              <a:gd name="connsiteX341" fmla="*/ 1532389 w 2638197"/>
              <a:gd name="connsiteY341" fmla="*/ 33887 h 105347"/>
              <a:gd name="connsiteX342" fmla="*/ 1516367 w 2638197"/>
              <a:gd name="connsiteY342" fmla="*/ 53942 h 105347"/>
              <a:gd name="connsiteX343" fmla="*/ 1516367 w 2638197"/>
              <a:gd name="connsiteY343" fmla="*/ 79414 h 105347"/>
              <a:gd name="connsiteX344" fmla="*/ 1611803 w 2638197"/>
              <a:gd name="connsiteY344" fmla="*/ 67312 h 105347"/>
              <a:gd name="connsiteX345" fmla="*/ 1611803 w 2638197"/>
              <a:gd name="connsiteY345" fmla="*/ 105118 h 105347"/>
              <a:gd name="connsiteX346" fmla="*/ 1605348 w 2638197"/>
              <a:gd name="connsiteY346" fmla="*/ 105118 h 105347"/>
              <a:gd name="connsiteX347" fmla="*/ 1605348 w 2638197"/>
              <a:gd name="connsiteY347" fmla="*/ 28354 h 105347"/>
              <a:gd name="connsiteX348" fmla="*/ 1611803 w 2638197"/>
              <a:gd name="connsiteY348" fmla="*/ 28354 h 105347"/>
              <a:gd name="connsiteX349" fmla="*/ 1611803 w 2638197"/>
              <a:gd name="connsiteY349" fmla="*/ 40226 h 105347"/>
              <a:gd name="connsiteX350" fmla="*/ 1632089 w 2638197"/>
              <a:gd name="connsiteY350" fmla="*/ 27547 h 105347"/>
              <a:gd name="connsiteX351" fmla="*/ 1657561 w 2638197"/>
              <a:gd name="connsiteY351" fmla="*/ 53711 h 105347"/>
              <a:gd name="connsiteX352" fmla="*/ 1632089 w 2638197"/>
              <a:gd name="connsiteY352" fmla="*/ 80105 h 105347"/>
              <a:gd name="connsiteX353" fmla="*/ 1611803 w 2638197"/>
              <a:gd name="connsiteY353" fmla="*/ 67427 h 105347"/>
              <a:gd name="connsiteX354" fmla="*/ 1631397 w 2638197"/>
              <a:gd name="connsiteY354" fmla="*/ 33540 h 105347"/>
              <a:gd name="connsiteX355" fmla="*/ 1611803 w 2638197"/>
              <a:gd name="connsiteY355" fmla="*/ 53711 h 105347"/>
              <a:gd name="connsiteX356" fmla="*/ 1631397 w 2638197"/>
              <a:gd name="connsiteY356" fmla="*/ 73997 h 105347"/>
              <a:gd name="connsiteX357" fmla="*/ 1650761 w 2638197"/>
              <a:gd name="connsiteY357" fmla="*/ 53711 h 105347"/>
              <a:gd name="connsiteX358" fmla="*/ 1631397 w 2638197"/>
              <a:gd name="connsiteY358" fmla="*/ 33540 h 105347"/>
              <a:gd name="connsiteX359" fmla="*/ 1667820 w 2638197"/>
              <a:gd name="connsiteY359" fmla="*/ 53596 h 105347"/>
              <a:gd name="connsiteX360" fmla="*/ 1694214 w 2638197"/>
              <a:gd name="connsiteY360" fmla="*/ 27432 h 105347"/>
              <a:gd name="connsiteX361" fmla="*/ 1720263 w 2638197"/>
              <a:gd name="connsiteY361" fmla="*/ 53596 h 105347"/>
              <a:gd name="connsiteX362" fmla="*/ 1694214 w 2638197"/>
              <a:gd name="connsiteY362" fmla="*/ 79991 h 105347"/>
              <a:gd name="connsiteX363" fmla="*/ 1667820 w 2638197"/>
              <a:gd name="connsiteY363" fmla="*/ 53596 h 105347"/>
              <a:gd name="connsiteX364" fmla="*/ 1694099 w 2638197"/>
              <a:gd name="connsiteY364" fmla="*/ 33540 h 105347"/>
              <a:gd name="connsiteX365" fmla="*/ 1674505 w 2638197"/>
              <a:gd name="connsiteY365" fmla="*/ 53711 h 105347"/>
              <a:gd name="connsiteX366" fmla="*/ 1694099 w 2638197"/>
              <a:gd name="connsiteY366" fmla="*/ 73997 h 105347"/>
              <a:gd name="connsiteX367" fmla="*/ 1713578 w 2638197"/>
              <a:gd name="connsiteY367" fmla="*/ 53711 h 105347"/>
              <a:gd name="connsiteX368" fmla="*/ 1694099 w 2638197"/>
              <a:gd name="connsiteY368" fmla="*/ 33540 h 105347"/>
              <a:gd name="connsiteX369" fmla="*/ 1740895 w 2638197"/>
              <a:gd name="connsiteY369" fmla="*/ 79069 h 105347"/>
              <a:gd name="connsiteX370" fmla="*/ 1734440 w 2638197"/>
              <a:gd name="connsiteY370" fmla="*/ 79069 h 105347"/>
              <a:gd name="connsiteX371" fmla="*/ 1734440 w 2638197"/>
              <a:gd name="connsiteY371" fmla="*/ 28238 h 105347"/>
              <a:gd name="connsiteX372" fmla="*/ 1740895 w 2638197"/>
              <a:gd name="connsiteY372" fmla="*/ 28238 h 105347"/>
              <a:gd name="connsiteX373" fmla="*/ 1740895 w 2638197"/>
              <a:gd name="connsiteY373" fmla="*/ 41263 h 105347"/>
              <a:gd name="connsiteX374" fmla="*/ 1760028 w 2638197"/>
              <a:gd name="connsiteY374" fmla="*/ 27317 h 105347"/>
              <a:gd name="connsiteX375" fmla="*/ 1760028 w 2638197"/>
              <a:gd name="connsiteY375" fmla="*/ 34578 h 105347"/>
              <a:gd name="connsiteX376" fmla="*/ 1740895 w 2638197"/>
              <a:gd name="connsiteY376" fmla="*/ 54518 h 105347"/>
              <a:gd name="connsiteX377" fmla="*/ 1740895 w 2638197"/>
              <a:gd name="connsiteY377" fmla="*/ 78953 h 105347"/>
              <a:gd name="connsiteX378" fmla="*/ 1785616 w 2638197"/>
              <a:gd name="connsiteY378" fmla="*/ 79875 h 105347"/>
              <a:gd name="connsiteX379" fmla="*/ 1769018 w 2638197"/>
              <a:gd name="connsiteY379" fmla="*/ 62356 h 105347"/>
              <a:gd name="connsiteX380" fmla="*/ 1769018 w 2638197"/>
              <a:gd name="connsiteY380" fmla="*/ 11641 h 105347"/>
              <a:gd name="connsiteX381" fmla="*/ 1775358 w 2638197"/>
              <a:gd name="connsiteY381" fmla="*/ 11641 h 105347"/>
              <a:gd name="connsiteX382" fmla="*/ 1775358 w 2638197"/>
              <a:gd name="connsiteY382" fmla="*/ 28238 h 105347"/>
              <a:gd name="connsiteX383" fmla="*/ 1797718 w 2638197"/>
              <a:gd name="connsiteY383" fmla="*/ 28238 h 105347"/>
              <a:gd name="connsiteX384" fmla="*/ 1797718 w 2638197"/>
              <a:gd name="connsiteY384" fmla="*/ 34232 h 105347"/>
              <a:gd name="connsiteX385" fmla="*/ 1775358 w 2638197"/>
              <a:gd name="connsiteY385" fmla="*/ 34232 h 105347"/>
              <a:gd name="connsiteX386" fmla="*/ 1775358 w 2638197"/>
              <a:gd name="connsiteY386" fmla="*/ 62816 h 105347"/>
              <a:gd name="connsiteX387" fmla="*/ 1786307 w 2638197"/>
              <a:gd name="connsiteY387" fmla="*/ 73766 h 105347"/>
              <a:gd name="connsiteX388" fmla="*/ 1798525 w 2638197"/>
              <a:gd name="connsiteY388" fmla="*/ 69963 h 105347"/>
              <a:gd name="connsiteX389" fmla="*/ 1798525 w 2638197"/>
              <a:gd name="connsiteY389" fmla="*/ 76187 h 105347"/>
              <a:gd name="connsiteX390" fmla="*/ 1785616 w 2638197"/>
              <a:gd name="connsiteY390" fmla="*/ 79875 h 105347"/>
              <a:gd name="connsiteX391" fmla="*/ 1850968 w 2638197"/>
              <a:gd name="connsiteY391" fmla="*/ 67312 h 105347"/>
              <a:gd name="connsiteX392" fmla="*/ 1830683 w 2638197"/>
              <a:gd name="connsiteY392" fmla="*/ 79875 h 105347"/>
              <a:gd name="connsiteX393" fmla="*/ 1805210 w 2638197"/>
              <a:gd name="connsiteY393" fmla="*/ 53826 h 105347"/>
              <a:gd name="connsiteX394" fmla="*/ 1830683 w 2638197"/>
              <a:gd name="connsiteY394" fmla="*/ 27317 h 105347"/>
              <a:gd name="connsiteX395" fmla="*/ 1850968 w 2638197"/>
              <a:gd name="connsiteY395" fmla="*/ 39995 h 105347"/>
              <a:gd name="connsiteX396" fmla="*/ 1850968 w 2638197"/>
              <a:gd name="connsiteY396" fmla="*/ 28124 h 105347"/>
              <a:gd name="connsiteX397" fmla="*/ 1857423 w 2638197"/>
              <a:gd name="connsiteY397" fmla="*/ 28124 h 105347"/>
              <a:gd name="connsiteX398" fmla="*/ 1857423 w 2638197"/>
              <a:gd name="connsiteY398" fmla="*/ 78953 h 105347"/>
              <a:gd name="connsiteX399" fmla="*/ 1850968 w 2638197"/>
              <a:gd name="connsiteY399" fmla="*/ 78953 h 105347"/>
              <a:gd name="connsiteX400" fmla="*/ 1850968 w 2638197"/>
              <a:gd name="connsiteY400" fmla="*/ 67196 h 105347"/>
              <a:gd name="connsiteX401" fmla="*/ 1811895 w 2638197"/>
              <a:gd name="connsiteY401" fmla="*/ 53711 h 105347"/>
              <a:gd name="connsiteX402" fmla="*/ 1831259 w 2638197"/>
              <a:gd name="connsiteY402" fmla="*/ 73882 h 105347"/>
              <a:gd name="connsiteX403" fmla="*/ 1850853 w 2638197"/>
              <a:gd name="connsiteY403" fmla="*/ 53711 h 105347"/>
              <a:gd name="connsiteX404" fmla="*/ 1831259 w 2638197"/>
              <a:gd name="connsiteY404" fmla="*/ 33425 h 105347"/>
              <a:gd name="connsiteX405" fmla="*/ 1811895 w 2638197"/>
              <a:gd name="connsiteY405" fmla="*/ 53711 h 105347"/>
              <a:gd name="connsiteX406" fmla="*/ 1881859 w 2638197"/>
              <a:gd name="connsiteY406" fmla="*/ 79069 h 105347"/>
              <a:gd name="connsiteX407" fmla="*/ 1875404 w 2638197"/>
              <a:gd name="connsiteY407" fmla="*/ 79069 h 105347"/>
              <a:gd name="connsiteX408" fmla="*/ 1875404 w 2638197"/>
              <a:gd name="connsiteY408" fmla="*/ 28238 h 105347"/>
              <a:gd name="connsiteX409" fmla="*/ 1881859 w 2638197"/>
              <a:gd name="connsiteY409" fmla="*/ 28238 h 105347"/>
              <a:gd name="connsiteX410" fmla="*/ 1881859 w 2638197"/>
              <a:gd name="connsiteY410" fmla="*/ 39880 h 105347"/>
              <a:gd name="connsiteX411" fmla="*/ 1900646 w 2638197"/>
              <a:gd name="connsiteY411" fmla="*/ 27432 h 105347"/>
              <a:gd name="connsiteX412" fmla="*/ 1920816 w 2638197"/>
              <a:gd name="connsiteY412" fmla="*/ 50023 h 105347"/>
              <a:gd name="connsiteX413" fmla="*/ 1920816 w 2638197"/>
              <a:gd name="connsiteY413" fmla="*/ 79069 h 105347"/>
              <a:gd name="connsiteX414" fmla="*/ 1914362 w 2638197"/>
              <a:gd name="connsiteY414" fmla="*/ 79069 h 105347"/>
              <a:gd name="connsiteX415" fmla="*/ 1914362 w 2638197"/>
              <a:gd name="connsiteY415" fmla="*/ 50945 h 105347"/>
              <a:gd name="connsiteX416" fmla="*/ 1899148 w 2638197"/>
              <a:gd name="connsiteY416" fmla="*/ 33656 h 105347"/>
              <a:gd name="connsiteX417" fmla="*/ 1881974 w 2638197"/>
              <a:gd name="connsiteY417" fmla="*/ 53711 h 105347"/>
              <a:gd name="connsiteX418" fmla="*/ 1881974 w 2638197"/>
              <a:gd name="connsiteY418" fmla="*/ 79184 h 105347"/>
              <a:gd name="connsiteX419" fmla="*/ 1951361 w 2638197"/>
              <a:gd name="connsiteY419" fmla="*/ 79875 h 105347"/>
              <a:gd name="connsiteX420" fmla="*/ 1934763 w 2638197"/>
              <a:gd name="connsiteY420" fmla="*/ 62356 h 105347"/>
              <a:gd name="connsiteX421" fmla="*/ 1934763 w 2638197"/>
              <a:gd name="connsiteY421" fmla="*/ 11641 h 105347"/>
              <a:gd name="connsiteX422" fmla="*/ 1941102 w 2638197"/>
              <a:gd name="connsiteY422" fmla="*/ 11641 h 105347"/>
              <a:gd name="connsiteX423" fmla="*/ 1941102 w 2638197"/>
              <a:gd name="connsiteY423" fmla="*/ 28238 h 105347"/>
              <a:gd name="connsiteX424" fmla="*/ 1963463 w 2638197"/>
              <a:gd name="connsiteY424" fmla="*/ 28238 h 105347"/>
              <a:gd name="connsiteX425" fmla="*/ 1963463 w 2638197"/>
              <a:gd name="connsiteY425" fmla="*/ 34232 h 105347"/>
              <a:gd name="connsiteX426" fmla="*/ 1941102 w 2638197"/>
              <a:gd name="connsiteY426" fmla="*/ 34232 h 105347"/>
              <a:gd name="connsiteX427" fmla="*/ 1941102 w 2638197"/>
              <a:gd name="connsiteY427" fmla="*/ 62816 h 105347"/>
              <a:gd name="connsiteX428" fmla="*/ 1952052 w 2638197"/>
              <a:gd name="connsiteY428" fmla="*/ 73766 h 105347"/>
              <a:gd name="connsiteX429" fmla="*/ 1964270 w 2638197"/>
              <a:gd name="connsiteY429" fmla="*/ 69963 h 105347"/>
              <a:gd name="connsiteX430" fmla="*/ 1964270 w 2638197"/>
              <a:gd name="connsiteY430" fmla="*/ 76187 h 105347"/>
              <a:gd name="connsiteX431" fmla="*/ 1951361 w 2638197"/>
              <a:gd name="connsiteY431" fmla="*/ 79875 h 105347"/>
              <a:gd name="connsiteX432" fmla="*/ 1974873 w 2638197"/>
              <a:gd name="connsiteY432" fmla="*/ 1268 h 105347"/>
              <a:gd name="connsiteX433" fmla="*/ 1981328 w 2638197"/>
              <a:gd name="connsiteY433" fmla="*/ 1268 h 105347"/>
              <a:gd name="connsiteX434" fmla="*/ 1981328 w 2638197"/>
              <a:gd name="connsiteY434" fmla="*/ 79069 h 105347"/>
              <a:gd name="connsiteX435" fmla="*/ 1974873 w 2638197"/>
              <a:gd name="connsiteY435" fmla="*/ 79069 h 105347"/>
              <a:gd name="connsiteX436" fmla="*/ 1974873 w 2638197"/>
              <a:gd name="connsiteY436" fmla="*/ 1268 h 105347"/>
              <a:gd name="connsiteX437" fmla="*/ 2004726 w 2638197"/>
              <a:gd name="connsiteY437" fmla="*/ 105002 h 105347"/>
              <a:gd name="connsiteX438" fmla="*/ 1997926 w 2638197"/>
              <a:gd name="connsiteY438" fmla="*/ 105002 h 105347"/>
              <a:gd name="connsiteX439" fmla="*/ 2014062 w 2638197"/>
              <a:gd name="connsiteY439" fmla="*/ 71576 h 105347"/>
              <a:gd name="connsiteX440" fmla="*/ 1991586 w 2638197"/>
              <a:gd name="connsiteY440" fmla="*/ 28238 h 105347"/>
              <a:gd name="connsiteX441" fmla="*/ 1999194 w 2638197"/>
              <a:gd name="connsiteY441" fmla="*/ 28238 h 105347"/>
              <a:gd name="connsiteX442" fmla="*/ 2017635 w 2638197"/>
              <a:gd name="connsiteY442" fmla="*/ 64315 h 105347"/>
              <a:gd name="connsiteX443" fmla="*/ 2035155 w 2638197"/>
              <a:gd name="connsiteY443" fmla="*/ 28238 h 105347"/>
              <a:gd name="connsiteX444" fmla="*/ 2041955 w 2638197"/>
              <a:gd name="connsiteY444" fmla="*/ 28238 h 105347"/>
              <a:gd name="connsiteX445" fmla="*/ 2004841 w 2638197"/>
              <a:gd name="connsiteY445" fmla="*/ 105002 h 105347"/>
              <a:gd name="connsiteX446" fmla="*/ 2041148 w 2638197"/>
              <a:gd name="connsiteY446" fmla="*/ 94052 h 105347"/>
              <a:gd name="connsiteX447" fmla="*/ 2048295 w 2638197"/>
              <a:gd name="connsiteY447" fmla="*/ 79760 h 105347"/>
              <a:gd name="connsiteX448" fmla="*/ 2044491 w 2638197"/>
              <a:gd name="connsiteY448" fmla="*/ 74919 h 105347"/>
              <a:gd name="connsiteX449" fmla="*/ 2049678 w 2638197"/>
              <a:gd name="connsiteY449" fmla="*/ 70078 h 105347"/>
              <a:gd name="connsiteX450" fmla="*/ 2054980 w 2638197"/>
              <a:gd name="connsiteY450" fmla="*/ 75265 h 105347"/>
              <a:gd name="connsiteX451" fmla="*/ 2053366 w 2638197"/>
              <a:gd name="connsiteY451" fmla="*/ 80336 h 105347"/>
              <a:gd name="connsiteX452" fmla="*/ 2046105 w 2638197"/>
              <a:gd name="connsiteY452" fmla="*/ 94168 h 105347"/>
              <a:gd name="connsiteX453" fmla="*/ 2041264 w 2638197"/>
              <a:gd name="connsiteY453" fmla="*/ 94168 h 105347"/>
              <a:gd name="connsiteX454" fmla="*/ 2109728 w 2638197"/>
              <a:gd name="connsiteY454" fmla="*/ 79875 h 105347"/>
              <a:gd name="connsiteX455" fmla="*/ 2093131 w 2638197"/>
              <a:gd name="connsiteY455" fmla="*/ 62356 h 105347"/>
              <a:gd name="connsiteX456" fmla="*/ 2093131 w 2638197"/>
              <a:gd name="connsiteY456" fmla="*/ 11641 h 105347"/>
              <a:gd name="connsiteX457" fmla="*/ 2099470 w 2638197"/>
              <a:gd name="connsiteY457" fmla="*/ 11641 h 105347"/>
              <a:gd name="connsiteX458" fmla="*/ 2099470 w 2638197"/>
              <a:gd name="connsiteY458" fmla="*/ 28238 h 105347"/>
              <a:gd name="connsiteX459" fmla="*/ 2121831 w 2638197"/>
              <a:gd name="connsiteY459" fmla="*/ 28238 h 105347"/>
              <a:gd name="connsiteX460" fmla="*/ 2121831 w 2638197"/>
              <a:gd name="connsiteY460" fmla="*/ 34232 h 105347"/>
              <a:gd name="connsiteX461" fmla="*/ 2099470 w 2638197"/>
              <a:gd name="connsiteY461" fmla="*/ 34232 h 105347"/>
              <a:gd name="connsiteX462" fmla="*/ 2099470 w 2638197"/>
              <a:gd name="connsiteY462" fmla="*/ 62816 h 105347"/>
              <a:gd name="connsiteX463" fmla="*/ 2110420 w 2638197"/>
              <a:gd name="connsiteY463" fmla="*/ 73766 h 105347"/>
              <a:gd name="connsiteX464" fmla="*/ 2122638 w 2638197"/>
              <a:gd name="connsiteY464" fmla="*/ 69963 h 105347"/>
              <a:gd name="connsiteX465" fmla="*/ 2122638 w 2638197"/>
              <a:gd name="connsiteY465" fmla="*/ 76187 h 105347"/>
              <a:gd name="connsiteX466" fmla="*/ 2109728 w 2638197"/>
              <a:gd name="connsiteY466" fmla="*/ 79875 h 105347"/>
              <a:gd name="connsiteX467" fmla="*/ 2129438 w 2638197"/>
              <a:gd name="connsiteY467" fmla="*/ 53942 h 105347"/>
              <a:gd name="connsiteX468" fmla="*/ 2154450 w 2638197"/>
              <a:gd name="connsiteY468" fmla="*/ 27432 h 105347"/>
              <a:gd name="connsiteX469" fmla="*/ 2178539 w 2638197"/>
              <a:gd name="connsiteY469" fmla="*/ 53020 h 105347"/>
              <a:gd name="connsiteX470" fmla="*/ 2178309 w 2638197"/>
              <a:gd name="connsiteY470" fmla="*/ 56132 h 105347"/>
              <a:gd name="connsiteX471" fmla="*/ 2136123 w 2638197"/>
              <a:gd name="connsiteY471" fmla="*/ 56132 h 105347"/>
              <a:gd name="connsiteX472" fmla="*/ 2156409 w 2638197"/>
              <a:gd name="connsiteY472" fmla="*/ 73997 h 105347"/>
              <a:gd name="connsiteX473" fmla="*/ 2174966 w 2638197"/>
              <a:gd name="connsiteY473" fmla="*/ 67773 h 105347"/>
              <a:gd name="connsiteX474" fmla="*/ 2174966 w 2638197"/>
              <a:gd name="connsiteY474" fmla="*/ 74112 h 105347"/>
              <a:gd name="connsiteX475" fmla="*/ 2156409 w 2638197"/>
              <a:gd name="connsiteY475" fmla="*/ 79875 h 105347"/>
              <a:gd name="connsiteX476" fmla="*/ 2129323 w 2638197"/>
              <a:gd name="connsiteY476" fmla="*/ 53942 h 105347"/>
              <a:gd name="connsiteX477" fmla="*/ 2171739 w 2638197"/>
              <a:gd name="connsiteY477" fmla="*/ 50830 h 105347"/>
              <a:gd name="connsiteX478" fmla="*/ 2154450 w 2638197"/>
              <a:gd name="connsiteY478" fmla="*/ 33310 h 105347"/>
              <a:gd name="connsiteX479" fmla="*/ 2136238 w 2638197"/>
              <a:gd name="connsiteY479" fmla="*/ 50830 h 105347"/>
              <a:gd name="connsiteX480" fmla="*/ 2171739 w 2638197"/>
              <a:gd name="connsiteY480" fmla="*/ 50830 h 105347"/>
              <a:gd name="connsiteX481" fmla="*/ 2234440 w 2638197"/>
              <a:gd name="connsiteY481" fmla="*/ 67312 h 105347"/>
              <a:gd name="connsiteX482" fmla="*/ 2214154 w 2638197"/>
              <a:gd name="connsiteY482" fmla="*/ 79875 h 105347"/>
              <a:gd name="connsiteX483" fmla="*/ 2188682 w 2638197"/>
              <a:gd name="connsiteY483" fmla="*/ 53826 h 105347"/>
              <a:gd name="connsiteX484" fmla="*/ 2214154 w 2638197"/>
              <a:gd name="connsiteY484" fmla="*/ 27317 h 105347"/>
              <a:gd name="connsiteX485" fmla="*/ 2234440 w 2638197"/>
              <a:gd name="connsiteY485" fmla="*/ 39995 h 105347"/>
              <a:gd name="connsiteX486" fmla="*/ 2234440 w 2638197"/>
              <a:gd name="connsiteY486" fmla="*/ 28124 h 105347"/>
              <a:gd name="connsiteX487" fmla="*/ 2240895 w 2638197"/>
              <a:gd name="connsiteY487" fmla="*/ 28124 h 105347"/>
              <a:gd name="connsiteX488" fmla="*/ 2240895 w 2638197"/>
              <a:gd name="connsiteY488" fmla="*/ 78953 h 105347"/>
              <a:gd name="connsiteX489" fmla="*/ 2234440 w 2638197"/>
              <a:gd name="connsiteY489" fmla="*/ 78953 h 105347"/>
              <a:gd name="connsiteX490" fmla="*/ 2234440 w 2638197"/>
              <a:gd name="connsiteY490" fmla="*/ 67196 h 105347"/>
              <a:gd name="connsiteX491" fmla="*/ 2195367 w 2638197"/>
              <a:gd name="connsiteY491" fmla="*/ 53711 h 105347"/>
              <a:gd name="connsiteX492" fmla="*/ 2214731 w 2638197"/>
              <a:gd name="connsiteY492" fmla="*/ 73882 h 105347"/>
              <a:gd name="connsiteX493" fmla="*/ 2234325 w 2638197"/>
              <a:gd name="connsiteY493" fmla="*/ 53711 h 105347"/>
              <a:gd name="connsiteX494" fmla="*/ 2214731 w 2638197"/>
              <a:gd name="connsiteY494" fmla="*/ 33425 h 105347"/>
              <a:gd name="connsiteX495" fmla="*/ 2195367 w 2638197"/>
              <a:gd name="connsiteY495" fmla="*/ 53711 h 105347"/>
              <a:gd name="connsiteX496" fmla="*/ 2281928 w 2638197"/>
              <a:gd name="connsiteY496" fmla="*/ 73882 h 105347"/>
              <a:gd name="connsiteX497" fmla="*/ 2298756 w 2638197"/>
              <a:gd name="connsiteY497" fmla="*/ 67888 h 105347"/>
              <a:gd name="connsiteX498" fmla="*/ 2298756 w 2638197"/>
              <a:gd name="connsiteY498" fmla="*/ 74573 h 105347"/>
              <a:gd name="connsiteX499" fmla="*/ 2281467 w 2638197"/>
              <a:gd name="connsiteY499" fmla="*/ 79991 h 105347"/>
              <a:gd name="connsiteX500" fmla="*/ 2255072 w 2638197"/>
              <a:gd name="connsiteY500" fmla="*/ 53711 h 105347"/>
              <a:gd name="connsiteX501" fmla="*/ 2281352 w 2638197"/>
              <a:gd name="connsiteY501" fmla="*/ 27432 h 105347"/>
              <a:gd name="connsiteX502" fmla="*/ 2298295 w 2638197"/>
              <a:gd name="connsiteY502" fmla="*/ 33195 h 105347"/>
              <a:gd name="connsiteX503" fmla="*/ 2298295 w 2638197"/>
              <a:gd name="connsiteY503" fmla="*/ 40341 h 105347"/>
              <a:gd name="connsiteX504" fmla="*/ 2281812 w 2638197"/>
              <a:gd name="connsiteY504" fmla="*/ 33540 h 105347"/>
              <a:gd name="connsiteX505" fmla="*/ 2261757 w 2638197"/>
              <a:gd name="connsiteY505" fmla="*/ 53711 h 105347"/>
              <a:gd name="connsiteX506" fmla="*/ 2282043 w 2638197"/>
              <a:gd name="connsiteY506" fmla="*/ 73997 h 105347"/>
              <a:gd name="connsiteX507" fmla="*/ 2318811 w 2638197"/>
              <a:gd name="connsiteY507" fmla="*/ 79069 h 105347"/>
              <a:gd name="connsiteX508" fmla="*/ 2312356 w 2638197"/>
              <a:gd name="connsiteY508" fmla="*/ 79069 h 105347"/>
              <a:gd name="connsiteX509" fmla="*/ 2312356 w 2638197"/>
              <a:gd name="connsiteY509" fmla="*/ 1268 h 105347"/>
              <a:gd name="connsiteX510" fmla="*/ 2318811 w 2638197"/>
              <a:gd name="connsiteY510" fmla="*/ 1268 h 105347"/>
              <a:gd name="connsiteX511" fmla="*/ 2318811 w 2638197"/>
              <a:gd name="connsiteY511" fmla="*/ 39880 h 105347"/>
              <a:gd name="connsiteX512" fmla="*/ 2337599 w 2638197"/>
              <a:gd name="connsiteY512" fmla="*/ 27432 h 105347"/>
              <a:gd name="connsiteX513" fmla="*/ 2357769 w 2638197"/>
              <a:gd name="connsiteY513" fmla="*/ 50023 h 105347"/>
              <a:gd name="connsiteX514" fmla="*/ 2357769 w 2638197"/>
              <a:gd name="connsiteY514" fmla="*/ 79069 h 105347"/>
              <a:gd name="connsiteX515" fmla="*/ 2351315 w 2638197"/>
              <a:gd name="connsiteY515" fmla="*/ 79069 h 105347"/>
              <a:gd name="connsiteX516" fmla="*/ 2351315 w 2638197"/>
              <a:gd name="connsiteY516" fmla="*/ 50945 h 105347"/>
              <a:gd name="connsiteX517" fmla="*/ 2336100 w 2638197"/>
              <a:gd name="connsiteY517" fmla="*/ 33656 h 105347"/>
              <a:gd name="connsiteX518" fmla="*/ 2318926 w 2638197"/>
              <a:gd name="connsiteY518" fmla="*/ 53711 h 105347"/>
              <a:gd name="connsiteX519" fmla="*/ 2318926 w 2638197"/>
              <a:gd name="connsiteY519" fmla="*/ 79184 h 105347"/>
              <a:gd name="connsiteX520" fmla="*/ 2415053 w 2638197"/>
              <a:gd name="connsiteY520" fmla="*/ 79875 h 105347"/>
              <a:gd name="connsiteX521" fmla="*/ 2398456 w 2638197"/>
              <a:gd name="connsiteY521" fmla="*/ 62356 h 105347"/>
              <a:gd name="connsiteX522" fmla="*/ 2398456 w 2638197"/>
              <a:gd name="connsiteY522" fmla="*/ 11641 h 105347"/>
              <a:gd name="connsiteX523" fmla="*/ 2404795 w 2638197"/>
              <a:gd name="connsiteY523" fmla="*/ 11641 h 105347"/>
              <a:gd name="connsiteX524" fmla="*/ 2404795 w 2638197"/>
              <a:gd name="connsiteY524" fmla="*/ 28238 h 105347"/>
              <a:gd name="connsiteX525" fmla="*/ 2427156 w 2638197"/>
              <a:gd name="connsiteY525" fmla="*/ 28238 h 105347"/>
              <a:gd name="connsiteX526" fmla="*/ 2427156 w 2638197"/>
              <a:gd name="connsiteY526" fmla="*/ 34232 h 105347"/>
              <a:gd name="connsiteX527" fmla="*/ 2404795 w 2638197"/>
              <a:gd name="connsiteY527" fmla="*/ 34232 h 105347"/>
              <a:gd name="connsiteX528" fmla="*/ 2404795 w 2638197"/>
              <a:gd name="connsiteY528" fmla="*/ 62816 h 105347"/>
              <a:gd name="connsiteX529" fmla="*/ 2415745 w 2638197"/>
              <a:gd name="connsiteY529" fmla="*/ 73766 h 105347"/>
              <a:gd name="connsiteX530" fmla="*/ 2427963 w 2638197"/>
              <a:gd name="connsiteY530" fmla="*/ 69963 h 105347"/>
              <a:gd name="connsiteX531" fmla="*/ 2427963 w 2638197"/>
              <a:gd name="connsiteY531" fmla="*/ 76187 h 105347"/>
              <a:gd name="connsiteX532" fmla="*/ 2415053 w 2638197"/>
              <a:gd name="connsiteY532" fmla="*/ 79875 h 105347"/>
              <a:gd name="connsiteX533" fmla="*/ 2445022 w 2638197"/>
              <a:gd name="connsiteY533" fmla="*/ 79069 h 105347"/>
              <a:gd name="connsiteX534" fmla="*/ 2438567 w 2638197"/>
              <a:gd name="connsiteY534" fmla="*/ 79069 h 105347"/>
              <a:gd name="connsiteX535" fmla="*/ 2438567 w 2638197"/>
              <a:gd name="connsiteY535" fmla="*/ 1268 h 105347"/>
              <a:gd name="connsiteX536" fmla="*/ 2445022 w 2638197"/>
              <a:gd name="connsiteY536" fmla="*/ 1268 h 105347"/>
              <a:gd name="connsiteX537" fmla="*/ 2445022 w 2638197"/>
              <a:gd name="connsiteY537" fmla="*/ 39880 h 105347"/>
              <a:gd name="connsiteX538" fmla="*/ 2463808 w 2638197"/>
              <a:gd name="connsiteY538" fmla="*/ 27432 h 105347"/>
              <a:gd name="connsiteX539" fmla="*/ 2483979 w 2638197"/>
              <a:gd name="connsiteY539" fmla="*/ 50023 h 105347"/>
              <a:gd name="connsiteX540" fmla="*/ 2483979 w 2638197"/>
              <a:gd name="connsiteY540" fmla="*/ 79069 h 105347"/>
              <a:gd name="connsiteX541" fmla="*/ 2477524 w 2638197"/>
              <a:gd name="connsiteY541" fmla="*/ 79069 h 105347"/>
              <a:gd name="connsiteX542" fmla="*/ 2477524 w 2638197"/>
              <a:gd name="connsiteY542" fmla="*/ 50945 h 105347"/>
              <a:gd name="connsiteX543" fmla="*/ 2462311 w 2638197"/>
              <a:gd name="connsiteY543" fmla="*/ 33656 h 105347"/>
              <a:gd name="connsiteX544" fmla="*/ 2445136 w 2638197"/>
              <a:gd name="connsiteY544" fmla="*/ 53711 h 105347"/>
              <a:gd name="connsiteX545" fmla="*/ 2445136 w 2638197"/>
              <a:gd name="connsiteY545" fmla="*/ 79184 h 105347"/>
              <a:gd name="connsiteX546" fmla="*/ 2496658 w 2638197"/>
              <a:gd name="connsiteY546" fmla="*/ 53942 h 105347"/>
              <a:gd name="connsiteX547" fmla="*/ 2521669 w 2638197"/>
              <a:gd name="connsiteY547" fmla="*/ 27432 h 105347"/>
              <a:gd name="connsiteX548" fmla="*/ 2545759 w 2638197"/>
              <a:gd name="connsiteY548" fmla="*/ 53020 h 105347"/>
              <a:gd name="connsiteX549" fmla="*/ 2545528 w 2638197"/>
              <a:gd name="connsiteY549" fmla="*/ 56132 h 105347"/>
              <a:gd name="connsiteX550" fmla="*/ 2503343 w 2638197"/>
              <a:gd name="connsiteY550" fmla="*/ 56132 h 105347"/>
              <a:gd name="connsiteX551" fmla="*/ 2523629 w 2638197"/>
              <a:gd name="connsiteY551" fmla="*/ 73997 h 105347"/>
              <a:gd name="connsiteX552" fmla="*/ 2542186 w 2638197"/>
              <a:gd name="connsiteY552" fmla="*/ 67773 h 105347"/>
              <a:gd name="connsiteX553" fmla="*/ 2542186 w 2638197"/>
              <a:gd name="connsiteY553" fmla="*/ 74112 h 105347"/>
              <a:gd name="connsiteX554" fmla="*/ 2523629 w 2638197"/>
              <a:gd name="connsiteY554" fmla="*/ 79875 h 105347"/>
              <a:gd name="connsiteX555" fmla="*/ 2496543 w 2638197"/>
              <a:gd name="connsiteY555" fmla="*/ 53942 h 105347"/>
              <a:gd name="connsiteX556" fmla="*/ 2538958 w 2638197"/>
              <a:gd name="connsiteY556" fmla="*/ 50830 h 105347"/>
              <a:gd name="connsiteX557" fmla="*/ 2521669 w 2638197"/>
              <a:gd name="connsiteY557" fmla="*/ 33310 h 105347"/>
              <a:gd name="connsiteX558" fmla="*/ 2503458 w 2638197"/>
              <a:gd name="connsiteY558" fmla="*/ 50830 h 105347"/>
              <a:gd name="connsiteX559" fmla="*/ 2538958 w 2638197"/>
              <a:gd name="connsiteY559" fmla="*/ 50830 h 105347"/>
              <a:gd name="connsiteX560" fmla="*/ 2566275 w 2638197"/>
              <a:gd name="connsiteY560" fmla="*/ 79069 h 105347"/>
              <a:gd name="connsiteX561" fmla="*/ 2559821 w 2638197"/>
              <a:gd name="connsiteY561" fmla="*/ 79069 h 105347"/>
              <a:gd name="connsiteX562" fmla="*/ 2559821 w 2638197"/>
              <a:gd name="connsiteY562" fmla="*/ 28238 h 105347"/>
              <a:gd name="connsiteX563" fmla="*/ 2566275 w 2638197"/>
              <a:gd name="connsiteY563" fmla="*/ 28238 h 105347"/>
              <a:gd name="connsiteX564" fmla="*/ 2566275 w 2638197"/>
              <a:gd name="connsiteY564" fmla="*/ 39650 h 105347"/>
              <a:gd name="connsiteX565" fmla="*/ 2584140 w 2638197"/>
              <a:gd name="connsiteY565" fmla="*/ 27432 h 105347"/>
              <a:gd name="connsiteX566" fmla="*/ 2600508 w 2638197"/>
              <a:gd name="connsiteY566" fmla="*/ 40456 h 105347"/>
              <a:gd name="connsiteX567" fmla="*/ 2619410 w 2638197"/>
              <a:gd name="connsiteY567" fmla="*/ 27432 h 105347"/>
              <a:gd name="connsiteX568" fmla="*/ 2638198 w 2638197"/>
              <a:gd name="connsiteY568" fmla="*/ 50023 h 105347"/>
              <a:gd name="connsiteX569" fmla="*/ 2638198 w 2638197"/>
              <a:gd name="connsiteY569" fmla="*/ 79069 h 105347"/>
              <a:gd name="connsiteX570" fmla="*/ 2631743 w 2638197"/>
              <a:gd name="connsiteY570" fmla="*/ 79069 h 105347"/>
              <a:gd name="connsiteX571" fmla="*/ 2631743 w 2638197"/>
              <a:gd name="connsiteY571" fmla="*/ 50945 h 105347"/>
              <a:gd name="connsiteX572" fmla="*/ 2618142 w 2638197"/>
              <a:gd name="connsiteY572" fmla="*/ 33656 h 105347"/>
              <a:gd name="connsiteX573" fmla="*/ 2602236 w 2638197"/>
              <a:gd name="connsiteY573" fmla="*/ 52674 h 105347"/>
              <a:gd name="connsiteX574" fmla="*/ 2602236 w 2638197"/>
              <a:gd name="connsiteY574" fmla="*/ 79184 h 105347"/>
              <a:gd name="connsiteX575" fmla="*/ 2595782 w 2638197"/>
              <a:gd name="connsiteY575" fmla="*/ 79184 h 105347"/>
              <a:gd name="connsiteX576" fmla="*/ 2595782 w 2638197"/>
              <a:gd name="connsiteY576" fmla="*/ 51060 h 105347"/>
              <a:gd name="connsiteX577" fmla="*/ 2582181 w 2638197"/>
              <a:gd name="connsiteY577" fmla="*/ 33771 h 105347"/>
              <a:gd name="connsiteX578" fmla="*/ 2566160 w 2638197"/>
              <a:gd name="connsiteY578" fmla="*/ 53826 h 105347"/>
              <a:gd name="connsiteX579" fmla="*/ 2566160 w 2638197"/>
              <a:gd name="connsiteY579" fmla="*/ 79299 h 10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</a:cxnLst>
            <a:rect l="l" t="t" r="r" b="b"/>
            <a:pathLst>
              <a:path w="2638197" h="105347">
                <a:moveTo>
                  <a:pt x="16598" y="80452"/>
                </a:moveTo>
                <a:cubicBezTo>
                  <a:pt x="6340" y="80452"/>
                  <a:pt x="0" y="75726"/>
                  <a:pt x="0" y="62932"/>
                </a:cubicBezTo>
                <a:lnTo>
                  <a:pt x="0" y="12218"/>
                </a:lnTo>
                <a:lnTo>
                  <a:pt x="6340" y="12218"/>
                </a:lnTo>
                <a:lnTo>
                  <a:pt x="6340" y="28815"/>
                </a:lnTo>
                <a:lnTo>
                  <a:pt x="28700" y="28815"/>
                </a:lnTo>
                <a:lnTo>
                  <a:pt x="28700" y="34808"/>
                </a:lnTo>
                <a:lnTo>
                  <a:pt x="6340" y="34808"/>
                </a:lnTo>
                <a:lnTo>
                  <a:pt x="6340" y="63393"/>
                </a:lnTo>
                <a:cubicBezTo>
                  <a:pt x="6340" y="71231"/>
                  <a:pt x="10950" y="74342"/>
                  <a:pt x="17289" y="74342"/>
                </a:cubicBezTo>
                <a:cubicBezTo>
                  <a:pt x="21208" y="74342"/>
                  <a:pt x="25819" y="73190"/>
                  <a:pt x="29507" y="70539"/>
                </a:cubicBezTo>
                <a:lnTo>
                  <a:pt x="29507" y="76763"/>
                </a:lnTo>
                <a:cubicBezTo>
                  <a:pt x="25819" y="79414"/>
                  <a:pt x="20747" y="80452"/>
                  <a:pt x="16598" y="80452"/>
                </a:cubicBezTo>
                <a:close/>
                <a:moveTo>
                  <a:pt x="46565" y="79645"/>
                </a:moveTo>
                <a:lnTo>
                  <a:pt x="40111" y="79645"/>
                </a:lnTo>
                <a:lnTo>
                  <a:pt x="40111" y="1844"/>
                </a:lnTo>
                <a:lnTo>
                  <a:pt x="46565" y="1844"/>
                </a:lnTo>
                <a:lnTo>
                  <a:pt x="46565" y="40456"/>
                </a:lnTo>
                <a:cubicBezTo>
                  <a:pt x="50023" y="32964"/>
                  <a:pt x="56824" y="28008"/>
                  <a:pt x="65353" y="28008"/>
                </a:cubicBezTo>
                <a:cubicBezTo>
                  <a:pt x="78838" y="28008"/>
                  <a:pt x="85523" y="37460"/>
                  <a:pt x="85523" y="50599"/>
                </a:cubicBezTo>
                <a:lnTo>
                  <a:pt x="85523" y="79645"/>
                </a:lnTo>
                <a:lnTo>
                  <a:pt x="79069" y="79645"/>
                </a:lnTo>
                <a:lnTo>
                  <a:pt x="79069" y="51521"/>
                </a:lnTo>
                <a:cubicBezTo>
                  <a:pt x="79069" y="39995"/>
                  <a:pt x="73767" y="34232"/>
                  <a:pt x="63854" y="34232"/>
                </a:cubicBezTo>
                <a:cubicBezTo>
                  <a:pt x="53942" y="34232"/>
                  <a:pt x="46681" y="42992"/>
                  <a:pt x="46681" y="54287"/>
                </a:cubicBezTo>
                <a:lnTo>
                  <a:pt x="46681" y="79760"/>
                </a:lnTo>
                <a:close/>
                <a:moveTo>
                  <a:pt x="98202" y="54518"/>
                </a:moveTo>
                <a:cubicBezTo>
                  <a:pt x="98202" y="39419"/>
                  <a:pt x="107769" y="28008"/>
                  <a:pt x="123214" y="28008"/>
                </a:cubicBezTo>
                <a:cubicBezTo>
                  <a:pt x="138658" y="28008"/>
                  <a:pt x="147303" y="38958"/>
                  <a:pt x="147303" y="53596"/>
                </a:cubicBezTo>
                <a:cubicBezTo>
                  <a:pt x="147303" y="54633"/>
                  <a:pt x="147303" y="55670"/>
                  <a:pt x="147073" y="56708"/>
                </a:cubicBezTo>
                <a:lnTo>
                  <a:pt x="104887" y="56708"/>
                </a:lnTo>
                <a:cubicBezTo>
                  <a:pt x="105924" y="67196"/>
                  <a:pt x="113762" y="74573"/>
                  <a:pt x="125173" y="74573"/>
                </a:cubicBezTo>
                <a:cubicBezTo>
                  <a:pt x="131973" y="74573"/>
                  <a:pt x="138313" y="72499"/>
                  <a:pt x="143730" y="68349"/>
                </a:cubicBezTo>
                <a:lnTo>
                  <a:pt x="143730" y="74689"/>
                </a:lnTo>
                <a:cubicBezTo>
                  <a:pt x="138313" y="78608"/>
                  <a:pt x="131858" y="80452"/>
                  <a:pt x="125173" y="80452"/>
                </a:cubicBezTo>
                <a:cubicBezTo>
                  <a:pt x="109152" y="80452"/>
                  <a:pt x="98087" y="69848"/>
                  <a:pt x="98087" y="54518"/>
                </a:cubicBezTo>
                <a:close/>
                <a:moveTo>
                  <a:pt x="140503" y="51406"/>
                </a:moveTo>
                <a:cubicBezTo>
                  <a:pt x="139926" y="41493"/>
                  <a:pt x="133587" y="33887"/>
                  <a:pt x="123214" y="33887"/>
                </a:cubicBezTo>
                <a:cubicBezTo>
                  <a:pt x="112840" y="33887"/>
                  <a:pt x="106040" y="41493"/>
                  <a:pt x="105003" y="51406"/>
                </a:cubicBezTo>
                <a:lnTo>
                  <a:pt x="140503" y="51406"/>
                </a:lnTo>
                <a:close/>
                <a:moveTo>
                  <a:pt x="159751" y="13485"/>
                </a:moveTo>
                <a:cubicBezTo>
                  <a:pt x="159751" y="10949"/>
                  <a:pt x="161595" y="8875"/>
                  <a:pt x="164131" y="8875"/>
                </a:cubicBezTo>
                <a:cubicBezTo>
                  <a:pt x="165284" y="8875"/>
                  <a:pt x="166206" y="9221"/>
                  <a:pt x="167128" y="9797"/>
                </a:cubicBezTo>
                <a:lnTo>
                  <a:pt x="172084" y="13370"/>
                </a:lnTo>
                <a:lnTo>
                  <a:pt x="167128" y="16943"/>
                </a:lnTo>
                <a:cubicBezTo>
                  <a:pt x="166206" y="17519"/>
                  <a:pt x="165284" y="17981"/>
                  <a:pt x="164131" y="17981"/>
                </a:cubicBezTo>
                <a:cubicBezTo>
                  <a:pt x="161595" y="17981"/>
                  <a:pt x="159751" y="15906"/>
                  <a:pt x="159751" y="13485"/>
                </a:cubicBezTo>
                <a:close/>
                <a:moveTo>
                  <a:pt x="161365" y="28700"/>
                </a:moveTo>
                <a:lnTo>
                  <a:pt x="167935" y="28700"/>
                </a:lnTo>
                <a:lnTo>
                  <a:pt x="167935" y="79529"/>
                </a:lnTo>
                <a:lnTo>
                  <a:pt x="161365" y="79529"/>
                </a:lnTo>
                <a:lnTo>
                  <a:pt x="161365" y="28700"/>
                </a:lnTo>
                <a:close/>
                <a:moveTo>
                  <a:pt x="192255" y="79529"/>
                </a:moveTo>
                <a:lnTo>
                  <a:pt x="185800" y="79529"/>
                </a:lnTo>
                <a:lnTo>
                  <a:pt x="185800" y="28700"/>
                </a:lnTo>
                <a:lnTo>
                  <a:pt x="192255" y="28700"/>
                </a:lnTo>
                <a:lnTo>
                  <a:pt x="192255" y="41724"/>
                </a:lnTo>
                <a:cubicBezTo>
                  <a:pt x="195828" y="33080"/>
                  <a:pt x="202859" y="27777"/>
                  <a:pt x="211388" y="27777"/>
                </a:cubicBezTo>
                <a:lnTo>
                  <a:pt x="211388" y="35039"/>
                </a:lnTo>
                <a:cubicBezTo>
                  <a:pt x="201245" y="34001"/>
                  <a:pt x="192255" y="41840"/>
                  <a:pt x="192255" y="54979"/>
                </a:cubicBezTo>
                <a:lnTo>
                  <a:pt x="192255" y="79414"/>
                </a:lnTo>
                <a:close/>
                <a:moveTo>
                  <a:pt x="241471" y="54057"/>
                </a:moveTo>
                <a:cubicBezTo>
                  <a:pt x="241471" y="38958"/>
                  <a:pt x="252420" y="27893"/>
                  <a:pt x="267866" y="27893"/>
                </a:cubicBezTo>
                <a:cubicBezTo>
                  <a:pt x="283311" y="27893"/>
                  <a:pt x="293914" y="38843"/>
                  <a:pt x="293914" y="54057"/>
                </a:cubicBezTo>
                <a:cubicBezTo>
                  <a:pt x="293914" y="69271"/>
                  <a:pt x="283080" y="80452"/>
                  <a:pt x="267866" y="80452"/>
                </a:cubicBezTo>
                <a:cubicBezTo>
                  <a:pt x="252651" y="80452"/>
                  <a:pt x="241471" y="69386"/>
                  <a:pt x="241471" y="54057"/>
                </a:cubicBezTo>
                <a:close/>
                <a:moveTo>
                  <a:pt x="267750" y="34001"/>
                </a:moveTo>
                <a:cubicBezTo>
                  <a:pt x="256224" y="34001"/>
                  <a:pt x="248156" y="42531"/>
                  <a:pt x="248156" y="54172"/>
                </a:cubicBezTo>
                <a:cubicBezTo>
                  <a:pt x="248156" y="65813"/>
                  <a:pt x="256224" y="74458"/>
                  <a:pt x="267750" y="74458"/>
                </a:cubicBezTo>
                <a:cubicBezTo>
                  <a:pt x="279276" y="74458"/>
                  <a:pt x="287229" y="65929"/>
                  <a:pt x="287229" y="54172"/>
                </a:cubicBezTo>
                <a:cubicBezTo>
                  <a:pt x="287229" y="42416"/>
                  <a:pt x="279161" y="34001"/>
                  <a:pt x="267750" y="34001"/>
                </a:cubicBezTo>
                <a:close/>
                <a:moveTo>
                  <a:pt x="359036" y="81143"/>
                </a:moveTo>
                <a:lnTo>
                  <a:pt x="340364" y="40226"/>
                </a:lnTo>
                <a:lnTo>
                  <a:pt x="321462" y="81143"/>
                </a:lnTo>
                <a:lnTo>
                  <a:pt x="298986" y="28700"/>
                </a:lnTo>
                <a:lnTo>
                  <a:pt x="306363" y="28700"/>
                </a:lnTo>
                <a:lnTo>
                  <a:pt x="322269" y="66851"/>
                </a:lnTo>
                <a:lnTo>
                  <a:pt x="340480" y="27086"/>
                </a:lnTo>
                <a:lnTo>
                  <a:pt x="358576" y="66851"/>
                </a:lnTo>
                <a:lnTo>
                  <a:pt x="374482" y="28700"/>
                </a:lnTo>
                <a:lnTo>
                  <a:pt x="381282" y="28700"/>
                </a:lnTo>
                <a:lnTo>
                  <a:pt x="359267" y="81143"/>
                </a:lnTo>
                <a:close/>
                <a:moveTo>
                  <a:pt x="397995" y="79529"/>
                </a:moveTo>
                <a:lnTo>
                  <a:pt x="391540" y="79529"/>
                </a:lnTo>
                <a:lnTo>
                  <a:pt x="391540" y="28700"/>
                </a:lnTo>
                <a:lnTo>
                  <a:pt x="397995" y="28700"/>
                </a:lnTo>
                <a:lnTo>
                  <a:pt x="397995" y="40341"/>
                </a:lnTo>
                <a:cubicBezTo>
                  <a:pt x="401453" y="32849"/>
                  <a:pt x="408253" y="27893"/>
                  <a:pt x="416782" y="27893"/>
                </a:cubicBezTo>
                <a:cubicBezTo>
                  <a:pt x="430268" y="27893"/>
                  <a:pt x="436953" y="37344"/>
                  <a:pt x="436953" y="50484"/>
                </a:cubicBezTo>
                <a:lnTo>
                  <a:pt x="436953" y="79529"/>
                </a:lnTo>
                <a:lnTo>
                  <a:pt x="430498" y="79529"/>
                </a:lnTo>
                <a:lnTo>
                  <a:pt x="430498" y="51406"/>
                </a:lnTo>
                <a:cubicBezTo>
                  <a:pt x="430498" y="39880"/>
                  <a:pt x="425196" y="34117"/>
                  <a:pt x="415284" y="34117"/>
                </a:cubicBezTo>
                <a:cubicBezTo>
                  <a:pt x="405371" y="34117"/>
                  <a:pt x="398110" y="42877"/>
                  <a:pt x="398110" y="54172"/>
                </a:cubicBezTo>
                <a:lnTo>
                  <a:pt x="398110" y="79645"/>
                </a:lnTo>
                <a:close/>
                <a:moveTo>
                  <a:pt x="474412" y="54057"/>
                </a:moveTo>
                <a:cubicBezTo>
                  <a:pt x="474412" y="38958"/>
                  <a:pt x="485362" y="27893"/>
                  <a:pt x="500807" y="27893"/>
                </a:cubicBezTo>
                <a:cubicBezTo>
                  <a:pt x="516252" y="27893"/>
                  <a:pt x="526856" y="38843"/>
                  <a:pt x="526856" y="54057"/>
                </a:cubicBezTo>
                <a:cubicBezTo>
                  <a:pt x="526856" y="69271"/>
                  <a:pt x="516022" y="80452"/>
                  <a:pt x="500807" y="80452"/>
                </a:cubicBezTo>
                <a:cubicBezTo>
                  <a:pt x="485593" y="80452"/>
                  <a:pt x="474412" y="69386"/>
                  <a:pt x="474412" y="54057"/>
                </a:cubicBezTo>
                <a:close/>
                <a:moveTo>
                  <a:pt x="500692" y="34001"/>
                </a:moveTo>
                <a:cubicBezTo>
                  <a:pt x="489166" y="34001"/>
                  <a:pt x="481098" y="42531"/>
                  <a:pt x="481098" y="54172"/>
                </a:cubicBezTo>
                <a:cubicBezTo>
                  <a:pt x="481098" y="65813"/>
                  <a:pt x="489166" y="74458"/>
                  <a:pt x="500692" y="74458"/>
                </a:cubicBezTo>
                <a:cubicBezTo>
                  <a:pt x="512218" y="74458"/>
                  <a:pt x="520171" y="65929"/>
                  <a:pt x="520171" y="54172"/>
                </a:cubicBezTo>
                <a:cubicBezTo>
                  <a:pt x="520171" y="42416"/>
                  <a:pt x="512103" y="34001"/>
                  <a:pt x="500692" y="34001"/>
                </a:cubicBezTo>
                <a:close/>
                <a:moveTo>
                  <a:pt x="547487" y="79529"/>
                </a:moveTo>
                <a:lnTo>
                  <a:pt x="541033" y="79529"/>
                </a:lnTo>
                <a:lnTo>
                  <a:pt x="541033" y="28700"/>
                </a:lnTo>
                <a:lnTo>
                  <a:pt x="547487" y="28700"/>
                </a:lnTo>
                <a:lnTo>
                  <a:pt x="547487" y="40341"/>
                </a:lnTo>
                <a:cubicBezTo>
                  <a:pt x="550945" y="32849"/>
                  <a:pt x="557746" y="27893"/>
                  <a:pt x="566275" y="27893"/>
                </a:cubicBezTo>
                <a:cubicBezTo>
                  <a:pt x="579761" y="27893"/>
                  <a:pt x="586446" y="37344"/>
                  <a:pt x="586446" y="50484"/>
                </a:cubicBezTo>
                <a:lnTo>
                  <a:pt x="586446" y="79529"/>
                </a:lnTo>
                <a:lnTo>
                  <a:pt x="579991" y="79529"/>
                </a:lnTo>
                <a:lnTo>
                  <a:pt x="579991" y="51406"/>
                </a:lnTo>
                <a:cubicBezTo>
                  <a:pt x="579991" y="39880"/>
                  <a:pt x="574689" y="34117"/>
                  <a:pt x="564777" y="34117"/>
                </a:cubicBezTo>
                <a:cubicBezTo>
                  <a:pt x="554864" y="34117"/>
                  <a:pt x="547603" y="42877"/>
                  <a:pt x="547603" y="54172"/>
                </a:cubicBezTo>
                <a:lnTo>
                  <a:pt x="547603" y="79645"/>
                </a:lnTo>
                <a:close/>
                <a:moveTo>
                  <a:pt x="603389" y="1728"/>
                </a:moveTo>
                <a:lnTo>
                  <a:pt x="609843" y="1728"/>
                </a:lnTo>
                <a:lnTo>
                  <a:pt x="609843" y="79529"/>
                </a:lnTo>
                <a:lnTo>
                  <a:pt x="603389" y="79529"/>
                </a:lnTo>
                <a:lnTo>
                  <a:pt x="603389" y="1728"/>
                </a:lnTo>
                <a:close/>
                <a:moveTo>
                  <a:pt x="626441" y="13485"/>
                </a:moveTo>
                <a:cubicBezTo>
                  <a:pt x="626441" y="10949"/>
                  <a:pt x="628285" y="8875"/>
                  <a:pt x="630821" y="8875"/>
                </a:cubicBezTo>
                <a:cubicBezTo>
                  <a:pt x="631974" y="8875"/>
                  <a:pt x="632896" y="9221"/>
                  <a:pt x="633818" y="9797"/>
                </a:cubicBezTo>
                <a:lnTo>
                  <a:pt x="638774" y="13370"/>
                </a:lnTo>
                <a:lnTo>
                  <a:pt x="633818" y="16943"/>
                </a:lnTo>
                <a:cubicBezTo>
                  <a:pt x="632896" y="17519"/>
                  <a:pt x="631974" y="17981"/>
                  <a:pt x="630821" y="17981"/>
                </a:cubicBezTo>
                <a:cubicBezTo>
                  <a:pt x="628285" y="17981"/>
                  <a:pt x="626441" y="15906"/>
                  <a:pt x="626441" y="13485"/>
                </a:cubicBezTo>
                <a:close/>
                <a:moveTo>
                  <a:pt x="628055" y="28700"/>
                </a:moveTo>
                <a:lnTo>
                  <a:pt x="634624" y="28700"/>
                </a:lnTo>
                <a:lnTo>
                  <a:pt x="634624" y="79529"/>
                </a:lnTo>
                <a:lnTo>
                  <a:pt x="628055" y="79529"/>
                </a:lnTo>
                <a:lnTo>
                  <a:pt x="628055" y="28700"/>
                </a:lnTo>
                <a:close/>
                <a:moveTo>
                  <a:pt x="658944" y="79529"/>
                </a:moveTo>
                <a:lnTo>
                  <a:pt x="652490" y="79529"/>
                </a:lnTo>
                <a:lnTo>
                  <a:pt x="652490" y="28700"/>
                </a:lnTo>
                <a:lnTo>
                  <a:pt x="658944" y="28700"/>
                </a:lnTo>
                <a:lnTo>
                  <a:pt x="658944" y="40341"/>
                </a:lnTo>
                <a:cubicBezTo>
                  <a:pt x="662402" y="32849"/>
                  <a:pt x="669202" y="27893"/>
                  <a:pt x="677732" y="27893"/>
                </a:cubicBezTo>
                <a:cubicBezTo>
                  <a:pt x="691217" y="27893"/>
                  <a:pt x="697903" y="37344"/>
                  <a:pt x="697903" y="50484"/>
                </a:cubicBezTo>
                <a:lnTo>
                  <a:pt x="697903" y="79529"/>
                </a:lnTo>
                <a:lnTo>
                  <a:pt x="691448" y="79529"/>
                </a:lnTo>
                <a:lnTo>
                  <a:pt x="691448" y="51406"/>
                </a:lnTo>
                <a:cubicBezTo>
                  <a:pt x="691448" y="39880"/>
                  <a:pt x="686146" y="34117"/>
                  <a:pt x="676234" y="34117"/>
                </a:cubicBezTo>
                <a:cubicBezTo>
                  <a:pt x="666321" y="34117"/>
                  <a:pt x="659060" y="42877"/>
                  <a:pt x="659060" y="54172"/>
                </a:cubicBezTo>
                <a:lnTo>
                  <a:pt x="659060" y="79645"/>
                </a:lnTo>
                <a:close/>
                <a:moveTo>
                  <a:pt x="710581" y="54403"/>
                </a:moveTo>
                <a:cubicBezTo>
                  <a:pt x="710581" y="39304"/>
                  <a:pt x="720148" y="27893"/>
                  <a:pt x="735593" y="27893"/>
                </a:cubicBezTo>
                <a:cubicBezTo>
                  <a:pt x="751038" y="27893"/>
                  <a:pt x="759682" y="38843"/>
                  <a:pt x="759682" y="53480"/>
                </a:cubicBezTo>
                <a:cubicBezTo>
                  <a:pt x="759682" y="54518"/>
                  <a:pt x="759682" y="55556"/>
                  <a:pt x="759452" y="56593"/>
                </a:cubicBezTo>
                <a:lnTo>
                  <a:pt x="717266" y="56593"/>
                </a:lnTo>
                <a:cubicBezTo>
                  <a:pt x="718304" y="67082"/>
                  <a:pt x="726141" y="74458"/>
                  <a:pt x="737552" y="74458"/>
                </a:cubicBezTo>
                <a:cubicBezTo>
                  <a:pt x="744353" y="74458"/>
                  <a:pt x="750692" y="72383"/>
                  <a:pt x="756109" y="68234"/>
                </a:cubicBezTo>
                <a:lnTo>
                  <a:pt x="756109" y="74573"/>
                </a:lnTo>
                <a:cubicBezTo>
                  <a:pt x="750692" y="78492"/>
                  <a:pt x="744237" y="80336"/>
                  <a:pt x="737552" y="80336"/>
                </a:cubicBezTo>
                <a:cubicBezTo>
                  <a:pt x="721531" y="80336"/>
                  <a:pt x="710466" y="69732"/>
                  <a:pt x="710466" y="54403"/>
                </a:cubicBezTo>
                <a:close/>
                <a:moveTo>
                  <a:pt x="752882" y="51290"/>
                </a:moveTo>
                <a:cubicBezTo>
                  <a:pt x="752306" y="41378"/>
                  <a:pt x="745966" y="33771"/>
                  <a:pt x="735593" y="33771"/>
                </a:cubicBezTo>
                <a:cubicBezTo>
                  <a:pt x="725219" y="33771"/>
                  <a:pt x="718419" y="41378"/>
                  <a:pt x="717382" y="51290"/>
                </a:cubicBezTo>
                <a:lnTo>
                  <a:pt x="752882" y="51290"/>
                </a:lnTo>
                <a:close/>
                <a:moveTo>
                  <a:pt x="796566" y="13370"/>
                </a:moveTo>
                <a:cubicBezTo>
                  <a:pt x="796566" y="10835"/>
                  <a:pt x="798410" y="8759"/>
                  <a:pt x="800946" y="8759"/>
                </a:cubicBezTo>
                <a:cubicBezTo>
                  <a:pt x="802098" y="8759"/>
                  <a:pt x="803020" y="9105"/>
                  <a:pt x="803942" y="9681"/>
                </a:cubicBezTo>
                <a:lnTo>
                  <a:pt x="808899" y="13255"/>
                </a:lnTo>
                <a:lnTo>
                  <a:pt x="803942" y="16828"/>
                </a:lnTo>
                <a:cubicBezTo>
                  <a:pt x="803020" y="17404"/>
                  <a:pt x="802098" y="17865"/>
                  <a:pt x="800946" y="17865"/>
                </a:cubicBezTo>
                <a:cubicBezTo>
                  <a:pt x="798410" y="17865"/>
                  <a:pt x="796566" y="15791"/>
                  <a:pt x="796566" y="13370"/>
                </a:cubicBezTo>
                <a:close/>
                <a:moveTo>
                  <a:pt x="798179" y="28584"/>
                </a:moveTo>
                <a:lnTo>
                  <a:pt x="804749" y="28584"/>
                </a:lnTo>
                <a:lnTo>
                  <a:pt x="804749" y="79414"/>
                </a:lnTo>
                <a:lnTo>
                  <a:pt x="798179" y="79414"/>
                </a:lnTo>
                <a:lnTo>
                  <a:pt x="798179" y="28584"/>
                </a:lnTo>
                <a:close/>
                <a:moveTo>
                  <a:pt x="864454" y="67658"/>
                </a:moveTo>
                <a:cubicBezTo>
                  <a:pt x="860766" y="75265"/>
                  <a:pt x="853504" y="80221"/>
                  <a:pt x="844168" y="80221"/>
                </a:cubicBezTo>
                <a:cubicBezTo>
                  <a:pt x="829299" y="80221"/>
                  <a:pt x="818695" y="69271"/>
                  <a:pt x="818695" y="54172"/>
                </a:cubicBezTo>
                <a:cubicBezTo>
                  <a:pt x="818695" y="39073"/>
                  <a:pt x="829299" y="27662"/>
                  <a:pt x="844168" y="27662"/>
                </a:cubicBezTo>
                <a:cubicBezTo>
                  <a:pt x="853504" y="27662"/>
                  <a:pt x="860766" y="32618"/>
                  <a:pt x="864454" y="40341"/>
                </a:cubicBezTo>
                <a:lnTo>
                  <a:pt x="864454" y="1498"/>
                </a:lnTo>
                <a:lnTo>
                  <a:pt x="870908" y="1498"/>
                </a:lnTo>
                <a:lnTo>
                  <a:pt x="870908" y="79299"/>
                </a:lnTo>
                <a:lnTo>
                  <a:pt x="864454" y="79299"/>
                </a:lnTo>
                <a:lnTo>
                  <a:pt x="864454" y="67542"/>
                </a:lnTo>
                <a:close/>
                <a:moveTo>
                  <a:pt x="825381" y="54057"/>
                </a:moveTo>
                <a:cubicBezTo>
                  <a:pt x="825381" y="65698"/>
                  <a:pt x="833334" y="74228"/>
                  <a:pt x="844744" y="74228"/>
                </a:cubicBezTo>
                <a:cubicBezTo>
                  <a:pt x="856155" y="74228"/>
                  <a:pt x="864339" y="65698"/>
                  <a:pt x="864339" y="54057"/>
                </a:cubicBezTo>
                <a:cubicBezTo>
                  <a:pt x="864339" y="42416"/>
                  <a:pt x="856155" y="33771"/>
                  <a:pt x="844744" y="33771"/>
                </a:cubicBezTo>
                <a:cubicBezTo>
                  <a:pt x="833334" y="33771"/>
                  <a:pt x="825381" y="42300"/>
                  <a:pt x="825381" y="54057"/>
                </a:cubicBezTo>
                <a:close/>
                <a:moveTo>
                  <a:pt x="884970" y="54287"/>
                </a:moveTo>
                <a:cubicBezTo>
                  <a:pt x="884970" y="39188"/>
                  <a:pt x="894537" y="27777"/>
                  <a:pt x="909982" y="27777"/>
                </a:cubicBezTo>
                <a:cubicBezTo>
                  <a:pt x="925427" y="27777"/>
                  <a:pt x="934071" y="38727"/>
                  <a:pt x="934071" y="53366"/>
                </a:cubicBezTo>
                <a:cubicBezTo>
                  <a:pt x="934071" y="54403"/>
                  <a:pt x="934071" y="55440"/>
                  <a:pt x="933841" y="56477"/>
                </a:cubicBezTo>
                <a:lnTo>
                  <a:pt x="891655" y="56477"/>
                </a:lnTo>
                <a:cubicBezTo>
                  <a:pt x="892693" y="66966"/>
                  <a:pt x="900530" y="74342"/>
                  <a:pt x="911941" y="74342"/>
                </a:cubicBezTo>
                <a:cubicBezTo>
                  <a:pt x="918742" y="74342"/>
                  <a:pt x="925081" y="72268"/>
                  <a:pt x="930498" y="68119"/>
                </a:cubicBezTo>
                <a:lnTo>
                  <a:pt x="930498" y="74458"/>
                </a:lnTo>
                <a:cubicBezTo>
                  <a:pt x="925081" y="78377"/>
                  <a:pt x="918626" y="80221"/>
                  <a:pt x="911941" y="80221"/>
                </a:cubicBezTo>
                <a:cubicBezTo>
                  <a:pt x="895920" y="80221"/>
                  <a:pt x="884855" y="69617"/>
                  <a:pt x="884855" y="54287"/>
                </a:cubicBezTo>
                <a:close/>
                <a:moveTo>
                  <a:pt x="927271" y="51176"/>
                </a:moveTo>
                <a:cubicBezTo>
                  <a:pt x="926694" y="41263"/>
                  <a:pt x="920355" y="33656"/>
                  <a:pt x="909982" y="33656"/>
                </a:cubicBezTo>
                <a:cubicBezTo>
                  <a:pt x="899608" y="33656"/>
                  <a:pt x="892808" y="41263"/>
                  <a:pt x="891770" y="51176"/>
                </a:cubicBezTo>
                <a:lnTo>
                  <a:pt x="927271" y="51176"/>
                </a:lnTo>
                <a:close/>
                <a:moveTo>
                  <a:pt x="954588" y="79414"/>
                </a:moveTo>
                <a:lnTo>
                  <a:pt x="948133" y="79414"/>
                </a:lnTo>
                <a:lnTo>
                  <a:pt x="948133" y="28584"/>
                </a:lnTo>
                <a:lnTo>
                  <a:pt x="954588" y="28584"/>
                </a:lnTo>
                <a:lnTo>
                  <a:pt x="954588" y="40226"/>
                </a:lnTo>
                <a:cubicBezTo>
                  <a:pt x="958045" y="32734"/>
                  <a:pt x="964846" y="27777"/>
                  <a:pt x="973375" y="27777"/>
                </a:cubicBezTo>
                <a:cubicBezTo>
                  <a:pt x="986860" y="27777"/>
                  <a:pt x="993546" y="37229"/>
                  <a:pt x="993546" y="50369"/>
                </a:cubicBezTo>
                <a:lnTo>
                  <a:pt x="993546" y="79414"/>
                </a:lnTo>
                <a:lnTo>
                  <a:pt x="987091" y="79414"/>
                </a:lnTo>
                <a:lnTo>
                  <a:pt x="987091" y="51290"/>
                </a:lnTo>
                <a:cubicBezTo>
                  <a:pt x="987091" y="39764"/>
                  <a:pt x="981789" y="34001"/>
                  <a:pt x="971877" y="34001"/>
                </a:cubicBezTo>
                <a:cubicBezTo>
                  <a:pt x="961964" y="34001"/>
                  <a:pt x="954703" y="42761"/>
                  <a:pt x="954703" y="54057"/>
                </a:cubicBezTo>
                <a:lnTo>
                  <a:pt x="954703" y="79529"/>
                </a:lnTo>
                <a:close/>
                <a:moveTo>
                  <a:pt x="1024090" y="80221"/>
                </a:moveTo>
                <a:cubicBezTo>
                  <a:pt x="1013832" y="80221"/>
                  <a:pt x="1007492" y="75495"/>
                  <a:pt x="1007492" y="62702"/>
                </a:cubicBezTo>
                <a:lnTo>
                  <a:pt x="1007492" y="11987"/>
                </a:lnTo>
                <a:lnTo>
                  <a:pt x="1013832" y="11987"/>
                </a:lnTo>
                <a:lnTo>
                  <a:pt x="1013832" y="28584"/>
                </a:lnTo>
                <a:lnTo>
                  <a:pt x="1036192" y="28584"/>
                </a:lnTo>
                <a:lnTo>
                  <a:pt x="1036192" y="34578"/>
                </a:lnTo>
                <a:lnTo>
                  <a:pt x="1013832" y="34578"/>
                </a:lnTo>
                <a:lnTo>
                  <a:pt x="1013832" y="63163"/>
                </a:lnTo>
                <a:cubicBezTo>
                  <a:pt x="1013832" y="71000"/>
                  <a:pt x="1018442" y="74112"/>
                  <a:pt x="1024781" y="74112"/>
                </a:cubicBezTo>
                <a:cubicBezTo>
                  <a:pt x="1028700" y="74112"/>
                  <a:pt x="1033310" y="72959"/>
                  <a:pt x="1036999" y="70309"/>
                </a:cubicBezTo>
                <a:lnTo>
                  <a:pt x="1036999" y="76532"/>
                </a:lnTo>
                <a:cubicBezTo>
                  <a:pt x="1033310" y="79184"/>
                  <a:pt x="1028239" y="80221"/>
                  <a:pt x="1024090" y="80221"/>
                </a:cubicBezTo>
                <a:close/>
                <a:moveTo>
                  <a:pt x="1048410" y="16712"/>
                </a:moveTo>
                <a:lnTo>
                  <a:pt x="1043453" y="13139"/>
                </a:lnTo>
                <a:lnTo>
                  <a:pt x="1048410" y="9566"/>
                </a:lnTo>
                <a:cubicBezTo>
                  <a:pt x="1049332" y="8990"/>
                  <a:pt x="1050254" y="8645"/>
                  <a:pt x="1051406" y="8645"/>
                </a:cubicBezTo>
                <a:cubicBezTo>
                  <a:pt x="1053942" y="8645"/>
                  <a:pt x="1055786" y="10719"/>
                  <a:pt x="1055786" y="13255"/>
                </a:cubicBezTo>
                <a:cubicBezTo>
                  <a:pt x="1055786" y="15791"/>
                  <a:pt x="1053942" y="17750"/>
                  <a:pt x="1051406" y="17750"/>
                </a:cubicBezTo>
                <a:cubicBezTo>
                  <a:pt x="1050254" y="17750"/>
                  <a:pt x="1049332" y="17289"/>
                  <a:pt x="1048410" y="16712"/>
                </a:cubicBezTo>
                <a:close/>
                <a:moveTo>
                  <a:pt x="1047718" y="28584"/>
                </a:moveTo>
                <a:lnTo>
                  <a:pt x="1054288" y="28584"/>
                </a:lnTo>
                <a:lnTo>
                  <a:pt x="1054288" y="79414"/>
                </a:lnTo>
                <a:lnTo>
                  <a:pt x="1047718" y="79414"/>
                </a:lnTo>
                <a:lnTo>
                  <a:pt x="1047718" y="28584"/>
                </a:lnTo>
                <a:close/>
                <a:moveTo>
                  <a:pt x="1088175" y="80221"/>
                </a:moveTo>
                <a:cubicBezTo>
                  <a:pt x="1077917" y="80221"/>
                  <a:pt x="1071577" y="75495"/>
                  <a:pt x="1071577" y="62702"/>
                </a:cubicBezTo>
                <a:lnTo>
                  <a:pt x="1071577" y="11987"/>
                </a:lnTo>
                <a:lnTo>
                  <a:pt x="1077917" y="11987"/>
                </a:lnTo>
                <a:lnTo>
                  <a:pt x="1077917" y="28584"/>
                </a:lnTo>
                <a:lnTo>
                  <a:pt x="1100277" y="28584"/>
                </a:lnTo>
                <a:lnTo>
                  <a:pt x="1100277" y="34578"/>
                </a:lnTo>
                <a:lnTo>
                  <a:pt x="1077917" y="34578"/>
                </a:lnTo>
                <a:lnTo>
                  <a:pt x="1077917" y="63163"/>
                </a:lnTo>
                <a:cubicBezTo>
                  <a:pt x="1077917" y="71000"/>
                  <a:pt x="1082527" y="74112"/>
                  <a:pt x="1088866" y="74112"/>
                </a:cubicBezTo>
                <a:cubicBezTo>
                  <a:pt x="1092785" y="74112"/>
                  <a:pt x="1097396" y="72959"/>
                  <a:pt x="1101084" y="70309"/>
                </a:cubicBezTo>
                <a:lnTo>
                  <a:pt x="1101084" y="76532"/>
                </a:lnTo>
                <a:cubicBezTo>
                  <a:pt x="1097396" y="79184"/>
                  <a:pt x="1092324" y="80221"/>
                  <a:pt x="1088175" y="80221"/>
                </a:cubicBezTo>
                <a:close/>
                <a:moveTo>
                  <a:pt x="1116990" y="105348"/>
                </a:moveTo>
                <a:lnTo>
                  <a:pt x="1110189" y="105348"/>
                </a:lnTo>
                <a:lnTo>
                  <a:pt x="1126326" y="71922"/>
                </a:lnTo>
                <a:lnTo>
                  <a:pt x="1103850" y="28584"/>
                </a:lnTo>
                <a:lnTo>
                  <a:pt x="1111457" y="28584"/>
                </a:lnTo>
                <a:lnTo>
                  <a:pt x="1129899" y="64661"/>
                </a:lnTo>
                <a:lnTo>
                  <a:pt x="1147419" y="28584"/>
                </a:lnTo>
                <a:lnTo>
                  <a:pt x="1154219" y="28584"/>
                </a:lnTo>
                <a:lnTo>
                  <a:pt x="1117105" y="105348"/>
                </a:lnTo>
                <a:close/>
                <a:moveTo>
                  <a:pt x="1156870" y="75380"/>
                </a:moveTo>
                <a:cubicBezTo>
                  <a:pt x="1156870" y="72499"/>
                  <a:pt x="1158945" y="70539"/>
                  <a:pt x="1161826" y="70539"/>
                </a:cubicBezTo>
                <a:cubicBezTo>
                  <a:pt x="1164708" y="70539"/>
                  <a:pt x="1166782" y="72499"/>
                  <a:pt x="1166782" y="75380"/>
                </a:cubicBezTo>
                <a:cubicBezTo>
                  <a:pt x="1166782" y="78262"/>
                  <a:pt x="1164708" y="80221"/>
                  <a:pt x="1161826" y="80221"/>
                </a:cubicBezTo>
                <a:cubicBezTo>
                  <a:pt x="1158945" y="80221"/>
                  <a:pt x="1156870" y="78262"/>
                  <a:pt x="1156870" y="75380"/>
                </a:cubicBezTo>
                <a:close/>
                <a:moveTo>
                  <a:pt x="1212656" y="18672"/>
                </a:moveTo>
                <a:lnTo>
                  <a:pt x="1212656" y="79414"/>
                </a:lnTo>
                <a:lnTo>
                  <a:pt x="1205855" y="79414"/>
                </a:lnTo>
                <a:lnTo>
                  <a:pt x="1205855" y="0"/>
                </a:lnTo>
                <a:lnTo>
                  <a:pt x="1246312" y="52789"/>
                </a:lnTo>
                <a:lnTo>
                  <a:pt x="1286307" y="0"/>
                </a:lnTo>
                <a:lnTo>
                  <a:pt x="1286307" y="79414"/>
                </a:lnTo>
                <a:lnTo>
                  <a:pt x="1279622" y="79414"/>
                </a:lnTo>
                <a:lnTo>
                  <a:pt x="1279622" y="19248"/>
                </a:lnTo>
                <a:lnTo>
                  <a:pt x="1245966" y="63163"/>
                </a:lnTo>
                <a:lnTo>
                  <a:pt x="1212541" y="18788"/>
                </a:lnTo>
                <a:close/>
                <a:moveTo>
                  <a:pt x="1300485" y="53826"/>
                </a:moveTo>
                <a:cubicBezTo>
                  <a:pt x="1300485" y="38727"/>
                  <a:pt x="1311434" y="27662"/>
                  <a:pt x="1326879" y="27662"/>
                </a:cubicBezTo>
                <a:cubicBezTo>
                  <a:pt x="1342324" y="27662"/>
                  <a:pt x="1352928" y="38612"/>
                  <a:pt x="1352928" y="53826"/>
                </a:cubicBezTo>
                <a:cubicBezTo>
                  <a:pt x="1352928" y="69041"/>
                  <a:pt x="1342093" y="80221"/>
                  <a:pt x="1326879" y="80221"/>
                </a:cubicBezTo>
                <a:cubicBezTo>
                  <a:pt x="1311665" y="80221"/>
                  <a:pt x="1300485" y="69156"/>
                  <a:pt x="1300485" y="53826"/>
                </a:cubicBezTo>
                <a:close/>
                <a:moveTo>
                  <a:pt x="1326764" y="33771"/>
                </a:moveTo>
                <a:cubicBezTo>
                  <a:pt x="1315238" y="33771"/>
                  <a:pt x="1307169" y="42300"/>
                  <a:pt x="1307169" y="53942"/>
                </a:cubicBezTo>
                <a:cubicBezTo>
                  <a:pt x="1307169" y="65583"/>
                  <a:pt x="1315238" y="74228"/>
                  <a:pt x="1326764" y="74228"/>
                </a:cubicBezTo>
                <a:cubicBezTo>
                  <a:pt x="1338290" y="74228"/>
                  <a:pt x="1346243" y="65698"/>
                  <a:pt x="1346243" y="53942"/>
                </a:cubicBezTo>
                <a:cubicBezTo>
                  <a:pt x="1346243" y="42185"/>
                  <a:pt x="1338175" y="33771"/>
                  <a:pt x="1326764" y="33771"/>
                </a:cubicBezTo>
                <a:close/>
                <a:moveTo>
                  <a:pt x="1373560" y="79299"/>
                </a:moveTo>
                <a:lnTo>
                  <a:pt x="1367105" y="79299"/>
                </a:lnTo>
                <a:lnTo>
                  <a:pt x="1367105" y="28469"/>
                </a:lnTo>
                <a:lnTo>
                  <a:pt x="1373560" y="28469"/>
                </a:lnTo>
                <a:lnTo>
                  <a:pt x="1373560" y="41493"/>
                </a:lnTo>
                <a:cubicBezTo>
                  <a:pt x="1377133" y="32849"/>
                  <a:pt x="1384163" y="27547"/>
                  <a:pt x="1392693" y="27547"/>
                </a:cubicBezTo>
                <a:lnTo>
                  <a:pt x="1392693" y="34808"/>
                </a:lnTo>
                <a:cubicBezTo>
                  <a:pt x="1382550" y="33771"/>
                  <a:pt x="1373560" y="41609"/>
                  <a:pt x="1373560" y="54749"/>
                </a:cubicBezTo>
                <a:lnTo>
                  <a:pt x="1373560" y="79184"/>
                </a:lnTo>
                <a:close/>
                <a:moveTo>
                  <a:pt x="1397995" y="54172"/>
                </a:moveTo>
                <a:cubicBezTo>
                  <a:pt x="1397995" y="39073"/>
                  <a:pt x="1407561" y="27662"/>
                  <a:pt x="1423007" y="27662"/>
                </a:cubicBezTo>
                <a:cubicBezTo>
                  <a:pt x="1438451" y="27662"/>
                  <a:pt x="1447096" y="38612"/>
                  <a:pt x="1447096" y="53250"/>
                </a:cubicBezTo>
                <a:cubicBezTo>
                  <a:pt x="1447096" y="54287"/>
                  <a:pt x="1447096" y="55325"/>
                  <a:pt x="1446865" y="56362"/>
                </a:cubicBezTo>
                <a:lnTo>
                  <a:pt x="1404680" y="56362"/>
                </a:lnTo>
                <a:cubicBezTo>
                  <a:pt x="1405717" y="66851"/>
                  <a:pt x="1413555" y="74228"/>
                  <a:pt x="1424966" y="74228"/>
                </a:cubicBezTo>
                <a:cubicBezTo>
                  <a:pt x="1431766" y="74228"/>
                  <a:pt x="1438106" y="72152"/>
                  <a:pt x="1443523" y="68003"/>
                </a:cubicBezTo>
                <a:lnTo>
                  <a:pt x="1443523" y="74342"/>
                </a:lnTo>
                <a:cubicBezTo>
                  <a:pt x="1438106" y="78262"/>
                  <a:pt x="1431651" y="80105"/>
                  <a:pt x="1424966" y="80105"/>
                </a:cubicBezTo>
                <a:cubicBezTo>
                  <a:pt x="1408945" y="80105"/>
                  <a:pt x="1397879" y="69502"/>
                  <a:pt x="1397879" y="54172"/>
                </a:cubicBezTo>
                <a:close/>
                <a:moveTo>
                  <a:pt x="1440296" y="51060"/>
                </a:moveTo>
                <a:cubicBezTo>
                  <a:pt x="1439719" y="41148"/>
                  <a:pt x="1433380" y="33540"/>
                  <a:pt x="1423007" y="33540"/>
                </a:cubicBezTo>
                <a:cubicBezTo>
                  <a:pt x="1412633" y="33540"/>
                  <a:pt x="1405832" y="41148"/>
                  <a:pt x="1404795" y="51060"/>
                </a:cubicBezTo>
                <a:lnTo>
                  <a:pt x="1440296" y="51060"/>
                </a:lnTo>
                <a:close/>
                <a:moveTo>
                  <a:pt x="1483979" y="13139"/>
                </a:moveTo>
                <a:cubicBezTo>
                  <a:pt x="1483979" y="10604"/>
                  <a:pt x="1485823" y="8529"/>
                  <a:pt x="1488359" y="8529"/>
                </a:cubicBezTo>
                <a:cubicBezTo>
                  <a:pt x="1489512" y="8529"/>
                  <a:pt x="1490434" y="8875"/>
                  <a:pt x="1491356" y="9451"/>
                </a:cubicBezTo>
                <a:lnTo>
                  <a:pt x="1496312" y="13024"/>
                </a:lnTo>
                <a:lnTo>
                  <a:pt x="1491356" y="16598"/>
                </a:lnTo>
                <a:cubicBezTo>
                  <a:pt x="1490434" y="17174"/>
                  <a:pt x="1489512" y="17634"/>
                  <a:pt x="1488359" y="17634"/>
                </a:cubicBezTo>
                <a:cubicBezTo>
                  <a:pt x="1485823" y="17634"/>
                  <a:pt x="1483979" y="15560"/>
                  <a:pt x="1483979" y="13139"/>
                </a:cubicBezTo>
                <a:close/>
                <a:moveTo>
                  <a:pt x="1485593" y="28354"/>
                </a:moveTo>
                <a:lnTo>
                  <a:pt x="1492163" y="28354"/>
                </a:lnTo>
                <a:lnTo>
                  <a:pt x="1492163" y="79184"/>
                </a:lnTo>
                <a:lnTo>
                  <a:pt x="1485593" y="79184"/>
                </a:lnTo>
                <a:lnTo>
                  <a:pt x="1485593" y="28354"/>
                </a:lnTo>
                <a:close/>
                <a:moveTo>
                  <a:pt x="1516483" y="79184"/>
                </a:moveTo>
                <a:lnTo>
                  <a:pt x="1510028" y="79184"/>
                </a:lnTo>
                <a:lnTo>
                  <a:pt x="1510028" y="28354"/>
                </a:lnTo>
                <a:lnTo>
                  <a:pt x="1516483" y="28354"/>
                </a:lnTo>
                <a:lnTo>
                  <a:pt x="1516483" y="39764"/>
                </a:lnTo>
                <a:cubicBezTo>
                  <a:pt x="1519710" y="32388"/>
                  <a:pt x="1526395" y="27547"/>
                  <a:pt x="1534348" y="27547"/>
                </a:cubicBezTo>
                <a:cubicBezTo>
                  <a:pt x="1543223" y="27547"/>
                  <a:pt x="1548410" y="32618"/>
                  <a:pt x="1550715" y="40571"/>
                </a:cubicBezTo>
                <a:cubicBezTo>
                  <a:pt x="1553827" y="32849"/>
                  <a:pt x="1560858" y="27547"/>
                  <a:pt x="1569618" y="27547"/>
                </a:cubicBezTo>
                <a:cubicBezTo>
                  <a:pt x="1582181" y="27547"/>
                  <a:pt x="1588405" y="36998"/>
                  <a:pt x="1588405" y="50138"/>
                </a:cubicBezTo>
                <a:lnTo>
                  <a:pt x="1588405" y="79184"/>
                </a:lnTo>
                <a:lnTo>
                  <a:pt x="1581950" y="79184"/>
                </a:lnTo>
                <a:lnTo>
                  <a:pt x="1581950" y="51060"/>
                </a:lnTo>
                <a:cubicBezTo>
                  <a:pt x="1581950" y="39534"/>
                  <a:pt x="1577340" y="33771"/>
                  <a:pt x="1568350" y="33771"/>
                </a:cubicBezTo>
                <a:cubicBezTo>
                  <a:pt x="1559360" y="33771"/>
                  <a:pt x="1552444" y="42070"/>
                  <a:pt x="1552444" y="52789"/>
                </a:cubicBezTo>
                <a:lnTo>
                  <a:pt x="1552444" y="79299"/>
                </a:lnTo>
                <a:lnTo>
                  <a:pt x="1545989" y="79299"/>
                </a:lnTo>
                <a:lnTo>
                  <a:pt x="1545989" y="51176"/>
                </a:lnTo>
                <a:cubicBezTo>
                  <a:pt x="1545989" y="39650"/>
                  <a:pt x="1541379" y="33887"/>
                  <a:pt x="1532389" y="33887"/>
                </a:cubicBezTo>
                <a:cubicBezTo>
                  <a:pt x="1523398" y="33887"/>
                  <a:pt x="1516367" y="42646"/>
                  <a:pt x="1516367" y="53942"/>
                </a:cubicBezTo>
                <a:lnTo>
                  <a:pt x="1516367" y="79414"/>
                </a:lnTo>
                <a:close/>
                <a:moveTo>
                  <a:pt x="1611803" y="67312"/>
                </a:moveTo>
                <a:lnTo>
                  <a:pt x="1611803" y="105118"/>
                </a:lnTo>
                <a:lnTo>
                  <a:pt x="1605348" y="105118"/>
                </a:lnTo>
                <a:lnTo>
                  <a:pt x="1605348" y="28354"/>
                </a:lnTo>
                <a:lnTo>
                  <a:pt x="1611803" y="28354"/>
                </a:lnTo>
                <a:lnTo>
                  <a:pt x="1611803" y="40226"/>
                </a:lnTo>
                <a:cubicBezTo>
                  <a:pt x="1615376" y="32504"/>
                  <a:pt x="1622753" y="27547"/>
                  <a:pt x="1632089" y="27547"/>
                </a:cubicBezTo>
                <a:cubicBezTo>
                  <a:pt x="1646842" y="27547"/>
                  <a:pt x="1657561" y="38612"/>
                  <a:pt x="1657561" y="53711"/>
                </a:cubicBezTo>
                <a:cubicBezTo>
                  <a:pt x="1657561" y="68810"/>
                  <a:pt x="1646842" y="80105"/>
                  <a:pt x="1632089" y="80105"/>
                </a:cubicBezTo>
                <a:cubicBezTo>
                  <a:pt x="1622753" y="80105"/>
                  <a:pt x="1615376" y="75149"/>
                  <a:pt x="1611803" y="67427"/>
                </a:cubicBezTo>
                <a:close/>
                <a:moveTo>
                  <a:pt x="1631397" y="33540"/>
                </a:moveTo>
                <a:cubicBezTo>
                  <a:pt x="1619987" y="33540"/>
                  <a:pt x="1611803" y="42070"/>
                  <a:pt x="1611803" y="53711"/>
                </a:cubicBezTo>
                <a:cubicBezTo>
                  <a:pt x="1611803" y="65353"/>
                  <a:pt x="1619987" y="73997"/>
                  <a:pt x="1631397" y="73997"/>
                </a:cubicBezTo>
                <a:cubicBezTo>
                  <a:pt x="1642808" y="73997"/>
                  <a:pt x="1650761" y="65468"/>
                  <a:pt x="1650761" y="53711"/>
                </a:cubicBezTo>
                <a:cubicBezTo>
                  <a:pt x="1650761" y="41954"/>
                  <a:pt x="1642808" y="33540"/>
                  <a:pt x="1631397" y="33540"/>
                </a:cubicBezTo>
                <a:close/>
                <a:moveTo>
                  <a:pt x="1667820" y="53596"/>
                </a:moveTo>
                <a:cubicBezTo>
                  <a:pt x="1667820" y="38497"/>
                  <a:pt x="1678769" y="27432"/>
                  <a:pt x="1694214" y="27432"/>
                </a:cubicBezTo>
                <a:cubicBezTo>
                  <a:pt x="1709659" y="27432"/>
                  <a:pt x="1720263" y="38381"/>
                  <a:pt x="1720263" y="53596"/>
                </a:cubicBezTo>
                <a:cubicBezTo>
                  <a:pt x="1720263" y="68810"/>
                  <a:pt x="1709429" y="79991"/>
                  <a:pt x="1694214" y="79991"/>
                </a:cubicBezTo>
                <a:cubicBezTo>
                  <a:pt x="1679000" y="79991"/>
                  <a:pt x="1667820" y="68926"/>
                  <a:pt x="1667820" y="53596"/>
                </a:cubicBezTo>
                <a:close/>
                <a:moveTo>
                  <a:pt x="1694099" y="33540"/>
                </a:moveTo>
                <a:cubicBezTo>
                  <a:pt x="1682573" y="33540"/>
                  <a:pt x="1674505" y="42070"/>
                  <a:pt x="1674505" y="53711"/>
                </a:cubicBezTo>
                <a:cubicBezTo>
                  <a:pt x="1674505" y="65353"/>
                  <a:pt x="1682573" y="73997"/>
                  <a:pt x="1694099" y="73997"/>
                </a:cubicBezTo>
                <a:cubicBezTo>
                  <a:pt x="1705625" y="73997"/>
                  <a:pt x="1713578" y="65468"/>
                  <a:pt x="1713578" y="53711"/>
                </a:cubicBezTo>
                <a:cubicBezTo>
                  <a:pt x="1713578" y="41954"/>
                  <a:pt x="1705510" y="33540"/>
                  <a:pt x="1694099" y="33540"/>
                </a:cubicBezTo>
                <a:close/>
                <a:moveTo>
                  <a:pt x="1740895" y="79069"/>
                </a:moveTo>
                <a:lnTo>
                  <a:pt x="1734440" y="79069"/>
                </a:lnTo>
                <a:lnTo>
                  <a:pt x="1734440" y="28238"/>
                </a:lnTo>
                <a:lnTo>
                  <a:pt x="1740895" y="28238"/>
                </a:lnTo>
                <a:lnTo>
                  <a:pt x="1740895" y="41263"/>
                </a:lnTo>
                <a:cubicBezTo>
                  <a:pt x="1744468" y="32618"/>
                  <a:pt x="1751499" y="27317"/>
                  <a:pt x="1760028" y="27317"/>
                </a:cubicBezTo>
                <a:lnTo>
                  <a:pt x="1760028" y="34578"/>
                </a:lnTo>
                <a:cubicBezTo>
                  <a:pt x="1749885" y="33540"/>
                  <a:pt x="1740895" y="41378"/>
                  <a:pt x="1740895" y="54518"/>
                </a:cubicBezTo>
                <a:lnTo>
                  <a:pt x="1740895" y="78953"/>
                </a:lnTo>
                <a:close/>
                <a:moveTo>
                  <a:pt x="1785616" y="79875"/>
                </a:moveTo>
                <a:cubicBezTo>
                  <a:pt x="1775358" y="79875"/>
                  <a:pt x="1769018" y="75149"/>
                  <a:pt x="1769018" y="62356"/>
                </a:cubicBezTo>
                <a:lnTo>
                  <a:pt x="1769018" y="11641"/>
                </a:lnTo>
                <a:lnTo>
                  <a:pt x="1775358" y="11641"/>
                </a:lnTo>
                <a:lnTo>
                  <a:pt x="1775358" y="28238"/>
                </a:lnTo>
                <a:lnTo>
                  <a:pt x="1797718" y="28238"/>
                </a:lnTo>
                <a:lnTo>
                  <a:pt x="1797718" y="34232"/>
                </a:lnTo>
                <a:lnTo>
                  <a:pt x="1775358" y="34232"/>
                </a:lnTo>
                <a:lnTo>
                  <a:pt x="1775358" y="62816"/>
                </a:lnTo>
                <a:cubicBezTo>
                  <a:pt x="1775358" y="70655"/>
                  <a:pt x="1779968" y="73766"/>
                  <a:pt x="1786307" y="73766"/>
                </a:cubicBezTo>
                <a:cubicBezTo>
                  <a:pt x="1790226" y="73766"/>
                  <a:pt x="1794837" y="72614"/>
                  <a:pt x="1798525" y="69963"/>
                </a:cubicBezTo>
                <a:lnTo>
                  <a:pt x="1798525" y="76187"/>
                </a:lnTo>
                <a:cubicBezTo>
                  <a:pt x="1794837" y="78838"/>
                  <a:pt x="1789765" y="79875"/>
                  <a:pt x="1785616" y="79875"/>
                </a:cubicBezTo>
                <a:close/>
                <a:moveTo>
                  <a:pt x="1850968" y="67312"/>
                </a:moveTo>
                <a:cubicBezTo>
                  <a:pt x="1847280" y="75034"/>
                  <a:pt x="1840019" y="79875"/>
                  <a:pt x="1830683" y="79875"/>
                </a:cubicBezTo>
                <a:cubicBezTo>
                  <a:pt x="1815814" y="79875"/>
                  <a:pt x="1805210" y="68926"/>
                  <a:pt x="1805210" y="53826"/>
                </a:cubicBezTo>
                <a:cubicBezTo>
                  <a:pt x="1805210" y="38727"/>
                  <a:pt x="1815814" y="27317"/>
                  <a:pt x="1830683" y="27317"/>
                </a:cubicBezTo>
                <a:cubicBezTo>
                  <a:pt x="1840019" y="27317"/>
                  <a:pt x="1847280" y="32273"/>
                  <a:pt x="1850968" y="39995"/>
                </a:cubicBezTo>
                <a:lnTo>
                  <a:pt x="1850968" y="28124"/>
                </a:lnTo>
                <a:lnTo>
                  <a:pt x="1857423" y="28124"/>
                </a:lnTo>
                <a:lnTo>
                  <a:pt x="1857423" y="78953"/>
                </a:lnTo>
                <a:lnTo>
                  <a:pt x="1850968" y="78953"/>
                </a:lnTo>
                <a:lnTo>
                  <a:pt x="1850968" y="67196"/>
                </a:lnTo>
                <a:close/>
                <a:moveTo>
                  <a:pt x="1811895" y="53711"/>
                </a:moveTo>
                <a:cubicBezTo>
                  <a:pt x="1811895" y="65353"/>
                  <a:pt x="1819848" y="73882"/>
                  <a:pt x="1831259" y="73882"/>
                </a:cubicBezTo>
                <a:cubicBezTo>
                  <a:pt x="1842670" y="73882"/>
                  <a:pt x="1850853" y="65353"/>
                  <a:pt x="1850853" y="53711"/>
                </a:cubicBezTo>
                <a:cubicBezTo>
                  <a:pt x="1850853" y="42070"/>
                  <a:pt x="1842670" y="33425"/>
                  <a:pt x="1831259" y="33425"/>
                </a:cubicBezTo>
                <a:cubicBezTo>
                  <a:pt x="1819848" y="33425"/>
                  <a:pt x="1811895" y="41954"/>
                  <a:pt x="1811895" y="53711"/>
                </a:cubicBezTo>
                <a:close/>
                <a:moveTo>
                  <a:pt x="1881859" y="79069"/>
                </a:moveTo>
                <a:lnTo>
                  <a:pt x="1875404" y="79069"/>
                </a:lnTo>
                <a:lnTo>
                  <a:pt x="1875404" y="28238"/>
                </a:lnTo>
                <a:lnTo>
                  <a:pt x="1881859" y="28238"/>
                </a:lnTo>
                <a:lnTo>
                  <a:pt x="1881859" y="39880"/>
                </a:lnTo>
                <a:cubicBezTo>
                  <a:pt x="1885316" y="32388"/>
                  <a:pt x="1892117" y="27432"/>
                  <a:pt x="1900646" y="27432"/>
                </a:cubicBezTo>
                <a:cubicBezTo>
                  <a:pt x="1914131" y="27432"/>
                  <a:pt x="1920816" y="36883"/>
                  <a:pt x="1920816" y="50023"/>
                </a:cubicBezTo>
                <a:lnTo>
                  <a:pt x="1920816" y="79069"/>
                </a:lnTo>
                <a:lnTo>
                  <a:pt x="1914362" y="79069"/>
                </a:lnTo>
                <a:lnTo>
                  <a:pt x="1914362" y="50945"/>
                </a:lnTo>
                <a:cubicBezTo>
                  <a:pt x="1914362" y="39419"/>
                  <a:pt x="1909060" y="33656"/>
                  <a:pt x="1899148" y="33656"/>
                </a:cubicBezTo>
                <a:cubicBezTo>
                  <a:pt x="1889235" y="33656"/>
                  <a:pt x="1881974" y="42416"/>
                  <a:pt x="1881974" y="53711"/>
                </a:cubicBezTo>
                <a:lnTo>
                  <a:pt x="1881974" y="79184"/>
                </a:lnTo>
                <a:close/>
                <a:moveTo>
                  <a:pt x="1951361" y="79875"/>
                </a:moveTo>
                <a:cubicBezTo>
                  <a:pt x="1941102" y="79875"/>
                  <a:pt x="1934763" y="75149"/>
                  <a:pt x="1934763" y="62356"/>
                </a:cubicBezTo>
                <a:lnTo>
                  <a:pt x="1934763" y="11641"/>
                </a:lnTo>
                <a:lnTo>
                  <a:pt x="1941102" y="11641"/>
                </a:lnTo>
                <a:lnTo>
                  <a:pt x="1941102" y="28238"/>
                </a:lnTo>
                <a:lnTo>
                  <a:pt x="1963463" y="28238"/>
                </a:lnTo>
                <a:lnTo>
                  <a:pt x="1963463" y="34232"/>
                </a:lnTo>
                <a:lnTo>
                  <a:pt x="1941102" y="34232"/>
                </a:lnTo>
                <a:lnTo>
                  <a:pt x="1941102" y="62816"/>
                </a:lnTo>
                <a:cubicBezTo>
                  <a:pt x="1941102" y="70655"/>
                  <a:pt x="1945713" y="73766"/>
                  <a:pt x="1952052" y="73766"/>
                </a:cubicBezTo>
                <a:cubicBezTo>
                  <a:pt x="1955971" y="73766"/>
                  <a:pt x="1960581" y="72614"/>
                  <a:pt x="1964270" y="69963"/>
                </a:cubicBezTo>
                <a:lnTo>
                  <a:pt x="1964270" y="76187"/>
                </a:lnTo>
                <a:cubicBezTo>
                  <a:pt x="1960581" y="78838"/>
                  <a:pt x="1955510" y="79875"/>
                  <a:pt x="1951361" y="79875"/>
                </a:cubicBezTo>
                <a:close/>
                <a:moveTo>
                  <a:pt x="1974873" y="1268"/>
                </a:moveTo>
                <a:lnTo>
                  <a:pt x="1981328" y="1268"/>
                </a:lnTo>
                <a:lnTo>
                  <a:pt x="1981328" y="79069"/>
                </a:lnTo>
                <a:lnTo>
                  <a:pt x="1974873" y="79069"/>
                </a:lnTo>
                <a:lnTo>
                  <a:pt x="1974873" y="1268"/>
                </a:lnTo>
                <a:close/>
                <a:moveTo>
                  <a:pt x="2004726" y="105002"/>
                </a:moveTo>
                <a:lnTo>
                  <a:pt x="1997926" y="105002"/>
                </a:lnTo>
                <a:lnTo>
                  <a:pt x="2014062" y="71576"/>
                </a:lnTo>
                <a:lnTo>
                  <a:pt x="1991586" y="28238"/>
                </a:lnTo>
                <a:lnTo>
                  <a:pt x="1999194" y="28238"/>
                </a:lnTo>
                <a:lnTo>
                  <a:pt x="2017635" y="64315"/>
                </a:lnTo>
                <a:lnTo>
                  <a:pt x="2035155" y="28238"/>
                </a:lnTo>
                <a:lnTo>
                  <a:pt x="2041955" y="28238"/>
                </a:lnTo>
                <a:lnTo>
                  <a:pt x="2004841" y="105002"/>
                </a:lnTo>
                <a:close/>
                <a:moveTo>
                  <a:pt x="2041148" y="94052"/>
                </a:moveTo>
                <a:lnTo>
                  <a:pt x="2048295" y="79760"/>
                </a:lnTo>
                <a:cubicBezTo>
                  <a:pt x="2045644" y="79069"/>
                  <a:pt x="2044491" y="77109"/>
                  <a:pt x="2044491" y="74919"/>
                </a:cubicBezTo>
                <a:cubicBezTo>
                  <a:pt x="2044491" y="71922"/>
                  <a:pt x="2046911" y="70078"/>
                  <a:pt x="2049678" y="70078"/>
                </a:cubicBezTo>
                <a:cubicBezTo>
                  <a:pt x="2052905" y="70078"/>
                  <a:pt x="2054980" y="72268"/>
                  <a:pt x="2054980" y="75265"/>
                </a:cubicBezTo>
                <a:cubicBezTo>
                  <a:pt x="2054980" y="76994"/>
                  <a:pt x="2054288" y="78722"/>
                  <a:pt x="2053366" y="80336"/>
                </a:cubicBezTo>
                <a:lnTo>
                  <a:pt x="2046105" y="94168"/>
                </a:lnTo>
                <a:lnTo>
                  <a:pt x="2041264" y="94168"/>
                </a:lnTo>
                <a:close/>
                <a:moveTo>
                  <a:pt x="2109728" y="79875"/>
                </a:moveTo>
                <a:cubicBezTo>
                  <a:pt x="2099470" y="79875"/>
                  <a:pt x="2093131" y="75149"/>
                  <a:pt x="2093131" y="62356"/>
                </a:cubicBezTo>
                <a:lnTo>
                  <a:pt x="2093131" y="11641"/>
                </a:lnTo>
                <a:lnTo>
                  <a:pt x="2099470" y="11641"/>
                </a:lnTo>
                <a:lnTo>
                  <a:pt x="2099470" y="28238"/>
                </a:lnTo>
                <a:lnTo>
                  <a:pt x="2121831" y="28238"/>
                </a:lnTo>
                <a:lnTo>
                  <a:pt x="2121831" y="34232"/>
                </a:lnTo>
                <a:lnTo>
                  <a:pt x="2099470" y="34232"/>
                </a:lnTo>
                <a:lnTo>
                  <a:pt x="2099470" y="62816"/>
                </a:lnTo>
                <a:cubicBezTo>
                  <a:pt x="2099470" y="70655"/>
                  <a:pt x="2104081" y="73766"/>
                  <a:pt x="2110420" y="73766"/>
                </a:cubicBezTo>
                <a:cubicBezTo>
                  <a:pt x="2114339" y="73766"/>
                  <a:pt x="2118949" y="72614"/>
                  <a:pt x="2122638" y="69963"/>
                </a:cubicBezTo>
                <a:lnTo>
                  <a:pt x="2122638" y="76187"/>
                </a:lnTo>
                <a:cubicBezTo>
                  <a:pt x="2118949" y="78838"/>
                  <a:pt x="2113878" y="79875"/>
                  <a:pt x="2109728" y="79875"/>
                </a:cubicBezTo>
                <a:close/>
                <a:moveTo>
                  <a:pt x="2129438" y="53942"/>
                </a:moveTo>
                <a:cubicBezTo>
                  <a:pt x="2129438" y="38843"/>
                  <a:pt x="2139005" y="27432"/>
                  <a:pt x="2154450" y="27432"/>
                </a:cubicBezTo>
                <a:cubicBezTo>
                  <a:pt x="2169894" y="27432"/>
                  <a:pt x="2178539" y="38381"/>
                  <a:pt x="2178539" y="53020"/>
                </a:cubicBezTo>
                <a:cubicBezTo>
                  <a:pt x="2178539" y="54057"/>
                  <a:pt x="2178539" y="55094"/>
                  <a:pt x="2178309" y="56132"/>
                </a:cubicBezTo>
                <a:lnTo>
                  <a:pt x="2136123" y="56132"/>
                </a:lnTo>
                <a:cubicBezTo>
                  <a:pt x="2137161" y="66620"/>
                  <a:pt x="2144998" y="73997"/>
                  <a:pt x="2156409" y="73997"/>
                </a:cubicBezTo>
                <a:cubicBezTo>
                  <a:pt x="2163210" y="73997"/>
                  <a:pt x="2169549" y="71922"/>
                  <a:pt x="2174966" y="67773"/>
                </a:cubicBezTo>
                <a:lnTo>
                  <a:pt x="2174966" y="74112"/>
                </a:lnTo>
                <a:cubicBezTo>
                  <a:pt x="2169549" y="78031"/>
                  <a:pt x="2163094" y="79875"/>
                  <a:pt x="2156409" y="79875"/>
                </a:cubicBezTo>
                <a:cubicBezTo>
                  <a:pt x="2140388" y="79875"/>
                  <a:pt x="2129323" y="69271"/>
                  <a:pt x="2129323" y="53942"/>
                </a:cubicBezTo>
                <a:close/>
                <a:moveTo>
                  <a:pt x="2171739" y="50830"/>
                </a:moveTo>
                <a:cubicBezTo>
                  <a:pt x="2171162" y="40917"/>
                  <a:pt x="2164823" y="33310"/>
                  <a:pt x="2154450" y="33310"/>
                </a:cubicBezTo>
                <a:cubicBezTo>
                  <a:pt x="2144076" y="33310"/>
                  <a:pt x="2137276" y="40917"/>
                  <a:pt x="2136238" y="50830"/>
                </a:cubicBezTo>
                <a:lnTo>
                  <a:pt x="2171739" y="50830"/>
                </a:lnTo>
                <a:close/>
                <a:moveTo>
                  <a:pt x="2234440" y="67312"/>
                </a:moveTo>
                <a:cubicBezTo>
                  <a:pt x="2230752" y="75034"/>
                  <a:pt x="2223491" y="79875"/>
                  <a:pt x="2214154" y="79875"/>
                </a:cubicBezTo>
                <a:cubicBezTo>
                  <a:pt x="2199286" y="79875"/>
                  <a:pt x="2188682" y="68926"/>
                  <a:pt x="2188682" y="53826"/>
                </a:cubicBezTo>
                <a:cubicBezTo>
                  <a:pt x="2188682" y="38727"/>
                  <a:pt x="2199286" y="27317"/>
                  <a:pt x="2214154" y="27317"/>
                </a:cubicBezTo>
                <a:cubicBezTo>
                  <a:pt x="2223491" y="27317"/>
                  <a:pt x="2230752" y="32273"/>
                  <a:pt x="2234440" y="39995"/>
                </a:cubicBezTo>
                <a:lnTo>
                  <a:pt x="2234440" y="28124"/>
                </a:lnTo>
                <a:lnTo>
                  <a:pt x="2240895" y="28124"/>
                </a:lnTo>
                <a:lnTo>
                  <a:pt x="2240895" y="78953"/>
                </a:lnTo>
                <a:lnTo>
                  <a:pt x="2234440" y="78953"/>
                </a:lnTo>
                <a:lnTo>
                  <a:pt x="2234440" y="67196"/>
                </a:lnTo>
                <a:close/>
                <a:moveTo>
                  <a:pt x="2195367" y="53711"/>
                </a:moveTo>
                <a:cubicBezTo>
                  <a:pt x="2195367" y="65353"/>
                  <a:pt x="2203320" y="73882"/>
                  <a:pt x="2214731" y="73882"/>
                </a:cubicBezTo>
                <a:cubicBezTo>
                  <a:pt x="2226142" y="73882"/>
                  <a:pt x="2234325" y="65353"/>
                  <a:pt x="2234325" y="53711"/>
                </a:cubicBezTo>
                <a:cubicBezTo>
                  <a:pt x="2234325" y="42070"/>
                  <a:pt x="2226142" y="33425"/>
                  <a:pt x="2214731" y="33425"/>
                </a:cubicBezTo>
                <a:cubicBezTo>
                  <a:pt x="2203320" y="33425"/>
                  <a:pt x="2195367" y="41954"/>
                  <a:pt x="2195367" y="53711"/>
                </a:cubicBezTo>
                <a:close/>
                <a:moveTo>
                  <a:pt x="2281928" y="73882"/>
                </a:moveTo>
                <a:cubicBezTo>
                  <a:pt x="2288382" y="73882"/>
                  <a:pt x="2294145" y="71922"/>
                  <a:pt x="2298756" y="67888"/>
                </a:cubicBezTo>
                <a:lnTo>
                  <a:pt x="2298756" y="74573"/>
                </a:lnTo>
                <a:cubicBezTo>
                  <a:pt x="2293800" y="78262"/>
                  <a:pt x="2287806" y="79991"/>
                  <a:pt x="2281467" y="79991"/>
                </a:cubicBezTo>
                <a:cubicBezTo>
                  <a:pt x="2265906" y="79991"/>
                  <a:pt x="2255072" y="69041"/>
                  <a:pt x="2255072" y="53711"/>
                </a:cubicBezTo>
                <a:cubicBezTo>
                  <a:pt x="2255072" y="38381"/>
                  <a:pt x="2266022" y="27432"/>
                  <a:pt x="2281352" y="27432"/>
                </a:cubicBezTo>
                <a:cubicBezTo>
                  <a:pt x="2288037" y="27432"/>
                  <a:pt x="2293800" y="29391"/>
                  <a:pt x="2298295" y="33195"/>
                </a:cubicBezTo>
                <a:lnTo>
                  <a:pt x="2298295" y="40341"/>
                </a:lnTo>
                <a:cubicBezTo>
                  <a:pt x="2294261" y="35846"/>
                  <a:pt x="2288382" y="33540"/>
                  <a:pt x="2281812" y="33540"/>
                </a:cubicBezTo>
                <a:cubicBezTo>
                  <a:pt x="2270056" y="33540"/>
                  <a:pt x="2261757" y="41840"/>
                  <a:pt x="2261757" y="53711"/>
                </a:cubicBezTo>
                <a:cubicBezTo>
                  <a:pt x="2261757" y="65583"/>
                  <a:pt x="2270056" y="73997"/>
                  <a:pt x="2282043" y="73997"/>
                </a:cubicBezTo>
                <a:close/>
                <a:moveTo>
                  <a:pt x="2318811" y="79069"/>
                </a:moveTo>
                <a:lnTo>
                  <a:pt x="2312356" y="79069"/>
                </a:lnTo>
                <a:lnTo>
                  <a:pt x="2312356" y="1268"/>
                </a:lnTo>
                <a:lnTo>
                  <a:pt x="2318811" y="1268"/>
                </a:lnTo>
                <a:lnTo>
                  <a:pt x="2318811" y="39880"/>
                </a:lnTo>
                <a:cubicBezTo>
                  <a:pt x="2322269" y="32388"/>
                  <a:pt x="2329070" y="27432"/>
                  <a:pt x="2337599" y="27432"/>
                </a:cubicBezTo>
                <a:cubicBezTo>
                  <a:pt x="2351084" y="27432"/>
                  <a:pt x="2357769" y="36883"/>
                  <a:pt x="2357769" y="50023"/>
                </a:cubicBezTo>
                <a:lnTo>
                  <a:pt x="2357769" y="79069"/>
                </a:lnTo>
                <a:lnTo>
                  <a:pt x="2351315" y="79069"/>
                </a:lnTo>
                <a:lnTo>
                  <a:pt x="2351315" y="50945"/>
                </a:lnTo>
                <a:cubicBezTo>
                  <a:pt x="2351315" y="39419"/>
                  <a:pt x="2346013" y="33656"/>
                  <a:pt x="2336100" y="33656"/>
                </a:cubicBezTo>
                <a:cubicBezTo>
                  <a:pt x="2326188" y="33656"/>
                  <a:pt x="2318926" y="42416"/>
                  <a:pt x="2318926" y="53711"/>
                </a:cubicBezTo>
                <a:lnTo>
                  <a:pt x="2318926" y="79184"/>
                </a:lnTo>
                <a:close/>
                <a:moveTo>
                  <a:pt x="2415053" y="79875"/>
                </a:moveTo>
                <a:cubicBezTo>
                  <a:pt x="2404795" y="79875"/>
                  <a:pt x="2398456" y="75149"/>
                  <a:pt x="2398456" y="62356"/>
                </a:cubicBezTo>
                <a:lnTo>
                  <a:pt x="2398456" y="11641"/>
                </a:lnTo>
                <a:lnTo>
                  <a:pt x="2404795" y="11641"/>
                </a:lnTo>
                <a:lnTo>
                  <a:pt x="2404795" y="28238"/>
                </a:lnTo>
                <a:lnTo>
                  <a:pt x="2427156" y="28238"/>
                </a:lnTo>
                <a:lnTo>
                  <a:pt x="2427156" y="34232"/>
                </a:lnTo>
                <a:lnTo>
                  <a:pt x="2404795" y="34232"/>
                </a:lnTo>
                <a:lnTo>
                  <a:pt x="2404795" y="62816"/>
                </a:lnTo>
                <a:cubicBezTo>
                  <a:pt x="2404795" y="70655"/>
                  <a:pt x="2409406" y="73766"/>
                  <a:pt x="2415745" y="73766"/>
                </a:cubicBezTo>
                <a:cubicBezTo>
                  <a:pt x="2419664" y="73766"/>
                  <a:pt x="2424274" y="72614"/>
                  <a:pt x="2427963" y="69963"/>
                </a:cubicBezTo>
                <a:lnTo>
                  <a:pt x="2427963" y="76187"/>
                </a:lnTo>
                <a:cubicBezTo>
                  <a:pt x="2424274" y="78838"/>
                  <a:pt x="2419203" y="79875"/>
                  <a:pt x="2415053" y="79875"/>
                </a:cubicBezTo>
                <a:close/>
                <a:moveTo>
                  <a:pt x="2445022" y="79069"/>
                </a:moveTo>
                <a:lnTo>
                  <a:pt x="2438567" y="79069"/>
                </a:lnTo>
                <a:lnTo>
                  <a:pt x="2438567" y="1268"/>
                </a:lnTo>
                <a:lnTo>
                  <a:pt x="2445022" y="1268"/>
                </a:lnTo>
                <a:lnTo>
                  <a:pt x="2445022" y="39880"/>
                </a:lnTo>
                <a:cubicBezTo>
                  <a:pt x="2448479" y="32388"/>
                  <a:pt x="2455279" y="27432"/>
                  <a:pt x="2463808" y="27432"/>
                </a:cubicBezTo>
                <a:cubicBezTo>
                  <a:pt x="2477294" y="27432"/>
                  <a:pt x="2483979" y="36883"/>
                  <a:pt x="2483979" y="50023"/>
                </a:cubicBezTo>
                <a:lnTo>
                  <a:pt x="2483979" y="79069"/>
                </a:lnTo>
                <a:lnTo>
                  <a:pt x="2477524" y="79069"/>
                </a:lnTo>
                <a:lnTo>
                  <a:pt x="2477524" y="50945"/>
                </a:lnTo>
                <a:cubicBezTo>
                  <a:pt x="2477524" y="39419"/>
                  <a:pt x="2472223" y="33656"/>
                  <a:pt x="2462311" y="33656"/>
                </a:cubicBezTo>
                <a:cubicBezTo>
                  <a:pt x="2452398" y="33656"/>
                  <a:pt x="2445136" y="42416"/>
                  <a:pt x="2445136" y="53711"/>
                </a:cubicBezTo>
                <a:lnTo>
                  <a:pt x="2445136" y="79184"/>
                </a:lnTo>
                <a:close/>
                <a:moveTo>
                  <a:pt x="2496658" y="53942"/>
                </a:moveTo>
                <a:cubicBezTo>
                  <a:pt x="2496658" y="38843"/>
                  <a:pt x="2506225" y="27432"/>
                  <a:pt x="2521669" y="27432"/>
                </a:cubicBezTo>
                <a:cubicBezTo>
                  <a:pt x="2537115" y="27432"/>
                  <a:pt x="2545759" y="38381"/>
                  <a:pt x="2545759" y="53020"/>
                </a:cubicBezTo>
                <a:cubicBezTo>
                  <a:pt x="2545759" y="54057"/>
                  <a:pt x="2545759" y="55094"/>
                  <a:pt x="2545528" y="56132"/>
                </a:cubicBezTo>
                <a:lnTo>
                  <a:pt x="2503343" y="56132"/>
                </a:lnTo>
                <a:cubicBezTo>
                  <a:pt x="2504380" y="66620"/>
                  <a:pt x="2512218" y="73997"/>
                  <a:pt x="2523629" y="73997"/>
                </a:cubicBezTo>
                <a:cubicBezTo>
                  <a:pt x="2530429" y="73997"/>
                  <a:pt x="2536769" y="71922"/>
                  <a:pt x="2542186" y="67773"/>
                </a:cubicBezTo>
                <a:lnTo>
                  <a:pt x="2542186" y="74112"/>
                </a:lnTo>
                <a:cubicBezTo>
                  <a:pt x="2536769" y="78031"/>
                  <a:pt x="2530314" y="79875"/>
                  <a:pt x="2523629" y="79875"/>
                </a:cubicBezTo>
                <a:cubicBezTo>
                  <a:pt x="2507608" y="79875"/>
                  <a:pt x="2496543" y="69271"/>
                  <a:pt x="2496543" y="53942"/>
                </a:cubicBezTo>
                <a:close/>
                <a:moveTo>
                  <a:pt x="2538958" y="50830"/>
                </a:moveTo>
                <a:cubicBezTo>
                  <a:pt x="2538382" y="40917"/>
                  <a:pt x="2532043" y="33310"/>
                  <a:pt x="2521669" y="33310"/>
                </a:cubicBezTo>
                <a:cubicBezTo>
                  <a:pt x="2511296" y="33310"/>
                  <a:pt x="2504496" y="40917"/>
                  <a:pt x="2503458" y="50830"/>
                </a:cubicBezTo>
                <a:lnTo>
                  <a:pt x="2538958" y="50830"/>
                </a:lnTo>
                <a:close/>
                <a:moveTo>
                  <a:pt x="2566275" y="79069"/>
                </a:moveTo>
                <a:lnTo>
                  <a:pt x="2559821" y="79069"/>
                </a:lnTo>
                <a:lnTo>
                  <a:pt x="2559821" y="28238"/>
                </a:lnTo>
                <a:lnTo>
                  <a:pt x="2566275" y="28238"/>
                </a:lnTo>
                <a:lnTo>
                  <a:pt x="2566275" y="39650"/>
                </a:lnTo>
                <a:cubicBezTo>
                  <a:pt x="2569503" y="32273"/>
                  <a:pt x="2576187" y="27432"/>
                  <a:pt x="2584140" y="27432"/>
                </a:cubicBezTo>
                <a:cubicBezTo>
                  <a:pt x="2593016" y="27432"/>
                  <a:pt x="2598203" y="32504"/>
                  <a:pt x="2600508" y="40456"/>
                </a:cubicBezTo>
                <a:cubicBezTo>
                  <a:pt x="2603619" y="32734"/>
                  <a:pt x="2610651" y="27432"/>
                  <a:pt x="2619410" y="27432"/>
                </a:cubicBezTo>
                <a:cubicBezTo>
                  <a:pt x="2631974" y="27432"/>
                  <a:pt x="2638198" y="36883"/>
                  <a:pt x="2638198" y="50023"/>
                </a:cubicBezTo>
                <a:lnTo>
                  <a:pt x="2638198" y="79069"/>
                </a:lnTo>
                <a:lnTo>
                  <a:pt x="2631743" y="79069"/>
                </a:lnTo>
                <a:lnTo>
                  <a:pt x="2631743" y="50945"/>
                </a:lnTo>
                <a:cubicBezTo>
                  <a:pt x="2631743" y="39419"/>
                  <a:pt x="2627133" y="33656"/>
                  <a:pt x="2618142" y="33656"/>
                </a:cubicBezTo>
                <a:cubicBezTo>
                  <a:pt x="2609152" y="33656"/>
                  <a:pt x="2602236" y="41954"/>
                  <a:pt x="2602236" y="52674"/>
                </a:cubicBezTo>
                <a:lnTo>
                  <a:pt x="2602236" y="79184"/>
                </a:lnTo>
                <a:lnTo>
                  <a:pt x="2595782" y="79184"/>
                </a:lnTo>
                <a:lnTo>
                  <a:pt x="2595782" y="51060"/>
                </a:lnTo>
                <a:cubicBezTo>
                  <a:pt x="2595782" y="39534"/>
                  <a:pt x="2591172" y="33771"/>
                  <a:pt x="2582181" y="33771"/>
                </a:cubicBezTo>
                <a:cubicBezTo>
                  <a:pt x="2573191" y="33771"/>
                  <a:pt x="2566160" y="42531"/>
                  <a:pt x="2566160" y="53826"/>
                </a:cubicBezTo>
                <a:lnTo>
                  <a:pt x="2566160" y="79299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28" name="Freeform: Shape 927">
            <a:extLst>
              <a:ext uri="{FF2B5EF4-FFF2-40B4-BE49-F238E27FC236}">
                <a16:creationId xmlns:a16="http://schemas.microsoft.com/office/drawing/2014/main" id="{140A9D55-276C-49FF-8B30-82B33D68E9CB}"/>
              </a:ext>
            </a:extLst>
          </p:cNvPr>
          <p:cNvSpPr/>
          <p:nvPr/>
        </p:nvSpPr>
        <p:spPr>
          <a:xfrm>
            <a:off x="3572614" y="6481328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4 h 68349"/>
              <a:gd name="connsiteX2" fmla="*/ 0 w 29506"/>
              <a:gd name="connsiteY2" fmla="*/ 0 h 68349"/>
              <a:gd name="connsiteX3" fmla="*/ 6340 w 29506"/>
              <a:gd name="connsiteY3" fmla="*/ 0 h 68349"/>
              <a:gd name="connsiteX4" fmla="*/ 6340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40 w 29506"/>
              <a:gd name="connsiteY7" fmla="*/ 22591 h 68349"/>
              <a:gd name="connsiteX8" fmla="*/ 6340 w 29506"/>
              <a:gd name="connsiteY8" fmla="*/ 51291 h 68349"/>
              <a:gd name="connsiteX9" fmla="*/ 17289 w 29506"/>
              <a:gd name="connsiteY9" fmla="*/ 62240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40" y="68234"/>
                  <a:pt x="0" y="63509"/>
                  <a:pt x="0" y="50714"/>
                </a:cubicBezTo>
                <a:lnTo>
                  <a:pt x="0" y="0"/>
                </a:lnTo>
                <a:lnTo>
                  <a:pt x="6340" y="0"/>
                </a:lnTo>
                <a:lnTo>
                  <a:pt x="6340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40" y="22591"/>
                </a:lnTo>
                <a:lnTo>
                  <a:pt x="6340" y="51291"/>
                </a:lnTo>
                <a:cubicBezTo>
                  <a:pt x="6340" y="59013"/>
                  <a:pt x="10950" y="62240"/>
                  <a:pt x="17289" y="62240"/>
                </a:cubicBezTo>
                <a:cubicBezTo>
                  <a:pt x="21208" y="62240"/>
                  <a:pt x="25819" y="61088"/>
                  <a:pt x="29507" y="58437"/>
                </a:cubicBezTo>
                <a:lnTo>
                  <a:pt x="29507" y="64661"/>
                </a:lnTo>
                <a:cubicBezTo>
                  <a:pt x="25819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29" name="Freeform: Shape 928">
            <a:extLst>
              <a:ext uri="{FF2B5EF4-FFF2-40B4-BE49-F238E27FC236}">
                <a16:creationId xmlns:a16="http://schemas.microsoft.com/office/drawing/2014/main" id="{DF0A87AF-49C6-4DBC-ACE4-2FF99A609A0F}"/>
              </a:ext>
            </a:extLst>
          </p:cNvPr>
          <p:cNvSpPr/>
          <p:nvPr/>
        </p:nvSpPr>
        <p:spPr>
          <a:xfrm>
            <a:off x="3612725" y="6470954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3 h 77916"/>
              <a:gd name="connsiteX5" fmla="*/ 25242 w 45412"/>
              <a:gd name="connsiteY5" fmla="*/ 26164 h 77916"/>
              <a:gd name="connsiteX6" fmla="*/ 45413 w 45412"/>
              <a:gd name="connsiteY6" fmla="*/ 48756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3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3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7" y="26164"/>
                  <a:pt x="45413" y="35616"/>
                  <a:pt x="45413" y="48756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30" name="Freeform: Shape 929">
            <a:extLst>
              <a:ext uri="{FF2B5EF4-FFF2-40B4-BE49-F238E27FC236}">
                <a16:creationId xmlns:a16="http://schemas.microsoft.com/office/drawing/2014/main" id="{F1B35889-42C5-4BA2-B965-3BA82E4FF79E}"/>
              </a:ext>
            </a:extLst>
          </p:cNvPr>
          <p:cNvSpPr/>
          <p:nvPr/>
        </p:nvSpPr>
        <p:spPr>
          <a:xfrm>
            <a:off x="3670816" y="6497003"/>
            <a:ext cx="52097" cy="52558"/>
          </a:xfrm>
          <a:custGeom>
            <a:avLst/>
            <a:gdLst>
              <a:gd name="connsiteX0" fmla="*/ 45643 w 52097"/>
              <a:gd name="connsiteY0" fmla="*/ 39996 h 52558"/>
              <a:gd name="connsiteX1" fmla="*/ 25472 w 52097"/>
              <a:gd name="connsiteY1" fmla="*/ 52559 h 52558"/>
              <a:gd name="connsiteX2" fmla="*/ 0 w 52097"/>
              <a:gd name="connsiteY2" fmla="*/ 26510 h 52558"/>
              <a:gd name="connsiteX3" fmla="*/ 25472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9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6"/>
                </a:moveTo>
                <a:cubicBezTo>
                  <a:pt x="42070" y="47718"/>
                  <a:pt x="34693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4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31" name="Freeform: Shape 930">
            <a:extLst>
              <a:ext uri="{FF2B5EF4-FFF2-40B4-BE49-F238E27FC236}">
                <a16:creationId xmlns:a16="http://schemas.microsoft.com/office/drawing/2014/main" id="{1FE9B191-10FE-40C7-A8F6-237443C35618}"/>
              </a:ext>
            </a:extLst>
          </p:cNvPr>
          <p:cNvSpPr/>
          <p:nvPr/>
        </p:nvSpPr>
        <p:spPr>
          <a:xfrm>
            <a:off x="3740318" y="6481328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4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0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39" y="68234"/>
                  <a:pt x="0" y="63509"/>
                  <a:pt x="0" y="50714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0"/>
                  <a:pt x="17289" y="62240"/>
                </a:cubicBezTo>
                <a:cubicBezTo>
                  <a:pt x="21208" y="62240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32" name="Freeform: Shape 931">
            <a:extLst>
              <a:ext uri="{FF2B5EF4-FFF2-40B4-BE49-F238E27FC236}">
                <a16:creationId xmlns:a16="http://schemas.microsoft.com/office/drawing/2014/main" id="{1C57FF1C-D584-41E8-A26B-4A15831D6F7A}"/>
              </a:ext>
            </a:extLst>
          </p:cNvPr>
          <p:cNvSpPr/>
          <p:nvPr/>
        </p:nvSpPr>
        <p:spPr>
          <a:xfrm>
            <a:off x="3800945" y="6497003"/>
            <a:ext cx="52097" cy="52558"/>
          </a:xfrm>
          <a:custGeom>
            <a:avLst/>
            <a:gdLst>
              <a:gd name="connsiteX0" fmla="*/ 45643 w 52097"/>
              <a:gd name="connsiteY0" fmla="*/ 39996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9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6"/>
                </a:moveTo>
                <a:cubicBezTo>
                  <a:pt x="42070" y="47718"/>
                  <a:pt x="34694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4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33" name="Freeform: Shape 932">
            <a:extLst>
              <a:ext uri="{FF2B5EF4-FFF2-40B4-BE49-F238E27FC236}">
                <a16:creationId xmlns:a16="http://schemas.microsoft.com/office/drawing/2014/main" id="{905968CA-D1FF-4A30-99C6-FED4CF8FCAF8}"/>
              </a:ext>
            </a:extLst>
          </p:cNvPr>
          <p:cNvSpPr/>
          <p:nvPr/>
        </p:nvSpPr>
        <p:spPr>
          <a:xfrm>
            <a:off x="3871139" y="6497119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3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34" name="Freeform: Shape 933">
            <a:extLst>
              <a:ext uri="{FF2B5EF4-FFF2-40B4-BE49-F238E27FC236}">
                <a16:creationId xmlns:a16="http://schemas.microsoft.com/office/drawing/2014/main" id="{D631E24E-B277-41A5-926F-1FAAC4C524E1}"/>
              </a:ext>
            </a:extLst>
          </p:cNvPr>
          <p:cNvSpPr/>
          <p:nvPr/>
        </p:nvSpPr>
        <p:spPr>
          <a:xfrm>
            <a:off x="3923582" y="6497925"/>
            <a:ext cx="50368" cy="76763"/>
          </a:xfrm>
          <a:custGeom>
            <a:avLst/>
            <a:gdLst>
              <a:gd name="connsiteX0" fmla="*/ 13024 w 50368"/>
              <a:gd name="connsiteY0" fmla="*/ 76763 h 76763"/>
              <a:gd name="connsiteX1" fmla="*/ 6339 w 50368"/>
              <a:gd name="connsiteY1" fmla="*/ 76763 h 76763"/>
              <a:gd name="connsiteX2" fmla="*/ 22476 w 50368"/>
              <a:gd name="connsiteY2" fmla="*/ 43338 h 76763"/>
              <a:gd name="connsiteX3" fmla="*/ 0 w 50368"/>
              <a:gd name="connsiteY3" fmla="*/ 0 h 76763"/>
              <a:gd name="connsiteX4" fmla="*/ 7607 w 50368"/>
              <a:gd name="connsiteY4" fmla="*/ 0 h 76763"/>
              <a:gd name="connsiteX5" fmla="*/ 26049 w 50368"/>
              <a:gd name="connsiteY5" fmla="*/ 36077 h 76763"/>
              <a:gd name="connsiteX6" fmla="*/ 43568 w 50368"/>
              <a:gd name="connsiteY6" fmla="*/ 0 h 76763"/>
              <a:gd name="connsiteX7" fmla="*/ 50369 w 50368"/>
              <a:gd name="connsiteY7" fmla="*/ 0 h 76763"/>
              <a:gd name="connsiteX8" fmla="*/ 13255 w 50368"/>
              <a:gd name="connsiteY8" fmla="*/ 76763 h 7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68" h="76763">
                <a:moveTo>
                  <a:pt x="13024" y="76763"/>
                </a:moveTo>
                <a:lnTo>
                  <a:pt x="6339" y="76763"/>
                </a:lnTo>
                <a:lnTo>
                  <a:pt x="22476" y="43338"/>
                </a:lnTo>
                <a:lnTo>
                  <a:pt x="0" y="0"/>
                </a:lnTo>
                <a:lnTo>
                  <a:pt x="7607" y="0"/>
                </a:lnTo>
                <a:lnTo>
                  <a:pt x="26049" y="36077"/>
                </a:lnTo>
                <a:lnTo>
                  <a:pt x="43568" y="0"/>
                </a:lnTo>
                <a:lnTo>
                  <a:pt x="50369" y="0"/>
                </a:lnTo>
                <a:lnTo>
                  <a:pt x="13255" y="76763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35" name="Freeform: Shape 934">
            <a:extLst>
              <a:ext uri="{FF2B5EF4-FFF2-40B4-BE49-F238E27FC236}">
                <a16:creationId xmlns:a16="http://schemas.microsoft.com/office/drawing/2014/main" id="{16080529-FBF0-4322-8AC3-B0946DB2D9F1}"/>
              </a:ext>
            </a:extLst>
          </p:cNvPr>
          <p:cNvSpPr/>
          <p:nvPr/>
        </p:nvSpPr>
        <p:spPr>
          <a:xfrm>
            <a:off x="3983403" y="6481328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4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0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39" y="68234"/>
                  <a:pt x="0" y="63509"/>
                  <a:pt x="0" y="50714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0"/>
                  <a:pt x="17289" y="62240"/>
                </a:cubicBezTo>
                <a:cubicBezTo>
                  <a:pt x="21208" y="62240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36" name="Freeform: Shape 935">
            <a:extLst>
              <a:ext uri="{FF2B5EF4-FFF2-40B4-BE49-F238E27FC236}">
                <a16:creationId xmlns:a16="http://schemas.microsoft.com/office/drawing/2014/main" id="{D463C44C-B4FC-4DCA-9CBF-A09266F87D48}"/>
              </a:ext>
            </a:extLst>
          </p:cNvPr>
          <p:cNvSpPr/>
          <p:nvPr/>
        </p:nvSpPr>
        <p:spPr>
          <a:xfrm>
            <a:off x="4023513" y="6470954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3 h 77916"/>
              <a:gd name="connsiteX5" fmla="*/ 25242 w 45412"/>
              <a:gd name="connsiteY5" fmla="*/ 26164 h 77916"/>
              <a:gd name="connsiteX6" fmla="*/ 45413 w 45412"/>
              <a:gd name="connsiteY6" fmla="*/ 48756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3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3"/>
                </a:lnTo>
                <a:cubicBezTo>
                  <a:pt x="9913" y="31120"/>
                  <a:pt x="16713" y="26164"/>
                  <a:pt x="25242" y="26164"/>
                </a:cubicBezTo>
                <a:cubicBezTo>
                  <a:pt x="38728" y="26164"/>
                  <a:pt x="45413" y="35616"/>
                  <a:pt x="45413" y="48756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37" name="Freeform: Shape 936">
            <a:extLst>
              <a:ext uri="{FF2B5EF4-FFF2-40B4-BE49-F238E27FC236}">
                <a16:creationId xmlns:a16="http://schemas.microsoft.com/office/drawing/2014/main" id="{CEAF3AC9-CC15-4F23-9A2F-7B7D8AA88F98}"/>
              </a:ext>
            </a:extLst>
          </p:cNvPr>
          <p:cNvSpPr/>
          <p:nvPr/>
        </p:nvSpPr>
        <p:spPr>
          <a:xfrm>
            <a:off x="4084256" y="6477986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6 w 12332"/>
              <a:gd name="connsiteY2" fmla="*/ 922 h 70654"/>
              <a:gd name="connsiteX3" fmla="*/ 12333 w 12332"/>
              <a:gd name="connsiteY3" fmla="*/ 4495 h 70654"/>
              <a:gd name="connsiteX4" fmla="*/ 7376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0 h 70654"/>
              <a:gd name="connsiteX7" fmla="*/ 1498 w 12332"/>
              <a:gd name="connsiteY7" fmla="*/ 19824 h 70654"/>
              <a:gd name="connsiteX8" fmla="*/ 8068 w 12332"/>
              <a:gd name="connsiteY8" fmla="*/ 19824 h 70654"/>
              <a:gd name="connsiteX9" fmla="*/ 8068 w 12332"/>
              <a:gd name="connsiteY9" fmla="*/ 70654 h 70654"/>
              <a:gd name="connsiteX10" fmla="*/ 1498 w 12332"/>
              <a:gd name="connsiteY10" fmla="*/ 70654 h 70654"/>
              <a:gd name="connsiteX11" fmla="*/ 1498 w 12332"/>
              <a:gd name="connsiteY11" fmla="*/ 19824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5"/>
                  <a:pt x="7376" y="922"/>
                </a:cubicBezTo>
                <a:lnTo>
                  <a:pt x="12333" y="4495"/>
                </a:lnTo>
                <a:lnTo>
                  <a:pt x="7376" y="8068"/>
                </a:lnTo>
                <a:cubicBezTo>
                  <a:pt x="6455" y="8645"/>
                  <a:pt x="5532" y="9105"/>
                  <a:pt x="4380" y="9105"/>
                </a:cubicBezTo>
                <a:cubicBezTo>
                  <a:pt x="1844" y="9105"/>
                  <a:pt x="0" y="7031"/>
                  <a:pt x="0" y="4610"/>
                </a:cubicBezTo>
                <a:close/>
                <a:moveTo>
                  <a:pt x="1498" y="19824"/>
                </a:moveTo>
                <a:lnTo>
                  <a:pt x="8068" y="19824"/>
                </a:lnTo>
                <a:lnTo>
                  <a:pt x="8068" y="70654"/>
                </a:lnTo>
                <a:lnTo>
                  <a:pt x="1498" y="70654"/>
                </a:lnTo>
                <a:lnTo>
                  <a:pt x="1498" y="1982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38" name="Freeform: Shape 937">
            <a:extLst>
              <a:ext uri="{FF2B5EF4-FFF2-40B4-BE49-F238E27FC236}">
                <a16:creationId xmlns:a16="http://schemas.microsoft.com/office/drawing/2014/main" id="{9A59081D-8FB0-4AE9-ABFA-4470FD2E7EFB}"/>
              </a:ext>
            </a:extLst>
          </p:cNvPr>
          <p:cNvSpPr/>
          <p:nvPr/>
        </p:nvSpPr>
        <p:spPr>
          <a:xfrm>
            <a:off x="4110304" y="6497119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3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39" name="Freeform: Shape 938">
            <a:extLst>
              <a:ext uri="{FF2B5EF4-FFF2-40B4-BE49-F238E27FC236}">
                <a16:creationId xmlns:a16="http://schemas.microsoft.com/office/drawing/2014/main" id="{696CA475-2ED6-4592-9B7A-EF60791E6811}"/>
              </a:ext>
            </a:extLst>
          </p:cNvPr>
          <p:cNvSpPr/>
          <p:nvPr/>
        </p:nvSpPr>
        <p:spPr>
          <a:xfrm>
            <a:off x="4168511" y="6497003"/>
            <a:ext cx="52097" cy="78376"/>
          </a:xfrm>
          <a:custGeom>
            <a:avLst/>
            <a:gdLst>
              <a:gd name="connsiteX0" fmla="*/ 25472 w 52097"/>
              <a:gd name="connsiteY0" fmla="*/ 78377 h 78376"/>
              <a:gd name="connsiteX1" fmla="*/ 4956 w 52097"/>
              <a:gd name="connsiteY1" fmla="*/ 71462 h 78376"/>
              <a:gd name="connsiteX2" fmla="*/ 4956 w 52097"/>
              <a:gd name="connsiteY2" fmla="*/ 64431 h 78376"/>
              <a:gd name="connsiteX3" fmla="*/ 25472 w 52097"/>
              <a:gd name="connsiteY3" fmla="*/ 72269 h 78376"/>
              <a:gd name="connsiteX4" fmla="*/ 45643 w 52097"/>
              <a:gd name="connsiteY4" fmla="*/ 53020 h 78376"/>
              <a:gd name="connsiteX5" fmla="*/ 45643 w 52097"/>
              <a:gd name="connsiteY5" fmla="*/ 39996 h 78376"/>
              <a:gd name="connsiteX6" fmla="*/ 25472 w 52097"/>
              <a:gd name="connsiteY6" fmla="*/ 52559 h 78376"/>
              <a:gd name="connsiteX7" fmla="*/ 0 w 52097"/>
              <a:gd name="connsiteY7" fmla="*/ 26510 h 78376"/>
              <a:gd name="connsiteX8" fmla="*/ 25472 w 52097"/>
              <a:gd name="connsiteY8" fmla="*/ 0 h 78376"/>
              <a:gd name="connsiteX9" fmla="*/ 45643 w 52097"/>
              <a:gd name="connsiteY9" fmla="*/ 12679 h 78376"/>
              <a:gd name="connsiteX10" fmla="*/ 45643 w 52097"/>
              <a:gd name="connsiteY10" fmla="*/ 807 h 78376"/>
              <a:gd name="connsiteX11" fmla="*/ 52098 w 52097"/>
              <a:gd name="connsiteY11" fmla="*/ 807 h 78376"/>
              <a:gd name="connsiteX12" fmla="*/ 52098 w 52097"/>
              <a:gd name="connsiteY12" fmla="*/ 52443 h 78376"/>
              <a:gd name="connsiteX13" fmla="*/ 25472 w 52097"/>
              <a:gd name="connsiteY13" fmla="*/ 78262 h 78376"/>
              <a:gd name="connsiteX14" fmla="*/ 26049 w 52097"/>
              <a:gd name="connsiteY14" fmla="*/ 6109 h 78376"/>
              <a:gd name="connsiteX15" fmla="*/ 6685 w 52097"/>
              <a:gd name="connsiteY15" fmla="*/ 26394 h 78376"/>
              <a:gd name="connsiteX16" fmla="*/ 26049 w 52097"/>
              <a:gd name="connsiteY16" fmla="*/ 46565 h 78376"/>
              <a:gd name="connsiteX17" fmla="*/ 45643 w 52097"/>
              <a:gd name="connsiteY17" fmla="*/ 26394 h 78376"/>
              <a:gd name="connsiteX18" fmla="*/ 26049 w 52097"/>
              <a:gd name="connsiteY18" fmla="*/ 6109 h 7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097" h="78376">
                <a:moveTo>
                  <a:pt x="25472" y="78377"/>
                </a:moveTo>
                <a:cubicBezTo>
                  <a:pt x="17750" y="78377"/>
                  <a:pt x="10373" y="76072"/>
                  <a:pt x="4956" y="71462"/>
                </a:cubicBezTo>
                <a:lnTo>
                  <a:pt x="4956" y="64431"/>
                </a:lnTo>
                <a:cubicBezTo>
                  <a:pt x="10373" y="69732"/>
                  <a:pt x="18211" y="72269"/>
                  <a:pt x="25472" y="72269"/>
                </a:cubicBezTo>
                <a:cubicBezTo>
                  <a:pt x="38382" y="72269"/>
                  <a:pt x="45643" y="65583"/>
                  <a:pt x="45643" y="53020"/>
                </a:cubicBezTo>
                <a:lnTo>
                  <a:pt x="45643" y="39996"/>
                </a:lnTo>
                <a:cubicBezTo>
                  <a:pt x="42070" y="47603"/>
                  <a:pt x="34694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694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2443"/>
                </a:lnTo>
                <a:cubicBezTo>
                  <a:pt x="52098" y="69041"/>
                  <a:pt x="42300" y="78262"/>
                  <a:pt x="25472" y="78262"/>
                </a:cubicBezTo>
                <a:close/>
                <a:moveTo>
                  <a:pt x="26049" y="6109"/>
                </a:moveTo>
                <a:cubicBezTo>
                  <a:pt x="14638" y="6109"/>
                  <a:pt x="6685" y="14638"/>
                  <a:pt x="6685" y="26394"/>
                </a:cubicBezTo>
                <a:cubicBezTo>
                  <a:pt x="6685" y="38151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4"/>
                  <a:pt x="37460" y="6109"/>
                  <a:pt x="2604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40" name="Freeform: Shape 939">
            <a:extLst>
              <a:ext uri="{FF2B5EF4-FFF2-40B4-BE49-F238E27FC236}">
                <a16:creationId xmlns:a16="http://schemas.microsoft.com/office/drawing/2014/main" id="{30FEA034-61B7-4F24-AE9C-F7B56B985812}"/>
              </a:ext>
            </a:extLst>
          </p:cNvPr>
          <p:cNvSpPr/>
          <p:nvPr/>
        </p:nvSpPr>
        <p:spPr>
          <a:xfrm>
            <a:off x="4262448" y="6481328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4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0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39" y="68234"/>
                  <a:pt x="0" y="63509"/>
                  <a:pt x="0" y="50714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0"/>
                  <a:pt x="17289" y="62240"/>
                </a:cubicBezTo>
                <a:cubicBezTo>
                  <a:pt x="21208" y="62240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41" name="Freeform: Shape 940">
            <a:extLst>
              <a:ext uri="{FF2B5EF4-FFF2-40B4-BE49-F238E27FC236}">
                <a16:creationId xmlns:a16="http://schemas.microsoft.com/office/drawing/2014/main" id="{56FE81E0-3F53-4BD8-99BE-6FF866F4979B}"/>
              </a:ext>
            </a:extLst>
          </p:cNvPr>
          <p:cNvSpPr/>
          <p:nvPr/>
        </p:nvSpPr>
        <p:spPr>
          <a:xfrm>
            <a:off x="4302559" y="6470954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3 h 77916"/>
              <a:gd name="connsiteX5" fmla="*/ 25242 w 45412"/>
              <a:gd name="connsiteY5" fmla="*/ 26164 h 77916"/>
              <a:gd name="connsiteX6" fmla="*/ 45413 w 45412"/>
              <a:gd name="connsiteY6" fmla="*/ 48756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3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3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7" y="26164"/>
                  <a:pt x="45413" y="35616"/>
                  <a:pt x="45413" y="48756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42" name="Freeform: Shape 941">
            <a:extLst>
              <a:ext uri="{FF2B5EF4-FFF2-40B4-BE49-F238E27FC236}">
                <a16:creationId xmlns:a16="http://schemas.microsoft.com/office/drawing/2014/main" id="{574C8F84-5042-49B7-830B-9D50A47423C7}"/>
              </a:ext>
            </a:extLst>
          </p:cNvPr>
          <p:cNvSpPr/>
          <p:nvPr/>
        </p:nvSpPr>
        <p:spPr>
          <a:xfrm>
            <a:off x="4360650" y="6497003"/>
            <a:ext cx="52097" cy="52558"/>
          </a:xfrm>
          <a:custGeom>
            <a:avLst/>
            <a:gdLst>
              <a:gd name="connsiteX0" fmla="*/ 45643 w 52097"/>
              <a:gd name="connsiteY0" fmla="*/ 39996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9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6"/>
                </a:moveTo>
                <a:cubicBezTo>
                  <a:pt x="42070" y="47718"/>
                  <a:pt x="34694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4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43" name="Freeform: Shape 942">
            <a:extLst>
              <a:ext uri="{FF2B5EF4-FFF2-40B4-BE49-F238E27FC236}">
                <a16:creationId xmlns:a16="http://schemas.microsoft.com/office/drawing/2014/main" id="{68683EE7-8BBD-414C-8E3C-BCEBC4DADD5C}"/>
              </a:ext>
            </a:extLst>
          </p:cNvPr>
          <p:cNvSpPr/>
          <p:nvPr/>
        </p:nvSpPr>
        <p:spPr>
          <a:xfrm>
            <a:off x="4430152" y="6481328"/>
            <a:ext cx="29507" cy="68349"/>
          </a:xfrm>
          <a:custGeom>
            <a:avLst/>
            <a:gdLst>
              <a:gd name="connsiteX0" fmla="*/ 16598 w 29507"/>
              <a:gd name="connsiteY0" fmla="*/ 68234 h 68349"/>
              <a:gd name="connsiteX1" fmla="*/ 0 w 29507"/>
              <a:gd name="connsiteY1" fmla="*/ 50714 h 68349"/>
              <a:gd name="connsiteX2" fmla="*/ 0 w 29507"/>
              <a:gd name="connsiteY2" fmla="*/ 0 h 68349"/>
              <a:gd name="connsiteX3" fmla="*/ 6340 w 29507"/>
              <a:gd name="connsiteY3" fmla="*/ 0 h 68349"/>
              <a:gd name="connsiteX4" fmla="*/ 6340 w 29507"/>
              <a:gd name="connsiteY4" fmla="*/ 16598 h 68349"/>
              <a:gd name="connsiteX5" fmla="*/ 28700 w 29507"/>
              <a:gd name="connsiteY5" fmla="*/ 16598 h 68349"/>
              <a:gd name="connsiteX6" fmla="*/ 28700 w 29507"/>
              <a:gd name="connsiteY6" fmla="*/ 22591 h 68349"/>
              <a:gd name="connsiteX7" fmla="*/ 6340 w 29507"/>
              <a:gd name="connsiteY7" fmla="*/ 22591 h 68349"/>
              <a:gd name="connsiteX8" fmla="*/ 6340 w 29507"/>
              <a:gd name="connsiteY8" fmla="*/ 51291 h 68349"/>
              <a:gd name="connsiteX9" fmla="*/ 17289 w 29507"/>
              <a:gd name="connsiteY9" fmla="*/ 62240 h 68349"/>
              <a:gd name="connsiteX10" fmla="*/ 29507 w 29507"/>
              <a:gd name="connsiteY10" fmla="*/ 58437 h 68349"/>
              <a:gd name="connsiteX11" fmla="*/ 29507 w 29507"/>
              <a:gd name="connsiteY11" fmla="*/ 64661 h 68349"/>
              <a:gd name="connsiteX12" fmla="*/ 16598 w 29507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7" h="68349">
                <a:moveTo>
                  <a:pt x="16598" y="68234"/>
                </a:moveTo>
                <a:cubicBezTo>
                  <a:pt x="6340" y="68234"/>
                  <a:pt x="0" y="63509"/>
                  <a:pt x="0" y="50714"/>
                </a:cubicBezTo>
                <a:lnTo>
                  <a:pt x="0" y="0"/>
                </a:lnTo>
                <a:lnTo>
                  <a:pt x="6340" y="0"/>
                </a:lnTo>
                <a:lnTo>
                  <a:pt x="6340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40" y="22591"/>
                </a:lnTo>
                <a:lnTo>
                  <a:pt x="6340" y="51291"/>
                </a:lnTo>
                <a:cubicBezTo>
                  <a:pt x="6340" y="59013"/>
                  <a:pt x="10950" y="62240"/>
                  <a:pt x="17289" y="62240"/>
                </a:cubicBezTo>
                <a:cubicBezTo>
                  <a:pt x="21208" y="62240"/>
                  <a:pt x="25819" y="61088"/>
                  <a:pt x="29507" y="58437"/>
                </a:cubicBezTo>
                <a:lnTo>
                  <a:pt x="29507" y="64661"/>
                </a:lnTo>
                <a:cubicBezTo>
                  <a:pt x="25819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44" name="Freeform: Shape 943">
            <a:extLst>
              <a:ext uri="{FF2B5EF4-FFF2-40B4-BE49-F238E27FC236}">
                <a16:creationId xmlns:a16="http://schemas.microsoft.com/office/drawing/2014/main" id="{7EE01C7C-7F61-49A2-B94B-428CDB07FC5C}"/>
              </a:ext>
            </a:extLst>
          </p:cNvPr>
          <p:cNvSpPr/>
          <p:nvPr/>
        </p:nvSpPr>
        <p:spPr>
          <a:xfrm>
            <a:off x="4490779" y="6497003"/>
            <a:ext cx="52097" cy="78376"/>
          </a:xfrm>
          <a:custGeom>
            <a:avLst/>
            <a:gdLst>
              <a:gd name="connsiteX0" fmla="*/ 25472 w 52097"/>
              <a:gd name="connsiteY0" fmla="*/ 78377 h 78376"/>
              <a:gd name="connsiteX1" fmla="*/ 4956 w 52097"/>
              <a:gd name="connsiteY1" fmla="*/ 71462 h 78376"/>
              <a:gd name="connsiteX2" fmla="*/ 4956 w 52097"/>
              <a:gd name="connsiteY2" fmla="*/ 64431 h 78376"/>
              <a:gd name="connsiteX3" fmla="*/ 25472 w 52097"/>
              <a:gd name="connsiteY3" fmla="*/ 72269 h 78376"/>
              <a:gd name="connsiteX4" fmla="*/ 45643 w 52097"/>
              <a:gd name="connsiteY4" fmla="*/ 53020 h 78376"/>
              <a:gd name="connsiteX5" fmla="*/ 45643 w 52097"/>
              <a:gd name="connsiteY5" fmla="*/ 39996 h 78376"/>
              <a:gd name="connsiteX6" fmla="*/ 25472 w 52097"/>
              <a:gd name="connsiteY6" fmla="*/ 52559 h 78376"/>
              <a:gd name="connsiteX7" fmla="*/ 0 w 52097"/>
              <a:gd name="connsiteY7" fmla="*/ 26510 h 78376"/>
              <a:gd name="connsiteX8" fmla="*/ 25472 w 52097"/>
              <a:gd name="connsiteY8" fmla="*/ 0 h 78376"/>
              <a:gd name="connsiteX9" fmla="*/ 45643 w 52097"/>
              <a:gd name="connsiteY9" fmla="*/ 12679 h 78376"/>
              <a:gd name="connsiteX10" fmla="*/ 45643 w 52097"/>
              <a:gd name="connsiteY10" fmla="*/ 807 h 78376"/>
              <a:gd name="connsiteX11" fmla="*/ 52098 w 52097"/>
              <a:gd name="connsiteY11" fmla="*/ 807 h 78376"/>
              <a:gd name="connsiteX12" fmla="*/ 52098 w 52097"/>
              <a:gd name="connsiteY12" fmla="*/ 52443 h 78376"/>
              <a:gd name="connsiteX13" fmla="*/ 25472 w 52097"/>
              <a:gd name="connsiteY13" fmla="*/ 78262 h 78376"/>
              <a:gd name="connsiteX14" fmla="*/ 26049 w 52097"/>
              <a:gd name="connsiteY14" fmla="*/ 6109 h 78376"/>
              <a:gd name="connsiteX15" fmla="*/ 6685 w 52097"/>
              <a:gd name="connsiteY15" fmla="*/ 26394 h 78376"/>
              <a:gd name="connsiteX16" fmla="*/ 26049 w 52097"/>
              <a:gd name="connsiteY16" fmla="*/ 46565 h 78376"/>
              <a:gd name="connsiteX17" fmla="*/ 45643 w 52097"/>
              <a:gd name="connsiteY17" fmla="*/ 26394 h 78376"/>
              <a:gd name="connsiteX18" fmla="*/ 26049 w 52097"/>
              <a:gd name="connsiteY18" fmla="*/ 6109 h 7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097" h="78376">
                <a:moveTo>
                  <a:pt x="25472" y="78377"/>
                </a:moveTo>
                <a:cubicBezTo>
                  <a:pt x="17750" y="78377"/>
                  <a:pt x="10373" y="76072"/>
                  <a:pt x="4956" y="71462"/>
                </a:cubicBezTo>
                <a:lnTo>
                  <a:pt x="4956" y="64431"/>
                </a:lnTo>
                <a:cubicBezTo>
                  <a:pt x="10373" y="69732"/>
                  <a:pt x="18211" y="72269"/>
                  <a:pt x="25472" y="72269"/>
                </a:cubicBezTo>
                <a:cubicBezTo>
                  <a:pt x="38382" y="72269"/>
                  <a:pt x="45643" y="65583"/>
                  <a:pt x="45643" y="53020"/>
                </a:cubicBezTo>
                <a:lnTo>
                  <a:pt x="45643" y="39996"/>
                </a:lnTo>
                <a:cubicBezTo>
                  <a:pt x="42070" y="47603"/>
                  <a:pt x="34694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694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2443"/>
                </a:lnTo>
                <a:cubicBezTo>
                  <a:pt x="52098" y="69041"/>
                  <a:pt x="42301" y="78262"/>
                  <a:pt x="25472" y="78262"/>
                </a:cubicBezTo>
                <a:close/>
                <a:moveTo>
                  <a:pt x="26049" y="6109"/>
                </a:moveTo>
                <a:cubicBezTo>
                  <a:pt x="14638" y="6109"/>
                  <a:pt x="6685" y="14638"/>
                  <a:pt x="6685" y="26394"/>
                </a:cubicBezTo>
                <a:cubicBezTo>
                  <a:pt x="6685" y="38151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4"/>
                  <a:pt x="37460" y="6109"/>
                  <a:pt x="2604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45" name="Freeform: Shape 944">
            <a:extLst>
              <a:ext uri="{FF2B5EF4-FFF2-40B4-BE49-F238E27FC236}">
                <a16:creationId xmlns:a16="http://schemas.microsoft.com/office/drawing/2014/main" id="{6C9D86E8-DC24-42A0-865A-6F23788514AD}"/>
              </a:ext>
            </a:extLst>
          </p:cNvPr>
          <p:cNvSpPr/>
          <p:nvPr/>
        </p:nvSpPr>
        <p:spPr>
          <a:xfrm>
            <a:off x="4556939" y="6497119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1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1" y="28700"/>
                </a:lnTo>
                <a:cubicBezTo>
                  <a:pt x="7838" y="39189"/>
                  <a:pt x="15676" y="46565"/>
                  <a:pt x="27086" y="46565"/>
                </a:cubicBezTo>
                <a:cubicBezTo>
                  <a:pt x="33772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2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4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46" name="Freeform: Shape 945">
            <a:extLst>
              <a:ext uri="{FF2B5EF4-FFF2-40B4-BE49-F238E27FC236}">
                <a16:creationId xmlns:a16="http://schemas.microsoft.com/office/drawing/2014/main" id="{51325EFE-24A5-4E50-9D42-E24EA09B50B8}"/>
              </a:ext>
            </a:extLst>
          </p:cNvPr>
          <p:cNvSpPr/>
          <p:nvPr/>
        </p:nvSpPr>
        <p:spPr>
          <a:xfrm>
            <a:off x="4618834" y="6481328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4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0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39" y="68234"/>
                  <a:pt x="0" y="63509"/>
                  <a:pt x="0" y="50714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0"/>
                  <a:pt x="17289" y="62240"/>
                </a:cubicBezTo>
                <a:cubicBezTo>
                  <a:pt x="21208" y="62240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47" name="Freeform: Shape 946">
            <a:extLst>
              <a:ext uri="{FF2B5EF4-FFF2-40B4-BE49-F238E27FC236}">
                <a16:creationId xmlns:a16="http://schemas.microsoft.com/office/drawing/2014/main" id="{3D8FA39B-9149-4A2B-B26E-A08B6C05DEE5}"/>
              </a:ext>
            </a:extLst>
          </p:cNvPr>
          <p:cNvSpPr/>
          <p:nvPr/>
        </p:nvSpPr>
        <p:spPr>
          <a:xfrm>
            <a:off x="4654910" y="6497003"/>
            <a:ext cx="35846" cy="52558"/>
          </a:xfrm>
          <a:custGeom>
            <a:avLst/>
            <a:gdLst>
              <a:gd name="connsiteX0" fmla="*/ 17520 w 35846"/>
              <a:gd name="connsiteY0" fmla="*/ 47257 h 52558"/>
              <a:gd name="connsiteX1" fmla="*/ 29507 w 35846"/>
              <a:gd name="connsiteY1" fmla="*/ 38613 h 52558"/>
              <a:gd name="connsiteX2" fmla="*/ 23398 w 35846"/>
              <a:gd name="connsiteY2" fmla="*/ 31120 h 52558"/>
              <a:gd name="connsiteX3" fmla="*/ 10374 w 35846"/>
              <a:gd name="connsiteY3" fmla="*/ 26049 h 52558"/>
              <a:gd name="connsiteX4" fmla="*/ 1038 w 35846"/>
              <a:gd name="connsiteY4" fmla="*/ 13947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7 w 35846"/>
              <a:gd name="connsiteY8" fmla="*/ 5302 h 52558"/>
              <a:gd name="connsiteX9" fmla="*/ 7492 w 35846"/>
              <a:gd name="connsiteY9" fmla="*/ 13255 h 52558"/>
              <a:gd name="connsiteX10" fmla="*/ 13486 w 35846"/>
              <a:gd name="connsiteY10" fmla="*/ 20517 h 52558"/>
              <a:gd name="connsiteX11" fmla="*/ 26510 w 35846"/>
              <a:gd name="connsiteY11" fmla="*/ 25588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2 h 52558"/>
              <a:gd name="connsiteX15" fmla="*/ 0 w 35846"/>
              <a:gd name="connsiteY15" fmla="*/ 40110 h 52558"/>
              <a:gd name="connsiteX16" fmla="*/ 17520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20" y="47257"/>
                </a:moveTo>
                <a:cubicBezTo>
                  <a:pt x="24320" y="47257"/>
                  <a:pt x="29507" y="44260"/>
                  <a:pt x="29507" y="38613"/>
                </a:cubicBezTo>
                <a:cubicBezTo>
                  <a:pt x="29507" y="35385"/>
                  <a:pt x="27778" y="32850"/>
                  <a:pt x="23398" y="31120"/>
                </a:cubicBezTo>
                <a:lnTo>
                  <a:pt x="10374" y="26049"/>
                </a:lnTo>
                <a:cubicBezTo>
                  <a:pt x="4265" y="23513"/>
                  <a:pt x="1038" y="20055"/>
                  <a:pt x="1038" y="13947"/>
                </a:cubicBezTo>
                <a:cubicBezTo>
                  <a:pt x="1038" y="5302"/>
                  <a:pt x="8184" y="0"/>
                  <a:pt x="18211" y="0"/>
                </a:cubicBezTo>
                <a:cubicBezTo>
                  <a:pt x="24090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8"/>
                  <a:pt x="23629" y="5302"/>
                  <a:pt x="18327" y="5302"/>
                </a:cubicBezTo>
                <a:cubicBezTo>
                  <a:pt x="12103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6" y="20517"/>
                </a:cubicBezTo>
                <a:lnTo>
                  <a:pt x="26510" y="25588"/>
                </a:lnTo>
                <a:cubicBezTo>
                  <a:pt x="32965" y="28239"/>
                  <a:pt x="35846" y="32157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48" name="Freeform: Shape 947">
            <a:extLst>
              <a:ext uri="{FF2B5EF4-FFF2-40B4-BE49-F238E27FC236}">
                <a16:creationId xmlns:a16="http://schemas.microsoft.com/office/drawing/2014/main" id="{8AAE1089-D3EA-4459-90DA-DC600B25EDAB}"/>
              </a:ext>
            </a:extLst>
          </p:cNvPr>
          <p:cNvSpPr/>
          <p:nvPr/>
        </p:nvSpPr>
        <p:spPr>
          <a:xfrm>
            <a:off x="4728792" y="6497119"/>
            <a:ext cx="52097" cy="77570"/>
          </a:xfrm>
          <a:custGeom>
            <a:avLst/>
            <a:gdLst>
              <a:gd name="connsiteX0" fmla="*/ 6455 w 52097"/>
              <a:gd name="connsiteY0" fmla="*/ 39765 h 77570"/>
              <a:gd name="connsiteX1" fmla="*/ 6455 w 52097"/>
              <a:gd name="connsiteY1" fmla="*/ 77570 h 77570"/>
              <a:gd name="connsiteX2" fmla="*/ 0 w 52097"/>
              <a:gd name="connsiteY2" fmla="*/ 77570 h 77570"/>
              <a:gd name="connsiteX3" fmla="*/ 0 w 52097"/>
              <a:gd name="connsiteY3" fmla="*/ 807 h 77570"/>
              <a:gd name="connsiteX4" fmla="*/ 6455 w 52097"/>
              <a:gd name="connsiteY4" fmla="*/ 807 h 77570"/>
              <a:gd name="connsiteX5" fmla="*/ 6455 w 52097"/>
              <a:gd name="connsiteY5" fmla="*/ 12678 h 77570"/>
              <a:gd name="connsiteX6" fmla="*/ 26625 w 52097"/>
              <a:gd name="connsiteY6" fmla="*/ 0 h 77570"/>
              <a:gd name="connsiteX7" fmla="*/ 52098 w 52097"/>
              <a:gd name="connsiteY7" fmla="*/ 26164 h 77570"/>
              <a:gd name="connsiteX8" fmla="*/ 26625 w 52097"/>
              <a:gd name="connsiteY8" fmla="*/ 52559 h 77570"/>
              <a:gd name="connsiteX9" fmla="*/ 6455 w 52097"/>
              <a:gd name="connsiteY9" fmla="*/ 39880 h 77570"/>
              <a:gd name="connsiteX10" fmla="*/ 26049 w 52097"/>
              <a:gd name="connsiteY10" fmla="*/ 5994 h 77570"/>
              <a:gd name="connsiteX11" fmla="*/ 6455 w 52097"/>
              <a:gd name="connsiteY11" fmla="*/ 26164 h 77570"/>
              <a:gd name="connsiteX12" fmla="*/ 26049 w 52097"/>
              <a:gd name="connsiteY12" fmla="*/ 46450 h 77570"/>
              <a:gd name="connsiteX13" fmla="*/ 45413 w 52097"/>
              <a:gd name="connsiteY13" fmla="*/ 26164 h 77570"/>
              <a:gd name="connsiteX14" fmla="*/ 26049 w 52097"/>
              <a:gd name="connsiteY14" fmla="*/ 5994 h 7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7570">
                <a:moveTo>
                  <a:pt x="6455" y="39765"/>
                </a:moveTo>
                <a:lnTo>
                  <a:pt x="6455" y="77570"/>
                </a:lnTo>
                <a:lnTo>
                  <a:pt x="0" y="77570"/>
                </a:lnTo>
                <a:lnTo>
                  <a:pt x="0" y="807"/>
                </a:lnTo>
                <a:lnTo>
                  <a:pt x="6455" y="807"/>
                </a:lnTo>
                <a:lnTo>
                  <a:pt x="6455" y="12678"/>
                </a:lnTo>
                <a:cubicBezTo>
                  <a:pt x="10028" y="4956"/>
                  <a:pt x="17404" y="0"/>
                  <a:pt x="26625" y="0"/>
                </a:cubicBezTo>
                <a:cubicBezTo>
                  <a:pt x="41378" y="0"/>
                  <a:pt x="52098" y="11065"/>
                  <a:pt x="52098" y="26164"/>
                </a:cubicBezTo>
                <a:cubicBezTo>
                  <a:pt x="52098" y="41263"/>
                  <a:pt x="41378" y="52559"/>
                  <a:pt x="26625" y="52559"/>
                </a:cubicBezTo>
                <a:cubicBezTo>
                  <a:pt x="17289" y="52559"/>
                  <a:pt x="9913" y="47603"/>
                  <a:pt x="6455" y="39880"/>
                </a:cubicBezTo>
                <a:close/>
                <a:moveTo>
                  <a:pt x="26049" y="5994"/>
                </a:moveTo>
                <a:cubicBezTo>
                  <a:pt x="14638" y="5994"/>
                  <a:pt x="6455" y="14523"/>
                  <a:pt x="6455" y="26164"/>
                </a:cubicBezTo>
                <a:cubicBezTo>
                  <a:pt x="6455" y="37805"/>
                  <a:pt x="14638" y="46450"/>
                  <a:pt x="26049" y="46450"/>
                </a:cubicBezTo>
                <a:cubicBezTo>
                  <a:pt x="37460" y="46450"/>
                  <a:pt x="45413" y="37920"/>
                  <a:pt x="45413" y="26164"/>
                </a:cubicBezTo>
                <a:cubicBezTo>
                  <a:pt x="45413" y="14408"/>
                  <a:pt x="37460" y="5994"/>
                  <a:pt x="26049" y="59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49" name="Freeform: Shape 948">
            <a:extLst>
              <a:ext uri="{FF2B5EF4-FFF2-40B4-BE49-F238E27FC236}">
                <a16:creationId xmlns:a16="http://schemas.microsoft.com/office/drawing/2014/main" id="{1FA41696-AE4C-4C48-989E-402FFAB858F3}"/>
              </a:ext>
            </a:extLst>
          </p:cNvPr>
          <p:cNvSpPr/>
          <p:nvPr/>
        </p:nvSpPr>
        <p:spPr>
          <a:xfrm>
            <a:off x="4791263" y="6497003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3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80 h 52558"/>
              <a:gd name="connsiteX7" fmla="*/ 26279 w 52443"/>
              <a:gd name="connsiteY7" fmla="*/ 46565 h 52558"/>
              <a:gd name="connsiteX8" fmla="*/ 45758 w 52443"/>
              <a:gd name="connsiteY8" fmla="*/ 26280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3" y="10950"/>
                  <a:pt x="52443" y="26164"/>
                </a:cubicBezTo>
                <a:cubicBezTo>
                  <a:pt x="52443" y="41379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80"/>
                </a:cubicBezTo>
                <a:cubicBezTo>
                  <a:pt x="6685" y="37920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80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50" name="Freeform: Shape 949">
            <a:extLst>
              <a:ext uri="{FF2B5EF4-FFF2-40B4-BE49-F238E27FC236}">
                <a16:creationId xmlns:a16="http://schemas.microsoft.com/office/drawing/2014/main" id="{5EE1A1B6-0FE2-4442-ABD9-6062BDE801DE}"/>
              </a:ext>
            </a:extLst>
          </p:cNvPr>
          <p:cNvSpPr/>
          <p:nvPr/>
        </p:nvSpPr>
        <p:spPr>
          <a:xfrm>
            <a:off x="4853504" y="6497003"/>
            <a:ext cx="35846" cy="52558"/>
          </a:xfrm>
          <a:custGeom>
            <a:avLst/>
            <a:gdLst>
              <a:gd name="connsiteX0" fmla="*/ 17519 w 35846"/>
              <a:gd name="connsiteY0" fmla="*/ 47257 h 52558"/>
              <a:gd name="connsiteX1" fmla="*/ 29507 w 35846"/>
              <a:gd name="connsiteY1" fmla="*/ 38613 h 52558"/>
              <a:gd name="connsiteX2" fmla="*/ 23398 w 35846"/>
              <a:gd name="connsiteY2" fmla="*/ 31120 h 52558"/>
              <a:gd name="connsiteX3" fmla="*/ 10373 w 35846"/>
              <a:gd name="connsiteY3" fmla="*/ 26049 h 52558"/>
              <a:gd name="connsiteX4" fmla="*/ 1037 w 35846"/>
              <a:gd name="connsiteY4" fmla="*/ 13947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6 w 35846"/>
              <a:gd name="connsiteY8" fmla="*/ 5302 h 52558"/>
              <a:gd name="connsiteX9" fmla="*/ 7492 w 35846"/>
              <a:gd name="connsiteY9" fmla="*/ 13255 h 52558"/>
              <a:gd name="connsiteX10" fmla="*/ 13486 w 35846"/>
              <a:gd name="connsiteY10" fmla="*/ 20517 h 52558"/>
              <a:gd name="connsiteX11" fmla="*/ 26510 w 35846"/>
              <a:gd name="connsiteY11" fmla="*/ 25588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2 h 52558"/>
              <a:gd name="connsiteX15" fmla="*/ 0 w 35846"/>
              <a:gd name="connsiteY15" fmla="*/ 40110 h 52558"/>
              <a:gd name="connsiteX16" fmla="*/ 17519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19" y="47257"/>
                </a:moveTo>
                <a:cubicBezTo>
                  <a:pt x="24320" y="47257"/>
                  <a:pt x="29507" y="44260"/>
                  <a:pt x="29507" y="38613"/>
                </a:cubicBezTo>
                <a:cubicBezTo>
                  <a:pt x="29507" y="35385"/>
                  <a:pt x="27778" y="32850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5"/>
                  <a:pt x="1037" y="13947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8"/>
                  <a:pt x="23629" y="5302"/>
                  <a:pt x="18326" y="5302"/>
                </a:cubicBezTo>
                <a:cubicBezTo>
                  <a:pt x="12103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6" y="20517"/>
                </a:cubicBezTo>
                <a:lnTo>
                  <a:pt x="26510" y="25588"/>
                </a:lnTo>
                <a:cubicBezTo>
                  <a:pt x="32965" y="28239"/>
                  <a:pt x="35846" y="32157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19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51" name="Freeform: Shape 950">
            <a:extLst>
              <a:ext uri="{FF2B5EF4-FFF2-40B4-BE49-F238E27FC236}">
                <a16:creationId xmlns:a16="http://schemas.microsoft.com/office/drawing/2014/main" id="{A85081BF-4785-49AE-B9E8-421DAB0C6069}"/>
              </a:ext>
            </a:extLst>
          </p:cNvPr>
          <p:cNvSpPr/>
          <p:nvPr/>
        </p:nvSpPr>
        <p:spPr>
          <a:xfrm>
            <a:off x="4902029" y="6481328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4 h 68349"/>
              <a:gd name="connsiteX2" fmla="*/ 0 w 29506"/>
              <a:gd name="connsiteY2" fmla="*/ 0 h 68349"/>
              <a:gd name="connsiteX3" fmla="*/ 6340 w 29506"/>
              <a:gd name="connsiteY3" fmla="*/ 0 h 68349"/>
              <a:gd name="connsiteX4" fmla="*/ 6340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40 w 29506"/>
              <a:gd name="connsiteY7" fmla="*/ 22591 h 68349"/>
              <a:gd name="connsiteX8" fmla="*/ 6340 w 29506"/>
              <a:gd name="connsiteY8" fmla="*/ 51291 h 68349"/>
              <a:gd name="connsiteX9" fmla="*/ 17289 w 29506"/>
              <a:gd name="connsiteY9" fmla="*/ 62240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40" y="68234"/>
                  <a:pt x="0" y="63509"/>
                  <a:pt x="0" y="50714"/>
                </a:cubicBezTo>
                <a:lnTo>
                  <a:pt x="0" y="0"/>
                </a:lnTo>
                <a:lnTo>
                  <a:pt x="6340" y="0"/>
                </a:lnTo>
                <a:lnTo>
                  <a:pt x="6340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40" y="22591"/>
                </a:lnTo>
                <a:lnTo>
                  <a:pt x="6340" y="51291"/>
                </a:lnTo>
                <a:cubicBezTo>
                  <a:pt x="6340" y="59013"/>
                  <a:pt x="10950" y="62240"/>
                  <a:pt x="17289" y="62240"/>
                </a:cubicBezTo>
                <a:cubicBezTo>
                  <a:pt x="21208" y="62240"/>
                  <a:pt x="25819" y="61088"/>
                  <a:pt x="29507" y="58437"/>
                </a:cubicBezTo>
                <a:lnTo>
                  <a:pt x="29507" y="64661"/>
                </a:lnTo>
                <a:cubicBezTo>
                  <a:pt x="25819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52" name="Freeform: Shape 951">
            <a:extLst>
              <a:ext uri="{FF2B5EF4-FFF2-40B4-BE49-F238E27FC236}">
                <a16:creationId xmlns:a16="http://schemas.microsoft.com/office/drawing/2014/main" id="{6B3237F6-9019-4B31-909D-E806D370BE36}"/>
              </a:ext>
            </a:extLst>
          </p:cNvPr>
          <p:cNvSpPr/>
          <p:nvPr/>
        </p:nvSpPr>
        <p:spPr>
          <a:xfrm>
            <a:off x="4938221" y="6497119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53" name="Freeform: Shape 952">
            <a:extLst>
              <a:ext uri="{FF2B5EF4-FFF2-40B4-BE49-F238E27FC236}">
                <a16:creationId xmlns:a16="http://schemas.microsoft.com/office/drawing/2014/main" id="{10C735C9-7EC7-4FD4-B288-506E2D7AE71A}"/>
              </a:ext>
            </a:extLst>
          </p:cNvPr>
          <p:cNvSpPr/>
          <p:nvPr/>
        </p:nvSpPr>
        <p:spPr>
          <a:xfrm>
            <a:off x="4997695" y="6470839"/>
            <a:ext cx="52097" cy="78723"/>
          </a:xfrm>
          <a:custGeom>
            <a:avLst/>
            <a:gdLst>
              <a:gd name="connsiteX0" fmla="*/ 45643 w 52097"/>
              <a:gd name="connsiteY0" fmla="*/ 66160 h 78723"/>
              <a:gd name="connsiteX1" fmla="*/ 25472 w 52097"/>
              <a:gd name="connsiteY1" fmla="*/ 78723 h 78723"/>
              <a:gd name="connsiteX2" fmla="*/ 0 w 52097"/>
              <a:gd name="connsiteY2" fmla="*/ 52674 h 78723"/>
              <a:gd name="connsiteX3" fmla="*/ 25472 w 52097"/>
              <a:gd name="connsiteY3" fmla="*/ 26164 h 78723"/>
              <a:gd name="connsiteX4" fmla="*/ 45643 w 52097"/>
              <a:gd name="connsiteY4" fmla="*/ 38843 h 78723"/>
              <a:gd name="connsiteX5" fmla="*/ 45643 w 52097"/>
              <a:gd name="connsiteY5" fmla="*/ 0 h 78723"/>
              <a:gd name="connsiteX6" fmla="*/ 52098 w 52097"/>
              <a:gd name="connsiteY6" fmla="*/ 0 h 78723"/>
              <a:gd name="connsiteX7" fmla="*/ 52098 w 52097"/>
              <a:gd name="connsiteY7" fmla="*/ 77801 h 78723"/>
              <a:gd name="connsiteX8" fmla="*/ 45643 w 52097"/>
              <a:gd name="connsiteY8" fmla="*/ 77801 h 78723"/>
              <a:gd name="connsiteX9" fmla="*/ 45643 w 52097"/>
              <a:gd name="connsiteY9" fmla="*/ 66045 h 78723"/>
              <a:gd name="connsiteX10" fmla="*/ 6685 w 52097"/>
              <a:gd name="connsiteY10" fmla="*/ 52559 h 78723"/>
              <a:gd name="connsiteX11" fmla="*/ 26049 w 52097"/>
              <a:gd name="connsiteY11" fmla="*/ 72729 h 78723"/>
              <a:gd name="connsiteX12" fmla="*/ 45643 w 52097"/>
              <a:gd name="connsiteY12" fmla="*/ 52559 h 78723"/>
              <a:gd name="connsiteX13" fmla="*/ 26049 w 52097"/>
              <a:gd name="connsiteY13" fmla="*/ 32274 h 78723"/>
              <a:gd name="connsiteX14" fmla="*/ 6685 w 52097"/>
              <a:gd name="connsiteY14" fmla="*/ 52559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45643" y="66160"/>
                </a:moveTo>
                <a:cubicBezTo>
                  <a:pt x="42070" y="73767"/>
                  <a:pt x="34693" y="78723"/>
                  <a:pt x="25472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2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5"/>
                </a:lnTo>
                <a:close/>
                <a:moveTo>
                  <a:pt x="6685" y="52559"/>
                </a:moveTo>
                <a:cubicBezTo>
                  <a:pt x="6685" y="64200"/>
                  <a:pt x="14638" y="72729"/>
                  <a:pt x="26049" y="72729"/>
                </a:cubicBezTo>
                <a:cubicBezTo>
                  <a:pt x="37460" y="72729"/>
                  <a:pt x="45643" y="64200"/>
                  <a:pt x="45643" y="52559"/>
                </a:cubicBezTo>
                <a:cubicBezTo>
                  <a:pt x="45643" y="40918"/>
                  <a:pt x="37460" y="32274"/>
                  <a:pt x="26049" y="32274"/>
                </a:cubicBezTo>
                <a:cubicBezTo>
                  <a:pt x="14638" y="32274"/>
                  <a:pt x="6685" y="40803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54" name="Freeform: Shape 953">
            <a:extLst>
              <a:ext uri="{FF2B5EF4-FFF2-40B4-BE49-F238E27FC236}">
                <a16:creationId xmlns:a16="http://schemas.microsoft.com/office/drawing/2014/main" id="{EFF98DC0-6445-4A17-B5D2-4B925825F557}"/>
              </a:ext>
            </a:extLst>
          </p:cNvPr>
          <p:cNvSpPr/>
          <p:nvPr/>
        </p:nvSpPr>
        <p:spPr>
          <a:xfrm>
            <a:off x="5088290" y="6497003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80 h 52558"/>
              <a:gd name="connsiteX7" fmla="*/ 26279 w 52443"/>
              <a:gd name="connsiteY7" fmla="*/ 46565 h 52558"/>
              <a:gd name="connsiteX8" fmla="*/ 45758 w 52443"/>
              <a:gd name="connsiteY8" fmla="*/ 26280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9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80"/>
                </a:cubicBezTo>
                <a:cubicBezTo>
                  <a:pt x="6685" y="37920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80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55" name="Freeform: Shape 954">
            <a:extLst>
              <a:ext uri="{FF2B5EF4-FFF2-40B4-BE49-F238E27FC236}">
                <a16:creationId xmlns:a16="http://schemas.microsoft.com/office/drawing/2014/main" id="{A9153FC0-D6E4-44EC-AB5B-8225F0B04318}"/>
              </a:ext>
            </a:extLst>
          </p:cNvPr>
          <p:cNvSpPr/>
          <p:nvPr/>
        </p:nvSpPr>
        <p:spPr>
          <a:xfrm>
            <a:off x="5154910" y="6497119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3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56" name="Freeform: Shape 955">
            <a:extLst>
              <a:ext uri="{FF2B5EF4-FFF2-40B4-BE49-F238E27FC236}">
                <a16:creationId xmlns:a16="http://schemas.microsoft.com/office/drawing/2014/main" id="{7A2E9DDE-BE10-4A65-A742-31E3160D83A3}"/>
              </a:ext>
            </a:extLst>
          </p:cNvPr>
          <p:cNvSpPr/>
          <p:nvPr/>
        </p:nvSpPr>
        <p:spPr>
          <a:xfrm>
            <a:off x="5217266" y="6470954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57" name="Freeform: Shape 956">
            <a:extLst>
              <a:ext uri="{FF2B5EF4-FFF2-40B4-BE49-F238E27FC236}">
                <a16:creationId xmlns:a16="http://schemas.microsoft.com/office/drawing/2014/main" id="{DA0FA84B-6F2F-4733-AD45-C5907794A11D}"/>
              </a:ext>
            </a:extLst>
          </p:cNvPr>
          <p:cNvSpPr/>
          <p:nvPr/>
        </p:nvSpPr>
        <p:spPr>
          <a:xfrm>
            <a:off x="5240318" y="6477986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0 h 70654"/>
              <a:gd name="connsiteX7" fmla="*/ 1498 w 12332"/>
              <a:gd name="connsiteY7" fmla="*/ 19824 h 70654"/>
              <a:gd name="connsiteX8" fmla="*/ 8068 w 12332"/>
              <a:gd name="connsiteY8" fmla="*/ 19824 h 70654"/>
              <a:gd name="connsiteX9" fmla="*/ 8068 w 12332"/>
              <a:gd name="connsiteY9" fmla="*/ 70654 h 70654"/>
              <a:gd name="connsiteX10" fmla="*/ 1498 w 12332"/>
              <a:gd name="connsiteY10" fmla="*/ 70654 h 70654"/>
              <a:gd name="connsiteX11" fmla="*/ 1498 w 12332"/>
              <a:gd name="connsiteY11" fmla="*/ 19824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3" y="0"/>
                  <a:pt x="6455" y="345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3" y="9105"/>
                  <a:pt x="4380" y="9105"/>
                </a:cubicBezTo>
                <a:cubicBezTo>
                  <a:pt x="1844" y="9105"/>
                  <a:pt x="0" y="7031"/>
                  <a:pt x="0" y="4610"/>
                </a:cubicBezTo>
                <a:close/>
                <a:moveTo>
                  <a:pt x="1498" y="19824"/>
                </a:moveTo>
                <a:lnTo>
                  <a:pt x="8068" y="19824"/>
                </a:lnTo>
                <a:lnTo>
                  <a:pt x="8068" y="70654"/>
                </a:lnTo>
                <a:lnTo>
                  <a:pt x="1498" y="70654"/>
                </a:lnTo>
                <a:lnTo>
                  <a:pt x="1498" y="1982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58" name="Freeform: Shape 957">
            <a:extLst>
              <a:ext uri="{FF2B5EF4-FFF2-40B4-BE49-F238E27FC236}">
                <a16:creationId xmlns:a16="http://schemas.microsoft.com/office/drawing/2014/main" id="{795C00D0-073B-4273-B5F6-1A0B68CB5E80}"/>
              </a:ext>
            </a:extLst>
          </p:cNvPr>
          <p:cNvSpPr/>
          <p:nvPr/>
        </p:nvSpPr>
        <p:spPr>
          <a:xfrm>
            <a:off x="5266252" y="6497119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3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59" name="Freeform: Shape 958">
            <a:extLst>
              <a:ext uri="{FF2B5EF4-FFF2-40B4-BE49-F238E27FC236}">
                <a16:creationId xmlns:a16="http://schemas.microsoft.com/office/drawing/2014/main" id="{76B3BF60-3820-4B3E-B9D6-1BF545502636}"/>
              </a:ext>
            </a:extLst>
          </p:cNvPr>
          <p:cNvSpPr/>
          <p:nvPr/>
        </p:nvSpPr>
        <p:spPr>
          <a:xfrm>
            <a:off x="5324228" y="6497119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6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60" name="Freeform: Shape 959">
            <a:extLst>
              <a:ext uri="{FF2B5EF4-FFF2-40B4-BE49-F238E27FC236}">
                <a16:creationId xmlns:a16="http://schemas.microsoft.com/office/drawing/2014/main" id="{B11B6FB2-8101-46F9-9EAD-EA165F1F429C}"/>
              </a:ext>
            </a:extLst>
          </p:cNvPr>
          <p:cNvSpPr/>
          <p:nvPr/>
        </p:nvSpPr>
        <p:spPr>
          <a:xfrm>
            <a:off x="5407907" y="6497003"/>
            <a:ext cx="35845" cy="52558"/>
          </a:xfrm>
          <a:custGeom>
            <a:avLst/>
            <a:gdLst>
              <a:gd name="connsiteX0" fmla="*/ 17519 w 35845"/>
              <a:gd name="connsiteY0" fmla="*/ 47257 h 52558"/>
              <a:gd name="connsiteX1" fmla="*/ 29507 w 35845"/>
              <a:gd name="connsiteY1" fmla="*/ 38613 h 52558"/>
              <a:gd name="connsiteX2" fmla="*/ 23398 w 35845"/>
              <a:gd name="connsiteY2" fmla="*/ 31120 h 52558"/>
              <a:gd name="connsiteX3" fmla="*/ 10373 w 35845"/>
              <a:gd name="connsiteY3" fmla="*/ 26049 h 52558"/>
              <a:gd name="connsiteX4" fmla="*/ 1037 w 35845"/>
              <a:gd name="connsiteY4" fmla="*/ 13947 h 52558"/>
              <a:gd name="connsiteX5" fmla="*/ 18211 w 35845"/>
              <a:gd name="connsiteY5" fmla="*/ 0 h 52558"/>
              <a:gd name="connsiteX6" fmla="*/ 33656 w 35845"/>
              <a:gd name="connsiteY6" fmla="*/ 4841 h 52558"/>
              <a:gd name="connsiteX7" fmla="*/ 33656 w 35845"/>
              <a:gd name="connsiteY7" fmla="*/ 11641 h 52558"/>
              <a:gd name="connsiteX8" fmla="*/ 18326 w 35845"/>
              <a:gd name="connsiteY8" fmla="*/ 5302 h 52558"/>
              <a:gd name="connsiteX9" fmla="*/ 7492 w 35845"/>
              <a:gd name="connsiteY9" fmla="*/ 13255 h 52558"/>
              <a:gd name="connsiteX10" fmla="*/ 13485 w 35845"/>
              <a:gd name="connsiteY10" fmla="*/ 20517 h 52558"/>
              <a:gd name="connsiteX11" fmla="*/ 26510 w 35845"/>
              <a:gd name="connsiteY11" fmla="*/ 25588 h 52558"/>
              <a:gd name="connsiteX12" fmla="*/ 35846 w 35845"/>
              <a:gd name="connsiteY12" fmla="*/ 37460 h 52558"/>
              <a:gd name="connsiteX13" fmla="*/ 17404 w 35845"/>
              <a:gd name="connsiteY13" fmla="*/ 52559 h 52558"/>
              <a:gd name="connsiteX14" fmla="*/ 0 w 35845"/>
              <a:gd name="connsiteY14" fmla="*/ 47142 h 52558"/>
              <a:gd name="connsiteX15" fmla="*/ 0 w 35845"/>
              <a:gd name="connsiteY15" fmla="*/ 40110 h 52558"/>
              <a:gd name="connsiteX16" fmla="*/ 17519 w 35845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5" h="52558">
                <a:moveTo>
                  <a:pt x="17519" y="47257"/>
                </a:moveTo>
                <a:cubicBezTo>
                  <a:pt x="24320" y="47257"/>
                  <a:pt x="29507" y="44260"/>
                  <a:pt x="29507" y="38613"/>
                </a:cubicBezTo>
                <a:cubicBezTo>
                  <a:pt x="29507" y="35385"/>
                  <a:pt x="27778" y="32850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5"/>
                  <a:pt x="1037" y="13947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8"/>
                  <a:pt x="23628" y="5302"/>
                  <a:pt x="18326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5" y="20517"/>
                </a:cubicBezTo>
                <a:lnTo>
                  <a:pt x="26510" y="25588"/>
                </a:lnTo>
                <a:cubicBezTo>
                  <a:pt x="32964" y="28239"/>
                  <a:pt x="35846" y="32157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19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61" name="Freeform: Shape 960">
            <a:extLst>
              <a:ext uri="{FF2B5EF4-FFF2-40B4-BE49-F238E27FC236}">
                <a16:creationId xmlns:a16="http://schemas.microsoft.com/office/drawing/2014/main" id="{B63B39A3-53C6-4788-B5BB-B0D0E2981A7F}"/>
              </a:ext>
            </a:extLst>
          </p:cNvPr>
          <p:cNvSpPr/>
          <p:nvPr/>
        </p:nvSpPr>
        <p:spPr>
          <a:xfrm>
            <a:off x="5456432" y="6481328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4 h 68349"/>
              <a:gd name="connsiteX2" fmla="*/ 0 w 29506"/>
              <a:gd name="connsiteY2" fmla="*/ 0 h 68349"/>
              <a:gd name="connsiteX3" fmla="*/ 6340 w 29506"/>
              <a:gd name="connsiteY3" fmla="*/ 0 h 68349"/>
              <a:gd name="connsiteX4" fmla="*/ 6340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40 w 29506"/>
              <a:gd name="connsiteY7" fmla="*/ 22591 h 68349"/>
              <a:gd name="connsiteX8" fmla="*/ 6340 w 29506"/>
              <a:gd name="connsiteY8" fmla="*/ 51291 h 68349"/>
              <a:gd name="connsiteX9" fmla="*/ 17289 w 29506"/>
              <a:gd name="connsiteY9" fmla="*/ 62240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40" y="68234"/>
                  <a:pt x="0" y="63509"/>
                  <a:pt x="0" y="50714"/>
                </a:cubicBezTo>
                <a:lnTo>
                  <a:pt x="0" y="0"/>
                </a:lnTo>
                <a:lnTo>
                  <a:pt x="6340" y="0"/>
                </a:lnTo>
                <a:lnTo>
                  <a:pt x="6340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40" y="22591"/>
                </a:lnTo>
                <a:lnTo>
                  <a:pt x="6340" y="51291"/>
                </a:lnTo>
                <a:cubicBezTo>
                  <a:pt x="6340" y="59013"/>
                  <a:pt x="10950" y="62240"/>
                  <a:pt x="17289" y="62240"/>
                </a:cubicBezTo>
                <a:cubicBezTo>
                  <a:pt x="21208" y="62240"/>
                  <a:pt x="25819" y="61088"/>
                  <a:pt x="29507" y="58437"/>
                </a:cubicBezTo>
                <a:lnTo>
                  <a:pt x="29507" y="64661"/>
                </a:lnTo>
                <a:cubicBezTo>
                  <a:pt x="25819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62" name="Freeform: Shape 961">
            <a:extLst>
              <a:ext uri="{FF2B5EF4-FFF2-40B4-BE49-F238E27FC236}">
                <a16:creationId xmlns:a16="http://schemas.microsoft.com/office/drawing/2014/main" id="{08903400-0C8F-45CC-BA24-52288196D99A}"/>
              </a:ext>
            </a:extLst>
          </p:cNvPr>
          <p:cNvSpPr/>
          <p:nvPr/>
        </p:nvSpPr>
        <p:spPr>
          <a:xfrm>
            <a:off x="5492739" y="6497003"/>
            <a:ext cx="52097" cy="52558"/>
          </a:xfrm>
          <a:custGeom>
            <a:avLst/>
            <a:gdLst>
              <a:gd name="connsiteX0" fmla="*/ 45643 w 52097"/>
              <a:gd name="connsiteY0" fmla="*/ 39996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9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6"/>
                </a:moveTo>
                <a:cubicBezTo>
                  <a:pt x="42070" y="47718"/>
                  <a:pt x="34694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4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63" name="Freeform: Shape 962">
            <a:extLst>
              <a:ext uri="{FF2B5EF4-FFF2-40B4-BE49-F238E27FC236}">
                <a16:creationId xmlns:a16="http://schemas.microsoft.com/office/drawing/2014/main" id="{045AE43F-64E8-495F-982C-FBBBD4260A19}"/>
              </a:ext>
            </a:extLst>
          </p:cNvPr>
          <p:cNvSpPr/>
          <p:nvPr/>
        </p:nvSpPr>
        <p:spPr>
          <a:xfrm>
            <a:off x="5555210" y="6497925"/>
            <a:ext cx="50253" cy="76763"/>
          </a:xfrm>
          <a:custGeom>
            <a:avLst/>
            <a:gdLst>
              <a:gd name="connsiteX0" fmla="*/ 13024 w 50253"/>
              <a:gd name="connsiteY0" fmla="*/ 76763 h 76763"/>
              <a:gd name="connsiteX1" fmla="*/ 6339 w 50253"/>
              <a:gd name="connsiteY1" fmla="*/ 76763 h 76763"/>
              <a:gd name="connsiteX2" fmla="*/ 22476 w 50253"/>
              <a:gd name="connsiteY2" fmla="*/ 43338 h 76763"/>
              <a:gd name="connsiteX3" fmla="*/ 0 w 50253"/>
              <a:gd name="connsiteY3" fmla="*/ 0 h 76763"/>
              <a:gd name="connsiteX4" fmla="*/ 7607 w 50253"/>
              <a:gd name="connsiteY4" fmla="*/ 0 h 76763"/>
              <a:gd name="connsiteX5" fmla="*/ 26049 w 50253"/>
              <a:gd name="connsiteY5" fmla="*/ 36077 h 76763"/>
              <a:gd name="connsiteX6" fmla="*/ 43568 w 50253"/>
              <a:gd name="connsiteY6" fmla="*/ 0 h 76763"/>
              <a:gd name="connsiteX7" fmla="*/ 50253 w 50253"/>
              <a:gd name="connsiteY7" fmla="*/ 0 h 76763"/>
              <a:gd name="connsiteX8" fmla="*/ 13140 w 50253"/>
              <a:gd name="connsiteY8" fmla="*/ 76763 h 7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53" h="76763">
                <a:moveTo>
                  <a:pt x="13024" y="76763"/>
                </a:moveTo>
                <a:lnTo>
                  <a:pt x="6339" y="76763"/>
                </a:lnTo>
                <a:lnTo>
                  <a:pt x="22476" y="43338"/>
                </a:lnTo>
                <a:lnTo>
                  <a:pt x="0" y="0"/>
                </a:lnTo>
                <a:lnTo>
                  <a:pt x="7607" y="0"/>
                </a:lnTo>
                <a:lnTo>
                  <a:pt x="26049" y="36077"/>
                </a:lnTo>
                <a:lnTo>
                  <a:pt x="43568" y="0"/>
                </a:lnTo>
                <a:lnTo>
                  <a:pt x="50253" y="0"/>
                </a:lnTo>
                <a:lnTo>
                  <a:pt x="13140" y="76763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64" name="Freeform: Shape 963">
            <a:extLst>
              <a:ext uri="{FF2B5EF4-FFF2-40B4-BE49-F238E27FC236}">
                <a16:creationId xmlns:a16="http://schemas.microsoft.com/office/drawing/2014/main" id="{706CA8F9-425C-4EF2-97F2-1BC61A57E28C}"/>
              </a:ext>
            </a:extLst>
          </p:cNvPr>
          <p:cNvSpPr/>
          <p:nvPr/>
        </p:nvSpPr>
        <p:spPr>
          <a:xfrm>
            <a:off x="5636123" y="6497003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80 h 52558"/>
              <a:gd name="connsiteX7" fmla="*/ 26279 w 52443"/>
              <a:gd name="connsiteY7" fmla="*/ 46565 h 52558"/>
              <a:gd name="connsiteX8" fmla="*/ 45758 w 52443"/>
              <a:gd name="connsiteY8" fmla="*/ 26280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9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80"/>
                </a:cubicBezTo>
                <a:cubicBezTo>
                  <a:pt x="6685" y="37920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80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65" name="Freeform: Shape 964">
            <a:extLst>
              <a:ext uri="{FF2B5EF4-FFF2-40B4-BE49-F238E27FC236}">
                <a16:creationId xmlns:a16="http://schemas.microsoft.com/office/drawing/2014/main" id="{75E332CF-0181-4D7B-9E5F-C1C2E5D4822C}"/>
              </a:ext>
            </a:extLst>
          </p:cNvPr>
          <p:cNvSpPr/>
          <p:nvPr/>
        </p:nvSpPr>
        <p:spPr>
          <a:xfrm>
            <a:off x="5702743" y="6497119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3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66" name="Freeform: Shape 965">
            <a:extLst>
              <a:ext uri="{FF2B5EF4-FFF2-40B4-BE49-F238E27FC236}">
                <a16:creationId xmlns:a16="http://schemas.microsoft.com/office/drawing/2014/main" id="{B3B7C124-DC53-47BB-9F8D-5F1A863B3E0E}"/>
              </a:ext>
            </a:extLst>
          </p:cNvPr>
          <p:cNvSpPr/>
          <p:nvPr/>
        </p:nvSpPr>
        <p:spPr>
          <a:xfrm>
            <a:off x="5765099" y="6470954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67" name="Freeform: Shape 966">
            <a:extLst>
              <a:ext uri="{FF2B5EF4-FFF2-40B4-BE49-F238E27FC236}">
                <a16:creationId xmlns:a16="http://schemas.microsoft.com/office/drawing/2014/main" id="{FDE8FFC3-AA7D-4935-8BD9-DB8786B38F8C}"/>
              </a:ext>
            </a:extLst>
          </p:cNvPr>
          <p:cNvSpPr/>
          <p:nvPr/>
        </p:nvSpPr>
        <p:spPr>
          <a:xfrm>
            <a:off x="5788036" y="6477986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6 w 12332"/>
              <a:gd name="connsiteY2" fmla="*/ 922 h 70654"/>
              <a:gd name="connsiteX3" fmla="*/ 12333 w 12332"/>
              <a:gd name="connsiteY3" fmla="*/ 4495 h 70654"/>
              <a:gd name="connsiteX4" fmla="*/ 7376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0 h 70654"/>
              <a:gd name="connsiteX7" fmla="*/ 1498 w 12332"/>
              <a:gd name="connsiteY7" fmla="*/ 19824 h 70654"/>
              <a:gd name="connsiteX8" fmla="*/ 8068 w 12332"/>
              <a:gd name="connsiteY8" fmla="*/ 19824 h 70654"/>
              <a:gd name="connsiteX9" fmla="*/ 8068 w 12332"/>
              <a:gd name="connsiteY9" fmla="*/ 70654 h 70654"/>
              <a:gd name="connsiteX10" fmla="*/ 1498 w 12332"/>
              <a:gd name="connsiteY10" fmla="*/ 70654 h 70654"/>
              <a:gd name="connsiteX11" fmla="*/ 1498 w 12332"/>
              <a:gd name="connsiteY11" fmla="*/ 19824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5"/>
                  <a:pt x="7376" y="922"/>
                </a:cubicBezTo>
                <a:lnTo>
                  <a:pt x="12333" y="4495"/>
                </a:lnTo>
                <a:lnTo>
                  <a:pt x="7376" y="8068"/>
                </a:lnTo>
                <a:cubicBezTo>
                  <a:pt x="6455" y="8645"/>
                  <a:pt x="5532" y="9105"/>
                  <a:pt x="4380" y="9105"/>
                </a:cubicBezTo>
                <a:cubicBezTo>
                  <a:pt x="1844" y="9105"/>
                  <a:pt x="0" y="7031"/>
                  <a:pt x="0" y="4610"/>
                </a:cubicBezTo>
                <a:close/>
                <a:moveTo>
                  <a:pt x="1498" y="19824"/>
                </a:moveTo>
                <a:lnTo>
                  <a:pt x="8068" y="19824"/>
                </a:lnTo>
                <a:lnTo>
                  <a:pt x="8068" y="70654"/>
                </a:lnTo>
                <a:lnTo>
                  <a:pt x="1498" y="70654"/>
                </a:lnTo>
                <a:lnTo>
                  <a:pt x="1498" y="1982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68" name="Freeform: Shape 967">
            <a:extLst>
              <a:ext uri="{FF2B5EF4-FFF2-40B4-BE49-F238E27FC236}">
                <a16:creationId xmlns:a16="http://schemas.microsoft.com/office/drawing/2014/main" id="{E447D0C2-6E2A-41F5-A1B9-227A23251841}"/>
              </a:ext>
            </a:extLst>
          </p:cNvPr>
          <p:cNvSpPr/>
          <p:nvPr/>
        </p:nvSpPr>
        <p:spPr>
          <a:xfrm>
            <a:off x="5814085" y="6497119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3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69" name="Freeform: Shape 968">
            <a:extLst>
              <a:ext uri="{FF2B5EF4-FFF2-40B4-BE49-F238E27FC236}">
                <a16:creationId xmlns:a16="http://schemas.microsoft.com/office/drawing/2014/main" id="{E3A7CFF2-D58B-4201-925A-E39DA1606431}"/>
              </a:ext>
            </a:extLst>
          </p:cNvPr>
          <p:cNvSpPr/>
          <p:nvPr/>
        </p:nvSpPr>
        <p:spPr>
          <a:xfrm>
            <a:off x="5872061" y="6497119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6" y="46565"/>
                  <a:pt x="27086" y="46565"/>
                </a:cubicBezTo>
                <a:cubicBezTo>
                  <a:pt x="33772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2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70" name="Freeform: Shape 969">
            <a:extLst>
              <a:ext uri="{FF2B5EF4-FFF2-40B4-BE49-F238E27FC236}">
                <a16:creationId xmlns:a16="http://schemas.microsoft.com/office/drawing/2014/main" id="{42B98E0D-64C8-4487-9AA0-AF72436EA1F0}"/>
              </a:ext>
            </a:extLst>
          </p:cNvPr>
          <p:cNvSpPr/>
          <p:nvPr/>
        </p:nvSpPr>
        <p:spPr>
          <a:xfrm>
            <a:off x="5959774" y="6470147"/>
            <a:ext cx="29275" cy="78607"/>
          </a:xfrm>
          <a:custGeom>
            <a:avLst/>
            <a:gdLst>
              <a:gd name="connsiteX0" fmla="*/ 6455 w 29275"/>
              <a:gd name="connsiteY0" fmla="*/ 33772 h 78607"/>
              <a:gd name="connsiteX1" fmla="*/ 6455 w 29275"/>
              <a:gd name="connsiteY1" fmla="*/ 78608 h 78607"/>
              <a:gd name="connsiteX2" fmla="*/ 0 w 29275"/>
              <a:gd name="connsiteY2" fmla="*/ 78608 h 78607"/>
              <a:gd name="connsiteX3" fmla="*/ 0 w 29275"/>
              <a:gd name="connsiteY3" fmla="*/ 17289 h 78607"/>
              <a:gd name="connsiteX4" fmla="*/ 16943 w 29275"/>
              <a:gd name="connsiteY4" fmla="*/ 0 h 78607"/>
              <a:gd name="connsiteX5" fmla="*/ 29276 w 29275"/>
              <a:gd name="connsiteY5" fmla="*/ 3804 h 78607"/>
              <a:gd name="connsiteX6" fmla="*/ 29276 w 29275"/>
              <a:gd name="connsiteY6" fmla="*/ 10258 h 78607"/>
              <a:gd name="connsiteX7" fmla="*/ 17289 w 29275"/>
              <a:gd name="connsiteY7" fmla="*/ 6109 h 78607"/>
              <a:gd name="connsiteX8" fmla="*/ 6339 w 29275"/>
              <a:gd name="connsiteY8" fmla="*/ 17059 h 78607"/>
              <a:gd name="connsiteX9" fmla="*/ 6339 w 29275"/>
              <a:gd name="connsiteY9" fmla="*/ 27894 h 78607"/>
              <a:gd name="connsiteX10" fmla="*/ 27432 w 29275"/>
              <a:gd name="connsiteY10" fmla="*/ 27894 h 78607"/>
              <a:gd name="connsiteX11" fmla="*/ 27432 w 29275"/>
              <a:gd name="connsiteY11" fmla="*/ 33887 h 78607"/>
              <a:gd name="connsiteX12" fmla="*/ 6339 w 29275"/>
              <a:gd name="connsiteY12" fmla="*/ 33887 h 7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275" h="78607">
                <a:moveTo>
                  <a:pt x="6455" y="33772"/>
                </a:moveTo>
                <a:lnTo>
                  <a:pt x="6455" y="78608"/>
                </a:lnTo>
                <a:lnTo>
                  <a:pt x="0" y="78608"/>
                </a:lnTo>
                <a:lnTo>
                  <a:pt x="0" y="17289"/>
                </a:lnTo>
                <a:cubicBezTo>
                  <a:pt x="0" y="7261"/>
                  <a:pt x="6455" y="0"/>
                  <a:pt x="16943" y="0"/>
                </a:cubicBezTo>
                <a:cubicBezTo>
                  <a:pt x="21323" y="0"/>
                  <a:pt x="25357" y="922"/>
                  <a:pt x="29276" y="3804"/>
                </a:cubicBezTo>
                <a:lnTo>
                  <a:pt x="29276" y="10258"/>
                </a:lnTo>
                <a:cubicBezTo>
                  <a:pt x="25587" y="7146"/>
                  <a:pt x="21554" y="6109"/>
                  <a:pt x="17289" y="6109"/>
                </a:cubicBezTo>
                <a:cubicBezTo>
                  <a:pt x="10604" y="6109"/>
                  <a:pt x="6339" y="10720"/>
                  <a:pt x="6339" y="17059"/>
                </a:cubicBezTo>
                <a:lnTo>
                  <a:pt x="6339" y="27894"/>
                </a:lnTo>
                <a:lnTo>
                  <a:pt x="27432" y="27894"/>
                </a:lnTo>
                <a:lnTo>
                  <a:pt x="27432" y="33887"/>
                </a:lnTo>
                <a:lnTo>
                  <a:pt x="6339" y="3388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71" name="Freeform: Shape 970">
            <a:extLst>
              <a:ext uri="{FF2B5EF4-FFF2-40B4-BE49-F238E27FC236}">
                <a16:creationId xmlns:a16="http://schemas.microsoft.com/office/drawing/2014/main" id="{6DF2BFF3-E4E2-43B4-B70F-B453293384BA}"/>
              </a:ext>
            </a:extLst>
          </p:cNvPr>
          <p:cNvSpPr/>
          <p:nvPr/>
        </p:nvSpPr>
        <p:spPr>
          <a:xfrm>
            <a:off x="5992393" y="6497003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4 w 52443"/>
              <a:gd name="connsiteY1" fmla="*/ 0 h 52558"/>
              <a:gd name="connsiteX2" fmla="*/ 52443 w 52443"/>
              <a:gd name="connsiteY2" fmla="*/ 26164 h 52558"/>
              <a:gd name="connsiteX3" fmla="*/ 26394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80 h 52558"/>
              <a:gd name="connsiteX7" fmla="*/ 26279 w 52443"/>
              <a:gd name="connsiteY7" fmla="*/ 46565 h 52558"/>
              <a:gd name="connsiteX8" fmla="*/ 45758 w 52443"/>
              <a:gd name="connsiteY8" fmla="*/ 26280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49" y="0"/>
                  <a:pt x="26394" y="0"/>
                </a:cubicBezTo>
                <a:cubicBezTo>
                  <a:pt x="41840" y="0"/>
                  <a:pt x="52443" y="10950"/>
                  <a:pt x="52443" y="26164"/>
                </a:cubicBezTo>
                <a:cubicBezTo>
                  <a:pt x="52443" y="41379"/>
                  <a:pt x="41609" y="52559"/>
                  <a:pt x="26394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80"/>
                </a:cubicBezTo>
                <a:cubicBezTo>
                  <a:pt x="6685" y="37920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80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72" name="Freeform: Shape 971">
            <a:extLst>
              <a:ext uri="{FF2B5EF4-FFF2-40B4-BE49-F238E27FC236}">
                <a16:creationId xmlns:a16="http://schemas.microsoft.com/office/drawing/2014/main" id="{31695049-CB86-4AF4-832A-D1C885AD9411}"/>
              </a:ext>
            </a:extLst>
          </p:cNvPr>
          <p:cNvSpPr/>
          <p:nvPr/>
        </p:nvSpPr>
        <p:spPr>
          <a:xfrm>
            <a:off x="6058898" y="6497003"/>
            <a:ext cx="25588" cy="51751"/>
          </a:xfrm>
          <a:custGeom>
            <a:avLst/>
            <a:gdLst>
              <a:gd name="connsiteX0" fmla="*/ 6455 w 25588"/>
              <a:gd name="connsiteY0" fmla="*/ 51752 h 51751"/>
              <a:gd name="connsiteX1" fmla="*/ 0 w 25588"/>
              <a:gd name="connsiteY1" fmla="*/ 51752 h 51751"/>
              <a:gd name="connsiteX2" fmla="*/ 0 w 25588"/>
              <a:gd name="connsiteY2" fmla="*/ 922 h 51751"/>
              <a:gd name="connsiteX3" fmla="*/ 6455 w 25588"/>
              <a:gd name="connsiteY3" fmla="*/ 922 h 51751"/>
              <a:gd name="connsiteX4" fmla="*/ 6455 w 25588"/>
              <a:gd name="connsiteY4" fmla="*/ 13947 h 51751"/>
              <a:gd name="connsiteX5" fmla="*/ 25588 w 25588"/>
              <a:gd name="connsiteY5" fmla="*/ 0 h 51751"/>
              <a:gd name="connsiteX6" fmla="*/ 25588 w 25588"/>
              <a:gd name="connsiteY6" fmla="*/ 7261 h 51751"/>
              <a:gd name="connsiteX7" fmla="*/ 6455 w 25588"/>
              <a:gd name="connsiteY7" fmla="*/ 27201 h 51751"/>
              <a:gd name="connsiteX8" fmla="*/ 6455 w 25588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8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7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2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73" name="Freeform: Shape 972">
            <a:extLst>
              <a:ext uri="{FF2B5EF4-FFF2-40B4-BE49-F238E27FC236}">
                <a16:creationId xmlns:a16="http://schemas.microsoft.com/office/drawing/2014/main" id="{96B799A0-8CDA-4FFC-A75E-853D0BF2D166}"/>
              </a:ext>
            </a:extLst>
          </p:cNvPr>
          <p:cNvSpPr/>
          <p:nvPr/>
        </p:nvSpPr>
        <p:spPr>
          <a:xfrm>
            <a:off x="6089788" y="6497119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1 w 49216"/>
              <a:gd name="connsiteY4" fmla="*/ 28700 h 52443"/>
              <a:gd name="connsiteX5" fmla="*/ 27087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7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1" y="28700"/>
                </a:lnTo>
                <a:cubicBezTo>
                  <a:pt x="7838" y="39189"/>
                  <a:pt x="15676" y="46565"/>
                  <a:pt x="27087" y="46565"/>
                </a:cubicBezTo>
                <a:cubicBezTo>
                  <a:pt x="33772" y="46565"/>
                  <a:pt x="40227" y="44490"/>
                  <a:pt x="45643" y="40341"/>
                </a:cubicBezTo>
                <a:lnTo>
                  <a:pt x="45643" y="46680"/>
                </a:lnTo>
                <a:cubicBezTo>
                  <a:pt x="40227" y="50600"/>
                  <a:pt x="33772" y="52443"/>
                  <a:pt x="27087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4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74" name="Freeform: Shape 973">
            <a:extLst>
              <a:ext uri="{FF2B5EF4-FFF2-40B4-BE49-F238E27FC236}">
                <a16:creationId xmlns:a16="http://schemas.microsoft.com/office/drawing/2014/main" id="{276ABE78-EA32-445D-ADDD-8F98DA069119}"/>
              </a:ext>
            </a:extLst>
          </p:cNvPr>
          <p:cNvSpPr/>
          <p:nvPr/>
        </p:nvSpPr>
        <p:spPr>
          <a:xfrm>
            <a:off x="6145344" y="6497810"/>
            <a:ext cx="50945" cy="52443"/>
          </a:xfrm>
          <a:custGeom>
            <a:avLst/>
            <a:gdLst>
              <a:gd name="connsiteX0" fmla="*/ 25473 w 50945"/>
              <a:gd name="connsiteY0" fmla="*/ 52443 h 52443"/>
              <a:gd name="connsiteX1" fmla="*/ 0 w 50945"/>
              <a:gd name="connsiteY1" fmla="*/ 0 h 52443"/>
              <a:gd name="connsiteX2" fmla="*/ 7492 w 50945"/>
              <a:gd name="connsiteY2" fmla="*/ 0 h 52443"/>
              <a:gd name="connsiteX3" fmla="*/ 25818 w 50945"/>
              <a:gd name="connsiteY3" fmla="*/ 38843 h 52443"/>
              <a:gd name="connsiteX4" fmla="*/ 44030 w 50945"/>
              <a:gd name="connsiteY4" fmla="*/ 0 h 52443"/>
              <a:gd name="connsiteX5" fmla="*/ 50946 w 50945"/>
              <a:gd name="connsiteY5" fmla="*/ 0 h 52443"/>
              <a:gd name="connsiteX6" fmla="*/ 25473 w 50945"/>
              <a:gd name="connsiteY6" fmla="*/ 52443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45" h="52443">
                <a:moveTo>
                  <a:pt x="25473" y="52443"/>
                </a:moveTo>
                <a:lnTo>
                  <a:pt x="0" y="0"/>
                </a:lnTo>
                <a:lnTo>
                  <a:pt x="7492" y="0"/>
                </a:lnTo>
                <a:lnTo>
                  <a:pt x="25818" y="38843"/>
                </a:lnTo>
                <a:lnTo>
                  <a:pt x="44030" y="0"/>
                </a:lnTo>
                <a:lnTo>
                  <a:pt x="50946" y="0"/>
                </a:lnTo>
                <a:lnTo>
                  <a:pt x="25473" y="52443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75" name="Freeform: Shape 974">
            <a:extLst>
              <a:ext uri="{FF2B5EF4-FFF2-40B4-BE49-F238E27FC236}">
                <a16:creationId xmlns:a16="http://schemas.microsoft.com/office/drawing/2014/main" id="{40537CB3-1BE1-4AB6-8157-76FB918E9F76}"/>
              </a:ext>
            </a:extLst>
          </p:cNvPr>
          <p:cNvSpPr/>
          <p:nvPr/>
        </p:nvSpPr>
        <p:spPr>
          <a:xfrm>
            <a:off x="6202628" y="6497119"/>
            <a:ext cx="49215" cy="52443"/>
          </a:xfrm>
          <a:custGeom>
            <a:avLst/>
            <a:gdLst>
              <a:gd name="connsiteX0" fmla="*/ 115 w 49215"/>
              <a:gd name="connsiteY0" fmla="*/ 26510 h 52443"/>
              <a:gd name="connsiteX1" fmla="*/ 25127 w 49215"/>
              <a:gd name="connsiteY1" fmla="*/ 0 h 52443"/>
              <a:gd name="connsiteX2" fmla="*/ 49216 w 49215"/>
              <a:gd name="connsiteY2" fmla="*/ 25587 h 52443"/>
              <a:gd name="connsiteX3" fmla="*/ 48986 w 49215"/>
              <a:gd name="connsiteY3" fmla="*/ 28700 h 52443"/>
              <a:gd name="connsiteX4" fmla="*/ 6800 w 49215"/>
              <a:gd name="connsiteY4" fmla="*/ 28700 h 52443"/>
              <a:gd name="connsiteX5" fmla="*/ 27086 w 49215"/>
              <a:gd name="connsiteY5" fmla="*/ 46565 h 52443"/>
              <a:gd name="connsiteX6" fmla="*/ 45643 w 49215"/>
              <a:gd name="connsiteY6" fmla="*/ 40341 h 52443"/>
              <a:gd name="connsiteX7" fmla="*/ 45643 w 49215"/>
              <a:gd name="connsiteY7" fmla="*/ 46680 h 52443"/>
              <a:gd name="connsiteX8" fmla="*/ 27086 w 49215"/>
              <a:gd name="connsiteY8" fmla="*/ 52443 h 52443"/>
              <a:gd name="connsiteX9" fmla="*/ 0 w 49215"/>
              <a:gd name="connsiteY9" fmla="*/ 26510 h 52443"/>
              <a:gd name="connsiteX10" fmla="*/ 42416 w 49215"/>
              <a:gd name="connsiteY10" fmla="*/ 23398 h 52443"/>
              <a:gd name="connsiteX11" fmla="*/ 25127 w 49215"/>
              <a:gd name="connsiteY11" fmla="*/ 5878 h 52443"/>
              <a:gd name="connsiteX12" fmla="*/ 6915 w 49215"/>
              <a:gd name="connsiteY12" fmla="*/ 23398 h 52443"/>
              <a:gd name="connsiteX13" fmla="*/ 42416 w 49215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5" h="52443">
                <a:moveTo>
                  <a:pt x="115" y="26510"/>
                </a:moveTo>
                <a:cubicBezTo>
                  <a:pt x="115" y="11411"/>
                  <a:pt x="9681" y="0"/>
                  <a:pt x="25127" y="0"/>
                </a:cubicBezTo>
                <a:cubicBezTo>
                  <a:pt x="40571" y="0"/>
                  <a:pt x="49216" y="10950"/>
                  <a:pt x="49216" y="25587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5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76" name="Freeform: Shape 975">
            <a:extLst>
              <a:ext uri="{FF2B5EF4-FFF2-40B4-BE49-F238E27FC236}">
                <a16:creationId xmlns:a16="http://schemas.microsoft.com/office/drawing/2014/main" id="{202E34F6-EE55-4318-85E6-D6FCE5A2BA81}"/>
              </a:ext>
            </a:extLst>
          </p:cNvPr>
          <p:cNvSpPr/>
          <p:nvPr/>
        </p:nvSpPr>
        <p:spPr>
          <a:xfrm>
            <a:off x="6265906" y="6497003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7 h 51751"/>
              <a:gd name="connsiteX5" fmla="*/ 25587 w 25587"/>
              <a:gd name="connsiteY5" fmla="*/ 0 h 51751"/>
              <a:gd name="connsiteX6" fmla="*/ 25587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7"/>
                </a:lnTo>
                <a:cubicBezTo>
                  <a:pt x="10028" y="5302"/>
                  <a:pt x="17058" y="0"/>
                  <a:pt x="25587" y="0"/>
                </a:cubicBezTo>
                <a:lnTo>
                  <a:pt x="25587" y="7261"/>
                </a:lnTo>
                <a:cubicBezTo>
                  <a:pt x="15445" y="6224"/>
                  <a:pt x="6455" y="14062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77" name="Freeform: Shape 976">
            <a:extLst>
              <a:ext uri="{FF2B5EF4-FFF2-40B4-BE49-F238E27FC236}">
                <a16:creationId xmlns:a16="http://schemas.microsoft.com/office/drawing/2014/main" id="{EC57714A-76C4-471C-8130-8A821DF7D442}"/>
              </a:ext>
            </a:extLst>
          </p:cNvPr>
          <p:cNvSpPr/>
          <p:nvPr/>
        </p:nvSpPr>
        <p:spPr>
          <a:xfrm>
            <a:off x="6290111" y="6539880"/>
            <a:ext cx="9912" cy="9681"/>
          </a:xfrm>
          <a:custGeom>
            <a:avLst/>
            <a:gdLst>
              <a:gd name="connsiteX0" fmla="*/ 0 w 9912"/>
              <a:gd name="connsiteY0" fmla="*/ 4841 h 9681"/>
              <a:gd name="connsiteX1" fmla="*/ 4956 w 9912"/>
              <a:gd name="connsiteY1" fmla="*/ 0 h 9681"/>
              <a:gd name="connsiteX2" fmla="*/ 9913 w 9912"/>
              <a:gd name="connsiteY2" fmla="*/ 4841 h 9681"/>
              <a:gd name="connsiteX3" fmla="*/ 4956 w 9912"/>
              <a:gd name="connsiteY3" fmla="*/ 9681 h 9681"/>
              <a:gd name="connsiteX4" fmla="*/ 0 w 9912"/>
              <a:gd name="connsiteY4" fmla="*/ 4841 h 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2" h="9681">
                <a:moveTo>
                  <a:pt x="0" y="4841"/>
                </a:moveTo>
                <a:cubicBezTo>
                  <a:pt x="0" y="1959"/>
                  <a:pt x="2075" y="0"/>
                  <a:pt x="4956" y="0"/>
                </a:cubicBezTo>
                <a:cubicBezTo>
                  <a:pt x="7838" y="0"/>
                  <a:pt x="9913" y="1959"/>
                  <a:pt x="9913" y="4841"/>
                </a:cubicBezTo>
                <a:cubicBezTo>
                  <a:pt x="9913" y="7722"/>
                  <a:pt x="7838" y="9681"/>
                  <a:pt x="4956" y="9681"/>
                </a:cubicBezTo>
                <a:cubicBezTo>
                  <a:pt x="2075" y="9681"/>
                  <a:pt x="0" y="7722"/>
                  <a:pt x="0" y="4841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78" name="Freeform: Shape 977">
            <a:extLst>
              <a:ext uri="{FF2B5EF4-FFF2-40B4-BE49-F238E27FC236}">
                <a16:creationId xmlns:a16="http://schemas.microsoft.com/office/drawing/2014/main" id="{5240AB96-AEF6-4A5A-A63B-6CA7462EF8BE}"/>
              </a:ext>
            </a:extLst>
          </p:cNvPr>
          <p:cNvSpPr/>
          <p:nvPr/>
        </p:nvSpPr>
        <p:spPr>
          <a:xfrm>
            <a:off x="3573191" y="6594514"/>
            <a:ext cx="2486169" cy="104425"/>
          </a:xfrm>
          <a:custGeom>
            <a:avLst/>
            <a:gdLst>
              <a:gd name="connsiteX0" fmla="*/ 0 w 2486169"/>
              <a:gd name="connsiteY0" fmla="*/ 922 h 104425"/>
              <a:gd name="connsiteX1" fmla="*/ 6800 w 2486169"/>
              <a:gd name="connsiteY1" fmla="*/ 922 h 104425"/>
              <a:gd name="connsiteX2" fmla="*/ 6800 w 2486169"/>
              <a:gd name="connsiteY2" fmla="*/ 78722 h 104425"/>
              <a:gd name="connsiteX3" fmla="*/ 0 w 2486169"/>
              <a:gd name="connsiteY3" fmla="*/ 78722 h 104425"/>
              <a:gd name="connsiteX4" fmla="*/ 0 w 2486169"/>
              <a:gd name="connsiteY4" fmla="*/ 922 h 104425"/>
              <a:gd name="connsiteX5" fmla="*/ 40802 w 2486169"/>
              <a:gd name="connsiteY5" fmla="*/ 79529 h 104425"/>
              <a:gd name="connsiteX6" fmla="*/ 24204 w 2486169"/>
              <a:gd name="connsiteY6" fmla="*/ 62010 h 104425"/>
              <a:gd name="connsiteX7" fmla="*/ 24204 w 2486169"/>
              <a:gd name="connsiteY7" fmla="*/ 11295 h 104425"/>
              <a:gd name="connsiteX8" fmla="*/ 30544 w 2486169"/>
              <a:gd name="connsiteY8" fmla="*/ 11295 h 104425"/>
              <a:gd name="connsiteX9" fmla="*/ 30544 w 2486169"/>
              <a:gd name="connsiteY9" fmla="*/ 27893 h 104425"/>
              <a:gd name="connsiteX10" fmla="*/ 52905 w 2486169"/>
              <a:gd name="connsiteY10" fmla="*/ 27893 h 104425"/>
              <a:gd name="connsiteX11" fmla="*/ 52905 w 2486169"/>
              <a:gd name="connsiteY11" fmla="*/ 33887 h 104425"/>
              <a:gd name="connsiteX12" fmla="*/ 30544 w 2486169"/>
              <a:gd name="connsiteY12" fmla="*/ 33887 h 104425"/>
              <a:gd name="connsiteX13" fmla="*/ 30544 w 2486169"/>
              <a:gd name="connsiteY13" fmla="*/ 62471 h 104425"/>
              <a:gd name="connsiteX14" fmla="*/ 41494 w 2486169"/>
              <a:gd name="connsiteY14" fmla="*/ 73421 h 104425"/>
              <a:gd name="connsiteX15" fmla="*/ 53711 w 2486169"/>
              <a:gd name="connsiteY15" fmla="*/ 69617 h 104425"/>
              <a:gd name="connsiteX16" fmla="*/ 53711 w 2486169"/>
              <a:gd name="connsiteY16" fmla="*/ 75841 h 104425"/>
              <a:gd name="connsiteX17" fmla="*/ 40802 w 2486169"/>
              <a:gd name="connsiteY17" fmla="*/ 79529 h 104425"/>
              <a:gd name="connsiteX18" fmla="*/ 87137 w 2486169"/>
              <a:gd name="connsiteY18" fmla="*/ 12563 h 104425"/>
              <a:gd name="connsiteX19" fmla="*/ 91517 w 2486169"/>
              <a:gd name="connsiteY19" fmla="*/ 7953 h 104425"/>
              <a:gd name="connsiteX20" fmla="*/ 94513 w 2486169"/>
              <a:gd name="connsiteY20" fmla="*/ 8875 h 104425"/>
              <a:gd name="connsiteX21" fmla="*/ 99470 w 2486169"/>
              <a:gd name="connsiteY21" fmla="*/ 12448 h 104425"/>
              <a:gd name="connsiteX22" fmla="*/ 94513 w 2486169"/>
              <a:gd name="connsiteY22" fmla="*/ 16021 h 104425"/>
              <a:gd name="connsiteX23" fmla="*/ 91517 w 2486169"/>
              <a:gd name="connsiteY23" fmla="*/ 17058 h 104425"/>
              <a:gd name="connsiteX24" fmla="*/ 87137 w 2486169"/>
              <a:gd name="connsiteY24" fmla="*/ 12563 h 104425"/>
              <a:gd name="connsiteX25" fmla="*/ 88750 w 2486169"/>
              <a:gd name="connsiteY25" fmla="*/ 27777 h 104425"/>
              <a:gd name="connsiteX26" fmla="*/ 95320 w 2486169"/>
              <a:gd name="connsiteY26" fmla="*/ 27777 h 104425"/>
              <a:gd name="connsiteX27" fmla="*/ 95320 w 2486169"/>
              <a:gd name="connsiteY27" fmla="*/ 78608 h 104425"/>
              <a:gd name="connsiteX28" fmla="*/ 88750 w 2486169"/>
              <a:gd name="connsiteY28" fmla="*/ 78608 h 104425"/>
              <a:gd name="connsiteX29" fmla="*/ 88750 w 2486169"/>
              <a:gd name="connsiteY29" fmla="*/ 27777 h 104425"/>
              <a:gd name="connsiteX30" fmla="*/ 126671 w 2486169"/>
              <a:gd name="connsiteY30" fmla="*/ 74112 h 104425"/>
              <a:gd name="connsiteX31" fmla="*/ 138658 w 2486169"/>
              <a:gd name="connsiteY31" fmla="*/ 65468 h 104425"/>
              <a:gd name="connsiteX32" fmla="*/ 132550 w 2486169"/>
              <a:gd name="connsiteY32" fmla="*/ 57976 h 104425"/>
              <a:gd name="connsiteX33" fmla="*/ 119525 w 2486169"/>
              <a:gd name="connsiteY33" fmla="*/ 52904 h 104425"/>
              <a:gd name="connsiteX34" fmla="*/ 110189 w 2486169"/>
              <a:gd name="connsiteY34" fmla="*/ 40802 h 104425"/>
              <a:gd name="connsiteX35" fmla="*/ 127363 w 2486169"/>
              <a:gd name="connsiteY35" fmla="*/ 26855 h 104425"/>
              <a:gd name="connsiteX36" fmla="*/ 142808 w 2486169"/>
              <a:gd name="connsiteY36" fmla="*/ 31697 h 104425"/>
              <a:gd name="connsiteX37" fmla="*/ 142808 w 2486169"/>
              <a:gd name="connsiteY37" fmla="*/ 38497 h 104425"/>
              <a:gd name="connsiteX38" fmla="*/ 127478 w 2486169"/>
              <a:gd name="connsiteY38" fmla="*/ 32157 h 104425"/>
              <a:gd name="connsiteX39" fmla="*/ 116644 w 2486169"/>
              <a:gd name="connsiteY39" fmla="*/ 40110 h 104425"/>
              <a:gd name="connsiteX40" fmla="*/ 122637 w 2486169"/>
              <a:gd name="connsiteY40" fmla="*/ 47372 h 104425"/>
              <a:gd name="connsiteX41" fmla="*/ 135661 w 2486169"/>
              <a:gd name="connsiteY41" fmla="*/ 52443 h 104425"/>
              <a:gd name="connsiteX42" fmla="*/ 144998 w 2486169"/>
              <a:gd name="connsiteY42" fmla="*/ 64315 h 104425"/>
              <a:gd name="connsiteX43" fmla="*/ 126556 w 2486169"/>
              <a:gd name="connsiteY43" fmla="*/ 79415 h 104425"/>
              <a:gd name="connsiteX44" fmla="*/ 109152 w 2486169"/>
              <a:gd name="connsiteY44" fmla="*/ 73997 h 104425"/>
              <a:gd name="connsiteX45" fmla="*/ 109152 w 2486169"/>
              <a:gd name="connsiteY45" fmla="*/ 66966 h 104425"/>
              <a:gd name="connsiteX46" fmla="*/ 126671 w 2486169"/>
              <a:gd name="connsiteY46" fmla="*/ 74112 h 104425"/>
              <a:gd name="connsiteX47" fmla="*/ 181420 w 2486169"/>
              <a:gd name="connsiteY47" fmla="*/ 12448 h 104425"/>
              <a:gd name="connsiteX48" fmla="*/ 185800 w 2486169"/>
              <a:gd name="connsiteY48" fmla="*/ 7838 h 104425"/>
              <a:gd name="connsiteX49" fmla="*/ 188797 w 2486169"/>
              <a:gd name="connsiteY49" fmla="*/ 8760 h 104425"/>
              <a:gd name="connsiteX50" fmla="*/ 193753 w 2486169"/>
              <a:gd name="connsiteY50" fmla="*/ 12333 h 104425"/>
              <a:gd name="connsiteX51" fmla="*/ 188797 w 2486169"/>
              <a:gd name="connsiteY51" fmla="*/ 15906 h 104425"/>
              <a:gd name="connsiteX52" fmla="*/ 185800 w 2486169"/>
              <a:gd name="connsiteY52" fmla="*/ 16943 h 104425"/>
              <a:gd name="connsiteX53" fmla="*/ 181420 w 2486169"/>
              <a:gd name="connsiteY53" fmla="*/ 12448 h 104425"/>
              <a:gd name="connsiteX54" fmla="*/ 183034 w 2486169"/>
              <a:gd name="connsiteY54" fmla="*/ 27662 h 104425"/>
              <a:gd name="connsiteX55" fmla="*/ 189603 w 2486169"/>
              <a:gd name="connsiteY55" fmla="*/ 27662 h 104425"/>
              <a:gd name="connsiteX56" fmla="*/ 189603 w 2486169"/>
              <a:gd name="connsiteY56" fmla="*/ 78492 h 104425"/>
              <a:gd name="connsiteX57" fmla="*/ 183034 w 2486169"/>
              <a:gd name="connsiteY57" fmla="*/ 78492 h 104425"/>
              <a:gd name="connsiteX58" fmla="*/ 183034 w 2486169"/>
              <a:gd name="connsiteY58" fmla="*/ 27662 h 104425"/>
              <a:gd name="connsiteX59" fmla="*/ 213923 w 2486169"/>
              <a:gd name="connsiteY59" fmla="*/ 78492 h 104425"/>
              <a:gd name="connsiteX60" fmla="*/ 207469 w 2486169"/>
              <a:gd name="connsiteY60" fmla="*/ 78492 h 104425"/>
              <a:gd name="connsiteX61" fmla="*/ 207469 w 2486169"/>
              <a:gd name="connsiteY61" fmla="*/ 27662 h 104425"/>
              <a:gd name="connsiteX62" fmla="*/ 213923 w 2486169"/>
              <a:gd name="connsiteY62" fmla="*/ 27662 h 104425"/>
              <a:gd name="connsiteX63" fmla="*/ 213923 w 2486169"/>
              <a:gd name="connsiteY63" fmla="*/ 39073 h 104425"/>
              <a:gd name="connsiteX64" fmla="*/ 231789 w 2486169"/>
              <a:gd name="connsiteY64" fmla="*/ 26855 h 104425"/>
              <a:gd name="connsiteX65" fmla="*/ 248156 w 2486169"/>
              <a:gd name="connsiteY65" fmla="*/ 39880 h 104425"/>
              <a:gd name="connsiteX66" fmla="*/ 267058 w 2486169"/>
              <a:gd name="connsiteY66" fmla="*/ 26855 h 104425"/>
              <a:gd name="connsiteX67" fmla="*/ 285846 w 2486169"/>
              <a:gd name="connsiteY67" fmla="*/ 49447 h 104425"/>
              <a:gd name="connsiteX68" fmla="*/ 285846 w 2486169"/>
              <a:gd name="connsiteY68" fmla="*/ 78492 h 104425"/>
              <a:gd name="connsiteX69" fmla="*/ 279391 w 2486169"/>
              <a:gd name="connsiteY69" fmla="*/ 78492 h 104425"/>
              <a:gd name="connsiteX70" fmla="*/ 279391 w 2486169"/>
              <a:gd name="connsiteY70" fmla="*/ 50369 h 104425"/>
              <a:gd name="connsiteX71" fmla="*/ 265791 w 2486169"/>
              <a:gd name="connsiteY71" fmla="*/ 33080 h 104425"/>
              <a:gd name="connsiteX72" fmla="*/ 249885 w 2486169"/>
              <a:gd name="connsiteY72" fmla="*/ 52097 h 104425"/>
              <a:gd name="connsiteX73" fmla="*/ 249885 w 2486169"/>
              <a:gd name="connsiteY73" fmla="*/ 78608 h 104425"/>
              <a:gd name="connsiteX74" fmla="*/ 243430 w 2486169"/>
              <a:gd name="connsiteY74" fmla="*/ 78608 h 104425"/>
              <a:gd name="connsiteX75" fmla="*/ 243430 w 2486169"/>
              <a:gd name="connsiteY75" fmla="*/ 50484 h 104425"/>
              <a:gd name="connsiteX76" fmla="*/ 229829 w 2486169"/>
              <a:gd name="connsiteY76" fmla="*/ 33195 h 104425"/>
              <a:gd name="connsiteX77" fmla="*/ 213808 w 2486169"/>
              <a:gd name="connsiteY77" fmla="*/ 53250 h 104425"/>
              <a:gd name="connsiteX78" fmla="*/ 213808 w 2486169"/>
              <a:gd name="connsiteY78" fmla="*/ 78722 h 104425"/>
              <a:gd name="connsiteX79" fmla="*/ 309244 w 2486169"/>
              <a:gd name="connsiteY79" fmla="*/ 66620 h 104425"/>
              <a:gd name="connsiteX80" fmla="*/ 309244 w 2486169"/>
              <a:gd name="connsiteY80" fmla="*/ 104426 h 104425"/>
              <a:gd name="connsiteX81" fmla="*/ 302789 w 2486169"/>
              <a:gd name="connsiteY81" fmla="*/ 104426 h 104425"/>
              <a:gd name="connsiteX82" fmla="*/ 302789 w 2486169"/>
              <a:gd name="connsiteY82" fmla="*/ 27662 h 104425"/>
              <a:gd name="connsiteX83" fmla="*/ 309244 w 2486169"/>
              <a:gd name="connsiteY83" fmla="*/ 27662 h 104425"/>
              <a:gd name="connsiteX84" fmla="*/ 309244 w 2486169"/>
              <a:gd name="connsiteY84" fmla="*/ 39534 h 104425"/>
              <a:gd name="connsiteX85" fmla="*/ 329530 w 2486169"/>
              <a:gd name="connsiteY85" fmla="*/ 26855 h 104425"/>
              <a:gd name="connsiteX86" fmla="*/ 355002 w 2486169"/>
              <a:gd name="connsiteY86" fmla="*/ 53020 h 104425"/>
              <a:gd name="connsiteX87" fmla="*/ 329530 w 2486169"/>
              <a:gd name="connsiteY87" fmla="*/ 79415 h 104425"/>
              <a:gd name="connsiteX88" fmla="*/ 309244 w 2486169"/>
              <a:gd name="connsiteY88" fmla="*/ 66736 h 104425"/>
              <a:gd name="connsiteX89" fmla="*/ 328838 w 2486169"/>
              <a:gd name="connsiteY89" fmla="*/ 32849 h 104425"/>
              <a:gd name="connsiteX90" fmla="*/ 309244 w 2486169"/>
              <a:gd name="connsiteY90" fmla="*/ 53020 h 104425"/>
              <a:gd name="connsiteX91" fmla="*/ 328838 w 2486169"/>
              <a:gd name="connsiteY91" fmla="*/ 73306 h 104425"/>
              <a:gd name="connsiteX92" fmla="*/ 348202 w 2486169"/>
              <a:gd name="connsiteY92" fmla="*/ 53020 h 104425"/>
              <a:gd name="connsiteX93" fmla="*/ 328838 w 2486169"/>
              <a:gd name="connsiteY93" fmla="*/ 32849 h 104425"/>
              <a:gd name="connsiteX94" fmla="*/ 365261 w 2486169"/>
              <a:gd name="connsiteY94" fmla="*/ 52904 h 104425"/>
              <a:gd name="connsiteX95" fmla="*/ 391655 w 2486169"/>
              <a:gd name="connsiteY95" fmla="*/ 26741 h 104425"/>
              <a:gd name="connsiteX96" fmla="*/ 417704 w 2486169"/>
              <a:gd name="connsiteY96" fmla="*/ 52904 h 104425"/>
              <a:gd name="connsiteX97" fmla="*/ 391655 w 2486169"/>
              <a:gd name="connsiteY97" fmla="*/ 79299 h 104425"/>
              <a:gd name="connsiteX98" fmla="*/ 365261 w 2486169"/>
              <a:gd name="connsiteY98" fmla="*/ 52904 h 104425"/>
              <a:gd name="connsiteX99" fmla="*/ 391540 w 2486169"/>
              <a:gd name="connsiteY99" fmla="*/ 32849 h 104425"/>
              <a:gd name="connsiteX100" fmla="*/ 371946 w 2486169"/>
              <a:gd name="connsiteY100" fmla="*/ 53020 h 104425"/>
              <a:gd name="connsiteX101" fmla="*/ 391540 w 2486169"/>
              <a:gd name="connsiteY101" fmla="*/ 73306 h 104425"/>
              <a:gd name="connsiteX102" fmla="*/ 411019 w 2486169"/>
              <a:gd name="connsiteY102" fmla="*/ 53020 h 104425"/>
              <a:gd name="connsiteX103" fmla="*/ 391540 w 2486169"/>
              <a:gd name="connsiteY103" fmla="*/ 32849 h 104425"/>
              <a:gd name="connsiteX104" fmla="*/ 438336 w 2486169"/>
              <a:gd name="connsiteY104" fmla="*/ 78377 h 104425"/>
              <a:gd name="connsiteX105" fmla="*/ 431881 w 2486169"/>
              <a:gd name="connsiteY105" fmla="*/ 78377 h 104425"/>
              <a:gd name="connsiteX106" fmla="*/ 431881 w 2486169"/>
              <a:gd name="connsiteY106" fmla="*/ 27547 h 104425"/>
              <a:gd name="connsiteX107" fmla="*/ 438336 w 2486169"/>
              <a:gd name="connsiteY107" fmla="*/ 27547 h 104425"/>
              <a:gd name="connsiteX108" fmla="*/ 438336 w 2486169"/>
              <a:gd name="connsiteY108" fmla="*/ 40571 h 104425"/>
              <a:gd name="connsiteX109" fmla="*/ 457469 w 2486169"/>
              <a:gd name="connsiteY109" fmla="*/ 26625 h 104425"/>
              <a:gd name="connsiteX110" fmla="*/ 457469 w 2486169"/>
              <a:gd name="connsiteY110" fmla="*/ 33887 h 104425"/>
              <a:gd name="connsiteX111" fmla="*/ 438336 w 2486169"/>
              <a:gd name="connsiteY111" fmla="*/ 53826 h 104425"/>
              <a:gd name="connsiteX112" fmla="*/ 438336 w 2486169"/>
              <a:gd name="connsiteY112" fmla="*/ 78262 h 104425"/>
              <a:gd name="connsiteX113" fmla="*/ 483057 w 2486169"/>
              <a:gd name="connsiteY113" fmla="*/ 79184 h 104425"/>
              <a:gd name="connsiteX114" fmla="*/ 466459 w 2486169"/>
              <a:gd name="connsiteY114" fmla="*/ 61664 h 104425"/>
              <a:gd name="connsiteX115" fmla="*/ 466459 w 2486169"/>
              <a:gd name="connsiteY115" fmla="*/ 10950 h 104425"/>
              <a:gd name="connsiteX116" fmla="*/ 472798 w 2486169"/>
              <a:gd name="connsiteY116" fmla="*/ 10950 h 104425"/>
              <a:gd name="connsiteX117" fmla="*/ 472798 w 2486169"/>
              <a:gd name="connsiteY117" fmla="*/ 27547 h 104425"/>
              <a:gd name="connsiteX118" fmla="*/ 495159 w 2486169"/>
              <a:gd name="connsiteY118" fmla="*/ 27547 h 104425"/>
              <a:gd name="connsiteX119" fmla="*/ 495159 w 2486169"/>
              <a:gd name="connsiteY119" fmla="*/ 33540 h 104425"/>
              <a:gd name="connsiteX120" fmla="*/ 472798 w 2486169"/>
              <a:gd name="connsiteY120" fmla="*/ 33540 h 104425"/>
              <a:gd name="connsiteX121" fmla="*/ 472798 w 2486169"/>
              <a:gd name="connsiteY121" fmla="*/ 62126 h 104425"/>
              <a:gd name="connsiteX122" fmla="*/ 483748 w 2486169"/>
              <a:gd name="connsiteY122" fmla="*/ 73075 h 104425"/>
              <a:gd name="connsiteX123" fmla="*/ 495966 w 2486169"/>
              <a:gd name="connsiteY123" fmla="*/ 69272 h 104425"/>
              <a:gd name="connsiteX124" fmla="*/ 495966 w 2486169"/>
              <a:gd name="connsiteY124" fmla="*/ 75495 h 104425"/>
              <a:gd name="connsiteX125" fmla="*/ 483057 w 2486169"/>
              <a:gd name="connsiteY125" fmla="*/ 79184 h 104425"/>
              <a:gd name="connsiteX126" fmla="*/ 548409 w 2486169"/>
              <a:gd name="connsiteY126" fmla="*/ 66620 h 104425"/>
              <a:gd name="connsiteX127" fmla="*/ 528123 w 2486169"/>
              <a:gd name="connsiteY127" fmla="*/ 79184 h 104425"/>
              <a:gd name="connsiteX128" fmla="*/ 502651 w 2486169"/>
              <a:gd name="connsiteY128" fmla="*/ 53135 h 104425"/>
              <a:gd name="connsiteX129" fmla="*/ 528123 w 2486169"/>
              <a:gd name="connsiteY129" fmla="*/ 26625 h 104425"/>
              <a:gd name="connsiteX130" fmla="*/ 548409 w 2486169"/>
              <a:gd name="connsiteY130" fmla="*/ 39304 h 104425"/>
              <a:gd name="connsiteX131" fmla="*/ 548409 w 2486169"/>
              <a:gd name="connsiteY131" fmla="*/ 27432 h 104425"/>
              <a:gd name="connsiteX132" fmla="*/ 554864 w 2486169"/>
              <a:gd name="connsiteY132" fmla="*/ 27432 h 104425"/>
              <a:gd name="connsiteX133" fmla="*/ 554864 w 2486169"/>
              <a:gd name="connsiteY133" fmla="*/ 78262 h 104425"/>
              <a:gd name="connsiteX134" fmla="*/ 548409 w 2486169"/>
              <a:gd name="connsiteY134" fmla="*/ 78262 h 104425"/>
              <a:gd name="connsiteX135" fmla="*/ 548409 w 2486169"/>
              <a:gd name="connsiteY135" fmla="*/ 66505 h 104425"/>
              <a:gd name="connsiteX136" fmla="*/ 509336 w 2486169"/>
              <a:gd name="connsiteY136" fmla="*/ 53020 h 104425"/>
              <a:gd name="connsiteX137" fmla="*/ 528700 w 2486169"/>
              <a:gd name="connsiteY137" fmla="*/ 73190 h 104425"/>
              <a:gd name="connsiteX138" fmla="*/ 548294 w 2486169"/>
              <a:gd name="connsiteY138" fmla="*/ 53020 h 104425"/>
              <a:gd name="connsiteX139" fmla="*/ 528700 w 2486169"/>
              <a:gd name="connsiteY139" fmla="*/ 32734 h 104425"/>
              <a:gd name="connsiteX140" fmla="*/ 509336 w 2486169"/>
              <a:gd name="connsiteY140" fmla="*/ 53020 h 104425"/>
              <a:gd name="connsiteX141" fmla="*/ 579299 w 2486169"/>
              <a:gd name="connsiteY141" fmla="*/ 78377 h 104425"/>
              <a:gd name="connsiteX142" fmla="*/ 572845 w 2486169"/>
              <a:gd name="connsiteY142" fmla="*/ 78377 h 104425"/>
              <a:gd name="connsiteX143" fmla="*/ 572845 w 2486169"/>
              <a:gd name="connsiteY143" fmla="*/ 27547 h 104425"/>
              <a:gd name="connsiteX144" fmla="*/ 579299 w 2486169"/>
              <a:gd name="connsiteY144" fmla="*/ 27547 h 104425"/>
              <a:gd name="connsiteX145" fmla="*/ 579299 w 2486169"/>
              <a:gd name="connsiteY145" fmla="*/ 39188 h 104425"/>
              <a:gd name="connsiteX146" fmla="*/ 598087 w 2486169"/>
              <a:gd name="connsiteY146" fmla="*/ 26741 h 104425"/>
              <a:gd name="connsiteX147" fmla="*/ 618257 w 2486169"/>
              <a:gd name="connsiteY147" fmla="*/ 49331 h 104425"/>
              <a:gd name="connsiteX148" fmla="*/ 618257 w 2486169"/>
              <a:gd name="connsiteY148" fmla="*/ 78377 h 104425"/>
              <a:gd name="connsiteX149" fmla="*/ 611803 w 2486169"/>
              <a:gd name="connsiteY149" fmla="*/ 78377 h 104425"/>
              <a:gd name="connsiteX150" fmla="*/ 611803 w 2486169"/>
              <a:gd name="connsiteY150" fmla="*/ 50253 h 104425"/>
              <a:gd name="connsiteX151" fmla="*/ 596588 w 2486169"/>
              <a:gd name="connsiteY151" fmla="*/ 32964 h 104425"/>
              <a:gd name="connsiteX152" fmla="*/ 579414 w 2486169"/>
              <a:gd name="connsiteY152" fmla="*/ 53020 h 104425"/>
              <a:gd name="connsiteX153" fmla="*/ 579414 w 2486169"/>
              <a:gd name="connsiteY153" fmla="*/ 78492 h 104425"/>
              <a:gd name="connsiteX154" fmla="*/ 648801 w 2486169"/>
              <a:gd name="connsiteY154" fmla="*/ 79184 h 104425"/>
              <a:gd name="connsiteX155" fmla="*/ 632204 w 2486169"/>
              <a:gd name="connsiteY155" fmla="*/ 61664 h 104425"/>
              <a:gd name="connsiteX156" fmla="*/ 632204 w 2486169"/>
              <a:gd name="connsiteY156" fmla="*/ 10950 h 104425"/>
              <a:gd name="connsiteX157" fmla="*/ 638543 w 2486169"/>
              <a:gd name="connsiteY157" fmla="*/ 10950 h 104425"/>
              <a:gd name="connsiteX158" fmla="*/ 638543 w 2486169"/>
              <a:gd name="connsiteY158" fmla="*/ 27547 h 104425"/>
              <a:gd name="connsiteX159" fmla="*/ 660904 w 2486169"/>
              <a:gd name="connsiteY159" fmla="*/ 27547 h 104425"/>
              <a:gd name="connsiteX160" fmla="*/ 660904 w 2486169"/>
              <a:gd name="connsiteY160" fmla="*/ 33540 h 104425"/>
              <a:gd name="connsiteX161" fmla="*/ 638543 w 2486169"/>
              <a:gd name="connsiteY161" fmla="*/ 33540 h 104425"/>
              <a:gd name="connsiteX162" fmla="*/ 638543 w 2486169"/>
              <a:gd name="connsiteY162" fmla="*/ 62126 h 104425"/>
              <a:gd name="connsiteX163" fmla="*/ 649493 w 2486169"/>
              <a:gd name="connsiteY163" fmla="*/ 73075 h 104425"/>
              <a:gd name="connsiteX164" fmla="*/ 661711 w 2486169"/>
              <a:gd name="connsiteY164" fmla="*/ 69272 h 104425"/>
              <a:gd name="connsiteX165" fmla="*/ 661711 w 2486169"/>
              <a:gd name="connsiteY165" fmla="*/ 75495 h 104425"/>
              <a:gd name="connsiteX166" fmla="*/ 648801 w 2486169"/>
              <a:gd name="connsiteY166" fmla="*/ 79184 h 104425"/>
              <a:gd name="connsiteX167" fmla="*/ 712656 w 2486169"/>
              <a:gd name="connsiteY167" fmla="*/ 79184 h 104425"/>
              <a:gd name="connsiteX168" fmla="*/ 696058 w 2486169"/>
              <a:gd name="connsiteY168" fmla="*/ 61664 h 104425"/>
              <a:gd name="connsiteX169" fmla="*/ 696058 w 2486169"/>
              <a:gd name="connsiteY169" fmla="*/ 10950 h 104425"/>
              <a:gd name="connsiteX170" fmla="*/ 702398 w 2486169"/>
              <a:gd name="connsiteY170" fmla="*/ 10950 h 104425"/>
              <a:gd name="connsiteX171" fmla="*/ 702398 w 2486169"/>
              <a:gd name="connsiteY171" fmla="*/ 27547 h 104425"/>
              <a:gd name="connsiteX172" fmla="*/ 724758 w 2486169"/>
              <a:gd name="connsiteY172" fmla="*/ 27547 h 104425"/>
              <a:gd name="connsiteX173" fmla="*/ 724758 w 2486169"/>
              <a:gd name="connsiteY173" fmla="*/ 33540 h 104425"/>
              <a:gd name="connsiteX174" fmla="*/ 702398 w 2486169"/>
              <a:gd name="connsiteY174" fmla="*/ 33540 h 104425"/>
              <a:gd name="connsiteX175" fmla="*/ 702398 w 2486169"/>
              <a:gd name="connsiteY175" fmla="*/ 62126 h 104425"/>
              <a:gd name="connsiteX176" fmla="*/ 713347 w 2486169"/>
              <a:gd name="connsiteY176" fmla="*/ 73075 h 104425"/>
              <a:gd name="connsiteX177" fmla="*/ 725565 w 2486169"/>
              <a:gd name="connsiteY177" fmla="*/ 69272 h 104425"/>
              <a:gd name="connsiteX178" fmla="*/ 725565 w 2486169"/>
              <a:gd name="connsiteY178" fmla="*/ 75495 h 104425"/>
              <a:gd name="connsiteX179" fmla="*/ 712656 w 2486169"/>
              <a:gd name="connsiteY179" fmla="*/ 79184 h 104425"/>
              <a:gd name="connsiteX180" fmla="*/ 732365 w 2486169"/>
              <a:gd name="connsiteY180" fmla="*/ 52789 h 104425"/>
              <a:gd name="connsiteX181" fmla="*/ 758760 w 2486169"/>
              <a:gd name="connsiteY181" fmla="*/ 26625 h 104425"/>
              <a:gd name="connsiteX182" fmla="*/ 784809 w 2486169"/>
              <a:gd name="connsiteY182" fmla="*/ 52789 h 104425"/>
              <a:gd name="connsiteX183" fmla="*/ 758760 w 2486169"/>
              <a:gd name="connsiteY183" fmla="*/ 79184 h 104425"/>
              <a:gd name="connsiteX184" fmla="*/ 732365 w 2486169"/>
              <a:gd name="connsiteY184" fmla="*/ 52789 h 104425"/>
              <a:gd name="connsiteX185" fmla="*/ 758644 w 2486169"/>
              <a:gd name="connsiteY185" fmla="*/ 32734 h 104425"/>
              <a:gd name="connsiteX186" fmla="*/ 739050 w 2486169"/>
              <a:gd name="connsiteY186" fmla="*/ 52904 h 104425"/>
              <a:gd name="connsiteX187" fmla="*/ 758644 w 2486169"/>
              <a:gd name="connsiteY187" fmla="*/ 73190 h 104425"/>
              <a:gd name="connsiteX188" fmla="*/ 778123 w 2486169"/>
              <a:gd name="connsiteY188" fmla="*/ 52904 h 104425"/>
              <a:gd name="connsiteX189" fmla="*/ 758644 w 2486169"/>
              <a:gd name="connsiteY189" fmla="*/ 32734 h 104425"/>
              <a:gd name="connsiteX190" fmla="*/ 829760 w 2486169"/>
              <a:gd name="connsiteY190" fmla="*/ 66505 h 104425"/>
              <a:gd name="connsiteX191" fmla="*/ 829760 w 2486169"/>
              <a:gd name="connsiteY191" fmla="*/ 104311 h 104425"/>
              <a:gd name="connsiteX192" fmla="*/ 823306 w 2486169"/>
              <a:gd name="connsiteY192" fmla="*/ 104311 h 104425"/>
              <a:gd name="connsiteX193" fmla="*/ 823306 w 2486169"/>
              <a:gd name="connsiteY193" fmla="*/ 27547 h 104425"/>
              <a:gd name="connsiteX194" fmla="*/ 829760 w 2486169"/>
              <a:gd name="connsiteY194" fmla="*/ 27547 h 104425"/>
              <a:gd name="connsiteX195" fmla="*/ 829760 w 2486169"/>
              <a:gd name="connsiteY195" fmla="*/ 39419 h 104425"/>
              <a:gd name="connsiteX196" fmla="*/ 850046 w 2486169"/>
              <a:gd name="connsiteY196" fmla="*/ 26741 h 104425"/>
              <a:gd name="connsiteX197" fmla="*/ 875519 w 2486169"/>
              <a:gd name="connsiteY197" fmla="*/ 52904 h 104425"/>
              <a:gd name="connsiteX198" fmla="*/ 850046 w 2486169"/>
              <a:gd name="connsiteY198" fmla="*/ 79299 h 104425"/>
              <a:gd name="connsiteX199" fmla="*/ 829760 w 2486169"/>
              <a:gd name="connsiteY199" fmla="*/ 66620 h 104425"/>
              <a:gd name="connsiteX200" fmla="*/ 849355 w 2486169"/>
              <a:gd name="connsiteY200" fmla="*/ 32734 h 104425"/>
              <a:gd name="connsiteX201" fmla="*/ 829760 w 2486169"/>
              <a:gd name="connsiteY201" fmla="*/ 52904 h 104425"/>
              <a:gd name="connsiteX202" fmla="*/ 849355 w 2486169"/>
              <a:gd name="connsiteY202" fmla="*/ 73190 h 104425"/>
              <a:gd name="connsiteX203" fmla="*/ 868718 w 2486169"/>
              <a:gd name="connsiteY203" fmla="*/ 52904 h 104425"/>
              <a:gd name="connsiteX204" fmla="*/ 849355 w 2486169"/>
              <a:gd name="connsiteY204" fmla="*/ 32734 h 104425"/>
              <a:gd name="connsiteX205" fmla="*/ 885777 w 2486169"/>
              <a:gd name="connsiteY205" fmla="*/ 52789 h 104425"/>
              <a:gd name="connsiteX206" fmla="*/ 912171 w 2486169"/>
              <a:gd name="connsiteY206" fmla="*/ 26625 h 104425"/>
              <a:gd name="connsiteX207" fmla="*/ 938220 w 2486169"/>
              <a:gd name="connsiteY207" fmla="*/ 52789 h 104425"/>
              <a:gd name="connsiteX208" fmla="*/ 912171 w 2486169"/>
              <a:gd name="connsiteY208" fmla="*/ 79184 h 104425"/>
              <a:gd name="connsiteX209" fmla="*/ 885777 w 2486169"/>
              <a:gd name="connsiteY209" fmla="*/ 52789 h 104425"/>
              <a:gd name="connsiteX210" fmla="*/ 912056 w 2486169"/>
              <a:gd name="connsiteY210" fmla="*/ 32734 h 104425"/>
              <a:gd name="connsiteX211" fmla="*/ 892462 w 2486169"/>
              <a:gd name="connsiteY211" fmla="*/ 52904 h 104425"/>
              <a:gd name="connsiteX212" fmla="*/ 912056 w 2486169"/>
              <a:gd name="connsiteY212" fmla="*/ 73190 h 104425"/>
              <a:gd name="connsiteX213" fmla="*/ 931535 w 2486169"/>
              <a:gd name="connsiteY213" fmla="*/ 52904 h 104425"/>
              <a:gd name="connsiteX214" fmla="*/ 912056 w 2486169"/>
              <a:gd name="connsiteY214" fmla="*/ 32734 h 104425"/>
              <a:gd name="connsiteX215" fmla="*/ 965422 w 2486169"/>
              <a:gd name="connsiteY215" fmla="*/ 73882 h 104425"/>
              <a:gd name="connsiteX216" fmla="*/ 977409 w 2486169"/>
              <a:gd name="connsiteY216" fmla="*/ 65237 h 104425"/>
              <a:gd name="connsiteX217" fmla="*/ 971300 w 2486169"/>
              <a:gd name="connsiteY217" fmla="*/ 57746 h 104425"/>
              <a:gd name="connsiteX218" fmla="*/ 958276 w 2486169"/>
              <a:gd name="connsiteY218" fmla="*/ 52674 h 104425"/>
              <a:gd name="connsiteX219" fmla="*/ 948940 w 2486169"/>
              <a:gd name="connsiteY219" fmla="*/ 40571 h 104425"/>
              <a:gd name="connsiteX220" fmla="*/ 966113 w 2486169"/>
              <a:gd name="connsiteY220" fmla="*/ 26625 h 104425"/>
              <a:gd name="connsiteX221" fmla="*/ 981559 w 2486169"/>
              <a:gd name="connsiteY221" fmla="*/ 31466 h 104425"/>
              <a:gd name="connsiteX222" fmla="*/ 981559 w 2486169"/>
              <a:gd name="connsiteY222" fmla="*/ 38267 h 104425"/>
              <a:gd name="connsiteX223" fmla="*/ 966229 w 2486169"/>
              <a:gd name="connsiteY223" fmla="*/ 31927 h 104425"/>
              <a:gd name="connsiteX224" fmla="*/ 955394 w 2486169"/>
              <a:gd name="connsiteY224" fmla="*/ 39880 h 104425"/>
              <a:gd name="connsiteX225" fmla="*/ 961388 w 2486169"/>
              <a:gd name="connsiteY225" fmla="*/ 47141 h 104425"/>
              <a:gd name="connsiteX226" fmla="*/ 974412 w 2486169"/>
              <a:gd name="connsiteY226" fmla="*/ 52213 h 104425"/>
              <a:gd name="connsiteX227" fmla="*/ 983748 w 2486169"/>
              <a:gd name="connsiteY227" fmla="*/ 64085 h 104425"/>
              <a:gd name="connsiteX228" fmla="*/ 965307 w 2486169"/>
              <a:gd name="connsiteY228" fmla="*/ 79184 h 104425"/>
              <a:gd name="connsiteX229" fmla="*/ 947902 w 2486169"/>
              <a:gd name="connsiteY229" fmla="*/ 73766 h 104425"/>
              <a:gd name="connsiteX230" fmla="*/ 947902 w 2486169"/>
              <a:gd name="connsiteY230" fmla="*/ 66736 h 104425"/>
              <a:gd name="connsiteX231" fmla="*/ 965422 w 2486169"/>
              <a:gd name="connsiteY231" fmla="*/ 73882 h 104425"/>
              <a:gd name="connsiteX232" fmla="*/ 1012909 w 2486169"/>
              <a:gd name="connsiteY232" fmla="*/ 79184 h 104425"/>
              <a:gd name="connsiteX233" fmla="*/ 996312 w 2486169"/>
              <a:gd name="connsiteY233" fmla="*/ 61664 h 104425"/>
              <a:gd name="connsiteX234" fmla="*/ 996312 w 2486169"/>
              <a:gd name="connsiteY234" fmla="*/ 10950 h 104425"/>
              <a:gd name="connsiteX235" fmla="*/ 1002651 w 2486169"/>
              <a:gd name="connsiteY235" fmla="*/ 10950 h 104425"/>
              <a:gd name="connsiteX236" fmla="*/ 1002651 w 2486169"/>
              <a:gd name="connsiteY236" fmla="*/ 27547 h 104425"/>
              <a:gd name="connsiteX237" fmla="*/ 1025012 w 2486169"/>
              <a:gd name="connsiteY237" fmla="*/ 27547 h 104425"/>
              <a:gd name="connsiteX238" fmla="*/ 1025012 w 2486169"/>
              <a:gd name="connsiteY238" fmla="*/ 33540 h 104425"/>
              <a:gd name="connsiteX239" fmla="*/ 1002651 w 2486169"/>
              <a:gd name="connsiteY239" fmla="*/ 33540 h 104425"/>
              <a:gd name="connsiteX240" fmla="*/ 1002651 w 2486169"/>
              <a:gd name="connsiteY240" fmla="*/ 62126 h 104425"/>
              <a:gd name="connsiteX241" fmla="*/ 1013601 w 2486169"/>
              <a:gd name="connsiteY241" fmla="*/ 73075 h 104425"/>
              <a:gd name="connsiteX242" fmla="*/ 1025819 w 2486169"/>
              <a:gd name="connsiteY242" fmla="*/ 69272 h 104425"/>
              <a:gd name="connsiteX243" fmla="*/ 1025819 w 2486169"/>
              <a:gd name="connsiteY243" fmla="*/ 75495 h 104425"/>
              <a:gd name="connsiteX244" fmla="*/ 1012909 w 2486169"/>
              <a:gd name="connsiteY244" fmla="*/ 79184 h 104425"/>
              <a:gd name="connsiteX245" fmla="*/ 1113301 w 2486169"/>
              <a:gd name="connsiteY245" fmla="*/ 79875 h 104425"/>
              <a:gd name="connsiteX246" fmla="*/ 1094629 w 2486169"/>
              <a:gd name="connsiteY246" fmla="*/ 38958 h 104425"/>
              <a:gd name="connsiteX247" fmla="*/ 1075726 w 2486169"/>
              <a:gd name="connsiteY247" fmla="*/ 79875 h 104425"/>
              <a:gd name="connsiteX248" fmla="*/ 1053251 w 2486169"/>
              <a:gd name="connsiteY248" fmla="*/ 27432 h 104425"/>
              <a:gd name="connsiteX249" fmla="*/ 1060627 w 2486169"/>
              <a:gd name="connsiteY249" fmla="*/ 27432 h 104425"/>
              <a:gd name="connsiteX250" fmla="*/ 1076533 w 2486169"/>
              <a:gd name="connsiteY250" fmla="*/ 65583 h 104425"/>
              <a:gd name="connsiteX251" fmla="*/ 1094744 w 2486169"/>
              <a:gd name="connsiteY251" fmla="*/ 25818 h 104425"/>
              <a:gd name="connsiteX252" fmla="*/ 1112840 w 2486169"/>
              <a:gd name="connsiteY252" fmla="*/ 65583 h 104425"/>
              <a:gd name="connsiteX253" fmla="*/ 1128746 w 2486169"/>
              <a:gd name="connsiteY253" fmla="*/ 27432 h 104425"/>
              <a:gd name="connsiteX254" fmla="*/ 1135546 w 2486169"/>
              <a:gd name="connsiteY254" fmla="*/ 27432 h 104425"/>
              <a:gd name="connsiteX255" fmla="*/ 1113532 w 2486169"/>
              <a:gd name="connsiteY255" fmla="*/ 79875 h 104425"/>
              <a:gd name="connsiteX256" fmla="*/ 1144306 w 2486169"/>
              <a:gd name="connsiteY256" fmla="*/ 12218 h 104425"/>
              <a:gd name="connsiteX257" fmla="*/ 1148686 w 2486169"/>
              <a:gd name="connsiteY257" fmla="*/ 7607 h 104425"/>
              <a:gd name="connsiteX258" fmla="*/ 1151683 w 2486169"/>
              <a:gd name="connsiteY258" fmla="*/ 8529 h 104425"/>
              <a:gd name="connsiteX259" fmla="*/ 1156639 w 2486169"/>
              <a:gd name="connsiteY259" fmla="*/ 12102 h 104425"/>
              <a:gd name="connsiteX260" fmla="*/ 1151683 w 2486169"/>
              <a:gd name="connsiteY260" fmla="*/ 15675 h 104425"/>
              <a:gd name="connsiteX261" fmla="*/ 1148686 w 2486169"/>
              <a:gd name="connsiteY261" fmla="*/ 16713 h 104425"/>
              <a:gd name="connsiteX262" fmla="*/ 1144306 w 2486169"/>
              <a:gd name="connsiteY262" fmla="*/ 12218 h 104425"/>
              <a:gd name="connsiteX263" fmla="*/ 1145920 w 2486169"/>
              <a:gd name="connsiteY263" fmla="*/ 27432 h 104425"/>
              <a:gd name="connsiteX264" fmla="*/ 1152490 w 2486169"/>
              <a:gd name="connsiteY264" fmla="*/ 27432 h 104425"/>
              <a:gd name="connsiteX265" fmla="*/ 1152490 w 2486169"/>
              <a:gd name="connsiteY265" fmla="*/ 78262 h 104425"/>
              <a:gd name="connsiteX266" fmla="*/ 1145920 w 2486169"/>
              <a:gd name="connsiteY266" fmla="*/ 78262 h 104425"/>
              <a:gd name="connsiteX267" fmla="*/ 1145920 w 2486169"/>
              <a:gd name="connsiteY267" fmla="*/ 27432 h 104425"/>
              <a:gd name="connsiteX268" fmla="*/ 1186376 w 2486169"/>
              <a:gd name="connsiteY268" fmla="*/ 79069 h 104425"/>
              <a:gd name="connsiteX269" fmla="*/ 1169779 w 2486169"/>
              <a:gd name="connsiteY269" fmla="*/ 61549 h 104425"/>
              <a:gd name="connsiteX270" fmla="*/ 1169779 w 2486169"/>
              <a:gd name="connsiteY270" fmla="*/ 10835 h 104425"/>
              <a:gd name="connsiteX271" fmla="*/ 1176118 w 2486169"/>
              <a:gd name="connsiteY271" fmla="*/ 10835 h 104425"/>
              <a:gd name="connsiteX272" fmla="*/ 1176118 w 2486169"/>
              <a:gd name="connsiteY272" fmla="*/ 27432 h 104425"/>
              <a:gd name="connsiteX273" fmla="*/ 1198479 w 2486169"/>
              <a:gd name="connsiteY273" fmla="*/ 27432 h 104425"/>
              <a:gd name="connsiteX274" fmla="*/ 1198479 w 2486169"/>
              <a:gd name="connsiteY274" fmla="*/ 33425 h 104425"/>
              <a:gd name="connsiteX275" fmla="*/ 1176118 w 2486169"/>
              <a:gd name="connsiteY275" fmla="*/ 33425 h 104425"/>
              <a:gd name="connsiteX276" fmla="*/ 1176118 w 2486169"/>
              <a:gd name="connsiteY276" fmla="*/ 62010 h 104425"/>
              <a:gd name="connsiteX277" fmla="*/ 1187068 w 2486169"/>
              <a:gd name="connsiteY277" fmla="*/ 72959 h 104425"/>
              <a:gd name="connsiteX278" fmla="*/ 1199285 w 2486169"/>
              <a:gd name="connsiteY278" fmla="*/ 69156 h 104425"/>
              <a:gd name="connsiteX279" fmla="*/ 1199285 w 2486169"/>
              <a:gd name="connsiteY279" fmla="*/ 75380 h 104425"/>
              <a:gd name="connsiteX280" fmla="*/ 1186376 w 2486169"/>
              <a:gd name="connsiteY280" fmla="*/ 79069 h 104425"/>
              <a:gd name="connsiteX281" fmla="*/ 1216344 w 2486169"/>
              <a:gd name="connsiteY281" fmla="*/ 78262 h 104425"/>
              <a:gd name="connsiteX282" fmla="*/ 1209890 w 2486169"/>
              <a:gd name="connsiteY282" fmla="*/ 78262 h 104425"/>
              <a:gd name="connsiteX283" fmla="*/ 1209890 w 2486169"/>
              <a:gd name="connsiteY283" fmla="*/ 461 h 104425"/>
              <a:gd name="connsiteX284" fmla="*/ 1216344 w 2486169"/>
              <a:gd name="connsiteY284" fmla="*/ 461 h 104425"/>
              <a:gd name="connsiteX285" fmla="*/ 1216344 w 2486169"/>
              <a:gd name="connsiteY285" fmla="*/ 39073 h 104425"/>
              <a:gd name="connsiteX286" fmla="*/ 1235132 w 2486169"/>
              <a:gd name="connsiteY286" fmla="*/ 26625 h 104425"/>
              <a:gd name="connsiteX287" fmla="*/ 1255302 w 2486169"/>
              <a:gd name="connsiteY287" fmla="*/ 49216 h 104425"/>
              <a:gd name="connsiteX288" fmla="*/ 1255302 w 2486169"/>
              <a:gd name="connsiteY288" fmla="*/ 78262 h 104425"/>
              <a:gd name="connsiteX289" fmla="*/ 1248847 w 2486169"/>
              <a:gd name="connsiteY289" fmla="*/ 78262 h 104425"/>
              <a:gd name="connsiteX290" fmla="*/ 1248847 w 2486169"/>
              <a:gd name="connsiteY290" fmla="*/ 50138 h 104425"/>
              <a:gd name="connsiteX291" fmla="*/ 1233633 w 2486169"/>
              <a:gd name="connsiteY291" fmla="*/ 32849 h 104425"/>
              <a:gd name="connsiteX292" fmla="*/ 1216459 w 2486169"/>
              <a:gd name="connsiteY292" fmla="*/ 52904 h 104425"/>
              <a:gd name="connsiteX293" fmla="*/ 1216459 w 2486169"/>
              <a:gd name="connsiteY293" fmla="*/ 78377 h 104425"/>
              <a:gd name="connsiteX294" fmla="*/ 1303020 w 2486169"/>
              <a:gd name="connsiteY294" fmla="*/ 78262 h 104425"/>
              <a:gd name="connsiteX295" fmla="*/ 1296565 w 2486169"/>
              <a:gd name="connsiteY295" fmla="*/ 78262 h 104425"/>
              <a:gd name="connsiteX296" fmla="*/ 1296565 w 2486169"/>
              <a:gd name="connsiteY296" fmla="*/ 27432 h 104425"/>
              <a:gd name="connsiteX297" fmla="*/ 1303020 w 2486169"/>
              <a:gd name="connsiteY297" fmla="*/ 27432 h 104425"/>
              <a:gd name="connsiteX298" fmla="*/ 1303020 w 2486169"/>
              <a:gd name="connsiteY298" fmla="*/ 40457 h 104425"/>
              <a:gd name="connsiteX299" fmla="*/ 1322153 w 2486169"/>
              <a:gd name="connsiteY299" fmla="*/ 26510 h 104425"/>
              <a:gd name="connsiteX300" fmla="*/ 1322153 w 2486169"/>
              <a:gd name="connsiteY300" fmla="*/ 33771 h 104425"/>
              <a:gd name="connsiteX301" fmla="*/ 1303020 w 2486169"/>
              <a:gd name="connsiteY301" fmla="*/ 53711 h 104425"/>
              <a:gd name="connsiteX302" fmla="*/ 1303020 w 2486169"/>
              <a:gd name="connsiteY302" fmla="*/ 78146 h 104425"/>
              <a:gd name="connsiteX303" fmla="*/ 1327455 w 2486169"/>
              <a:gd name="connsiteY303" fmla="*/ 53135 h 104425"/>
              <a:gd name="connsiteX304" fmla="*/ 1352467 w 2486169"/>
              <a:gd name="connsiteY304" fmla="*/ 26625 h 104425"/>
              <a:gd name="connsiteX305" fmla="*/ 1376556 w 2486169"/>
              <a:gd name="connsiteY305" fmla="*/ 52213 h 104425"/>
              <a:gd name="connsiteX306" fmla="*/ 1376326 w 2486169"/>
              <a:gd name="connsiteY306" fmla="*/ 55325 h 104425"/>
              <a:gd name="connsiteX307" fmla="*/ 1334140 w 2486169"/>
              <a:gd name="connsiteY307" fmla="*/ 55325 h 104425"/>
              <a:gd name="connsiteX308" fmla="*/ 1354426 w 2486169"/>
              <a:gd name="connsiteY308" fmla="*/ 73190 h 104425"/>
              <a:gd name="connsiteX309" fmla="*/ 1372983 w 2486169"/>
              <a:gd name="connsiteY309" fmla="*/ 66966 h 104425"/>
              <a:gd name="connsiteX310" fmla="*/ 1372983 w 2486169"/>
              <a:gd name="connsiteY310" fmla="*/ 73306 h 104425"/>
              <a:gd name="connsiteX311" fmla="*/ 1354426 w 2486169"/>
              <a:gd name="connsiteY311" fmla="*/ 79069 h 104425"/>
              <a:gd name="connsiteX312" fmla="*/ 1327340 w 2486169"/>
              <a:gd name="connsiteY312" fmla="*/ 53135 h 104425"/>
              <a:gd name="connsiteX313" fmla="*/ 1369756 w 2486169"/>
              <a:gd name="connsiteY313" fmla="*/ 50023 h 104425"/>
              <a:gd name="connsiteX314" fmla="*/ 1352467 w 2486169"/>
              <a:gd name="connsiteY314" fmla="*/ 32504 h 104425"/>
              <a:gd name="connsiteX315" fmla="*/ 1334255 w 2486169"/>
              <a:gd name="connsiteY315" fmla="*/ 50023 h 104425"/>
              <a:gd name="connsiteX316" fmla="*/ 1369756 w 2486169"/>
              <a:gd name="connsiteY316" fmla="*/ 50023 h 104425"/>
              <a:gd name="connsiteX317" fmla="*/ 1404103 w 2486169"/>
              <a:gd name="connsiteY317" fmla="*/ 73766 h 104425"/>
              <a:gd name="connsiteX318" fmla="*/ 1416090 w 2486169"/>
              <a:gd name="connsiteY318" fmla="*/ 65122 h 104425"/>
              <a:gd name="connsiteX319" fmla="*/ 1409982 w 2486169"/>
              <a:gd name="connsiteY319" fmla="*/ 57630 h 104425"/>
              <a:gd name="connsiteX320" fmla="*/ 1396957 w 2486169"/>
              <a:gd name="connsiteY320" fmla="*/ 52559 h 104425"/>
              <a:gd name="connsiteX321" fmla="*/ 1387621 w 2486169"/>
              <a:gd name="connsiteY321" fmla="*/ 40457 h 104425"/>
              <a:gd name="connsiteX322" fmla="*/ 1404795 w 2486169"/>
              <a:gd name="connsiteY322" fmla="*/ 26510 h 104425"/>
              <a:gd name="connsiteX323" fmla="*/ 1420240 w 2486169"/>
              <a:gd name="connsiteY323" fmla="*/ 31351 h 104425"/>
              <a:gd name="connsiteX324" fmla="*/ 1420240 w 2486169"/>
              <a:gd name="connsiteY324" fmla="*/ 38151 h 104425"/>
              <a:gd name="connsiteX325" fmla="*/ 1404910 w 2486169"/>
              <a:gd name="connsiteY325" fmla="*/ 31812 h 104425"/>
              <a:gd name="connsiteX326" fmla="*/ 1394076 w 2486169"/>
              <a:gd name="connsiteY326" fmla="*/ 39765 h 104425"/>
              <a:gd name="connsiteX327" fmla="*/ 1400069 w 2486169"/>
              <a:gd name="connsiteY327" fmla="*/ 47026 h 104425"/>
              <a:gd name="connsiteX328" fmla="*/ 1413094 w 2486169"/>
              <a:gd name="connsiteY328" fmla="*/ 52097 h 104425"/>
              <a:gd name="connsiteX329" fmla="*/ 1422430 w 2486169"/>
              <a:gd name="connsiteY329" fmla="*/ 63969 h 104425"/>
              <a:gd name="connsiteX330" fmla="*/ 1403988 w 2486169"/>
              <a:gd name="connsiteY330" fmla="*/ 79069 h 104425"/>
              <a:gd name="connsiteX331" fmla="*/ 1386584 w 2486169"/>
              <a:gd name="connsiteY331" fmla="*/ 73652 h 104425"/>
              <a:gd name="connsiteX332" fmla="*/ 1386584 w 2486169"/>
              <a:gd name="connsiteY332" fmla="*/ 66620 h 104425"/>
              <a:gd name="connsiteX333" fmla="*/ 1404103 w 2486169"/>
              <a:gd name="connsiteY333" fmla="*/ 73766 h 104425"/>
              <a:gd name="connsiteX334" fmla="*/ 1442485 w 2486169"/>
              <a:gd name="connsiteY334" fmla="*/ 66390 h 104425"/>
              <a:gd name="connsiteX335" fmla="*/ 1442485 w 2486169"/>
              <a:gd name="connsiteY335" fmla="*/ 104195 h 104425"/>
              <a:gd name="connsiteX336" fmla="*/ 1436031 w 2486169"/>
              <a:gd name="connsiteY336" fmla="*/ 104195 h 104425"/>
              <a:gd name="connsiteX337" fmla="*/ 1436031 w 2486169"/>
              <a:gd name="connsiteY337" fmla="*/ 27432 h 104425"/>
              <a:gd name="connsiteX338" fmla="*/ 1442485 w 2486169"/>
              <a:gd name="connsiteY338" fmla="*/ 27432 h 104425"/>
              <a:gd name="connsiteX339" fmla="*/ 1442485 w 2486169"/>
              <a:gd name="connsiteY339" fmla="*/ 39304 h 104425"/>
              <a:gd name="connsiteX340" fmla="*/ 1462771 w 2486169"/>
              <a:gd name="connsiteY340" fmla="*/ 26625 h 104425"/>
              <a:gd name="connsiteX341" fmla="*/ 1488244 w 2486169"/>
              <a:gd name="connsiteY341" fmla="*/ 52789 h 104425"/>
              <a:gd name="connsiteX342" fmla="*/ 1462771 w 2486169"/>
              <a:gd name="connsiteY342" fmla="*/ 79184 h 104425"/>
              <a:gd name="connsiteX343" fmla="*/ 1442485 w 2486169"/>
              <a:gd name="connsiteY343" fmla="*/ 66505 h 104425"/>
              <a:gd name="connsiteX344" fmla="*/ 1462079 w 2486169"/>
              <a:gd name="connsiteY344" fmla="*/ 32618 h 104425"/>
              <a:gd name="connsiteX345" fmla="*/ 1442485 w 2486169"/>
              <a:gd name="connsiteY345" fmla="*/ 52789 h 104425"/>
              <a:gd name="connsiteX346" fmla="*/ 1462079 w 2486169"/>
              <a:gd name="connsiteY346" fmla="*/ 73075 h 104425"/>
              <a:gd name="connsiteX347" fmla="*/ 1481443 w 2486169"/>
              <a:gd name="connsiteY347" fmla="*/ 52789 h 104425"/>
              <a:gd name="connsiteX348" fmla="*/ 1462079 w 2486169"/>
              <a:gd name="connsiteY348" fmla="*/ 32618 h 104425"/>
              <a:gd name="connsiteX349" fmla="*/ 1498502 w 2486169"/>
              <a:gd name="connsiteY349" fmla="*/ 52674 h 104425"/>
              <a:gd name="connsiteX350" fmla="*/ 1524896 w 2486169"/>
              <a:gd name="connsiteY350" fmla="*/ 26510 h 104425"/>
              <a:gd name="connsiteX351" fmla="*/ 1550945 w 2486169"/>
              <a:gd name="connsiteY351" fmla="*/ 52674 h 104425"/>
              <a:gd name="connsiteX352" fmla="*/ 1524896 w 2486169"/>
              <a:gd name="connsiteY352" fmla="*/ 79069 h 104425"/>
              <a:gd name="connsiteX353" fmla="*/ 1498502 w 2486169"/>
              <a:gd name="connsiteY353" fmla="*/ 52674 h 104425"/>
              <a:gd name="connsiteX354" fmla="*/ 1524781 w 2486169"/>
              <a:gd name="connsiteY354" fmla="*/ 32618 h 104425"/>
              <a:gd name="connsiteX355" fmla="*/ 1505187 w 2486169"/>
              <a:gd name="connsiteY355" fmla="*/ 52789 h 104425"/>
              <a:gd name="connsiteX356" fmla="*/ 1524781 w 2486169"/>
              <a:gd name="connsiteY356" fmla="*/ 73075 h 104425"/>
              <a:gd name="connsiteX357" fmla="*/ 1544260 w 2486169"/>
              <a:gd name="connsiteY357" fmla="*/ 52789 h 104425"/>
              <a:gd name="connsiteX358" fmla="*/ 1524781 w 2486169"/>
              <a:gd name="connsiteY358" fmla="*/ 32618 h 104425"/>
              <a:gd name="connsiteX359" fmla="*/ 1571577 w 2486169"/>
              <a:gd name="connsiteY359" fmla="*/ 78146 h 104425"/>
              <a:gd name="connsiteX360" fmla="*/ 1565122 w 2486169"/>
              <a:gd name="connsiteY360" fmla="*/ 78146 h 104425"/>
              <a:gd name="connsiteX361" fmla="*/ 1565122 w 2486169"/>
              <a:gd name="connsiteY361" fmla="*/ 27317 h 104425"/>
              <a:gd name="connsiteX362" fmla="*/ 1571577 w 2486169"/>
              <a:gd name="connsiteY362" fmla="*/ 27317 h 104425"/>
              <a:gd name="connsiteX363" fmla="*/ 1571577 w 2486169"/>
              <a:gd name="connsiteY363" fmla="*/ 38958 h 104425"/>
              <a:gd name="connsiteX364" fmla="*/ 1590364 w 2486169"/>
              <a:gd name="connsiteY364" fmla="*/ 26510 h 104425"/>
              <a:gd name="connsiteX365" fmla="*/ 1610535 w 2486169"/>
              <a:gd name="connsiteY365" fmla="*/ 49101 h 104425"/>
              <a:gd name="connsiteX366" fmla="*/ 1610535 w 2486169"/>
              <a:gd name="connsiteY366" fmla="*/ 78146 h 104425"/>
              <a:gd name="connsiteX367" fmla="*/ 1604080 w 2486169"/>
              <a:gd name="connsiteY367" fmla="*/ 78146 h 104425"/>
              <a:gd name="connsiteX368" fmla="*/ 1604080 w 2486169"/>
              <a:gd name="connsiteY368" fmla="*/ 50023 h 104425"/>
              <a:gd name="connsiteX369" fmla="*/ 1588866 w 2486169"/>
              <a:gd name="connsiteY369" fmla="*/ 32734 h 104425"/>
              <a:gd name="connsiteX370" fmla="*/ 1571692 w 2486169"/>
              <a:gd name="connsiteY370" fmla="*/ 52789 h 104425"/>
              <a:gd name="connsiteX371" fmla="*/ 1571692 w 2486169"/>
              <a:gd name="connsiteY371" fmla="*/ 78262 h 104425"/>
              <a:gd name="connsiteX372" fmla="*/ 1640964 w 2486169"/>
              <a:gd name="connsiteY372" fmla="*/ 73652 h 104425"/>
              <a:gd name="connsiteX373" fmla="*/ 1652951 w 2486169"/>
              <a:gd name="connsiteY373" fmla="*/ 65007 h 104425"/>
              <a:gd name="connsiteX374" fmla="*/ 1646842 w 2486169"/>
              <a:gd name="connsiteY374" fmla="*/ 57515 h 104425"/>
              <a:gd name="connsiteX375" fmla="*/ 1633818 w 2486169"/>
              <a:gd name="connsiteY375" fmla="*/ 52443 h 104425"/>
              <a:gd name="connsiteX376" fmla="*/ 1624482 w 2486169"/>
              <a:gd name="connsiteY376" fmla="*/ 40341 h 104425"/>
              <a:gd name="connsiteX377" fmla="*/ 1641655 w 2486169"/>
              <a:gd name="connsiteY377" fmla="*/ 26394 h 104425"/>
              <a:gd name="connsiteX378" fmla="*/ 1657100 w 2486169"/>
              <a:gd name="connsiteY378" fmla="*/ 31235 h 104425"/>
              <a:gd name="connsiteX379" fmla="*/ 1657100 w 2486169"/>
              <a:gd name="connsiteY379" fmla="*/ 38036 h 104425"/>
              <a:gd name="connsiteX380" fmla="*/ 1641771 w 2486169"/>
              <a:gd name="connsiteY380" fmla="*/ 31697 h 104425"/>
              <a:gd name="connsiteX381" fmla="*/ 1630936 w 2486169"/>
              <a:gd name="connsiteY381" fmla="*/ 39650 h 104425"/>
              <a:gd name="connsiteX382" fmla="*/ 1636930 w 2486169"/>
              <a:gd name="connsiteY382" fmla="*/ 46911 h 104425"/>
              <a:gd name="connsiteX383" fmla="*/ 1649954 w 2486169"/>
              <a:gd name="connsiteY383" fmla="*/ 51983 h 104425"/>
              <a:gd name="connsiteX384" fmla="*/ 1659290 w 2486169"/>
              <a:gd name="connsiteY384" fmla="*/ 63854 h 104425"/>
              <a:gd name="connsiteX385" fmla="*/ 1640848 w 2486169"/>
              <a:gd name="connsiteY385" fmla="*/ 78953 h 104425"/>
              <a:gd name="connsiteX386" fmla="*/ 1623444 w 2486169"/>
              <a:gd name="connsiteY386" fmla="*/ 73536 h 104425"/>
              <a:gd name="connsiteX387" fmla="*/ 1623444 w 2486169"/>
              <a:gd name="connsiteY387" fmla="*/ 66505 h 104425"/>
              <a:gd name="connsiteX388" fmla="*/ 1640964 w 2486169"/>
              <a:gd name="connsiteY388" fmla="*/ 73652 h 104425"/>
              <a:gd name="connsiteX389" fmla="*/ 1671392 w 2486169"/>
              <a:gd name="connsiteY389" fmla="*/ 11987 h 104425"/>
              <a:gd name="connsiteX390" fmla="*/ 1675772 w 2486169"/>
              <a:gd name="connsiteY390" fmla="*/ 7377 h 104425"/>
              <a:gd name="connsiteX391" fmla="*/ 1678769 w 2486169"/>
              <a:gd name="connsiteY391" fmla="*/ 8298 h 104425"/>
              <a:gd name="connsiteX392" fmla="*/ 1683725 w 2486169"/>
              <a:gd name="connsiteY392" fmla="*/ 11871 h 104425"/>
              <a:gd name="connsiteX393" fmla="*/ 1678769 w 2486169"/>
              <a:gd name="connsiteY393" fmla="*/ 15445 h 104425"/>
              <a:gd name="connsiteX394" fmla="*/ 1675772 w 2486169"/>
              <a:gd name="connsiteY394" fmla="*/ 16482 h 104425"/>
              <a:gd name="connsiteX395" fmla="*/ 1671392 w 2486169"/>
              <a:gd name="connsiteY395" fmla="*/ 11987 h 104425"/>
              <a:gd name="connsiteX396" fmla="*/ 1673006 w 2486169"/>
              <a:gd name="connsiteY396" fmla="*/ 27201 h 104425"/>
              <a:gd name="connsiteX397" fmla="*/ 1679576 w 2486169"/>
              <a:gd name="connsiteY397" fmla="*/ 27201 h 104425"/>
              <a:gd name="connsiteX398" fmla="*/ 1679576 w 2486169"/>
              <a:gd name="connsiteY398" fmla="*/ 78031 h 104425"/>
              <a:gd name="connsiteX399" fmla="*/ 1673006 w 2486169"/>
              <a:gd name="connsiteY399" fmla="*/ 78031 h 104425"/>
              <a:gd name="connsiteX400" fmla="*/ 1673006 w 2486169"/>
              <a:gd name="connsiteY400" fmla="*/ 27201 h 104425"/>
              <a:gd name="connsiteX401" fmla="*/ 1724182 w 2486169"/>
              <a:gd name="connsiteY401" fmla="*/ 78838 h 104425"/>
              <a:gd name="connsiteX402" fmla="*/ 1703896 w 2486169"/>
              <a:gd name="connsiteY402" fmla="*/ 66159 h 104425"/>
              <a:gd name="connsiteX403" fmla="*/ 1703896 w 2486169"/>
              <a:gd name="connsiteY403" fmla="*/ 78031 h 104425"/>
              <a:gd name="connsiteX404" fmla="*/ 1697441 w 2486169"/>
              <a:gd name="connsiteY404" fmla="*/ 78031 h 104425"/>
              <a:gd name="connsiteX405" fmla="*/ 1697441 w 2486169"/>
              <a:gd name="connsiteY405" fmla="*/ 230 h 104425"/>
              <a:gd name="connsiteX406" fmla="*/ 1703896 w 2486169"/>
              <a:gd name="connsiteY406" fmla="*/ 230 h 104425"/>
              <a:gd name="connsiteX407" fmla="*/ 1703896 w 2486169"/>
              <a:gd name="connsiteY407" fmla="*/ 39073 h 104425"/>
              <a:gd name="connsiteX408" fmla="*/ 1724182 w 2486169"/>
              <a:gd name="connsiteY408" fmla="*/ 26394 h 104425"/>
              <a:gd name="connsiteX409" fmla="*/ 1749654 w 2486169"/>
              <a:gd name="connsiteY409" fmla="*/ 52559 h 104425"/>
              <a:gd name="connsiteX410" fmla="*/ 1724182 w 2486169"/>
              <a:gd name="connsiteY410" fmla="*/ 78953 h 104425"/>
              <a:gd name="connsiteX411" fmla="*/ 1742969 w 2486169"/>
              <a:gd name="connsiteY411" fmla="*/ 52559 h 104425"/>
              <a:gd name="connsiteX412" fmla="*/ 1723605 w 2486169"/>
              <a:gd name="connsiteY412" fmla="*/ 32388 h 104425"/>
              <a:gd name="connsiteX413" fmla="*/ 1704011 w 2486169"/>
              <a:gd name="connsiteY413" fmla="*/ 52559 h 104425"/>
              <a:gd name="connsiteX414" fmla="*/ 1723605 w 2486169"/>
              <a:gd name="connsiteY414" fmla="*/ 72845 h 104425"/>
              <a:gd name="connsiteX415" fmla="*/ 1742969 w 2486169"/>
              <a:gd name="connsiteY415" fmla="*/ 52559 h 104425"/>
              <a:gd name="connsiteX416" fmla="*/ 1764523 w 2486169"/>
              <a:gd name="connsiteY416" fmla="*/ 15329 h 104425"/>
              <a:gd name="connsiteX417" fmla="*/ 1759567 w 2486169"/>
              <a:gd name="connsiteY417" fmla="*/ 11756 h 104425"/>
              <a:gd name="connsiteX418" fmla="*/ 1764523 w 2486169"/>
              <a:gd name="connsiteY418" fmla="*/ 8183 h 104425"/>
              <a:gd name="connsiteX419" fmla="*/ 1767520 w 2486169"/>
              <a:gd name="connsiteY419" fmla="*/ 7261 h 104425"/>
              <a:gd name="connsiteX420" fmla="*/ 1771900 w 2486169"/>
              <a:gd name="connsiteY420" fmla="*/ 11871 h 104425"/>
              <a:gd name="connsiteX421" fmla="*/ 1767520 w 2486169"/>
              <a:gd name="connsiteY421" fmla="*/ 16367 h 104425"/>
              <a:gd name="connsiteX422" fmla="*/ 1764523 w 2486169"/>
              <a:gd name="connsiteY422" fmla="*/ 15329 h 104425"/>
              <a:gd name="connsiteX423" fmla="*/ 1763832 w 2486169"/>
              <a:gd name="connsiteY423" fmla="*/ 27201 h 104425"/>
              <a:gd name="connsiteX424" fmla="*/ 1770401 w 2486169"/>
              <a:gd name="connsiteY424" fmla="*/ 27201 h 104425"/>
              <a:gd name="connsiteX425" fmla="*/ 1770401 w 2486169"/>
              <a:gd name="connsiteY425" fmla="*/ 78031 h 104425"/>
              <a:gd name="connsiteX426" fmla="*/ 1763832 w 2486169"/>
              <a:gd name="connsiteY426" fmla="*/ 78031 h 104425"/>
              <a:gd name="connsiteX427" fmla="*/ 1763832 w 2486169"/>
              <a:gd name="connsiteY427" fmla="*/ 27201 h 104425"/>
              <a:gd name="connsiteX428" fmla="*/ 1788267 w 2486169"/>
              <a:gd name="connsiteY428" fmla="*/ 230 h 104425"/>
              <a:gd name="connsiteX429" fmla="*/ 1794721 w 2486169"/>
              <a:gd name="connsiteY429" fmla="*/ 230 h 104425"/>
              <a:gd name="connsiteX430" fmla="*/ 1794721 w 2486169"/>
              <a:gd name="connsiteY430" fmla="*/ 78031 h 104425"/>
              <a:gd name="connsiteX431" fmla="*/ 1788267 w 2486169"/>
              <a:gd name="connsiteY431" fmla="*/ 78031 h 104425"/>
              <a:gd name="connsiteX432" fmla="*/ 1788267 w 2486169"/>
              <a:gd name="connsiteY432" fmla="*/ 230 h 104425"/>
              <a:gd name="connsiteX433" fmla="*/ 1811319 w 2486169"/>
              <a:gd name="connsiteY433" fmla="*/ 11987 h 104425"/>
              <a:gd name="connsiteX434" fmla="*/ 1815699 w 2486169"/>
              <a:gd name="connsiteY434" fmla="*/ 7377 h 104425"/>
              <a:gd name="connsiteX435" fmla="*/ 1818695 w 2486169"/>
              <a:gd name="connsiteY435" fmla="*/ 8298 h 104425"/>
              <a:gd name="connsiteX436" fmla="*/ 1823652 w 2486169"/>
              <a:gd name="connsiteY436" fmla="*/ 11871 h 104425"/>
              <a:gd name="connsiteX437" fmla="*/ 1818695 w 2486169"/>
              <a:gd name="connsiteY437" fmla="*/ 15445 h 104425"/>
              <a:gd name="connsiteX438" fmla="*/ 1815699 w 2486169"/>
              <a:gd name="connsiteY438" fmla="*/ 16482 h 104425"/>
              <a:gd name="connsiteX439" fmla="*/ 1811319 w 2486169"/>
              <a:gd name="connsiteY439" fmla="*/ 11987 h 104425"/>
              <a:gd name="connsiteX440" fmla="*/ 1812932 w 2486169"/>
              <a:gd name="connsiteY440" fmla="*/ 27201 h 104425"/>
              <a:gd name="connsiteX441" fmla="*/ 1819502 w 2486169"/>
              <a:gd name="connsiteY441" fmla="*/ 27201 h 104425"/>
              <a:gd name="connsiteX442" fmla="*/ 1819502 w 2486169"/>
              <a:gd name="connsiteY442" fmla="*/ 78031 h 104425"/>
              <a:gd name="connsiteX443" fmla="*/ 1812932 w 2486169"/>
              <a:gd name="connsiteY443" fmla="*/ 78031 h 104425"/>
              <a:gd name="connsiteX444" fmla="*/ 1812932 w 2486169"/>
              <a:gd name="connsiteY444" fmla="*/ 27201 h 104425"/>
              <a:gd name="connsiteX445" fmla="*/ 1853389 w 2486169"/>
              <a:gd name="connsiteY445" fmla="*/ 78838 h 104425"/>
              <a:gd name="connsiteX446" fmla="*/ 1836791 w 2486169"/>
              <a:gd name="connsiteY446" fmla="*/ 61319 h 104425"/>
              <a:gd name="connsiteX447" fmla="*/ 1836791 w 2486169"/>
              <a:gd name="connsiteY447" fmla="*/ 10604 h 104425"/>
              <a:gd name="connsiteX448" fmla="*/ 1843131 w 2486169"/>
              <a:gd name="connsiteY448" fmla="*/ 10604 h 104425"/>
              <a:gd name="connsiteX449" fmla="*/ 1843131 w 2486169"/>
              <a:gd name="connsiteY449" fmla="*/ 27201 h 104425"/>
              <a:gd name="connsiteX450" fmla="*/ 1865491 w 2486169"/>
              <a:gd name="connsiteY450" fmla="*/ 27201 h 104425"/>
              <a:gd name="connsiteX451" fmla="*/ 1865491 w 2486169"/>
              <a:gd name="connsiteY451" fmla="*/ 33195 h 104425"/>
              <a:gd name="connsiteX452" fmla="*/ 1843131 w 2486169"/>
              <a:gd name="connsiteY452" fmla="*/ 33195 h 104425"/>
              <a:gd name="connsiteX453" fmla="*/ 1843131 w 2486169"/>
              <a:gd name="connsiteY453" fmla="*/ 61779 h 104425"/>
              <a:gd name="connsiteX454" fmla="*/ 1854080 w 2486169"/>
              <a:gd name="connsiteY454" fmla="*/ 72729 h 104425"/>
              <a:gd name="connsiteX455" fmla="*/ 1866298 w 2486169"/>
              <a:gd name="connsiteY455" fmla="*/ 68926 h 104425"/>
              <a:gd name="connsiteX456" fmla="*/ 1866298 w 2486169"/>
              <a:gd name="connsiteY456" fmla="*/ 75149 h 104425"/>
              <a:gd name="connsiteX457" fmla="*/ 1853389 w 2486169"/>
              <a:gd name="connsiteY457" fmla="*/ 78838 h 104425"/>
              <a:gd name="connsiteX458" fmla="*/ 1882204 w 2486169"/>
              <a:gd name="connsiteY458" fmla="*/ 103964 h 104425"/>
              <a:gd name="connsiteX459" fmla="*/ 1875404 w 2486169"/>
              <a:gd name="connsiteY459" fmla="*/ 103964 h 104425"/>
              <a:gd name="connsiteX460" fmla="*/ 1891540 w 2486169"/>
              <a:gd name="connsiteY460" fmla="*/ 70539 h 104425"/>
              <a:gd name="connsiteX461" fmla="*/ 1869064 w 2486169"/>
              <a:gd name="connsiteY461" fmla="*/ 27201 h 104425"/>
              <a:gd name="connsiteX462" fmla="*/ 1876671 w 2486169"/>
              <a:gd name="connsiteY462" fmla="*/ 27201 h 104425"/>
              <a:gd name="connsiteX463" fmla="*/ 1895113 w 2486169"/>
              <a:gd name="connsiteY463" fmla="*/ 63278 h 104425"/>
              <a:gd name="connsiteX464" fmla="*/ 1912633 w 2486169"/>
              <a:gd name="connsiteY464" fmla="*/ 27201 h 104425"/>
              <a:gd name="connsiteX465" fmla="*/ 1919433 w 2486169"/>
              <a:gd name="connsiteY465" fmla="*/ 27201 h 104425"/>
              <a:gd name="connsiteX466" fmla="*/ 1882319 w 2486169"/>
              <a:gd name="connsiteY466" fmla="*/ 103964 h 104425"/>
              <a:gd name="connsiteX467" fmla="*/ 1995851 w 2486169"/>
              <a:gd name="connsiteY467" fmla="*/ 66275 h 104425"/>
              <a:gd name="connsiteX468" fmla="*/ 1975565 w 2486169"/>
              <a:gd name="connsiteY468" fmla="*/ 78838 h 104425"/>
              <a:gd name="connsiteX469" fmla="*/ 1950093 w 2486169"/>
              <a:gd name="connsiteY469" fmla="*/ 52789 h 104425"/>
              <a:gd name="connsiteX470" fmla="*/ 1975565 w 2486169"/>
              <a:gd name="connsiteY470" fmla="*/ 26279 h 104425"/>
              <a:gd name="connsiteX471" fmla="*/ 1995851 w 2486169"/>
              <a:gd name="connsiteY471" fmla="*/ 38958 h 104425"/>
              <a:gd name="connsiteX472" fmla="*/ 1995851 w 2486169"/>
              <a:gd name="connsiteY472" fmla="*/ 27086 h 104425"/>
              <a:gd name="connsiteX473" fmla="*/ 2002306 w 2486169"/>
              <a:gd name="connsiteY473" fmla="*/ 27086 h 104425"/>
              <a:gd name="connsiteX474" fmla="*/ 2002306 w 2486169"/>
              <a:gd name="connsiteY474" fmla="*/ 77916 h 104425"/>
              <a:gd name="connsiteX475" fmla="*/ 1995851 w 2486169"/>
              <a:gd name="connsiteY475" fmla="*/ 77916 h 104425"/>
              <a:gd name="connsiteX476" fmla="*/ 1995851 w 2486169"/>
              <a:gd name="connsiteY476" fmla="*/ 66159 h 104425"/>
              <a:gd name="connsiteX477" fmla="*/ 1956778 w 2486169"/>
              <a:gd name="connsiteY477" fmla="*/ 52674 h 104425"/>
              <a:gd name="connsiteX478" fmla="*/ 1976141 w 2486169"/>
              <a:gd name="connsiteY478" fmla="*/ 72845 h 104425"/>
              <a:gd name="connsiteX479" fmla="*/ 1995736 w 2486169"/>
              <a:gd name="connsiteY479" fmla="*/ 52674 h 104425"/>
              <a:gd name="connsiteX480" fmla="*/ 1976141 w 2486169"/>
              <a:gd name="connsiteY480" fmla="*/ 32388 h 104425"/>
              <a:gd name="connsiteX481" fmla="*/ 1956778 w 2486169"/>
              <a:gd name="connsiteY481" fmla="*/ 52674 h 104425"/>
              <a:gd name="connsiteX482" fmla="*/ 2026741 w 2486169"/>
              <a:gd name="connsiteY482" fmla="*/ 78031 h 104425"/>
              <a:gd name="connsiteX483" fmla="*/ 2020286 w 2486169"/>
              <a:gd name="connsiteY483" fmla="*/ 78031 h 104425"/>
              <a:gd name="connsiteX484" fmla="*/ 2020286 w 2486169"/>
              <a:gd name="connsiteY484" fmla="*/ 27201 h 104425"/>
              <a:gd name="connsiteX485" fmla="*/ 2026741 w 2486169"/>
              <a:gd name="connsiteY485" fmla="*/ 27201 h 104425"/>
              <a:gd name="connsiteX486" fmla="*/ 2026741 w 2486169"/>
              <a:gd name="connsiteY486" fmla="*/ 38843 h 104425"/>
              <a:gd name="connsiteX487" fmla="*/ 2045528 w 2486169"/>
              <a:gd name="connsiteY487" fmla="*/ 26394 h 104425"/>
              <a:gd name="connsiteX488" fmla="*/ 2065699 w 2486169"/>
              <a:gd name="connsiteY488" fmla="*/ 48986 h 104425"/>
              <a:gd name="connsiteX489" fmla="*/ 2065699 w 2486169"/>
              <a:gd name="connsiteY489" fmla="*/ 78031 h 104425"/>
              <a:gd name="connsiteX490" fmla="*/ 2059244 w 2486169"/>
              <a:gd name="connsiteY490" fmla="*/ 78031 h 104425"/>
              <a:gd name="connsiteX491" fmla="*/ 2059244 w 2486169"/>
              <a:gd name="connsiteY491" fmla="*/ 49907 h 104425"/>
              <a:gd name="connsiteX492" fmla="*/ 2044030 w 2486169"/>
              <a:gd name="connsiteY492" fmla="*/ 32618 h 104425"/>
              <a:gd name="connsiteX493" fmla="*/ 2026856 w 2486169"/>
              <a:gd name="connsiteY493" fmla="*/ 52674 h 104425"/>
              <a:gd name="connsiteX494" fmla="*/ 2026856 w 2486169"/>
              <a:gd name="connsiteY494" fmla="*/ 78146 h 104425"/>
              <a:gd name="connsiteX495" fmla="*/ 2124021 w 2486169"/>
              <a:gd name="connsiteY495" fmla="*/ 66275 h 104425"/>
              <a:gd name="connsiteX496" fmla="*/ 2103735 w 2486169"/>
              <a:gd name="connsiteY496" fmla="*/ 78838 h 104425"/>
              <a:gd name="connsiteX497" fmla="*/ 2078262 w 2486169"/>
              <a:gd name="connsiteY497" fmla="*/ 52789 h 104425"/>
              <a:gd name="connsiteX498" fmla="*/ 2103735 w 2486169"/>
              <a:gd name="connsiteY498" fmla="*/ 26279 h 104425"/>
              <a:gd name="connsiteX499" fmla="*/ 2124021 w 2486169"/>
              <a:gd name="connsiteY499" fmla="*/ 38958 h 104425"/>
              <a:gd name="connsiteX500" fmla="*/ 2124021 w 2486169"/>
              <a:gd name="connsiteY500" fmla="*/ 115 h 104425"/>
              <a:gd name="connsiteX501" fmla="*/ 2130475 w 2486169"/>
              <a:gd name="connsiteY501" fmla="*/ 115 h 104425"/>
              <a:gd name="connsiteX502" fmla="*/ 2130475 w 2486169"/>
              <a:gd name="connsiteY502" fmla="*/ 77916 h 104425"/>
              <a:gd name="connsiteX503" fmla="*/ 2124021 w 2486169"/>
              <a:gd name="connsiteY503" fmla="*/ 77916 h 104425"/>
              <a:gd name="connsiteX504" fmla="*/ 2124021 w 2486169"/>
              <a:gd name="connsiteY504" fmla="*/ 66159 h 104425"/>
              <a:gd name="connsiteX505" fmla="*/ 2084947 w 2486169"/>
              <a:gd name="connsiteY505" fmla="*/ 52674 h 104425"/>
              <a:gd name="connsiteX506" fmla="*/ 2104311 w 2486169"/>
              <a:gd name="connsiteY506" fmla="*/ 72845 h 104425"/>
              <a:gd name="connsiteX507" fmla="*/ 2123905 w 2486169"/>
              <a:gd name="connsiteY507" fmla="*/ 52674 h 104425"/>
              <a:gd name="connsiteX508" fmla="*/ 2104311 w 2486169"/>
              <a:gd name="connsiteY508" fmla="*/ 32388 h 104425"/>
              <a:gd name="connsiteX509" fmla="*/ 2084947 w 2486169"/>
              <a:gd name="connsiteY509" fmla="*/ 52674 h 104425"/>
              <a:gd name="connsiteX510" fmla="*/ 2199516 w 2486169"/>
              <a:gd name="connsiteY510" fmla="*/ 78838 h 104425"/>
              <a:gd name="connsiteX511" fmla="*/ 2179230 w 2486169"/>
              <a:gd name="connsiteY511" fmla="*/ 66159 h 104425"/>
              <a:gd name="connsiteX512" fmla="*/ 2179230 w 2486169"/>
              <a:gd name="connsiteY512" fmla="*/ 78031 h 104425"/>
              <a:gd name="connsiteX513" fmla="*/ 2172776 w 2486169"/>
              <a:gd name="connsiteY513" fmla="*/ 78031 h 104425"/>
              <a:gd name="connsiteX514" fmla="*/ 2172776 w 2486169"/>
              <a:gd name="connsiteY514" fmla="*/ 230 h 104425"/>
              <a:gd name="connsiteX515" fmla="*/ 2179230 w 2486169"/>
              <a:gd name="connsiteY515" fmla="*/ 230 h 104425"/>
              <a:gd name="connsiteX516" fmla="*/ 2179230 w 2486169"/>
              <a:gd name="connsiteY516" fmla="*/ 39073 h 104425"/>
              <a:gd name="connsiteX517" fmla="*/ 2199516 w 2486169"/>
              <a:gd name="connsiteY517" fmla="*/ 26394 h 104425"/>
              <a:gd name="connsiteX518" fmla="*/ 2224989 w 2486169"/>
              <a:gd name="connsiteY518" fmla="*/ 52559 h 104425"/>
              <a:gd name="connsiteX519" fmla="*/ 2199516 w 2486169"/>
              <a:gd name="connsiteY519" fmla="*/ 78953 h 104425"/>
              <a:gd name="connsiteX520" fmla="*/ 2218304 w 2486169"/>
              <a:gd name="connsiteY520" fmla="*/ 52559 h 104425"/>
              <a:gd name="connsiteX521" fmla="*/ 2198940 w 2486169"/>
              <a:gd name="connsiteY521" fmla="*/ 32388 h 104425"/>
              <a:gd name="connsiteX522" fmla="*/ 2179346 w 2486169"/>
              <a:gd name="connsiteY522" fmla="*/ 52559 h 104425"/>
              <a:gd name="connsiteX523" fmla="*/ 2198940 w 2486169"/>
              <a:gd name="connsiteY523" fmla="*/ 72845 h 104425"/>
              <a:gd name="connsiteX524" fmla="*/ 2218304 w 2486169"/>
              <a:gd name="connsiteY524" fmla="*/ 52559 h 104425"/>
              <a:gd name="connsiteX525" fmla="*/ 2275242 w 2486169"/>
              <a:gd name="connsiteY525" fmla="*/ 27086 h 104425"/>
              <a:gd name="connsiteX526" fmla="*/ 2281697 w 2486169"/>
              <a:gd name="connsiteY526" fmla="*/ 27086 h 104425"/>
              <a:gd name="connsiteX527" fmla="*/ 2281697 w 2486169"/>
              <a:gd name="connsiteY527" fmla="*/ 55670 h 104425"/>
              <a:gd name="connsiteX528" fmla="*/ 2259452 w 2486169"/>
              <a:gd name="connsiteY528" fmla="*/ 78722 h 104425"/>
              <a:gd name="connsiteX529" fmla="*/ 2237091 w 2486169"/>
              <a:gd name="connsiteY529" fmla="*/ 55670 h 104425"/>
              <a:gd name="connsiteX530" fmla="*/ 2237091 w 2486169"/>
              <a:gd name="connsiteY530" fmla="*/ 27086 h 104425"/>
              <a:gd name="connsiteX531" fmla="*/ 2243546 w 2486169"/>
              <a:gd name="connsiteY531" fmla="*/ 27086 h 104425"/>
              <a:gd name="connsiteX532" fmla="*/ 2243546 w 2486169"/>
              <a:gd name="connsiteY532" fmla="*/ 56363 h 104425"/>
              <a:gd name="connsiteX533" fmla="*/ 2259452 w 2486169"/>
              <a:gd name="connsiteY533" fmla="*/ 72729 h 104425"/>
              <a:gd name="connsiteX534" fmla="*/ 2275242 w 2486169"/>
              <a:gd name="connsiteY534" fmla="*/ 56363 h 104425"/>
              <a:gd name="connsiteX535" fmla="*/ 2275242 w 2486169"/>
              <a:gd name="connsiteY535" fmla="*/ 27086 h 104425"/>
              <a:gd name="connsiteX536" fmla="*/ 2296681 w 2486169"/>
              <a:gd name="connsiteY536" fmla="*/ 11871 h 104425"/>
              <a:gd name="connsiteX537" fmla="*/ 2301061 w 2486169"/>
              <a:gd name="connsiteY537" fmla="*/ 7261 h 104425"/>
              <a:gd name="connsiteX538" fmla="*/ 2304058 w 2486169"/>
              <a:gd name="connsiteY538" fmla="*/ 8183 h 104425"/>
              <a:gd name="connsiteX539" fmla="*/ 2309014 w 2486169"/>
              <a:gd name="connsiteY539" fmla="*/ 11756 h 104425"/>
              <a:gd name="connsiteX540" fmla="*/ 2304058 w 2486169"/>
              <a:gd name="connsiteY540" fmla="*/ 15329 h 104425"/>
              <a:gd name="connsiteX541" fmla="*/ 2301061 w 2486169"/>
              <a:gd name="connsiteY541" fmla="*/ 16367 h 104425"/>
              <a:gd name="connsiteX542" fmla="*/ 2296681 w 2486169"/>
              <a:gd name="connsiteY542" fmla="*/ 11871 h 104425"/>
              <a:gd name="connsiteX543" fmla="*/ 2298295 w 2486169"/>
              <a:gd name="connsiteY543" fmla="*/ 27086 h 104425"/>
              <a:gd name="connsiteX544" fmla="*/ 2304864 w 2486169"/>
              <a:gd name="connsiteY544" fmla="*/ 27086 h 104425"/>
              <a:gd name="connsiteX545" fmla="*/ 2304864 w 2486169"/>
              <a:gd name="connsiteY545" fmla="*/ 77916 h 104425"/>
              <a:gd name="connsiteX546" fmla="*/ 2298295 w 2486169"/>
              <a:gd name="connsiteY546" fmla="*/ 77916 h 104425"/>
              <a:gd name="connsiteX547" fmla="*/ 2298295 w 2486169"/>
              <a:gd name="connsiteY547" fmla="*/ 27086 h 104425"/>
              <a:gd name="connsiteX548" fmla="*/ 2322730 w 2486169"/>
              <a:gd name="connsiteY548" fmla="*/ 115 h 104425"/>
              <a:gd name="connsiteX549" fmla="*/ 2329185 w 2486169"/>
              <a:gd name="connsiteY549" fmla="*/ 115 h 104425"/>
              <a:gd name="connsiteX550" fmla="*/ 2329185 w 2486169"/>
              <a:gd name="connsiteY550" fmla="*/ 77916 h 104425"/>
              <a:gd name="connsiteX551" fmla="*/ 2322730 w 2486169"/>
              <a:gd name="connsiteY551" fmla="*/ 77916 h 104425"/>
              <a:gd name="connsiteX552" fmla="*/ 2322730 w 2486169"/>
              <a:gd name="connsiteY552" fmla="*/ 115 h 104425"/>
              <a:gd name="connsiteX553" fmla="*/ 2389119 w 2486169"/>
              <a:gd name="connsiteY553" fmla="*/ 66159 h 104425"/>
              <a:gd name="connsiteX554" fmla="*/ 2368834 w 2486169"/>
              <a:gd name="connsiteY554" fmla="*/ 78722 h 104425"/>
              <a:gd name="connsiteX555" fmla="*/ 2343361 w 2486169"/>
              <a:gd name="connsiteY555" fmla="*/ 52674 h 104425"/>
              <a:gd name="connsiteX556" fmla="*/ 2368834 w 2486169"/>
              <a:gd name="connsiteY556" fmla="*/ 26164 h 104425"/>
              <a:gd name="connsiteX557" fmla="*/ 2389119 w 2486169"/>
              <a:gd name="connsiteY557" fmla="*/ 38843 h 104425"/>
              <a:gd name="connsiteX558" fmla="*/ 2389119 w 2486169"/>
              <a:gd name="connsiteY558" fmla="*/ 0 h 104425"/>
              <a:gd name="connsiteX559" fmla="*/ 2395574 w 2486169"/>
              <a:gd name="connsiteY559" fmla="*/ 0 h 104425"/>
              <a:gd name="connsiteX560" fmla="*/ 2395574 w 2486169"/>
              <a:gd name="connsiteY560" fmla="*/ 77801 h 104425"/>
              <a:gd name="connsiteX561" fmla="*/ 2389119 w 2486169"/>
              <a:gd name="connsiteY561" fmla="*/ 77801 h 104425"/>
              <a:gd name="connsiteX562" fmla="*/ 2389119 w 2486169"/>
              <a:gd name="connsiteY562" fmla="*/ 66044 h 104425"/>
              <a:gd name="connsiteX563" fmla="*/ 2350047 w 2486169"/>
              <a:gd name="connsiteY563" fmla="*/ 52559 h 104425"/>
              <a:gd name="connsiteX564" fmla="*/ 2369410 w 2486169"/>
              <a:gd name="connsiteY564" fmla="*/ 72729 h 104425"/>
              <a:gd name="connsiteX565" fmla="*/ 2389005 w 2486169"/>
              <a:gd name="connsiteY565" fmla="*/ 52559 h 104425"/>
              <a:gd name="connsiteX566" fmla="*/ 2369410 w 2486169"/>
              <a:gd name="connsiteY566" fmla="*/ 32273 h 104425"/>
              <a:gd name="connsiteX567" fmla="*/ 2350047 w 2486169"/>
              <a:gd name="connsiteY567" fmla="*/ 52559 h 104425"/>
              <a:gd name="connsiteX568" fmla="*/ 2479715 w 2486169"/>
              <a:gd name="connsiteY568" fmla="*/ 66159 h 104425"/>
              <a:gd name="connsiteX569" fmla="*/ 2459429 w 2486169"/>
              <a:gd name="connsiteY569" fmla="*/ 78722 h 104425"/>
              <a:gd name="connsiteX570" fmla="*/ 2433956 w 2486169"/>
              <a:gd name="connsiteY570" fmla="*/ 52674 h 104425"/>
              <a:gd name="connsiteX571" fmla="*/ 2459429 w 2486169"/>
              <a:gd name="connsiteY571" fmla="*/ 26164 h 104425"/>
              <a:gd name="connsiteX572" fmla="*/ 2479715 w 2486169"/>
              <a:gd name="connsiteY572" fmla="*/ 38843 h 104425"/>
              <a:gd name="connsiteX573" fmla="*/ 2479715 w 2486169"/>
              <a:gd name="connsiteY573" fmla="*/ 26971 h 104425"/>
              <a:gd name="connsiteX574" fmla="*/ 2486169 w 2486169"/>
              <a:gd name="connsiteY574" fmla="*/ 26971 h 104425"/>
              <a:gd name="connsiteX575" fmla="*/ 2486169 w 2486169"/>
              <a:gd name="connsiteY575" fmla="*/ 77801 h 104425"/>
              <a:gd name="connsiteX576" fmla="*/ 2479715 w 2486169"/>
              <a:gd name="connsiteY576" fmla="*/ 77801 h 104425"/>
              <a:gd name="connsiteX577" fmla="*/ 2479715 w 2486169"/>
              <a:gd name="connsiteY577" fmla="*/ 66044 h 104425"/>
              <a:gd name="connsiteX578" fmla="*/ 2440641 w 2486169"/>
              <a:gd name="connsiteY578" fmla="*/ 52559 h 104425"/>
              <a:gd name="connsiteX579" fmla="*/ 2460005 w 2486169"/>
              <a:gd name="connsiteY579" fmla="*/ 72729 h 104425"/>
              <a:gd name="connsiteX580" fmla="*/ 2479599 w 2486169"/>
              <a:gd name="connsiteY580" fmla="*/ 52559 h 104425"/>
              <a:gd name="connsiteX581" fmla="*/ 2460005 w 2486169"/>
              <a:gd name="connsiteY581" fmla="*/ 32273 h 104425"/>
              <a:gd name="connsiteX582" fmla="*/ 2440641 w 2486169"/>
              <a:gd name="connsiteY582" fmla="*/ 52559 h 10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</a:cxnLst>
            <a:rect l="l" t="t" r="r" b="b"/>
            <a:pathLst>
              <a:path w="2486169" h="104425">
                <a:moveTo>
                  <a:pt x="0" y="922"/>
                </a:moveTo>
                <a:lnTo>
                  <a:pt x="6800" y="922"/>
                </a:lnTo>
                <a:lnTo>
                  <a:pt x="6800" y="78722"/>
                </a:lnTo>
                <a:lnTo>
                  <a:pt x="0" y="78722"/>
                </a:lnTo>
                <a:lnTo>
                  <a:pt x="0" y="922"/>
                </a:lnTo>
                <a:close/>
                <a:moveTo>
                  <a:pt x="40802" y="79529"/>
                </a:moveTo>
                <a:cubicBezTo>
                  <a:pt x="30544" y="79529"/>
                  <a:pt x="24204" y="74804"/>
                  <a:pt x="24204" y="62010"/>
                </a:cubicBezTo>
                <a:lnTo>
                  <a:pt x="24204" y="11295"/>
                </a:lnTo>
                <a:lnTo>
                  <a:pt x="30544" y="11295"/>
                </a:lnTo>
                <a:lnTo>
                  <a:pt x="30544" y="27893"/>
                </a:lnTo>
                <a:lnTo>
                  <a:pt x="52905" y="27893"/>
                </a:lnTo>
                <a:lnTo>
                  <a:pt x="52905" y="33887"/>
                </a:lnTo>
                <a:lnTo>
                  <a:pt x="30544" y="33887"/>
                </a:lnTo>
                <a:lnTo>
                  <a:pt x="30544" y="62471"/>
                </a:lnTo>
                <a:cubicBezTo>
                  <a:pt x="30544" y="70309"/>
                  <a:pt x="35154" y="73421"/>
                  <a:pt x="41494" y="73421"/>
                </a:cubicBezTo>
                <a:cubicBezTo>
                  <a:pt x="45413" y="73421"/>
                  <a:pt x="50023" y="72268"/>
                  <a:pt x="53711" y="69617"/>
                </a:cubicBezTo>
                <a:lnTo>
                  <a:pt x="53711" y="75841"/>
                </a:lnTo>
                <a:cubicBezTo>
                  <a:pt x="50023" y="78492"/>
                  <a:pt x="44952" y="79529"/>
                  <a:pt x="40802" y="79529"/>
                </a:cubicBezTo>
                <a:close/>
                <a:moveTo>
                  <a:pt x="87137" y="12563"/>
                </a:moveTo>
                <a:cubicBezTo>
                  <a:pt x="87137" y="10028"/>
                  <a:pt x="88981" y="7953"/>
                  <a:pt x="91517" y="7953"/>
                </a:cubicBezTo>
                <a:cubicBezTo>
                  <a:pt x="92669" y="7953"/>
                  <a:pt x="93591" y="8298"/>
                  <a:pt x="94513" y="8875"/>
                </a:cubicBezTo>
                <a:lnTo>
                  <a:pt x="99470" y="12448"/>
                </a:lnTo>
                <a:lnTo>
                  <a:pt x="94513" y="16021"/>
                </a:lnTo>
                <a:cubicBezTo>
                  <a:pt x="93591" y="16598"/>
                  <a:pt x="92669" y="17058"/>
                  <a:pt x="91517" y="17058"/>
                </a:cubicBezTo>
                <a:cubicBezTo>
                  <a:pt x="88981" y="17058"/>
                  <a:pt x="87137" y="14984"/>
                  <a:pt x="87137" y="12563"/>
                </a:cubicBezTo>
                <a:close/>
                <a:moveTo>
                  <a:pt x="88750" y="27777"/>
                </a:moveTo>
                <a:lnTo>
                  <a:pt x="95320" y="27777"/>
                </a:lnTo>
                <a:lnTo>
                  <a:pt x="95320" y="78608"/>
                </a:lnTo>
                <a:lnTo>
                  <a:pt x="88750" y="78608"/>
                </a:lnTo>
                <a:lnTo>
                  <a:pt x="88750" y="27777"/>
                </a:lnTo>
                <a:close/>
                <a:moveTo>
                  <a:pt x="126671" y="74112"/>
                </a:moveTo>
                <a:cubicBezTo>
                  <a:pt x="133472" y="74112"/>
                  <a:pt x="138658" y="71116"/>
                  <a:pt x="138658" y="65468"/>
                </a:cubicBezTo>
                <a:cubicBezTo>
                  <a:pt x="138658" y="62240"/>
                  <a:pt x="136930" y="59705"/>
                  <a:pt x="132550" y="57976"/>
                </a:cubicBezTo>
                <a:lnTo>
                  <a:pt x="119525" y="52904"/>
                </a:lnTo>
                <a:cubicBezTo>
                  <a:pt x="113416" y="50369"/>
                  <a:pt x="110189" y="46911"/>
                  <a:pt x="110189" y="40802"/>
                </a:cubicBezTo>
                <a:cubicBezTo>
                  <a:pt x="110189" y="32157"/>
                  <a:pt x="117335" y="26855"/>
                  <a:pt x="127363" y="26855"/>
                </a:cubicBezTo>
                <a:cubicBezTo>
                  <a:pt x="133241" y="26855"/>
                  <a:pt x="138889" y="28469"/>
                  <a:pt x="142808" y="31697"/>
                </a:cubicBezTo>
                <a:lnTo>
                  <a:pt x="142808" y="38497"/>
                </a:lnTo>
                <a:cubicBezTo>
                  <a:pt x="138313" y="34463"/>
                  <a:pt x="132780" y="32157"/>
                  <a:pt x="127478" y="32157"/>
                </a:cubicBezTo>
                <a:cubicBezTo>
                  <a:pt x="121254" y="32157"/>
                  <a:pt x="116644" y="35039"/>
                  <a:pt x="116644" y="40110"/>
                </a:cubicBezTo>
                <a:cubicBezTo>
                  <a:pt x="116644" y="43568"/>
                  <a:pt x="118257" y="45758"/>
                  <a:pt x="122637" y="47372"/>
                </a:cubicBezTo>
                <a:lnTo>
                  <a:pt x="135661" y="52443"/>
                </a:lnTo>
                <a:cubicBezTo>
                  <a:pt x="142116" y="55094"/>
                  <a:pt x="144998" y="59013"/>
                  <a:pt x="144998" y="64315"/>
                </a:cubicBezTo>
                <a:cubicBezTo>
                  <a:pt x="144998" y="73766"/>
                  <a:pt x="137160" y="79415"/>
                  <a:pt x="126556" y="79415"/>
                </a:cubicBezTo>
                <a:cubicBezTo>
                  <a:pt x="119755" y="79415"/>
                  <a:pt x="113647" y="77685"/>
                  <a:pt x="109152" y="73997"/>
                </a:cubicBezTo>
                <a:lnTo>
                  <a:pt x="109152" y="66966"/>
                </a:lnTo>
                <a:cubicBezTo>
                  <a:pt x="114454" y="71922"/>
                  <a:pt x="120562" y="74112"/>
                  <a:pt x="126671" y="74112"/>
                </a:cubicBezTo>
                <a:close/>
                <a:moveTo>
                  <a:pt x="181420" y="12448"/>
                </a:moveTo>
                <a:cubicBezTo>
                  <a:pt x="181420" y="9912"/>
                  <a:pt x="183264" y="7838"/>
                  <a:pt x="185800" y="7838"/>
                </a:cubicBezTo>
                <a:cubicBezTo>
                  <a:pt x="186953" y="7838"/>
                  <a:pt x="187874" y="8183"/>
                  <a:pt x="188797" y="8760"/>
                </a:cubicBezTo>
                <a:lnTo>
                  <a:pt x="193753" y="12333"/>
                </a:lnTo>
                <a:lnTo>
                  <a:pt x="188797" y="15906"/>
                </a:lnTo>
                <a:cubicBezTo>
                  <a:pt x="187874" y="16482"/>
                  <a:pt x="186953" y="16943"/>
                  <a:pt x="185800" y="16943"/>
                </a:cubicBezTo>
                <a:cubicBezTo>
                  <a:pt x="183264" y="16943"/>
                  <a:pt x="181420" y="14868"/>
                  <a:pt x="181420" y="12448"/>
                </a:cubicBezTo>
                <a:close/>
                <a:moveTo>
                  <a:pt x="183034" y="27662"/>
                </a:moveTo>
                <a:lnTo>
                  <a:pt x="189603" y="27662"/>
                </a:lnTo>
                <a:lnTo>
                  <a:pt x="189603" y="78492"/>
                </a:lnTo>
                <a:lnTo>
                  <a:pt x="183034" y="78492"/>
                </a:lnTo>
                <a:lnTo>
                  <a:pt x="183034" y="27662"/>
                </a:lnTo>
                <a:close/>
                <a:moveTo>
                  <a:pt x="213923" y="78492"/>
                </a:moveTo>
                <a:lnTo>
                  <a:pt x="207469" y="78492"/>
                </a:lnTo>
                <a:lnTo>
                  <a:pt x="207469" y="27662"/>
                </a:lnTo>
                <a:lnTo>
                  <a:pt x="213923" y="27662"/>
                </a:lnTo>
                <a:lnTo>
                  <a:pt x="213923" y="39073"/>
                </a:lnTo>
                <a:cubicBezTo>
                  <a:pt x="217151" y="31697"/>
                  <a:pt x="223836" y="26855"/>
                  <a:pt x="231789" y="26855"/>
                </a:cubicBezTo>
                <a:cubicBezTo>
                  <a:pt x="240664" y="26855"/>
                  <a:pt x="245851" y="31927"/>
                  <a:pt x="248156" y="39880"/>
                </a:cubicBezTo>
                <a:cubicBezTo>
                  <a:pt x="251268" y="32157"/>
                  <a:pt x="258299" y="26855"/>
                  <a:pt x="267058" y="26855"/>
                </a:cubicBezTo>
                <a:cubicBezTo>
                  <a:pt x="279622" y="26855"/>
                  <a:pt x="285846" y="36307"/>
                  <a:pt x="285846" y="49447"/>
                </a:cubicBezTo>
                <a:lnTo>
                  <a:pt x="285846" y="78492"/>
                </a:lnTo>
                <a:lnTo>
                  <a:pt x="279391" y="78492"/>
                </a:lnTo>
                <a:lnTo>
                  <a:pt x="279391" y="50369"/>
                </a:lnTo>
                <a:cubicBezTo>
                  <a:pt x="279391" y="38843"/>
                  <a:pt x="274781" y="33080"/>
                  <a:pt x="265791" y="33080"/>
                </a:cubicBezTo>
                <a:cubicBezTo>
                  <a:pt x="256800" y="33080"/>
                  <a:pt x="249885" y="41378"/>
                  <a:pt x="249885" y="52097"/>
                </a:cubicBezTo>
                <a:lnTo>
                  <a:pt x="249885" y="78608"/>
                </a:lnTo>
                <a:lnTo>
                  <a:pt x="243430" y="78608"/>
                </a:lnTo>
                <a:lnTo>
                  <a:pt x="243430" y="50484"/>
                </a:lnTo>
                <a:cubicBezTo>
                  <a:pt x="243430" y="38958"/>
                  <a:pt x="238820" y="33195"/>
                  <a:pt x="229829" y="33195"/>
                </a:cubicBezTo>
                <a:cubicBezTo>
                  <a:pt x="220839" y="33195"/>
                  <a:pt x="213808" y="41955"/>
                  <a:pt x="213808" y="53250"/>
                </a:cubicBezTo>
                <a:lnTo>
                  <a:pt x="213808" y="78722"/>
                </a:lnTo>
                <a:close/>
                <a:moveTo>
                  <a:pt x="309244" y="66620"/>
                </a:moveTo>
                <a:lnTo>
                  <a:pt x="309244" y="104426"/>
                </a:lnTo>
                <a:lnTo>
                  <a:pt x="302789" y="104426"/>
                </a:lnTo>
                <a:lnTo>
                  <a:pt x="302789" y="27662"/>
                </a:lnTo>
                <a:lnTo>
                  <a:pt x="309244" y="27662"/>
                </a:lnTo>
                <a:lnTo>
                  <a:pt x="309244" y="39534"/>
                </a:lnTo>
                <a:cubicBezTo>
                  <a:pt x="312817" y="31812"/>
                  <a:pt x="320194" y="26855"/>
                  <a:pt x="329530" y="26855"/>
                </a:cubicBezTo>
                <a:cubicBezTo>
                  <a:pt x="344283" y="26855"/>
                  <a:pt x="355002" y="37920"/>
                  <a:pt x="355002" y="53020"/>
                </a:cubicBezTo>
                <a:cubicBezTo>
                  <a:pt x="355002" y="68119"/>
                  <a:pt x="344283" y="79415"/>
                  <a:pt x="329530" y="79415"/>
                </a:cubicBezTo>
                <a:cubicBezTo>
                  <a:pt x="320194" y="79415"/>
                  <a:pt x="312817" y="74458"/>
                  <a:pt x="309244" y="66736"/>
                </a:cubicBezTo>
                <a:close/>
                <a:moveTo>
                  <a:pt x="328838" y="32849"/>
                </a:moveTo>
                <a:cubicBezTo>
                  <a:pt x="317427" y="32849"/>
                  <a:pt x="309244" y="41378"/>
                  <a:pt x="309244" y="53020"/>
                </a:cubicBezTo>
                <a:cubicBezTo>
                  <a:pt x="309244" y="64661"/>
                  <a:pt x="317427" y="73306"/>
                  <a:pt x="328838" y="73306"/>
                </a:cubicBezTo>
                <a:cubicBezTo>
                  <a:pt x="340249" y="73306"/>
                  <a:pt x="348202" y="64776"/>
                  <a:pt x="348202" y="53020"/>
                </a:cubicBezTo>
                <a:cubicBezTo>
                  <a:pt x="348202" y="41263"/>
                  <a:pt x="340249" y="32849"/>
                  <a:pt x="328838" y="32849"/>
                </a:cubicBezTo>
                <a:close/>
                <a:moveTo>
                  <a:pt x="365261" y="52904"/>
                </a:moveTo>
                <a:cubicBezTo>
                  <a:pt x="365261" y="37805"/>
                  <a:pt x="376210" y="26741"/>
                  <a:pt x="391655" y="26741"/>
                </a:cubicBezTo>
                <a:cubicBezTo>
                  <a:pt x="407100" y="26741"/>
                  <a:pt x="417704" y="37690"/>
                  <a:pt x="417704" y="52904"/>
                </a:cubicBezTo>
                <a:cubicBezTo>
                  <a:pt x="417704" y="68119"/>
                  <a:pt x="406869" y="79299"/>
                  <a:pt x="391655" y="79299"/>
                </a:cubicBezTo>
                <a:cubicBezTo>
                  <a:pt x="376441" y="79299"/>
                  <a:pt x="365261" y="68234"/>
                  <a:pt x="365261" y="52904"/>
                </a:cubicBezTo>
                <a:close/>
                <a:moveTo>
                  <a:pt x="391540" y="32849"/>
                </a:moveTo>
                <a:cubicBezTo>
                  <a:pt x="380014" y="32849"/>
                  <a:pt x="371946" y="41378"/>
                  <a:pt x="371946" y="53020"/>
                </a:cubicBezTo>
                <a:cubicBezTo>
                  <a:pt x="371946" y="64661"/>
                  <a:pt x="380014" y="73306"/>
                  <a:pt x="391540" y="73306"/>
                </a:cubicBezTo>
                <a:cubicBezTo>
                  <a:pt x="403066" y="73306"/>
                  <a:pt x="411019" y="64776"/>
                  <a:pt x="411019" y="53020"/>
                </a:cubicBezTo>
                <a:cubicBezTo>
                  <a:pt x="411019" y="41263"/>
                  <a:pt x="402951" y="32849"/>
                  <a:pt x="391540" y="32849"/>
                </a:cubicBezTo>
                <a:close/>
                <a:moveTo>
                  <a:pt x="438336" y="78377"/>
                </a:moveTo>
                <a:lnTo>
                  <a:pt x="431881" y="78377"/>
                </a:lnTo>
                <a:lnTo>
                  <a:pt x="431881" y="27547"/>
                </a:lnTo>
                <a:lnTo>
                  <a:pt x="438336" y="27547"/>
                </a:lnTo>
                <a:lnTo>
                  <a:pt x="438336" y="40571"/>
                </a:lnTo>
                <a:cubicBezTo>
                  <a:pt x="441909" y="31927"/>
                  <a:pt x="448939" y="26625"/>
                  <a:pt x="457469" y="26625"/>
                </a:cubicBezTo>
                <a:lnTo>
                  <a:pt x="457469" y="33887"/>
                </a:lnTo>
                <a:cubicBezTo>
                  <a:pt x="447326" y="32849"/>
                  <a:pt x="438336" y="40687"/>
                  <a:pt x="438336" y="53826"/>
                </a:cubicBezTo>
                <a:lnTo>
                  <a:pt x="438336" y="78262"/>
                </a:lnTo>
                <a:close/>
                <a:moveTo>
                  <a:pt x="483057" y="79184"/>
                </a:moveTo>
                <a:cubicBezTo>
                  <a:pt x="472798" y="79184"/>
                  <a:pt x="466459" y="74458"/>
                  <a:pt x="466459" y="61664"/>
                </a:cubicBezTo>
                <a:lnTo>
                  <a:pt x="466459" y="10950"/>
                </a:lnTo>
                <a:lnTo>
                  <a:pt x="472798" y="10950"/>
                </a:lnTo>
                <a:lnTo>
                  <a:pt x="472798" y="27547"/>
                </a:lnTo>
                <a:lnTo>
                  <a:pt x="495159" y="27547"/>
                </a:lnTo>
                <a:lnTo>
                  <a:pt x="495159" y="33540"/>
                </a:lnTo>
                <a:lnTo>
                  <a:pt x="472798" y="33540"/>
                </a:lnTo>
                <a:lnTo>
                  <a:pt x="472798" y="62126"/>
                </a:lnTo>
                <a:cubicBezTo>
                  <a:pt x="472798" y="69963"/>
                  <a:pt x="477409" y="73075"/>
                  <a:pt x="483748" y="73075"/>
                </a:cubicBezTo>
                <a:cubicBezTo>
                  <a:pt x="487667" y="73075"/>
                  <a:pt x="492278" y="71922"/>
                  <a:pt x="495966" y="69272"/>
                </a:cubicBezTo>
                <a:lnTo>
                  <a:pt x="495966" y="75495"/>
                </a:lnTo>
                <a:cubicBezTo>
                  <a:pt x="492278" y="78146"/>
                  <a:pt x="487206" y="79184"/>
                  <a:pt x="483057" y="79184"/>
                </a:cubicBezTo>
                <a:close/>
                <a:moveTo>
                  <a:pt x="548409" y="66620"/>
                </a:moveTo>
                <a:cubicBezTo>
                  <a:pt x="544721" y="74343"/>
                  <a:pt x="537460" y="79184"/>
                  <a:pt x="528123" y="79184"/>
                </a:cubicBezTo>
                <a:cubicBezTo>
                  <a:pt x="513255" y="79184"/>
                  <a:pt x="502651" y="68234"/>
                  <a:pt x="502651" y="53135"/>
                </a:cubicBezTo>
                <a:cubicBezTo>
                  <a:pt x="502651" y="38036"/>
                  <a:pt x="513255" y="26625"/>
                  <a:pt x="528123" y="26625"/>
                </a:cubicBezTo>
                <a:cubicBezTo>
                  <a:pt x="537460" y="26625"/>
                  <a:pt x="544721" y="31581"/>
                  <a:pt x="548409" y="39304"/>
                </a:cubicBezTo>
                <a:lnTo>
                  <a:pt x="548409" y="27432"/>
                </a:lnTo>
                <a:lnTo>
                  <a:pt x="554864" y="27432"/>
                </a:lnTo>
                <a:lnTo>
                  <a:pt x="554864" y="78262"/>
                </a:lnTo>
                <a:lnTo>
                  <a:pt x="548409" y="78262"/>
                </a:lnTo>
                <a:lnTo>
                  <a:pt x="548409" y="66505"/>
                </a:lnTo>
                <a:close/>
                <a:moveTo>
                  <a:pt x="509336" y="53020"/>
                </a:moveTo>
                <a:cubicBezTo>
                  <a:pt x="509336" y="64661"/>
                  <a:pt x="517289" y="73190"/>
                  <a:pt x="528700" y="73190"/>
                </a:cubicBezTo>
                <a:cubicBezTo>
                  <a:pt x="540111" y="73190"/>
                  <a:pt x="548294" y="64661"/>
                  <a:pt x="548294" y="53020"/>
                </a:cubicBezTo>
                <a:cubicBezTo>
                  <a:pt x="548294" y="41378"/>
                  <a:pt x="540111" y="32734"/>
                  <a:pt x="528700" y="32734"/>
                </a:cubicBezTo>
                <a:cubicBezTo>
                  <a:pt x="517289" y="32734"/>
                  <a:pt x="509336" y="41263"/>
                  <a:pt x="509336" y="53020"/>
                </a:cubicBezTo>
                <a:close/>
                <a:moveTo>
                  <a:pt x="579299" y="78377"/>
                </a:moveTo>
                <a:lnTo>
                  <a:pt x="572845" y="78377"/>
                </a:lnTo>
                <a:lnTo>
                  <a:pt x="572845" y="27547"/>
                </a:lnTo>
                <a:lnTo>
                  <a:pt x="579299" y="27547"/>
                </a:lnTo>
                <a:lnTo>
                  <a:pt x="579299" y="39188"/>
                </a:lnTo>
                <a:cubicBezTo>
                  <a:pt x="582757" y="31697"/>
                  <a:pt x="589557" y="26741"/>
                  <a:pt x="598087" y="26741"/>
                </a:cubicBezTo>
                <a:cubicBezTo>
                  <a:pt x="611572" y="26741"/>
                  <a:pt x="618257" y="36192"/>
                  <a:pt x="618257" y="49331"/>
                </a:cubicBezTo>
                <a:lnTo>
                  <a:pt x="618257" y="78377"/>
                </a:lnTo>
                <a:lnTo>
                  <a:pt x="611803" y="78377"/>
                </a:lnTo>
                <a:lnTo>
                  <a:pt x="611803" y="50253"/>
                </a:lnTo>
                <a:cubicBezTo>
                  <a:pt x="611803" y="38727"/>
                  <a:pt x="606501" y="32964"/>
                  <a:pt x="596588" y="32964"/>
                </a:cubicBezTo>
                <a:cubicBezTo>
                  <a:pt x="586676" y="32964"/>
                  <a:pt x="579414" y="41724"/>
                  <a:pt x="579414" y="53020"/>
                </a:cubicBezTo>
                <a:lnTo>
                  <a:pt x="579414" y="78492"/>
                </a:lnTo>
                <a:close/>
                <a:moveTo>
                  <a:pt x="648801" y="79184"/>
                </a:moveTo>
                <a:cubicBezTo>
                  <a:pt x="638543" y="79184"/>
                  <a:pt x="632204" y="74458"/>
                  <a:pt x="632204" y="61664"/>
                </a:cubicBezTo>
                <a:lnTo>
                  <a:pt x="632204" y="10950"/>
                </a:lnTo>
                <a:lnTo>
                  <a:pt x="638543" y="10950"/>
                </a:lnTo>
                <a:lnTo>
                  <a:pt x="638543" y="27547"/>
                </a:lnTo>
                <a:lnTo>
                  <a:pt x="660904" y="27547"/>
                </a:lnTo>
                <a:lnTo>
                  <a:pt x="660904" y="33540"/>
                </a:lnTo>
                <a:lnTo>
                  <a:pt x="638543" y="33540"/>
                </a:lnTo>
                <a:lnTo>
                  <a:pt x="638543" y="62126"/>
                </a:lnTo>
                <a:cubicBezTo>
                  <a:pt x="638543" y="69963"/>
                  <a:pt x="643154" y="73075"/>
                  <a:pt x="649493" y="73075"/>
                </a:cubicBezTo>
                <a:cubicBezTo>
                  <a:pt x="653412" y="73075"/>
                  <a:pt x="658022" y="71922"/>
                  <a:pt x="661711" y="69272"/>
                </a:cubicBezTo>
                <a:lnTo>
                  <a:pt x="661711" y="75495"/>
                </a:lnTo>
                <a:cubicBezTo>
                  <a:pt x="658022" y="78146"/>
                  <a:pt x="652951" y="79184"/>
                  <a:pt x="648801" y="79184"/>
                </a:cubicBezTo>
                <a:close/>
                <a:moveTo>
                  <a:pt x="712656" y="79184"/>
                </a:moveTo>
                <a:cubicBezTo>
                  <a:pt x="702398" y="79184"/>
                  <a:pt x="696058" y="74458"/>
                  <a:pt x="696058" y="61664"/>
                </a:cubicBezTo>
                <a:lnTo>
                  <a:pt x="696058" y="10950"/>
                </a:lnTo>
                <a:lnTo>
                  <a:pt x="702398" y="10950"/>
                </a:lnTo>
                <a:lnTo>
                  <a:pt x="702398" y="27547"/>
                </a:lnTo>
                <a:lnTo>
                  <a:pt x="724758" y="27547"/>
                </a:lnTo>
                <a:lnTo>
                  <a:pt x="724758" y="33540"/>
                </a:lnTo>
                <a:lnTo>
                  <a:pt x="702398" y="33540"/>
                </a:lnTo>
                <a:lnTo>
                  <a:pt x="702398" y="62126"/>
                </a:lnTo>
                <a:cubicBezTo>
                  <a:pt x="702398" y="69963"/>
                  <a:pt x="707008" y="73075"/>
                  <a:pt x="713347" y="73075"/>
                </a:cubicBezTo>
                <a:cubicBezTo>
                  <a:pt x="717266" y="73075"/>
                  <a:pt x="721877" y="71922"/>
                  <a:pt x="725565" y="69272"/>
                </a:cubicBezTo>
                <a:lnTo>
                  <a:pt x="725565" y="75495"/>
                </a:lnTo>
                <a:cubicBezTo>
                  <a:pt x="721877" y="78146"/>
                  <a:pt x="716805" y="79184"/>
                  <a:pt x="712656" y="79184"/>
                </a:cubicBezTo>
                <a:close/>
                <a:moveTo>
                  <a:pt x="732365" y="52789"/>
                </a:moveTo>
                <a:cubicBezTo>
                  <a:pt x="732365" y="37690"/>
                  <a:pt x="743315" y="26625"/>
                  <a:pt x="758760" y="26625"/>
                </a:cubicBezTo>
                <a:cubicBezTo>
                  <a:pt x="774205" y="26625"/>
                  <a:pt x="784809" y="37575"/>
                  <a:pt x="784809" y="52789"/>
                </a:cubicBezTo>
                <a:cubicBezTo>
                  <a:pt x="784809" y="68003"/>
                  <a:pt x="773974" y="79184"/>
                  <a:pt x="758760" y="79184"/>
                </a:cubicBezTo>
                <a:cubicBezTo>
                  <a:pt x="743545" y="79184"/>
                  <a:pt x="732365" y="68119"/>
                  <a:pt x="732365" y="52789"/>
                </a:cubicBezTo>
                <a:close/>
                <a:moveTo>
                  <a:pt x="758644" y="32734"/>
                </a:moveTo>
                <a:cubicBezTo>
                  <a:pt x="747118" y="32734"/>
                  <a:pt x="739050" y="41263"/>
                  <a:pt x="739050" y="52904"/>
                </a:cubicBezTo>
                <a:cubicBezTo>
                  <a:pt x="739050" y="64546"/>
                  <a:pt x="747118" y="73190"/>
                  <a:pt x="758644" y="73190"/>
                </a:cubicBezTo>
                <a:cubicBezTo>
                  <a:pt x="770170" y="73190"/>
                  <a:pt x="778123" y="64661"/>
                  <a:pt x="778123" y="52904"/>
                </a:cubicBezTo>
                <a:cubicBezTo>
                  <a:pt x="778123" y="41148"/>
                  <a:pt x="770055" y="32734"/>
                  <a:pt x="758644" y="32734"/>
                </a:cubicBezTo>
                <a:close/>
                <a:moveTo>
                  <a:pt x="829760" y="66505"/>
                </a:moveTo>
                <a:lnTo>
                  <a:pt x="829760" y="104311"/>
                </a:lnTo>
                <a:lnTo>
                  <a:pt x="823306" y="104311"/>
                </a:lnTo>
                <a:lnTo>
                  <a:pt x="823306" y="27547"/>
                </a:lnTo>
                <a:lnTo>
                  <a:pt x="829760" y="27547"/>
                </a:lnTo>
                <a:lnTo>
                  <a:pt x="829760" y="39419"/>
                </a:lnTo>
                <a:cubicBezTo>
                  <a:pt x="833333" y="31697"/>
                  <a:pt x="840710" y="26741"/>
                  <a:pt x="850046" y="26741"/>
                </a:cubicBezTo>
                <a:cubicBezTo>
                  <a:pt x="864800" y="26741"/>
                  <a:pt x="875519" y="37805"/>
                  <a:pt x="875519" y="52904"/>
                </a:cubicBezTo>
                <a:cubicBezTo>
                  <a:pt x="875519" y="68003"/>
                  <a:pt x="864800" y="79299"/>
                  <a:pt x="850046" y="79299"/>
                </a:cubicBezTo>
                <a:cubicBezTo>
                  <a:pt x="840710" y="79299"/>
                  <a:pt x="833333" y="74343"/>
                  <a:pt x="829760" y="66620"/>
                </a:cubicBezTo>
                <a:close/>
                <a:moveTo>
                  <a:pt x="849355" y="32734"/>
                </a:moveTo>
                <a:cubicBezTo>
                  <a:pt x="837944" y="32734"/>
                  <a:pt x="829760" y="41263"/>
                  <a:pt x="829760" y="52904"/>
                </a:cubicBezTo>
                <a:cubicBezTo>
                  <a:pt x="829760" y="64546"/>
                  <a:pt x="837944" y="73190"/>
                  <a:pt x="849355" y="73190"/>
                </a:cubicBezTo>
                <a:cubicBezTo>
                  <a:pt x="860765" y="73190"/>
                  <a:pt x="868718" y="64661"/>
                  <a:pt x="868718" y="52904"/>
                </a:cubicBezTo>
                <a:cubicBezTo>
                  <a:pt x="868718" y="41148"/>
                  <a:pt x="860765" y="32734"/>
                  <a:pt x="849355" y="32734"/>
                </a:cubicBezTo>
                <a:close/>
                <a:moveTo>
                  <a:pt x="885777" y="52789"/>
                </a:moveTo>
                <a:cubicBezTo>
                  <a:pt x="885777" y="37690"/>
                  <a:pt x="896727" y="26625"/>
                  <a:pt x="912171" y="26625"/>
                </a:cubicBezTo>
                <a:cubicBezTo>
                  <a:pt x="927616" y="26625"/>
                  <a:pt x="938220" y="37575"/>
                  <a:pt x="938220" y="52789"/>
                </a:cubicBezTo>
                <a:cubicBezTo>
                  <a:pt x="938220" y="68003"/>
                  <a:pt x="927386" y="79184"/>
                  <a:pt x="912171" y="79184"/>
                </a:cubicBezTo>
                <a:cubicBezTo>
                  <a:pt x="896957" y="79184"/>
                  <a:pt x="885777" y="68119"/>
                  <a:pt x="885777" y="52789"/>
                </a:cubicBezTo>
                <a:close/>
                <a:moveTo>
                  <a:pt x="912056" y="32734"/>
                </a:moveTo>
                <a:cubicBezTo>
                  <a:pt x="900530" y="32734"/>
                  <a:pt x="892462" y="41263"/>
                  <a:pt x="892462" y="52904"/>
                </a:cubicBezTo>
                <a:cubicBezTo>
                  <a:pt x="892462" y="64546"/>
                  <a:pt x="900530" y="73190"/>
                  <a:pt x="912056" y="73190"/>
                </a:cubicBezTo>
                <a:cubicBezTo>
                  <a:pt x="923583" y="73190"/>
                  <a:pt x="931535" y="64661"/>
                  <a:pt x="931535" y="52904"/>
                </a:cubicBezTo>
                <a:cubicBezTo>
                  <a:pt x="931535" y="41148"/>
                  <a:pt x="923467" y="32734"/>
                  <a:pt x="912056" y="32734"/>
                </a:cubicBezTo>
                <a:close/>
                <a:moveTo>
                  <a:pt x="965422" y="73882"/>
                </a:moveTo>
                <a:cubicBezTo>
                  <a:pt x="972222" y="73882"/>
                  <a:pt x="977409" y="70885"/>
                  <a:pt x="977409" y="65237"/>
                </a:cubicBezTo>
                <a:cubicBezTo>
                  <a:pt x="977409" y="62010"/>
                  <a:pt x="975680" y="59474"/>
                  <a:pt x="971300" y="57746"/>
                </a:cubicBezTo>
                <a:lnTo>
                  <a:pt x="958276" y="52674"/>
                </a:lnTo>
                <a:cubicBezTo>
                  <a:pt x="952167" y="50138"/>
                  <a:pt x="948940" y="46680"/>
                  <a:pt x="948940" y="40571"/>
                </a:cubicBezTo>
                <a:cubicBezTo>
                  <a:pt x="948940" y="31927"/>
                  <a:pt x="956086" y="26625"/>
                  <a:pt x="966113" y="26625"/>
                </a:cubicBezTo>
                <a:cubicBezTo>
                  <a:pt x="971992" y="26625"/>
                  <a:pt x="977639" y="28239"/>
                  <a:pt x="981559" y="31466"/>
                </a:cubicBezTo>
                <a:lnTo>
                  <a:pt x="981559" y="38267"/>
                </a:lnTo>
                <a:cubicBezTo>
                  <a:pt x="977063" y="34232"/>
                  <a:pt x="971531" y="31927"/>
                  <a:pt x="966229" y="31927"/>
                </a:cubicBezTo>
                <a:cubicBezTo>
                  <a:pt x="960005" y="31927"/>
                  <a:pt x="955394" y="34808"/>
                  <a:pt x="955394" y="39880"/>
                </a:cubicBezTo>
                <a:cubicBezTo>
                  <a:pt x="955394" y="43338"/>
                  <a:pt x="957008" y="45528"/>
                  <a:pt x="961388" y="47141"/>
                </a:cubicBezTo>
                <a:lnTo>
                  <a:pt x="974412" y="52213"/>
                </a:lnTo>
                <a:cubicBezTo>
                  <a:pt x="980867" y="54864"/>
                  <a:pt x="983748" y="58783"/>
                  <a:pt x="983748" y="64085"/>
                </a:cubicBezTo>
                <a:cubicBezTo>
                  <a:pt x="983748" y="73536"/>
                  <a:pt x="975911" y="79184"/>
                  <a:pt x="965307" y="79184"/>
                </a:cubicBezTo>
                <a:cubicBezTo>
                  <a:pt x="958506" y="79184"/>
                  <a:pt x="952398" y="77455"/>
                  <a:pt x="947902" y="73766"/>
                </a:cubicBezTo>
                <a:lnTo>
                  <a:pt x="947902" y="66736"/>
                </a:lnTo>
                <a:cubicBezTo>
                  <a:pt x="953204" y="71692"/>
                  <a:pt x="959313" y="73882"/>
                  <a:pt x="965422" y="73882"/>
                </a:cubicBezTo>
                <a:close/>
                <a:moveTo>
                  <a:pt x="1012909" y="79184"/>
                </a:moveTo>
                <a:cubicBezTo>
                  <a:pt x="1002651" y="79184"/>
                  <a:pt x="996312" y="74458"/>
                  <a:pt x="996312" y="61664"/>
                </a:cubicBezTo>
                <a:lnTo>
                  <a:pt x="996312" y="10950"/>
                </a:lnTo>
                <a:lnTo>
                  <a:pt x="1002651" y="10950"/>
                </a:lnTo>
                <a:lnTo>
                  <a:pt x="1002651" y="27547"/>
                </a:lnTo>
                <a:lnTo>
                  <a:pt x="1025012" y="27547"/>
                </a:lnTo>
                <a:lnTo>
                  <a:pt x="1025012" y="33540"/>
                </a:lnTo>
                <a:lnTo>
                  <a:pt x="1002651" y="33540"/>
                </a:lnTo>
                <a:lnTo>
                  <a:pt x="1002651" y="62126"/>
                </a:lnTo>
                <a:cubicBezTo>
                  <a:pt x="1002651" y="69963"/>
                  <a:pt x="1007261" y="73075"/>
                  <a:pt x="1013601" y="73075"/>
                </a:cubicBezTo>
                <a:cubicBezTo>
                  <a:pt x="1017520" y="73075"/>
                  <a:pt x="1022130" y="71922"/>
                  <a:pt x="1025819" y="69272"/>
                </a:cubicBezTo>
                <a:lnTo>
                  <a:pt x="1025819" y="75495"/>
                </a:lnTo>
                <a:cubicBezTo>
                  <a:pt x="1022130" y="78146"/>
                  <a:pt x="1017059" y="79184"/>
                  <a:pt x="1012909" y="79184"/>
                </a:cubicBezTo>
                <a:close/>
                <a:moveTo>
                  <a:pt x="1113301" y="79875"/>
                </a:moveTo>
                <a:lnTo>
                  <a:pt x="1094629" y="38958"/>
                </a:lnTo>
                <a:lnTo>
                  <a:pt x="1075726" y="79875"/>
                </a:lnTo>
                <a:lnTo>
                  <a:pt x="1053251" y="27432"/>
                </a:lnTo>
                <a:lnTo>
                  <a:pt x="1060627" y="27432"/>
                </a:lnTo>
                <a:lnTo>
                  <a:pt x="1076533" y="65583"/>
                </a:lnTo>
                <a:lnTo>
                  <a:pt x="1094744" y="25818"/>
                </a:lnTo>
                <a:lnTo>
                  <a:pt x="1112840" y="65583"/>
                </a:lnTo>
                <a:lnTo>
                  <a:pt x="1128746" y="27432"/>
                </a:lnTo>
                <a:lnTo>
                  <a:pt x="1135546" y="27432"/>
                </a:lnTo>
                <a:lnTo>
                  <a:pt x="1113532" y="79875"/>
                </a:lnTo>
                <a:close/>
                <a:moveTo>
                  <a:pt x="1144306" y="12218"/>
                </a:moveTo>
                <a:cubicBezTo>
                  <a:pt x="1144306" y="9681"/>
                  <a:pt x="1146151" y="7607"/>
                  <a:pt x="1148686" y="7607"/>
                </a:cubicBezTo>
                <a:cubicBezTo>
                  <a:pt x="1149839" y="7607"/>
                  <a:pt x="1150761" y="7953"/>
                  <a:pt x="1151683" y="8529"/>
                </a:cubicBezTo>
                <a:lnTo>
                  <a:pt x="1156639" y="12102"/>
                </a:lnTo>
                <a:lnTo>
                  <a:pt x="1151683" y="15675"/>
                </a:lnTo>
                <a:cubicBezTo>
                  <a:pt x="1150761" y="16251"/>
                  <a:pt x="1149839" y="16713"/>
                  <a:pt x="1148686" y="16713"/>
                </a:cubicBezTo>
                <a:cubicBezTo>
                  <a:pt x="1146151" y="16713"/>
                  <a:pt x="1144306" y="14638"/>
                  <a:pt x="1144306" y="12218"/>
                </a:cubicBezTo>
                <a:close/>
                <a:moveTo>
                  <a:pt x="1145920" y="27432"/>
                </a:moveTo>
                <a:lnTo>
                  <a:pt x="1152490" y="27432"/>
                </a:lnTo>
                <a:lnTo>
                  <a:pt x="1152490" y="78262"/>
                </a:lnTo>
                <a:lnTo>
                  <a:pt x="1145920" y="78262"/>
                </a:lnTo>
                <a:lnTo>
                  <a:pt x="1145920" y="27432"/>
                </a:lnTo>
                <a:close/>
                <a:moveTo>
                  <a:pt x="1186376" y="79069"/>
                </a:moveTo>
                <a:cubicBezTo>
                  <a:pt x="1176118" y="79069"/>
                  <a:pt x="1169779" y="74343"/>
                  <a:pt x="1169779" y="61549"/>
                </a:cubicBezTo>
                <a:lnTo>
                  <a:pt x="1169779" y="10835"/>
                </a:lnTo>
                <a:lnTo>
                  <a:pt x="1176118" y="10835"/>
                </a:lnTo>
                <a:lnTo>
                  <a:pt x="1176118" y="27432"/>
                </a:lnTo>
                <a:lnTo>
                  <a:pt x="1198479" y="27432"/>
                </a:lnTo>
                <a:lnTo>
                  <a:pt x="1198479" y="33425"/>
                </a:lnTo>
                <a:lnTo>
                  <a:pt x="1176118" y="33425"/>
                </a:lnTo>
                <a:lnTo>
                  <a:pt x="1176118" y="62010"/>
                </a:lnTo>
                <a:cubicBezTo>
                  <a:pt x="1176118" y="69848"/>
                  <a:pt x="1180729" y="72959"/>
                  <a:pt x="1187068" y="72959"/>
                </a:cubicBezTo>
                <a:cubicBezTo>
                  <a:pt x="1190987" y="72959"/>
                  <a:pt x="1195597" y="71807"/>
                  <a:pt x="1199285" y="69156"/>
                </a:cubicBezTo>
                <a:lnTo>
                  <a:pt x="1199285" y="75380"/>
                </a:lnTo>
                <a:cubicBezTo>
                  <a:pt x="1195597" y="78031"/>
                  <a:pt x="1190526" y="79069"/>
                  <a:pt x="1186376" y="79069"/>
                </a:cubicBezTo>
                <a:close/>
                <a:moveTo>
                  <a:pt x="1216344" y="78262"/>
                </a:moveTo>
                <a:lnTo>
                  <a:pt x="1209890" y="78262"/>
                </a:lnTo>
                <a:lnTo>
                  <a:pt x="1209890" y="461"/>
                </a:lnTo>
                <a:lnTo>
                  <a:pt x="1216344" y="461"/>
                </a:lnTo>
                <a:lnTo>
                  <a:pt x="1216344" y="39073"/>
                </a:lnTo>
                <a:cubicBezTo>
                  <a:pt x="1219802" y="31581"/>
                  <a:pt x="1226602" y="26625"/>
                  <a:pt x="1235132" y="26625"/>
                </a:cubicBezTo>
                <a:cubicBezTo>
                  <a:pt x="1248617" y="26625"/>
                  <a:pt x="1255302" y="36077"/>
                  <a:pt x="1255302" y="49216"/>
                </a:cubicBezTo>
                <a:lnTo>
                  <a:pt x="1255302" y="78262"/>
                </a:lnTo>
                <a:lnTo>
                  <a:pt x="1248847" y="78262"/>
                </a:lnTo>
                <a:lnTo>
                  <a:pt x="1248847" y="50138"/>
                </a:lnTo>
                <a:cubicBezTo>
                  <a:pt x="1248847" y="38612"/>
                  <a:pt x="1243545" y="32849"/>
                  <a:pt x="1233633" y="32849"/>
                </a:cubicBezTo>
                <a:cubicBezTo>
                  <a:pt x="1223721" y="32849"/>
                  <a:pt x="1216459" y="41609"/>
                  <a:pt x="1216459" y="52904"/>
                </a:cubicBezTo>
                <a:lnTo>
                  <a:pt x="1216459" y="78377"/>
                </a:lnTo>
                <a:close/>
                <a:moveTo>
                  <a:pt x="1303020" y="78262"/>
                </a:moveTo>
                <a:lnTo>
                  <a:pt x="1296565" y="78262"/>
                </a:lnTo>
                <a:lnTo>
                  <a:pt x="1296565" y="27432"/>
                </a:lnTo>
                <a:lnTo>
                  <a:pt x="1303020" y="27432"/>
                </a:lnTo>
                <a:lnTo>
                  <a:pt x="1303020" y="40457"/>
                </a:lnTo>
                <a:cubicBezTo>
                  <a:pt x="1306593" y="31812"/>
                  <a:pt x="1313624" y="26510"/>
                  <a:pt x="1322153" y="26510"/>
                </a:cubicBezTo>
                <a:lnTo>
                  <a:pt x="1322153" y="33771"/>
                </a:lnTo>
                <a:cubicBezTo>
                  <a:pt x="1312010" y="32734"/>
                  <a:pt x="1303020" y="40571"/>
                  <a:pt x="1303020" y="53711"/>
                </a:cubicBezTo>
                <a:lnTo>
                  <a:pt x="1303020" y="78146"/>
                </a:lnTo>
                <a:close/>
                <a:moveTo>
                  <a:pt x="1327455" y="53135"/>
                </a:moveTo>
                <a:cubicBezTo>
                  <a:pt x="1327455" y="38036"/>
                  <a:pt x="1337022" y="26625"/>
                  <a:pt x="1352467" y="26625"/>
                </a:cubicBezTo>
                <a:cubicBezTo>
                  <a:pt x="1367912" y="26625"/>
                  <a:pt x="1376556" y="37575"/>
                  <a:pt x="1376556" y="52213"/>
                </a:cubicBezTo>
                <a:cubicBezTo>
                  <a:pt x="1376556" y="53250"/>
                  <a:pt x="1376556" y="54287"/>
                  <a:pt x="1376326" y="55325"/>
                </a:cubicBezTo>
                <a:lnTo>
                  <a:pt x="1334140" y="55325"/>
                </a:lnTo>
                <a:cubicBezTo>
                  <a:pt x="1335178" y="65813"/>
                  <a:pt x="1343015" y="73190"/>
                  <a:pt x="1354426" y="73190"/>
                </a:cubicBezTo>
                <a:cubicBezTo>
                  <a:pt x="1361226" y="73190"/>
                  <a:pt x="1367566" y="71116"/>
                  <a:pt x="1372983" y="66966"/>
                </a:cubicBezTo>
                <a:lnTo>
                  <a:pt x="1372983" y="73306"/>
                </a:lnTo>
                <a:cubicBezTo>
                  <a:pt x="1367566" y="77225"/>
                  <a:pt x="1361111" y="79069"/>
                  <a:pt x="1354426" y="79069"/>
                </a:cubicBezTo>
                <a:cubicBezTo>
                  <a:pt x="1338405" y="79069"/>
                  <a:pt x="1327340" y="68465"/>
                  <a:pt x="1327340" y="53135"/>
                </a:cubicBezTo>
                <a:close/>
                <a:moveTo>
                  <a:pt x="1369756" y="50023"/>
                </a:moveTo>
                <a:cubicBezTo>
                  <a:pt x="1369179" y="40110"/>
                  <a:pt x="1362840" y="32504"/>
                  <a:pt x="1352467" y="32504"/>
                </a:cubicBezTo>
                <a:cubicBezTo>
                  <a:pt x="1342093" y="32504"/>
                  <a:pt x="1335293" y="40110"/>
                  <a:pt x="1334255" y="50023"/>
                </a:cubicBezTo>
                <a:lnTo>
                  <a:pt x="1369756" y="50023"/>
                </a:lnTo>
                <a:close/>
                <a:moveTo>
                  <a:pt x="1404103" y="73766"/>
                </a:moveTo>
                <a:cubicBezTo>
                  <a:pt x="1410904" y="73766"/>
                  <a:pt x="1416090" y="70770"/>
                  <a:pt x="1416090" y="65122"/>
                </a:cubicBezTo>
                <a:cubicBezTo>
                  <a:pt x="1416090" y="61895"/>
                  <a:pt x="1414362" y="59359"/>
                  <a:pt x="1409982" y="57630"/>
                </a:cubicBezTo>
                <a:lnTo>
                  <a:pt x="1396957" y="52559"/>
                </a:lnTo>
                <a:cubicBezTo>
                  <a:pt x="1390848" y="50023"/>
                  <a:pt x="1387621" y="46565"/>
                  <a:pt x="1387621" y="40457"/>
                </a:cubicBezTo>
                <a:cubicBezTo>
                  <a:pt x="1387621" y="31812"/>
                  <a:pt x="1394767" y="26510"/>
                  <a:pt x="1404795" y="26510"/>
                </a:cubicBezTo>
                <a:cubicBezTo>
                  <a:pt x="1410673" y="26510"/>
                  <a:pt x="1416321" y="28124"/>
                  <a:pt x="1420240" y="31351"/>
                </a:cubicBezTo>
                <a:lnTo>
                  <a:pt x="1420240" y="38151"/>
                </a:lnTo>
                <a:cubicBezTo>
                  <a:pt x="1415745" y="34117"/>
                  <a:pt x="1410212" y="31812"/>
                  <a:pt x="1404910" y="31812"/>
                </a:cubicBezTo>
                <a:cubicBezTo>
                  <a:pt x="1398686" y="31812"/>
                  <a:pt x="1394076" y="34694"/>
                  <a:pt x="1394076" y="39765"/>
                </a:cubicBezTo>
                <a:cubicBezTo>
                  <a:pt x="1394076" y="43223"/>
                  <a:pt x="1395689" y="45413"/>
                  <a:pt x="1400069" y="47026"/>
                </a:cubicBezTo>
                <a:lnTo>
                  <a:pt x="1413094" y="52097"/>
                </a:lnTo>
                <a:cubicBezTo>
                  <a:pt x="1419548" y="54749"/>
                  <a:pt x="1422430" y="58667"/>
                  <a:pt x="1422430" y="63969"/>
                </a:cubicBezTo>
                <a:cubicBezTo>
                  <a:pt x="1422430" y="73421"/>
                  <a:pt x="1414592" y="79069"/>
                  <a:pt x="1403988" y="79069"/>
                </a:cubicBezTo>
                <a:cubicBezTo>
                  <a:pt x="1397188" y="79069"/>
                  <a:pt x="1391079" y="77339"/>
                  <a:pt x="1386584" y="73652"/>
                </a:cubicBezTo>
                <a:lnTo>
                  <a:pt x="1386584" y="66620"/>
                </a:lnTo>
                <a:cubicBezTo>
                  <a:pt x="1391886" y="71576"/>
                  <a:pt x="1397994" y="73766"/>
                  <a:pt x="1404103" y="73766"/>
                </a:cubicBezTo>
                <a:close/>
                <a:moveTo>
                  <a:pt x="1442485" y="66390"/>
                </a:moveTo>
                <a:lnTo>
                  <a:pt x="1442485" y="104195"/>
                </a:lnTo>
                <a:lnTo>
                  <a:pt x="1436031" y="104195"/>
                </a:lnTo>
                <a:lnTo>
                  <a:pt x="1436031" y="27432"/>
                </a:lnTo>
                <a:lnTo>
                  <a:pt x="1442485" y="27432"/>
                </a:lnTo>
                <a:lnTo>
                  <a:pt x="1442485" y="39304"/>
                </a:lnTo>
                <a:cubicBezTo>
                  <a:pt x="1446058" y="31581"/>
                  <a:pt x="1453435" y="26625"/>
                  <a:pt x="1462771" y="26625"/>
                </a:cubicBezTo>
                <a:cubicBezTo>
                  <a:pt x="1477524" y="26625"/>
                  <a:pt x="1488244" y="37690"/>
                  <a:pt x="1488244" y="52789"/>
                </a:cubicBezTo>
                <a:cubicBezTo>
                  <a:pt x="1488244" y="67889"/>
                  <a:pt x="1477524" y="79184"/>
                  <a:pt x="1462771" y="79184"/>
                </a:cubicBezTo>
                <a:cubicBezTo>
                  <a:pt x="1453435" y="79184"/>
                  <a:pt x="1446058" y="74228"/>
                  <a:pt x="1442485" y="66505"/>
                </a:cubicBezTo>
                <a:close/>
                <a:moveTo>
                  <a:pt x="1462079" y="32618"/>
                </a:moveTo>
                <a:cubicBezTo>
                  <a:pt x="1450669" y="32618"/>
                  <a:pt x="1442485" y="41148"/>
                  <a:pt x="1442485" y="52789"/>
                </a:cubicBezTo>
                <a:cubicBezTo>
                  <a:pt x="1442485" y="64430"/>
                  <a:pt x="1450669" y="73075"/>
                  <a:pt x="1462079" y="73075"/>
                </a:cubicBezTo>
                <a:cubicBezTo>
                  <a:pt x="1473490" y="73075"/>
                  <a:pt x="1481443" y="64546"/>
                  <a:pt x="1481443" y="52789"/>
                </a:cubicBezTo>
                <a:cubicBezTo>
                  <a:pt x="1481443" y="41033"/>
                  <a:pt x="1473490" y="32618"/>
                  <a:pt x="1462079" y="32618"/>
                </a:cubicBezTo>
                <a:close/>
                <a:moveTo>
                  <a:pt x="1498502" y="52674"/>
                </a:moveTo>
                <a:cubicBezTo>
                  <a:pt x="1498502" y="37575"/>
                  <a:pt x="1509452" y="26510"/>
                  <a:pt x="1524896" y="26510"/>
                </a:cubicBezTo>
                <a:cubicBezTo>
                  <a:pt x="1540341" y="26510"/>
                  <a:pt x="1550945" y="37460"/>
                  <a:pt x="1550945" y="52674"/>
                </a:cubicBezTo>
                <a:cubicBezTo>
                  <a:pt x="1550945" y="67889"/>
                  <a:pt x="1540111" y="79069"/>
                  <a:pt x="1524896" y="79069"/>
                </a:cubicBezTo>
                <a:cubicBezTo>
                  <a:pt x="1509682" y="79069"/>
                  <a:pt x="1498502" y="68003"/>
                  <a:pt x="1498502" y="52674"/>
                </a:cubicBezTo>
                <a:close/>
                <a:moveTo>
                  <a:pt x="1524781" y="32618"/>
                </a:moveTo>
                <a:cubicBezTo>
                  <a:pt x="1513255" y="32618"/>
                  <a:pt x="1505187" y="41148"/>
                  <a:pt x="1505187" y="52789"/>
                </a:cubicBezTo>
                <a:cubicBezTo>
                  <a:pt x="1505187" y="64430"/>
                  <a:pt x="1513255" y="73075"/>
                  <a:pt x="1524781" y="73075"/>
                </a:cubicBezTo>
                <a:cubicBezTo>
                  <a:pt x="1536307" y="73075"/>
                  <a:pt x="1544260" y="64546"/>
                  <a:pt x="1544260" y="52789"/>
                </a:cubicBezTo>
                <a:cubicBezTo>
                  <a:pt x="1544260" y="41033"/>
                  <a:pt x="1536192" y="32618"/>
                  <a:pt x="1524781" y="32618"/>
                </a:cubicBezTo>
                <a:close/>
                <a:moveTo>
                  <a:pt x="1571577" y="78146"/>
                </a:moveTo>
                <a:lnTo>
                  <a:pt x="1565122" y="78146"/>
                </a:lnTo>
                <a:lnTo>
                  <a:pt x="1565122" y="27317"/>
                </a:lnTo>
                <a:lnTo>
                  <a:pt x="1571577" y="27317"/>
                </a:lnTo>
                <a:lnTo>
                  <a:pt x="1571577" y="38958"/>
                </a:lnTo>
                <a:cubicBezTo>
                  <a:pt x="1575035" y="31466"/>
                  <a:pt x="1581835" y="26510"/>
                  <a:pt x="1590364" y="26510"/>
                </a:cubicBezTo>
                <a:cubicBezTo>
                  <a:pt x="1603850" y="26510"/>
                  <a:pt x="1610535" y="35961"/>
                  <a:pt x="1610535" y="49101"/>
                </a:cubicBezTo>
                <a:lnTo>
                  <a:pt x="1610535" y="78146"/>
                </a:lnTo>
                <a:lnTo>
                  <a:pt x="1604080" y="78146"/>
                </a:lnTo>
                <a:lnTo>
                  <a:pt x="1604080" y="50023"/>
                </a:lnTo>
                <a:cubicBezTo>
                  <a:pt x="1604080" y="38497"/>
                  <a:pt x="1598778" y="32734"/>
                  <a:pt x="1588866" y="32734"/>
                </a:cubicBezTo>
                <a:cubicBezTo>
                  <a:pt x="1578954" y="32734"/>
                  <a:pt x="1571692" y="41493"/>
                  <a:pt x="1571692" y="52789"/>
                </a:cubicBezTo>
                <a:lnTo>
                  <a:pt x="1571692" y="78262"/>
                </a:lnTo>
                <a:close/>
                <a:moveTo>
                  <a:pt x="1640964" y="73652"/>
                </a:moveTo>
                <a:cubicBezTo>
                  <a:pt x="1647764" y="73652"/>
                  <a:pt x="1652951" y="70655"/>
                  <a:pt x="1652951" y="65007"/>
                </a:cubicBezTo>
                <a:cubicBezTo>
                  <a:pt x="1652951" y="61779"/>
                  <a:pt x="1651222" y="59244"/>
                  <a:pt x="1646842" y="57515"/>
                </a:cubicBezTo>
                <a:lnTo>
                  <a:pt x="1633818" y="52443"/>
                </a:lnTo>
                <a:cubicBezTo>
                  <a:pt x="1627709" y="49907"/>
                  <a:pt x="1624482" y="46450"/>
                  <a:pt x="1624482" y="40341"/>
                </a:cubicBezTo>
                <a:cubicBezTo>
                  <a:pt x="1624482" y="31697"/>
                  <a:pt x="1631628" y="26394"/>
                  <a:pt x="1641655" y="26394"/>
                </a:cubicBezTo>
                <a:cubicBezTo>
                  <a:pt x="1647534" y="26394"/>
                  <a:pt x="1653181" y="28008"/>
                  <a:pt x="1657100" y="31235"/>
                </a:cubicBezTo>
                <a:lnTo>
                  <a:pt x="1657100" y="38036"/>
                </a:lnTo>
                <a:cubicBezTo>
                  <a:pt x="1652605" y="34002"/>
                  <a:pt x="1647073" y="31697"/>
                  <a:pt x="1641771" y="31697"/>
                </a:cubicBezTo>
                <a:cubicBezTo>
                  <a:pt x="1635547" y="31697"/>
                  <a:pt x="1630936" y="34578"/>
                  <a:pt x="1630936" y="39650"/>
                </a:cubicBezTo>
                <a:cubicBezTo>
                  <a:pt x="1630936" y="43107"/>
                  <a:pt x="1632550" y="45297"/>
                  <a:pt x="1636930" y="46911"/>
                </a:cubicBezTo>
                <a:lnTo>
                  <a:pt x="1649954" y="51983"/>
                </a:lnTo>
                <a:cubicBezTo>
                  <a:pt x="1656409" y="54633"/>
                  <a:pt x="1659290" y="58552"/>
                  <a:pt x="1659290" y="63854"/>
                </a:cubicBezTo>
                <a:cubicBezTo>
                  <a:pt x="1659290" y="73306"/>
                  <a:pt x="1651453" y="78953"/>
                  <a:pt x="1640848" y="78953"/>
                </a:cubicBezTo>
                <a:cubicBezTo>
                  <a:pt x="1634048" y="78953"/>
                  <a:pt x="1627939" y="77225"/>
                  <a:pt x="1623444" y="73536"/>
                </a:cubicBezTo>
                <a:lnTo>
                  <a:pt x="1623444" y="66505"/>
                </a:lnTo>
                <a:cubicBezTo>
                  <a:pt x="1628746" y="71462"/>
                  <a:pt x="1634855" y="73652"/>
                  <a:pt x="1640964" y="73652"/>
                </a:cubicBezTo>
                <a:close/>
                <a:moveTo>
                  <a:pt x="1671392" y="11987"/>
                </a:moveTo>
                <a:cubicBezTo>
                  <a:pt x="1671392" y="9451"/>
                  <a:pt x="1673237" y="7377"/>
                  <a:pt x="1675772" y="7377"/>
                </a:cubicBezTo>
                <a:cubicBezTo>
                  <a:pt x="1676925" y="7377"/>
                  <a:pt x="1677847" y="7722"/>
                  <a:pt x="1678769" y="8298"/>
                </a:cubicBezTo>
                <a:lnTo>
                  <a:pt x="1683725" y="11871"/>
                </a:lnTo>
                <a:lnTo>
                  <a:pt x="1678769" y="15445"/>
                </a:lnTo>
                <a:cubicBezTo>
                  <a:pt x="1677847" y="16021"/>
                  <a:pt x="1676925" y="16482"/>
                  <a:pt x="1675772" y="16482"/>
                </a:cubicBezTo>
                <a:cubicBezTo>
                  <a:pt x="1673237" y="16482"/>
                  <a:pt x="1671392" y="14408"/>
                  <a:pt x="1671392" y="11987"/>
                </a:cubicBezTo>
                <a:close/>
                <a:moveTo>
                  <a:pt x="1673006" y="27201"/>
                </a:moveTo>
                <a:lnTo>
                  <a:pt x="1679576" y="27201"/>
                </a:lnTo>
                <a:lnTo>
                  <a:pt x="1679576" y="78031"/>
                </a:lnTo>
                <a:lnTo>
                  <a:pt x="1673006" y="78031"/>
                </a:lnTo>
                <a:lnTo>
                  <a:pt x="1673006" y="27201"/>
                </a:lnTo>
                <a:close/>
                <a:moveTo>
                  <a:pt x="1724182" y="78838"/>
                </a:moveTo>
                <a:cubicBezTo>
                  <a:pt x="1714846" y="78838"/>
                  <a:pt x="1707469" y="73882"/>
                  <a:pt x="1703896" y="66159"/>
                </a:cubicBezTo>
                <a:lnTo>
                  <a:pt x="1703896" y="78031"/>
                </a:lnTo>
                <a:lnTo>
                  <a:pt x="1697441" y="78031"/>
                </a:lnTo>
                <a:lnTo>
                  <a:pt x="1697441" y="230"/>
                </a:lnTo>
                <a:lnTo>
                  <a:pt x="1703896" y="230"/>
                </a:lnTo>
                <a:lnTo>
                  <a:pt x="1703896" y="39073"/>
                </a:lnTo>
                <a:cubicBezTo>
                  <a:pt x="1707469" y="31351"/>
                  <a:pt x="1714846" y="26394"/>
                  <a:pt x="1724182" y="26394"/>
                </a:cubicBezTo>
                <a:cubicBezTo>
                  <a:pt x="1739051" y="26394"/>
                  <a:pt x="1749654" y="37344"/>
                  <a:pt x="1749654" y="52559"/>
                </a:cubicBezTo>
                <a:cubicBezTo>
                  <a:pt x="1749654" y="67773"/>
                  <a:pt x="1739051" y="78953"/>
                  <a:pt x="1724182" y="78953"/>
                </a:cubicBezTo>
                <a:close/>
                <a:moveTo>
                  <a:pt x="1742969" y="52559"/>
                </a:moveTo>
                <a:cubicBezTo>
                  <a:pt x="1742969" y="40917"/>
                  <a:pt x="1735016" y="32388"/>
                  <a:pt x="1723605" y="32388"/>
                </a:cubicBezTo>
                <a:cubicBezTo>
                  <a:pt x="1712195" y="32388"/>
                  <a:pt x="1704011" y="40917"/>
                  <a:pt x="1704011" y="52559"/>
                </a:cubicBezTo>
                <a:cubicBezTo>
                  <a:pt x="1704011" y="64200"/>
                  <a:pt x="1712195" y="72845"/>
                  <a:pt x="1723605" y="72845"/>
                </a:cubicBezTo>
                <a:cubicBezTo>
                  <a:pt x="1735016" y="72845"/>
                  <a:pt x="1742969" y="64315"/>
                  <a:pt x="1742969" y="52559"/>
                </a:cubicBezTo>
                <a:close/>
                <a:moveTo>
                  <a:pt x="1764523" y="15329"/>
                </a:moveTo>
                <a:lnTo>
                  <a:pt x="1759567" y="11756"/>
                </a:lnTo>
                <a:lnTo>
                  <a:pt x="1764523" y="8183"/>
                </a:lnTo>
                <a:cubicBezTo>
                  <a:pt x="1765445" y="7607"/>
                  <a:pt x="1766367" y="7261"/>
                  <a:pt x="1767520" y="7261"/>
                </a:cubicBezTo>
                <a:cubicBezTo>
                  <a:pt x="1770055" y="7261"/>
                  <a:pt x="1771900" y="9336"/>
                  <a:pt x="1771900" y="11871"/>
                </a:cubicBezTo>
                <a:cubicBezTo>
                  <a:pt x="1771900" y="14408"/>
                  <a:pt x="1770055" y="16367"/>
                  <a:pt x="1767520" y="16367"/>
                </a:cubicBezTo>
                <a:cubicBezTo>
                  <a:pt x="1766367" y="16367"/>
                  <a:pt x="1765445" y="15906"/>
                  <a:pt x="1764523" y="15329"/>
                </a:cubicBezTo>
                <a:close/>
                <a:moveTo>
                  <a:pt x="1763832" y="27201"/>
                </a:moveTo>
                <a:lnTo>
                  <a:pt x="1770401" y="27201"/>
                </a:lnTo>
                <a:lnTo>
                  <a:pt x="1770401" y="78031"/>
                </a:lnTo>
                <a:lnTo>
                  <a:pt x="1763832" y="78031"/>
                </a:lnTo>
                <a:lnTo>
                  <a:pt x="1763832" y="27201"/>
                </a:lnTo>
                <a:close/>
                <a:moveTo>
                  <a:pt x="1788267" y="230"/>
                </a:moveTo>
                <a:lnTo>
                  <a:pt x="1794721" y="230"/>
                </a:lnTo>
                <a:lnTo>
                  <a:pt x="1794721" y="78031"/>
                </a:lnTo>
                <a:lnTo>
                  <a:pt x="1788267" y="78031"/>
                </a:lnTo>
                <a:lnTo>
                  <a:pt x="1788267" y="230"/>
                </a:lnTo>
                <a:close/>
                <a:moveTo>
                  <a:pt x="1811319" y="11987"/>
                </a:moveTo>
                <a:cubicBezTo>
                  <a:pt x="1811319" y="9451"/>
                  <a:pt x="1813163" y="7377"/>
                  <a:pt x="1815699" y="7377"/>
                </a:cubicBezTo>
                <a:cubicBezTo>
                  <a:pt x="1816851" y="7377"/>
                  <a:pt x="1817773" y="7722"/>
                  <a:pt x="1818695" y="8298"/>
                </a:cubicBezTo>
                <a:lnTo>
                  <a:pt x="1823652" y="11871"/>
                </a:lnTo>
                <a:lnTo>
                  <a:pt x="1818695" y="15445"/>
                </a:lnTo>
                <a:cubicBezTo>
                  <a:pt x="1817773" y="16021"/>
                  <a:pt x="1816851" y="16482"/>
                  <a:pt x="1815699" y="16482"/>
                </a:cubicBezTo>
                <a:cubicBezTo>
                  <a:pt x="1813163" y="16482"/>
                  <a:pt x="1811319" y="14408"/>
                  <a:pt x="1811319" y="11987"/>
                </a:cubicBezTo>
                <a:close/>
                <a:moveTo>
                  <a:pt x="1812932" y="27201"/>
                </a:moveTo>
                <a:lnTo>
                  <a:pt x="1819502" y="27201"/>
                </a:lnTo>
                <a:lnTo>
                  <a:pt x="1819502" y="78031"/>
                </a:lnTo>
                <a:lnTo>
                  <a:pt x="1812932" y="78031"/>
                </a:lnTo>
                <a:lnTo>
                  <a:pt x="1812932" y="27201"/>
                </a:lnTo>
                <a:close/>
                <a:moveTo>
                  <a:pt x="1853389" y="78838"/>
                </a:moveTo>
                <a:cubicBezTo>
                  <a:pt x="1843131" y="78838"/>
                  <a:pt x="1836791" y="74112"/>
                  <a:pt x="1836791" y="61319"/>
                </a:cubicBezTo>
                <a:lnTo>
                  <a:pt x="1836791" y="10604"/>
                </a:lnTo>
                <a:lnTo>
                  <a:pt x="1843131" y="10604"/>
                </a:lnTo>
                <a:lnTo>
                  <a:pt x="1843131" y="27201"/>
                </a:lnTo>
                <a:lnTo>
                  <a:pt x="1865491" y="27201"/>
                </a:lnTo>
                <a:lnTo>
                  <a:pt x="1865491" y="33195"/>
                </a:lnTo>
                <a:lnTo>
                  <a:pt x="1843131" y="33195"/>
                </a:lnTo>
                <a:lnTo>
                  <a:pt x="1843131" y="61779"/>
                </a:lnTo>
                <a:cubicBezTo>
                  <a:pt x="1843131" y="69617"/>
                  <a:pt x="1847741" y="72729"/>
                  <a:pt x="1854080" y="72729"/>
                </a:cubicBezTo>
                <a:cubicBezTo>
                  <a:pt x="1857999" y="72729"/>
                  <a:pt x="1862610" y="71576"/>
                  <a:pt x="1866298" y="68926"/>
                </a:cubicBezTo>
                <a:lnTo>
                  <a:pt x="1866298" y="75149"/>
                </a:lnTo>
                <a:cubicBezTo>
                  <a:pt x="1862610" y="77801"/>
                  <a:pt x="1857538" y="78838"/>
                  <a:pt x="1853389" y="78838"/>
                </a:cubicBezTo>
                <a:close/>
                <a:moveTo>
                  <a:pt x="1882204" y="103964"/>
                </a:moveTo>
                <a:lnTo>
                  <a:pt x="1875404" y="103964"/>
                </a:lnTo>
                <a:lnTo>
                  <a:pt x="1891540" y="70539"/>
                </a:lnTo>
                <a:lnTo>
                  <a:pt x="1869064" y="27201"/>
                </a:lnTo>
                <a:lnTo>
                  <a:pt x="1876671" y="27201"/>
                </a:lnTo>
                <a:lnTo>
                  <a:pt x="1895113" y="63278"/>
                </a:lnTo>
                <a:lnTo>
                  <a:pt x="1912633" y="27201"/>
                </a:lnTo>
                <a:lnTo>
                  <a:pt x="1919433" y="27201"/>
                </a:lnTo>
                <a:lnTo>
                  <a:pt x="1882319" y="103964"/>
                </a:lnTo>
                <a:close/>
                <a:moveTo>
                  <a:pt x="1995851" y="66275"/>
                </a:moveTo>
                <a:cubicBezTo>
                  <a:pt x="1992163" y="73997"/>
                  <a:pt x="1984901" y="78838"/>
                  <a:pt x="1975565" y="78838"/>
                </a:cubicBezTo>
                <a:cubicBezTo>
                  <a:pt x="1960696" y="78838"/>
                  <a:pt x="1950093" y="67889"/>
                  <a:pt x="1950093" y="52789"/>
                </a:cubicBezTo>
                <a:cubicBezTo>
                  <a:pt x="1950093" y="37690"/>
                  <a:pt x="1960696" y="26279"/>
                  <a:pt x="1975565" y="26279"/>
                </a:cubicBezTo>
                <a:cubicBezTo>
                  <a:pt x="1984901" y="26279"/>
                  <a:pt x="1992163" y="31235"/>
                  <a:pt x="1995851" y="38958"/>
                </a:cubicBezTo>
                <a:lnTo>
                  <a:pt x="1995851" y="27086"/>
                </a:lnTo>
                <a:lnTo>
                  <a:pt x="2002306" y="27086"/>
                </a:lnTo>
                <a:lnTo>
                  <a:pt x="2002306" y="77916"/>
                </a:lnTo>
                <a:lnTo>
                  <a:pt x="1995851" y="77916"/>
                </a:lnTo>
                <a:lnTo>
                  <a:pt x="1995851" y="66159"/>
                </a:lnTo>
                <a:close/>
                <a:moveTo>
                  <a:pt x="1956778" y="52674"/>
                </a:moveTo>
                <a:cubicBezTo>
                  <a:pt x="1956778" y="64315"/>
                  <a:pt x="1964731" y="72845"/>
                  <a:pt x="1976141" y="72845"/>
                </a:cubicBezTo>
                <a:cubicBezTo>
                  <a:pt x="1987552" y="72845"/>
                  <a:pt x="1995736" y="64315"/>
                  <a:pt x="1995736" y="52674"/>
                </a:cubicBezTo>
                <a:cubicBezTo>
                  <a:pt x="1995736" y="41033"/>
                  <a:pt x="1987552" y="32388"/>
                  <a:pt x="1976141" y="32388"/>
                </a:cubicBezTo>
                <a:cubicBezTo>
                  <a:pt x="1964731" y="32388"/>
                  <a:pt x="1956778" y="40917"/>
                  <a:pt x="1956778" y="52674"/>
                </a:cubicBezTo>
                <a:close/>
                <a:moveTo>
                  <a:pt x="2026741" y="78031"/>
                </a:moveTo>
                <a:lnTo>
                  <a:pt x="2020286" y="78031"/>
                </a:lnTo>
                <a:lnTo>
                  <a:pt x="2020286" y="27201"/>
                </a:lnTo>
                <a:lnTo>
                  <a:pt x="2026741" y="27201"/>
                </a:lnTo>
                <a:lnTo>
                  <a:pt x="2026741" y="38843"/>
                </a:lnTo>
                <a:cubicBezTo>
                  <a:pt x="2030198" y="31351"/>
                  <a:pt x="2036999" y="26394"/>
                  <a:pt x="2045528" y="26394"/>
                </a:cubicBezTo>
                <a:cubicBezTo>
                  <a:pt x="2059014" y="26394"/>
                  <a:pt x="2065699" y="35846"/>
                  <a:pt x="2065699" y="48986"/>
                </a:cubicBezTo>
                <a:lnTo>
                  <a:pt x="2065699" y="78031"/>
                </a:lnTo>
                <a:lnTo>
                  <a:pt x="2059244" y="78031"/>
                </a:lnTo>
                <a:lnTo>
                  <a:pt x="2059244" y="49907"/>
                </a:lnTo>
                <a:cubicBezTo>
                  <a:pt x="2059244" y="38381"/>
                  <a:pt x="2053942" y="32618"/>
                  <a:pt x="2044030" y="32618"/>
                </a:cubicBezTo>
                <a:cubicBezTo>
                  <a:pt x="2034117" y="32618"/>
                  <a:pt x="2026856" y="41378"/>
                  <a:pt x="2026856" y="52674"/>
                </a:cubicBezTo>
                <a:lnTo>
                  <a:pt x="2026856" y="78146"/>
                </a:lnTo>
                <a:close/>
                <a:moveTo>
                  <a:pt x="2124021" y="66275"/>
                </a:moveTo>
                <a:cubicBezTo>
                  <a:pt x="2120332" y="73882"/>
                  <a:pt x="2113071" y="78838"/>
                  <a:pt x="2103735" y="78838"/>
                </a:cubicBezTo>
                <a:cubicBezTo>
                  <a:pt x="2088866" y="78838"/>
                  <a:pt x="2078262" y="67889"/>
                  <a:pt x="2078262" y="52789"/>
                </a:cubicBezTo>
                <a:cubicBezTo>
                  <a:pt x="2078262" y="37690"/>
                  <a:pt x="2088866" y="26279"/>
                  <a:pt x="2103735" y="26279"/>
                </a:cubicBezTo>
                <a:cubicBezTo>
                  <a:pt x="2113071" y="26279"/>
                  <a:pt x="2120332" y="31235"/>
                  <a:pt x="2124021" y="38958"/>
                </a:cubicBezTo>
                <a:lnTo>
                  <a:pt x="2124021" y="115"/>
                </a:lnTo>
                <a:lnTo>
                  <a:pt x="2130475" y="115"/>
                </a:lnTo>
                <a:lnTo>
                  <a:pt x="2130475" y="77916"/>
                </a:lnTo>
                <a:lnTo>
                  <a:pt x="2124021" y="77916"/>
                </a:lnTo>
                <a:lnTo>
                  <a:pt x="2124021" y="66159"/>
                </a:lnTo>
                <a:close/>
                <a:moveTo>
                  <a:pt x="2084947" y="52674"/>
                </a:moveTo>
                <a:cubicBezTo>
                  <a:pt x="2084947" y="64315"/>
                  <a:pt x="2092900" y="72845"/>
                  <a:pt x="2104311" y="72845"/>
                </a:cubicBezTo>
                <a:cubicBezTo>
                  <a:pt x="2115722" y="72845"/>
                  <a:pt x="2123905" y="64315"/>
                  <a:pt x="2123905" y="52674"/>
                </a:cubicBezTo>
                <a:cubicBezTo>
                  <a:pt x="2123905" y="41033"/>
                  <a:pt x="2115722" y="32388"/>
                  <a:pt x="2104311" y="32388"/>
                </a:cubicBezTo>
                <a:cubicBezTo>
                  <a:pt x="2092900" y="32388"/>
                  <a:pt x="2084947" y="40917"/>
                  <a:pt x="2084947" y="52674"/>
                </a:cubicBezTo>
                <a:close/>
                <a:moveTo>
                  <a:pt x="2199516" y="78838"/>
                </a:moveTo>
                <a:cubicBezTo>
                  <a:pt x="2190180" y="78838"/>
                  <a:pt x="2182804" y="73882"/>
                  <a:pt x="2179230" y="66159"/>
                </a:cubicBezTo>
                <a:lnTo>
                  <a:pt x="2179230" y="78031"/>
                </a:lnTo>
                <a:lnTo>
                  <a:pt x="2172776" y="78031"/>
                </a:lnTo>
                <a:lnTo>
                  <a:pt x="2172776" y="230"/>
                </a:lnTo>
                <a:lnTo>
                  <a:pt x="2179230" y="230"/>
                </a:lnTo>
                <a:lnTo>
                  <a:pt x="2179230" y="39073"/>
                </a:lnTo>
                <a:cubicBezTo>
                  <a:pt x="2182804" y="31351"/>
                  <a:pt x="2190180" y="26394"/>
                  <a:pt x="2199516" y="26394"/>
                </a:cubicBezTo>
                <a:cubicBezTo>
                  <a:pt x="2214385" y="26394"/>
                  <a:pt x="2224989" y="37344"/>
                  <a:pt x="2224989" y="52559"/>
                </a:cubicBezTo>
                <a:cubicBezTo>
                  <a:pt x="2224989" y="67773"/>
                  <a:pt x="2214385" y="78953"/>
                  <a:pt x="2199516" y="78953"/>
                </a:cubicBezTo>
                <a:close/>
                <a:moveTo>
                  <a:pt x="2218304" y="52559"/>
                </a:moveTo>
                <a:cubicBezTo>
                  <a:pt x="2218304" y="40917"/>
                  <a:pt x="2210351" y="32388"/>
                  <a:pt x="2198940" y="32388"/>
                </a:cubicBezTo>
                <a:cubicBezTo>
                  <a:pt x="2187529" y="32388"/>
                  <a:pt x="2179346" y="40917"/>
                  <a:pt x="2179346" y="52559"/>
                </a:cubicBezTo>
                <a:cubicBezTo>
                  <a:pt x="2179346" y="64200"/>
                  <a:pt x="2187529" y="72845"/>
                  <a:pt x="2198940" y="72845"/>
                </a:cubicBezTo>
                <a:cubicBezTo>
                  <a:pt x="2210351" y="72845"/>
                  <a:pt x="2218304" y="64315"/>
                  <a:pt x="2218304" y="52559"/>
                </a:cubicBezTo>
                <a:close/>
                <a:moveTo>
                  <a:pt x="2275242" y="27086"/>
                </a:moveTo>
                <a:lnTo>
                  <a:pt x="2281697" y="27086"/>
                </a:lnTo>
                <a:lnTo>
                  <a:pt x="2281697" y="55670"/>
                </a:lnTo>
                <a:cubicBezTo>
                  <a:pt x="2281697" y="70078"/>
                  <a:pt x="2272937" y="78722"/>
                  <a:pt x="2259452" y="78722"/>
                </a:cubicBezTo>
                <a:cubicBezTo>
                  <a:pt x="2245966" y="78722"/>
                  <a:pt x="2237091" y="70078"/>
                  <a:pt x="2237091" y="55670"/>
                </a:cubicBezTo>
                <a:lnTo>
                  <a:pt x="2237091" y="27086"/>
                </a:lnTo>
                <a:lnTo>
                  <a:pt x="2243546" y="27086"/>
                </a:lnTo>
                <a:lnTo>
                  <a:pt x="2243546" y="56363"/>
                </a:lnTo>
                <a:cubicBezTo>
                  <a:pt x="2243546" y="67196"/>
                  <a:pt x="2250000" y="72729"/>
                  <a:pt x="2259452" y="72729"/>
                </a:cubicBezTo>
                <a:cubicBezTo>
                  <a:pt x="2268903" y="72729"/>
                  <a:pt x="2275242" y="67082"/>
                  <a:pt x="2275242" y="56363"/>
                </a:cubicBezTo>
                <a:lnTo>
                  <a:pt x="2275242" y="27086"/>
                </a:lnTo>
                <a:close/>
                <a:moveTo>
                  <a:pt x="2296681" y="11871"/>
                </a:moveTo>
                <a:cubicBezTo>
                  <a:pt x="2296681" y="9336"/>
                  <a:pt x="2298525" y="7261"/>
                  <a:pt x="2301061" y="7261"/>
                </a:cubicBezTo>
                <a:cubicBezTo>
                  <a:pt x="2302213" y="7261"/>
                  <a:pt x="2303135" y="7607"/>
                  <a:pt x="2304058" y="8183"/>
                </a:cubicBezTo>
                <a:lnTo>
                  <a:pt x="2309014" y="11756"/>
                </a:lnTo>
                <a:lnTo>
                  <a:pt x="2304058" y="15329"/>
                </a:lnTo>
                <a:cubicBezTo>
                  <a:pt x="2303135" y="15906"/>
                  <a:pt x="2302213" y="16367"/>
                  <a:pt x="2301061" y="16367"/>
                </a:cubicBezTo>
                <a:cubicBezTo>
                  <a:pt x="2298525" y="16367"/>
                  <a:pt x="2296681" y="14292"/>
                  <a:pt x="2296681" y="11871"/>
                </a:cubicBezTo>
                <a:close/>
                <a:moveTo>
                  <a:pt x="2298295" y="27086"/>
                </a:moveTo>
                <a:lnTo>
                  <a:pt x="2304864" y="27086"/>
                </a:lnTo>
                <a:lnTo>
                  <a:pt x="2304864" y="77916"/>
                </a:lnTo>
                <a:lnTo>
                  <a:pt x="2298295" y="77916"/>
                </a:lnTo>
                <a:lnTo>
                  <a:pt x="2298295" y="27086"/>
                </a:lnTo>
                <a:close/>
                <a:moveTo>
                  <a:pt x="2322730" y="115"/>
                </a:moveTo>
                <a:lnTo>
                  <a:pt x="2329185" y="115"/>
                </a:lnTo>
                <a:lnTo>
                  <a:pt x="2329185" y="77916"/>
                </a:lnTo>
                <a:lnTo>
                  <a:pt x="2322730" y="77916"/>
                </a:lnTo>
                <a:lnTo>
                  <a:pt x="2322730" y="115"/>
                </a:lnTo>
                <a:close/>
                <a:moveTo>
                  <a:pt x="2389119" y="66159"/>
                </a:moveTo>
                <a:cubicBezTo>
                  <a:pt x="2385431" y="73766"/>
                  <a:pt x="2378170" y="78722"/>
                  <a:pt x="2368834" y="78722"/>
                </a:cubicBezTo>
                <a:cubicBezTo>
                  <a:pt x="2353965" y="78722"/>
                  <a:pt x="2343361" y="67773"/>
                  <a:pt x="2343361" y="52674"/>
                </a:cubicBezTo>
                <a:cubicBezTo>
                  <a:pt x="2343361" y="37575"/>
                  <a:pt x="2353965" y="26164"/>
                  <a:pt x="2368834" y="26164"/>
                </a:cubicBezTo>
                <a:cubicBezTo>
                  <a:pt x="2378170" y="26164"/>
                  <a:pt x="2385431" y="31120"/>
                  <a:pt x="2389119" y="38843"/>
                </a:cubicBezTo>
                <a:lnTo>
                  <a:pt x="2389119" y="0"/>
                </a:lnTo>
                <a:lnTo>
                  <a:pt x="2395574" y="0"/>
                </a:lnTo>
                <a:lnTo>
                  <a:pt x="2395574" y="77801"/>
                </a:lnTo>
                <a:lnTo>
                  <a:pt x="2389119" y="77801"/>
                </a:lnTo>
                <a:lnTo>
                  <a:pt x="2389119" y="66044"/>
                </a:lnTo>
                <a:close/>
                <a:moveTo>
                  <a:pt x="2350047" y="52559"/>
                </a:moveTo>
                <a:cubicBezTo>
                  <a:pt x="2350047" y="64200"/>
                  <a:pt x="2358000" y="72729"/>
                  <a:pt x="2369410" y="72729"/>
                </a:cubicBezTo>
                <a:cubicBezTo>
                  <a:pt x="2380821" y="72729"/>
                  <a:pt x="2389005" y="64200"/>
                  <a:pt x="2389005" y="52559"/>
                </a:cubicBezTo>
                <a:cubicBezTo>
                  <a:pt x="2389005" y="40917"/>
                  <a:pt x="2380821" y="32273"/>
                  <a:pt x="2369410" y="32273"/>
                </a:cubicBezTo>
                <a:cubicBezTo>
                  <a:pt x="2358000" y="32273"/>
                  <a:pt x="2350047" y="40802"/>
                  <a:pt x="2350047" y="52559"/>
                </a:cubicBezTo>
                <a:close/>
                <a:moveTo>
                  <a:pt x="2479715" y="66159"/>
                </a:moveTo>
                <a:cubicBezTo>
                  <a:pt x="2476026" y="73882"/>
                  <a:pt x="2468765" y="78722"/>
                  <a:pt x="2459429" y="78722"/>
                </a:cubicBezTo>
                <a:cubicBezTo>
                  <a:pt x="2444560" y="78722"/>
                  <a:pt x="2433956" y="67773"/>
                  <a:pt x="2433956" y="52674"/>
                </a:cubicBezTo>
                <a:cubicBezTo>
                  <a:pt x="2433956" y="37575"/>
                  <a:pt x="2444560" y="26164"/>
                  <a:pt x="2459429" y="26164"/>
                </a:cubicBezTo>
                <a:cubicBezTo>
                  <a:pt x="2468765" y="26164"/>
                  <a:pt x="2476026" y="31120"/>
                  <a:pt x="2479715" y="38843"/>
                </a:cubicBezTo>
                <a:lnTo>
                  <a:pt x="2479715" y="26971"/>
                </a:lnTo>
                <a:lnTo>
                  <a:pt x="2486169" y="26971"/>
                </a:lnTo>
                <a:lnTo>
                  <a:pt x="2486169" y="77801"/>
                </a:lnTo>
                <a:lnTo>
                  <a:pt x="2479715" y="77801"/>
                </a:lnTo>
                <a:lnTo>
                  <a:pt x="2479715" y="66044"/>
                </a:lnTo>
                <a:close/>
                <a:moveTo>
                  <a:pt x="2440641" y="52559"/>
                </a:moveTo>
                <a:cubicBezTo>
                  <a:pt x="2440641" y="64200"/>
                  <a:pt x="2448594" y="72729"/>
                  <a:pt x="2460005" y="72729"/>
                </a:cubicBezTo>
                <a:cubicBezTo>
                  <a:pt x="2471416" y="72729"/>
                  <a:pt x="2479599" y="64200"/>
                  <a:pt x="2479599" y="52559"/>
                </a:cubicBezTo>
                <a:cubicBezTo>
                  <a:pt x="2479599" y="40917"/>
                  <a:pt x="2471416" y="32273"/>
                  <a:pt x="2460005" y="32273"/>
                </a:cubicBezTo>
                <a:cubicBezTo>
                  <a:pt x="2448594" y="32273"/>
                  <a:pt x="2440641" y="40802"/>
                  <a:pt x="2440641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79" name="Freeform: Shape 978">
            <a:extLst>
              <a:ext uri="{FF2B5EF4-FFF2-40B4-BE49-F238E27FC236}">
                <a16:creationId xmlns:a16="http://schemas.microsoft.com/office/drawing/2014/main" id="{0B085556-0A32-496C-BF65-53AB8A7FFBC6}"/>
              </a:ext>
            </a:extLst>
          </p:cNvPr>
          <p:cNvSpPr/>
          <p:nvPr/>
        </p:nvSpPr>
        <p:spPr>
          <a:xfrm>
            <a:off x="3573191" y="6719802"/>
            <a:ext cx="1118833" cy="103849"/>
          </a:xfrm>
          <a:custGeom>
            <a:avLst/>
            <a:gdLst>
              <a:gd name="connsiteX0" fmla="*/ 6455 w 1118833"/>
              <a:gd name="connsiteY0" fmla="*/ 66044 h 103849"/>
              <a:gd name="connsiteX1" fmla="*/ 6455 w 1118833"/>
              <a:gd name="connsiteY1" fmla="*/ 103850 h 103849"/>
              <a:gd name="connsiteX2" fmla="*/ 0 w 1118833"/>
              <a:gd name="connsiteY2" fmla="*/ 103850 h 103849"/>
              <a:gd name="connsiteX3" fmla="*/ 0 w 1118833"/>
              <a:gd name="connsiteY3" fmla="*/ 27086 h 103849"/>
              <a:gd name="connsiteX4" fmla="*/ 6455 w 1118833"/>
              <a:gd name="connsiteY4" fmla="*/ 27086 h 103849"/>
              <a:gd name="connsiteX5" fmla="*/ 6455 w 1118833"/>
              <a:gd name="connsiteY5" fmla="*/ 38958 h 103849"/>
              <a:gd name="connsiteX6" fmla="*/ 26740 w 1118833"/>
              <a:gd name="connsiteY6" fmla="*/ 26279 h 103849"/>
              <a:gd name="connsiteX7" fmla="*/ 52213 w 1118833"/>
              <a:gd name="connsiteY7" fmla="*/ 52443 h 103849"/>
              <a:gd name="connsiteX8" fmla="*/ 26740 w 1118833"/>
              <a:gd name="connsiteY8" fmla="*/ 78838 h 103849"/>
              <a:gd name="connsiteX9" fmla="*/ 6455 w 1118833"/>
              <a:gd name="connsiteY9" fmla="*/ 66159 h 103849"/>
              <a:gd name="connsiteX10" fmla="*/ 26049 w 1118833"/>
              <a:gd name="connsiteY10" fmla="*/ 32273 h 103849"/>
              <a:gd name="connsiteX11" fmla="*/ 6455 w 1118833"/>
              <a:gd name="connsiteY11" fmla="*/ 52443 h 103849"/>
              <a:gd name="connsiteX12" fmla="*/ 26049 w 1118833"/>
              <a:gd name="connsiteY12" fmla="*/ 72729 h 103849"/>
              <a:gd name="connsiteX13" fmla="*/ 45413 w 1118833"/>
              <a:gd name="connsiteY13" fmla="*/ 52443 h 103849"/>
              <a:gd name="connsiteX14" fmla="*/ 26049 w 1118833"/>
              <a:gd name="connsiteY14" fmla="*/ 32273 h 103849"/>
              <a:gd name="connsiteX15" fmla="*/ 62471 w 1118833"/>
              <a:gd name="connsiteY15" fmla="*/ 52328 h 103849"/>
              <a:gd name="connsiteX16" fmla="*/ 88866 w 1118833"/>
              <a:gd name="connsiteY16" fmla="*/ 26164 h 103849"/>
              <a:gd name="connsiteX17" fmla="*/ 114915 w 1118833"/>
              <a:gd name="connsiteY17" fmla="*/ 52328 h 103849"/>
              <a:gd name="connsiteX18" fmla="*/ 88866 w 1118833"/>
              <a:gd name="connsiteY18" fmla="*/ 78723 h 103849"/>
              <a:gd name="connsiteX19" fmla="*/ 62471 w 1118833"/>
              <a:gd name="connsiteY19" fmla="*/ 52328 h 103849"/>
              <a:gd name="connsiteX20" fmla="*/ 88750 w 1118833"/>
              <a:gd name="connsiteY20" fmla="*/ 32273 h 103849"/>
              <a:gd name="connsiteX21" fmla="*/ 69156 w 1118833"/>
              <a:gd name="connsiteY21" fmla="*/ 52443 h 103849"/>
              <a:gd name="connsiteX22" fmla="*/ 88750 w 1118833"/>
              <a:gd name="connsiteY22" fmla="*/ 72729 h 103849"/>
              <a:gd name="connsiteX23" fmla="*/ 108229 w 1118833"/>
              <a:gd name="connsiteY23" fmla="*/ 52443 h 103849"/>
              <a:gd name="connsiteX24" fmla="*/ 88750 w 1118833"/>
              <a:gd name="connsiteY24" fmla="*/ 32273 h 103849"/>
              <a:gd name="connsiteX25" fmla="*/ 142116 w 1118833"/>
              <a:gd name="connsiteY25" fmla="*/ 73421 h 103849"/>
              <a:gd name="connsiteX26" fmla="*/ 154103 w 1118833"/>
              <a:gd name="connsiteY26" fmla="*/ 64776 h 103849"/>
              <a:gd name="connsiteX27" fmla="*/ 147994 w 1118833"/>
              <a:gd name="connsiteY27" fmla="*/ 57284 h 103849"/>
              <a:gd name="connsiteX28" fmla="*/ 134970 w 1118833"/>
              <a:gd name="connsiteY28" fmla="*/ 52213 h 103849"/>
              <a:gd name="connsiteX29" fmla="*/ 125634 w 1118833"/>
              <a:gd name="connsiteY29" fmla="*/ 40110 h 103849"/>
              <a:gd name="connsiteX30" fmla="*/ 142808 w 1118833"/>
              <a:gd name="connsiteY30" fmla="*/ 26164 h 103849"/>
              <a:gd name="connsiteX31" fmla="*/ 158252 w 1118833"/>
              <a:gd name="connsiteY31" fmla="*/ 31005 h 103849"/>
              <a:gd name="connsiteX32" fmla="*/ 158252 w 1118833"/>
              <a:gd name="connsiteY32" fmla="*/ 37805 h 103849"/>
              <a:gd name="connsiteX33" fmla="*/ 142923 w 1118833"/>
              <a:gd name="connsiteY33" fmla="*/ 31466 h 103849"/>
              <a:gd name="connsiteX34" fmla="*/ 132088 w 1118833"/>
              <a:gd name="connsiteY34" fmla="*/ 39419 h 103849"/>
              <a:gd name="connsiteX35" fmla="*/ 138082 w 1118833"/>
              <a:gd name="connsiteY35" fmla="*/ 46680 h 103849"/>
              <a:gd name="connsiteX36" fmla="*/ 151106 w 1118833"/>
              <a:gd name="connsiteY36" fmla="*/ 51752 h 103849"/>
              <a:gd name="connsiteX37" fmla="*/ 160442 w 1118833"/>
              <a:gd name="connsiteY37" fmla="*/ 63624 h 103849"/>
              <a:gd name="connsiteX38" fmla="*/ 142001 w 1118833"/>
              <a:gd name="connsiteY38" fmla="*/ 78723 h 103849"/>
              <a:gd name="connsiteX39" fmla="*/ 124597 w 1118833"/>
              <a:gd name="connsiteY39" fmla="*/ 73306 h 103849"/>
              <a:gd name="connsiteX40" fmla="*/ 124597 w 1118833"/>
              <a:gd name="connsiteY40" fmla="*/ 66275 h 103849"/>
              <a:gd name="connsiteX41" fmla="*/ 142116 w 1118833"/>
              <a:gd name="connsiteY41" fmla="*/ 73421 h 103849"/>
              <a:gd name="connsiteX42" fmla="*/ 172545 w 1118833"/>
              <a:gd name="connsiteY42" fmla="*/ 11757 h 103849"/>
              <a:gd name="connsiteX43" fmla="*/ 176925 w 1118833"/>
              <a:gd name="connsiteY43" fmla="*/ 7146 h 103849"/>
              <a:gd name="connsiteX44" fmla="*/ 179921 w 1118833"/>
              <a:gd name="connsiteY44" fmla="*/ 8068 h 103849"/>
              <a:gd name="connsiteX45" fmla="*/ 184878 w 1118833"/>
              <a:gd name="connsiteY45" fmla="*/ 11641 h 103849"/>
              <a:gd name="connsiteX46" fmla="*/ 179921 w 1118833"/>
              <a:gd name="connsiteY46" fmla="*/ 15214 h 103849"/>
              <a:gd name="connsiteX47" fmla="*/ 176925 w 1118833"/>
              <a:gd name="connsiteY47" fmla="*/ 16251 h 103849"/>
              <a:gd name="connsiteX48" fmla="*/ 172545 w 1118833"/>
              <a:gd name="connsiteY48" fmla="*/ 11757 h 103849"/>
              <a:gd name="connsiteX49" fmla="*/ 174158 w 1118833"/>
              <a:gd name="connsiteY49" fmla="*/ 26971 h 103849"/>
              <a:gd name="connsiteX50" fmla="*/ 180728 w 1118833"/>
              <a:gd name="connsiteY50" fmla="*/ 26971 h 103849"/>
              <a:gd name="connsiteX51" fmla="*/ 180728 w 1118833"/>
              <a:gd name="connsiteY51" fmla="*/ 77801 h 103849"/>
              <a:gd name="connsiteX52" fmla="*/ 174158 w 1118833"/>
              <a:gd name="connsiteY52" fmla="*/ 77801 h 103849"/>
              <a:gd name="connsiteX53" fmla="*/ 174158 w 1118833"/>
              <a:gd name="connsiteY53" fmla="*/ 26971 h 103849"/>
              <a:gd name="connsiteX54" fmla="*/ 214615 w 1118833"/>
              <a:gd name="connsiteY54" fmla="*/ 78608 h 103849"/>
              <a:gd name="connsiteX55" fmla="*/ 198017 w 1118833"/>
              <a:gd name="connsiteY55" fmla="*/ 61088 h 103849"/>
              <a:gd name="connsiteX56" fmla="*/ 198017 w 1118833"/>
              <a:gd name="connsiteY56" fmla="*/ 10373 h 103849"/>
              <a:gd name="connsiteX57" fmla="*/ 204357 w 1118833"/>
              <a:gd name="connsiteY57" fmla="*/ 10373 h 103849"/>
              <a:gd name="connsiteX58" fmla="*/ 204357 w 1118833"/>
              <a:gd name="connsiteY58" fmla="*/ 26971 h 103849"/>
              <a:gd name="connsiteX59" fmla="*/ 226717 w 1118833"/>
              <a:gd name="connsiteY59" fmla="*/ 26971 h 103849"/>
              <a:gd name="connsiteX60" fmla="*/ 226717 w 1118833"/>
              <a:gd name="connsiteY60" fmla="*/ 32964 h 103849"/>
              <a:gd name="connsiteX61" fmla="*/ 204357 w 1118833"/>
              <a:gd name="connsiteY61" fmla="*/ 32964 h 103849"/>
              <a:gd name="connsiteX62" fmla="*/ 204357 w 1118833"/>
              <a:gd name="connsiteY62" fmla="*/ 61549 h 103849"/>
              <a:gd name="connsiteX63" fmla="*/ 215307 w 1118833"/>
              <a:gd name="connsiteY63" fmla="*/ 72499 h 103849"/>
              <a:gd name="connsiteX64" fmla="*/ 227524 w 1118833"/>
              <a:gd name="connsiteY64" fmla="*/ 68695 h 103849"/>
              <a:gd name="connsiteX65" fmla="*/ 227524 w 1118833"/>
              <a:gd name="connsiteY65" fmla="*/ 74919 h 103849"/>
              <a:gd name="connsiteX66" fmla="*/ 214615 w 1118833"/>
              <a:gd name="connsiteY66" fmla="*/ 78608 h 103849"/>
              <a:gd name="connsiteX67" fmla="*/ 238935 w 1118833"/>
              <a:gd name="connsiteY67" fmla="*/ 15099 h 103849"/>
              <a:gd name="connsiteX68" fmla="*/ 233979 w 1118833"/>
              <a:gd name="connsiteY68" fmla="*/ 11526 h 103849"/>
              <a:gd name="connsiteX69" fmla="*/ 238935 w 1118833"/>
              <a:gd name="connsiteY69" fmla="*/ 7953 h 103849"/>
              <a:gd name="connsiteX70" fmla="*/ 241932 w 1118833"/>
              <a:gd name="connsiteY70" fmla="*/ 7031 h 103849"/>
              <a:gd name="connsiteX71" fmla="*/ 246312 w 1118833"/>
              <a:gd name="connsiteY71" fmla="*/ 11641 h 103849"/>
              <a:gd name="connsiteX72" fmla="*/ 241932 w 1118833"/>
              <a:gd name="connsiteY72" fmla="*/ 16136 h 103849"/>
              <a:gd name="connsiteX73" fmla="*/ 238935 w 1118833"/>
              <a:gd name="connsiteY73" fmla="*/ 15099 h 103849"/>
              <a:gd name="connsiteX74" fmla="*/ 238243 w 1118833"/>
              <a:gd name="connsiteY74" fmla="*/ 26971 h 103849"/>
              <a:gd name="connsiteX75" fmla="*/ 244813 w 1118833"/>
              <a:gd name="connsiteY75" fmla="*/ 26971 h 103849"/>
              <a:gd name="connsiteX76" fmla="*/ 244813 w 1118833"/>
              <a:gd name="connsiteY76" fmla="*/ 77801 h 103849"/>
              <a:gd name="connsiteX77" fmla="*/ 238243 w 1118833"/>
              <a:gd name="connsiteY77" fmla="*/ 77801 h 103849"/>
              <a:gd name="connsiteX78" fmla="*/ 238243 w 1118833"/>
              <a:gd name="connsiteY78" fmla="*/ 26971 h 103849"/>
              <a:gd name="connsiteX79" fmla="*/ 280429 w 1118833"/>
              <a:gd name="connsiteY79" fmla="*/ 79415 h 103849"/>
              <a:gd name="connsiteX80" fmla="*/ 254956 w 1118833"/>
              <a:gd name="connsiteY80" fmla="*/ 26971 h 103849"/>
              <a:gd name="connsiteX81" fmla="*/ 262448 w 1118833"/>
              <a:gd name="connsiteY81" fmla="*/ 26971 h 103849"/>
              <a:gd name="connsiteX82" fmla="*/ 280774 w 1118833"/>
              <a:gd name="connsiteY82" fmla="*/ 65813 h 103849"/>
              <a:gd name="connsiteX83" fmla="*/ 298986 w 1118833"/>
              <a:gd name="connsiteY83" fmla="*/ 26971 h 103849"/>
              <a:gd name="connsiteX84" fmla="*/ 305901 w 1118833"/>
              <a:gd name="connsiteY84" fmla="*/ 26971 h 103849"/>
              <a:gd name="connsiteX85" fmla="*/ 280429 w 1118833"/>
              <a:gd name="connsiteY85" fmla="*/ 79415 h 103849"/>
              <a:gd name="connsiteX86" fmla="*/ 312241 w 1118833"/>
              <a:gd name="connsiteY86" fmla="*/ 52790 h 103849"/>
              <a:gd name="connsiteX87" fmla="*/ 337252 w 1118833"/>
              <a:gd name="connsiteY87" fmla="*/ 26279 h 103849"/>
              <a:gd name="connsiteX88" fmla="*/ 361341 w 1118833"/>
              <a:gd name="connsiteY88" fmla="*/ 51867 h 103849"/>
              <a:gd name="connsiteX89" fmla="*/ 361111 w 1118833"/>
              <a:gd name="connsiteY89" fmla="*/ 54979 h 103849"/>
              <a:gd name="connsiteX90" fmla="*/ 318926 w 1118833"/>
              <a:gd name="connsiteY90" fmla="*/ 54979 h 103849"/>
              <a:gd name="connsiteX91" fmla="*/ 339212 w 1118833"/>
              <a:gd name="connsiteY91" fmla="*/ 72845 h 103849"/>
              <a:gd name="connsiteX92" fmla="*/ 357768 w 1118833"/>
              <a:gd name="connsiteY92" fmla="*/ 66620 h 103849"/>
              <a:gd name="connsiteX93" fmla="*/ 357768 w 1118833"/>
              <a:gd name="connsiteY93" fmla="*/ 72960 h 103849"/>
              <a:gd name="connsiteX94" fmla="*/ 339212 w 1118833"/>
              <a:gd name="connsiteY94" fmla="*/ 78723 h 103849"/>
              <a:gd name="connsiteX95" fmla="*/ 312125 w 1118833"/>
              <a:gd name="connsiteY95" fmla="*/ 52790 h 103849"/>
              <a:gd name="connsiteX96" fmla="*/ 354541 w 1118833"/>
              <a:gd name="connsiteY96" fmla="*/ 49677 h 103849"/>
              <a:gd name="connsiteX97" fmla="*/ 337252 w 1118833"/>
              <a:gd name="connsiteY97" fmla="*/ 32157 h 103849"/>
              <a:gd name="connsiteX98" fmla="*/ 319041 w 1118833"/>
              <a:gd name="connsiteY98" fmla="*/ 49677 h 103849"/>
              <a:gd name="connsiteX99" fmla="*/ 354541 w 1118833"/>
              <a:gd name="connsiteY99" fmla="*/ 49677 h 103849"/>
              <a:gd name="connsiteX100" fmla="*/ 406178 w 1118833"/>
              <a:gd name="connsiteY100" fmla="*/ 77916 h 103849"/>
              <a:gd name="connsiteX101" fmla="*/ 399723 w 1118833"/>
              <a:gd name="connsiteY101" fmla="*/ 77916 h 103849"/>
              <a:gd name="connsiteX102" fmla="*/ 399723 w 1118833"/>
              <a:gd name="connsiteY102" fmla="*/ 27086 h 103849"/>
              <a:gd name="connsiteX103" fmla="*/ 406178 w 1118833"/>
              <a:gd name="connsiteY103" fmla="*/ 27086 h 103849"/>
              <a:gd name="connsiteX104" fmla="*/ 406178 w 1118833"/>
              <a:gd name="connsiteY104" fmla="*/ 38727 h 103849"/>
              <a:gd name="connsiteX105" fmla="*/ 424965 w 1118833"/>
              <a:gd name="connsiteY105" fmla="*/ 26279 h 103849"/>
              <a:gd name="connsiteX106" fmla="*/ 445136 w 1118833"/>
              <a:gd name="connsiteY106" fmla="*/ 48870 h 103849"/>
              <a:gd name="connsiteX107" fmla="*/ 445136 w 1118833"/>
              <a:gd name="connsiteY107" fmla="*/ 77916 h 103849"/>
              <a:gd name="connsiteX108" fmla="*/ 438681 w 1118833"/>
              <a:gd name="connsiteY108" fmla="*/ 77916 h 103849"/>
              <a:gd name="connsiteX109" fmla="*/ 438681 w 1118833"/>
              <a:gd name="connsiteY109" fmla="*/ 49793 h 103849"/>
              <a:gd name="connsiteX110" fmla="*/ 423467 w 1118833"/>
              <a:gd name="connsiteY110" fmla="*/ 32504 h 103849"/>
              <a:gd name="connsiteX111" fmla="*/ 406293 w 1118833"/>
              <a:gd name="connsiteY111" fmla="*/ 52559 h 103849"/>
              <a:gd name="connsiteX112" fmla="*/ 406293 w 1118833"/>
              <a:gd name="connsiteY112" fmla="*/ 78032 h 103849"/>
              <a:gd name="connsiteX113" fmla="*/ 457815 w 1118833"/>
              <a:gd name="connsiteY113" fmla="*/ 52790 h 103849"/>
              <a:gd name="connsiteX114" fmla="*/ 482826 w 1118833"/>
              <a:gd name="connsiteY114" fmla="*/ 26279 h 103849"/>
              <a:gd name="connsiteX115" fmla="*/ 506915 w 1118833"/>
              <a:gd name="connsiteY115" fmla="*/ 51867 h 103849"/>
              <a:gd name="connsiteX116" fmla="*/ 506685 w 1118833"/>
              <a:gd name="connsiteY116" fmla="*/ 54979 h 103849"/>
              <a:gd name="connsiteX117" fmla="*/ 464500 w 1118833"/>
              <a:gd name="connsiteY117" fmla="*/ 54979 h 103849"/>
              <a:gd name="connsiteX118" fmla="*/ 484786 w 1118833"/>
              <a:gd name="connsiteY118" fmla="*/ 72845 h 103849"/>
              <a:gd name="connsiteX119" fmla="*/ 503342 w 1118833"/>
              <a:gd name="connsiteY119" fmla="*/ 66620 h 103849"/>
              <a:gd name="connsiteX120" fmla="*/ 503342 w 1118833"/>
              <a:gd name="connsiteY120" fmla="*/ 72960 h 103849"/>
              <a:gd name="connsiteX121" fmla="*/ 484786 w 1118833"/>
              <a:gd name="connsiteY121" fmla="*/ 78723 h 103849"/>
              <a:gd name="connsiteX122" fmla="*/ 457699 w 1118833"/>
              <a:gd name="connsiteY122" fmla="*/ 52790 h 103849"/>
              <a:gd name="connsiteX123" fmla="*/ 500115 w 1118833"/>
              <a:gd name="connsiteY123" fmla="*/ 49677 h 103849"/>
              <a:gd name="connsiteX124" fmla="*/ 482826 w 1118833"/>
              <a:gd name="connsiteY124" fmla="*/ 32157 h 103849"/>
              <a:gd name="connsiteX125" fmla="*/ 464615 w 1118833"/>
              <a:gd name="connsiteY125" fmla="*/ 49677 h 103849"/>
              <a:gd name="connsiteX126" fmla="*/ 500115 w 1118833"/>
              <a:gd name="connsiteY126" fmla="*/ 49677 h 103849"/>
              <a:gd name="connsiteX127" fmla="*/ 535961 w 1118833"/>
              <a:gd name="connsiteY127" fmla="*/ 78723 h 103849"/>
              <a:gd name="connsiteX128" fmla="*/ 519364 w 1118833"/>
              <a:gd name="connsiteY128" fmla="*/ 61203 h 103849"/>
              <a:gd name="connsiteX129" fmla="*/ 519364 w 1118833"/>
              <a:gd name="connsiteY129" fmla="*/ 10488 h 103849"/>
              <a:gd name="connsiteX130" fmla="*/ 525703 w 1118833"/>
              <a:gd name="connsiteY130" fmla="*/ 10488 h 103849"/>
              <a:gd name="connsiteX131" fmla="*/ 525703 w 1118833"/>
              <a:gd name="connsiteY131" fmla="*/ 27086 h 103849"/>
              <a:gd name="connsiteX132" fmla="*/ 548064 w 1118833"/>
              <a:gd name="connsiteY132" fmla="*/ 27086 h 103849"/>
              <a:gd name="connsiteX133" fmla="*/ 548064 w 1118833"/>
              <a:gd name="connsiteY133" fmla="*/ 33080 h 103849"/>
              <a:gd name="connsiteX134" fmla="*/ 525703 w 1118833"/>
              <a:gd name="connsiteY134" fmla="*/ 33080 h 103849"/>
              <a:gd name="connsiteX135" fmla="*/ 525703 w 1118833"/>
              <a:gd name="connsiteY135" fmla="*/ 61664 h 103849"/>
              <a:gd name="connsiteX136" fmla="*/ 536653 w 1118833"/>
              <a:gd name="connsiteY136" fmla="*/ 72614 h 103849"/>
              <a:gd name="connsiteX137" fmla="*/ 548870 w 1118833"/>
              <a:gd name="connsiteY137" fmla="*/ 68810 h 103849"/>
              <a:gd name="connsiteX138" fmla="*/ 548870 w 1118833"/>
              <a:gd name="connsiteY138" fmla="*/ 75035 h 103849"/>
              <a:gd name="connsiteX139" fmla="*/ 535961 w 1118833"/>
              <a:gd name="connsiteY139" fmla="*/ 78723 h 103849"/>
              <a:gd name="connsiteX140" fmla="*/ 612033 w 1118833"/>
              <a:gd name="connsiteY140" fmla="*/ 79415 h 103849"/>
              <a:gd name="connsiteX141" fmla="*/ 593361 w 1118833"/>
              <a:gd name="connsiteY141" fmla="*/ 38497 h 103849"/>
              <a:gd name="connsiteX142" fmla="*/ 574458 w 1118833"/>
              <a:gd name="connsiteY142" fmla="*/ 79415 h 103849"/>
              <a:gd name="connsiteX143" fmla="*/ 551982 w 1118833"/>
              <a:gd name="connsiteY143" fmla="*/ 26971 h 103849"/>
              <a:gd name="connsiteX144" fmla="*/ 559359 w 1118833"/>
              <a:gd name="connsiteY144" fmla="*/ 26971 h 103849"/>
              <a:gd name="connsiteX145" fmla="*/ 575265 w 1118833"/>
              <a:gd name="connsiteY145" fmla="*/ 65122 h 103849"/>
              <a:gd name="connsiteX146" fmla="*/ 593476 w 1118833"/>
              <a:gd name="connsiteY146" fmla="*/ 25357 h 103849"/>
              <a:gd name="connsiteX147" fmla="*/ 611572 w 1118833"/>
              <a:gd name="connsiteY147" fmla="*/ 65122 h 103849"/>
              <a:gd name="connsiteX148" fmla="*/ 627478 w 1118833"/>
              <a:gd name="connsiteY148" fmla="*/ 26971 h 103849"/>
              <a:gd name="connsiteX149" fmla="*/ 634279 w 1118833"/>
              <a:gd name="connsiteY149" fmla="*/ 26971 h 103849"/>
              <a:gd name="connsiteX150" fmla="*/ 612264 w 1118833"/>
              <a:gd name="connsiteY150" fmla="*/ 79415 h 103849"/>
              <a:gd name="connsiteX151" fmla="*/ 639235 w 1118833"/>
              <a:gd name="connsiteY151" fmla="*/ 52328 h 103849"/>
              <a:gd name="connsiteX152" fmla="*/ 665629 w 1118833"/>
              <a:gd name="connsiteY152" fmla="*/ 26164 h 103849"/>
              <a:gd name="connsiteX153" fmla="*/ 691678 w 1118833"/>
              <a:gd name="connsiteY153" fmla="*/ 52328 h 103849"/>
              <a:gd name="connsiteX154" fmla="*/ 665629 w 1118833"/>
              <a:gd name="connsiteY154" fmla="*/ 78723 h 103849"/>
              <a:gd name="connsiteX155" fmla="*/ 639235 w 1118833"/>
              <a:gd name="connsiteY155" fmla="*/ 52328 h 103849"/>
              <a:gd name="connsiteX156" fmla="*/ 665514 w 1118833"/>
              <a:gd name="connsiteY156" fmla="*/ 32273 h 103849"/>
              <a:gd name="connsiteX157" fmla="*/ 645920 w 1118833"/>
              <a:gd name="connsiteY157" fmla="*/ 52443 h 103849"/>
              <a:gd name="connsiteX158" fmla="*/ 665514 w 1118833"/>
              <a:gd name="connsiteY158" fmla="*/ 72729 h 103849"/>
              <a:gd name="connsiteX159" fmla="*/ 684993 w 1118833"/>
              <a:gd name="connsiteY159" fmla="*/ 52443 h 103849"/>
              <a:gd name="connsiteX160" fmla="*/ 665514 w 1118833"/>
              <a:gd name="connsiteY160" fmla="*/ 32273 h 103849"/>
              <a:gd name="connsiteX161" fmla="*/ 712310 w 1118833"/>
              <a:gd name="connsiteY161" fmla="*/ 77801 h 103849"/>
              <a:gd name="connsiteX162" fmla="*/ 705855 w 1118833"/>
              <a:gd name="connsiteY162" fmla="*/ 77801 h 103849"/>
              <a:gd name="connsiteX163" fmla="*/ 705855 w 1118833"/>
              <a:gd name="connsiteY163" fmla="*/ 26971 h 103849"/>
              <a:gd name="connsiteX164" fmla="*/ 712310 w 1118833"/>
              <a:gd name="connsiteY164" fmla="*/ 26971 h 103849"/>
              <a:gd name="connsiteX165" fmla="*/ 712310 w 1118833"/>
              <a:gd name="connsiteY165" fmla="*/ 39995 h 103849"/>
              <a:gd name="connsiteX166" fmla="*/ 731443 w 1118833"/>
              <a:gd name="connsiteY166" fmla="*/ 26049 h 103849"/>
              <a:gd name="connsiteX167" fmla="*/ 731443 w 1118833"/>
              <a:gd name="connsiteY167" fmla="*/ 33310 h 103849"/>
              <a:gd name="connsiteX168" fmla="*/ 712310 w 1118833"/>
              <a:gd name="connsiteY168" fmla="*/ 53250 h 103849"/>
              <a:gd name="connsiteX169" fmla="*/ 712310 w 1118833"/>
              <a:gd name="connsiteY169" fmla="*/ 77685 h 103849"/>
              <a:gd name="connsiteX170" fmla="*/ 755763 w 1118833"/>
              <a:gd name="connsiteY170" fmla="*/ 51752 h 103849"/>
              <a:gd name="connsiteX171" fmla="*/ 747464 w 1118833"/>
              <a:gd name="connsiteY171" fmla="*/ 59936 h 103849"/>
              <a:gd name="connsiteX172" fmla="*/ 747464 w 1118833"/>
              <a:gd name="connsiteY172" fmla="*/ 77801 h 103849"/>
              <a:gd name="connsiteX173" fmla="*/ 741010 w 1118833"/>
              <a:gd name="connsiteY173" fmla="*/ 77801 h 103849"/>
              <a:gd name="connsiteX174" fmla="*/ 741010 w 1118833"/>
              <a:gd name="connsiteY174" fmla="*/ 0 h 103849"/>
              <a:gd name="connsiteX175" fmla="*/ 747464 w 1118833"/>
              <a:gd name="connsiteY175" fmla="*/ 0 h 103849"/>
              <a:gd name="connsiteX176" fmla="*/ 747464 w 1118833"/>
              <a:gd name="connsiteY176" fmla="*/ 51752 h 103849"/>
              <a:gd name="connsiteX177" fmla="*/ 772706 w 1118833"/>
              <a:gd name="connsiteY177" fmla="*/ 26971 h 103849"/>
              <a:gd name="connsiteX178" fmla="*/ 780544 w 1118833"/>
              <a:gd name="connsiteY178" fmla="*/ 26971 h 103849"/>
              <a:gd name="connsiteX179" fmla="*/ 760374 w 1118833"/>
              <a:gd name="connsiteY179" fmla="*/ 47026 h 103849"/>
              <a:gd name="connsiteX180" fmla="*/ 783426 w 1118833"/>
              <a:gd name="connsiteY180" fmla="*/ 77801 h 103849"/>
              <a:gd name="connsiteX181" fmla="*/ 775588 w 1118833"/>
              <a:gd name="connsiteY181" fmla="*/ 77801 h 103849"/>
              <a:gd name="connsiteX182" fmla="*/ 755878 w 1118833"/>
              <a:gd name="connsiteY182" fmla="*/ 51752 h 103849"/>
              <a:gd name="connsiteX183" fmla="*/ 813970 w 1118833"/>
              <a:gd name="connsiteY183" fmla="*/ 52328 h 103849"/>
              <a:gd name="connsiteX184" fmla="*/ 840364 w 1118833"/>
              <a:gd name="connsiteY184" fmla="*/ 26164 h 103849"/>
              <a:gd name="connsiteX185" fmla="*/ 866413 w 1118833"/>
              <a:gd name="connsiteY185" fmla="*/ 52328 h 103849"/>
              <a:gd name="connsiteX186" fmla="*/ 840364 w 1118833"/>
              <a:gd name="connsiteY186" fmla="*/ 78723 h 103849"/>
              <a:gd name="connsiteX187" fmla="*/ 813970 w 1118833"/>
              <a:gd name="connsiteY187" fmla="*/ 52328 h 103849"/>
              <a:gd name="connsiteX188" fmla="*/ 840249 w 1118833"/>
              <a:gd name="connsiteY188" fmla="*/ 32273 h 103849"/>
              <a:gd name="connsiteX189" fmla="*/ 820655 w 1118833"/>
              <a:gd name="connsiteY189" fmla="*/ 52443 h 103849"/>
              <a:gd name="connsiteX190" fmla="*/ 840249 w 1118833"/>
              <a:gd name="connsiteY190" fmla="*/ 72729 h 103849"/>
              <a:gd name="connsiteX191" fmla="*/ 859728 w 1118833"/>
              <a:gd name="connsiteY191" fmla="*/ 52443 h 103849"/>
              <a:gd name="connsiteX192" fmla="*/ 840249 w 1118833"/>
              <a:gd name="connsiteY192" fmla="*/ 32273 h 103849"/>
              <a:gd name="connsiteX193" fmla="*/ 887045 w 1118833"/>
              <a:gd name="connsiteY193" fmla="*/ 77801 h 103849"/>
              <a:gd name="connsiteX194" fmla="*/ 880590 w 1118833"/>
              <a:gd name="connsiteY194" fmla="*/ 77801 h 103849"/>
              <a:gd name="connsiteX195" fmla="*/ 880590 w 1118833"/>
              <a:gd name="connsiteY195" fmla="*/ 26971 h 103849"/>
              <a:gd name="connsiteX196" fmla="*/ 887045 w 1118833"/>
              <a:gd name="connsiteY196" fmla="*/ 26971 h 103849"/>
              <a:gd name="connsiteX197" fmla="*/ 887045 w 1118833"/>
              <a:gd name="connsiteY197" fmla="*/ 38612 h 103849"/>
              <a:gd name="connsiteX198" fmla="*/ 905832 w 1118833"/>
              <a:gd name="connsiteY198" fmla="*/ 26164 h 103849"/>
              <a:gd name="connsiteX199" fmla="*/ 926003 w 1118833"/>
              <a:gd name="connsiteY199" fmla="*/ 48755 h 103849"/>
              <a:gd name="connsiteX200" fmla="*/ 926003 w 1118833"/>
              <a:gd name="connsiteY200" fmla="*/ 77801 h 103849"/>
              <a:gd name="connsiteX201" fmla="*/ 919548 w 1118833"/>
              <a:gd name="connsiteY201" fmla="*/ 77801 h 103849"/>
              <a:gd name="connsiteX202" fmla="*/ 919548 w 1118833"/>
              <a:gd name="connsiteY202" fmla="*/ 49677 h 103849"/>
              <a:gd name="connsiteX203" fmla="*/ 904334 w 1118833"/>
              <a:gd name="connsiteY203" fmla="*/ 32388 h 103849"/>
              <a:gd name="connsiteX204" fmla="*/ 887160 w 1118833"/>
              <a:gd name="connsiteY204" fmla="*/ 52443 h 103849"/>
              <a:gd name="connsiteX205" fmla="*/ 887160 w 1118833"/>
              <a:gd name="connsiteY205" fmla="*/ 77916 h 103849"/>
              <a:gd name="connsiteX206" fmla="*/ 942946 w 1118833"/>
              <a:gd name="connsiteY206" fmla="*/ 0 h 103849"/>
              <a:gd name="connsiteX207" fmla="*/ 949401 w 1118833"/>
              <a:gd name="connsiteY207" fmla="*/ 0 h 103849"/>
              <a:gd name="connsiteX208" fmla="*/ 949401 w 1118833"/>
              <a:gd name="connsiteY208" fmla="*/ 77801 h 103849"/>
              <a:gd name="connsiteX209" fmla="*/ 942946 w 1118833"/>
              <a:gd name="connsiteY209" fmla="*/ 77801 h 103849"/>
              <a:gd name="connsiteX210" fmla="*/ 942946 w 1118833"/>
              <a:gd name="connsiteY210" fmla="*/ 0 h 103849"/>
              <a:gd name="connsiteX211" fmla="*/ 965998 w 1118833"/>
              <a:gd name="connsiteY211" fmla="*/ 11757 h 103849"/>
              <a:gd name="connsiteX212" fmla="*/ 970378 w 1118833"/>
              <a:gd name="connsiteY212" fmla="*/ 7146 h 103849"/>
              <a:gd name="connsiteX213" fmla="*/ 973375 w 1118833"/>
              <a:gd name="connsiteY213" fmla="*/ 8068 h 103849"/>
              <a:gd name="connsiteX214" fmla="*/ 978331 w 1118833"/>
              <a:gd name="connsiteY214" fmla="*/ 11641 h 103849"/>
              <a:gd name="connsiteX215" fmla="*/ 973375 w 1118833"/>
              <a:gd name="connsiteY215" fmla="*/ 15214 h 103849"/>
              <a:gd name="connsiteX216" fmla="*/ 970378 w 1118833"/>
              <a:gd name="connsiteY216" fmla="*/ 16251 h 103849"/>
              <a:gd name="connsiteX217" fmla="*/ 965998 w 1118833"/>
              <a:gd name="connsiteY217" fmla="*/ 11757 h 103849"/>
              <a:gd name="connsiteX218" fmla="*/ 967612 w 1118833"/>
              <a:gd name="connsiteY218" fmla="*/ 26971 h 103849"/>
              <a:gd name="connsiteX219" fmla="*/ 974182 w 1118833"/>
              <a:gd name="connsiteY219" fmla="*/ 26971 h 103849"/>
              <a:gd name="connsiteX220" fmla="*/ 974182 w 1118833"/>
              <a:gd name="connsiteY220" fmla="*/ 77801 h 103849"/>
              <a:gd name="connsiteX221" fmla="*/ 967612 w 1118833"/>
              <a:gd name="connsiteY221" fmla="*/ 77801 h 103849"/>
              <a:gd name="connsiteX222" fmla="*/ 967612 w 1118833"/>
              <a:gd name="connsiteY222" fmla="*/ 26971 h 103849"/>
              <a:gd name="connsiteX223" fmla="*/ 998502 w 1118833"/>
              <a:gd name="connsiteY223" fmla="*/ 77801 h 103849"/>
              <a:gd name="connsiteX224" fmla="*/ 992047 w 1118833"/>
              <a:gd name="connsiteY224" fmla="*/ 77801 h 103849"/>
              <a:gd name="connsiteX225" fmla="*/ 992047 w 1118833"/>
              <a:gd name="connsiteY225" fmla="*/ 26971 h 103849"/>
              <a:gd name="connsiteX226" fmla="*/ 998502 w 1118833"/>
              <a:gd name="connsiteY226" fmla="*/ 26971 h 103849"/>
              <a:gd name="connsiteX227" fmla="*/ 998502 w 1118833"/>
              <a:gd name="connsiteY227" fmla="*/ 38612 h 103849"/>
              <a:gd name="connsiteX228" fmla="*/ 1017289 w 1118833"/>
              <a:gd name="connsiteY228" fmla="*/ 26164 h 103849"/>
              <a:gd name="connsiteX229" fmla="*/ 1037460 w 1118833"/>
              <a:gd name="connsiteY229" fmla="*/ 48755 h 103849"/>
              <a:gd name="connsiteX230" fmla="*/ 1037460 w 1118833"/>
              <a:gd name="connsiteY230" fmla="*/ 77801 h 103849"/>
              <a:gd name="connsiteX231" fmla="*/ 1031005 w 1118833"/>
              <a:gd name="connsiteY231" fmla="*/ 77801 h 103849"/>
              <a:gd name="connsiteX232" fmla="*/ 1031005 w 1118833"/>
              <a:gd name="connsiteY232" fmla="*/ 49677 h 103849"/>
              <a:gd name="connsiteX233" fmla="*/ 1015791 w 1118833"/>
              <a:gd name="connsiteY233" fmla="*/ 32388 h 103849"/>
              <a:gd name="connsiteX234" fmla="*/ 998617 w 1118833"/>
              <a:gd name="connsiteY234" fmla="*/ 52443 h 103849"/>
              <a:gd name="connsiteX235" fmla="*/ 998617 w 1118833"/>
              <a:gd name="connsiteY235" fmla="*/ 77916 h 103849"/>
              <a:gd name="connsiteX236" fmla="*/ 1050138 w 1118833"/>
              <a:gd name="connsiteY236" fmla="*/ 52674 h 103849"/>
              <a:gd name="connsiteX237" fmla="*/ 1075150 w 1118833"/>
              <a:gd name="connsiteY237" fmla="*/ 26164 h 103849"/>
              <a:gd name="connsiteX238" fmla="*/ 1099239 w 1118833"/>
              <a:gd name="connsiteY238" fmla="*/ 51752 h 103849"/>
              <a:gd name="connsiteX239" fmla="*/ 1099009 w 1118833"/>
              <a:gd name="connsiteY239" fmla="*/ 54864 h 103849"/>
              <a:gd name="connsiteX240" fmla="*/ 1056824 w 1118833"/>
              <a:gd name="connsiteY240" fmla="*/ 54864 h 103849"/>
              <a:gd name="connsiteX241" fmla="*/ 1077109 w 1118833"/>
              <a:gd name="connsiteY241" fmla="*/ 72729 h 103849"/>
              <a:gd name="connsiteX242" fmla="*/ 1095666 w 1118833"/>
              <a:gd name="connsiteY242" fmla="*/ 66506 h 103849"/>
              <a:gd name="connsiteX243" fmla="*/ 1095666 w 1118833"/>
              <a:gd name="connsiteY243" fmla="*/ 72845 h 103849"/>
              <a:gd name="connsiteX244" fmla="*/ 1077109 w 1118833"/>
              <a:gd name="connsiteY244" fmla="*/ 78608 h 103849"/>
              <a:gd name="connsiteX245" fmla="*/ 1050023 w 1118833"/>
              <a:gd name="connsiteY245" fmla="*/ 52674 h 103849"/>
              <a:gd name="connsiteX246" fmla="*/ 1092439 w 1118833"/>
              <a:gd name="connsiteY246" fmla="*/ 49562 h 103849"/>
              <a:gd name="connsiteX247" fmla="*/ 1075150 w 1118833"/>
              <a:gd name="connsiteY247" fmla="*/ 32042 h 103849"/>
              <a:gd name="connsiteX248" fmla="*/ 1056939 w 1118833"/>
              <a:gd name="connsiteY248" fmla="*/ 49562 h 103849"/>
              <a:gd name="connsiteX249" fmla="*/ 1092439 w 1118833"/>
              <a:gd name="connsiteY249" fmla="*/ 49562 h 103849"/>
              <a:gd name="connsiteX250" fmla="*/ 1108921 w 1118833"/>
              <a:gd name="connsiteY250" fmla="*/ 73766 h 103849"/>
              <a:gd name="connsiteX251" fmla="*/ 1113877 w 1118833"/>
              <a:gd name="connsiteY251" fmla="*/ 68926 h 103849"/>
              <a:gd name="connsiteX252" fmla="*/ 1118834 w 1118833"/>
              <a:gd name="connsiteY252" fmla="*/ 73766 h 103849"/>
              <a:gd name="connsiteX253" fmla="*/ 1113877 w 1118833"/>
              <a:gd name="connsiteY253" fmla="*/ 78608 h 103849"/>
              <a:gd name="connsiteX254" fmla="*/ 1108921 w 1118833"/>
              <a:gd name="connsiteY254" fmla="*/ 73766 h 10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118833" h="103849">
                <a:moveTo>
                  <a:pt x="6455" y="66044"/>
                </a:moveTo>
                <a:lnTo>
                  <a:pt x="6455" y="103850"/>
                </a:lnTo>
                <a:lnTo>
                  <a:pt x="0" y="103850"/>
                </a:lnTo>
                <a:lnTo>
                  <a:pt x="0" y="27086"/>
                </a:lnTo>
                <a:lnTo>
                  <a:pt x="6455" y="27086"/>
                </a:lnTo>
                <a:lnTo>
                  <a:pt x="6455" y="38958"/>
                </a:lnTo>
                <a:cubicBezTo>
                  <a:pt x="10028" y="31235"/>
                  <a:pt x="17404" y="26279"/>
                  <a:pt x="26740" y="26279"/>
                </a:cubicBezTo>
                <a:cubicBezTo>
                  <a:pt x="41494" y="26279"/>
                  <a:pt x="52213" y="37344"/>
                  <a:pt x="52213" y="52443"/>
                </a:cubicBezTo>
                <a:cubicBezTo>
                  <a:pt x="52213" y="67542"/>
                  <a:pt x="41494" y="78838"/>
                  <a:pt x="26740" y="78838"/>
                </a:cubicBezTo>
                <a:cubicBezTo>
                  <a:pt x="17404" y="78838"/>
                  <a:pt x="10028" y="73882"/>
                  <a:pt x="6455" y="66159"/>
                </a:cubicBezTo>
                <a:close/>
                <a:moveTo>
                  <a:pt x="26049" y="32273"/>
                </a:moveTo>
                <a:cubicBezTo>
                  <a:pt x="14638" y="32273"/>
                  <a:pt x="6455" y="40802"/>
                  <a:pt x="6455" y="52443"/>
                </a:cubicBezTo>
                <a:cubicBezTo>
                  <a:pt x="6455" y="64085"/>
                  <a:pt x="14638" y="72729"/>
                  <a:pt x="26049" y="72729"/>
                </a:cubicBezTo>
                <a:cubicBezTo>
                  <a:pt x="37460" y="72729"/>
                  <a:pt x="45413" y="64200"/>
                  <a:pt x="45413" y="52443"/>
                </a:cubicBezTo>
                <a:cubicBezTo>
                  <a:pt x="45413" y="40687"/>
                  <a:pt x="37460" y="32273"/>
                  <a:pt x="26049" y="32273"/>
                </a:cubicBezTo>
                <a:close/>
                <a:moveTo>
                  <a:pt x="62471" y="52328"/>
                </a:moveTo>
                <a:cubicBezTo>
                  <a:pt x="62471" y="37229"/>
                  <a:pt x="73421" y="26164"/>
                  <a:pt x="88866" y="26164"/>
                </a:cubicBezTo>
                <a:cubicBezTo>
                  <a:pt x="104311" y="26164"/>
                  <a:pt x="114915" y="37114"/>
                  <a:pt x="114915" y="52328"/>
                </a:cubicBezTo>
                <a:cubicBezTo>
                  <a:pt x="114915" y="67542"/>
                  <a:pt x="104080" y="78723"/>
                  <a:pt x="88866" y="78723"/>
                </a:cubicBezTo>
                <a:cubicBezTo>
                  <a:pt x="73651" y="78723"/>
                  <a:pt x="62471" y="67658"/>
                  <a:pt x="62471" y="52328"/>
                </a:cubicBezTo>
                <a:close/>
                <a:moveTo>
                  <a:pt x="88750" y="32273"/>
                </a:moveTo>
                <a:cubicBezTo>
                  <a:pt x="77224" y="32273"/>
                  <a:pt x="69156" y="40802"/>
                  <a:pt x="69156" y="52443"/>
                </a:cubicBezTo>
                <a:cubicBezTo>
                  <a:pt x="69156" y="64085"/>
                  <a:pt x="77224" y="72729"/>
                  <a:pt x="88750" y="72729"/>
                </a:cubicBezTo>
                <a:cubicBezTo>
                  <a:pt x="100276" y="72729"/>
                  <a:pt x="108229" y="64200"/>
                  <a:pt x="108229" y="52443"/>
                </a:cubicBezTo>
                <a:cubicBezTo>
                  <a:pt x="108229" y="40687"/>
                  <a:pt x="100161" y="32273"/>
                  <a:pt x="88750" y="32273"/>
                </a:cubicBezTo>
                <a:close/>
                <a:moveTo>
                  <a:pt x="142116" y="73421"/>
                </a:moveTo>
                <a:cubicBezTo>
                  <a:pt x="148916" y="73421"/>
                  <a:pt x="154103" y="70424"/>
                  <a:pt x="154103" y="64776"/>
                </a:cubicBezTo>
                <a:cubicBezTo>
                  <a:pt x="154103" y="61549"/>
                  <a:pt x="152374" y="59013"/>
                  <a:pt x="147994" y="57284"/>
                </a:cubicBezTo>
                <a:lnTo>
                  <a:pt x="134970" y="52213"/>
                </a:lnTo>
                <a:cubicBezTo>
                  <a:pt x="128861" y="49677"/>
                  <a:pt x="125634" y="46220"/>
                  <a:pt x="125634" y="40110"/>
                </a:cubicBezTo>
                <a:cubicBezTo>
                  <a:pt x="125634" y="31466"/>
                  <a:pt x="132780" y="26164"/>
                  <a:pt x="142808" y="26164"/>
                </a:cubicBezTo>
                <a:cubicBezTo>
                  <a:pt x="148686" y="26164"/>
                  <a:pt x="154334" y="27777"/>
                  <a:pt x="158252" y="31005"/>
                </a:cubicBezTo>
                <a:lnTo>
                  <a:pt x="158252" y="37805"/>
                </a:lnTo>
                <a:cubicBezTo>
                  <a:pt x="153757" y="33771"/>
                  <a:pt x="148225" y="31466"/>
                  <a:pt x="142923" y="31466"/>
                </a:cubicBezTo>
                <a:cubicBezTo>
                  <a:pt x="136699" y="31466"/>
                  <a:pt x="132088" y="34347"/>
                  <a:pt x="132088" y="39419"/>
                </a:cubicBezTo>
                <a:cubicBezTo>
                  <a:pt x="132088" y="42877"/>
                  <a:pt x="133702" y="45067"/>
                  <a:pt x="138082" y="46680"/>
                </a:cubicBezTo>
                <a:lnTo>
                  <a:pt x="151106" y="51752"/>
                </a:lnTo>
                <a:cubicBezTo>
                  <a:pt x="157561" y="54403"/>
                  <a:pt x="160442" y="58322"/>
                  <a:pt x="160442" y="63624"/>
                </a:cubicBezTo>
                <a:cubicBezTo>
                  <a:pt x="160442" y="73075"/>
                  <a:pt x="152605" y="78723"/>
                  <a:pt x="142001" y="78723"/>
                </a:cubicBezTo>
                <a:cubicBezTo>
                  <a:pt x="135200" y="78723"/>
                  <a:pt x="129092" y="76994"/>
                  <a:pt x="124597" y="73306"/>
                </a:cubicBezTo>
                <a:lnTo>
                  <a:pt x="124597" y="66275"/>
                </a:lnTo>
                <a:cubicBezTo>
                  <a:pt x="129898" y="71231"/>
                  <a:pt x="136007" y="73421"/>
                  <a:pt x="142116" y="73421"/>
                </a:cubicBezTo>
                <a:close/>
                <a:moveTo>
                  <a:pt x="172545" y="11757"/>
                </a:moveTo>
                <a:cubicBezTo>
                  <a:pt x="172545" y="9221"/>
                  <a:pt x="174389" y="7146"/>
                  <a:pt x="176925" y="7146"/>
                </a:cubicBezTo>
                <a:cubicBezTo>
                  <a:pt x="178077" y="7146"/>
                  <a:pt x="179000" y="7492"/>
                  <a:pt x="179921" y="8068"/>
                </a:cubicBezTo>
                <a:lnTo>
                  <a:pt x="184878" y="11641"/>
                </a:lnTo>
                <a:lnTo>
                  <a:pt x="179921" y="15214"/>
                </a:lnTo>
                <a:cubicBezTo>
                  <a:pt x="179000" y="15791"/>
                  <a:pt x="178077" y="16251"/>
                  <a:pt x="176925" y="16251"/>
                </a:cubicBezTo>
                <a:cubicBezTo>
                  <a:pt x="174389" y="16251"/>
                  <a:pt x="172545" y="14177"/>
                  <a:pt x="172545" y="11757"/>
                </a:cubicBezTo>
                <a:close/>
                <a:moveTo>
                  <a:pt x="174158" y="26971"/>
                </a:moveTo>
                <a:lnTo>
                  <a:pt x="180728" y="26971"/>
                </a:lnTo>
                <a:lnTo>
                  <a:pt x="180728" y="77801"/>
                </a:lnTo>
                <a:lnTo>
                  <a:pt x="174158" y="77801"/>
                </a:lnTo>
                <a:lnTo>
                  <a:pt x="174158" y="26971"/>
                </a:lnTo>
                <a:close/>
                <a:moveTo>
                  <a:pt x="214615" y="78608"/>
                </a:moveTo>
                <a:cubicBezTo>
                  <a:pt x="204357" y="78608"/>
                  <a:pt x="198017" y="73882"/>
                  <a:pt x="198017" y="61088"/>
                </a:cubicBezTo>
                <a:lnTo>
                  <a:pt x="198017" y="10373"/>
                </a:lnTo>
                <a:lnTo>
                  <a:pt x="204357" y="10373"/>
                </a:lnTo>
                <a:lnTo>
                  <a:pt x="204357" y="26971"/>
                </a:lnTo>
                <a:lnTo>
                  <a:pt x="226717" y="26971"/>
                </a:lnTo>
                <a:lnTo>
                  <a:pt x="226717" y="32964"/>
                </a:lnTo>
                <a:lnTo>
                  <a:pt x="204357" y="32964"/>
                </a:lnTo>
                <a:lnTo>
                  <a:pt x="204357" y="61549"/>
                </a:lnTo>
                <a:cubicBezTo>
                  <a:pt x="204357" y="69387"/>
                  <a:pt x="208967" y="72499"/>
                  <a:pt x="215307" y="72499"/>
                </a:cubicBezTo>
                <a:cubicBezTo>
                  <a:pt x="219225" y="72499"/>
                  <a:pt x="223836" y="71346"/>
                  <a:pt x="227524" y="68695"/>
                </a:cubicBezTo>
                <a:lnTo>
                  <a:pt x="227524" y="74919"/>
                </a:lnTo>
                <a:cubicBezTo>
                  <a:pt x="223836" y="77570"/>
                  <a:pt x="218764" y="78608"/>
                  <a:pt x="214615" y="78608"/>
                </a:cubicBezTo>
                <a:close/>
                <a:moveTo>
                  <a:pt x="238935" y="15099"/>
                </a:moveTo>
                <a:lnTo>
                  <a:pt x="233979" y="11526"/>
                </a:lnTo>
                <a:lnTo>
                  <a:pt x="238935" y="7953"/>
                </a:lnTo>
                <a:cubicBezTo>
                  <a:pt x="239857" y="7377"/>
                  <a:pt x="240779" y="7031"/>
                  <a:pt x="241932" y="7031"/>
                </a:cubicBezTo>
                <a:cubicBezTo>
                  <a:pt x="244467" y="7031"/>
                  <a:pt x="246312" y="9105"/>
                  <a:pt x="246312" y="11641"/>
                </a:cubicBezTo>
                <a:cubicBezTo>
                  <a:pt x="246312" y="14177"/>
                  <a:pt x="244467" y="16136"/>
                  <a:pt x="241932" y="16136"/>
                </a:cubicBezTo>
                <a:cubicBezTo>
                  <a:pt x="240779" y="16136"/>
                  <a:pt x="239857" y="15675"/>
                  <a:pt x="238935" y="15099"/>
                </a:cubicBezTo>
                <a:close/>
                <a:moveTo>
                  <a:pt x="238243" y="26971"/>
                </a:moveTo>
                <a:lnTo>
                  <a:pt x="244813" y="26971"/>
                </a:lnTo>
                <a:lnTo>
                  <a:pt x="244813" y="77801"/>
                </a:lnTo>
                <a:lnTo>
                  <a:pt x="238243" y="77801"/>
                </a:lnTo>
                <a:lnTo>
                  <a:pt x="238243" y="26971"/>
                </a:lnTo>
                <a:close/>
                <a:moveTo>
                  <a:pt x="280429" y="79415"/>
                </a:moveTo>
                <a:lnTo>
                  <a:pt x="254956" y="26971"/>
                </a:lnTo>
                <a:lnTo>
                  <a:pt x="262448" y="26971"/>
                </a:lnTo>
                <a:lnTo>
                  <a:pt x="280774" y="65813"/>
                </a:lnTo>
                <a:lnTo>
                  <a:pt x="298986" y="26971"/>
                </a:lnTo>
                <a:lnTo>
                  <a:pt x="305901" y="26971"/>
                </a:lnTo>
                <a:lnTo>
                  <a:pt x="280429" y="79415"/>
                </a:lnTo>
                <a:close/>
                <a:moveTo>
                  <a:pt x="312241" y="52790"/>
                </a:moveTo>
                <a:cubicBezTo>
                  <a:pt x="312241" y="37690"/>
                  <a:pt x="321807" y="26279"/>
                  <a:pt x="337252" y="26279"/>
                </a:cubicBezTo>
                <a:cubicBezTo>
                  <a:pt x="352697" y="26279"/>
                  <a:pt x="361341" y="37229"/>
                  <a:pt x="361341" y="51867"/>
                </a:cubicBezTo>
                <a:cubicBezTo>
                  <a:pt x="361341" y="52904"/>
                  <a:pt x="361341" y="53942"/>
                  <a:pt x="361111" y="54979"/>
                </a:cubicBezTo>
                <a:lnTo>
                  <a:pt x="318926" y="54979"/>
                </a:lnTo>
                <a:cubicBezTo>
                  <a:pt x="319963" y="65468"/>
                  <a:pt x="327801" y="72845"/>
                  <a:pt x="339212" y="72845"/>
                </a:cubicBezTo>
                <a:cubicBezTo>
                  <a:pt x="346012" y="72845"/>
                  <a:pt x="352351" y="70770"/>
                  <a:pt x="357768" y="66620"/>
                </a:cubicBezTo>
                <a:lnTo>
                  <a:pt x="357768" y="72960"/>
                </a:lnTo>
                <a:cubicBezTo>
                  <a:pt x="352351" y="76879"/>
                  <a:pt x="345897" y="78723"/>
                  <a:pt x="339212" y="78723"/>
                </a:cubicBezTo>
                <a:cubicBezTo>
                  <a:pt x="323190" y="78723"/>
                  <a:pt x="312125" y="68119"/>
                  <a:pt x="312125" y="52790"/>
                </a:cubicBezTo>
                <a:close/>
                <a:moveTo>
                  <a:pt x="354541" y="49677"/>
                </a:moveTo>
                <a:cubicBezTo>
                  <a:pt x="353965" y="39765"/>
                  <a:pt x="347626" y="32157"/>
                  <a:pt x="337252" y="32157"/>
                </a:cubicBezTo>
                <a:cubicBezTo>
                  <a:pt x="326879" y="32157"/>
                  <a:pt x="320078" y="39765"/>
                  <a:pt x="319041" y="49677"/>
                </a:cubicBezTo>
                <a:lnTo>
                  <a:pt x="354541" y="49677"/>
                </a:lnTo>
                <a:close/>
                <a:moveTo>
                  <a:pt x="406178" y="77916"/>
                </a:moveTo>
                <a:lnTo>
                  <a:pt x="399723" y="77916"/>
                </a:lnTo>
                <a:lnTo>
                  <a:pt x="399723" y="27086"/>
                </a:lnTo>
                <a:lnTo>
                  <a:pt x="406178" y="27086"/>
                </a:lnTo>
                <a:lnTo>
                  <a:pt x="406178" y="38727"/>
                </a:lnTo>
                <a:cubicBezTo>
                  <a:pt x="409636" y="31235"/>
                  <a:pt x="416436" y="26279"/>
                  <a:pt x="424965" y="26279"/>
                </a:cubicBezTo>
                <a:cubicBezTo>
                  <a:pt x="438451" y="26279"/>
                  <a:pt x="445136" y="35730"/>
                  <a:pt x="445136" y="48870"/>
                </a:cubicBezTo>
                <a:lnTo>
                  <a:pt x="445136" y="77916"/>
                </a:lnTo>
                <a:lnTo>
                  <a:pt x="438681" y="77916"/>
                </a:lnTo>
                <a:lnTo>
                  <a:pt x="438681" y="49793"/>
                </a:lnTo>
                <a:cubicBezTo>
                  <a:pt x="438681" y="38267"/>
                  <a:pt x="433379" y="32504"/>
                  <a:pt x="423467" y="32504"/>
                </a:cubicBezTo>
                <a:cubicBezTo>
                  <a:pt x="413555" y="32504"/>
                  <a:pt x="406293" y="41263"/>
                  <a:pt x="406293" y="52559"/>
                </a:cubicBezTo>
                <a:lnTo>
                  <a:pt x="406293" y="78032"/>
                </a:lnTo>
                <a:close/>
                <a:moveTo>
                  <a:pt x="457815" y="52790"/>
                </a:moveTo>
                <a:cubicBezTo>
                  <a:pt x="457815" y="37690"/>
                  <a:pt x="467381" y="26279"/>
                  <a:pt x="482826" y="26279"/>
                </a:cubicBezTo>
                <a:cubicBezTo>
                  <a:pt x="498271" y="26279"/>
                  <a:pt x="506915" y="37229"/>
                  <a:pt x="506915" y="51867"/>
                </a:cubicBezTo>
                <a:cubicBezTo>
                  <a:pt x="506915" y="52904"/>
                  <a:pt x="506915" y="53942"/>
                  <a:pt x="506685" y="54979"/>
                </a:cubicBezTo>
                <a:lnTo>
                  <a:pt x="464500" y="54979"/>
                </a:lnTo>
                <a:cubicBezTo>
                  <a:pt x="465537" y="65468"/>
                  <a:pt x="473375" y="72845"/>
                  <a:pt x="484786" y="72845"/>
                </a:cubicBezTo>
                <a:cubicBezTo>
                  <a:pt x="491586" y="72845"/>
                  <a:pt x="497925" y="70770"/>
                  <a:pt x="503342" y="66620"/>
                </a:cubicBezTo>
                <a:lnTo>
                  <a:pt x="503342" y="72960"/>
                </a:lnTo>
                <a:cubicBezTo>
                  <a:pt x="497925" y="76879"/>
                  <a:pt x="491471" y="78723"/>
                  <a:pt x="484786" y="78723"/>
                </a:cubicBezTo>
                <a:cubicBezTo>
                  <a:pt x="468764" y="78723"/>
                  <a:pt x="457699" y="68119"/>
                  <a:pt x="457699" y="52790"/>
                </a:cubicBezTo>
                <a:close/>
                <a:moveTo>
                  <a:pt x="500115" y="49677"/>
                </a:moveTo>
                <a:cubicBezTo>
                  <a:pt x="499539" y="39765"/>
                  <a:pt x="493199" y="32157"/>
                  <a:pt x="482826" y="32157"/>
                </a:cubicBezTo>
                <a:cubicBezTo>
                  <a:pt x="472453" y="32157"/>
                  <a:pt x="465652" y="39765"/>
                  <a:pt x="464615" y="49677"/>
                </a:cubicBezTo>
                <a:lnTo>
                  <a:pt x="500115" y="49677"/>
                </a:lnTo>
                <a:close/>
                <a:moveTo>
                  <a:pt x="535961" y="78723"/>
                </a:moveTo>
                <a:cubicBezTo>
                  <a:pt x="525703" y="78723"/>
                  <a:pt x="519364" y="73997"/>
                  <a:pt x="519364" y="61203"/>
                </a:cubicBezTo>
                <a:lnTo>
                  <a:pt x="519364" y="10488"/>
                </a:lnTo>
                <a:lnTo>
                  <a:pt x="525703" y="10488"/>
                </a:lnTo>
                <a:lnTo>
                  <a:pt x="525703" y="27086"/>
                </a:lnTo>
                <a:lnTo>
                  <a:pt x="548064" y="27086"/>
                </a:lnTo>
                <a:lnTo>
                  <a:pt x="548064" y="33080"/>
                </a:lnTo>
                <a:lnTo>
                  <a:pt x="525703" y="33080"/>
                </a:lnTo>
                <a:lnTo>
                  <a:pt x="525703" y="61664"/>
                </a:lnTo>
                <a:cubicBezTo>
                  <a:pt x="525703" y="69502"/>
                  <a:pt x="530313" y="72614"/>
                  <a:pt x="536653" y="72614"/>
                </a:cubicBezTo>
                <a:cubicBezTo>
                  <a:pt x="540572" y="72614"/>
                  <a:pt x="545182" y="71462"/>
                  <a:pt x="548870" y="68810"/>
                </a:cubicBezTo>
                <a:lnTo>
                  <a:pt x="548870" y="75035"/>
                </a:lnTo>
                <a:cubicBezTo>
                  <a:pt x="545182" y="77685"/>
                  <a:pt x="540111" y="78723"/>
                  <a:pt x="535961" y="78723"/>
                </a:cubicBezTo>
                <a:close/>
                <a:moveTo>
                  <a:pt x="612033" y="79415"/>
                </a:moveTo>
                <a:lnTo>
                  <a:pt x="593361" y="38497"/>
                </a:lnTo>
                <a:lnTo>
                  <a:pt x="574458" y="79415"/>
                </a:lnTo>
                <a:lnTo>
                  <a:pt x="551982" y="26971"/>
                </a:lnTo>
                <a:lnTo>
                  <a:pt x="559359" y="26971"/>
                </a:lnTo>
                <a:lnTo>
                  <a:pt x="575265" y="65122"/>
                </a:lnTo>
                <a:lnTo>
                  <a:pt x="593476" y="25357"/>
                </a:lnTo>
                <a:lnTo>
                  <a:pt x="611572" y="65122"/>
                </a:lnTo>
                <a:lnTo>
                  <a:pt x="627478" y="26971"/>
                </a:lnTo>
                <a:lnTo>
                  <a:pt x="634279" y="26971"/>
                </a:lnTo>
                <a:lnTo>
                  <a:pt x="612264" y="79415"/>
                </a:lnTo>
                <a:close/>
                <a:moveTo>
                  <a:pt x="639235" y="52328"/>
                </a:moveTo>
                <a:cubicBezTo>
                  <a:pt x="639235" y="37229"/>
                  <a:pt x="650185" y="26164"/>
                  <a:pt x="665629" y="26164"/>
                </a:cubicBezTo>
                <a:cubicBezTo>
                  <a:pt x="681074" y="26164"/>
                  <a:pt x="691678" y="37114"/>
                  <a:pt x="691678" y="52328"/>
                </a:cubicBezTo>
                <a:cubicBezTo>
                  <a:pt x="691678" y="67542"/>
                  <a:pt x="680844" y="78723"/>
                  <a:pt x="665629" y="78723"/>
                </a:cubicBezTo>
                <a:cubicBezTo>
                  <a:pt x="650415" y="78723"/>
                  <a:pt x="639235" y="67658"/>
                  <a:pt x="639235" y="52328"/>
                </a:cubicBezTo>
                <a:close/>
                <a:moveTo>
                  <a:pt x="665514" y="32273"/>
                </a:moveTo>
                <a:cubicBezTo>
                  <a:pt x="653988" y="32273"/>
                  <a:pt x="645920" y="40802"/>
                  <a:pt x="645920" y="52443"/>
                </a:cubicBezTo>
                <a:cubicBezTo>
                  <a:pt x="645920" y="64085"/>
                  <a:pt x="653988" y="72729"/>
                  <a:pt x="665514" y="72729"/>
                </a:cubicBezTo>
                <a:cubicBezTo>
                  <a:pt x="677040" y="72729"/>
                  <a:pt x="684993" y="64200"/>
                  <a:pt x="684993" y="52443"/>
                </a:cubicBezTo>
                <a:cubicBezTo>
                  <a:pt x="684993" y="40687"/>
                  <a:pt x="676925" y="32273"/>
                  <a:pt x="665514" y="32273"/>
                </a:cubicBezTo>
                <a:close/>
                <a:moveTo>
                  <a:pt x="712310" y="77801"/>
                </a:moveTo>
                <a:lnTo>
                  <a:pt x="705855" y="77801"/>
                </a:lnTo>
                <a:lnTo>
                  <a:pt x="705855" y="26971"/>
                </a:lnTo>
                <a:lnTo>
                  <a:pt x="712310" y="26971"/>
                </a:lnTo>
                <a:lnTo>
                  <a:pt x="712310" y="39995"/>
                </a:lnTo>
                <a:cubicBezTo>
                  <a:pt x="715883" y="31351"/>
                  <a:pt x="722914" y="26049"/>
                  <a:pt x="731443" y="26049"/>
                </a:cubicBezTo>
                <a:lnTo>
                  <a:pt x="731443" y="33310"/>
                </a:lnTo>
                <a:cubicBezTo>
                  <a:pt x="721300" y="32273"/>
                  <a:pt x="712310" y="40110"/>
                  <a:pt x="712310" y="53250"/>
                </a:cubicBezTo>
                <a:lnTo>
                  <a:pt x="712310" y="77685"/>
                </a:lnTo>
                <a:close/>
                <a:moveTo>
                  <a:pt x="755763" y="51752"/>
                </a:moveTo>
                <a:lnTo>
                  <a:pt x="747464" y="59936"/>
                </a:lnTo>
                <a:lnTo>
                  <a:pt x="747464" y="77801"/>
                </a:lnTo>
                <a:lnTo>
                  <a:pt x="741010" y="77801"/>
                </a:lnTo>
                <a:lnTo>
                  <a:pt x="741010" y="0"/>
                </a:lnTo>
                <a:lnTo>
                  <a:pt x="747464" y="0"/>
                </a:lnTo>
                <a:lnTo>
                  <a:pt x="747464" y="51752"/>
                </a:lnTo>
                <a:lnTo>
                  <a:pt x="772706" y="26971"/>
                </a:lnTo>
                <a:lnTo>
                  <a:pt x="780544" y="26971"/>
                </a:lnTo>
                <a:lnTo>
                  <a:pt x="760374" y="47026"/>
                </a:lnTo>
                <a:lnTo>
                  <a:pt x="783426" y="77801"/>
                </a:lnTo>
                <a:lnTo>
                  <a:pt x="775588" y="77801"/>
                </a:lnTo>
                <a:lnTo>
                  <a:pt x="755878" y="51752"/>
                </a:lnTo>
                <a:close/>
                <a:moveTo>
                  <a:pt x="813970" y="52328"/>
                </a:moveTo>
                <a:cubicBezTo>
                  <a:pt x="813970" y="37229"/>
                  <a:pt x="824919" y="26164"/>
                  <a:pt x="840364" y="26164"/>
                </a:cubicBezTo>
                <a:cubicBezTo>
                  <a:pt x="855809" y="26164"/>
                  <a:pt x="866413" y="37114"/>
                  <a:pt x="866413" y="52328"/>
                </a:cubicBezTo>
                <a:cubicBezTo>
                  <a:pt x="866413" y="67542"/>
                  <a:pt x="855579" y="78723"/>
                  <a:pt x="840364" y="78723"/>
                </a:cubicBezTo>
                <a:cubicBezTo>
                  <a:pt x="825150" y="78723"/>
                  <a:pt x="813970" y="67658"/>
                  <a:pt x="813970" y="52328"/>
                </a:cubicBezTo>
                <a:close/>
                <a:moveTo>
                  <a:pt x="840249" y="32273"/>
                </a:moveTo>
                <a:cubicBezTo>
                  <a:pt x="828723" y="32273"/>
                  <a:pt x="820655" y="40802"/>
                  <a:pt x="820655" y="52443"/>
                </a:cubicBezTo>
                <a:cubicBezTo>
                  <a:pt x="820655" y="64085"/>
                  <a:pt x="828723" y="72729"/>
                  <a:pt x="840249" y="72729"/>
                </a:cubicBezTo>
                <a:cubicBezTo>
                  <a:pt x="851775" y="72729"/>
                  <a:pt x="859728" y="64200"/>
                  <a:pt x="859728" y="52443"/>
                </a:cubicBezTo>
                <a:cubicBezTo>
                  <a:pt x="859728" y="40687"/>
                  <a:pt x="851660" y="32273"/>
                  <a:pt x="840249" y="32273"/>
                </a:cubicBezTo>
                <a:close/>
                <a:moveTo>
                  <a:pt x="887045" y="77801"/>
                </a:moveTo>
                <a:lnTo>
                  <a:pt x="880590" y="77801"/>
                </a:lnTo>
                <a:lnTo>
                  <a:pt x="880590" y="26971"/>
                </a:lnTo>
                <a:lnTo>
                  <a:pt x="887045" y="26971"/>
                </a:lnTo>
                <a:lnTo>
                  <a:pt x="887045" y="38612"/>
                </a:lnTo>
                <a:cubicBezTo>
                  <a:pt x="890502" y="31120"/>
                  <a:pt x="897303" y="26164"/>
                  <a:pt x="905832" y="26164"/>
                </a:cubicBezTo>
                <a:cubicBezTo>
                  <a:pt x="919318" y="26164"/>
                  <a:pt x="926003" y="35615"/>
                  <a:pt x="926003" y="48755"/>
                </a:cubicBezTo>
                <a:lnTo>
                  <a:pt x="926003" y="77801"/>
                </a:lnTo>
                <a:lnTo>
                  <a:pt x="919548" y="77801"/>
                </a:lnTo>
                <a:lnTo>
                  <a:pt x="919548" y="49677"/>
                </a:lnTo>
                <a:cubicBezTo>
                  <a:pt x="919548" y="38151"/>
                  <a:pt x="914246" y="32388"/>
                  <a:pt x="904334" y="32388"/>
                </a:cubicBezTo>
                <a:cubicBezTo>
                  <a:pt x="894421" y="32388"/>
                  <a:pt x="887160" y="41148"/>
                  <a:pt x="887160" y="52443"/>
                </a:cubicBezTo>
                <a:lnTo>
                  <a:pt x="887160" y="77916"/>
                </a:lnTo>
                <a:close/>
                <a:moveTo>
                  <a:pt x="942946" y="0"/>
                </a:moveTo>
                <a:lnTo>
                  <a:pt x="949401" y="0"/>
                </a:lnTo>
                <a:lnTo>
                  <a:pt x="949401" y="77801"/>
                </a:lnTo>
                <a:lnTo>
                  <a:pt x="942946" y="77801"/>
                </a:lnTo>
                <a:lnTo>
                  <a:pt x="942946" y="0"/>
                </a:lnTo>
                <a:close/>
                <a:moveTo>
                  <a:pt x="965998" y="11757"/>
                </a:moveTo>
                <a:cubicBezTo>
                  <a:pt x="965998" y="9221"/>
                  <a:pt x="967842" y="7146"/>
                  <a:pt x="970378" y="7146"/>
                </a:cubicBezTo>
                <a:cubicBezTo>
                  <a:pt x="971531" y="7146"/>
                  <a:pt x="972453" y="7492"/>
                  <a:pt x="973375" y="8068"/>
                </a:cubicBezTo>
                <a:lnTo>
                  <a:pt x="978331" y="11641"/>
                </a:lnTo>
                <a:lnTo>
                  <a:pt x="973375" y="15214"/>
                </a:lnTo>
                <a:cubicBezTo>
                  <a:pt x="972453" y="15791"/>
                  <a:pt x="971531" y="16251"/>
                  <a:pt x="970378" y="16251"/>
                </a:cubicBezTo>
                <a:cubicBezTo>
                  <a:pt x="967842" y="16251"/>
                  <a:pt x="965998" y="14177"/>
                  <a:pt x="965998" y="11757"/>
                </a:cubicBezTo>
                <a:close/>
                <a:moveTo>
                  <a:pt x="967612" y="26971"/>
                </a:moveTo>
                <a:lnTo>
                  <a:pt x="974182" y="26971"/>
                </a:lnTo>
                <a:lnTo>
                  <a:pt x="974182" y="77801"/>
                </a:lnTo>
                <a:lnTo>
                  <a:pt x="967612" y="77801"/>
                </a:lnTo>
                <a:lnTo>
                  <a:pt x="967612" y="26971"/>
                </a:lnTo>
                <a:close/>
                <a:moveTo>
                  <a:pt x="998502" y="77801"/>
                </a:moveTo>
                <a:lnTo>
                  <a:pt x="992047" y="77801"/>
                </a:lnTo>
                <a:lnTo>
                  <a:pt x="992047" y="26971"/>
                </a:lnTo>
                <a:lnTo>
                  <a:pt x="998502" y="26971"/>
                </a:lnTo>
                <a:lnTo>
                  <a:pt x="998502" y="38612"/>
                </a:lnTo>
                <a:cubicBezTo>
                  <a:pt x="1001960" y="31120"/>
                  <a:pt x="1008760" y="26164"/>
                  <a:pt x="1017289" y="26164"/>
                </a:cubicBezTo>
                <a:cubicBezTo>
                  <a:pt x="1030775" y="26164"/>
                  <a:pt x="1037460" y="35615"/>
                  <a:pt x="1037460" y="48755"/>
                </a:cubicBezTo>
                <a:lnTo>
                  <a:pt x="1037460" y="77801"/>
                </a:lnTo>
                <a:lnTo>
                  <a:pt x="1031005" y="77801"/>
                </a:lnTo>
                <a:lnTo>
                  <a:pt x="1031005" y="49677"/>
                </a:lnTo>
                <a:cubicBezTo>
                  <a:pt x="1031005" y="38151"/>
                  <a:pt x="1025703" y="32388"/>
                  <a:pt x="1015791" y="32388"/>
                </a:cubicBezTo>
                <a:cubicBezTo>
                  <a:pt x="1005878" y="32388"/>
                  <a:pt x="998617" y="41148"/>
                  <a:pt x="998617" y="52443"/>
                </a:cubicBezTo>
                <a:lnTo>
                  <a:pt x="998617" y="77916"/>
                </a:lnTo>
                <a:close/>
                <a:moveTo>
                  <a:pt x="1050138" y="52674"/>
                </a:moveTo>
                <a:cubicBezTo>
                  <a:pt x="1050138" y="37575"/>
                  <a:pt x="1059705" y="26164"/>
                  <a:pt x="1075150" y="26164"/>
                </a:cubicBezTo>
                <a:cubicBezTo>
                  <a:pt x="1090595" y="26164"/>
                  <a:pt x="1099239" y="37114"/>
                  <a:pt x="1099239" y="51752"/>
                </a:cubicBezTo>
                <a:cubicBezTo>
                  <a:pt x="1099239" y="52790"/>
                  <a:pt x="1099239" y="53826"/>
                  <a:pt x="1099009" y="54864"/>
                </a:cubicBezTo>
                <a:lnTo>
                  <a:pt x="1056824" y="54864"/>
                </a:lnTo>
                <a:cubicBezTo>
                  <a:pt x="1057861" y="65353"/>
                  <a:pt x="1065699" y="72729"/>
                  <a:pt x="1077109" y="72729"/>
                </a:cubicBezTo>
                <a:cubicBezTo>
                  <a:pt x="1083910" y="72729"/>
                  <a:pt x="1090249" y="70655"/>
                  <a:pt x="1095666" y="66506"/>
                </a:cubicBezTo>
                <a:lnTo>
                  <a:pt x="1095666" y="72845"/>
                </a:lnTo>
                <a:cubicBezTo>
                  <a:pt x="1090249" y="76763"/>
                  <a:pt x="1083795" y="78608"/>
                  <a:pt x="1077109" y="78608"/>
                </a:cubicBezTo>
                <a:cubicBezTo>
                  <a:pt x="1061088" y="78608"/>
                  <a:pt x="1050023" y="68003"/>
                  <a:pt x="1050023" y="52674"/>
                </a:cubicBezTo>
                <a:close/>
                <a:moveTo>
                  <a:pt x="1092439" y="49562"/>
                </a:moveTo>
                <a:cubicBezTo>
                  <a:pt x="1091863" y="39650"/>
                  <a:pt x="1085523" y="32042"/>
                  <a:pt x="1075150" y="32042"/>
                </a:cubicBezTo>
                <a:cubicBezTo>
                  <a:pt x="1064777" y="32042"/>
                  <a:pt x="1057976" y="39650"/>
                  <a:pt x="1056939" y="49562"/>
                </a:cubicBezTo>
                <a:lnTo>
                  <a:pt x="1092439" y="49562"/>
                </a:lnTo>
                <a:close/>
                <a:moveTo>
                  <a:pt x="1108921" y="73766"/>
                </a:moveTo>
                <a:cubicBezTo>
                  <a:pt x="1108921" y="70885"/>
                  <a:pt x="1110996" y="68926"/>
                  <a:pt x="1113877" y="68926"/>
                </a:cubicBezTo>
                <a:cubicBezTo>
                  <a:pt x="1116759" y="68926"/>
                  <a:pt x="1118834" y="70885"/>
                  <a:pt x="1118834" y="73766"/>
                </a:cubicBezTo>
                <a:cubicBezTo>
                  <a:pt x="1118834" y="76648"/>
                  <a:pt x="1116759" y="78608"/>
                  <a:pt x="1113877" y="78608"/>
                </a:cubicBezTo>
                <a:cubicBezTo>
                  <a:pt x="1110996" y="78608"/>
                  <a:pt x="1108921" y="76648"/>
                  <a:pt x="1108921" y="73766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80" name="Freeform: Shape 979">
            <a:extLst>
              <a:ext uri="{FF2B5EF4-FFF2-40B4-BE49-F238E27FC236}">
                <a16:creationId xmlns:a16="http://schemas.microsoft.com/office/drawing/2014/main" id="{559D17DD-B8AA-4354-B596-2C75D7E0CC7C}"/>
              </a:ext>
            </a:extLst>
          </p:cNvPr>
          <p:cNvSpPr/>
          <p:nvPr/>
        </p:nvSpPr>
        <p:spPr>
          <a:xfrm>
            <a:off x="690871" y="7197095"/>
            <a:ext cx="233367" cy="259336"/>
          </a:xfrm>
          <a:custGeom>
            <a:avLst/>
            <a:gdLst>
              <a:gd name="connsiteX0" fmla="*/ 172891 w 233367"/>
              <a:gd name="connsiteY0" fmla="*/ 77801 h 259336"/>
              <a:gd name="connsiteX1" fmla="*/ 177271 w 233367"/>
              <a:gd name="connsiteY1" fmla="*/ 82181 h 259336"/>
              <a:gd name="connsiteX2" fmla="*/ 172891 w 233367"/>
              <a:gd name="connsiteY2" fmla="*/ 86561 h 259336"/>
              <a:gd name="connsiteX3" fmla="*/ 168511 w 233367"/>
              <a:gd name="connsiteY3" fmla="*/ 82181 h 259336"/>
              <a:gd name="connsiteX4" fmla="*/ 172891 w 233367"/>
              <a:gd name="connsiteY4" fmla="*/ 77801 h 259336"/>
              <a:gd name="connsiteX5" fmla="*/ 120563 w 233367"/>
              <a:gd name="connsiteY5" fmla="*/ 259221 h 259336"/>
              <a:gd name="connsiteX6" fmla="*/ 60281 w 233367"/>
              <a:gd name="connsiteY6" fmla="*/ 224758 h 259336"/>
              <a:gd name="connsiteX7" fmla="*/ 0 w 233367"/>
              <a:gd name="connsiteY7" fmla="*/ 259336 h 259336"/>
              <a:gd name="connsiteX8" fmla="*/ 60281 w 233367"/>
              <a:gd name="connsiteY8" fmla="*/ 207469 h 259336"/>
              <a:gd name="connsiteX9" fmla="*/ 99239 w 233367"/>
              <a:gd name="connsiteY9" fmla="*/ 168511 h 259336"/>
              <a:gd name="connsiteX10" fmla="*/ 60281 w 233367"/>
              <a:gd name="connsiteY10" fmla="*/ 129553 h 259336"/>
              <a:gd name="connsiteX11" fmla="*/ 21438 w 233367"/>
              <a:gd name="connsiteY11" fmla="*/ 168511 h 259336"/>
              <a:gd name="connsiteX12" fmla="*/ 60281 w 233367"/>
              <a:gd name="connsiteY12" fmla="*/ 207469 h 259336"/>
              <a:gd name="connsiteX13" fmla="*/ 172891 w 233367"/>
              <a:gd name="connsiteY13" fmla="*/ 0 h 259336"/>
              <a:gd name="connsiteX14" fmla="*/ 117796 w 233367"/>
              <a:gd name="connsiteY14" fmla="*/ 35385 h 259336"/>
              <a:gd name="connsiteX15" fmla="*/ 127593 w 233367"/>
              <a:gd name="connsiteY15" fmla="*/ 100161 h 259336"/>
              <a:gd name="connsiteX16" fmla="*/ 119986 w 233367"/>
              <a:gd name="connsiteY16" fmla="*/ 143730 h 259336"/>
              <a:gd name="connsiteX17" fmla="*/ 159405 w 233367"/>
              <a:gd name="connsiteY17" fmla="*/ 119410 h 259336"/>
              <a:gd name="connsiteX18" fmla="*/ 220148 w 233367"/>
              <a:gd name="connsiteY18" fmla="*/ 98202 h 259336"/>
              <a:gd name="connsiteX19" fmla="*/ 227409 w 233367"/>
              <a:gd name="connsiteY19" fmla="*/ 34233 h 259336"/>
              <a:gd name="connsiteX20" fmla="*/ 172891 w 233367"/>
              <a:gd name="connsiteY20" fmla="*/ 0 h 25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3367" h="259336">
                <a:moveTo>
                  <a:pt x="172891" y="77801"/>
                </a:moveTo>
                <a:cubicBezTo>
                  <a:pt x="175311" y="77801"/>
                  <a:pt x="177271" y="79761"/>
                  <a:pt x="177271" y="82181"/>
                </a:cubicBezTo>
                <a:cubicBezTo>
                  <a:pt x="177271" y="84602"/>
                  <a:pt x="175311" y="86561"/>
                  <a:pt x="172891" y="86561"/>
                </a:cubicBezTo>
                <a:cubicBezTo>
                  <a:pt x="170470" y="86561"/>
                  <a:pt x="168511" y="84602"/>
                  <a:pt x="168511" y="82181"/>
                </a:cubicBezTo>
                <a:cubicBezTo>
                  <a:pt x="168511" y="79761"/>
                  <a:pt x="170470" y="77801"/>
                  <a:pt x="172891" y="77801"/>
                </a:cubicBezTo>
                <a:moveTo>
                  <a:pt x="120563" y="259221"/>
                </a:moveTo>
                <a:cubicBezTo>
                  <a:pt x="107999" y="237782"/>
                  <a:pt x="85062" y="224758"/>
                  <a:pt x="60281" y="224758"/>
                </a:cubicBezTo>
                <a:cubicBezTo>
                  <a:pt x="35500" y="224758"/>
                  <a:pt x="12563" y="237898"/>
                  <a:pt x="0" y="259336"/>
                </a:cubicBezTo>
                <a:moveTo>
                  <a:pt x="60281" y="207469"/>
                </a:moveTo>
                <a:cubicBezTo>
                  <a:pt x="81720" y="207469"/>
                  <a:pt x="99239" y="190064"/>
                  <a:pt x="99239" y="168511"/>
                </a:cubicBezTo>
                <a:cubicBezTo>
                  <a:pt x="99239" y="146957"/>
                  <a:pt x="81835" y="129553"/>
                  <a:pt x="60281" y="129553"/>
                </a:cubicBezTo>
                <a:cubicBezTo>
                  <a:pt x="38728" y="129553"/>
                  <a:pt x="21438" y="146957"/>
                  <a:pt x="21438" y="168511"/>
                </a:cubicBezTo>
                <a:cubicBezTo>
                  <a:pt x="21438" y="190064"/>
                  <a:pt x="38843" y="207469"/>
                  <a:pt x="60281" y="207469"/>
                </a:cubicBezTo>
                <a:close/>
                <a:moveTo>
                  <a:pt x="172891" y="0"/>
                </a:moveTo>
                <a:cubicBezTo>
                  <a:pt x="149147" y="0"/>
                  <a:pt x="127593" y="13716"/>
                  <a:pt x="117796" y="35385"/>
                </a:cubicBezTo>
                <a:cubicBezTo>
                  <a:pt x="107999" y="57054"/>
                  <a:pt x="111803" y="82412"/>
                  <a:pt x="127593" y="100161"/>
                </a:cubicBezTo>
                <a:lnTo>
                  <a:pt x="119986" y="143730"/>
                </a:lnTo>
                <a:lnTo>
                  <a:pt x="159405" y="119410"/>
                </a:lnTo>
                <a:cubicBezTo>
                  <a:pt x="182112" y="124597"/>
                  <a:pt x="205625" y="116414"/>
                  <a:pt x="220148" y="98202"/>
                </a:cubicBezTo>
                <a:cubicBezTo>
                  <a:pt x="234670" y="79991"/>
                  <a:pt x="237437" y="55210"/>
                  <a:pt x="227409" y="34233"/>
                </a:cubicBezTo>
                <a:cubicBezTo>
                  <a:pt x="217381" y="13255"/>
                  <a:pt x="196173" y="0"/>
                  <a:pt x="172891" y="0"/>
                </a:cubicBezTo>
                <a:close/>
              </a:path>
            </a:pathLst>
          </a:custGeom>
          <a:noFill/>
          <a:ln w="17289" cap="rnd">
            <a:solidFill>
              <a:srgbClr val="0473EA"/>
            </a:solidFill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81" name="Freeform: Shape 980">
            <a:extLst>
              <a:ext uri="{FF2B5EF4-FFF2-40B4-BE49-F238E27FC236}">
                <a16:creationId xmlns:a16="http://schemas.microsoft.com/office/drawing/2014/main" id="{60429A46-F12F-48F6-BC0A-D57C8D58A2F2}"/>
              </a:ext>
            </a:extLst>
          </p:cNvPr>
          <p:cNvSpPr/>
          <p:nvPr/>
        </p:nvSpPr>
        <p:spPr>
          <a:xfrm>
            <a:off x="863762" y="7231674"/>
            <a:ext cx="11526" cy="17289"/>
          </a:xfrm>
          <a:custGeom>
            <a:avLst/>
            <a:gdLst>
              <a:gd name="connsiteX0" fmla="*/ 0 w 11526"/>
              <a:gd name="connsiteY0" fmla="*/ 17289 h 17289"/>
              <a:gd name="connsiteX1" fmla="*/ 0 w 11526"/>
              <a:gd name="connsiteY1" fmla="*/ 0 h 1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6" h="17289">
                <a:moveTo>
                  <a:pt x="0" y="17289"/>
                </a:moveTo>
                <a:lnTo>
                  <a:pt x="0" y="0"/>
                </a:lnTo>
              </a:path>
            </a:pathLst>
          </a:custGeom>
          <a:ln w="17289" cap="rnd">
            <a:solidFill>
              <a:srgbClr val="0473EA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82" name="Freeform: Shape 981">
            <a:extLst>
              <a:ext uri="{FF2B5EF4-FFF2-40B4-BE49-F238E27FC236}">
                <a16:creationId xmlns:a16="http://schemas.microsoft.com/office/drawing/2014/main" id="{8C55A9A2-3364-4809-A6A5-61C02C9DEE4D}"/>
              </a:ext>
            </a:extLst>
          </p:cNvPr>
          <p:cNvSpPr/>
          <p:nvPr/>
        </p:nvSpPr>
        <p:spPr>
          <a:xfrm>
            <a:off x="664937" y="7197095"/>
            <a:ext cx="198824" cy="259336"/>
          </a:xfrm>
          <a:custGeom>
            <a:avLst/>
            <a:gdLst>
              <a:gd name="connsiteX0" fmla="*/ 69156 w 198824"/>
              <a:gd name="connsiteY0" fmla="*/ 34578 h 259336"/>
              <a:gd name="connsiteX1" fmla="*/ 103735 w 198824"/>
              <a:gd name="connsiteY1" fmla="*/ 34578 h 259336"/>
              <a:gd name="connsiteX2" fmla="*/ 0 w 198824"/>
              <a:gd name="connsiteY2" fmla="*/ 69156 h 259336"/>
              <a:gd name="connsiteX3" fmla="*/ 103735 w 198824"/>
              <a:gd name="connsiteY3" fmla="*/ 69156 h 259336"/>
              <a:gd name="connsiteX4" fmla="*/ 0 w 198824"/>
              <a:gd name="connsiteY4" fmla="*/ 259336 h 259336"/>
              <a:gd name="connsiteX5" fmla="*/ 0 w 198824"/>
              <a:gd name="connsiteY5" fmla="*/ 34578 h 259336"/>
              <a:gd name="connsiteX6" fmla="*/ 34578 w 198824"/>
              <a:gd name="connsiteY6" fmla="*/ 0 h 259336"/>
              <a:gd name="connsiteX7" fmla="*/ 121024 w 198824"/>
              <a:gd name="connsiteY7" fmla="*/ 0 h 259336"/>
              <a:gd name="connsiteX8" fmla="*/ 198824 w 198824"/>
              <a:gd name="connsiteY8" fmla="*/ 155602 h 259336"/>
              <a:gd name="connsiteX9" fmla="*/ 198824 w 198824"/>
              <a:gd name="connsiteY9" fmla="*/ 259336 h 25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824" h="259336">
                <a:moveTo>
                  <a:pt x="69156" y="34578"/>
                </a:moveTo>
                <a:lnTo>
                  <a:pt x="103735" y="34578"/>
                </a:lnTo>
                <a:moveTo>
                  <a:pt x="0" y="69156"/>
                </a:moveTo>
                <a:lnTo>
                  <a:pt x="103735" y="69156"/>
                </a:lnTo>
                <a:moveTo>
                  <a:pt x="0" y="259336"/>
                </a:moveTo>
                <a:lnTo>
                  <a:pt x="0" y="34578"/>
                </a:lnTo>
                <a:cubicBezTo>
                  <a:pt x="0" y="15445"/>
                  <a:pt x="15445" y="0"/>
                  <a:pt x="34578" y="0"/>
                </a:cubicBezTo>
                <a:lnTo>
                  <a:pt x="121024" y="0"/>
                </a:lnTo>
                <a:moveTo>
                  <a:pt x="198824" y="155602"/>
                </a:moveTo>
                <a:lnTo>
                  <a:pt x="198824" y="259336"/>
                </a:lnTo>
              </a:path>
            </a:pathLst>
          </a:custGeom>
          <a:noFill/>
          <a:ln w="17289" cap="rnd">
            <a:solidFill>
              <a:srgbClr val="0473EA"/>
            </a:solidFill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83" name="Freeform: Shape 982">
            <a:extLst>
              <a:ext uri="{FF2B5EF4-FFF2-40B4-BE49-F238E27FC236}">
                <a16:creationId xmlns:a16="http://schemas.microsoft.com/office/drawing/2014/main" id="{AE2C200A-3F26-49C2-AA5C-22D8567B8935}"/>
              </a:ext>
            </a:extLst>
          </p:cNvPr>
          <p:cNvSpPr/>
          <p:nvPr/>
        </p:nvSpPr>
        <p:spPr>
          <a:xfrm>
            <a:off x="3572845" y="7197121"/>
            <a:ext cx="259336" cy="259426"/>
          </a:xfrm>
          <a:custGeom>
            <a:avLst/>
            <a:gdLst>
              <a:gd name="connsiteX0" fmla="*/ 185800 w 259336"/>
              <a:gd name="connsiteY0" fmla="*/ 95411 h 259426"/>
              <a:gd name="connsiteX1" fmla="*/ 190180 w 259336"/>
              <a:gd name="connsiteY1" fmla="*/ 99791 h 259426"/>
              <a:gd name="connsiteX2" fmla="*/ 185800 w 259336"/>
              <a:gd name="connsiteY2" fmla="*/ 104171 h 259426"/>
              <a:gd name="connsiteX3" fmla="*/ 181420 w 259336"/>
              <a:gd name="connsiteY3" fmla="*/ 99791 h 259426"/>
              <a:gd name="connsiteX4" fmla="*/ 182688 w 259336"/>
              <a:gd name="connsiteY4" fmla="*/ 96794 h 259426"/>
              <a:gd name="connsiteX5" fmla="*/ 185800 w 259336"/>
              <a:gd name="connsiteY5" fmla="*/ 95526 h 259426"/>
              <a:gd name="connsiteX6" fmla="*/ 206316 w 259336"/>
              <a:gd name="connsiteY6" fmla="*/ 3087 h 259426"/>
              <a:gd name="connsiteX7" fmla="*/ 129783 w 259336"/>
              <a:gd name="connsiteY7" fmla="*/ 25448 h 259426"/>
              <a:gd name="connsiteX8" fmla="*/ 118949 w 259336"/>
              <a:gd name="connsiteY8" fmla="*/ 104516 h 259426"/>
              <a:gd name="connsiteX9" fmla="*/ 95205 w 259336"/>
              <a:gd name="connsiteY9" fmla="*/ 152810 h 259426"/>
              <a:gd name="connsiteX10" fmla="*/ 149608 w 259336"/>
              <a:gd name="connsiteY10" fmla="*/ 137942 h 259426"/>
              <a:gd name="connsiteX11" fmla="*/ 227870 w 259336"/>
              <a:gd name="connsiteY11" fmla="*/ 134023 h 259426"/>
              <a:gd name="connsiteX12" fmla="*/ 258299 w 259336"/>
              <a:gd name="connsiteY12" fmla="*/ 61870 h 259426"/>
              <a:gd name="connsiteX13" fmla="*/ 206432 w 259336"/>
              <a:gd name="connsiteY13" fmla="*/ 3202 h 259426"/>
              <a:gd name="connsiteX14" fmla="*/ 206432 w 259336"/>
              <a:gd name="connsiteY14" fmla="*/ 3202 h 259426"/>
              <a:gd name="connsiteX15" fmla="*/ 159405 w 259336"/>
              <a:gd name="connsiteY15" fmla="*/ 207559 h 259426"/>
              <a:gd name="connsiteX16" fmla="*/ 129668 w 259336"/>
              <a:gd name="connsiteY16" fmla="*/ 224848 h 259426"/>
              <a:gd name="connsiteX17" fmla="*/ 99931 w 259336"/>
              <a:gd name="connsiteY17" fmla="*/ 207559 h 259426"/>
              <a:gd name="connsiteX18" fmla="*/ 0 w 259336"/>
              <a:gd name="connsiteY18" fmla="*/ 207559 h 259426"/>
              <a:gd name="connsiteX19" fmla="*/ 0 w 259336"/>
              <a:gd name="connsiteY19" fmla="*/ 224848 h 259426"/>
              <a:gd name="connsiteX20" fmla="*/ 34578 w 259336"/>
              <a:gd name="connsiteY20" fmla="*/ 259426 h 259426"/>
              <a:gd name="connsiteX21" fmla="*/ 224758 w 259336"/>
              <a:gd name="connsiteY21" fmla="*/ 259426 h 259426"/>
              <a:gd name="connsiteX22" fmla="*/ 259336 w 259336"/>
              <a:gd name="connsiteY22" fmla="*/ 224848 h 259426"/>
              <a:gd name="connsiteX23" fmla="*/ 259336 w 259336"/>
              <a:gd name="connsiteY23" fmla="*/ 207559 h 259426"/>
              <a:gd name="connsiteX24" fmla="*/ 159405 w 259336"/>
              <a:gd name="connsiteY24" fmla="*/ 207559 h 259426"/>
              <a:gd name="connsiteX25" fmla="*/ 17289 w 259336"/>
              <a:gd name="connsiteY25" fmla="*/ 207559 h 259426"/>
              <a:gd name="connsiteX26" fmla="*/ 17289 w 259336"/>
              <a:gd name="connsiteY26" fmla="*/ 86536 h 259426"/>
              <a:gd name="connsiteX27" fmla="*/ 34578 w 259336"/>
              <a:gd name="connsiteY27" fmla="*/ 69246 h 259426"/>
              <a:gd name="connsiteX28" fmla="*/ 77801 w 259336"/>
              <a:gd name="connsiteY28" fmla="*/ 69246 h 259426"/>
              <a:gd name="connsiteX29" fmla="*/ 242047 w 259336"/>
              <a:gd name="connsiteY29" fmla="*/ 172981 h 259426"/>
              <a:gd name="connsiteX30" fmla="*/ 242047 w 259336"/>
              <a:gd name="connsiteY30" fmla="*/ 207559 h 25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9336" h="259426">
                <a:moveTo>
                  <a:pt x="185800" y="95411"/>
                </a:moveTo>
                <a:cubicBezTo>
                  <a:pt x="188220" y="95411"/>
                  <a:pt x="190180" y="97370"/>
                  <a:pt x="190180" y="99791"/>
                </a:cubicBezTo>
                <a:cubicBezTo>
                  <a:pt x="190180" y="102211"/>
                  <a:pt x="188220" y="104171"/>
                  <a:pt x="185800" y="104171"/>
                </a:cubicBezTo>
                <a:cubicBezTo>
                  <a:pt x="183380" y="104171"/>
                  <a:pt x="181420" y="102211"/>
                  <a:pt x="181420" y="99791"/>
                </a:cubicBezTo>
                <a:cubicBezTo>
                  <a:pt x="181420" y="98638"/>
                  <a:pt x="181881" y="97485"/>
                  <a:pt x="182688" y="96794"/>
                </a:cubicBezTo>
                <a:cubicBezTo>
                  <a:pt x="183495" y="95987"/>
                  <a:pt x="184647" y="95526"/>
                  <a:pt x="185800" y="95526"/>
                </a:cubicBezTo>
                <a:moveTo>
                  <a:pt x="206316" y="3087"/>
                </a:moveTo>
                <a:cubicBezTo>
                  <a:pt x="178654" y="-5212"/>
                  <a:pt x="148571" y="3548"/>
                  <a:pt x="129783" y="25448"/>
                </a:cubicBezTo>
                <a:cubicBezTo>
                  <a:pt x="110881" y="47347"/>
                  <a:pt x="106616" y="78352"/>
                  <a:pt x="118949" y="104516"/>
                </a:cubicBezTo>
                <a:lnTo>
                  <a:pt x="95205" y="152810"/>
                </a:lnTo>
                <a:lnTo>
                  <a:pt x="149608" y="137942"/>
                </a:lnTo>
                <a:cubicBezTo>
                  <a:pt x="174274" y="151773"/>
                  <a:pt x="204702" y="150275"/>
                  <a:pt x="227870" y="134023"/>
                </a:cubicBezTo>
                <a:cubicBezTo>
                  <a:pt x="251037" y="117771"/>
                  <a:pt x="262794" y="89763"/>
                  <a:pt x="258299" y="61870"/>
                </a:cubicBezTo>
                <a:cubicBezTo>
                  <a:pt x="253688" y="33977"/>
                  <a:pt x="233518" y="11155"/>
                  <a:pt x="206432" y="3202"/>
                </a:cubicBezTo>
                <a:lnTo>
                  <a:pt x="206432" y="3202"/>
                </a:lnTo>
                <a:close/>
                <a:moveTo>
                  <a:pt x="159405" y="207559"/>
                </a:moveTo>
                <a:cubicBezTo>
                  <a:pt x="153296" y="218278"/>
                  <a:pt x="141886" y="224848"/>
                  <a:pt x="129668" y="224848"/>
                </a:cubicBezTo>
                <a:cubicBezTo>
                  <a:pt x="117450" y="224848"/>
                  <a:pt x="106039" y="218278"/>
                  <a:pt x="99931" y="207559"/>
                </a:cubicBezTo>
                <a:lnTo>
                  <a:pt x="0" y="207559"/>
                </a:lnTo>
                <a:lnTo>
                  <a:pt x="0" y="224848"/>
                </a:lnTo>
                <a:cubicBezTo>
                  <a:pt x="0" y="243982"/>
                  <a:pt x="15445" y="259426"/>
                  <a:pt x="34578" y="259426"/>
                </a:cubicBezTo>
                <a:lnTo>
                  <a:pt x="224758" y="259426"/>
                </a:lnTo>
                <a:cubicBezTo>
                  <a:pt x="243891" y="259426"/>
                  <a:pt x="259336" y="243982"/>
                  <a:pt x="259336" y="224848"/>
                </a:cubicBezTo>
                <a:lnTo>
                  <a:pt x="259336" y="207559"/>
                </a:lnTo>
                <a:lnTo>
                  <a:pt x="159405" y="207559"/>
                </a:lnTo>
                <a:close/>
                <a:moveTo>
                  <a:pt x="17289" y="207559"/>
                </a:moveTo>
                <a:lnTo>
                  <a:pt x="17289" y="86536"/>
                </a:lnTo>
                <a:cubicBezTo>
                  <a:pt x="17289" y="76969"/>
                  <a:pt x="25011" y="69246"/>
                  <a:pt x="34578" y="69246"/>
                </a:cubicBezTo>
                <a:lnTo>
                  <a:pt x="77801" y="69246"/>
                </a:lnTo>
                <a:moveTo>
                  <a:pt x="242047" y="172981"/>
                </a:moveTo>
                <a:lnTo>
                  <a:pt x="242047" y="207559"/>
                </a:lnTo>
              </a:path>
            </a:pathLst>
          </a:custGeom>
          <a:noFill/>
          <a:ln w="17289" cap="rnd">
            <a:solidFill>
              <a:srgbClr val="0473EA"/>
            </a:solidFill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84" name="Freeform: Shape 983">
            <a:extLst>
              <a:ext uri="{FF2B5EF4-FFF2-40B4-BE49-F238E27FC236}">
                <a16:creationId xmlns:a16="http://schemas.microsoft.com/office/drawing/2014/main" id="{636FE913-550A-4F0C-B9EB-4666E07AB411}"/>
              </a:ext>
            </a:extLst>
          </p:cNvPr>
          <p:cNvSpPr/>
          <p:nvPr/>
        </p:nvSpPr>
        <p:spPr>
          <a:xfrm>
            <a:off x="3758645" y="7232019"/>
            <a:ext cx="11526" cy="34578"/>
          </a:xfrm>
          <a:custGeom>
            <a:avLst/>
            <a:gdLst>
              <a:gd name="connsiteX0" fmla="*/ 0 w 11526"/>
              <a:gd name="connsiteY0" fmla="*/ 34578 h 34578"/>
              <a:gd name="connsiteX1" fmla="*/ 0 w 11526"/>
              <a:gd name="connsiteY1" fmla="*/ 0 h 3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6" h="34578">
                <a:moveTo>
                  <a:pt x="0" y="34578"/>
                </a:moveTo>
                <a:lnTo>
                  <a:pt x="0" y="0"/>
                </a:lnTo>
              </a:path>
            </a:pathLst>
          </a:custGeom>
          <a:ln w="17289" cap="rnd">
            <a:solidFill>
              <a:srgbClr val="0473EA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85" name="Freeform: Shape 984">
            <a:extLst>
              <a:ext uri="{FF2B5EF4-FFF2-40B4-BE49-F238E27FC236}">
                <a16:creationId xmlns:a16="http://schemas.microsoft.com/office/drawing/2014/main" id="{6C19B0D9-139D-490E-8307-A0F6596AA442}"/>
              </a:ext>
            </a:extLst>
          </p:cNvPr>
          <p:cNvSpPr/>
          <p:nvPr/>
        </p:nvSpPr>
        <p:spPr>
          <a:xfrm>
            <a:off x="660212" y="7530544"/>
            <a:ext cx="54864" cy="40687"/>
          </a:xfrm>
          <a:custGeom>
            <a:avLst/>
            <a:gdLst>
              <a:gd name="connsiteX0" fmla="*/ 25818 w 54864"/>
              <a:gd name="connsiteY0" fmla="*/ 0 h 40687"/>
              <a:gd name="connsiteX1" fmla="*/ 15560 w 54864"/>
              <a:gd name="connsiteY1" fmla="*/ 18672 h 40687"/>
              <a:gd name="connsiteX2" fmla="*/ 23398 w 54864"/>
              <a:gd name="connsiteY2" fmla="*/ 29507 h 40687"/>
              <a:gd name="connsiteX3" fmla="*/ 11641 w 54864"/>
              <a:gd name="connsiteY3" fmla="*/ 40687 h 40687"/>
              <a:gd name="connsiteX4" fmla="*/ 0 w 54864"/>
              <a:gd name="connsiteY4" fmla="*/ 29046 h 40687"/>
              <a:gd name="connsiteX5" fmla="*/ 3343 w 54864"/>
              <a:gd name="connsiteY5" fmla="*/ 18442 h 40687"/>
              <a:gd name="connsiteX6" fmla="*/ 13716 w 54864"/>
              <a:gd name="connsiteY6" fmla="*/ 115 h 40687"/>
              <a:gd name="connsiteX7" fmla="*/ 25703 w 54864"/>
              <a:gd name="connsiteY7" fmla="*/ 115 h 40687"/>
              <a:gd name="connsiteX8" fmla="*/ 54864 w 54864"/>
              <a:gd name="connsiteY8" fmla="*/ 0 h 40687"/>
              <a:gd name="connsiteX9" fmla="*/ 44721 w 54864"/>
              <a:gd name="connsiteY9" fmla="*/ 18672 h 40687"/>
              <a:gd name="connsiteX10" fmla="*/ 52444 w 54864"/>
              <a:gd name="connsiteY10" fmla="*/ 29507 h 40687"/>
              <a:gd name="connsiteX11" fmla="*/ 40687 w 54864"/>
              <a:gd name="connsiteY11" fmla="*/ 40687 h 40687"/>
              <a:gd name="connsiteX12" fmla="*/ 29046 w 54864"/>
              <a:gd name="connsiteY12" fmla="*/ 29046 h 40687"/>
              <a:gd name="connsiteX13" fmla="*/ 32388 w 54864"/>
              <a:gd name="connsiteY13" fmla="*/ 18442 h 40687"/>
              <a:gd name="connsiteX14" fmla="*/ 42877 w 54864"/>
              <a:gd name="connsiteY14" fmla="*/ 115 h 40687"/>
              <a:gd name="connsiteX15" fmla="*/ 54749 w 54864"/>
              <a:gd name="connsiteY15" fmla="*/ 115 h 4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864" h="40687">
                <a:moveTo>
                  <a:pt x="25818" y="0"/>
                </a:moveTo>
                <a:lnTo>
                  <a:pt x="15560" y="18672"/>
                </a:lnTo>
                <a:cubicBezTo>
                  <a:pt x="20286" y="20632"/>
                  <a:pt x="23398" y="24321"/>
                  <a:pt x="23398" y="29507"/>
                </a:cubicBezTo>
                <a:cubicBezTo>
                  <a:pt x="23398" y="36307"/>
                  <a:pt x="18557" y="40687"/>
                  <a:pt x="11641" y="40687"/>
                </a:cubicBezTo>
                <a:cubicBezTo>
                  <a:pt x="4726" y="40687"/>
                  <a:pt x="0" y="35847"/>
                  <a:pt x="0" y="29046"/>
                </a:cubicBezTo>
                <a:cubicBezTo>
                  <a:pt x="0" y="25357"/>
                  <a:pt x="1383" y="21900"/>
                  <a:pt x="3343" y="18442"/>
                </a:cubicBezTo>
                <a:lnTo>
                  <a:pt x="13716" y="115"/>
                </a:lnTo>
                <a:lnTo>
                  <a:pt x="25703" y="115"/>
                </a:lnTo>
                <a:close/>
                <a:moveTo>
                  <a:pt x="54864" y="0"/>
                </a:moveTo>
                <a:lnTo>
                  <a:pt x="44721" y="18672"/>
                </a:lnTo>
                <a:cubicBezTo>
                  <a:pt x="49332" y="20632"/>
                  <a:pt x="52444" y="24321"/>
                  <a:pt x="52444" y="29507"/>
                </a:cubicBezTo>
                <a:cubicBezTo>
                  <a:pt x="52444" y="36307"/>
                  <a:pt x="47603" y="40687"/>
                  <a:pt x="40687" y="40687"/>
                </a:cubicBezTo>
                <a:cubicBezTo>
                  <a:pt x="33771" y="40687"/>
                  <a:pt x="29046" y="35847"/>
                  <a:pt x="29046" y="29046"/>
                </a:cubicBezTo>
                <a:cubicBezTo>
                  <a:pt x="29046" y="25357"/>
                  <a:pt x="30544" y="21900"/>
                  <a:pt x="32388" y="18442"/>
                </a:cubicBezTo>
                <a:lnTo>
                  <a:pt x="42877" y="115"/>
                </a:lnTo>
                <a:lnTo>
                  <a:pt x="54749" y="115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86" name="Freeform: Shape 985">
            <a:extLst>
              <a:ext uri="{FF2B5EF4-FFF2-40B4-BE49-F238E27FC236}">
                <a16:creationId xmlns:a16="http://schemas.microsoft.com/office/drawing/2014/main" id="{8A5C4717-9075-429C-9664-73B3A93268EA}"/>
              </a:ext>
            </a:extLst>
          </p:cNvPr>
          <p:cNvSpPr/>
          <p:nvPr/>
        </p:nvSpPr>
        <p:spPr>
          <a:xfrm>
            <a:off x="728215" y="7530429"/>
            <a:ext cx="62816" cy="103734"/>
          </a:xfrm>
          <a:custGeom>
            <a:avLst/>
            <a:gdLst>
              <a:gd name="connsiteX0" fmla="*/ 0 w 62816"/>
              <a:gd name="connsiteY0" fmla="*/ 115 h 103734"/>
              <a:gd name="connsiteX1" fmla="*/ 62817 w 62816"/>
              <a:gd name="connsiteY1" fmla="*/ 115 h 103734"/>
              <a:gd name="connsiteX2" fmla="*/ 62817 w 62816"/>
              <a:gd name="connsiteY2" fmla="*/ 18211 h 103734"/>
              <a:gd name="connsiteX3" fmla="*/ 20055 w 62816"/>
              <a:gd name="connsiteY3" fmla="*/ 18211 h 103734"/>
              <a:gd name="connsiteX4" fmla="*/ 20055 w 62816"/>
              <a:gd name="connsiteY4" fmla="*/ 45989 h 103734"/>
              <a:gd name="connsiteX5" fmla="*/ 56939 w 62816"/>
              <a:gd name="connsiteY5" fmla="*/ 45989 h 103734"/>
              <a:gd name="connsiteX6" fmla="*/ 56939 w 62816"/>
              <a:gd name="connsiteY6" fmla="*/ 64085 h 103734"/>
              <a:gd name="connsiteX7" fmla="*/ 20055 w 62816"/>
              <a:gd name="connsiteY7" fmla="*/ 64085 h 103734"/>
              <a:gd name="connsiteX8" fmla="*/ 20055 w 62816"/>
              <a:gd name="connsiteY8" fmla="*/ 103734 h 103734"/>
              <a:gd name="connsiteX9" fmla="*/ 0 w 62816"/>
              <a:gd name="connsiteY9" fmla="*/ 103734 h 103734"/>
              <a:gd name="connsiteX10" fmla="*/ 0 w 62816"/>
              <a:gd name="connsiteY10" fmla="*/ 0 h 10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816" h="103734">
                <a:moveTo>
                  <a:pt x="0" y="115"/>
                </a:moveTo>
                <a:lnTo>
                  <a:pt x="62817" y="115"/>
                </a:lnTo>
                <a:lnTo>
                  <a:pt x="62817" y="18211"/>
                </a:lnTo>
                <a:lnTo>
                  <a:pt x="20055" y="18211"/>
                </a:lnTo>
                <a:lnTo>
                  <a:pt x="20055" y="45989"/>
                </a:lnTo>
                <a:lnTo>
                  <a:pt x="56939" y="45989"/>
                </a:lnTo>
                <a:lnTo>
                  <a:pt x="56939" y="64085"/>
                </a:lnTo>
                <a:lnTo>
                  <a:pt x="20055" y="64085"/>
                </a:lnTo>
                <a:lnTo>
                  <a:pt x="20055" y="103734"/>
                </a:lnTo>
                <a:lnTo>
                  <a:pt x="0" y="103734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87" name="Freeform: Shape 986">
            <a:extLst>
              <a:ext uri="{FF2B5EF4-FFF2-40B4-BE49-F238E27FC236}">
                <a16:creationId xmlns:a16="http://schemas.microsoft.com/office/drawing/2014/main" id="{0AAE9EDA-4512-4CCB-80BF-3BF1D13B7373}"/>
              </a:ext>
            </a:extLst>
          </p:cNvPr>
          <p:cNvSpPr/>
          <p:nvPr/>
        </p:nvSpPr>
        <p:spPr>
          <a:xfrm>
            <a:off x="803480" y="7563163"/>
            <a:ext cx="43337" cy="71000"/>
          </a:xfrm>
          <a:custGeom>
            <a:avLst/>
            <a:gdLst>
              <a:gd name="connsiteX0" fmla="*/ 19133 w 43337"/>
              <a:gd name="connsiteY0" fmla="*/ 71001 h 71000"/>
              <a:gd name="connsiteX1" fmla="*/ 0 w 43337"/>
              <a:gd name="connsiteY1" fmla="*/ 71001 h 71000"/>
              <a:gd name="connsiteX2" fmla="*/ 0 w 43337"/>
              <a:gd name="connsiteY2" fmla="*/ 1383 h 71000"/>
              <a:gd name="connsiteX3" fmla="*/ 19133 w 43337"/>
              <a:gd name="connsiteY3" fmla="*/ 1383 h 71000"/>
              <a:gd name="connsiteX4" fmla="*/ 19133 w 43337"/>
              <a:gd name="connsiteY4" fmla="*/ 13947 h 71000"/>
              <a:gd name="connsiteX5" fmla="*/ 43338 w 43337"/>
              <a:gd name="connsiteY5" fmla="*/ 0 h 71000"/>
              <a:gd name="connsiteX6" fmla="*/ 43338 w 43337"/>
              <a:gd name="connsiteY6" fmla="*/ 21093 h 71000"/>
              <a:gd name="connsiteX7" fmla="*/ 19133 w 43337"/>
              <a:gd name="connsiteY7" fmla="*/ 40572 h 71000"/>
              <a:gd name="connsiteX8" fmla="*/ 19133 w 43337"/>
              <a:gd name="connsiteY8" fmla="*/ 71001 h 7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37" h="71000">
                <a:moveTo>
                  <a:pt x="19133" y="71001"/>
                </a:moveTo>
                <a:lnTo>
                  <a:pt x="0" y="71001"/>
                </a:lnTo>
                <a:lnTo>
                  <a:pt x="0" y="1383"/>
                </a:lnTo>
                <a:lnTo>
                  <a:pt x="19133" y="1383"/>
                </a:lnTo>
                <a:lnTo>
                  <a:pt x="19133" y="13947"/>
                </a:lnTo>
                <a:cubicBezTo>
                  <a:pt x="24781" y="4956"/>
                  <a:pt x="32965" y="0"/>
                  <a:pt x="43338" y="0"/>
                </a:cubicBezTo>
                <a:lnTo>
                  <a:pt x="43338" y="21093"/>
                </a:lnTo>
                <a:cubicBezTo>
                  <a:pt x="30890" y="18442"/>
                  <a:pt x="19133" y="25818"/>
                  <a:pt x="19133" y="40572"/>
                </a:cubicBezTo>
                <a:lnTo>
                  <a:pt x="19133" y="71001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88" name="Freeform: Shape 987">
            <a:extLst>
              <a:ext uri="{FF2B5EF4-FFF2-40B4-BE49-F238E27FC236}">
                <a16:creationId xmlns:a16="http://schemas.microsoft.com/office/drawing/2014/main" id="{C8FC6F9A-6230-44AC-A1D7-7ADE53BA3791}"/>
              </a:ext>
            </a:extLst>
          </p:cNvPr>
          <p:cNvSpPr/>
          <p:nvPr/>
        </p:nvSpPr>
        <p:spPr>
          <a:xfrm>
            <a:off x="854080" y="7532965"/>
            <a:ext cx="28354" cy="101199"/>
          </a:xfrm>
          <a:custGeom>
            <a:avLst/>
            <a:gdLst>
              <a:gd name="connsiteX0" fmla="*/ 115 w 28354"/>
              <a:gd name="connsiteY0" fmla="*/ 10950 h 101199"/>
              <a:gd name="connsiteX1" fmla="*/ 10719 w 28354"/>
              <a:gd name="connsiteY1" fmla="*/ 0 h 101199"/>
              <a:gd name="connsiteX2" fmla="*/ 17865 w 28354"/>
              <a:gd name="connsiteY2" fmla="*/ 2651 h 101199"/>
              <a:gd name="connsiteX3" fmla="*/ 28354 w 28354"/>
              <a:gd name="connsiteY3" fmla="*/ 10719 h 101199"/>
              <a:gd name="connsiteX4" fmla="*/ 17981 w 28354"/>
              <a:gd name="connsiteY4" fmla="*/ 18903 h 101199"/>
              <a:gd name="connsiteX5" fmla="*/ 10604 w 28354"/>
              <a:gd name="connsiteY5" fmla="*/ 21554 h 101199"/>
              <a:gd name="connsiteX6" fmla="*/ 0 w 28354"/>
              <a:gd name="connsiteY6" fmla="*/ 11065 h 101199"/>
              <a:gd name="connsiteX7" fmla="*/ 2766 w 28354"/>
              <a:gd name="connsiteY7" fmla="*/ 31581 h 101199"/>
              <a:gd name="connsiteX8" fmla="*/ 22015 w 28354"/>
              <a:gd name="connsiteY8" fmla="*/ 31581 h 101199"/>
              <a:gd name="connsiteX9" fmla="*/ 22015 w 28354"/>
              <a:gd name="connsiteY9" fmla="*/ 101199 h 101199"/>
              <a:gd name="connsiteX10" fmla="*/ 2766 w 28354"/>
              <a:gd name="connsiteY10" fmla="*/ 101199 h 101199"/>
              <a:gd name="connsiteX11" fmla="*/ 2766 w 28354"/>
              <a:gd name="connsiteY11" fmla="*/ 31581 h 10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354" h="101199">
                <a:moveTo>
                  <a:pt x="115" y="10950"/>
                </a:moveTo>
                <a:cubicBezTo>
                  <a:pt x="115" y="4956"/>
                  <a:pt x="4841" y="0"/>
                  <a:pt x="10719" y="0"/>
                </a:cubicBezTo>
                <a:cubicBezTo>
                  <a:pt x="13485" y="0"/>
                  <a:pt x="15675" y="807"/>
                  <a:pt x="17865" y="2651"/>
                </a:cubicBezTo>
                <a:lnTo>
                  <a:pt x="28354" y="10719"/>
                </a:lnTo>
                <a:lnTo>
                  <a:pt x="17981" y="18903"/>
                </a:lnTo>
                <a:cubicBezTo>
                  <a:pt x="15791" y="20517"/>
                  <a:pt x="13370" y="21554"/>
                  <a:pt x="10604" y="21554"/>
                </a:cubicBezTo>
                <a:cubicBezTo>
                  <a:pt x="4610" y="21554"/>
                  <a:pt x="0" y="16828"/>
                  <a:pt x="0" y="11065"/>
                </a:cubicBezTo>
                <a:close/>
                <a:moveTo>
                  <a:pt x="2766" y="31581"/>
                </a:moveTo>
                <a:lnTo>
                  <a:pt x="22015" y="31581"/>
                </a:lnTo>
                <a:lnTo>
                  <a:pt x="22015" y="101199"/>
                </a:lnTo>
                <a:lnTo>
                  <a:pt x="2766" y="101199"/>
                </a:lnTo>
                <a:lnTo>
                  <a:pt x="2766" y="31581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89" name="Freeform: Shape 988">
            <a:extLst>
              <a:ext uri="{FF2B5EF4-FFF2-40B4-BE49-F238E27FC236}">
                <a16:creationId xmlns:a16="http://schemas.microsoft.com/office/drawing/2014/main" id="{2FB3C855-750C-4954-A5F3-656CADD2EF9D}"/>
              </a:ext>
            </a:extLst>
          </p:cNvPr>
          <p:cNvSpPr/>
          <p:nvPr/>
        </p:nvSpPr>
        <p:spPr>
          <a:xfrm>
            <a:off x="889695" y="7563163"/>
            <a:ext cx="69847" cy="72498"/>
          </a:xfrm>
          <a:custGeom>
            <a:avLst/>
            <a:gdLst>
              <a:gd name="connsiteX0" fmla="*/ 115 w 69847"/>
              <a:gd name="connsiteY0" fmla="*/ 36884 h 72498"/>
              <a:gd name="connsiteX1" fmla="*/ 35731 w 69847"/>
              <a:gd name="connsiteY1" fmla="*/ 0 h 72498"/>
              <a:gd name="connsiteX2" fmla="*/ 69848 w 69847"/>
              <a:gd name="connsiteY2" fmla="*/ 34463 h 72498"/>
              <a:gd name="connsiteX3" fmla="*/ 69387 w 69847"/>
              <a:gd name="connsiteY3" fmla="*/ 42531 h 72498"/>
              <a:gd name="connsiteX4" fmla="*/ 20747 w 69847"/>
              <a:gd name="connsiteY4" fmla="*/ 42531 h 72498"/>
              <a:gd name="connsiteX5" fmla="*/ 41033 w 69847"/>
              <a:gd name="connsiteY5" fmla="*/ 56363 h 72498"/>
              <a:gd name="connsiteX6" fmla="*/ 64085 w 69847"/>
              <a:gd name="connsiteY6" fmla="*/ 50023 h 72498"/>
              <a:gd name="connsiteX7" fmla="*/ 64085 w 69847"/>
              <a:gd name="connsiteY7" fmla="*/ 66044 h 72498"/>
              <a:gd name="connsiteX8" fmla="*/ 38958 w 69847"/>
              <a:gd name="connsiteY8" fmla="*/ 72499 h 72498"/>
              <a:gd name="connsiteX9" fmla="*/ 0 w 69847"/>
              <a:gd name="connsiteY9" fmla="*/ 36999 h 72498"/>
              <a:gd name="connsiteX10" fmla="*/ 50254 w 69847"/>
              <a:gd name="connsiteY10" fmla="*/ 29507 h 72498"/>
              <a:gd name="connsiteX11" fmla="*/ 35731 w 69847"/>
              <a:gd name="connsiteY11" fmla="*/ 15099 h 72498"/>
              <a:gd name="connsiteX12" fmla="*/ 20286 w 69847"/>
              <a:gd name="connsiteY12" fmla="*/ 29507 h 72498"/>
              <a:gd name="connsiteX13" fmla="*/ 50254 w 69847"/>
              <a:gd name="connsiteY13" fmla="*/ 29507 h 7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847" h="72498">
                <a:moveTo>
                  <a:pt x="115" y="36884"/>
                </a:moveTo>
                <a:cubicBezTo>
                  <a:pt x="115" y="15561"/>
                  <a:pt x="14408" y="0"/>
                  <a:pt x="35731" y="0"/>
                </a:cubicBezTo>
                <a:cubicBezTo>
                  <a:pt x="55901" y="0"/>
                  <a:pt x="69848" y="14408"/>
                  <a:pt x="69848" y="34463"/>
                </a:cubicBezTo>
                <a:cubicBezTo>
                  <a:pt x="69848" y="37229"/>
                  <a:pt x="69733" y="39880"/>
                  <a:pt x="69387" y="42531"/>
                </a:cubicBezTo>
                <a:lnTo>
                  <a:pt x="20747" y="42531"/>
                </a:lnTo>
                <a:cubicBezTo>
                  <a:pt x="23283" y="51060"/>
                  <a:pt x="30890" y="56363"/>
                  <a:pt x="41033" y="56363"/>
                </a:cubicBezTo>
                <a:cubicBezTo>
                  <a:pt x="49101" y="56363"/>
                  <a:pt x="56823" y="54288"/>
                  <a:pt x="64085" y="50023"/>
                </a:cubicBezTo>
                <a:lnTo>
                  <a:pt x="64085" y="66044"/>
                </a:lnTo>
                <a:cubicBezTo>
                  <a:pt x="56362" y="70424"/>
                  <a:pt x="47718" y="72499"/>
                  <a:pt x="38958" y="72499"/>
                </a:cubicBezTo>
                <a:cubicBezTo>
                  <a:pt x="16943" y="72499"/>
                  <a:pt x="0" y="58898"/>
                  <a:pt x="0" y="36999"/>
                </a:cubicBezTo>
                <a:close/>
                <a:moveTo>
                  <a:pt x="50254" y="29507"/>
                </a:moveTo>
                <a:cubicBezTo>
                  <a:pt x="49331" y="21324"/>
                  <a:pt x="44260" y="15099"/>
                  <a:pt x="35731" y="15099"/>
                </a:cubicBezTo>
                <a:cubicBezTo>
                  <a:pt x="27201" y="15099"/>
                  <a:pt x="21899" y="21208"/>
                  <a:pt x="20286" y="29507"/>
                </a:cubicBezTo>
                <a:lnTo>
                  <a:pt x="50254" y="2950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90" name="Freeform: Shape 989">
            <a:extLst>
              <a:ext uri="{FF2B5EF4-FFF2-40B4-BE49-F238E27FC236}">
                <a16:creationId xmlns:a16="http://schemas.microsoft.com/office/drawing/2014/main" id="{EFF3A337-70AF-4517-B0C8-FD3E3B46BAEB}"/>
              </a:ext>
            </a:extLst>
          </p:cNvPr>
          <p:cNvSpPr/>
          <p:nvPr/>
        </p:nvSpPr>
        <p:spPr>
          <a:xfrm>
            <a:off x="973605" y="7563163"/>
            <a:ext cx="66044" cy="71000"/>
          </a:xfrm>
          <a:custGeom>
            <a:avLst/>
            <a:gdLst>
              <a:gd name="connsiteX0" fmla="*/ 19133 w 66044"/>
              <a:gd name="connsiteY0" fmla="*/ 71001 h 71000"/>
              <a:gd name="connsiteX1" fmla="*/ 0 w 66044"/>
              <a:gd name="connsiteY1" fmla="*/ 71001 h 71000"/>
              <a:gd name="connsiteX2" fmla="*/ 0 w 66044"/>
              <a:gd name="connsiteY2" fmla="*/ 1383 h 71000"/>
              <a:gd name="connsiteX3" fmla="*/ 19133 w 66044"/>
              <a:gd name="connsiteY3" fmla="*/ 1383 h 71000"/>
              <a:gd name="connsiteX4" fmla="*/ 19133 w 66044"/>
              <a:gd name="connsiteY4" fmla="*/ 9682 h 71000"/>
              <a:gd name="connsiteX5" fmla="*/ 40226 w 66044"/>
              <a:gd name="connsiteY5" fmla="*/ 0 h 71000"/>
              <a:gd name="connsiteX6" fmla="*/ 66044 w 66044"/>
              <a:gd name="connsiteY6" fmla="*/ 28470 h 71000"/>
              <a:gd name="connsiteX7" fmla="*/ 66044 w 66044"/>
              <a:gd name="connsiteY7" fmla="*/ 71001 h 71000"/>
              <a:gd name="connsiteX8" fmla="*/ 46680 w 66044"/>
              <a:gd name="connsiteY8" fmla="*/ 71001 h 71000"/>
              <a:gd name="connsiteX9" fmla="*/ 46680 w 66044"/>
              <a:gd name="connsiteY9" fmla="*/ 33080 h 71000"/>
              <a:gd name="connsiteX10" fmla="*/ 34348 w 66044"/>
              <a:gd name="connsiteY10" fmla="*/ 18327 h 71000"/>
              <a:gd name="connsiteX11" fmla="*/ 19018 w 66044"/>
              <a:gd name="connsiteY11" fmla="*/ 35846 h 71000"/>
              <a:gd name="connsiteX12" fmla="*/ 19018 w 66044"/>
              <a:gd name="connsiteY12" fmla="*/ 71001 h 7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044" h="71000">
                <a:moveTo>
                  <a:pt x="19133" y="71001"/>
                </a:moveTo>
                <a:lnTo>
                  <a:pt x="0" y="71001"/>
                </a:lnTo>
                <a:lnTo>
                  <a:pt x="0" y="1383"/>
                </a:lnTo>
                <a:lnTo>
                  <a:pt x="19133" y="1383"/>
                </a:lnTo>
                <a:lnTo>
                  <a:pt x="19133" y="9682"/>
                </a:lnTo>
                <a:cubicBezTo>
                  <a:pt x="24205" y="3688"/>
                  <a:pt x="31351" y="0"/>
                  <a:pt x="40226" y="0"/>
                </a:cubicBezTo>
                <a:cubicBezTo>
                  <a:pt x="56362" y="0"/>
                  <a:pt x="66044" y="12333"/>
                  <a:pt x="66044" y="28470"/>
                </a:cubicBezTo>
                <a:lnTo>
                  <a:pt x="66044" y="71001"/>
                </a:lnTo>
                <a:lnTo>
                  <a:pt x="46680" y="71001"/>
                </a:lnTo>
                <a:lnTo>
                  <a:pt x="46680" y="33080"/>
                </a:lnTo>
                <a:cubicBezTo>
                  <a:pt x="46680" y="23859"/>
                  <a:pt x="42762" y="18327"/>
                  <a:pt x="34348" y="18327"/>
                </a:cubicBezTo>
                <a:cubicBezTo>
                  <a:pt x="24896" y="18327"/>
                  <a:pt x="19018" y="26164"/>
                  <a:pt x="19018" y="35846"/>
                </a:cubicBezTo>
                <a:lnTo>
                  <a:pt x="19018" y="71001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91" name="Freeform: Shape 990">
            <a:extLst>
              <a:ext uri="{FF2B5EF4-FFF2-40B4-BE49-F238E27FC236}">
                <a16:creationId xmlns:a16="http://schemas.microsoft.com/office/drawing/2014/main" id="{42B85DE5-2B77-4AE8-974D-CBA0B431D103}"/>
              </a:ext>
            </a:extLst>
          </p:cNvPr>
          <p:cNvSpPr/>
          <p:nvPr/>
        </p:nvSpPr>
        <p:spPr>
          <a:xfrm>
            <a:off x="1051867" y="7530429"/>
            <a:ext cx="74688" cy="105117"/>
          </a:xfrm>
          <a:custGeom>
            <a:avLst/>
            <a:gdLst>
              <a:gd name="connsiteX0" fmla="*/ 55325 w 74688"/>
              <a:gd name="connsiteY0" fmla="*/ 95896 h 105117"/>
              <a:gd name="connsiteX1" fmla="*/ 34693 w 74688"/>
              <a:gd name="connsiteY1" fmla="*/ 105118 h 105117"/>
              <a:gd name="connsiteX2" fmla="*/ 0 w 74688"/>
              <a:gd name="connsiteY2" fmla="*/ 69156 h 105117"/>
              <a:gd name="connsiteX3" fmla="*/ 34693 w 74688"/>
              <a:gd name="connsiteY3" fmla="*/ 32618 h 105117"/>
              <a:gd name="connsiteX4" fmla="*/ 55325 w 74688"/>
              <a:gd name="connsiteY4" fmla="*/ 42070 h 105117"/>
              <a:gd name="connsiteX5" fmla="*/ 55325 w 74688"/>
              <a:gd name="connsiteY5" fmla="*/ 0 h 105117"/>
              <a:gd name="connsiteX6" fmla="*/ 74689 w 74688"/>
              <a:gd name="connsiteY6" fmla="*/ 0 h 105117"/>
              <a:gd name="connsiteX7" fmla="*/ 74689 w 74688"/>
              <a:gd name="connsiteY7" fmla="*/ 103734 h 105117"/>
              <a:gd name="connsiteX8" fmla="*/ 55325 w 74688"/>
              <a:gd name="connsiteY8" fmla="*/ 103734 h 105117"/>
              <a:gd name="connsiteX9" fmla="*/ 55325 w 74688"/>
              <a:gd name="connsiteY9" fmla="*/ 95896 h 105117"/>
              <a:gd name="connsiteX10" fmla="*/ 19825 w 74688"/>
              <a:gd name="connsiteY10" fmla="*/ 69271 h 105117"/>
              <a:gd name="connsiteX11" fmla="*/ 37344 w 74688"/>
              <a:gd name="connsiteY11" fmla="*/ 87367 h 105117"/>
              <a:gd name="connsiteX12" fmla="*/ 55325 w 74688"/>
              <a:gd name="connsiteY12" fmla="*/ 69271 h 105117"/>
              <a:gd name="connsiteX13" fmla="*/ 37344 w 74688"/>
              <a:gd name="connsiteY13" fmla="*/ 50599 h 105117"/>
              <a:gd name="connsiteX14" fmla="*/ 19825 w 74688"/>
              <a:gd name="connsiteY14" fmla="*/ 69271 h 10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688" h="105117">
                <a:moveTo>
                  <a:pt x="55325" y="95896"/>
                </a:moveTo>
                <a:cubicBezTo>
                  <a:pt x="50254" y="101659"/>
                  <a:pt x="43107" y="105118"/>
                  <a:pt x="34693" y="105118"/>
                </a:cubicBezTo>
                <a:cubicBezTo>
                  <a:pt x="14408" y="105118"/>
                  <a:pt x="0" y="89903"/>
                  <a:pt x="0" y="69156"/>
                </a:cubicBezTo>
                <a:cubicBezTo>
                  <a:pt x="0" y="48409"/>
                  <a:pt x="14408" y="32618"/>
                  <a:pt x="34693" y="32618"/>
                </a:cubicBezTo>
                <a:cubicBezTo>
                  <a:pt x="43107" y="32618"/>
                  <a:pt x="50138" y="36076"/>
                  <a:pt x="55325" y="42070"/>
                </a:cubicBezTo>
                <a:lnTo>
                  <a:pt x="55325" y="0"/>
                </a:lnTo>
                <a:lnTo>
                  <a:pt x="74689" y="0"/>
                </a:lnTo>
                <a:lnTo>
                  <a:pt x="74689" y="103734"/>
                </a:lnTo>
                <a:lnTo>
                  <a:pt x="55325" y="103734"/>
                </a:lnTo>
                <a:lnTo>
                  <a:pt x="55325" y="95896"/>
                </a:lnTo>
                <a:close/>
                <a:moveTo>
                  <a:pt x="19825" y="69271"/>
                </a:moveTo>
                <a:cubicBezTo>
                  <a:pt x="19825" y="79760"/>
                  <a:pt x="27317" y="87367"/>
                  <a:pt x="37344" y="87367"/>
                </a:cubicBezTo>
                <a:cubicBezTo>
                  <a:pt x="47372" y="87367"/>
                  <a:pt x="55325" y="79875"/>
                  <a:pt x="55325" y="69271"/>
                </a:cubicBezTo>
                <a:cubicBezTo>
                  <a:pt x="55325" y="58667"/>
                  <a:pt x="47718" y="50599"/>
                  <a:pt x="37344" y="50599"/>
                </a:cubicBezTo>
                <a:cubicBezTo>
                  <a:pt x="26971" y="50599"/>
                  <a:pt x="19825" y="58436"/>
                  <a:pt x="19825" y="69271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92" name="Freeform: Shape 991">
            <a:extLst>
              <a:ext uri="{FF2B5EF4-FFF2-40B4-BE49-F238E27FC236}">
                <a16:creationId xmlns:a16="http://schemas.microsoft.com/office/drawing/2014/main" id="{9FC9519F-7C80-4C81-B4E2-2AA3FE23003F}"/>
              </a:ext>
            </a:extLst>
          </p:cNvPr>
          <p:cNvSpPr/>
          <p:nvPr/>
        </p:nvSpPr>
        <p:spPr>
          <a:xfrm>
            <a:off x="1141194" y="7563047"/>
            <a:ext cx="52674" cy="72268"/>
          </a:xfrm>
          <a:custGeom>
            <a:avLst/>
            <a:gdLst>
              <a:gd name="connsiteX0" fmla="*/ 24320 w 52674"/>
              <a:gd name="connsiteY0" fmla="*/ 58437 h 72268"/>
              <a:gd name="connsiteX1" fmla="*/ 33426 w 52674"/>
              <a:gd name="connsiteY1" fmla="*/ 52329 h 72268"/>
              <a:gd name="connsiteX2" fmla="*/ 28585 w 52674"/>
              <a:gd name="connsiteY2" fmla="*/ 46335 h 72268"/>
              <a:gd name="connsiteX3" fmla="*/ 15560 w 52674"/>
              <a:gd name="connsiteY3" fmla="*/ 40917 h 72268"/>
              <a:gd name="connsiteX4" fmla="*/ 115 w 52674"/>
              <a:gd name="connsiteY4" fmla="*/ 21324 h 72268"/>
              <a:gd name="connsiteX5" fmla="*/ 26510 w 52674"/>
              <a:gd name="connsiteY5" fmla="*/ 0 h 72268"/>
              <a:gd name="connsiteX6" fmla="*/ 48640 w 52674"/>
              <a:gd name="connsiteY6" fmla="*/ 5648 h 72268"/>
              <a:gd name="connsiteX7" fmla="*/ 48640 w 52674"/>
              <a:gd name="connsiteY7" fmla="*/ 23167 h 72268"/>
              <a:gd name="connsiteX8" fmla="*/ 27547 w 52674"/>
              <a:gd name="connsiteY8" fmla="*/ 13601 h 72268"/>
              <a:gd name="connsiteX9" fmla="*/ 19133 w 52674"/>
              <a:gd name="connsiteY9" fmla="*/ 19364 h 72268"/>
              <a:gd name="connsiteX10" fmla="*/ 24550 w 52674"/>
              <a:gd name="connsiteY10" fmla="*/ 25357 h 72268"/>
              <a:gd name="connsiteX11" fmla="*/ 38036 w 52674"/>
              <a:gd name="connsiteY11" fmla="*/ 31120 h 72268"/>
              <a:gd name="connsiteX12" fmla="*/ 52674 w 52674"/>
              <a:gd name="connsiteY12" fmla="*/ 49216 h 72268"/>
              <a:gd name="connsiteX13" fmla="*/ 23974 w 52674"/>
              <a:gd name="connsiteY13" fmla="*/ 72269 h 72268"/>
              <a:gd name="connsiteX14" fmla="*/ 0 w 52674"/>
              <a:gd name="connsiteY14" fmla="*/ 65583 h 72268"/>
              <a:gd name="connsiteX15" fmla="*/ 0 w 52674"/>
              <a:gd name="connsiteY15" fmla="*/ 47373 h 72268"/>
              <a:gd name="connsiteX16" fmla="*/ 24320 w 52674"/>
              <a:gd name="connsiteY16" fmla="*/ 58206 h 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674" h="72268">
                <a:moveTo>
                  <a:pt x="24320" y="58437"/>
                </a:moveTo>
                <a:cubicBezTo>
                  <a:pt x="29968" y="58437"/>
                  <a:pt x="33426" y="56132"/>
                  <a:pt x="33426" y="52329"/>
                </a:cubicBezTo>
                <a:cubicBezTo>
                  <a:pt x="33426" y="49793"/>
                  <a:pt x="32273" y="48064"/>
                  <a:pt x="28585" y="46335"/>
                </a:cubicBezTo>
                <a:lnTo>
                  <a:pt x="15560" y="40917"/>
                </a:lnTo>
                <a:cubicBezTo>
                  <a:pt x="6109" y="36884"/>
                  <a:pt x="115" y="31927"/>
                  <a:pt x="115" y="21324"/>
                </a:cubicBezTo>
                <a:cubicBezTo>
                  <a:pt x="115" y="8068"/>
                  <a:pt x="10604" y="0"/>
                  <a:pt x="26510" y="0"/>
                </a:cubicBezTo>
                <a:cubicBezTo>
                  <a:pt x="34809" y="0"/>
                  <a:pt x="42531" y="1960"/>
                  <a:pt x="48640" y="5648"/>
                </a:cubicBezTo>
                <a:lnTo>
                  <a:pt x="48640" y="23167"/>
                </a:lnTo>
                <a:cubicBezTo>
                  <a:pt x="41840" y="17174"/>
                  <a:pt x="33887" y="13601"/>
                  <a:pt x="27547" y="13601"/>
                </a:cubicBezTo>
                <a:cubicBezTo>
                  <a:pt x="22245" y="13601"/>
                  <a:pt x="19133" y="15791"/>
                  <a:pt x="19133" y="19364"/>
                </a:cubicBezTo>
                <a:cubicBezTo>
                  <a:pt x="19133" y="22245"/>
                  <a:pt x="20516" y="23744"/>
                  <a:pt x="24550" y="25357"/>
                </a:cubicBezTo>
                <a:lnTo>
                  <a:pt x="38036" y="31120"/>
                </a:lnTo>
                <a:cubicBezTo>
                  <a:pt x="47948" y="35385"/>
                  <a:pt x="52674" y="40687"/>
                  <a:pt x="52674" y="49216"/>
                </a:cubicBezTo>
                <a:cubicBezTo>
                  <a:pt x="52674" y="63855"/>
                  <a:pt x="40341" y="72269"/>
                  <a:pt x="23974" y="72269"/>
                </a:cubicBezTo>
                <a:cubicBezTo>
                  <a:pt x="14869" y="72269"/>
                  <a:pt x="6224" y="69732"/>
                  <a:pt x="0" y="65583"/>
                </a:cubicBezTo>
                <a:lnTo>
                  <a:pt x="0" y="47373"/>
                </a:lnTo>
                <a:cubicBezTo>
                  <a:pt x="7607" y="54519"/>
                  <a:pt x="16367" y="58206"/>
                  <a:pt x="24320" y="58206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93" name="Freeform: Shape 992">
            <a:extLst>
              <a:ext uri="{FF2B5EF4-FFF2-40B4-BE49-F238E27FC236}">
                <a16:creationId xmlns:a16="http://schemas.microsoft.com/office/drawing/2014/main" id="{4357CB0E-7EFD-4EBF-9DB9-2808EB51A038}"/>
              </a:ext>
            </a:extLst>
          </p:cNvPr>
          <p:cNvSpPr/>
          <p:nvPr/>
        </p:nvSpPr>
        <p:spPr>
          <a:xfrm>
            <a:off x="1199055" y="7529045"/>
            <a:ext cx="54864" cy="40571"/>
          </a:xfrm>
          <a:custGeom>
            <a:avLst/>
            <a:gdLst>
              <a:gd name="connsiteX0" fmla="*/ 0 w 54864"/>
              <a:gd name="connsiteY0" fmla="*/ 40572 h 40571"/>
              <a:gd name="connsiteX1" fmla="*/ 10143 w 54864"/>
              <a:gd name="connsiteY1" fmla="*/ 21900 h 40571"/>
              <a:gd name="connsiteX2" fmla="*/ 2305 w 54864"/>
              <a:gd name="connsiteY2" fmla="*/ 11065 h 40571"/>
              <a:gd name="connsiteX3" fmla="*/ 14062 w 54864"/>
              <a:gd name="connsiteY3" fmla="*/ 0 h 40571"/>
              <a:gd name="connsiteX4" fmla="*/ 25703 w 54864"/>
              <a:gd name="connsiteY4" fmla="*/ 11641 h 40571"/>
              <a:gd name="connsiteX5" fmla="*/ 22361 w 54864"/>
              <a:gd name="connsiteY5" fmla="*/ 22131 h 40571"/>
              <a:gd name="connsiteX6" fmla="*/ 11987 w 54864"/>
              <a:gd name="connsiteY6" fmla="*/ 40572 h 40571"/>
              <a:gd name="connsiteX7" fmla="*/ 115 w 54864"/>
              <a:gd name="connsiteY7" fmla="*/ 40572 h 40571"/>
              <a:gd name="connsiteX8" fmla="*/ 29046 w 54864"/>
              <a:gd name="connsiteY8" fmla="*/ 40572 h 40571"/>
              <a:gd name="connsiteX9" fmla="*/ 39189 w 54864"/>
              <a:gd name="connsiteY9" fmla="*/ 21900 h 40571"/>
              <a:gd name="connsiteX10" fmla="*/ 31466 w 54864"/>
              <a:gd name="connsiteY10" fmla="*/ 11065 h 40571"/>
              <a:gd name="connsiteX11" fmla="*/ 43223 w 54864"/>
              <a:gd name="connsiteY11" fmla="*/ 0 h 40571"/>
              <a:gd name="connsiteX12" fmla="*/ 54864 w 54864"/>
              <a:gd name="connsiteY12" fmla="*/ 11641 h 40571"/>
              <a:gd name="connsiteX13" fmla="*/ 51521 w 54864"/>
              <a:gd name="connsiteY13" fmla="*/ 22131 h 40571"/>
              <a:gd name="connsiteX14" fmla="*/ 41033 w 54864"/>
              <a:gd name="connsiteY14" fmla="*/ 40572 h 40571"/>
              <a:gd name="connsiteX15" fmla="*/ 29161 w 54864"/>
              <a:gd name="connsiteY15" fmla="*/ 40572 h 4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864" h="40571">
                <a:moveTo>
                  <a:pt x="0" y="40572"/>
                </a:moveTo>
                <a:lnTo>
                  <a:pt x="10143" y="21900"/>
                </a:lnTo>
                <a:cubicBezTo>
                  <a:pt x="5533" y="19941"/>
                  <a:pt x="2305" y="16367"/>
                  <a:pt x="2305" y="11065"/>
                </a:cubicBezTo>
                <a:cubicBezTo>
                  <a:pt x="2305" y="4380"/>
                  <a:pt x="7261" y="0"/>
                  <a:pt x="14062" y="0"/>
                </a:cubicBezTo>
                <a:cubicBezTo>
                  <a:pt x="20862" y="0"/>
                  <a:pt x="25703" y="4841"/>
                  <a:pt x="25703" y="11641"/>
                </a:cubicBezTo>
                <a:cubicBezTo>
                  <a:pt x="25703" y="15330"/>
                  <a:pt x="24320" y="19018"/>
                  <a:pt x="22361" y="22131"/>
                </a:cubicBezTo>
                <a:lnTo>
                  <a:pt x="11987" y="40572"/>
                </a:lnTo>
                <a:lnTo>
                  <a:pt x="115" y="40572"/>
                </a:lnTo>
                <a:close/>
                <a:moveTo>
                  <a:pt x="29046" y="40572"/>
                </a:moveTo>
                <a:lnTo>
                  <a:pt x="39189" y="21900"/>
                </a:lnTo>
                <a:cubicBezTo>
                  <a:pt x="34578" y="19941"/>
                  <a:pt x="31466" y="16367"/>
                  <a:pt x="31466" y="11065"/>
                </a:cubicBezTo>
                <a:cubicBezTo>
                  <a:pt x="31466" y="4380"/>
                  <a:pt x="36422" y="0"/>
                  <a:pt x="43223" y="0"/>
                </a:cubicBezTo>
                <a:cubicBezTo>
                  <a:pt x="50023" y="0"/>
                  <a:pt x="54864" y="4841"/>
                  <a:pt x="54864" y="11641"/>
                </a:cubicBezTo>
                <a:cubicBezTo>
                  <a:pt x="54864" y="15330"/>
                  <a:pt x="53366" y="19018"/>
                  <a:pt x="51521" y="22131"/>
                </a:cubicBezTo>
                <a:lnTo>
                  <a:pt x="41033" y="40572"/>
                </a:lnTo>
                <a:lnTo>
                  <a:pt x="29161" y="4057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94" name="Freeform: Shape 993">
            <a:extLst>
              <a:ext uri="{FF2B5EF4-FFF2-40B4-BE49-F238E27FC236}">
                <a16:creationId xmlns:a16="http://schemas.microsoft.com/office/drawing/2014/main" id="{C485A7CD-A167-4606-A90E-3820A39242C1}"/>
              </a:ext>
            </a:extLst>
          </p:cNvPr>
          <p:cNvSpPr/>
          <p:nvPr/>
        </p:nvSpPr>
        <p:spPr>
          <a:xfrm>
            <a:off x="665398" y="7713462"/>
            <a:ext cx="6685" cy="77800"/>
          </a:xfrm>
          <a:custGeom>
            <a:avLst/>
            <a:gdLst>
              <a:gd name="connsiteX0" fmla="*/ 0 w 6685"/>
              <a:gd name="connsiteY0" fmla="*/ 0 h 77800"/>
              <a:gd name="connsiteX1" fmla="*/ 6685 w 6685"/>
              <a:gd name="connsiteY1" fmla="*/ 0 h 77800"/>
              <a:gd name="connsiteX2" fmla="*/ 6685 w 6685"/>
              <a:gd name="connsiteY2" fmla="*/ 77801 h 77800"/>
              <a:gd name="connsiteX3" fmla="*/ 0 w 6685"/>
              <a:gd name="connsiteY3" fmla="*/ 77801 h 77800"/>
              <a:gd name="connsiteX4" fmla="*/ 0 w 6685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5" h="77800">
                <a:moveTo>
                  <a:pt x="0" y="0"/>
                </a:moveTo>
                <a:lnTo>
                  <a:pt x="6685" y="0"/>
                </a:lnTo>
                <a:lnTo>
                  <a:pt x="668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95" name="Freeform: Shape 994">
            <a:extLst>
              <a:ext uri="{FF2B5EF4-FFF2-40B4-BE49-F238E27FC236}">
                <a16:creationId xmlns:a16="http://schemas.microsoft.com/office/drawing/2014/main" id="{BB294365-F5DF-4DCB-B728-A9608D7C603C}"/>
              </a:ext>
            </a:extLst>
          </p:cNvPr>
          <p:cNvSpPr/>
          <p:nvPr/>
        </p:nvSpPr>
        <p:spPr>
          <a:xfrm>
            <a:off x="689488" y="7723951"/>
            <a:ext cx="29506" cy="68349"/>
          </a:xfrm>
          <a:custGeom>
            <a:avLst/>
            <a:gdLst>
              <a:gd name="connsiteX0" fmla="*/ 16597 w 29506"/>
              <a:gd name="connsiteY0" fmla="*/ 68234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7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7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1"/>
                  <a:pt x="17289" y="62241"/>
                </a:cubicBezTo>
                <a:cubicBezTo>
                  <a:pt x="21208" y="62241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49"/>
                  <a:pt x="16597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96" name="Freeform: Shape 995">
            <a:extLst>
              <a:ext uri="{FF2B5EF4-FFF2-40B4-BE49-F238E27FC236}">
                <a16:creationId xmlns:a16="http://schemas.microsoft.com/office/drawing/2014/main" id="{995F9186-E8A3-413A-894A-140F59FAB85D}"/>
              </a:ext>
            </a:extLst>
          </p:cNvPr>
          <p:cNvSpPr/>
          <p:nvPr/>
        </p:nvSpPr>
        <p:spPr>
          <a:xfrm>
            <a:off x="723720" y="7712656"/>
            <a:ext cx="12909" cy="22821"/>
          </a:xfrm>
          <a:custGeom>
            <a:avLst/>
            <a:gdLst>
              <a:gd name="connsiteX0" fmla="*/ 0 w 12909"/>
              <a:gd name="connsiteY0" fmla="*/ 22821 h 22821"/>
              <a:gd name="connsiteX1" fmla="*/ 6685 w 12909"/>
              <a:gd name="connsiteY1" fmla="*/ 9451 h 22821"/>
              <a:gd name="connsiteX2" fmla="*/ 2882 w 12909"/>
              <a:gd name="connsiteY2" fmla="*/ 4725 h 22821"/>
              <a:gd name="connsiteX3" fmla="*/ 7838 w 12909"/>
              <a:gd name="connsiteY3" fmla="*/ 0 h 22821"/>
              <a:gd name="connsiteX4" fmla="*/ 12909 w 12909"/>
              <a:gd name="connsiteY4" fmla="*/ 4956 h 22821"/>
              <a:gd name="connsiteX5" fmla="*/ 11411 w 12909"/>
              <a:gd name="connsiteY5" fmla="*/ 9912 h 22821"/>
              <a:gd name="connsiteX6" fmla="*/ 4610 w 12909"/>
              <a:gd name="connsiteY6" fmla="*/ 22821 h 22821"/>
              <a:gd name="connsiteX7" fmla="*/ 0 w 12909"/>
              <a:gd name="connsiteY7" fmla="*/ 22821 h 2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09" h="22821">
                <a:moveTo>
                  <a:pt x="0" y="22821"/>
                </a:moveTo>
                <a:lnTo>
                  <a:pt x="6685" y="9451"/>
                </a:lnTo>
                <a:cubicBezTo>
                  <a:pt x="4495" y="8759"/>
                  <a:pt x="2882" y="7146"/>
                  <a:pt x="2882" y="4725"/>
                </a:cubicBezTo>
                <a:cubicBezTo>
                  <a:pt x="2882" y="1844"/>
                  <a:pt x="5071" y="0"/>
                  <a:pt x="7838" y="0"/>
                </a:cubicBezTo>
                <a:cubicBezTo>
                  <a:pt x="10834" y="0"/>
                  <a:pt x="12909" y="1959"/>
                  <a:pt x="12909" y="4956"/>
                </a:cubicBezTo>
                <a:cubicBezTo>
                  <a:pt x="12909" y="6569"/>
                  <a:pt x="12218" y="8298"/>
                  <a:pt x="11411" y="9912"/>
                </a:cubicBezTo>
                <a:lnTo>
                  <a:pt x="4610" y="22821"/>
                </a:lnTo>
                <a:lnTo>
                  <a:pt x="0" y="22821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97" name="Freeform: Shape 996">
            <a:extLst>
              <a:ext uri="{FF2B5EF4-FFF2-40B4-BE49-F238E27FC236}">
                <a16:creationId xmlns:a16="http://schemas.microsoft.com/office/drawing/2014/main" id="{7F10F46C-EE7D-4616-8DC5-24E05F8B7C4E}"/>
              </a:ext>
            </a:extLst>
          </p:cNvPr>
          <p:cNvSpPr/>
          <p:nvPr/>
        </p:nvSpPr>
        <p:spPr>
          <a:xfrm>
            <a:off x="742853" y="7739627"/>
            <a:ext cx="35846" cy="52558"/>
          </a:xfrm>
          <a:custGeom>
            <a:avLst/>
            <a:gdLst>
              <a:gd name="connsiteX0" fmla="*/ 17520 w 35846"/>
              <a:gd name="connsiteY0" fmla="*/ 47257 h 52558"/>
              <a:gd name="connsiteX1" fmla="*/ 29507 w 35846"/>
              <a:gd name="connsiteY1" fmla="*/ 38613 h 52558"/>
              <a:gd name="connsiteX2" fmla="*/ 23398 w 35846"/>
              <a:gd name="connsiteY2" fmla="*/ 31120 h 52558"/>
              <a:gd name="connsiteX3" fmla="*/ 10373 w 35846"/>
              <a:gd name="connsiteY3" fmla="*/ 26049 h 52558"/>
              <a:gd name="connsiteX4" fmla="*/ 1037 w 35846"/>
              <a:gd name="connsiteY4" fmla="*/ 13947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6 w 35846"/>
              <a:gd name="connsiteY8" fmla="*/ 5302 h 52558"/>
              <a:gd name="connsiteX9" fmla="*/ 7492 w 35846"/>
              <a:gd name="connsiteY9" fmla="*/ 13255 h 52558"/>
              <a:gd name="connsiteX10" fmla="*/ 13486 w 35846"/>
              <a:gd name="connsiteY10" fmla="*/ 20517 h 52558"/>
              <a:gd name="connsiteX11" fmla="*/ 26510 w 35846"/>
              <a:gd name="connsiteY11" fmla="*/ 25588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2 h 52558"/>
              <a:gd name="connsiteX15" fmla="*/ 0 w 35846"/>
              <a:gd name="connsiteY15" fmla="*/ 40110 h 52558"/>
              <a:gd name="connsiteX16" fmla="*/ 17520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20" y="47257"/>
                </a:moveTo>
                <a:cubicBezTo>
                  <a:pt x="24320" y="47257"/>
                  <a:pt x="29507" y="44260"/>
                  <a:pt x="29507" y="38613"/>
                </a:cubicBezTo>
                <a:cubicBezTo>
                  <a:pt x="29507" y="35385"/>
                  <a:pt x="27778" y="32850"/>
                  <a:pt x="23398" y="31120"/>
                </a:cubicBezTo>
                <a:lnTo>
                  <a:pt x="10373" y="26049"/>
                </a:lnTo>
                <a:cubicBezTo>
                  <a:pt x="4265" y="23514"/>
                  <a:pt x="1037" y="20055"/>
                  <a:pt x="1037" y="13947"/>
                </a:cubicBezTo>
                <a:cubicBezTo>
                  <a:pt x="1037" y="5302"/>
                  <a:pt x="8184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8"/>
                  <a:pt x="23628" y="5302"/>
                  <a:pt x="18326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6" y="20517"/>
                </a:cubicBezTo>
                <a:lnTo>
                  <a:pt x="26510" y="25588"/>
                </a:lnTo>
                <a:cubicBezTo>
                  <a:pt x="32965" y="28239"/>
                  <a:pt x="35846" y="32158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98" name="Freeform: Shape 997">
            <a:extLst>
              <a:ext uri="{FF2B5EF4-FFF2-40B4-BE49-F238E27FC236}">
                <a16:creationId xmlns:a16="http://schemas.microsoft.com/office/drawing/2014/main" id="{E36407F0-6D4D-4552-AF09-A342A11109A2}"/>
              </a:ext>
            </a:extLst>
          </p:cNvPr>
          <p:cNvSpPr/>
          <p:nvPr/>
        </p:nvSpPr>
        <p:spPr>
          <a:xfrm>
            <a:off x="816735" y="7713578"/>
            <a:ext cx="52097" cy="78723"/>
          </a:xfrm>
          <a:custGeom>
            <a:avLst/>
            <a:gdLst>
              <a:gd name="connsiteX0" fmla="*/ 26625 w 52097"/>
              <a:gd name="connsiteY0" fmla="*/ 78608 h 78723"/>
              <a:gd name="connsiteX1" fmla="*/ 6455 w 52097"/>
              <a:gd name="connsiteY1" fmla="*/ 65929 h 78723"/>
              <a:gd name="connsiteX2" fmla="*/ 6455 w 52097"/>
              <a:gd name="connsiteY2" fmla="*/ 77801 h 78723"/>
              <a:gd name="connsiteX3" fmla="*/ 0 w 52097"/>
              <a:gd name="connsiteY3" fmla="*/ 77801 h 78723"/>
              <a:gd name="connsiteX4" fmla="*/ 0 w 52097"/>
              <a:gd name="connsiteY4" fmla="*/ 0 h 78723"/>
              <a:gd name="connsiteX5" fmla="*/ 6455 w 52097"/>
              <a:gd name="connsiteY5" fmla="*/ 0 h 78723"/>
              <a:gd name="connsiteX6" fmla="*/ 6455 w 52097"/>
              <a:gd name="connsiteY6" fmla="*/ 38843 h 78723"/>
              <a:gd name="connsiteX7" fmla="*/ 26625 w 52097"/>
              <a:gd name="connsiteY7" fmla="*/ 26164 h 78723"/>
              <a:gd name="connsiteX8" fmla="*/ 52098 w 52097"/>
              <a:gd name="connsiteY8" fmla="*/ 52329 h 78723"/>
              <a:gd name="connsiteX9" fmla="*/ 26625 w 52097"/>
              <a:gd name="connsiteY9" fmla="*/ 78723 h 78723"/>
              <a:gd name="connsiteX10" fmla="*/ 45413 w 52097"/>
              <a:gd name="connsiteY10" fmla="*/ 52329 h 78723"/>
              <a:gd name="connsiteX11" fmla="*/ 26049 w 52097"/>
              <a:gd name="connsiteY11" fmla="*/ 32158 h 78723"/>
              <a:gd name="connsiteX12" fmla="*/ 6455 w 52097"/>
              <a:gd name="connsiteY12" fmla="*/ 52329 h 78723"/>
              <a:gd name="connsiteX13" fmla="*/ 26049 w 52097"/>
              <a:gd name="connsiteY13" fmla="*/ 72615 h 78723"/>
              <a:gd name="connsiteX14" fmla="*/ 45413 w 52097"/>
              <a:gd name="connsiteY14" fmla="*/ 52329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26625" y="78608"/>
                </a:moveTo>
                <a:cubicBezTo>
                  <a:pt x="17289" y="78608"/>
                  <a:pt x="9912" y="73652"/>
                  <a:pt x="6455" y="65929"/>
                </a:cubicBez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843"/>
                </a:lnTo>
                <a:cubicBezTo>
                  <a:pt x="10028" y="31120"/>
                  <a:pt x="17404" y="26164"/>
                  <a:pt x="26625" y="26164"/>
                </a:cubicBezTo>
                <a:cubicBezTo>
                  <a:pt x="41494" y="26164"/>
                  <a:pt x="52098" y="37114"/>
                  <a:pt x="52098" y="52329"/>
                </a:cubicBezTo>
                <a:cubicBezTo>
                  <a:pt x="52098" y="67543"/>
                  <a:pt x="41494" y="78723"/>
                  <a:pt x="26625" y="78723"/>
                </a:cubicBezTo>
                <a:close/>
                <a:moveTo>
                  <a:pt x="45413" y="52329"/>
                </a:moveTo>
                <a:cubicBezTo>
                  <a:pt x="45413" y="40687"/>
                  <a:pt x="37460" y="32158"/>
                  <a:pt x="26049" y="32158"/>
                </a:cubicBezTo>
                <a:cubicBezTo>
                  <a:pt x="14638" y="32158"/>
                  <a:pt x="6455" y="40687"/>
                  <a:pt x="6455" y="52329"/>
                </a:cubicBezTo>
                <a:cubicBezTo>
                  <a:pt x="6455" y="63970"/>
                  <a:pt x="14638" y="72615"/>
                  <a:pt x="26049" y="72615"/>
                </a:cubicBezTo>
                <a:cubicBezTo>
                  <a:pt x="37460" y="72615"/>
                  <a:pt x="45413" y="64085"/>
                  <a:pt x="45413" y="5232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99" name="Freeform: Shape 998">
            <a:extLst>
              <a:ext uri="{FF2B5EF4-FFF2-40B4-BE49-F238E27FC236}">
                <a16:creationId xmlns:a16="http://schemas.microsoft.com/office/drawing/2014/main" id="{CE0157C8-6557-4472-829C-4F421DB4CD45}"/>
              </a:ext>
            </a:extLst>
          </p:cNvPr>
          <p:cNvSpPr/>
          <p:nvPr/>
        </p:nvSpPr>
        <p:spPr>
          <a:xfrm>
            <a:off x="878976" y="7739742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00" name="Freeform: Shape 999">
            <a:extLst>
              <a:ext uri="{FF2B5EF4-FFF2-40B4-BE49-F238E27FC236}">
                <a16:creationId xmlns:a16="http://schemas.microsoft.com/office/drawing/2014/main" id="{2553B3AF-106E-43FE-B007-79B98690BE28}"/>
              </a:ext>
            </a:extLst>
          </p:cNvPr>
          <p:cNvSpPr/>
          <p:nvPr/>
        </p:nvSpPr>
        <p:spPr>
          <a:xfrm>
            <a:off x="938335" y="7739627"/>
            <a:ext cx="35845" cy="52558"/>
          </a:xfrm>
          <a:custGeom>
            <a:avLst/>
            <a:gdLst>
              <a:gd name="connsiteX0" fmla="*/ 17520 w 35845"/>
              <a:gd name="connsiteY0" fmla="*/ 47257 h 52558"/>
              <a:gd name="connsiteX1" fmla="*/ 29507 w 35845"/>
              <a:gd name="connsiteY1" fmla="*/ 38613 h 52558"/>
              <a:gd name="connsiteX2" fmla="*/ 23398 w 35845"/>
              <a:gd name="connsiteY2" fmla="*/ 31120 h 52558"/>
              <a:gd name="connsiteX3" fmla="*/ 10373 w 35845"/>
              <a:gd name="connsiteY3" fmla="*/ 26049 h 52558"/>
              <a:gd name="connsiteX4" fmla="*/ 1037 w 35845"/>
              <a:gd name="connsiteY4" fmla="*/ 13947 h 52558"/>
              <a:gd name="connsiteX5" fmla="*/ 18211 w 35845"/>
              <a:gd name="connsiteY5" fmla="*/ 0 h 52558"/>
              <a:gd name="connsiteX6" fmla="*/ 33656 w 35845"/>
              <a:gd name="connsiteY6" fmla="*/ 4841 h 52558"/>
              <a:gd name="connsiteX7" fmla="*/ 33656 w 35845"/>
              <a:gd name="connsiteY7" fmla="*/ 11641 h 52558"/>
              <a:gd name="connsiteX8" fmla="*/ 18326 w 35845"/>
              <a:gd name="connsiteY8" fmla="*/ 5302 h 52558"/>
              <a:gd name="connsiteX9" fmla="*/ 7492 w 35845"/>
              <a:gd name="connsiteY9" fmla="*/ 13255 h 52558"/>
              <a:gd name="connsiteX10" fmla="*/ 13485 w 35845"/>
              <a:gd name="connsiteY10" fmla="*/ 20517 h 52558"/>
              <a:gd name="connsiteX11" fmla="*/ 26510 w 35845"/>
              <a:gd name="connsiteY11" fmla="*/ 25588 h 52558"/>
              <a:gd name="connsiteX12" fmla="*/ 35846 w 35845"/>
              <a:gd name="connsiteY12" fmla="*/ 37460 h 52558"/>
              <a:gd name="connsiteX13" fmla="*/ 17404 w 35845"/>
              <a:gd name="connsiteY13" fmla="*/ 52559 h 52558"/>
              <a:gd name="connsiteX14" fmla="*/ 0 w 35845"/>
              <a:gd name="connsiteY14" fmla="*/ 47142 h 52558"/>
              <a:gd name="connsiteX15" fmla="*/ 0 w 35845"/>
              <a:gd name="connsiteY15" fmla="*/ 40110 h 52558"/>
              <a:gd name="connsiteX16" fmla="*/ 17520 w 35845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5" h="52558">
                <a:moveTo>
                  <a:pt x="17520" y="47257"/>
                </a:moveTo>
                <a:cubicBezTo>
                  <a:pt x="24320" y="47257"/>
                  <a:pt x="29507" y="44260"/>
                  <a:pt x="29507" y="38613"/>
                </a:cubicBezTo>
                <a:cubicBezTo>
                  <a:pt x="29507" y="35385"/>
                  <a:pt x="27778" y="32850"/>
                  <a:pt x="23398" y="31120"/>
                </a:cubicBezTo>
                <a:lnTo>
                  <a:pt x="10373" y="26049"/>
                </a:lnTo>
                <a:cubicBezTo>
                  <a:pt x="4265" y="23514"/>
                  <a:pt x="1037" y="20055"/>
                  <a:pt x="1037" y="13947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8"/>
                  <a:pt x="23628" y="5302"/>
                  <a:pt x="18326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5" y="20517"/>
                </a:cubicBezTo>
                <a:lnTo>
                  <a:pt x="26510" y="25588"/>
                </a:lnTo>
                <a:cubicBezTo>
                  <a:pt x="32964" y="28239"/>
                  <a:pt x="35846" y="32158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01" name="Freeform: Shape 1000">
            <a:extLst>
              <a:ext uri="{FF2B5EF4-FFF2-40B4-BE49-F238E27FC236}">
                <a16:creationId xmlns:a16="http://schemas.microsoft.com/office/drawing/2014/main" id="{AEE7544A-BE2F-4881-B876-3B68E7A1C63B}"/>
              </a:ext>
            </a:extLst>
          </p:cNvPr>
          <p:cNvSpPr/>
          <p:nvPr/>
        </p:nvSpPr>
        <p:spPr>
          <a:xfrm>
            <a:off x="986745" y="7723951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1"/>
                  <a:pt x="17289" y="62241"/>
                </a:cubicBezTo>
                <a:cubicBezTo>
                  <a:pt x="21208" y="62241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02" name="Freeform: Shape 1001">
            <a:extLst>
              <a:ext uri="{FF2B5EF4-FFF2-40B4-BE49-F238E27FC236}">
                <a16:creationId xmlns:a16="http://schemas.microsoft.com/office/drawing/2014/main" id="{341A70FB-9F46-4303-AD9A-5CB1DF1AF135}"/>
              </a:ext>
            </a:extLst>
          </p:cNvPr>
          <p:cNvSpPr/>
          <p:nvPr/>
        </p:nvSpPr>
        <p:spPr>
          <a:xfrm>
            <a:off x="1050599" y="7723951"/>
            <a:ext cx="29506" cy="68349"/>
          </a:xfrm>
          <a:custGeom>
            <a:avLst/>
            <a:gdLst>
              <a:gd name="connsiteX0" fmla="*/ 16597 w 29506"/>
              <a:gd name="connsiteY0" fmla="*/ 68234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7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7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1"/>
                  <a:pt x="17289" y="62241"/>
                </a:cubicBezTo>
                <a:cubicBezTo>
                  <a:pt x="21208" y="62241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49"/>
                  <a:pt x="16597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03" name="Freeform: Shape 1002">
            <a:extLst>
              <a:ext uri="{FF2B5EF4-FFF2-40B4-BE49-F238E27FC236}">
                <a16:creationId xmlns:a16="http://schemas.microsoft.com/office/drawing/2014/main" id="{D576ECE3-9E24-48E0-811F-C94618E74E42}"/>
              </a:ext>
            </a:extLst>
          </p:cNvPr>
          <p:cNvSpPr/>
          <p:nvPr/>
        </p:nvSpPr>
        <p:spPr>
          <a:xfrm>
            <a:off x="1086906" y="7739627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3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80 h 52558"/>
              <a:gd name="connsiteX7" fmla="*/ 26279 w 52443"/>
              <a:gd name="connsiteY7" fmla="*/ 46566 h 52558"/>
              <a:gd name="connsiteX8" fmla="*/ 45758 w 52443"/>
              <a:gd name="connsiteY8" fmla="*/ 26280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3" y="10950"/>
                  <a:pt x="52443" y="26164"/>
                </a:cubicBezTo>
                <a:cubicBezTo>
                  <a:pt x="52443" y="41379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80"/>
                </a:cubicBezTo>
                <a:cubicBezTo>
                  <a:pt x="6685" y="37921"/>
                  <a:pt x="14753" y="46566"/>
                  <a:pt x="26279" y="46566"/>
                </a:cubicBezTo>
                <a:cubicBezTo>
                  <a:pt x="37805" y="46566"/>
                  <a:pt x="45758" y="38036"/>
                  <a:pt x="45758" y="26280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04" name="Freeform: Shape 1003">
            <a:extLst>
              <a:ext uri="{FF2B5EF4-FFF2-40B4-BE49-F238E27FC236}">
                <a16:creationId xmlns:a16="http://schemas.microsoft.com/office/drawing/2014/main" id="{F9DFD0D2-8B54-4EDF-988D-E3E962C66C54}"/>
              </a:ext>
            </a:extLst>
          </p:cNvPr>
          <p:cNvSpPr/>
          <p:nvPr/>
        </p:nvSpPr>
        <p:spPr>
          <a:xfrm>
            <a:off x="1174043" y="7739627"/>
            <a:ext cx="52097" cy="52558"/>
          </a:xfrm>
          <a:custGeom>
            <a:avLst/>
            <a:gdLst>
              <a:gd name="connsiteX0" fmla="*/ 45643 w 52097"/>
              <a:gd name="connsiteY0" fmla="*/ 39996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5 h 52558"/>
              <a:gd name="connsiteX11" fmla="*/ 26049 w 52097"/>
              <a:gd name="connsiteY11" fmla="*/ 46566 h 52558"/>
              <a:gd name="connsiteX12" fmla="*/ 45643 w 52097"/>
              <a:gd name="connsiteY12" fmla="*/ 26395 h 52558"/>
              <a:gd name="connsiteX13" fmla="*/ 26049 w 52097"/>
              <a:gd name="connsiteY13" fmla="*/ 6109 h 52558"/>
              <a:gd name="connsiteX14" fmla="*/ 6685 w 52097"/>
              <a:gd name="connsiteY14" fmla="*/ 2639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6"/>
                </a:moveTo>
                <a:cubicBezTo>
                  <a:pt x="42070" y="47718"/>
                  <a:pt x="34693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6"/>
                  <a:pt x="26049" y="46566"/>
                </a:cubicBezTo>
                <a:cubicBezTo>
                  <a:pt x="37460" y="46566"/>
                  <a:pt x="45643" y="38036"/>
                  <a:pt x="45643" y="26395"/>
                </a:cubicBezTo>
                <a:cubicBezTo>
                  <a:pt x="45643" y="14754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05" name="Freeform: Shape 1004">
            <a:extLst>
              <a:ext uri="{FF2B5EF4-FFF2-40B4-BE49-F238E27FC236}">
                <a16:creationId xmlns:a16="http://schemas.microsoft.com/office/drawing/2014/main" id="{E352EF47-8652-4434-8398-09B7DFFD07F8}"/>
              </a:ext>
            </a:extLst>
          </p:cNvPr>
          <p:cNvSpPr/>
          <p:nvPr/>
        </p:nvSpPr>
        <p:spPr>
          <a:xfrm>
            <a:off x="1236399" y="7740433"/>
            <a:ext cx="50945" cy="52443"/>
          </a:xfrm>
          <a:custGeom>
            <a:avLst/>
            <a:gdLst>
              <a:gd name="connsiteX0" fmla="*/ 25473 w 50945"/>
              <a:gd name="connsiteY0" fmla="*/ 52443 h 52443"/>
              <a:gd name="connsiteX1" fmla="*/ 0 w 50945"/>
              <a:gd name="connsiteY1" fmla="*/ 0 h 52443"/>
              <a:gd name="connsiteX2" fmla="*/ 7492 w 50945"/>
              <a:gd name="connsiteY2" fmla="*/ 0 h 52443"/>
              <a:gd name="connsiteX3" fmla="*/ 25818 w 50945"/>
              <a:gd name="connsiteY3" fmla="*/ 38843 h 52443"/>
              <a:gd name="connsiteX4" fmla="*/ 44030 w 50945"/>
              <a:gd name="connsiteY4" fmla="*/ 0 h 52443"/>
              <a:gd name="connsiteX5" fmla="*/ 50945 w 50945"/>
              <a:gd name="connsiteY5" fmla="*/ 0 h 52443"/>
              <a:gd name="connsiteX6" fmla="*/ 25473 w 50945"/>
              <a:gd name="connsiteY6" fmla="*/ 52443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45" h="52443">
                <a:moveTo>
                  <a:pt x="25473" y="52443"/>
                </a:moveTo>
                <a:lnTo>
                  <a:pt x="0" y="0"/>
                </a:lnTo>
                <a:lnTo>
                  <a:pt x="7492" y="0"/>
                </a:lnTo>
                <a:lnTo>
                  <a:pt x="25818" y="38843"/>
                </a:lnTo>
                <a:lnTo>
                  <a:pt x="44030" y="0"/>
                </a:lnTo>
                <a:lnTo>
                  <a:pt x="50945" y="0"/>
                </a:lnTo>
                <a:lnTo>
                  <a:pt x="25473" y="52443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06" name="Freeform: Shape 1005">
            <a:extLst>
              <a:ext uri="{FF2B5EF4-FFF2-40B4-BE49-F238E27FC236}">
                <a16:creationId xmlns:a16="http://schemas.microsoft.com/office/drawing/2014/main" id="{10B4AD0B-5554-4805-BC78-636801134710}"/>
              </a:ext>
            </a:extLst>
          </p:cNvPr>
          <p:cNvSpPr/>
          <p:nvPr/>
        </p:nvSpPr>
        <p:spPr>
          <a:xfrm>
            <a:off x="1293799" y="7739627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80 h 52558"/>
              <a:gd name="connsiteX7" fmla="*/ 26279 w 52443"/>
              <a:gd name="connsiteY7" fmla="*/ 46566 h 52558"/>
              <a:gd name="connsiteX8" fmla="*/ 45758 w 52443"/>
              <a:gd name="connsiteY8" fmla="*/ 26280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9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80"/>
                </a:cubicBezTo>
                <a:cubicBezTo>
                  <a:pt x="6685" y="37921"/>
                  <a:pt x="14753" y="46566"/>
                  <a:pt x="26279" y="46566"/>
                </a:cubicBezTo>
                <a:cubicBezTo>
                  <a:pt x="37805" y="46566"/>
                  <a:pt x="45758" y="38036"/>
                  <a:pt x="45758" y="26280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07" name="Freeform: Shape 1006">
            <a:extLst>
              <a:ext uri="{FF2B5EF4-FFF2-40B4-BE49-F238E27FC236}">
                <a16:creationId xmlns:a16="http://schemas.microsoft.com/office/drawing/2014/main" id="{6CCFEC5D-7EAD-4CFA-9C76-A526D5F43376}"/>
              </a:ext>
            </a:extLst>
          </p:cNvPr>
          <p:cNvSpPr/>
          <p:nvPr/>
        </p:nvSpPr>
        <p:spPr>
          <a:xfrm>
            <a:off x="1358806" y="7720609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0 h 70654"/>
              <a:gd name="connsiteX7" fmla="*/ 1498 w 12332"/>
              <a:gd name="connsiteY7" fmla="*/ 19824 h 70654"/>
              <a:gd name="connsiteX8" fmla="*/ 8068 w 12332"/>
              <a:gd name="connsiteY8" fmla="*/ 19824 h 70654"/>
              <a:gd name="connsiteX9" fmla="*/ 8068 w 12332"/>
              <a:gd name="connsiteY9" fmla="*/ 70654 h 70654"/>
              <a:gd name="connsiteX10" fmla="*/ 1498 w 12332"/>
              <a:gd name="connsiteY10" fmla="*/ 70654 h 70654"/>
              <a:gd name="connsiteX11" fmla="*/ 1498 w 12332"/>
              <a:gd name="connsiteY11" fmla="*/ 19824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3" y="0"/>
                  <a:pt x="6455" y="345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3" y="9105"/>
                  <a:pt x="4380" y="9105"/>
                </a:cubicBezTo>
                <a:cubicBezTo>
                  <a:pt x="1844" y="9105"/>
                  <a:pt x="0" y="7031"/>
                  <a:pt x="0" y="4610"/>
                </a:cubicBezTo>
                <a:close/>
                <a:moveTo>
                  <a:pt x="1498" y="19824"/>
                </a:moveTo>
                <a:lnTo>
                  <a:pt x="8068" y="19824"/>
                </a:lnTo>
                <a:lnTo>
                  <a:pt x="8068" y="70654"/>
                </a:lnTo>
                <a:lnTo>
                  <a:pt x="1498" y="70654"/>
                </a:lnTo>
                <a:lnTo>
                  <a:pt x="1498" y="1982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08" name="Freeform: Shape 1007">
            <a:extLst>
              <a:ext uri="{FF2B5EF4-FFF2-40B4-BE49-F238E27FC236}">
                <a16:creationId xmlns:a16="http://schemas.microsoft.com/office/drawing/2014/main" id="{1406C3DD-6AD5-47F8-A5EB-7AF61119016A}"/>
              </a:ext>
            </a:extLst>
          </p:cNvPr>
          <p:cNvSpPr/>
          <p:nvPr/>
        </p:nvSpPr>
        <p:spPr>
          <a:xfrm>
            <a:off x="1381051" y="7713462"/>
            <a:ext cx="52097" cy="78723"/>
          </a:xfrm>
          <a:custGeom>
            <a:avLst/>
            <a:gdLst>
              <a:gd name="connsiteX0" fmla="*/ 45643 w 52097"/>
              <a:gd name="connsiteY0" fmla="*/ 66160 h 78723"/>
              <a:gd name="connsiteX1" fmla="*/ 25473 w 52097"/>
              <a:gd name="connsiteY1" fmla="*/ 78723 h 78723"/>
              <a:gd name="connsiteX2" fmla="*/ 0 w 52097"/>
              <a:gd name="connsiteY2" fmla="*/ 52674 h 78723"/>
              <a:gd name="connsiteX3" fmla="*/ 25473 w 52097"/>
              <a:gd name="connsiteY3" fmla="*/ 26164 h 78723"/>
              <a:gd name="connsiteX4" fmla="*/ 45643 w 52097"/>
              <a:gd name="connsiteY4" fmla="*/ 38843 h 78723"/>
              <a:gd name="connsiteX5" fmla="*/ 45643 w 52097"/>
              <a:gd name="connsiteY5" fmla="*/ 0 h 78723"/>
              <a:gd name="connsiteX6" fmla="*/ 52098 w 52097"/>
              <a:gd name="connsiteY6" fmla="*/ 0 h 78723"/>
              <a:gd name="connsiteX7" fmla="*/ 52098 w 52097"/>
              <a:gd name="connsiteY7" fmla="*/ 77801 h 78723"/>
              <a:gd name="connsiteX8" fmla="*/ 45643 w 52097"/>
              <a:gd name="connsiteY8" fmla="*/ 77801 h 78723"/>
              <a:gd name="connsiteX9" fmla="*/ 45643 w 52097"/>
              <a:gd name="connsiteY9" fmla="*/ 66045 h 78723"/>
              <a:gd name="connsiteX10" fmla="*/ 6685 w 52097"/>
              <a:gd name="connsiteY10" fmla="*/ 52559 h 78723"/>
              <a:gd name="connsiteX11" fmla="*/ 26049 w 52097"/>
              <a:gd name="connsiteY11" fmla="*/ 72730 h 78723"/>
              <a:gd name="connsiteX12" fmla="*/ 45643 w 52097"/>
              <a:gd name="connsiteY12" fmla="*/ 52559 h 78723"/>
              <a:gd name="connsiteX13" fmla="*/ 26049 w 52097"/>
              <a:gd name="connsiteY13" fmla="*/ 32274 h 78723"/>
              <a:gd name="connsiteX14" fmla="*/ 6685 w 52097"/>
              <a:gd name="connsiteY14" fmla="*/ 52559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45643" y="66160"/>
                </a:moveTo>
                <a:cubicBezTo>
                  <a:pt x="42070" y="73767"/>
                  <a:pt x="34693" y="78723"/>
                  <a:pt x="25473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3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5"/>
                </a:lnTo>
                <a:close/>
                <a:moveTo>
                  <a:pt x="6685" y="52559"/>
                </a:moveTo>
                <a:cubicBezTo>
                  <a:pt x="6685" y="64200"/>
                  <a:pt x="14638" y="72730"/>
                  <a:pt x="26049" y="72730"/>
                </a:cubicBezTo>
                <a:cubicBezTo>
                  <a:pt x="37460" y="72730"/>
                  <a:pt x="45643" y="64200"/>
                  <a:pt x="45643" y="52559"/>
                </a:cubicBezTo>
                <a:cubicBezTo>
                  <a:pt x="45643" y="40918"/>
                  <a:pt x="37460" y="32274"/>
                  <a:pt x="26049" y="32274"/>
                </a:cubicBezTo>
                <a:cubicBezTo>
                  <a:pt x="14638" y="32274"/>
                  <a:pt x="6685" y="40803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09" name="Freeform: Shape 1008">
            <a:extLst>
              <a:ext uri="{FF2B5EF4-FFF2-40B4-BE49-F238E27FC236}">
                <a16:creationId xmlns:a16="http://schemas.microsoft.com/office/drawing/2014/main" id="{38B3277B-0C27-4E38-826F-31ECB28D20F0}"/>
              </a:ext>
            </a:extLst>
          </p:cNvPr>
          <p:cNvSpPr/>
          <p:nvPr/>
        </p:nvSpPr>
        <p:spPr>
          <a:xfrm>
            <a:off x="1471646" y="7739742"/>
            <a:ext cx="43683" cy="52558"/>
          </a:xfrm>
          <a:custGeom>
            <a:avLst/>
            <a:gdLst>
              <a:gd name="connsiteX0" fmla="*/ 26856 w 43683"/>
              <a:gd name="connsiteY0" fmla="*/ 46450 h 52558"/>
              <a:gd name="connsiteX1" fmla="*/ 43684 w 43683"/>
              <a:gd name="connsiteY1" fmla="*/ 40457 h 52558"/>
              <a:gd name="connsiteX2" fmla="*/ 43684 w 43683"/>
              <a:gd name="connsiteY2" fmla="*/ 47142 h 52558"/>
              <a:gd name="connsiteX3" fmla="*/ 26395 w 43683"/>
              <a:gd name="connsiteY3" fmla="*/ 52559 h 52558"/>
              <a:gd name="connsiteX4" fmla="*/ 0 w 43683"/>
              <a:gd name="connsiteY4" fmla="*/ 26280 h 52558"/>
              <a:gd name="connsiteX5" fmla="*/ 26279 w 43683"/>
              <a:gd name="connsiteY5" fmla="*/ 0 h 52558"/>
              <a:gd name="connsiteX6" fmla="*/ 43223 w 43683"/>
              <a:gd name="connsiteY6" fmla="*/ 5763 h 52558"/>
              <a:gd name="connsiteX7" fmla="*/ 43223 w 43683"/>
              <a:gd name="connsiteY7" fmla="*/ 12909 h 52558"/>
              <a:gd name="connsiteX8" fmla="*/ 26740 w 43683"/>
              <a:gd name="connsiteY8" fmla="*/ 6109 h 52558"/>
              <a:gd name="connsiteX9" fmla="*/ 6685 w 43683"/>
              <a:gd name="connsiteY9" fmla="*/ 26280 h 52558"/>
              <a:gd name="connsiteX10" fmla="*/ 26971 w 43683"/>
              <a:gd name="connsiteY10" fmla="*/ 4656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83" h="52558">
                <a:moveTo>
                  <a:pt x="26856" y="46450"/>
                </a:moveTo>
                <a:cubicBezTo>
                  <a:pt x="33310" y="46450"/>
                  <a:pt x="39073" y="44490"/>
                  <a:pt x="43684" y="40457"/>
                </a:cubicBezTo>
                <a:lnTo>
                  <a:pt x="43684" y="47142"/>
                </a:lnTo>
                <a:cubicBezTo>
                  <a:pt x="38727" y="50830"/>
                  <a:pt x="32734" y="52559"/>
                  <a:pt x="26395" y="52559"/>
                </a:cubicBezTo>
                <a:cubicBezTo>
                  <a:pt x="10834" y="52559"/>
                  <a:pt x="0" y="41609"/>
                  <a:pt x="0" y="26280"/>
                </a:cubicBezTo>
                <a:cubicBezTo>
                  <a:pt x="0" y="10950"/>
                  <a:pt x="10950" y="0"/>
                  <a:pt x="26279" y="0"/>
                </a:cubicBezTo>
                <a:cubicBezTo>
                  <a:pt x="32964" y="0"/>
                  <a:pt x="38727" y="1959"/>
                  <a:pt x="43223" y="5763"/>
                </a:cubicBezTo>
                <a:lnTo>
                  <a:pt x="43223" y="12909"/>
                </a:lnTo>
                <a:cubicBezTo>
                  <a:pt x="39189" y="8414"/>
                  <a:pt x="33310" y="6109"/>
                  <a:pt x="26740" y="6109"/>
                </a:cubicBezTo>
                <a:cubicBezTo>
                  <a:pt x="14984" y="6109"/>
                  <a:pt x="6685" y="14408"/>
                  <a:pt x="6685" y="26280"/>
                </a:cubicBezTo>
                <a:cubicBezTo>
                  <a:pt x="6685" y="38151"/>
                  <a:pt x="14984" y="46565"/>
                  <a:pt x="26971" y="4656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10" name="Freeform: Shape 1009">
            <a:extLst>
              <a:ext uri="{FF2B5EF4-FFF2-40B4-BE49-F238E27FC236}">
                <a16:creationId xmlns:a16="http://schemas.microsoft.com/office/drawing/2014/main" id="{54885B8F-4096-4EE4-A418-1C29A9F3D79E}"/>
              </a:ext>
            </a:extLst>
          </p:cNvPr>
          <p:cNvSpPr/>
          <p:nvPr/>
        </p:nvSpPr>
        <p:spPr>
          <a:xfrm>
            <a:off x="1525242" y="7739627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80 h 52558"/>
              <a:gd name="connsiteX7" fmla="*/ 26279 w 52443"/>
              <a:gd name="connsiteY7" fmla="*/ 46566 h 52558"/>
              <a:gd name="connsiteX8" fmla="*/ 45758 w 52443"/>
              <a:gd name="connsiteY8" fmla="*/ 26280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9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80"/>
                </a:cubicBezTo>
                <a:cubicBezTo>
                  <a:pt x="6685" y="37921"/>
                  <a:pt x="14753" y="46566"/>
                  <a:pt x="26279" y="46566"/>
                </a:cubicBezTo>
                <a:cubicBezTo>
                  <a:pt x="37805" y="46566"/>
                  <a:pt x="45758" y="38036"/>
                  <a:pt x="45758" y="26280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11" name="Freeform: Shape 1010">
            <a:extLst>
              <a:ext uri="{FF2B5EF4-FFF2-40B4-BE49-F238E27FC236}">
                <a16:creationId xmlns:a16="http://schemas.microsoft.com/office/drawing/2014/main" id="{5DCA1F57-572F-41B6-98E1-55E705941A68}"/>
              </a:ext>
            </a:extLst>
          </p:cNvPr>
          <p:cNvSpPr/>
          <p:nvPr/>
        </p:nvSpPr>
        <p:spPr>
          <a:xfrm>
            <a:off x="1591747" y="7739742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2 w 45412"/>
              <a:gd name="connsiteY6" fmla="*/ 22591 h 51751"/>
              <a:gd name="connsiteX7" fmla="*/ 45412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80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2" y="9451"/>
                  <a:pt x="45412" y="22591"/>
                </a:cubicBezTo>
                <a:lnTo>
                  <a:pt x="45412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80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12" name="Freeform: Shape 1011">
            <a:extLst>
              <a:ext uri="{FF2B5EF4-FFF2-40B4-BE49-F238E27FC236}">
                <a16:creationId xmlns:a16="http://schemas.microsoft.com/office/drawing/2014/main" id="{0BBBD0C6-82EC-4858-86DC-2FA636A0BDF8}"/>
              </a:ext>
            </a:extLst>
          </p:cNvPr>
          <p:cNvSpPr/>
          <p:nvPr/>
        </p:nvSpPr>
        <p:spPr>
          <a:xfrm>
            <a:off x="1654103" y="7739742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80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80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13" name="Freeform: Shape 1012">
            <a:extLst>
              <a:ext uri="{FF2B5EF4-FFF2-40B4-BE49-F238E27FC236}">
                <a16:creationId xmlns:a16="http://schemas.microsoft.com/office/drawing/2014/main" id="{0CD1C187-E9A3-4C05-99FF-17565B6895A2}"/>
              </a:ext>
            </a:extLst>
          </p:cNvPr>
          <p:cNvSpPr/>
          <p:nvPr/>
        </p:nvSpPr>
        <p:spPr>
          <a:xfrm>
            <a:off x="1712194" y="7739742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39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14" name="Freeform: Shape 1013">
            <a:extLst>
              <a:ext uri="{FF2B5EF4-FFF2-40B4-BE49-F238E27FC236}">
                <a16:creationId xmlns:a16="http://schemas.microsoft.com/office/drawing/2014/main" id="{743BFBDE-5FA0-4C73-BC2A-4EB22FC65F63}"/>
              </a:ext>
            </a:extLst>
          </p:cNvPr>
          <p:cNvSpPr/>
          <p:nvPr/>
        </p:nvSpPr>
        <p:spPr>
          <a:xfrm>
            <a:off x="1771669" y="7739742"/>
            <a:ext cx="43683" cy="52558"/>
          </a:xfrm>
          <a:custGeom>
            <a:avLst/>
            <a:gdLst>
              <a:gd name="connsiteX0" fmla="*/ 26856 w 43683"/>
              <a:gd name="connsiteY0" fmla="*/ 46450 h 52558"/>
              <a:gd name="connsiteX1" fmla="*/ 43684 w 43683"/>
              <a:gd name="connsiteY1" fmla="*/ 40457 h 52558"/>
              <a:gd name="connsiteX2" fmla="*/ 43684 w 43683"/>
              <a:gd name="connsiteY2" fmla="*/ 47142 h 52558"/>
              <a:gd name="connsiteX3" fmla="*/ 26395 w 43683"/>
              <a:gd name="connsiteY3" fmla="*/ 52559 h 52558"/>
              <a:gd name="connsiteX4" fmla="*/ 0 w 43683"/>
              <a:gd name="connsiteY4" fmla="*/ 26280 h 52558"/>
              <a:gd name="connsiteX5" fmla="*/ 26279 w 43683"/>
              <a:gd name="connsiteY5" fmla="*/ 0 h 52558"/>
              <a:gd name="connsiteX6" fmla="*/ 43223 w 43683"/>
              <a:gd name="connsiteY6" fmla="*/ 5763 h 52558"/>
              <a:gd name="connsiteX7" fmla="*/ 43223 w 43683"/>
              <a:gd name="connsiteY7" fmla="*/ 12909 h 52558"/>
              <a:gd name="connsiteX8" fmla="*/ 26740 w 43683"/>
              <a:gd name="connsiteY8" fmla="*/ 6109 h 52558"/>
              <a:gd name="connsiteX9" fmla="*/ 6685 w 43683"/>
              <a:gd name="connsiteY9" fmla="*/ 26280 h 52558"/>
              <a:gd name="connsiteX10" fmla="*/ 26971 w 43683"/>
              <a:gd name="connsiteY10" fmla="*/ 4656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83" h="52558">
                <a:moveTo>
                  <a:pt x="26856" y="46450"/>
                </a:moveTo>
                <a:cubicBezTo>
                  <a:pt x="33310" y="46450"/>
                  <a:pt x="39073" y="44490"/>
                  <a:pt x="43684" y="40457"/>
                </a:cubicBezTo>
                <a:lnTo>
                  <a:pt x="43684" y="47142"/>
                </a:lnTo>
                <a:cubicBezTo>
                  <a:pt x="38728" y="50830"/>
                  <a:pt x="32734" y="52559"/>
                  <a:pt x="26395" y="52559"/>
                </a:cubicBezTo>
                <a:cubicBezTo>
                  <a:pt x="10834" y="52559"/>
                  <a:pt x="0" y="41609"/>
                  <a:pt x="0" y="26280"/>
                </a:cubicBezTo>
                <a:cubicBezTo>
                  <a:pt x="0" y="10950"/>
                  <a:pt x="10950" y="0"/>
                  <a:pt x="26279" y="0"/>
                </a:cubicBezTo>
                <a:cubicBezTo>
                  <a:pt x="32965" y="0"/>
                  <a:pt x="38728" y="1959"/>
                  <a:pt x="43223" y="5763"/>
                </a:cubicBezTo>
                <a:lnTo>
                  <a:pt x="43223" y="12909"/>
                </a:lnTo>
                <a:cubicBezTo>
                  <a:pt x="39189" y="8414"/>
                  <a:pt x="33310" y="6109"/>
                  <a:pt x="26740" y="6109"/>
                </a:cubicBezTo>
                <a:cubicBezTo>
                  <a:pt x="14984" y="6109"/>
                  <a:pt x="6685" y="14408"/>
                  <a:pt x="6685" y="26280"/>
                </a:cubicBezTo>
                <a:cubicBezTo>
                  <a:pt x="6685" y="38151"/>
                  <a:pt x="14984" y="46565"/>
                  <a:pt x="26971" y="4656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15" name="Freeform: Shape 1014">
            <a:extLst>
              <a:ext uri="{FF2B5EF4-FFF2-40B4-BE49-F238E27FC236}">
                <a16:creationId xmlns:a16="http://schemas.microsoft.com/office/drawing/2014/main" id="{5E64F448-1A17-4E75-9D14-2C9EC108EC9D}"/>
              </a:ext>
            </a:extLst>
          </p:cNvPr>
          <p:cNvSpPr/>
          <p:nvPr/>
        </p:nvSpPr>
        <p:spPr>
          <a:xfrm>
            <a:off x="1828377" y="7723951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1"/>
                  <a:pt x="17289" y="62241"/>
                </a:cubicBezTo>
                <a:cubicBezTo>
                  <a:pt x="21208" y="62241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16" name="Freeform: Shape 1015">
            <a:extLst>
              <a:ext uri="{FF2B5EF4-FFF2-40B4-BE49-F238E27FC236}">
                <a16:creationId xmlns:a16="http://schemas.microsoft.com/office/drawing/2014/main" id="{1B33299C-547A-496E-8254-8B558712CEA8}"/>
              </a:ext>
            </a:extLst>
          </p:cNvPr>
          <p:cNvSpPr/>
          <p:nvPr/>
        </p:nvSpPr>
        <p:spPr>
          <a:xfrm>
            <a:off x="1866989" y="7720609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0 h 70654"/>
              <a:gd name="connsiteX7" fmla="*/ 1498 w 12332"/>
              <a:gd name="connsiteY7" fmla="*/ 19824 h 70654"/>
              <a:gd name="connsiteX8" fmla="*/ 8068 w 12332"/>
              <a:gd name="connsiteY8" fmla="*/ 19824 h 70654"/>
              <a:gd name="connsiteX9" fmla="*/ 8068 w 12332"/>
              <a:gd name="connsiteY9" fmla="*/ 70654 h 70654"/>
              <a:gd name="connsiteX10" fmla="*/ 1498 w 12332"/>
              <a:gd name="connsiteY10" fmla="*/ 70654 h 70654"/>
              <a:gd name="connsiteX11" fmla="*/ 1498 w 12332"/>
              <a:gd name="connsiteY11" fmla="*/ 19824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3" y="0"/>
                  <a:pt x="6455" y="345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3" y="9105"/>
                  <a:pt x="4380" y="9105"/>
                </a:cubicBezTo>
                <a:cubicBezTo>
                  <a:pt x="1844" y="9105"/>
                  <a:pt x="0" y="7031"/>
                  <a:pt x="0" y="4610"/>
                </a:cubicBezTo>
                <a:close/>
                <a:moveTo>
                  <a:pt x="1498" y="19824"/>
                </a:moveTo>
                <a:lnTo>
                  <a:pt x="8068" y="19824"/>
                </a:lnTo>
                <a:lnTo>
                  <a:pt x="8068" y="70654"/>
                </a:lnTo>
                <a:lnTo>
                  <a:pt x="1498" y="70654"/>
                </a:lnTo>
                <a:lnTo>
                  <a:pt x="1498" y="1982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17" name="Freeform: Shape 1016">
            <a:extLst>
              <a:ext uri="{FF2B5EF4-FFF2-40B4-BE49-F238E27FC236}">
                <a16:creationId xmlns:a16="http://schemas.microsoft.com/office/drawing/2014/main" id="{923C23A8-3EB3-45AF-B2B2-0AA4004B91C9}"/>
              </a:ext>
            </a:extLst>
          </p:cNvPr>
          <p:cNvSpPr/>
          <p:nvPr/>
        </p:nvSpPr>
        <p:spPr>
          <a:xfrm>
            <a:off x="1893038" y="7739742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2 w 45412"/>
              <a:gd name="connsiteY6" fmla="*/ 22591 h 51751"/>
              <a:gd name="connsiteX7" fmla="*/ 45412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80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2" y="9451"/>
                  <a:pt x="45412" y="22591"/>
                </a:cubicBezTo>
                <a:lnTo>
                  <a:pt x="45412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80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18" name="Freeform: Shape 1017">
            <a:extLst>
              <a:ext uri="{FF2B5EF4-FFF2-40B4-BE49-F238E27FC236}">
                <a16:creationId xmlns:a16="http://schemas.microsoft.com/office/drawing/2014/main" id="{C0B30954-9C12-4985-9E0F-4C466255BE04}"/>
              </a:ext>
            </a:extLst>
          </p:cNvPr>
          <p:cNvSpPr/>
          <p:nvPr/>
        </p:nvSpPr>
        <p:spPr>
          <a:xfrm>
            <a:off x="1951129" y="7739627"/>
            <a:ext cx="52097" cy="78376"/>
          </a:xfrm>
          <a:custGeom>
            <a:avLst/>
            <a:gdLst>
              <a:gd name="connsiteX0" fmla="*/ 25473 w 52097"/>
              <a:gd name="connsiteY0" fmla="*/ 78377 h 78376"/>
              <a:gd name="connsiteX1" fmla="*/ 4956 w 52097"/>
              <a:gd name="connsiteY1" fmla="*/ 71462 h 78376"/>
              <a:gd name="connsiteX2" fmla="*/ 4956 w 52097"/>
              <a:gd name="connsiteY2" fmla="*/ 64431 h 78376"/>
              <a:gd name="connsiteX3" fmla="*/ 25473 w 52097"/>
              <a:gd name="connsiteY3" fmla="*/ 72269 h 78376"/>
              <a:gd name="connsiteX4" fmla="*/ 45643 w 52097"/>
              <a:gd name="connsiteY4" fmla="*/ 53020 h 78376"/>
              <a:gd name="connsiteX5" fmla="*/ 45643 w 52097"/>
              <a:gd name="connsiteY5" fmla="*/ 39996 h 78376"/>
              <a:gd name="connsiteX6" fmla="*/ 25473 w 52097"/>
              <a:gd name="connsiteY6" fmla="*/ 52559 h 78376"/>
              <a:gd name="connsiteX7" fmla="*/ 0 w 52097"/>
              <a:gd name="connsiteY7" fmla="*/ 26510 h 78376"/>
              <a:gd name="connsiteX8" fmla="*/ 25473 w 52097"/>
              <a:gd name="connsiteY8" fmla="*/ 0 h 78376"/>
              <a:gd name="connsiteX9" fmla="*/ 45643 w 52097"/>
              <a:gd name="connsiteY9" fmla="*/ 12679 h 78376"/>
              <a:gd name="connsiteX10" fmla="*/ 45643 w 52097"/>
              <a:gd name="connsiteY10" fmla="*/ 807 h 78376"/>
              <a:gd name="connsiteX11" fmla="*/ 52098 w 52097"/>
              <a:gd name="connsiteY11" fmla="*/ 807 h 78376"/>
              <a:gd name="connsiteX12" fmla="*/ 52098 w 52097"/>
              <a:gd name="connsiteY12" fmla="*/ 52443 h 78376"/>
              <a:gd name="connsiteX13" fmla="*/ 25473 w 52097"/>
              <a:gd name="connsiteY13" fmla="*/ 78262 h 78376"/>
              <a:gd name="connsiteX14" fmla="*/ 26049 w 52097"/>
              <a:gd name="connsiteY14" fmla="*/ 6109 h 78376"/>
              <a:gd name="connsiteX15" fmla="*/ 6685 w 52097"/>
              <a:gd name="connsiteY15" fmla="*/ 26395 h 78376"/>
              <a:gd name="connsiteX16" fmla="*/ 26049 w 52097"/>
              <a:gd name="connsiteY16" fmla="*/ 46566 h 78376"/>
              <a:gd name="connsiteX17" fmla="*/ 45643 w 52097"/>
              <a:gd name="connsiteY17" fmla="*/ 26395 h 78376"/>
              <a:gd name="connsiteX18" fmla="*/ 26049 w 52097"/>
              <a:gd name="connsiteY18" fmla="*/ 6109 h 7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097" h="78376">
                <a:moveTo>
                  <a:pt x="25473" y="78377"/>
                </a:moveTo>
                <a:cubicBezTo>
                  <a:pt x="17750" y="78377"/>
                  <a:pt x="10373" y="76072"/>
                  <a:pt x="4956" y="71462"/>
                </a:cubicBezTo>
                <a:lnTo>
                  <a:pt x="4956" y="64431"/>
                </a:lnTo>
                <a:cubicBezTo>
                  <a:pt x="10373" y="69732"/>
                  <a:pt x="18211" y="72269"/>
                  <a:pt x="25473" y="72269"/>
                </a:cubicBezTo>
                <a:cubicBezTo>
                  <a:pt x="38382" y="72269"/>
                  <a:pt x="45643" y="65583"/>
                  <a:pt x="45643" y="53020"/>
                </a:cubicBezTo>
                <a:lnTo>
                  <a:pt x="45643" y="39996"/>
                </a:lnTo>
                <a:cubicBezTo>
                  <a:pt x="42070" y="47603"/>
                  <a:pt x="34693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693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2443"/>
                </a:lnTo>
                <a:cubicBezTo>
                  <a:pt x="52098" y="69041"/>
                  <a:pt x="42301" y="78262"/>
                  <a:pt x="25473" y="78262"/>
                </a:cubicBezTo>
                <a:close/>
                <a:moveTo>
                  <a:pt x="26049" y="6109"/>
                </a:moveTo>
                <a:cubicBezTo>
                  <a:pt x="14638" y="6109"/>
                  <a:pt x="6685" y="14638"/>
                  <a:pt x="6685" y="26395"/>
                </a:cubicBezTo>
                <a:cubicBezTo>
                  <a:pt x="6685" y="38151"/>
                  <a:pt x="14638" y="46566"/>
                  <a:pt x="26049" y="46566"/>
                </a:cubicBezTo>
                <a:cubicBezTo>
                  <a:pt x="37460" y="46566"/>
                  <a:pt x="45643" y="38036"/>
                  <a:pt x="45643" y="26395"/>
                </a:cubicBezTo>
                <a:cubicBezTo>
                  <a:pt x="45643" y="14754"/>
                  <a:pt x="37460" y="6109"/>
                  <a:pt x="2604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19" name="Freeform: Shape 1018">
            <a:extLst>
              <a:ext uri="{FF2B5EF4-FFF2-40B4-BE49-F238E27FC236}">
                <a16:creationId xmlns:a16="http://schemas.microsoft.com/office/drawing/2014/main" id="{8824B618-385C-406C-B9ED-BD318FBB72E2}"/>
              </a:ext>
            </a:extLst>
          </p:cNvPr>
          <p:cNvSpPr/>
          <p:nvPr/>
        </p:nvSpPr>
        <p:spPr>
          <a:xfrm>
            <a:off x="2038036" y="7738820"/>
            <a:ext cx="82180" cy="54057"/>
          </a:xfrm>
          <a:custGeom>
            <a:avLst/>
            <a:gdLst>
              <a:gd name="connsiteX0" fmla="*/ 60051 w 82180"/>
              <a:gd name="connsiteY0" fmla="*/ 54057 h 54057"/>
              <a:gd name="connsiteX1" fmla="*/ 41378 w 82180"/>
              <a:gd name="connsiteY1" fmla="*/ 13140 h 54057"/>
              <a:gd name="connsiteX2" fmla="*/ 22476 w 82180"/>
              <a:gd name="connsiteY2" fmla="*/ 54057 h 54057"/>
              <a:gd name="connsiteX3" fmla="*/ 0 w 82180"/>
              <a:gd name="connsiteY3" fmla="*/ 1614 h 54057"/>
              <a:gd name="connsiteX4" fmla="*/ 7377 w 82180"/>
              <a:gd name="connsiteY4" fmla="*/ 1614 h 54057"/>
              <a:gd name="connsiteX5" fmla="*/ 23282 w 82180"/>
              <a:gd name="connsiteY5" fmla="*/ 39765 h 54057"/>
              <a:gd name="connsiteX6" fmla="*/ 41494 w 82180"/>
              <a:gd name="connsiteY6" fmla="*/ 0 h 54057"/>
              <a:gd name="connsiteX7" fmla="*/ 59590 w 82180"/>
              <a:gd name="connsiteY7" fmla="*/ 39765 h 54057"/>
              <a:gd name="connsiteX8" fmla="*/ 75495 w 82180"/>
              <a:gd name="connsiteY8" fmla="*/ 1614 h 54057"/>
              <a:gd name="connsiteX9" fmla="*/ 82181 w 82180"/>
              <a:gd name="connsiteY9" fmla="*/ 1614 h 54057"/>
              <a:gd name="connsiteX10" fmla="*/ 60166 w 82180"/>
              <a:gd name="connsiteY10" fmla="*/ 54057 h 5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180" h="54057">
                <a:moveTo>
                  <a:pt x="60051" y="54057"/>
                </a:moveTo>
                <a:lnTo>
                  <a:pt x="41378" y="13140"/>
                </a:lnTo>
                <a:lnTo>
                  <a:pt x="22476" y="54057"/>
                </a:lnTo>
                <a:lnTo>
                  <a:pt x="0" y="1614"/>
                </a:lnTo>
                <a:lnTo>
                  <a:pt x="7377" y="1614"/>
                </a:lnTo>
                <a:lnTo>
                  <a:pt x="23282" y="39765"/>
                </a:lnTo>
                <a:lnTo>
                  <a:pt x="41494" y="0"/>
                </a:lnTo>
                <a:lnTo>
                  <a:pt x="59590" y="39765"/>
                </a:lnTo>
                <a:lnTo>
                  <a:pt x="75495" y="1614"/>
                </a:lnTo>
                <a:lnTo>
                  <a:pt x="82181" y="1614"/>
                </a:lnTo>
                <a:lnTo>
                  <a:pt x="60166" y="5405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20" name="Freeform: Shape 1019">
            <a:extLst>
              <a:ext uri="{FF2B5EF4-FFF2-40B4-BE49-F238E27FC236}">
                <a16:creationId xmlns:a16="http://schemas.microsoft.com/office/drawing/2014/main" id="{32D29401-0D8E-4518-8368-6B8EA6413CCA}"/>
              </a:ext>
            </a:extLst>
          </p:cNvPr>
          <p:cNvSpPr/>
          <p:nvPr/>
        </p:nvSpPr>
        <p:spPr>
          <a:xfrm>
            <a:off x="2129092" y="7720609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0 h 70654"/>
              <a:gd name="connsiteX7" fmla="*/ 1498 w 12332"/>
              <a:gd name="connsiteY7" fmla="*/ 19824 h 70654"/>
              <a:gd name="connsiteX8" fmla="*/ 8068 w 12332"/>
              <a:gd name="connsiteY8" fmla="*/ 19824 h 70654"/>
              <a:gd name="connsiteX9" fmla="*/ 8068 w 12332"/>
              <a:gd name="connsiteY9" fmla="*/ 70654 h 70654"/>
              <a:gd name="connsiteX10" fmla="*/ 1498 w 12332"/>
              <a:gd name="connsiteY10" fmla="*/ 70654 h 70654"/>
              <a:gd name="connsiteX11" fmla="*/ 1498 w 12332"/>
              <a:gd name="connsiteY11" fmla="*/ 19824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5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2" y="9105"/>
                  <a:pt x="4380" y="9105"/>
                </a:cubicBezTo>
                <a:cubicBezTo>
                  <a:pt x="1844" y="9105"/>
                  <a:pt x="0" y="7031"/>
                  <a:pt x="0" y="4610"/>
                </a:cubicBezTo>
                <a:close/>
                <a:moveTo>
                  <a:pt x="1498" y="19824"/>
                </a:moveTo>
                <a:lnTo>
                  <a:pt x="8068" y="19824"/>
                </a:lnTo>
                <a:lnTo>
                  <a:pt x="8068" y="70654"/>
                </a:lnTo>
                <a:lnTo>
                  <a:pt x="1498" y="70654"/>
                </a:lnTo>
                <a:lnTo>
                  <a:pt x="1498" y="1982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21" name="Freeform: Shape 1020">
            <a:extLst>
              <a:ext uri="{FF2B5EF4-FFF2-40B4-BE49-F238E27FC236}">
                <a16:creationId xmlns:a16="http://schemas.microsoft.com/office/drawing/2014/main" id="{CBAD285D-D378-4947-B413-4685F5D6ADEA}"/>
              </a:ext>
            </a:extLst>
          </p:cNvPr>
          <p:cNvSpPr/>
          <p:nvPr/>
        </p:nvSpPr>
        <p:spPr>
          <a:xfrm>
            <a:off x="2154564" y="7723951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1"/>
                  <a:pt x="17289" y="62241"/>
                </a:cubicBezTo>
                <a:cubicBezTo>
                  <a:pt x="21208" y="62241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22" name="Freeform: Shape 1021">
            <a:extLst>
              <a:ext uri="{FF2B5EF4-FFF2-40B4-BE49-F238E27FC236}">
                <a16:creationId xmlns:a16="http://schemas.microsoft.com/office/drawing/2014/main" id="{0D2C9556-9AA6-46E4-BF04-3A8C61DB61A5}"/>
              </a:ext>
            </a:extLst>
          </p:cNvPr>
          <p:cNvSpPr/>
          <p:nvPr/>
        </p:nvSpPr>
        <p:spPr>
          <a:xfrm>
            <a:off x="2194675" y="7713578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3 h 77916"/>
              <a:gd name="connsiteX5" fmla="*/ 25242 w 45412"/>
              <a:gd name="connsiteY5" fmla="*/ 26164 h 77916"/>
              <a:gd name="connsiteX6" fmla="*/ 45413 w 45412"/>
              <a:gd name="connsiteY6" fmla="*/ 48756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4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3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8" y="26164"/>
                  <a:pt x="45413" y="35616"/>
                  <a:pt x="45413" y="48756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4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23" name="Freeform: Shape 1022">
            <a:extLst>
              <a:ext uri="{FF2B5EF4-FFF2-40B4-BE49-F238E27FC236}">
                <a16:creationId xmlns:a16="http://schemas.microsoft.com/office/drawing/2014/main" id="{E799163F-1712-4C0A-8BAE-8DB04B57FC4B}"/>
              </a:ext>
            </a:extLst>
          </p:cNvPr>
          <p:cNvSpPr/>
          <p:nvPr/>
        </p:nvSpPr>
        <p:spPr>
          <a:xfrm>
            <a:off x="2277317" y="7739627"/>
            <a:ext cx="35846" cy="52558"/>
          </a:xfrm>
          <a:custGeom>
            <a:avLst/>
            <a:gdLst>
              <a:gd name="connsiteX0" fmla="*/ 17520 w 35846"/>
              <a:gd name="connsiteY0" fmla="*/ 47257 h 52558"/>
              <a:gd name="connsiteX1" fmla="*/ 29507 w 35846"/>
              <a:gd name="connsiteY1" fmla="*/ 38613 h 52558"/>
              <a:gd name="connsiteX2" fmla="*/ 23398 w 35846"/>
              <a:gd name="connsiteY2" fmla="*/ 31120 h 52558"/>
              <a:gd name="connsiteX3" fmla="*/ 10373 w 35846"/>
              <a:gd name="connsiteY3" fmla="*/ 26049 h 52558"/>
              <a:gd name="connsiteX4" fmla="*/ 1037 w 35846"/>
              <a:gd name="connsiteY4" fmla="*/ 13947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6 w 35846"/>
              <a:gd name="connsiteY8" fmla="*/ 5302 h 52558"/>
              <a:gd name="connsiteX9" fmla="*/ 7492 w 35846"/>
              <a:gd name="connsiteY9" fmla="*/ 13255 h 52558"/>
              <a:gd name="connsiteX10" fmla="*/ 13485 w 35846"/>
              <a:gd name="connsiteY10" fmla="*/ 20517 h 52558"/>
              <a:gd name="connsiteX11" fmla="*/ 26510 w 35846"/>
              <a:gd name="connsiteY11" fmla="*/ 25588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2 h 52558"/>
              <a:gd name="connsiteX15" fmla="*/ 0 w 35846"/>
              <a:gd name="connsiteY15" fmla="*/ 40110 h 52558"/>
              <a:gd name="connsiteX16" fmla="*/ 17520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20" y="47257"/>
                </a:moveTo>
                <a:cubicBezTo>
                  <a:pt x="24320" y="47257"/>
                  <a:pt x="29507" y="44260"/>
                  <a:pt x="29507" y="38613"/>
                </a:cubicBezTo>
                <a:cubicBezTo>
                  <a:pt x="29507" y="35385"/>
                  <a:pt x="27778" y="32850"/>
                  <a:pt x="23398" y="31120"/>
                </a:cubicBezTo>
                <a:lnTo>
                  <a:pt x="10373" y="26049"/>
                </a:lnTo>
                <a:cubicBezTo>
                  <a:pt x="4265" y="23514"/>
                  <a:pt x="1037" y="20055"/>
                  <a:pt x="1037" y="13947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8"/>
                  <a:pt x="23628" y="5302"/>
                  <a:pt x="18326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5" y="20517"/>
                </a:cubicBezTo>
                <a:lnTo>
                  <a:pt x="26510" y="25588"/>
                </a:lnTo>
                <a:cubicBezTo>
                  <a:pt x="32965" y="28239"/>
                  <a:pt x="35846" y="32158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24" name="Freeform: Shape 1023">
            <a:extLst>
              <a:ext uri="{FF2B5EF4-FFF2-40B4-BE49-F238E27FC236}">
                <a16:creationId xmlns:a16="http://schemas.microsoft.com/office/drawing/2014/main" id="{C936D395-40B9-4A41-9F92-B187C1719FE5}"/>
              </a:ext>
            </a:extLst>
          </p:cNvPr>
          <p:cNvSpPr/>
          <p:nvPr/>
        </p:nvSpPr>
        <p:spPr>
          <a:xfrm>
            <a:off x="2325957" y="7723951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1"/>
                  <a:pt x="17289" y="62241"/>
                </a:cubicBezTo>
                <a:cubicBezTo>
                  <a:pt x="21208" y="62241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25" name="Freeform: Shape 1024">
            <a:extLst>
              <a:ext uri="{FF2B5EF4-FFF2-40B4-BE49-F238E27FC236}">
                <a16:creationId xmlns:a16="http://schemas.microsoft.com/office/drawing/2014/main" id="{BAD6154F-1A88-4E76-AE99-5679A2DEE267}"/>
              </a:ext>
            </a:extLst>
          </p:cNvPr>
          <p:cNvSpPr/>
          <p:nvPr/>
        </p:nvSpPr>
        <p:spPr>
          <a:xfrm>
            <a:off x="2366067" y="7739627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7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7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5"/>
                  <a:pt x="6455" y="14062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26" name="Freeform: Shape 1025">
            <a:extLst>
              <a:ext uri="{FF2B5EF4-FFF2-40B4-BE49-F238E27FC236}">
                <a16:creationId xmlns:a16="http://schemas.microsoft.com/office/drawing/2014/main" id="{4C5C1412-15E6-4D98-952F-FA19F7CDC87E}"/>
              </a:ext>
            </a:extLst>
          </p:cNvPr>
          <p:cNvSpPr/>
          <p:nvPr/>
        </p:nvSpPr>
        <p:spPr>
          <a:xfrm>
            <a:off x="2396957" y="7739627"/>
            <a:ext cx="52097" cy="52558"/>
          </a:xfrm>
          <a:custGeom>
            <a:avLst/>
            <a:gdLst>
              <a:gd name="connsiteX0" fmla="*/ 45643 w 52097"/>
              <a:gd name="connsiteY0" fmla="*/ 39996 h 52558"/>
              <a:gd name="connsiteX1" fmla="*/ 25472 w 52097"/>
              <a:gd name="connsiteY1" fmla="*/ 52559 h 52558"/>
              <a:gd name="connsiteX2" fmla="*/ 0 w 52097"/>
              <a:gd name="connsiteY2" fmla="*/ 26510 h 52558"/>
              <a:gd name="connsiteX3" fmla="*/ 25472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5 h 52558"/>
              <a:gd name="connsiteX11" fmla="*/ 26049 w 52097"/>
              <a:gd name="connsiteY11" fmla="*/ 46566 h 52558"/>
              <a:gd name="connsiteX12" fmla="*/ 45643 w 52097"/>
              <a:gd name="connsiteY12" fmla="*/ 26395 h 52558"/>
              <a:gd name="connsiteX13" fmla="*/ 26049 w 52097"/>
              <a:gd name="connsiteY13" fmla="*/ 6109 h 52558"/>
              <a:gd name="connsiteX14" fmla="*/ 6685 w 52097"/>
              <a:gd name="connsiteY14" fmla="*/ 2639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6"/>
                </a:moveTo>
                <a:cubicBezTo>
                  <a:pt x="42070" y="47718"/>
                  <a:pt x="34693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6"/>
                  <a:pt x="26049" y="46566"/>
                </a:cubicBezTo>
                <a:cubicBezTo>
                  <a:pt x="37460" y="46566"/>
                  <a:pt x="45643" y="38036"/>
                  <a:pt x="45643" y="26395"/>
                </a:cubicBezTo>
                <a:cubicBezTo>
                  <a:pt x="45643" y="14754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27" name="Freeform: Shape 1026">
            <a:extLst>
              <a:ext uri="{FF2B5EF4-FFF2-40B4-BE49-F238E27FC236}">
                <a16:creationId xmlns:a16="http://schemas.microsoft.com/office/drawing/2014/main" id="{F71032FA-CDD3-4603-B181-09AB21A20906}"/>
              </a:ext>
            </a:extLst>
          </p:cNvPr>
          <p:cNvSpPr/>
          <p:nvPr/>
        </p:nvSpPr>
        <p:spPr>
          <a:xfrm>
            <a:off x="2467035" y="7739742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80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80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28" name="Freeform: Shape 1027">
            <a:extLst>
              <a:ext uri="{FF2B5EF4-FFF2-40B4-BE49-F238E27FC236}">
                <a16:creationId xmlns:a16="http://schemas.microsoft.com/office/drawing/2014/main" id="{BB7B33FF-0F38-4753-A772-FB8A330F3D58}"/>
              </a:ext>
            </a:extLst>
          </p:cNvPr>
          <p:cNvSpPr/>
          <p:nvPr/>
        </p:nvSpPr>
        <p:spPr>
          <a:xfrm>
            <a:off x="2525242" y="7739627"/>
            <a:ext cx="52097" cy="78376"/>
          </a:xfrm>
          <a:custGeom>
            <a:avLst/>
            <a:gdLst>
              <a:gd name="connsiteX0" fmla="*/ 25473 w 52097"/>
              <a:gd name="connsiteY0" fmla="*/ 78377 h 78376"/>
              <a:gd name="connsiteX1" fmla="*/ 4956 w 52097"/>
              <a:gd name="connsiteY1" fmla="*/ 71462 h 78376"/>
              <a:gd name="connsiteX2" fmla="*/ 4956 w 52097"/>
              <a:gd name="connsiteY2" fmla="*/ 64431 h 78376"/>
              <a:gd name="connsiteX3" fmla="*/ 25473 w 52097"/>
              <a:gd name="connsiteY3" fmla="*/ 72269 h 78376"/>
              <a:gd name="connsiteX4" fmla="*/ 45643 w 52097"/>
              <a:gd name="connsiteY4" fmla="*/ 53020 h 78376"/>
              <a:gd name="connsiteX5" fmla="*/ 45643 w 52097"/>
              <a:gd name="connsiteY5" fmla="*/ 39996 h 78376"/>
              <a:gd name="connsiteX6" fmla="*/ 25473 w 52097"/>
              <a:gd name="connsiteY6" fmla="*/ 52559 h 78376"/>
              <a:gd name="connsiteX7" fmla="*/ 0 w 52097"/>
              <a:gd name="connsiteY7" fmla="*/ 26510 h 78376"/>
              <a:gd name="connsiteX8" fmla="*/ 25473 w 52097"/>
              <a:gd name="connsiteY8" fmla="*/ 0 h 78376"/>
              <a:gd name="connsiteX9" fmla="*/ 45643 w 52097"/>
              <a:gd name="connsiteY9" fmla="*/ 12679 h 78376"/>
              <a:gd name="connsiteX10" fmla="*/ 45643 w 52097"/>
              <a:gd name="connsiteY10" fmla="*/ 807 h 78376"/>
              <a:gd name="connsiteX11" fmla="*/ 52098 w 52097"/>
              <a:gd name="connsiteY11" fmla="*/ 807 h 78376"/>
              <a:gd name="connsiteX12" fmla="*/ 52098 w 52097"/>
              <a:gd name="connsiteY12" fmla="*/ 52443 h 78376"/>
              <a:gd name="connsiteX13" fmla="*/ 25473 w 52097"/>
              <a:gd name="connsiteY13" fmla="*/ 78262 h 78376"/>
              <a:gd name="connsiteX14" fmla="*/ 26049 w 52097"/>
              <a:gd name="connsiteY14" fmla="*/ 6109 h 78376"/>
              <a:gd name="connsiteX15" fmla="*/ 6685 w 52097"/>
              <a:gd name="connsiteY15" fmla="*/ 26395 h 78376"/>
              <a:gd name="connsiteX16" fmla="*/ 26049 w 52097"/>
              <a:gd name="connsiteY16" fmla="*/ 46566 h 78376"/>
              <a:gd name="connsiteX17" fmla="*/ 45643 w 52097"/>
              <a:gd name="connsiteY17" fmla="*/ 26395 h 78376"/>
              <a:gd name="connsiteX18" fmla="*/ 26049 w 52097"/>
              <a:gd name="connsiteY18" fmla="*/ 6109 h 7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097" h="78376">
                <a:moveTo>
                  <a:pt x="25473" y="78377"/>
                </a:moveTo>
                <a:cubicBezTo>
                  <a:pt x="17750" y="78377"/>
                  <a:pt x="10374" y="76072"/>
                  <a:pt x="4956" y="71462"/>
                </a:cubicBezTo>
                <a:lnTo>
                  <a:pt x="4956" y="64431"/>
                </a:lnTo>
                <a:cubicBezTo>
                  <a:pt x="10374" y="69732"/>
                  <a:pt x="18211" y="72269"/>
                  <a:pt x="25473" y="72269"/>
                </a:cubicBezTo>
                <a:cubicBezTo>
                  <a:pt x="38382" y="72269"/>
                  <a:pt x="45643" y="65583"/>
                  <a:pt x="45643" y="53020"/>
                </a:cubicBezTo>
                <a:lnTo>
                  <a:pt x="45643" y="39996"/>
                </a:lnTo>
                <a:cubicBezTo>
                  <a:pt x="42070" y="47603"/>
                  <a:pt x="34694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694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2443"/>
                </a:lnTo>
                <a:cubicBezTo>
                  <a:pt x="52098" y="69041"/>
                  <a:pt x="42301" y="78262"/>
                  <a:pt x="25473" y="78262"/>
                </a:cubicBezTo>
                <a:close/>
                <a:moveTo>
                  <a:pt x="26049" y="6109"/>
                </a:moveTo>
                <a:cubicBezTo>
                  <a:pt x="14638" y="6109"/>
                  <a:pt x="6685" y="14638"/>
                  <a:pt x="6685" y="26395"/>
                </a:cubicBezTo>
                <a:cubicBezTo>
                  <a:pt x="6685" y="38151"/>
                  <a:pt x="14638" y="46566"/>
                  <a:pt x="26049" y="46566"/>
                </a:cubicBezTo>
                <a:cubicBezTo>
                  <a:pt x="37460" y="46566"/>
                  <a:pt x="45643" y="38036"/>
                  <a:pt x="45643" y="26395"/>
                </a:cubicBezTo>
                <a:cubicBezTo>
                  <a:pt x="45643" y="14754"/>
                  <a:pt x="37460" y="6109"/>
                  <a:pt x="2604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29" name="Freeform: Shape 1028">
            <a:extLst>
              <a:ext uri="{FF2B5EF4-FFF2-40B4-BE49-F238E27FC236}">
                <a16:creationId xmlns:a16="http://schemas.microsoft.com/office/drawing/2014/main" id="{8C2019E6-0658-4997-AFD7-41541C42D94A}"/>
              </a:ext>
            </a:extLst>
          </p:cNvPr>
          <p:cNvSpPr/>
          <p:nvPr/>
        </p:nvSpPr>
        <p:spPr>
          <a:xfrm>
            <a:off x="2591401" y="7739742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30" name="Freeform: Shape 1029">
            <a:extLst>
              <a:ext uri="{FF2B5EF4-FFF2-40B4-BE49-F238E27FC236}">
                <a16:creationId xmlns:a16="http://schemas.microsoft.com/office/drawing/2014/main" id="{2FC74760-6A33-4134-A8D5-D30A6509FBCF}"/>
              </a:ext>
            </a:extLst>
          </p:cNvPr>
          <p:cNvSpPr/>
          <p:nvPr/>
        </p:nvSpPr>
        <p:spPr>
          <a:xfrm>
            <a:off x="2654680" y="7739627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7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7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5"/>
                  <a:pt x="6455" y="14062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7B44756E-B2A5-46F7-AD69-F68250D07145}"/>
              </a:ext>
            </a:extLst>
          </p:cNvPr>
          <p:cNvSpPr/>
          <p:nvPr/>
        </p:nvSpPr>
        <p:spPr>
          <a:xfrm>
            <a:off x="2685915" y="7739627"/>
            <a:ext cx="35846" cy="52558"/>
          </a:xfrm>
          <a:custGeom>
            <a:avLst/>
            <a:gdLst>
              <a:gd name="connsiteX0" fmla="*/ 17520 w 35846"/>
              <a:gd name="connsiteY0" fmla="*/ 47257 h 52558"/>
              <a:gd name="connsiteX1" fmla="*/ 29507 w 35846"/>
              <a:gd name="connsiteY1" fmla="*/ 38613 h 52558"/>
              <a:gd name="connsiteX2" fmla="*/ 23398 w 35846"/>
              <a:gd name="connsiteY2" fmla="*/ 31120 h 52558"/>
              <a:gd name="connsiteX3" fmla="*/ 10373 w 35846"/>
              <a:gd name="connsiteY3" fmla="*/ 26049 h 52558"/>
              <a:gd name="connsiteX4" fmla="*/ 1037 w 35846"/>
              <a:gd name="connsiteY4" fmla="*/ 13947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6 w 35846"/>
              <a:gd name="connsiteY8" fmla="*/ 5302 h 52558"/>
              <a:gd name="connsiteX9" fmla="*/ 7492 w 35846"/>
              <a:gd name="connsiteY9" fmla="*/ 13255 h 52558"/>
              <a:gd name="connsiteX10" fmla="*/ 13485 w 35846"/>
              <a:gd name="connsiteY10" fmla="*/ 20517 h 52558"/>
              <a:gd name="connsiteX11" fmla="*/ 26510 w 35846"/>
              <a:gd name="connsiteY11" fmla="*/ 25588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2 h 52558"/>
              <a:gd name="connsiteX15" fmla="*/ 0 w 35846"/>
              <a:gd name="connsiteY15" fmla="*/ 40110 h 52558"/>
              <a:gd name="connsiteX16" fmla="*/ 17520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20" y="47257"/>
                </a:moveTo>
                <a:cubicBezTo>
                  <a:pt x="24320" y="47257"/>
                  <a:pt x="29507" y="44260"/>
                  <a:pt x="29507" y="38613"/>
                </a:cubicBezTo>
                <a:cubicBezTo>
                  <a:pt x="29507" y="35385"/>
                  <a:pt x="27778" y="32850"/>
                  <a:pt x="23398" y="31120"/>
                </a:cubicBezTo>
                <a:lnTo>
                  <a:pt x="10373" y="26049"/>
                </a:lnTo>
                <a:cubicBezTo>
                  <a:pt x="4265" y="23514"/>
                  <a:pt x="1037" y="20055"/>
                  <a:pt x="1037" y="13947"/>
                </a:cubicBezTo>
                <a:cubicBezTo>
                  <a:pt x="1037" y="5302"/>
                  <a:pt x="8184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8"/>
                  <a:pt x="23628" y="5302"/>
                  <a:pt x="18326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5" y="20517"/>
                </a:cubicBezTo>
                <a:lnTo>
                  <a:pt x="26510" y="25588"/>
                </a:lnTo>
                <a:cubicBezTo>
                  <a:pt x="32965" y="28239"/>
                  <a:pt x="35846" y="32158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32" name="Freeform: Shape 1031">
            <a:extLst>
              <a:ext uri="{FF2B5EF4-FFF2-40B4-BE49-F238E27FC236}">
                <a16:creationId xmlns:a16="http://schemas.microsoft.com/office/drawing/2014/main" id="{0BD88995-7A76-4337-91F0-2CA6CA2F54AF}"/>
              </a:ext>
            </a:extLst>
          </p:cNvPr>
          <p:cNvSpPr/>
          <p:nvPr/>
        </p:nvSpPr>
        <p:spPr>
          <a:xfrm>
            <a:off x="2755878" y="7739627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3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80 h 52558"/>
              <a:gd name="connsiteX7" fmla="*/ 26279 w 52443"/>
              <a:gd name="connsiteY7" fmla="*/ 46566 h 52558"/>
              <a:gd name="connsiteX8" fmla="*/ 45758 w 52443"/>
              <a:gd name="connsiteY8" fmla="*/ 26280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39" y="0"/>
                  <a:pt x="52443" y="10950"/>
                  <a:pt x="52443" y="26164"/>
                </a:cubicBezTo>
                <a:cubicBezTo>
                  <a:pt x="52443" y="41379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80"/>
                </a:cubicBezTo>
                <a:cubicBezTo>
                  <a:pt x="6685" y="37921"/>
                  <a:pt x="14753" y="46566"/>
                  <a:pt x="26279" y="46566"/>
                </a:cubicBezTo>
                <a:cubicBezTo>
                  <a:pt x="37805" y="46566"/>
                  <a:pt x="45758" y="38036"/>
                  <a:pt x="45758" y="26280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9B064F50-EE3B-4025-9474-151460BC5246}"/>
              </a:ext>
            </a:extLst>
          </p:cNvPr>
          <p:cNvSpPr/>
          <p:nvPr/>
        </p:nvSpPr>
        <p:spPr>
          <a:xfrm>
            <a:off x="2822499" y="7739742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80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80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34" name="Freeform: Shape 1033">
            <a:extLst>
              <a:ext uri="{FF2B5EF4-FFF2-40B4-BE49-F238E27FC236}">
                <a16:creationId xmlns:a16="http://schemas.microsoft.com/office/drawing/2014/main" id="{CCE45900-F5FC-4F5B-AE08-5680BE7645ED}"/>
              </a:ext>
            </a:extLst>
          </p:cNvPr>
          <p:cNvSpPr/>
          <p:nvPr/>
        </p:nvSpPr>
        <p:spPr>
          <a:xfrm>
            <a:off x="2905141" y="7739627"/>
            <a:ext cx="35846" cy="52558"/>
          </a:xfrm>
          <a:custGeom>
            <a:avLst/>
            <a:gdLst>
              <a:gd name="connsiteX0" fmla="*/ 17520 w 35846"/>
              <a:gd name="connsiteY0" fmla="*/ 47257 h 52558"/>
              <a:gd name="connsiteX1" fmla="*/ 29507 w 35846"/>
              <a:gd name="connsiteY1" fmla="*/ 38613 h 52558"/>
              <a:gd name="connsiteX2" fmla="*/ 23398 w 35846"/>
              <a:gd name="connsiteY2" fmla="*/ 31120 h 52558"/>
              <a:gd name="connsiteX3" fmla="*/ 10373 w 35846"/>
              <a:gd name="connsiteY3" fmla="*/ 26049 h 52558"/>
              <a:gd name="connsiteX4" fmla="*/ 1037 w 35846"/>
              <a:gd name="connsiteY4" fmla="*/ 13947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6 w 35846"/>
              <a:gd name="connsiteY8" fmla="*/ 5302 h 52558"/>
              <a:gd name="connsiteX9" fmla="*/ 7492 w 35846"/>
              <a:gd name="connsiteY9" fmla="*/ 13255 h 52558"/>
              <a:gd name="connsiteX10" fmla="*/ 13485 w 35846"/>
              <a:gd name="connsiteY10" fmla="*/ 20517 h 52558"/>
              <a:gd name="connsiteX11" fmla="*/ 26510 w 35846"/>
              <a:gd name="connsiteY11" fmla="*/ 25588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2 h 52558"/>
              <a:gd name="connsiteX15" fmla="*/ 0 w 35846"/>
              <a:gd name="connsiteY15" fmla="*/ 40110 h 52558"/>
              <a:gd name="connsiteX16" fmla="*/ 17520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20" y="47257"/>
                </a:moveTo>
                <a:cubicBezTo>
                  <a:pt x="24320" y="47257"/>
                  <a:pt x="29507" y="44260"/>
                  <a:pt x="29507" y="38613"/>
                </a:cubicBezTo>
                <a:cubicBezTo>
                  <a:pt x="29507" y="35385"/>
                  <a:pt x="27778" y="32850"/>
                  <a:pt x="23398" y="31120"/>
                </a:cubicBezTo>
                <a:lnTo>
                  <a:pt x="10373" y="26049"/>
                </a:lnTo>
                <a:cubicBezTo>
                  <a:pt x="4265" y="23514"/>
                  <a:pt x="1037" y="20055"/>
                  <a:pt x="1037" y="13947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8"/>
                  <a:pt x="23628" y="5302"/>
                  <a:pt x="18326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5" y="20517"/>
                </a:cubicBezTo>
                <a:lnTo>
                  <a:pt x="26510" y="25588"/>
                </a:lnTo>
                <a:cubicBezTo>
                  <a:pt x="32965" y="28239"/>
                  <a:pt x="35846" y="32158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69227533-EB03-40AF-BD72-D26DFE54FBB3}"/>
              </a:ext>
            </a:extLst>
          </p:cNvPr>
          <p:cNvSpPr/>
          <p:nvPr/>
        </p:nvSpPr>
        <p:spPr>
          <a:xfrm>
            <a:off x="2950784" y="7739627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4 w 52443"/>
              <a:gd name="connsiteY1" fmla="*/ 0 h 52558"/>
              <a:gd name="connsiteX2" fmla="*/ 52443 w 52443"/>
              <a:gd name="connsiteY2" fmla="*/ 26164 h 52558"/>
              <a:gd name="connsiteX3" fmla="*/ 26394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80 h 52558"/>
              <a:gd name="connsiteX7" fmla="*/ 26279 w 52443"/>
              <a:gd name="connsiteY7" fmla="*/ 46566 h 52558"/>
              <a:gd name="connsiteX8" fmla="*/ 45758 w 52443"/>
              <a:gd name="connsiteY8" fmla="*/ 26280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4" y="0"/>
                </a:cubicBezTo>
                <a:cubicBezTo>
                  <a:pt x="41840" y="0"/>
                  <a:pt x="52443" y="10950"/>
                  <a:pt x="52443" y="26164"/>
                </a:cubicBezTo>
                <a:cubicBezTo>
                  <a:pt x="52443" y="41379"/>
                  <a:pt x="41609" y="52559"/>
                  <a:pt x="26394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80"/>
                </a:cubicBezTo>
                <a:cubicBezTo>
                  <a:pt x="6685" y="37921"/>
                  <a:pt x="14753" y="46566"/>
                  <a:pt x="26279" y="46566"/>
                </a:cubicBezTo>
                <a:cubicBezTo>
                  <a:pt x="37805" y="46566"/>
                  <a:pt x="45758" y="38036"/>
                  <a:pt x="45758" y="26280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36" name="Freeform: Shape 1035">
            <a:extLst>
              <a:ext uri="{FF2B5EF4-FFF2-40B4-BE49-F238E27FC236}">
                <a16:creationId xmlns:a16="http://schemas.microsoft.com/office/drawing/2014/main" id="{78D3E8C8-5507-428B-B4D1-C26E89231C56}"/>
              </a:ext>
            </a:extLst>
          </p:cNvPr>
          <p:cNvSpPr/>
          <p:nvPr/>
        </p:nvSpPr>
        <p:spPr>
          <a:xfrm>
            <a:off x="3013601" y="7739742"/>
            <a:ext cx="43683" cy="52558"/>
          </a:xfrm>
          <a:custGeom>
            <a:avLst/>
            <a:gdLst>
              <a:gd name="connsiteX0" fmla="*/ 26856 w 43683"/>
              <a:gd name="connsiteY0" fmla="*/ 46450 h 52558"/>
              <a:gd name="connsiteX1" fmla="*/ 43684 w 43683"/>
              <a:gd name="connsiteY1" fmla="*/ 40457 h 52558"/>
              <a:gd name="connsiteX2" fmla="*/ 43684 w 43683"/>
              <a:gd name="connsiteY2" fmla="*/ 47142 h 52558"/>
              <a:gd name="connsiteX3" fmla="*/ 26395 w 43683"/>
              <a:gd name="connsiteY3" fmla="*/ 52559 h 52558"/>
              <a:gd name="connsiteX4" fmla="*/ 0 w 43683"/>
              <a:gd name="connsiteY4" fmla="*/ 26280 h 52558"/>
              <a:gd name="connsiteX5" fmla="*/ 26279 w 43683"/>
              <a:gd name="connsiteY5" fmla="*/ 0 h 52558"/>
              <a:gd name="connsiteX6" fmla="*/ 43223 w 43683"/>
              <a:gd name="connsiteY6" fmla="*/ 5763 h 52558"/>
              <a:gd name="connsiteX7" fmla="*/ 43223 w 43683"/>
              <a:gd name="connsiteY7" fmla="*/ 12909 h 52558"/>
              <a:gd name="connsiteX8" fmla="*/ 26741 w 43683"/>
              <a:gd name="connsiteY8" fmla="*/ 6109 h 52558"/>
              <a:gd name="connsiteX9" fmla="*/ 6685 w 43683"/>
              <a:gd name="connsiteY9" fmla="*/ 26280 h 52558"/>
              <a:gd name="connsiteX10" fmla="*/ 26971 w 43683"/>
              <a:gd name="connsiteY10" fmla="*/ 4656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83" h="52558">
                <a:moveTo>
                  <a:pt x="26856" y="46450"/>
                </a:moveTo>
                <a:cubicBezTo>
                  <a:pt x="33310" y="46450"/>
                  <a:pt x="39073" y="44490"/>
                  <a:pt x="43684" y="40457"/>
                </a:cubicBezTo>
                <a:lnTo>
                  <a:pt x="43684" y="47142"/>
                </a:lnTo>
                <a:cubicBezTo>
                  <a:pt x="38728" y="50830"/>
                  <a:pt x="32734" y="52559"/>
                  <a:pt x="26395" y="52559"/>
                </a:cubicBezTo>
                <a:cubicBezTo>
                  <a:pt x="10835" y="52559"/>
                  <a:pt x="0" y="41609"/>
                  <a:pt x="0" y="26280"/>
                </a:cubicBezTo>
                <a:cubicBezTo>
                  <a:pt x="0" y="10950"/>
                  <a:pt x="10950" y="0"/>
                  <a:pt x="26279" y="0"/>
                </a:cubicBezTo>
                <a:cubicBezTo>
                  <a:pt x="32965" y="0"/>
                  <a:pt x="38728" y="1959"/>
                  <a:pt x="43223" y="5763"/>
                </a:cubicBezTo>
                <a:lnTo>
                  <a:pt x="43223" y="12909"/>
                </a:lnTo>
                <a:cubicBezTo>
                  <a:pt x="39189" y="8414"/>
                  <a:pt x="33310" y="6109"/>
                  <a:pt x="26741" y="6109"/>
                </a:cubicBezTo>
                <a:cubicBezTo>
                  <a:pt x="14984" y="6109"/>
                  <a:pt x="6685" y="14408"/>
                  <a:pt x="6685" y="26280"/>
                </a:cubicBezTo>
                <a:cubicBezTo>
                  <a:pt x="6685" y="38151"/>
                  <a:pt x="14984" y="46565"/>
                  <a:pt x="26971" y="4656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CB15DC94-F19D-4F69-9C51-2AD77E981B97}"/>
              </a:ext>
            </a:extLst>
          </p:cNvPr>
          <p:cNvSpPr/>
          <p:nvPr/>
        </p:nvSpPr>
        <p:spPr>
          <a:xfrm>
            <a:off x="3069387" y="7720609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0 h 70654"/>
              <a:gd name="connsiteX7" fmla="*/ 1498 w 12332"/>
              <a:gd name="connsiteY7" fmla="*/ 19824 h 70654"/>
              <a:gd name="connsiteX8" fmla="*/ 8068 w 12332"/>
              <a:gd name="connsiteY8" fmla="*/ 19824 h 70654"/>
              <a:gd name="connsiteX9" fmla="*/ 8068 w 12332"/>
              <a:gd name="connsiteY9" fmla="*/ 70654 h 70654"/>
              <a:gd name="connsiteX10" fmla="*/ 1498 w 12332"/>
              <a:gd name="connsiteY10" fmla="*/ 70654 h 70654"/>
              <a:gd name="connsiteX11" fmla="*/ 1498 w 12332"/>
              <a:gd name="connsiteY11" fmla="*/ 19824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3" y="0"/>
                  <a:pt x="6455" y="345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3" y="9105"/>
                  <a:pt x="4380" y="9105"/>
                </a:cubicBezTo>
                <a:cubicBezTo>
                  <a:pt x="1844" y="9105"/>
                  <a:pt x="0" y="7031"/>
                  <a:pt x="0" y="4610"/>
                </a:cubicBezTo>
                <a:close/>
                <a:moveTo>
                  <a:pt x="1498" y="19824"/>
                </a:moveTo>
                <a:lnTo>
                  <a:pt x="8068" y="19824"/>
                </a:lnTo>
                <a:lnTo>
                  <a:pt x="8068" y="70654"/>
                </a:lnTo>
                <a:lnTo>
                  <a:pt x="1498" y="70654"/>
                </a:lnTo>
                <a:lnTo>
                  <a:pt x="1498" y="1982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38" name="Freeform: Shape 1037">
            <a:extLst>
              <a:ext uri="{FF2B5EF4-FFF2-40B4-BE49-F238E27FC236}">
                <a16:creationId xmlns:a16="http://schemas.microsoft.com/office/drawing/2014/main" id="{C7E29AF3-0C0B-43D6-BADD-52DB76A51200}"/>
              </a:ext>
            </a:extLst>
          </p:cNvPr>
          <p:cNvSpPr/>
          <p:nvPr/>
        </p:nvSpPr>
        <p:spPr>
          <a:xfrm>
            <a:off x="3091517" y="7739627"/>
            <a:ext cx="52097" cy="52558"/>
          </a:xfrm>
          <a:custGeom>
            <a:avLst/>
            <a:gdLst>
              <a:gd name="connsiteX0" fmla="*/ 45643 w 52097"/>
              <a:gd name="connsiteY0" fmla="*/ 39996 h 52558"/>
              <a:gd name="connsiteX1" fmla="*/ 25472 w 52097"/>
              <a:gd name="connsiteY1" fmla="*/ 52559 h 52558"/>
              <a:gd name="connsiteX2" fmla="*/ 0 w 52097"/>
              <a:gd name="connsiteY2" fmla="*/ 26510 h 52558"/>
              <a:gd name="connsiteX3" fmla="*/ 25472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5 h 52558"/>
              <a:gd name="connsiteX11" fmla="*/ 26049 w 52097"/>
              <a:gd name="connsiteY11" fmla="*/ 46566 h 52558"/>
              <a:gd name="connsiteX12" fmla="*/ 45643 w 52097"/>
              <a:gd name="connsiteY12" fmla="*/ 26395 h 52558"/>
              <a:gd name="connsiteX13" fmla="*/ 26049 w 52097"/>
              <a:gd name="connsiteY13" fmla="*/ 6109 h 52558"/>
              <a:gd name="connsiteX14" fmla="*/ 6685 w 52097"/>
              <a:gd name="connsiteY14" fmla="*/ 2639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6"/>
                </a:moveTo>
                <a:cubicBezTo>
                  <a:pt x="42070" y="47718"/>
                  <a:pt x="34694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6"/>
                  <a:pt x="26049" y="46566"/>
                </a:cubicBezTo>
                <a:cubicBezTo>
                  <a:pt x="37460" y="46566"/>
                  <a:pt x="45643" y="38036"/>
                  <a:pt x="45643" y="26395"/>
                </a:cubicBezTo>
                <a:cubicBezTo>
                  <a:pt x="45643" y="14754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559EFB15-B7E5-425E-882E-0A57CEF96030}"/>
              </a:ext>
            </a:extLst>
          </p:cNvPr>
          <p:cNvSpPr/>
          <p:nvPr/>
        </p:nvSpPr>
        <p:spPr>
          <a:xfrm>
            <a:off x="3161710" y="7713462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40" name="Freeform: Shape 1039">
            <a:extLst>
              <a:ext uri="{FF2B5EF4-FFF2-40B4-BE49-F238E27FC236}">
                <a16:creationId xmlns:a16="http://schemas.microsoft.com/office/drawing/2014/main" id="{5C00DA10-5322-4A9C-9083-6E319D9D3CA5}"/>
              </a:ext>
            </a:extLst>
          </p:cNvPr>
          <p:cNvSpPr/>
          <p:nvPr/>
        </p:nvSpPr>
        <p:spPr>
          <a:xfrm>
            <a:off x="665283" y="7864223"/>
            <a:ext cx="78377" cy="51867"/>
          </a:xfrm>
          <a:custGeom>
            <a:avLst/>
            <a:gdLst>
              <a:gd name="connsiteX0" fmla="*/ 6455 w 78377"/>
              <a:gd name="connsiteY0" fmla="*/ 51637 h 51867"/>
              <a:gd name="connsiteX1" fmla="*/ 0 w 78377"/>
              <a:gd name="connsiteY1" fmla="*/ 51637 h 51867"/>
              <a:gd name="connsiteX2" fmla="*/ 0 w 78377"/>
              <a:gd name="connsiteY2" fmla="*/ 807 h 51867"/>
              <a:gd name="connsiteX3" fmla="*/ 6455 w 78377"/>
              <a:gd name="connsiteY3" fmla="*/ 807 h 51867"/>
              <a:gd name="connsiteX4" fmla="*/ 6455 w 78377"/>
              <a:gd name="connsiteY4" fmla="*/ 12218 h 51867"/>
              <a:gd name="connsiteX5" fmla="*/ 24320 w 78377"/>
              <a:gd name="connsiteY5" fmla="*/ 0 h 51867"/>
              <a:gd name="connsiteX6" fmla="*/ 40687 w 78377"/>
              <a:gd name="connsiteY6" fmla="*/ 12909 h 51867"/>
              <a:gd name="connsiteX7" fmla="*/ 59590 w 78377"/>
              <a:gd name="connsiteY7" fmla="*/ 0 h 51867"/>
              <a:gd name="connsiteX8" fmla="*/ 78377 w 78377"/>
              <a:gd name="connsiteY8" fmla="*/ 22591 h 51867"/>
              <a:gd name="connsiteX9" fmla="*/ 78377 w 78377"/>
              <a:gd name="connsiteY9" fmla="*/ 51637 h 51867"/>
              <a:gd name="connsiteX10" fmla="*/ 71923 w 78377"/>
              <a:gd name="connsiteY10" fmla="*/ 51637 h 51867"/>
              <a:gd name="connsiteX11" fmla="*/ 71923 w 78377"/>
              <a:gd name="connsiteY11" fmla="*/ 23514 h 51867"/>
              <a:gd name="connsiteX12" fmla="*/ 58322 w 78377"/>
              <a:gd name="connsiteY12" fmla="*/ 6225 h 51867"/>
              <a:gd name="connsiteX13" fmla="*/ 42416 w 78377"/>
              <a:gd name="connsiteY13" fmla="*/ 25242 h 51867"/>
              <a:gd name="connsiteX14" fmla="*/ 42416 w 78377"/>
              <a:gd name="connsiteY14" fmla="*/ 51752 h 51867"/>
              <a:gd name="connsiteX15" fmla="*/ 35961 w 78377"/>
              <a:gd name="connsiteY15" fmla="*/ 51752 h 51867"/>
              <a:gd name="connsiteX16" fmla="*/ 35961 w 78377"/>
              <a:gd name="connsiteY16" fmla="*/ 23628 h 51867"/>
              <a:gd name="connsiteX17" fmla="*/ 22361 w 78377"/>
              <a:gd name="connsiteY17" fmla="*/ 6339 h 51867"/>
              <a:gd name="connsiteX18" fmla="*/ 6339 w 78377"/>
              <a:gd name="connsiteY18" fmla="*/ 26395 h 51867"/>
              <a:gd name="connsiteX19" fmla="*/ 6339 w 78377"/>
              <a:gd name="connsiteY19" fmla="*/ 51867 h 5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377" h="51867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218"/>
                </a:lnTo>
                <a:cubicBezTo>
                  <a:pt x="9682" y="4841"/>
                  <a:pt x="16252" y="0"/>
                  <a:pt x="24320" y="0"/>
                </a:cubicBezTo>
                <a:cubicBezTo>
                  <a:pt x="33195" y="0"/>
                  <a:pt x="38382" y="5071"/>
                  <a:pt x="40687" y="12909"/>
                </a:cubicBezTo>
                <a:cubicBezTo>
                  <a:pt x="43799" y="5187"/>
                  <a:pt x="50830" y="0"/>
                  <a:pt x="59590" y="0"/>
                </a:cubicBezTo>
                <a:cubicBezTo>
                  <a:pt x="72153" y="0"/>
                  <a:pt x="78377" y="9451"/>
                  <a:pt x="78377" y="22591"/>
                </a:cubicBezTo>
                <a:lnTo>
                  <a:pt x="78377" y="51637"/>
                </a:lnTo>
                <a:lnTo>
                  <a:pt x="71923" y="51637"/>
                </a:lnTo>
                <a:lnTo>
                  <a:pt x="71923" y="23514"/>
                </a:lnTo>
                <a:cubicBezTo>
                  <a:pt x="71923" y="11988"/>
                  <a:pt x="67312" y="6225"/>
                  <a:pt x="58322" y="6225"/>
                </a:cubicBezTo>
                <a:cubicBezTo>
                  <a:pt x="49331" y="6225"/>
                  <a:pt x="42416" y="14523"/>
                  <a:pt x="42416" y="25242"/>
                </a:cubicBezTo>
                <a:lnTo>
                  <a:pt x="42416" y="51752"/>
                </a:lnTo>
                <a:lnTo>
                  <a:pt x="35961" y="51752"/>
                </a:lnTo>
                <a:lnTo>
                  <a:pt x="35961" y="23628"/>
                </a:lnTo>
                <a:cubicBezTo>
                  <a:pt x="35961" y="12102"/>
                  <a:pt x="31351" y="6339"/>
                  <a:pt x="22361" y="6339"/>
                </a:cubicBezTo>
                <a:cubicBezTo>
                  <a:pt x="13370" y="6339"/>
                  <a:pt x="6339" y="15099"/>
                  <a:pt x="6339" y="26395"/>
                </a:cubicBezTo>
                <a:lnTo>
                  <a:pt x="6339" y="5186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23E3D637-7D8D-47E3-8D0E-993B620C6CD6}"/>
              </a:ext>
            </a:extLst>
          </p:cNvPr>
          <p:cNvSpPr/>
          <p:nvPr/>
        </p:nvSpPr>
        <p:spPr>
          <a:xfrm>
            <a:off x="756454" y="7864223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6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6"/>
                  <a:pt x="27086" y="46566"/>
                </a:cubicBezTo>
                <a:cubicBezTo>
                  <a:pt x="33771" y="46566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42" name="Freeform: Shape 1041">
            <a:extLst>
              <a:ext uri="{FF2B5EF4-FFF2-40B4-BE49-F238E27FC236}">
                <a16:creationId xmlns:a16="http://schemas.microsoft.com/office/drawing/2014/main" id="{8BD9FD1D-292D-44D8-B382-F683509E1DCC}"/>
              </a:ext>
            </a:extLst>
          </p:cNvPr>
          <p:cNvSpPr/>
          <p:nvPr/>
        </p:nvSpPr>
        <p:spPr>
          <a:xfrm>
            <a:off x="815929" y="7837944"/>
            <a:ext cx="52097" cy="78722"/>
          </a:xfrm>
          <a:custGeom>
            <a:avLst/>
            <a:gdLst>
              <a:gd name="connsiteX0" fmla="*/ 45643 w 52097"/>
              <a:gd name="connsiteY0" fmla="*/ 66159 h 78722"/>
              <a:gd name="connsiteX1" fmla="*/ 25473 w 52097"/>
              <a:gd name="connsiteY1" fmla="*/ 78722 h 78722"/>
              <a:gd name="connsiteX2" fmla="*/ 0 w 52097"/>
              <a:gd name="connsiteY2" fmla="*/ 52674 h 78722"/>
              <a:gd name="connsiteX3" fmla="*/ 25473 w 52097"/>
              <a:gd name="connsiteY3" fmla="*/ 26164 h 78722"/>
              <a:gd name="connsiteX4" fmla="*/ 45643 w 52097"/>
              <a:gd name="connsiteY4" fmla="*/ 38843 h 78722"/>
              <a:gd name="connsiteX5" fmla="*/ 45643 w 52097"/>
              <a:gd name="connsiteY5" fmla="*/ 0 h 78722"/>
              <a:gd name="connsiteX6" fmla="*/ 52098 w 52097"/>
              <a:gd name="connsiteY6" fmla="*/ 0 h 78722"/>
              <a:gd name="connsiteX7" fmla="*/ 52098 w 52097"/>
              <a:gd name="connsiteY7" fmla="*/ 77801 h 78722"/>
              <a:gd name="connsiteX8" fmla="*/ 45643 w 52097"/>
              <a:gd name="connsiteY8" fmla="*/ 77801 h 78722"/>
              <a:gd name="connsiteX9" fmla="*/ 45643 w 52097"/>
              <a:gd name="connsiteY9" fmla="*/ 66044 h 78722"/>
              <a:gd name="connsiteX10" fmla="*/ 6685 w 52097"/>
              <a:gd name="connsiteY10" fmla="*/ 52559 h 78722"/>
              <a:gd name="connsiteX11" fmla="*/ 26049 w 52097"/>
              <a:gd name="connsiteY11" fmla="*/ 72729 h 78722"/>
              <a:gd name="connsiteX12" fmla="*/ 45643 w 52097"/>
              <a:gd name="connsiteY12" fmla="*/ 52559 h 78722"/>
              <a:gd name="connsiteX13" fmla="*/ 26049 w 52097"/>
              <a:gd name="connsiteY13" fmla="*/ 32273 h 78722"/>
              <a:gd name="connsiteX14" fmla="*/ 6685 w 52097"/>
              <a:gd name="connsiteY14" fmla="*/ 52559 h 7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2">
                <a:moveTo>
                  <a:pt x="45643" y="66159"/>
                </a:moveTo>
                <a:cubicBezTo>
                  <a:pt x="42070" y="73766"/>
                  <a:pt x="34693" y="78722"/>
                  <a:pt x="25473" y="78722"/>
                </a:cubicBezTo>
                <a:cubicBezTo>
                  <a:pt x="10604" y="78722"/>
                  <a:pt x="0" y="67773"/>
                  <a:pt x="0" y="52674"/>
                </a:cubicBezTo>
                <a:cubicBezTo>
                  <a:pt x="0" y="37575"/>
                  <a:pt x="10604" y="26164"/>
                  <a:pt x="25473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4"/>
                </a:lnTo>
                <a:close/>
                <a:moveTo>
                  <a:pt x="6685" y="52559"/>
                </a:moveTo>
                <a:cubicBezTo>
                  <a:pt x="6685" y="64200"/>
                  <a:pt x="14638" y="72729"/>
                  <a:pt x="26049" y="72729"/>
                </a:cubicBezTo>
                <a:cubicBezTo>
                  <a:pt x="37460" y="72729"/>
                  <a:pt x="45643" y="64200"/>
                  <a:pt x="45643" y="52559"/>
                </a:cubicBezTo>
                <a:cubicBezTo>
                  <a:pt x="45643" y="40917"/>
                  <a:pt x="37460" y="32273"/>
                  <a:pt x="26049" y="32273"/>
                </a:cubicBezTo>
                <a:cubicBezTo>
                  <a:pt x="14638" y="32273"/>
                  <a:pt x="6685" y="40802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0A30E537-38B1-4F0D-A740-1C851E19CEB7}"/>
              </a:ext>
            </a:extLst>
          </p:cNvPr>
          <p:cNvSpPr/>
          <p:nvPr/>
        </p:nvSpPr>
        <p:spPr>
          <a:xfrm>
            <a:off x="884393" y="7845090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0 h 70654"/>
              <a:gd name="connsiteX7" fmla="*/ 1498 w 12332"/>
              <a:gd name="connsiteY7" fmla="*/ 19824 h 70654"/>
              <a:gd name="connsiteX8" fmla="*/ 8068 w 12332"/>
              <a:gd name="connsiteY8" fmla="*/ 19824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4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5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2" y="9105"/>
                  <a:pt x="4380" y="9105"/>
                </a:cubicBezTo>
                <a:cubicBezTo>
                  <a:pt x="1844" y="9105"/>
                  <a:pt x="0" y="7031"/>
                  <a:pt x="0" y="4610"/>
                </a:cubicBezTo>
                <a:close/>
                <a:moveTo>
                  <a:pt x="1498" y="19824"/>
                </a:moveTo>
                <a:lnTo>
                  <a:pt x="8068" y="19824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44" name="Freeform: Shape 1043">
            <a:extLst>
              <a:ext uri="{FF2B5EF4-FFF2-40B4-BE49-F238E27FC236}">
                <a16:creationId xmlns:a16="http://schemas.microsoft.com/office/drawing/2014/main" id="{541FEC15-972F-49BD-A098-7CF94F2EB19C}"/>
              </a:ext>
            </a:extLst>
          </p:cNvPr>
          <p:cNvSpPr/>
          <p:nvPr/>
        </p:nvSpPr>
        <p:spPr>
          <a:xfrm>
            <a:off x="906639" y="7864108"/>
            <a:ext cx="52097" cy="52558"/>
          </a:xfrm>
          <a:custGeom>
            <a:avLst/>
            <a:gdLst>
              <a:gd name="connsiteX0" fmla="*/ 45643 w 52097"/>
              <a:gd name="connsiteY0" fmla="*/ 39996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7 h 52558"/>
              <a:gd name="connsiteX8" fmla="*/ 45643 w 52097"/>
              <a:gd name="connsiteY8" fmla="*/ 51637 h 52558"/>
              <a:gd name="connsiteX9" fmla="*/ 45643 w 52097"/>
              <a:gd name="connsiteY9" fmla="*/ 39880 h 52558"/>
              <a:gd name="connsiteX10" fmla="*/ 6685 w 52097"/>
              <a:gd name="connsiteY10" fmla="*/ 26395 h 52558"/>
              <a:gd name="connsiteX11" fmla="*/ 26049 w 52097"/>
              <a:gd name="connsiteY11" fmla="*/ 46566 h 52558"/>
              <a:gd name="connsiteX12" fmla="*/ 45643 w 52097"/>
              <a:gd name="connsiteY12" fmla="*/ 26395 h 52558"/>
              <a:gd name="connsiteX13" fmla="*/ 26049 w 52097"/>
              <a:gd name="connsiteY13" fmla="*/ 6109 h 52558"/>
              <a:gd name="connsiteX14" fmla="*/ 6685 w 52097"/>
              <a:gd name="connsiteY14" fmla="*/ 2639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6"/>
                </a:moveTo>
                <a:cubicBezTo>
                  <a:pt x="42070" y="47718"/>
                  <a:pt x="34693" y="52559"/>
                  <a:pt x="25473" y="52559"/>
                </a:cubicBezTo>
                <a:cubicBezTo>
                  <a:pt x="10604" y="52559"/>
                  <a:pt x="0" y="41610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7"/>
                </a:lnTo>
                <a:lnTo>
                  <a:pt x="45643" y="51637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7"/>
                  <a:pt x="14638" y="46566"/>
                  <a:pt x="26049" y="46566"/>
                </a:cubicBezTo>
                <a:cubicBezTo>
                  <a:pt x="37460" y="46566"/>
                  <a:pt x="45643" y="38037"/>
                  <a:pt x="45643" y="26395"/>
                </a:cubicBezTo>
                <a:cubicBezTo>
                  <a:pt x="45643" y="14754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45" name="Freeform: Shape 1044">
            <a:extLst>
              <a:ext uri="{FF2B5EF4-FFF2-40B4-BE49-F238E27FC236}">
                <a16:creationId xmlns:a16="http://schemas.microsoft.com/office/drawing/2014/main" id="{F5084317-EA3E-4719-8796-AC21F7C0EC1E}"/>
              </a:ext>
            </a:extLst>
          </p:cNvPr>
          <p:cNvSpPr/>
          <p:nvPr/>
        </p:nvSpPr>
        <p:spPr>
          <a:xfrm>
            <a:off x="969917" y="7906870"/>
            <a:ext cx="13831" cy="24089"/>
          </a:xfrm>
          <a:custGeom>
            <a:avLst/>
            <a:gdLst>
              <a:gd name="connsiteX0" fmla="*/ 0 w 13831"/>
              <a:gd name="connsiteY0" fmla="*/ 23974 h 24089"/>
              <a:gd name="connsiteX1" fmla="*/ 7146 w 13831"/>
              <a:gd name="connsiteY1" fmla="*/ 9682 h 24089"/>
              <a:gd name="connsiteX2" fmla="*/ 3343 w 13831"/>
              <a:gd name="connsiteY2" fmla="*/ 4841 h 24089"/>
              <a:gd name="connsiteX3" fmla="*/ 8529 w 13831"/>
              <a:gd name="connsiteY3" fmla="*/ 0 h 24089"/>
              <a:gd name="connsiteX4" fmla="*/ 13831 w 13831"/>
              <a:gd name="connsiteY4" fmla="*/ 5187 h 24089"/>
              <a:gd name="connsiteX5" fmla="*/ 12218 w 13831"/>
              <a:gd name="connsiteY5" fmla="*/ 10258 h 24089"/>
              <a:gd name="connsiteX6" fmla="*/ 4956 w 13831"/>
              <a:gd name="connsiteY6" fmla="*/ 24090 h 24089"/>
              <a:gd name="connsiteX7" fmla="*/ 115 w 13831"/>
              <a:gd name="connsiteY7" fmla="*/ 24090 h 2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31" h="24089">
                <a:moveTo>
                  <a:pt x="0" y="23974"/>
                </a:moveTo>
                <a:lnTo>
                  <a:pt x="7146" y="9682"/>
                </a:lnTo>
                <a:cubicBezTo>
                  <a:pt x="4495" y="8991"/>
                  <a:pt x="3343" y="7031"/>
                  <a:pt x="3343" y="4841"/>
                </a:cubicBezTo>
                <a:cubicBezTo>
                  <a:pt x="3343" y="1844"/>
                  <a:pt x="5763" y="0"/>
                  <a:pt x="8529" y="0"/>
                </a:cubicBezTo>
                <a:cubicBezTo>
                  <a:pt x="11757" y="0"/>
                  <a:pt x="13831" y="2190"/>
                  <a:pt x="13831" y="5187"/>
                </a:cubicBezTo>
                <a:cubicBezTo>
                  <a:pt x="13831" y="6915"/>
                  <a:pt x="13140" y="8645"/>
                  <a:pt x="12218" y="10258"/>
                </a:cubicBezTo>
                <a:lnTo>
                  <a:pt x="4956" y="24090"/>
                </a:lnTo>
                <a:lnTo>
                  <a:pt x="115" y="2409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46" name="Freeform: Shape 1045">
            <a:extLst>
              <a:ext uri="{FF2B5EF4-FFF2-40B4-BE49-F238E27FC236}">
                <a16:creationId xmlns:a16="http://schemas.microsoft.com/office/drawing/2014/main" id="{95590CD6-755B-4B99-971A-94B9D59CEE9E}"/>
              </a:ext>
            </a:extLst>
          </p:cNvPr>
          <p:cNvSpPr/>
          <p:nvPr/>
        </p:nvSpPr>
        <p:spPr>
          <a:xfrm>
            <a:off x="1022591" y="7838059"/>
            <a:ext cx="52097" cy="78722"/>
          </a:xfrm>
          <a:custGeom>
            <a:avLst/>
            <a:gdLst>
              <a:gd name="connsiteX0" fmla="*/ 26625 w 52097"/>
              <a:gd name="connsiteY0" fmla="*/ 78607 h 78722"/>
              <a:gd name="connsiteX1" fmla="*/ 6455 w 52097"/>
              <a:gd name="connsiteY1" fmla="*/ 65929 h 78722"/>
              <a:gd name="connsiteX2" fmla="*/ 6455 w 52097"/>
              <a:gd name="connsiteY2" fmla="*/ 77801 h 78722"/>
              <a:gd name="connsiteX3" fmla="*/ 0 w 52097"/>
              <a:gd name="connsiteY3" fmla="*/ 77801 h 78722"/>
              <a:gd name="connsiteX4" fmla="*/ 0 w 52097"/>
              <a:gd name="connsiteY4" fmla="*/ 0 h 78722"/>
              <a:gd name="connsiteX5" fmla="*/ 6455 w 52097"/>
              <a:gd name="connsiteY5" fmla="*/ 0 h 78722"/>
              <a:gd name="connsiteX6" fmla="*/ 6455 w 52097"/>
              <a:gd name="connsiteY6" fmla="*/ 38843 h 78722"/>
              <a:gd name="connsiteX7" fmla="*/ 26625 w 52097"/>
              <a:gd name="connsiteY7" fmla="*/ 26164 h 78722"/>
              <a:gd name="connsiteX8" fmla="*/ 52098 w 52097"/>
              <a:gd name="connsiteY8" fmla="*/ 52328 h 78722"/>
              <a:gd name="connsiteX9" fmla="*/ 26625 w 52097"/>
              <a:gd name="connsiteY9" fmla="*/ 78722 h 78722"/>
              <a:gd name="connsiteX10" fmla="*/ 45413 w 52097"/>
              <a:gd name="connsiteY10" fmla="*/ 52328 h 78722"/>
              <a:gd name="connsiteX11" fmla="*/ 26049 w 52097"/>
              <a:gd name="connsiteY11" fmla="*/ 32157 h 78722"/>
              <a:gd name="connsiteX12" fmla="*/ 6455 w 52097"/>
              <a:gd name="connsiteY12" fmla="*/ 52328 h 78722"/>
              <a:gd name="connsiteX13" fmla="*/ 26049 w 52097"/>
              <a:gd name="connsiteY13" fmla="*/ 72614 h 78722"/>
              <a:gd name="connsiteX14" fmla="*/ 45413 w 52097"/>
              <a:gd name="connsiteY14" fmla="*/ 52328 h 7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2">
                <a:moveTo>
                  <a:pt x="26625" y="78607"/>
                </a:moveTo>
                <a:cubicBezTo>
                  <a:pt x="17289" y="78607"/>
                  <a:pt x="9912" y="73651"/>
                  <a:pt x="6455" y="65929"/>
                </a:cubicBez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843"/>
                </a:lnTo>
                <a:cubicBezTo>
                  <a:pt x="10028" y="31120"/>
                  <a:pt x="17404" y="26164"/>
                  <a:pt x="26625" y="26164"/>
                </a:cubicBezTo>
                <a:cubicBezTo>
                  <a:pt x="41494" y="26164"/>
                  <a:pt x="52098" y="37114"/>
                  <a:pt x="52098" y="52328"/>
                </a:cubicBezTo>
                <a:cubicBezTo>
                  <a:pt x="52098" y="67542"/>
                  <a:pt x="41494" y="78722"/>
                  <a:pt x="26625" y="78722"/>
                </a:cubicBezTo>
                <a:close/>
                <a:moveTo>
                  <a:pt x="45413" y="52328"/>
                </a:moveTo>
                <a:cubicBezTo>
                  <a:pt x="45413" y="40687"/>
                  <a:pt x="37460" y="32157"/>
                  <a:pt x="26049" y="32157"/>
                </a:cubicBezTo>
                <a:cubicBezTo>
                  <a:pt x="14638" y="32157"/>
                  <a:pt x="6455" y="40687"/>
                  <a:pt x="6455" y="52328"/>
                </a:cubicBezTo>
                <a:cubicBezTo>
                  <a:pt x="6455" y="63969"/>
                  <a:pt x="14638" y="72614"/>
                  <a:pt x="26049" y="72614"/>
                </a:cubicBezTo>
                <a:cubicBezTo>
                  <a:pt x="37460" y="72614"/>
                  <a:pt x="45413" y="64085"/>
                  <a:pt x="45413" y="5232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47" name="Freeform: Shape 1046">
            <a:extLst>
              <a:ext uri="{FF2B5EF4-FFF2-40B4-BE49-F238E27FC236}">
                <a16:creationId xmlns:a16="http://schemas.microsoft.com/office/drawing/2014/main" id="{35F6BEC5-7E27-47EC-AD7F-4AFAFE85FC01}"/>
              </a:ext>
            </a:extLst>
          </p:cNvPr>
          <p:cNvSpPr/>
          <p:nvPr/>
        </p:nvSpPr>
        <p:spPr>
          <a:xfrm>
            <a:off x="1086791" y="7865030"/>
            <a:ext cx="44605" cy="51636"/>
          </a:xfrm>
          <a:custGeom>
            <a:avLst/>
            <a:gdLst>
              <a:gd name="connsiteX0" fmla="*/ 38151 w 44605"/>
              <a:gd name="connsiteY0" fmla="*/ 0 h 51636"/>
              <a:gd name="connsiteX1" fmla="*/ 44606 w 44605"/>
              <a:gd name="connsiteY1" fmla="*/ 0 h 51636"/>
              <a:gd name="connsiteX2" fmla="*/ 44606 w 44605"/>
              <a:gd name="connsiteY2" fmla="*/ 28584 h 51636"/>
              <a:gd name="connsiteX3" fmla="*/ 22361 w 44605"/>
              <a:gd name="connsiteY3" fmla="*/ 51636 h 51636"/>
              <a:gd name="connsiteX4" fmla="*/ 0 w 44605"/>
              <a:gd name="connsiteY4" fmla="*/ 28584 h 51636"/>
              <a:gd name="connsiteX5" fmla="*/ 0 w 44605"/>
              <a:gd name="connsiteY5" fmla="*/ 0 h 51636"/>
              <a:gd name="connsiteX6" fmla="*/ 6455 w 44605"/>
              <a:gd name="connsiteY6" fmla="*/ 0 h 51636"/>
              <a:gd name="connsiteX7" fmla="*/ 6455 w 44605"/>
              <a:gd name="connsiteY7" fmla="*/ 29276 h 51636"/>
              <a:gd name="connsiteX8" fmla="*/ 22361 w 44605"/>
              <a:gd name="connsiteY8" fmla="*/ 45643 h 51636"/>
              <a:gd name="connsiteX9" fmla="*/ 38151 w 44605"/>
              <a:gd name="connsiteY9" fmla="*/ 29276 h 51636"/>
              <a:gd name="connsiteX10" fmla="*/ 38151 w 44605"/>
              <a:gd name="connsiteY10" fmla="*/ 0 h 5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6">
                <a:moveTo>
                  <a:pt x="38151" y="0"/>
                </a:moveTo>
                <a:lnTo>
                  <a:pt x="44606" y="0"/>
                </a:lnTo>
                <a:lnTo>
                  <a:pt x="44606" y="28584"/>
                </a:lnTo>
                <a:cubicBezTo>
                  <a:pt x="44606" y="42992"/>
                  <a:pt x="35846" y="51636"/>
                  <a:pt x="22361" y="51636"/>
                </a:cubicBezTo>
                <a:cubicBezTo>
                  <a:pt x="8875" y="51636"/>
                  <a:pt x="0" y="42992"/>
                  <a:pt x="0" y="28584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6"/>
                </a:lnTo>
                <a:cubicBezTo>
                  <a:pt x="6455" y="40110"/>
                  <a:pt x="12909" y="45643"/>
                  <a:pt x="22361" y="45643"/>
                </a:cubicBezTo>
                <a:cubicBezTo>
                  <a:pt x="31812" y="45643"/>
                  <a:pt x="38151" y="39996"/>
                  <a:pt x="38151" y="29276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48" name="Freeform: Shape 1047">
            <a:extLst>
              <a:ext uri="{FF2B5EF4-FFF2-40B4-BE49-F238E27FC236}">
                <a16:creationId xmlns:a16="http://schemas.microsoft.com/office/drawing/2014/main" id="{14E8A1B8-1BA7-4B5A-97F4-6E652A43492B}"/>
              </a:ext>
            </a:extLst>
          </p:cNvPr>
          <p:cNvSpPr/>
          <p:nvPr/>
        </p:nvSpPr>
        <p:spPr>
          <a:xfrm>
            <a:off x="1147303" y="7848433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6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6"/>
                  <a:pt x="17289" y="62126"/>
                </a:cubicBezTo>
                <a:cubicBezTo>
                  <a:pt x="21208" y="62126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49" name="Freeform: Shape 1048">
            <a:extLst>
              <a:ext uri="{FF2B5EF4-FFF2-40B4-BE49-F238E27FC236}">
                <a16:creationId xmlns:a16="http://schemas.microsoft.com/office/drawing/2014/main" id="{10A4C945-7E06-4ADA-A256-2C107A547D2C}"/>
              </a:ext>
            </a:extLst>
          </p:cNvPr>
          <p:cNvSpPr/>
          <p:nvPr/>
        </p:nvSpPr>
        <p:spPr>
          <a:xfrm>
            <a:off x="1211157" y="7848433"/>
            <a:ext cx="29506" cy="68234"/>
          </a:xfrm>
          <a:custGeom>
            <a:avLst/>
            <a:gdLst>
              <a:gd name="connsiteX0" fmla="*/ 16597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6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7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7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6"/>
                  <a:pt x="17289" y="62126"/>
                </a:cubicBezTo>
                <a:cubicBezTo>
                  <a:pt x="21208" y="62126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7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50" name="Freeform: Shape 1049">
            <a:extLst>
              <a:ext uri="{FF2B5EF4-FFF2-40B4-BE49-F238E27FC236}">
                <a16:creationId xmlns:a16="http://schemas.microsoft.com/office/drawing/2014/main" id="{0FBF1146-A48F-4E7E-A98E-7462AF6B180A}"/>
              </a:ext>
            </a:extLst>
          </p:cNvPr>
          <p:cNvSpPr/>
          <p:nvPr/>
        </p:nvSpPr>
        <p:spPr>
          <a:xfrm>
            <a:off x="1247349" y="7864223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6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6"/>
                  <a:pt x="27086" y="46566"/>
                </a:cubicBezTo>
                <a:cubicBezTo>
                  <a:pt x="33771" y="46566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51" name="Freeform: Shape 1050">
            <a:extLst>
              <a:ext uri="{FF2B5EF4-FFF2-40B4-BE49-F238E27FC236}">
                <a16:creationId xmlns:a16="http://schemas.microsoft.com/office/drawing/2014/main" id="{E5A256C4-CA51-4823-971F-547225FE663B}"/>
              </a:ext>
            </a:extLst>
          </p:cNvPr>
          <p:cNvSpPr/>
          <p:nvPr/>
        </p:nvSpPr>
        <p:spPr>
          <a:xfrm>
            <a:off x="1306708" y="7864223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6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6"/>
                  <a:pt x="27086" y="46566"/>
                </a:cubicBezTo>
                <a:cubicBezTo>
                  <a:pt x="33771" y="46566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52" name="Freeform: Shape 1051">
            <a:extLst>
              <a:ext uri="{FF2B5EF4-FFF2-40B4-BE49-F238E27FC236}">
                <a16:creationId xmlns:a16="http://schemas.microsoft.com/office/drawing/2014/main" id="{9E86E29D-97FB-4173-8124-737ABB0B3E2F}"/>
              </a:ext>
            </a:extLst>
          </p:cNvPr>
          <p:cNvSpPr/>
          <p:nvPr/>
        </p:nvSpPr>
        <p:spPr>
          <a:xfrm>
            <a:off x="1369986" y="7864223"/>
            <a:ext cx="45412" cy="51751"/>
          </a:xfrm>
          <a:custGeom>
            <a:avLst/>
            <a:gdLst>
              <a:gd name="connsiteX0" fmla="*/ 6455 w 45412"/>
              <a:gd name="connsiteY0" fmla="*/ 51637 h 51751"/>
              <a:gd name="connsiteX1" fmla="*/ 0 w 45412"/>
              <a:gd name="connsiteY1" fmla="*/ 51637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7 h 51751"/>
              <a:gd name="connsiteX8" fmla="*/ 38958 w 45412"/>
              <a:gd name="connsiteY8" fmla="*/ 51637 h 51751"/>
              <a:gd name="connsiteX9" fmla="*/ 38958 w 45412"/>
              <a:gd name="connsiteY9" fmla="*/ 23514 h 51751"/>
              <a:gd name="connsiteX10" fmla="*/ 23744 w 45412"/>
              <a:gd name="connsiteY10" fmla="*/ 6225 h 51751"/>
              <a:gd name="connsiteX11" fmla="*/ 6570 w 45412"/>
              <a:gd name="connsiteY11" fmla="*/ 26280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4"/>
                </a:lnTo>
                <a:cubicBezTo>
                  <a:pt x="38958" y="11988"/>
                  <a:pt x="33656" y="6225"/>
                  <a:pt x="23744" y="6225"/>
                </a:cubicBezTo>
                <a:cubicBezTo>
                  <a:pt x="13831" y="6225"/>
                  <a:pt x="6570" y="14984"/>
                  <a:pt x="6570" y="26280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53" name="Freeform: Shape 1052">
            <a:extLst>
              <a:ext uri="{FF2B5EF4-FFF2-40B4-BE49-F238E27FC236}">
                <a16:creationId xmlns:a16="http://schemas.microsoft.com/office/drawing/2014/main" id="{B41E4FFD-AC0E-4A0F-B0E3-39F42C335634}"/>
              </a:ext>
            </a:extLst>
          </p:cNvPr>
          <p:cNvSpPr/>
          <p:nvPr/>
        </p:nvSpPr>
        <p:spPr>
          <a:xfrm>
            <a:off x="1428077" y="7864108"/>
            <a:ext cx="52097" cy="52558"/>
          </a:xfrm>
          <a:custGeom>
            <a:avLst/>
            <a:gdLst>
              <a:gd name="connsiteX0" fmla="*/ 45643 w 52097"/>
              <a:gd name="connsiteY0" fmla="*/ 39996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7 h 52558"/>
              <a:gd name="connsiteX8" fmla="*/ 45643 w 52097"/>
              <a:gd name="connsiteY8" fmla="*/ 51637 h 52558"/>
              <a:gd name="connsiteX9" fmla="*/ 45643 w 52097"/>
              <a:gd name="connsiteY9" fmla="*/ 39880 h 52558"/>
              <a:gd name="connsiteX10" fmla="*/ 6685 w 52097"/>
              <a:gd name="connsiteY10" fmla="*/ 26395 h 52558"/>
              <a:gd name="connsiteX11" fmla="*/ 26049 w 52097"/>
              <a:gd name="connsiteY11" fmla="*/ 46566 h 52558"/>
              <a:gd name="connsiteX12" fmla="*/ 45643 w 52097"/>
              <a:gd name="connsiteY12" fmla="*/ 26395 h 52558"/>
              <a:gd name="connsiteX13" fmla="*/ 26049 w 52097"/>
              <a:gd name="connsiteY13" fmla="*/ 6109 h 52558"/>
              <a:gd name="connsiteX14" fmla="*/ 6685 w 52097"/>
              <a:gd name="connsiteY14" fmla="*/ 2639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6"/>
                </a:moveTo>
                <a:cubicBezTo>
                  <a:pt x="42070" y="47718"/>
                  <a:pt x="34693" y="52559"/>
                  <a:pt x="25473" y="52559"/>
                </a:cubicBezTo>
                <a:cubicBezTo>
                  <a:pt x="10604" y="52559"/>
                  <a:pt x="0" y="41610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7"/>
                </a:lnTo>
                <a:lnTo>
                  <a:pt x="45643" y="51637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7"/>
                  <a:pt x="14638" y="46566"/>
                  <a:pt x="26049" y="46566"/>
                </a:cubicBezTo>
                <a:cubicBezTo>
                  <a:pt x="37460" y="46566"/>
                  <a:pt x="45643" y="38037"/>
                  <a:pt x="45643" y="26395"/>
                </a:cubicBezTo>
                <a:cubicBezTo>
                  <a:pt x="45643" y="14754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54" name="Freeform: Shape 1053">
            <a:extLst>
              <a:ext uri="{FF2B5EF4-FFF2-40B4-BE49-F238E27FC236}">
                <a16:creationId xmlns:a16="http://schemas.microsoft.com/office/drawing/2014/main" id="{D6BA32DF-10B7-465E-9CA2-5049DA2D7D27}"/>
              </a:ext>
            </a:extLst>
          </p:cNvPr>
          <p:cNvSpPr/>
          <p:nvPr/>
        </p:nvSpPr>
        <p:spPr>
          <a:xfrm>
            <a:off x="1494352" y="7864108"/>
            <a:ext cx="52097" cy="78377"/>
          </a:xfrm>
          <a:custGeom>
            <a:avLst/>
            <a:gdLst>
              <a:gd name="connsiteX0" fmla="*/ 25473 w 52097"/>
              <a:gd name="connsiteY0" fmla="*/ 78378 h 78377"/>
              <a:gd name="connsiteX1" fmla="*/ 4956 w 52097"/>
              <a:gd name="connsiteY1" fmla="*/ 71462 h 78377"/>
              <a:gd name="connsiteX2" fmla="*/ 4956 w 52097"/>
              <a:gd name="connsiteY2" fmla="*/ 64431 h 78377"/>
              <a:gd name="connsiteX3" fmla="*/ 25473 w 52097"/>
              <a:gd name="connsiteY3" fmla="*/ 72269 h 78377"/>
              <a:gd name="connsiteX4" fmla="*/ 45643 w 52097"/>
              <a:gd name="connsiteY4" fmla="*/ 53020 h 78377"/>
              <a:gd name="connsiteX5" fmla="*/ 45643 w 52097"/>
              <a:gd name="connsiteY5" fmla="*/ 39996 h 78377"/>
              <a:gd name="connsiteX6" fmla="*/ 25473 w 52097"/>
              <a:gd name="connsiteY6" fmla="*/ 52559 h 78377"/>
              <a:gd name="connsiteX7" fmla="*/ 0 w 52097"/>
              <a:gd name="connsiteY7" fmla="*/ 26510 h 78377"/>
              <a:gd name="connsiteX8" fmla="*/ 25473 w 52097"/>
              <a:gd name="connsiteY8" fmla="*/ 0 h 78377"/>
              <a:gd name="connsiteX9" fmla="*/ 45643 w 52097"/>
              <a:gd name="connsiteY9" fmla="*/ 12679 h 78377"/>
              <a:gd name="connsiteX10" fmla="*/ 45643 w 52097"/>
              <a:gd name="connsiteY10" fmla="*/ 807 h 78377"/>
              <a:gd name="connsiteX11" fmla="*/ 52098 w 52097"/>
              <a:gd name="connsiteY11" fmla="*/ 807 h 78377"/>
              <a:gd name="connsiteX12" fmla="*/ 52098 w 52097"/>
              <a:gd name="connsiteY12" fmla="*/ 52444 h 78377"/>
              <a:gd name="connsiteX13" fmla="*/ 25473 w 52097"/>
              <a:gd name="connsiteY13" fmla="*/ 78262 h 78377"/>
              <a:gd name="connsiteX14" fmla="*/ 26049 w 52097"/>
              <a:gd name="connsiteY14" fmla="*/ 6109 h 78377"/>
              <a:gd name="connsiteX15" fmla="*/ 6685 w 52097"/>
              <a:gd name="connsiteY15" fmla="*/ 26395 h 78377"/>
              <a:gd name="connsiteX16" fmla="*/ 26049 w 52097"/>
              <a:gd name="connsiteY16" fmla="*/ 46566 h 78377"/>
              <a:gd name="connsiteX17" fmla="*/ 45643 w 52097"/>
              <a:gd name="connsiteY17" fmla="*/ 26395 h 78377"/>
              <a:gd name="connsiteX18" fmla="*/ 26049 w 52097"/>
              <a:gd name="connsiteY18" fmla="*/ 6109 h 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097" h="78377">
                <a:moveTo>
                  <a:pt x="25473" y="78378"/>
                </a:moveTo>
                <a:cubicBezTo>
                  <a:pt x="17750" y="78378"/>
                  <a:pt x="10374" y="76072"/>
                  <a:pt x="4956" y="71462"/>
                </a:cubicBezTo>
                <a:lnTo>
                  <a:pt x="4956" y="64431"/>
                </a:lnTo>
                <a:cubicBezTo>
                  <a:pt x="10374" y="69733"/>
                  <a:pt x="18211" y="72269"/>
                  <a:pt x="25473" y="72269"/>
                </a:cubicBezTo>
                <a:cubicBezTo>
                  <a:pt x="38382" y="72269"/>
                  <a:pt x="45643" y="65583"/>
                  <a:pt x="45643" y="53020"/>
                </a:cubicBezTo>
                <a:lnTo>
                  <a:pt x="45643" y="39996"/>
                </a:lnTo>
                <a:cubicBezTo>
                  <a:pt x="42070" y="47603"/>
                  <a:pt x="34694" y="52559"/>
                  <a:pt x="25473" y="52559"/>
                </a:cubicBezTo>
                <a:cubicBezTo>
                  <a:pt x="10604" y="52559"/>
                  <a:pt x="0" y="41610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694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2444"/>
                </a:lnTo>
                <a:cubicBezTo>
                  <a:pt x="52098" y="69042"/>
                  <a:pt x="42301" y="78262"/>
                  <a:pt x="25473" y="78262"/>
                </a:cubicBezTo>
                <a:close/>
                <a:moveTo>
                  <a:pt x="26049" y="6109"/>
                </a:moveTo>
                <a:cubicBezTo>
                  <a:pt x="14638" y="6109"/>
                  <a:pt x="6685" y="14638"/>
                  <a:pt x="6685" y="26395"/>
                </a:cubicBezTo>
                <a:cubicBezTo>
                  <a:pt x="6685" y="38151"/>
                  <a:pt x="14638" y="46566"/>
                  <a:pt x="26049" y="46566"/>
                </a:cubicBezTo>
                <a:cubicBezTo>
                  <a:pt x="37460" y="46566"/>
                  <a:pt x="45643" y="38037"/>
                  <a:pt x="45643" y="26395"/>
                </a:cubicBezTo>
                <a:cubicBezTo>
                  <a:pt x="45643" y="14754"/>
                  <a:pt x="37460" y="6109"/>
                  <a:pt x="2604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55" name="Freeform: Shape 1054">
            <a:extLst>
              <a:ext uri="{FF2B5EF4-FFF2-40B4-BE49-F238E27FC236}">
                <a16:creationId xmlns:a16="http://schemas.microsoft.com/office/drawing/2014/main" id="{9DB7EC91-803F-445B-886A-34534113C832}"/>
              </a:ext>
            </a:extLst>
          </p:cNvPr>
          <p:cNvSpPr/>
          <p:nvPr/>
        </p:nvSpPr>
        <p:spPr>
          <a:xfrm>
            <a:off x="1560511" y="7864223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6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6"/>
                  <a:pt x="27086" y="46566"/>
                </a:cubicBezTo>
                <a:cubicBezTo>
                  <a:pt x="33771" y="46566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56" name="Freeform: Shape 1055">
            <a:extLst>
              <a:ext uri="{FF2B5EF4-FFF2-40B4-BE49-F238E27FC236}">
                <a16:creationId xmlns:a16="http://schemas.microsoft.com/office/drawing/2014/main" id="{E6D116BC-965F-4FC0-9B46-A5BFA9E18B2B}"/>
              </a:ext>
            </a:extLst>
          </p:cNvPr>
          <p:cNvSpPr/>
          <p:nvPr/>
        </p:nvSpPr>
        <p:spPr>
          <a:xfrm>
            <a:off x="1623790" y="7864108"/>
            <a:ext cx="25587" cy="51752"/>
          </a:xfrm>
          <a:custGeom>
            <a:avLst/>
            <a:gdLst>
              <a:gd name="connsiteX0" fmla="*/ 6455 w 25587"/>
              <a:gd name="connsiteY0" fmla="*/ 51753 h 51752"/>
              <a:gd name="connsiteX1" fmla="*/ 0 w 25587"/>
              <a:gd name="connsiteY1" fmla="*/ 51753 h 51752"/>
              <a:gd name="connsiteX2" fmla="*/ 0 w 25587"/>
              <a:gd name="connsiteY2" fmla="*/ 922 h 51752"/>
              <a:gd name="connsiteX3" fmla="*/ 6455 w 25587"/>
              <a:gd name="connsiteY3" fmla="*/ 922 h 51752"/>
              <a:gd name="connsiteX4" fmla="*/ 6455 w 25587"/>
              <a:gd name="connsiteY4" fmla="*/ 13947 h 51752"/>
              <a:gd name="connsiteX5" fmla="*/ 25588 w 25587"/>
              <a:gd name="connsiteY5" fmla="*/ 0 h 51752"/>
              <a:gd name="connsiteX6" fmla="*/ 25588 w 25587"/>
              <a:gd name="connsiteY6" fmla="*/ 7261 h 51752"/>
              <a:gd name="connsiteX7" fmla="*/ 6455 w 25587"/>
              <a:gd name="connsiteY7" fmla="*/ 27202 h 51752"/>
              <a:gd name="connsiteX8" fmla="*/ 6455 w 25587"/>
              <a:gd name="connsiteY8" fmla="*/ 51637 h 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2">
                <a:moveTo>
                  <a:pt x="6455" y="51753"/>
                </a:moveTo>
                <a:lnTo>
                  <a:pt x="0" y="51753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7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5"/>
                  <a:pt x="6455" y="14062"/>
                  <a:pt x="6455" y="27202"/>
                </a:cubicBezTo>
                <a:lnTo>
                  <a:pt x="6455" y="5163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57" name="Freeform: Shape 1056">
            <a:extLst>
              <a:ext uri="{FF2B5EF4-FFF2-40B4-BE49-F238E27FC236}">
                <a16:creationId xmlns:a16="http://schemas.microsoft.com/office/drawing/2014/main" id="{5FAF4A56-8384-4184-B60C-E7F0F9E5C400}"/>
              </a:ext>
            </a:extLst>
          </p:cNvPr>
          <p:cNvSpPr/>
          <p:nvPr/>
        </p:nvSpPr>
        <p:spPr>
          <a:xfrm>
            <a:off x="1655025" y="7864108"/>
            <a:ext cx="35846" cy="52558"/>
          </a:xfrm>
          <a:custGeom>
            <a:avLst/>
            <a:gdLst>
              <a:gd name="connsiteX0" fmla="*/ 17520 w 35846"/>
              <a:gd name="connsiteY0" fmla="*/ 47257 h 52558"/>
              <a:gd name="connsiteX1" fmla="*/ 29507 w 35846"/>
              <a:gd name="connsiteY1" fmla="*/ 38613 h 52558"/>
              <a:gd name="connsiteX2" fmla="*/ 23398 w 35846"/>
              <a:gd name="connsiteY2" fmla="*/ 31120 h 52558"/>
              <a:gd name="connsiteX3" fmla="*/ 10374 w 35846"/>
              <a:gd name="connsiteY3" fmla="*/ 26049 h 52558"/>
              <a:gd name="connsiteX4" fmla="*/ 1037 w 35846"/>
              <a:gd name="connsiteY4" fmla="*/ 13947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6 w 35846"/>
              <a:gd name="connsiteY8" fmla="*/ 5302 h 52558"/>
              <a:gd name="connsiteX9" fmla="*/ 7492 w 35846"/>
              <a:gd name="connsiteY9" fmla="*/ 13255 h 52558"/>
              <a:gd name="connsiteX10" fmla="*/ 13485 w 35846"/>
              <a:gd name="connsiteY10" fmla="*/ 20517 h 52558"/>
              <a:gd name="connsiteX11" fmla="*/ 26510 w 35846"/>
              <a:gd name="connsiteY11" fmla="*/ 25588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2 h 52558"/>
              <a:gd name="connsiteX15" fmla="*/ 0 w 35846"/>
              <a:gd name="connsiteY15" fmla="*/ 40111 h 52558"/>
              <a:gd name="connsiteX16" fmla="*/ 17520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20" y="47257"/>
                </a:moveTo>
                <a:cubicBezTo>
                  <a:pt x="24320" y="47257"/>
                  <a:pt x="29507" y="44260"/>
                  <a:pt x="29507" y="38613"/>
                </a:cubicBezTo>
                <a:cubicBezTo>
                  <a:pt x="29507" y="35385"/>
                  <a:pt x="27778" y="32850"/>
                  <a:pt x="23398" y="31120"/>
                </a:cubicBezTo>
                <a:lnTo>
                  <a:pt x="10374" y="26049"/>
                </a:lnTo>
                <a:cubicBezTo>
                  <a:pt x="4265" y="23514"/>
                  <a:pt x="1037" y="20056"/>
                  <a:pt x="1037" y="13947"/>
                </a:cubicBezTo>
                <a:cubicBezTo>
                  <a:pt x="1037" y="5302"/>
                  <a:pt x="8184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8"/>
                  <a:pt x="23628" y="5302"/>
                  <a:pt x="18326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5" y="20517"/>
                </a:cubicBezTo>
                <a:lnTo>
                  <a:pt x="26510" y="25588"/>
                </a:lnTo>
                <a:cubicBezTo>
                  <a:pt x="32965" y="28239"/>
                  <a:pt x="35846" y="32158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1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58" name="Freeform: Shape 1057">
            <a:extLst>
              <a:ext uri="{FF2B5EF4-FFF2-40B4-BE49-F238E27FC236}">
                <a16:creationId xmlns:a16="http://schemas.microsoft.com/office/drawing/2014/main" id="{69E4AE3C-7319-461D-8379-FFB783FF45CA}"/>
              </a:ext>
            </a:extLst>
          </p:cNvPr>
          <p:cNvSpPr/>
          <p:nvPr/>
        </p:nvSpPr>
        <p:spPr>
          <a:xfrm>
            <a:off x="1728792" y="7864223"/>
            <a:ext cx="78377" cy="51867"/>
          </a:xfrm>
          <a:custGeom>
            <a:avLst/>
            <a:gdLst>
              <a:gd name="connsiteX0" fmla="*/ 6455 w 78377"/>
              <a:gd name="connsiteY0" fmla="*/ 51637 h 51867"/>
              <a:gd name="connsiteX1" fmla="*/ 0 w 78377"/>
              <a:gd name="connsiteY1" fmla="*/ 51637 h 51867"/>
              <a:gd name="connsiteX2" fmla="*/ 0 w 78377"/>
              <a:gd name="connsiteY2" fmla="*/ 807 h 51867"/>
              <a:gd name="connsiteX3" fmla="*/ 6455 w 78377"/>
              <a:gd name="connsiteY3" fmla="*/ 807 h 51867"/>
              <a:gd name="connsiteX4" fmla="*/ 6455 w 78377"/>
              <a:gd name="connsiteY4" fmla="*/ 12218 h 51867"/>
              <a:gd name="connsiteX5" fmla="*/ 24320 w 78377"/>
              <a:gd name="connsiteY5" fmla="*/ 0 h 51867"/>
              <a:gd name="connsiteX6" fmla="*/ 40687 w 78377"/>
              <a:gd name="connsiteY6" fmla="*/ 12909 h 51867"/>
              <a:gd name="connsiteX7" fmla="*/ 59590 w 78377"/>
              <a:gd name="connsiteY7" fmla="*/ 0 h 51867"/>
              <a:gd name="connsiteX8" fmla="*/ 78377 w 78377"/>
              <a:gd name="connsiteY8" fmla="*/ 22591 h 51867"/>
              <a:gd name="connsiteX9" fmla="*/ 78377 w 78377"/>
              <a:gd name="connsiteY9" fmla="*/ 51637 h 51867"/>
              <a:gd name="connsiteX10" fmla="*/ 71922 w 78377"/>
              <a:gd name="connsiteY10" fmla="*/ 51637 h 51867"/>
              <a:gd name="connsiteX11" fmla="*/ 71922 w 78377"/>
              <a:gd name="connsiteY11" fmla="*/ 23514 h 51867"/>
              <a:gd name="connsiteX12" fmla="*/ 58322 w 78377"/>
              <a:gd name="connsiteY12" fmla="*/ 6225 h 51867"/>
              <a:gd name="connsiteX13" fmla="*/ 42416 w 78377"/>
              <a:gd name="connsiteY13" fmla="*/ 25242 h 51867"/>
              <a:gd name="connsiteX14" fmla="*/ 42416 w 78377"/>
              <a:gd name="connsiteY14" fmla="*/ 51752 h 51867"/>
              <a:gd name="connsiteX15" fmla="*/ 35961 w 78377"/>
              <a:gd name="connsiteY15" fmla="*/ 51752 h 51867"/>
              <a:gd name="connsiteX16" fmla="*/ 35961 w 78377"/>
              <a:gd name="connsiteY16" fmla="*/ 23628 h 51867"/>
              <a:gd name="connsiteX17" fmla="*/ 22360 w 78377"/>
              <a:gd name="connsiteY17" fmla="*/ 6339 h 51867"/>
              <a:gd name="connsiteX18" fmla="*/ 6339 w 78377"/>
              <a:gd name="connsiteY18" fmla="*/ 26395 h 51867"/>
              <a:gd name="connsiteX19" fmla="*/ 6339 w 78377"/>
              <a:gd name="connsiteY19" fmla="*/ 51867 h 5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377" h="51867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218"/>
                </a:lnTo>
                <a:cubicBezTo>
                  <a:pt x="9682" y="4841"/>
                  <a:pt x="16252" y="0"/>
                  <a:pt x="24320" y="0"/>
                </a:cubicBezTo>
                <a:cubicBezTo>
                  <a:pt x="33195" y="0"/>
                  <a:pt x="38382" y="5071"/>
                  <a:pt x="40687" y="12909"/>
                </a:cubicBezTo>
                <a:cubicBezTo>
                  <a:pt x="43799" y="5187"/>
                  <a:pt x="50830" y="0"/>
                  <a:pt x="59590" y="0"/>
                </a:cubicBezTo>
                <a:cubicBezTo>
                  <a:pt x="72153" y="0"/>
                  <a:pt x="78377" y="9451"/>
                  <a:pt x="78377" y="22591"/>
                </a:cubicBezTo>
                <a:lnTo>
                  <a:pt x="78377" y="51637"/>
                </a:lnTo>
                <a:lnTo>
                  <a:pt x="71922" y="51637"/>
                </a:lnTo>
                <a:lnTo>
                  <a:pt x="71922" y="23514"/>
                </a:lnTo>
                <a:cubicBezTo>
                  <a:pt x="71922" y="11988"/>
                  <a:pt x="67312" y="6225"/>
                  <a:pt x="58322" y="6225"/>
                </a:cubicBezTo>
                <a:cubicBezTo>
                  <a:pt x="49331" y="6225"/>
                  <a:pt x="42416" y="14523"/>
                  <a:pt x="42416" y="25242"/>
                </a:cubicBezTo>
                <a:lnTo>
                  <a:pt x="42416" y="51752"/>
                </a:lnTo>
                <a:lnTo>
                  <a:pt x="35961" y="51752"/>
                </a:lnTo>
                <a:lnTo>
                  <a:pt x="35961" y="23628"/>
                </a:lnTo>
                <a:cubicBezTo>
                  <a:pt x="35961" y="12102"/>
                  <a:pt x="31351" y="6339"/>
                  <a:pt x="22360" y="6339"/>
                </a:cubicBezTo>
                <a:cubicBezTo>
                  <a:pt x="13370" y="6339"/>
                  <a:pt x="6339" y="15099"/>
                  <a:pt x="6339" y="26395"/>
                </a:cubicBezTo>
                <a:lnTo>
                  <a:pt x="6339" y="5186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59" name="Freeform: Shape 1058">
            <a:extLst>
              <a:ext uri="{FF2B5EF4-FFF2-40B4-BE49-F238E27FC236}">
                <a16:creationId xmlns:a16="http://schemas.microsoft.com/office/drawing/2014/main" id="{971C2AEF-8984-40BE-806E-1563FAB2EDE7}"/>
              </a:ext>
            </a:extLst>
          </p:cNvPr>
          <p:cNvSpPr/>
          <p:nvPr/>
        </p:nvSpPr>
        <p:spPr>
          <a:xfrm>
            <a:off x="1822614" y="7845090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0 h 70654"/>
              <a:gd name="connsiteX7" fmla="*/ 1498 w 12332"/>
              <a:gd name="connsiteY7" fmla="*/ 19824 h 70654"/>
              <a:gd name="connsiteX8" fmla="*/ 8068 w 12332"/>
              <a:gd name="connsiteY8" fmla="*/ 19824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4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5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2" y="9105"/>
                  <a:pt x="4380" y="9105"/>
                </a:cubicBezTo>
                <a:cubicBezTo>
                  <a:pt x="1844" y="9105"/>
                  <a:pt x="0" y="7031"/>
                  <a:pt x="0" y="4610"/>
                </a:cubicBezTo>
                <a:close/>
                <a:moveTo>
                  <a:pt x="1498" y="19824"/>
                </a:moveTo>
                <a:lnTo>
                  <a:pt x="8068" y="19824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60" name="Freeform: Shape 1059">
            <a:extLst>
              <a:ext uri="{FF2B5EF4-FFF2-40B4-BE49-F238E27FC236}">
                <a16:creationId xmlns:a16="http://schemas.microsoft.com/office/drawing/2014/main" id="{444D382F-7480-419A-88D6-C00E91C12ADC}"/>
              </a:ext>
            </a:extLst>
          </p:cNvPr>
          <p:cNvSpPr/>
          <p:nvPr/>
        </p:nvSpPr>
        <p:spPr>
          <a:xfrm>
            <a:off x="1844744" y="7864108"/>
            <a:ext cx="52097" cy="78377"/>
          </a:xfrm>
          <a:custGeom>
            <a:avLst/>
            <a:gdLst>
              <a:gd name="connsiteX0" fmla="*/ 25472 w 52097"/>
              <a:gd name="connsiteY0" fmla="*/ 78378 h 78377"/>
              <a:gd name="connsiteX1" fmla="*/ 4956 w 52097"/>
              <a:gd name="connsiteY1" fmla="*/ 71462 h 78377"/>
              <a:gd name="connsiteX2" fmla="*/ 4956 w 52097"/>
              <a:gd name="connsiteY2" fmla="*/ 64431 h 78377"/>
              <a:gd name="connsiteX3" fmla="*/ 25472 w 52097"/>
              <a:gd name="connsiteY3" fmla="*/ 72269 h 78377"/>
              <a:gd name="connsiteX4" fmla="*/ 45643 w 52097"/>
              <a:gd name="connsiteY4" fmla="*/ 53020 h 78377"/>
              <a:gd name="connsiteX5" fmla="*/ 45643 w 52097"/>
              <a:gd name="connsiteY5" fmla="*/ 39996 h 78377"/>
              <a:gd name="connsiteX6" fmla="*/ 25472 w 52097"/>
              <a:gd name="connsiteY6" fmla="*/ 52559 h 78377"/>
              <a:gd name="connsiteX7" fmla="*/ 0 w 52097"/>
              <a:gd name="connsiteY7" fmla="*/ 26510 h 78377"/>
              <a:gd name="connsiteX8" fmla="*/ 25472 w 52097"/>
              <a:gd name="connsiteY8" fmla="*/ 0 h 78377"/>
              <a:gd name="connsiteX9" fmla="*/ 45643 w 52097"/>
              <a:gd name="connsiteY9" fmla="*/ 12679 h 78377"/>
              <a:gd name="connsiteX10" fmla="*/ 45643 w 52097"/>
              <a:gd name="connsiteY10" fmla="*/ 807 h 78377"/>
              <a:gd name="connsiteX11" fmla="*/ 52098 w 52097"/>
              <a:gd name="connsiteY11" fmla="*/ 807 h 78377"/>
              <a:gd name="connsiteX12" fmla="*/ 52098 w 52097"/>
              <a:gd name="connsiteY12" fmla="*/ 52444 h 78377"/>
              <a:gd name="connsiteX13" fmla="*/ 25472 w 52097"/>
              <a:gd name="connsiteY13" fmla="*/ 78262 h 78377"/>
              <a:gd name="connsiteX14" fmla="*/ 26049 w 52097"/>
              <a:gd name="connsiteY14" fmla="*/ 6109 h 78377"/>
              <a:gd name="connsiteX15" fmla="*/ 6685 w 52097"/>
              <a:gd name="connsiteY15" fmla="*/ 26395 h 78377"/>
              <a:gd name="connsiteX16" fmla="*/ 26049 w 52097"/>
              <a:gd name="connsiteY16" fmla="*/ 46566 h 78377"/>
              <a:gd name="connsiteX17" fmla="*/ 45643 w 52097"/>
              <a:gd name="connsiteY17" fmla="*/ 26395 h 78377"/>
              <a:gd name="connsiteX18" fmla="*/ 26049 w 52097"/>
              <a:gd name="connsiteY18" fmla="*/ 6109 h 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097" h="78377">
                <a:moveTo>
                  <a:pt x="25472" y="78378"/>
                </a:moveTo>
                <a:cubicBezTo>
                  <a:pt x="17750" y="78378"/>
                  <a:pt x="10373" y="76072"/>
                  <a:pt x="4956" y="71462"/>
                </a:cubicBezTo>
                <a:lnTo>
                  <a:pt x="4956" y="64431"/>
                </a:lnTo>
                <a:cubicBezTo>
                  <a:pt x="10373" y="69733"/>
                  <a:pt x="18211" y="72269"/>
                  <a:pt x="25472" y="72269"/>
                </a:cubicBezTo>
                <a:cubicBezTo>
                  <a:pt x="38382" y="72269"/>
                  <a:pt x="45643" y="65583"/>
                  <a:pt x="45643" y="53020"/>
                </a:cubicBezTo>
                <a:lnTo>
                  <a:pt x="45643" y="39996"/>
                </a:lnTo>
                <a:cubicBezTo>
                  <a:pt x="42070" y="47603"/>
                  <a:pt x="34693" y="52559"/>
                  <a:pt x="25472" y="52559"/>
                </a:cubicBezTo>
                <a:cubicBezTo>
                  <a:pt x="10604" y="52559"/>
                  <a:pt x="0" y="41610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693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2444"/>
                </a:lnTo>
                <a:cubicBezTo>
                  <a:pt x="52098" y="69042"/>
                  <a:pt x="42301" y="78262"/>
                  <a:pt x="25472" y="78262"/>
                </a:cubicBezTo>
                <a:close/>
                <a:moveTo>
                  <a:pt x="26049" y="6109"/>
                </a:moveTo>
                <a:cubicBezTo>
                  <a:pt x="14638" y="6109"/>
                  <a:pt x="6685" y="14638"/>
                  <a:pt x="6685" y="26395"/>
                </a:cubicBezTo>
                <a:cubicBezTo>
                  <a:pt x="6685" y="38151"/>
                  <a:pt x="14638" y="46566"/>
                  <a:pt x="26049" y="46566"/>
                </a:cubicBezTo>
                <a:cubicBezTo>
                  <a:pt x="37460" y="46566"/>
                  <a:pt x="45643" y="38037"/>
                  <a:pt x="45643" y="26395"/>
                </a:cubicBezTo>
                <a:cubicBezTo>
                  <a:pt x="45643" y="14754"/>
                  <a:pt x="37460" y="6109"/>
                  <a:pt x="2604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61" name="Freeform: Shape 1060">
            <a:extLst>
              <a:ext uri="{FF2B5EF4-FFF2-40B4-BE49-F238E27FC236}">
                <a16:creationId xmlns:a16="http://schemas.microsoft.com/office/drawing/2014/main" id="{5D414A95-6FDA-48A1-A3CD-785277917E28}"/>
              </a:ext>
            </a:extLst>
          </p:cNvPr>
          <p:cNvSpPr/>
          <p:nvPr/>
        </p:nvSpPr>
        <p:spPr>
          <a:xfrm>
            <a:off x="1914938" y="7838059"/>
            <a:ext cx="45412" cy="77915"/>
          </a:xfrm>
          <a:custGeom>
            <a:avLst/>
            <a:gdLst>
              <a:gd name="connsiteX0" fmla="*/ 6455 w 45412"/>
              <a:gd name="connsiteY0" fmla="*/ 77801 h 77915"/>
              <a:gd name="connsiteX1" fmla="*/ 0 w 45412"/>
              <a:gd name="connsiteY1" fmla="*/ 77801 h 77915"/>
              <a:gd name="connsiteX2" fmla="*/ 0 w 45412"/>
              <a:gd name="connsiteY2" fmla="*/ 0 h 77915"/>
              <a:gd name="connsiteX3" fmla="*/ 6455 w 45412"/>
              <a:gd name="connsiteY3" fmla="*/ 0 h 77915"/>
              <a:gd name="connsiteX4" fmla="*/ 6455 w 45412"/>
              <a:gd name="connsiteY4" fmla="*/ 38612 h 77915"/>
              <a:gd name="connsiteX5" fmla="*/ 25242 w 45412"/>
              <a:gd name="connsiteY5" fmla="*/ 26164 h 77915"/>
              <a:gd name="connsiteX6" fmla="*/ 45413 w 45412"/>
              <a:gd name="connsiteY6" fmla="*/ 48755 h 77915"/>
              <a:gd name="connsiteX7" fmla="*/ 45413 w 45412"/>
              <a:gd name="connsiteY7" fmla="*/ 77801 h 77915"/>
              <a:gd name="connsiteX8" fmla="*/ 38958 w 45412"/>
              <a:gd name="connsiteY8" fmla="*/ 77801 h 77915"/>
              <a:gd name="connsiteX9" fmla="*/ 38958 w 45412"/>
              <a:gd name="connsiteY9" fmla="*/ 49677 h 77915"/>
              <a:gd name="connsiteX10" fmla="*/ 23744 w 45412"/>
              <a:gd name="connsiteY10" fmla="*/ 32388 h 77915"/>
              <a:gd name="connsiteX11" fmla="*/ 6570 w 45412"/>
              <a:gd name="connsiteY11" fmla="*/ 52443 h 77915"/>
              <a:gd name="connsiteX12" fmla="*/ 6570 w 45412"/>
              <a:gd name="connsiteY12" fmla="*/ 77916 h 7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5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8" y="26164"/>
                  <a:pt x="45413" y="35615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7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62" name="Freeform: Shape 1061">
            <a:extLst>
              <a:ext uri="{FF2B5EF4-FFF2-40B4-BE49-F238E27FC236}">
                <a16:creationId xmlns:a16="http://schemas.microsoft.com/office/drawing/2014/main" id="{9FFC2128-ED89-4D3F-9ED4-F7B502B09938}"/>
              </a:ext>
            </a:extLst>
          </p:cNvPr>
          <p:cNvSpPr/>
          <p:nvPr/>
        </p:nvSpPr>
        <p:spPr>
          <a:xfrm>
            <a:off x="1974297" y="7848433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6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6"/>
                  <a:pt x="17289" y="62126"/>
                </a:cubicBezTo>
                <a:cubicBezTo>
                  <a:pt x="21208" y="62126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63" name="Freeform: Shape 1062">
            <a:extLst>
              <a:ext uri="{FF2B5EF4-FFF2-40B4-BE49-F238E27FC236}">
                <a16:creationId xmlns:a16="http://schemas.microsoft.com/office/drawing/2014/main" id="{4EDED2DD-D86B-4BBF-8ED2-704A5336BB9B}"/>
              </a:ext>
            </a:extLst>
          </p:cNvPr>
          <p:cNvSpPr/>
          <p:nvPr/>
        </p:nvSpPr>
        <p:spPr>
          <a:xfrm>
            <a:off x="2038843" y="7838059"/>
            <a:ext cx="52097" cy="78722"/>
          </a:xfrm>
          <a:custGeom>
            <a:avLst/>
            <a:gdLst>
              <a:gd name="connsiteX0" fmla="*/ 26625 w 52097"/>
              <a:gd name="connsiteY0" fmla="*/ 78607 h 78722"/>
              <a:gd name="connsiteX1" fmla="*/ 6455 w 52097"/>
              <a:gd name="connsiteY1" fmla="*/ 65929 h 78722"/>
              <a:gd name="connsiteX2" fmla="*/ 6455 w 52097"/>
              <a:gd name="connsiteY2" fmla="*/ 77801 h 78722"/>
              <a:gd name="connsiteX3" fmla="*/ 0 w 52097"/>
              <a:gd name="connsiteY3" fmla="*/ 77801 h 78722"/>
              <a:gd name="connsiteX4" fmla="*/ 0 w 52097"/>
              <a:gd name="connsiteY4" fmla="*/ 0 h 78722"/>
              <a:gd name="connsiteX5" fmla="*/ 6455 w 52097"/>
              <a:gd name="connsiteY5" fmla="*/ 0 h 78722"/>
              <a:gd name="connsiteX6" fmla="*/ 6455 w 52097"/>
              <a:gd name="connsiteY6" fmla="*/ 38843 h 78722"/>
              <a:gd name="connsiteX7" fmla="*/ 26625 w 52097"/>
              <a:gd name="connsiteY7" fmla="*/ 26164 h 78722"/>
              <a:gd name="connsiteX8" fmla="*/ 52098 w 52097"/>
              <a:gd name="connsiteY8" fmla="*/ 52328 h 78722"/>
              <a:gd name="connsiteX9" fmla="*/ 26625 w 52097"/>
              <a:gd name="connsiteY9" fmla="*/ 78722 h 78722"/>
              <a:gd name="connsiteX10" fmla="*/ 45413 w 52097"/>
              <a:gd name="connsiteY10" fmla="*/ 52328 h 78722"/>
              <a:gd name="connsiteX11" fmla="*/ 26049 w 52097"/>
              <a:gd name="connsiteY11" fmla="*/ 32157 h 78722"/>
              <a:gd name="connsiteX12" fmla="*/ 6455 w 52097"/>
              <a:gd name="connsiteY12" fmla="*/ 52328 h 78722"/>
              <a:gd name="connsiteX13" fmla="*/ 26049 w 52097"/>
              <a:gd name="connsiteY13" fmla="*/ 72614 h 78722"/>
              <a:gd name="connsiteX14" fmla="*/ 45413 w 52097"/>
              <a:gd name="connsiteY14" fmla="*/ 52328 h 7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2">
                <a:moveTo>
                  <a:pt x="26625" y="78607"/>
                </a:moveTo>
                <a:cubicBezTo>
                  <a:pt x="17289" y="78607"/>
                  <a:pt x="9912" y="73651"/>
                  <a:pt x="6455" y="65929"/>
                </a:cubicBez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843"/>
                </a:lnTo>
                <a:cubicBezTo>
                  <a:pt x="10028" y="31120"/>
                  <a:pt x="17404" y="26164"/>
                  <a:pt x="26625" y="26164"/>
                </a:cubicBezTo>
                <a:cubicBezTo>
                  <a:pt x="41494" y="26164"/>
                  <a:pt x="52098" y="37114"/>
                  <a:pt x="52098" y="52328"/>
                </a:cubicBezTo>
                <a:cubicBezTo>
                  <a:pt x="52098" y="67542"/>
                  <a:pt x="41494" y="78722"/>
                  <a:pt x="26625" y="78722"/>
                </a:cubicBezTo>
                <a:close/>
                <a:moveTo>
                  <a:pt x="45413" y="52328"/>
                </a:moveTo>
                <a:cubicBezTo>
                  <a:pt x="45413" y="40687"/>
                  <a:pt x="37460" y="32157"/>
                  <a:pt x="26049" y="32157"/>
                </a:cubicBezTo>
                <a:cubicBezTo>
                  <a:pt x="14638" y="32157"/>
                  <a:pt x="6455" y="40687"/>
                  <a:pt x="6455" y="52328"/>
                </a:cubicBezTo>
                <a:cubicBezTo>
                  <a:pt x="6455" y="63969"/>
                  <a:pt x="14638" y="72614"/>
                  <a:pt x="26049" y="72614"/>
                </a:cubicBezTo>
                <a:cubicBezTo>
                  <a:pt x="37460" y="72614"/>
                  <a:pt x="45413" y="64085"/>
                  <a:pt x="45413" y="5232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64" name="Freeform: Shape 1063">
            <a:extLst>
              <a:ext uri="{FF2B5EF4-FFF2-40B4-BE49-F238E27FC236}">
                <a16:creationId xmlns:a16="http://schemas.microsoft.com/office/drawing/2014/main" id="{F5284B94-0AB8-4F60-9E61-98662C77138A}"/>
              </a:ext>
            </a:extLst>
          </p:cNvPr>
          <p:cNvSpPr/>
          <p:nvPr/>
        </p:nvSpPr>
        <p:spPr>
          <a:xfrm>
            <a:off x="2101083" y="7864223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1 w 49216"/>
              <a:gd name="connsiteY4" fmla="*/ 28700 h 52443"/>
              <a:gd name="connsiteX5" fmla="*/ 27086 w 49216"/>
              <a:gd name="connsiteY5" fmla="*/ 46566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1" y="28700"/>
                </a:lnTo>
                <a:cubicBezTo>
                  <a:pt x="7838" y="39189"/>
                  <a:pt x="15675" y="46566"/>
                  <a:pt x="27086" y="46566"/>
                </a:cubicBezTo>
                <a:cubicBezTo>
                  <a:pt x="33771" y="46566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4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65" name="Freeform: Shape 1064">
            <a:extLst>
              <a:ext uri="{FF2B5EF4-FFF2-40B4-BE49-F238E27FC236}">
                <a16:creationId xmlns:a16="http://schemas.microsoft.com/office/drawing/2014/main" id="{7A255C49-19E2-4BEF-B068-305EAFE667E0}"/>
              </a:ext>
            </a:extLst>
          </p:cNvPr>
          <p:cNvSpPr/>
          <p:nvPr/>
        </p:nvSpPr>
        <p:spPr>
          <a:xfrm>
            <a:off x="2188105" y="7848433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6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6"/>
                  <a:pt x="17289" y="62126"/>
                </a:cubicBezTo>
                <a:cubicBezTo>
                  <a:pt x="21208" y="62126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66" name="Freeform: Shape 1065">
            <a:extLst>
              <a:ext uri="{FF2B5EF4-FFF2-40B4-BE49-F238E27FC236}">
                <a16:creationId xmlns:a16="http://schemas.microsoft.com/office/drawing/2014/main" id="{EA769F2D-2522-4FEB-9221-3AD92483CBB7}"/>
              </a:ext>
            </a:extLst>
          </p:cNvPr>
          <p:cNvSpPr/>
          <p:nvPr/>
        </p:nvSpPr>
        <p:spPr>
          <a:xfrm>
            <a:off x="2224297" y="7864223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1 w 49216"/>
              <a:gd name="connsiteY4" fmla="*/ 28700 h 52443"/>
              <a:gd name="connsiteX5" fmla="*/ 27086 w 49216"/>
              <a:gd name="connsiteY5" fmla="*/ 46566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1" y="28700"/>
                </a:lnTo>
                <a:cubicBezTo>
                  <a:pt x="7838" y="39189"/>
                  <a:pt x="15675" y="46566"/>
                  <a:pt x="27086" y="46566"/>
                </a:cubicBezTo>
                <a:cubicBezTo>
                  <a:pt x="33771" y="46566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67" name="Freeform: Shape 1066">
            <a:extLst>
              <a:ext uri="{FF2B5EF4-FFF2-40B4-BE49-F238E27FC236}">
                <a16:creationId xmlns:a16="http://schemas.microsoft.com/office/drawing/2014/main" id="{2FCEEDE7-6248-4B54-A8E7-5A2CDD84E28A}"/>
              </a:ext>
            </a:extLst>
          </p:cNvPr>
          <p:cNvSpPr/>
          <p:nvPr/>
        </p:nvSpPr>
        <p:spPr>
          <a:xfrm>
            <a:off x="2287575" y="7864223"/>
            <a:ext cx="78377" cy="51867"/>
          </a:xfrm>
          <a:custGeom>
            <a:avLst/>
            <a:gdLst>
              <a:gd name="connsiteX0" fmla="*/ 6455 w 78377"/>
              <a:gd name="connsiteY0" fmla="*/ 51637 h 51867"/>
              <a:gd name="connsiteX1" fmla="*/ 0 w 78377"/>
              <a:gd name="connsiteY1" fmla="*/ 51637 h 51867"/>
              <a:gd name="connsiteX2" fmla="*/ 0 w 78377"/>
              <a:gd name="connsiteY2" fmla="*/ 807 h 51867"/>
              <a:gd name="connsiteX3" fmla="*/ 6455 w 78377"/>
              <a:gd name="connsiteY3" fmla="*/ 807 h 51867"/>
              <a:gd name="connsiteX4" fmla="*/ 6455 w 78377"/>
              <a:gd name="connsiteY4" fmla="*/ 12218 h 51867"/>
              <a:gd name="connsiteX5" fmla="*/ 24320 w 78377"/>
              <a:gd name="connsiteY5" fmla="*/ 0 h 51867"/>
              <a:gd name="connsiteX6" fmla="*/ 40687 w 78377"/>
              <a:gd name="connsiteY6" fmla="*/ 12909 h 51867"/>
              <a:gd name="connsiteX7" fmla="*/ 59590 w 78377"/>
              <a:gd name="connsiteY7" fmla="*/ 0 h 51867"/>
              <a:gd name="connsiteX8" fmla="*/ 78377 w 78377"/>
              <a:gd name="connsiteY8" fmla="*/ 22591 h 51867"/>
              <a:gd name="connsiteX9" fmla="*/ 78377 w 78377"/>
              <a:gd name="connsiteY9" fmla="*/ 51637 h 51867"/>
              <a:gd name="connsiteX10" fmla="*/ 71923 w 78377"/>
              <a:gd name="connsiteY10" fmla="*/ 51637 h 51867"/>
              <a:gd name="connsiteX11" fmla="*/ 71923 w 78377"/>
              <a:gd name="connsiteY11" fmla="*/ 23514 h 51867"/>
              <a:gd name="connsiteX12" fmla="*/ 58322 w 78377"/>
              <a:gd name="connsiteY12" fmla="*/ 6225 h 51867"/>
              <a:gd name="connsiteX13" fmla="*/ 42416 w 78377"/>
              <a:gd name="connsiteY13" fmla="*/ 25242 h 51867"/>
              <a:gd name="connsiteX14" fmla="*/ 42416 w 78377"/>
              <a:gd name="connsiteY14" fmla="*/ 51752 h 51867"/>
              <a:gd name="connsiteX15" fmla="*/ 35961 w 78377"/>
              <a:gd name="connsiteY15" fmla="*/ 51752 h 51867"/>
              <a:gd name="connsiteX16" fmla="*/ 35961 w 78377"/>
              <a:gd name="connsiteY16" fmla="*/ 23628 h 51867"/>
              <a:gd name="connsiteX17" fmla="*/ 22361 w 78377"/>
              <a:gd name="connsiteY17" fmla="*/ 6339 h 51867"/>
              <a:gd name="connsiteX18" fmla="*/ 6339 w 78377"/>
              <a:gd name="connsiteY18" fmla="*/ 26395 h 51867"/>
              <a:gd name="connsiteX19" fmla="*/ 6339 w 78377"/>
              <a:gd name="connsiteY19" fmla="*/ 51867 h 5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377" h="51867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218"/>
                </a:lnTo>
                <a:cubicBezTo>
                  <a:pt x="9682" y="4841"/>
                  <a:pt x="16252" y="0"/>
                  <a:pt x="24320" y="0"/>
                </a:cubicBezTo>
                <a:cubicBezTo>
                  <a:pt x="33195" y="0"/>
                  <a:pt x="38382" y="5071"/>
                  <a:pt x="40687" y="12909"/>
                </a:cubicBezTo>
                <a:cubicBezTo>
                  <a:pt x="43799" y="5187"/>
                  <a:pt x="50830" y="0"/>
                  <a:pt x="59590" y="0"/>
                </a:cubicBezTo>
                <a:cubicBezTo>
                  <a:pt x="72153" y="0"/>
                  <a:pt x="78377" y="9451"/>
                  <a:pt x="78377" y="22591"/>
                </a:cubicBezTo>
                <a:lnTo>
                  <a:pt x="78377" y="51637"/>
                </a:lnTo>
                <a:lnTo>
                  <a:pt x="71923" y="51637"/>
                </a:lnTo>
                <a:lnTo>
                  <a:pt x="71923" y="23514"/>
                </a:lnTo>
                <a:cubicBezTo>
                  <a:pt x="71923" y="11988"/>
                  <a:pt x="67312" y="6225"/>
                  <a:pt x="58322" y="6225"/>
                </a:cubicBezTo>
                <a:cubicBezTo>
                  <a:pt x="49331" y="6225"/>
                  <a:pt x="42416" y="14523"/>
                  <a:pt x="42416" y="25242"/>
                </a:cubicBezTo>
                <a:lnTo>
                  <a:pt x="42416" y="51752"/>
                </a:lnTo>
                <a:lnTo>
                  <a:pt x="35961" y="51752"/>
                </a:lnTo>
                <a:lnTo>
                  <a:pt x="35961" y="23628"/>
                </a:lnTo>
                <a:cubicBezTo>
                  <a:pt x="35961" y="12102"/>
                  <a:pt x="31351" y="6339"/>
                  <a:pt x="22361" y="6339"/>
                </a:cubicBezTo>
                <a:cubicBezTo>
                  <a:pt x="13370" y="6339"/>
                  <a:pt x="6339" y="15099"/>
                  <a:pt x="6339" y="26395"/>
                </a:cubicBezTo>
                <a:lnTo>
                  <a:pt x="6339" y="5186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68" name="Freeform: Shape 1067">
            <a:extLst>
              <a:ext uri="{FF2B5EF4-FFF2-40B4-BE49-F238E27FC236}">
                <a16:creationId xmlns:a16="http://schemas.microsoft.com/office/drawing/2014/main" id="{81800753-D666-4F66-A35D-C27356F0CBBC}"/>
              </a:ext>
            </a:extLst>
          </p:cNvPr>
          <p:cNvSpPr/>
          <p:nvPr/>
        </p:nvSpPr>
        <p:spPr>
          <a:xfrm>
            <a:off x="2382895" y="7864223"/>
            <a:ext cx="52097" cy="77570"/>
          </a:xfrm>
          <a:custGeom>
            <a:avLst/>
            <a:gdLst>
              <a:gd name="connsiteX0" fmla="*/ 6455 w 52097"/>
              <a:gd name="connsiteY0" fmla="*/ 39765 h 77570"/>
              <a:gd name="connsiteX1" fmla="*/ 6455 w 52097"/>
              <a:gd name="connsiteY1" fmla="*/ 77571 h 77570"/>
              <a:gd name="connsiteX2" fmla="*/ 0 w 52097"/>
              <a:gd name="connsiteY2" fmla="*/ 77571 h 77570"/>
              <a:gd name="connsiteX3" fmla="*/ 0 w 52097"/>
              <a:gd name="connsiteY3" fmla="*/ 807 h 77570"/>
              <a:gd name="connsiteX4" fmla="*/ 6455 w 52097"/>
              <a:gd name="connsiteY4" fmla="*/ 807 h 77570"/>
              <a:gd name="connsiteX5" fmla="*/ 6455 w 52097"/>
              <a:gd name="connsiteY5" fmla="*/ 12679 h 77570"/>
              <a:gd name="connsiteX6" fmla="*/ 26625 w 52097"/>
              <a:gd name="connsiteY6" fmla="*/ 0 h 77570"/>
              <a:gd name="connsiteX7" fmla="*/ 52098 w 52097"/>
              <a:gd name="connsiteY7" fmla="*/ 26164 h 77570"/>
              <a:gd name="connsiteX8" fmla="*/ 26625 w 52097"/>
              <a:gd name="connsiteY8" fmla="*/ 52559 h 77570"/>
              <a:gd name="connsiteX9" fmla="*/ 6455 w 52097"/>
              <a:gd name="connsiteY9" fmla="*/ 39880 h 77570"/>
              <a:gd name="connsiteX10" fmla="*/ 26049 w 52097"/>
              <a:gd name="connsiteY10" fmla="*/ 5994 h 77570"/>
              <a:gd name="connsiteX11" fmla="*/ 6455 w 52097"/>
              <a:gd name="connsiteY11" fmla="*/ 26164 h 77570"/>
              <a:gd name="connsiteX12" fmla="*/ 26049 w 52097"/>
              <a:gd name="connsiteY12" fmla="*/ 46450 h 77570"/>
              <a:gd name="connsiteX13" fmla="*/ 45412 w 52097"/>
              <a:gd name="connsiteY13" fmla="*/ 26164 h 77570"/>
              <a:gd name="connsiteX14" fmla="*/ 26049 w 52097"/>
              <a:gd name="connsiteY14" fmla="*/ 5994 h 7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7570">
                <a:moveTo>
                  <a:pt x="6455" y="39765"/>
                </a:moveTo>
                <a:lnTo>
                  <a:pt x="6455" y="77571"/>
                </a:lnTo>
                <a:lnTo>
                  <a:pt x="0" y="77571"/>
                </a:lnTo>
                <a:lnTo>
                  <a:pt x="0" y="807"/>
                </a:lnTo>
                <a:lnTo>
                  <a:pt x="6455" y="807"/>
                </a:lnTo>
                <a:lnTo>
                  <a:pt x="6455" y="12679"/>
                </a:lnTo>
                <a:cubicBezTo>
                  <a:pt x="10028" y="4956"/>
                  <a:pt x="17404" y="0"/>
                  <a:pt x="26625" y="0"/>
                </a:cubicBezTo>
                <a:cubicBezTo>
                  <a:pt x="41378" y="0"/>
                  <a:pt x="52098" y="11065"/>
                  <a:pt x="52098" y="26164"/>
                </a:cubicBezTo>
                <a:cubicBezTo>
                  <a:pt x="52098" y="41263"/>
                  <a:pt x="41378" y="52559"/>
                  <a:pt x="26625" y="52559"/>
                </a:cubicBezTo>
                <a:cubicBezTo>
                  <a:pt x="17289" y="52559"/>
                  <a:pt x="9912" y="47603"/>
                  <a:pt x="6455" y="39880"/>
                </a:cubicBezTo>
                <a:close/>
                <a:moveTo>
                  <a:pt x="26049" y="5994"/>
                </a:moveTo>
                <a:cubicBezTo>
                  <a:pt x="14638" y="5994"/>
                  <a:pt x="6455" y="14523"/>
                  <a:pt x="6455" y="26164"/>
                </a:cubicBezTo>
                <a:cubicBezTo>
                  <a:pt x="6455" y="37806"/>
                  <a:pt x="14638" y="46450"/>
                  <a:pt x="26049" y="46450"/>
                </a:cubicBezTo>
                <a:cubicBezTo>
                  <a:pt x="37460" y="46450"/>
                  <a:pt x="45412" y="37921"/>
                  <a:pt x="45412" y="26164"/>
                </a:cubicBezTo>
                <a:cubicBezTo>
                  <a:pt x="45412" y="14408"/>
                  <a:pt x="37460" y="5994"/>
                  <a:pt x="26049" y="59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69" name="Freeform: Shape 1068">
            <a:extLst>
              <a:ext uri="{FF2B5EF4-FFF2-40B4-BE49-F238E27FC236}">
                <a16:creationId xmlns:a16="http://schemas.microsoft.com/office/drawing/2014/main" id="{63156CDF-A258-411D-A701-D351278EAAE4}"/>
              </a:ext>
            </a:extLst>
          </p:cNvPr>
          <p:cNvSpPr/>
          <p:nvPr/>
        </p:nvSpPr>
        <p:spPr>
          <a:xfrm>
            <a:off x="2447211" y="7848433"/>
            <a:ext cx="29506" cy="68234"/>
          </a:xfrm>
          <a:custGeom>
            <a:avLst/>
            <a:gdLst>
              <a:gd name="connsiteX0" fmla="*/ 16597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6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7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7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6"/>
                  <a:pt x="17289" y="62126"/>
                </a:cubicBezTo>
                <a:cubicBezTo>
                  <a:pt x="21208" y="62126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7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70" name="Freeform: Shape 1069">
            <a:extLst>
              <a:ext uri="{FF2B5EF4-FFF2-40B4-BE49-F238E27FC236}">
                <a16:creationId xmlns:a16="http://schemas.microsoft.com/office/drawing/2014/main" id="{2D607AD8-9946-442F-87C2-037977361054}"/>
              </a:ext>
            </a:extLst>
          </p:cNvPr>
          <p:cNvSpPr/>
          <p:nvPr/>
        </p:nvSpPr>
        <p:spPr>
          <a:xfrm>
            <a:off x="2483402" y="7864223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6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6"/>
                  <a:pt x="27086" y="46566"/>
                </a:cubicBezTo>
                <a:cubicBezTo>
                  <a:pt x="33771" y="46566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39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71" name="Freeform: Shape 1070">
            <a:extLst>
              <a:ext uri="{FF2B5EF4-FFF2-40B4-BE49-F238E27FC236}">
                <a16:creationId xmlns:a16="http://schemas.microsoft.com/office/drawing/2014/main" id="{C29BC87A-B2EE-41A0-9CFD-D1DB90C12262}"/>
              </a:ext>
            </a:extLst>
          </p:cNvPr>
          <p:cNvSpPr/>
          <p:nvPr/>
        </p:nvSpPr>
        <p:spPr>
          <a:xfrm>
            <a:off x="2542877" y="7837944"/>
            <a:ext cx="52097" cy="78722"/>
          </a:xfrm>
          <a:custGeom>
            <a:avLst/>
            <a:gdLst>
              <a:gd name="connsiteX0" fmla="*/ 45643 w 52097"/>
              <a:gd name="connsiteY0" fmla="*/ 66159 h 78722"/>
              <a:gd name="connsiteX1" fmla="*/ 25473 w 52097"/>
              <a:gd name="connsiteY1" fmla="*/ 78722 h 78722"/>
              <a:gd name="connsiteX2" fmla="*/ 0 w 52097"/>
              <a:gd name="connsiteY2" fmla="*/ 52674 h 78722"/>
              <a:gd name="connsiteX3" fmla="*/ 25473 w 52097"/>
              <a:gd name="connsiteY3" fmla="*/ 26164 h 78722"/>
              <a:gd name="connsiteX4" fmla="*/ 45643 w 52097"/>
              <a:gd name="connsiteY4" fmla="*/ 38843 h 78722"/>
              <a:gd name="connsiteX5" fmla="*/ 45643 w 52097"/>
              <a:gd name="connsiteY5" fmla="*/ 0 h 78722"/>
              <a:gd name="connsiteX6" fmla="*/ 52098 w 52097"/>
              <a:gd name="connsiteY6" fmla="*/ 0 h 78722"/>
              <a:gd name="connsiteX7" fmla="*/ 52098 w 52097"/>
              <a:gd name="connsiteY7" fmla="*/ 77801 h 78722"/>
              <a:gd name="connsiteX8" fmla="*/ 45643 w 52097"/>
              <a:gd name="connsiteY8" fmla="*/ 77801 h 78722"/>
              <a:gd name="connsiteX9" fmla="*/ 45643 w 52097"/>
              <a:gd name="connsiteY9" fmla="*/ 66044 h 78722"/>
              <a:gd name="connsiteX10" fmla="*/ 6685 w 52097"/>
              <a:gd name="connsiteY10" fmla="*/ 52559 h 78722"/>
              <a:gd name="connsiteX11" fmla="*/ 26049 w 52097"/>
              <a:gd name="connsiteY11" fmla="*/ 72729 h 78722"/>
              <a:gd name="connsiteX12" fmla="*/ 45643 w 52097"/>
              <a:gd name="connsiteY12" fmla="*/ 52559 h 78722"/>
              <a:gd name="connsiteX13" fmla="*/ 26049 w 52097"/>
              <a:gd name="connsiteY13" fmla="*/ 32273 h 78722"/>
              <a:gd name="connsiteX14" fmla="*/ 6685 w 52097"/>
              <a:gd name="connsiteY14" fmla="*/ 52559 h 7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2">
                <a:moveTo>
                  <a:pt x="45643" y="66159"/>
                </a:moveTo>
                <a:cubicBezTo>
                  <a:pt x="42070" y="73766"/>
                  <a:pt x="34694" y="78722"/>
                  <a:pt x="25473" y="78722"/>
                </a:cubicBezTo>
                <a:cubicBezTo>
                  <a:pt x="10604" y="78722"/>
                  <a:pt x="0" y="67773"/>
                  <a:pt x="0" y="52674"/>
                </a:cubicBezTo>
                <a:cubicBezTo>
                  <a:pt x="0" y="37575"/>
                  <a:pt x="10604" y="26164"/>
                  <a:pt x="25473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4"/>
                </a:lnTo>
                <a:close/>
                <a:moveTo>
                  <a:pt x="6685" y="52559"/>
                </a:moveTo>
                <a:cubicBezTo>
                  <a:pt x="6685" y="64200"/>
                  <a:pt x="14638" y="72729"/>
                  <a:pt x="26049" y="72729"/>
                </a:cubicBezTo>
                <a:cubicBezTo>
                  <a:pt x="37460" y="72729"/>
                  <a:pt x="45643" y="64200"/>
                  <a:pt x="45643" y="52559"/>
                </a:cubicBezTo>
                <a:cubicBezTo>
                  <a:pt x="45643" y="40917"/>
                  <a:pt x="37460" y="32273"/>
                  <a:pt x="26049" y="32273"/>
                </a:cubicBezTo>
                <a:cubicBezTo>
                  <a:pt x="14638" y="32273"/>
                  <a:pt x="6685" y="40802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72" name="Freeform: Shape 1071">
            <a:extLst>
              <a:ext uri="{FF2B5EF4-FFF2-40B4-BE49-F238E27FC236}">
                <a16:creationId xmlns:a16="http://schemas.microsoft.com/office/drawing/2014/main" id="{FF6E31C9-6C34-434D-83C9-C91114F8B16C}"/>
              </a:ext>
            </a:extLst>
          </p:cNvPr>
          <p:cNvSpPr/>
          <p:nvPr/>
        </p:nvSpPr>
        <p:spPr>
          <a:xfrm>
            <a:off x="2636699" y="7848433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6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6"/>
                  <a:pt x="17289" y="62126"/>
                </a:cubicBezTo>
                <a:cubicBezTo>
                  <a:pt x="21208" y="62126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73" name="Freeform: Shape 1072">
            <a:extLst>
              <a:ext uri="{FF2B5EF4-FFF2-40B4-BE49-F238E27FC236}">
                <a16:creationId xmlns:a16="http://schemas.microsoft.com/office/drawing/2014/main" id="{7A9956FB-A735-429C-8412-AD3298D2FE7C}"/>
              </a:ext>
            </a:extLst>
          </p:cNvPr>
          <p:cNvSpPr/>
          <p:nvPr/>
        </p:nvSpPr>
        <p:spPr>
          <a:xfrm>
            <a:off x="2673006" y="7864108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80 h 52558"/>
              <a:gd name="connsiteX7" fmla="*/ 26279 w 52443"/>
              <a:gd name="connsiteY7" fmla="*/ 46566 h 52558"/>
              <a:gd name="connsiteX8" fmla="*/ 45758 w 52443"/>
              <a:gd name="connsiteY8" fmla="*/ 26280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39" y="0"/>
                  <a:pt x="52444" y="10950"/>
                  <a:pt x="52444" y="26164"/>
                </a:cubicBezTo>
                <a:cubicBezTo>
                  <a:pt x="52444" y="41379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80"/>
                </a:cubicBezTo>
                <a:cubicBezTo>
                  <a:pt x="6685" y="37921"/>
                  <a:pt x="14753" y="46566"/>
                  <a:pt x="26279" y="46566"/>
                </a:cubicBezTo>
                <a:cubicBezTo>
                  <a:pt x="37805" y="46566"/>
                  <a:pt x="45758" y="38037"/>
                  <a:pt x="45758" y="26280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74" name="Freeform: Shape 1073">
            <a:extLst>
              <a:ext uri="{FF2B5EF4-FFF2-40B4-BE49-F238E27FC236}">
                <a16:creationId xmlns:a16="http://schemas.microsoft.com/office/drawing/2014/main" id="{CBE63637-E9EC-4971-9405-A002BCBF2B5D}"/>
              </a:ext>
            </a:extLst>
          </p:cNvPr>
          <p:cNvSpPr/>
          <p:nvPr/>
        </p:nvSpPr>
        <p:spPr>
          <a:xfrm>
            <a:off x="2763946" y="7864223"/>
            <a:ext cx="78377" cy="51867"/>
          </a:xfrm>
          <a:custGeom>
            <a:avLst/>
            <a:gdLst>
              <a:gd name="connsiteX0" fmla="*/ 6455 w 78377"/>
              <a:gd name="connsiteY0" fmla="*/ 51637 h 51867"/>
              <a:gd name="connsiteX1" fmla="*/ 0 w 78377"/>
              <a:gd name="connsiteY1" fmla="*/ 51637 h 51867"/>
              <a:gd name="connsiteX2" fmla="*/ 0 w 78377"/>
              <a:gd name="connsiteY2" fmla="*/ 807 h 51867"/>
              <a:gd name="connsiteX3" fmla="*/ 6455 w 78377"/>
              <a:gd name="connsiteY3" fmla="*/ 807 h 51867"/>
              <a:gd name="connsiteX4" fmla="*/ 6455 w 78377"/>
              <a:gd name="connsiteY4" fmla="*/ 12218 h 51867"/>
              <a:gd name="connsiteX5" fmla="*/ 24320 w 78377"/>
              <a:gd name="connsiteY5" fmla="*/ 0 h 51867"/>
              <a:gd name="connsiteX6" fmla="*/ 40687 w 78377"/>
              <a:gd name="connsiteY6" fmla="*/ 12909 h 51867"/>
              <a:gd name="connsiteX7" fmla="*/ 59590 w 78377"/>
              <a:gd name="connsiteY7" fmla="*/ 0 h 51867"/>
              <a:gd name="connsiteX8" fmla="*/ 78377 w 78377"/>
              <a:gd name="connsiteY8" fmla="*/ 22591 h 51867"/>
              <a:gd name="connsiteX9" fmla="*/ 78377 w 78377"/>
              <a:gd name="connsiteY9" fmla="*/ 51637 h 51867"/>
              <a:gd name="connsiteX10" fmla="*/ 71922 w 78377"/>
              <a:gd name="connsiteY10" fmla="*/ 51637 h 51867"/>
              <a:gd name="connsiteX11" fmla="*/ 71922 w 78377"/>
              <a:gd name="connsiteY11" fmla="*/ 23514 h 51867"/>
              <a:gd name="connsiteX12" fmla="*/ 58322 w 78377"/>
              <a:gd name="connsiteY12" fmla="*/ 6225 h 51867"/>
              <a:gd name="connsiteX13" fmla="*/ 42416 w 78377"/>
              <a:gd name="connsiteY13" fmla="*/ 25242 h 51867"/>
              <a:gd name="connsiteX14" fmla="*/ 42416 w 78377"/>
              <a:gd name="connsiteY14" fmla="*/ 51752 h 51867"/>
              <a:gd name="connsiteX15" fmla="*/ 35961 w 78377"/>
              <a:gd name="connsiteY15" fmla="*/ 51752 h 51867"/>
              <a:gd name="connsiteX16" fmla="*/ 35961 w 78377"/>
              <a:gd name="connsiteY16" fmla="*/ 23628 h 51867"/>
              <a:gd name="connsiteX17" fmla="*/ 22361 w 78377"/>
              <a:gd name="connsiteY17" fmla="*/ 6339 h 51867"/>
              <a:gd name="connsiteX18" fmla="*/ 6339 w 78377"/>
              <a:gd name="connsiteY18" fmla="*/ 26395 h 51867"/>
              <a:gd name="connsiteX19" fmla="*/ 6339 w 78377"/>
              <a:gd name="connsiteY19" fmla="*/ 51867 h 5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377" h="51867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218"/>
                </a:lnTo>
                <a:cubicBezTo>
                  <a:pt x="9682" y="4841"/>
                  <a:pt x="16252" y="0"/>
                  <a:pt x="24320" y="0"/>
                </a:cubicBezTo>
                <a:cubicBezTo>
                  <a:pt x="33195" y="0"/>
                  <a:pt x="38382" y="5071"/>
                  <a:pt x="40687" y="12909"/>
                </a:cubicBezTo>
                <a:cubicBezTo>
                  <a:pt x="43799" y="5187"/>
                  <a:pt x="50830" y="0"/>
                  <a:pt x="59590" y="0"/>
                </a:cubicBezTo>
                <a:cubicBezTo>
                  <a:pt x="72153" y="0"/>
                  <a:pt x="78377" y="9451"/>
                  <a:pt x="78377" y="22591"/>
                </a:cubicBezTo>
                <a:lnTo>
                  <a:pt x="78377" y="51637"/>
                </a:lnTo>
                <a:lnTo>
                  <a:pt x="71922" y="51637"/>
                </a:lnTo>
                <a:lnTo>
                  <a:pt x="71922" y="23514"/>
                </a:lnTo>
                <a:cubicBezTo>
                  <a:pt x="71922" y="11988"/>
                  <a:pt x="67312" y="6225"/>
                  <a:pt x="58322" y="6225"/>
                </a:cubicBezTo>
                <a:cubicBezTo>
                  <a:pt x="49331" y="6225"/>
                  <a:pt x="42416" y="14523"/>
                  <a:pt x="42416" y="25242"/>
                </a:cubicBezTo>
                <a:lnTo>
                  <a:pt x="42416" y="51752"/>
                </a:lnTo>
                <a:lnTo>
                  <a:pt x="35961" y="51752"/>
                </a:lnTo>
                <a:lnTo>
                  <a:pt x="35961" y="23628"/>
                </a:lnTo>
                <a:cubicBezTo>
                  <a:pt x="35961" y="12102"/>
                  <a:pt x="31351" y="6339"/>
                  <a:pt x="22361" y="6339"/>
                </a:cubicBezTo>
                <a:cubicBezTo>
                  <a:pt x="13370" y="6339"/>
                  <a:pt x="6339" y="15099"/>
                  <a:pt x="6339" y="26395"/>
                </a:cubicBezTo>
                <a:lnTo>
                  <a:pt x="6339" y="5186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75" name="Freeform: Shape 1074">
            <a:extLst>
              <a:ext uri="{FF2B5EF4-FFF2-40B4-BE49-F238E27FC236}">
                <a16:creationId xmlns:a16="http://schemas.microsoft.com/office/drawing/2014/main" id="{66E298DF-57B0-4FBA-BCED-D8A42325FE0E}"/>
              </a:ext>
            </a:extLst>
          </p:cNvPr>
          <p:cNvSpPr/>
          <p:nvPr/>
        </p:nvSpPr>
        <p:spPr>
          <a:xfrm>
            <a:off x="2855118" y="7864108"/>
            <a:ext cx="52097" cy="52558"/>
          </a:xfrm>
          <a:custGeom>
            <a:avLst/>
            <a:gdLst>
              <a:gd name="connsiteX0" fmla="*/ 45643 w 52097"/>
              <a:gd name="connsiteY0" fmla="*/ 39996 h 52558"/>
              <a:gd name="connsiteX1" fmla="*/ 25472 w 52097"/>
              <a:gd name="connsiteY1" fmla="*/ 52559 h 52558"/>
              <a:gd name="connsiteX2" fmla="*/ 0 w 52097"/>
              <a:gd name="connsiteY2" fmla="*/ 26510 h 52558"/>
              <a:gd name="connsiteX3" fmla="*/ 25472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7 h 52558"/>
              <a:gd name="connsiteX8" fmla="*/ 45643 w 52097"/>
              <a:gd name="connsiteY8" fmla="*/ 51637 h 52558"/>
              <a:gd name="connsiteX9" fmla="*/ 45643 w 52097"/>
              <a:gd name="connsiteY9" fmla="*/ 39880 h 52558"/>
              <a:gd name="connsiteX10" fmla="*/ 6685 w 52097"/>
              <a:gd name="connsiteY10" fmla="*/ 26395 h 52558"/>
              <a:gd name="connsiteX11" fmla="*/ 26049 w 52097"/>
              <a:gd name="connsiteY11" fmla="*/ 46566 h 52558"/>
              <a:gd name="connsiteX12" fmla="*/ 45643 w 52097"/>
              <a:gd name="connsiteY12" fmla="*/ 26395 h 52558"/>
              <a:gd name="connsiteX13" fmla="*/ 26049 w 52097"/>
              <a:gd name="connsiteY13" fmla="*/ 6109 h 52558"/>
              <a:gd name="connsiteX14" fmla="*/ 6685 w 52097"/>
              <a:gd name="connsiteY14" fmla="*/ 2639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6"/>
                </a:moveTo>
                <a:cubicBezTo>
                  <a:pt x="42070" y="47718"/>
                  <a:pt x="34693" y="52559"/>
                  <a:pt x="25472" y="52559"/>
                </a:cubicBezTo>
                <a:cubicBezTo>
                  <a:pt x="10604" y="52559"/>
                  <a:pt x="0" y="41610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7"/>
                </a:lnTo>
                <a:lnTo>
                  <a:pt x="45643" y="51637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7"/>
                  <a:pt x="14638" y="46566"/>
                  <a:pt x="26049" y="46566"/>
                </a:cubicBezTo>
                <a:cubicBezTo>
                  <a:pt x="37460" y="46566"/>
                  <a:pt x="45643" y="38037"/>
                  <a:pt x="45643" y="26395"/>
                </a:cubicBezTo>
                <a:cubicBezTo>
                  <a:pt x="45643" y="14754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76" name="Freeform: Shape 1075">
            <a:extLst>
              <a:ext uri="{FF2B5EF4-FFF2-40B4-BE49-F238E27FC236}">
                <a16:creationId xmlns:a16="http://schemas.microsoft.com/office/drawing/2014/main" id="{091D217B-6969-40E6-9252-BB8731C20991}"/>
              </a:ext>
            </a:extLst>
          </p:cNvPr>
          <p:cNvSpPr/>
          <p:nvPr/>
        </p:nvSpPr>
        <p:spPr>
          <a:xfrm>
            <a:off x="2925196" y="7838059"/>
            <a:ext cx="42300" cy="77800"/>
          </a:xfrm>
          <a:custGeom>
            <a:avLst/>
            <a:gdLst>
              <a:gd name="connsiteX0" fmla="*/ 14754 w 42300"/>
              <a:gd name="connsiteY0" fmla="*/ 51752 h 77800"/>
              <a:gd name="connsiteX1" fmla="*/ 6455 w 42300"/>
              <a:gd name="connsiteY1" fmla="*/ 59935 h 77800"/>
              <a:gd name="connsiteX2" fmla="*/ 6455 w 42300"/>
              <a:gd name="connsiteY2" fmla="*/ 77801 h 77800"/>
              <a:gd name="connsiteX3" fmla="*/ 0 w 42300"/>
              <a:gd name="connsiteY3" fmla="*/ 77801 h 77800"/>
              <a:gd name="connsiteX4" fmla="*/ 0 w 42300"/>
              <a:gd name="connsiteY4" fmla="*/ 0 h 77800"/>
              <a:gd name="connsiteX5" fmla="*/ 6455 w 42300"/>
              <a:gd name="connsiteY5" fmla="*/ 0 h 77800"/>
              <a:gd name="connsiteX6" fmla="*/ 6455 w 42300"/>
              <a:gd name="connsiteY6" fmla="*/ 51752 h 77800"/>
              <a:gd name="connsiteX7" fmla="*/ 31697 w 42300"/>
              <a:gd name="connsiteY7" fmla="*/ 26971 h 77800"/>
              <a:gd name="connsiteX8" fmla="*/ 39419 w 42300"/>
              <a:gd name="connsiteY8" fmla="*/ 26971 h 77800"/>
              <a:gd name="connsiteX9" fmla="*/ 19249 w 42300"/>
              <a:gd name="connsiteY9" fmla="*/ 47026 h 77800"/>
              <a:gd name="connsiteX10" fmla="*/ 42301 w 42300"/>
              <a:gd name="connsiteY10" fmla="*/ 77801 h 77800"/>
              <a:gd name="connsiteX11" fmla="*/ 34463 w 42300"/>
              <a:gd name="connsiteY11" fmla="*/ 77801 h 77800"/>
              <a:gd name="connsiteX12" fmla="*/ 14754 w 42300"/>
              <a:gd name="connsiteY12" fmla="*/ 51752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300" h="77800">
                <a:moveTo>
                  <a:pt x="14754" y="51752"/>
                </a:moveTo>
                <a:lnTo>
                  <a:pt x="6455" y="59935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51752"/>
                </a:lnTo>
                <a:lnTo>
                  <a:pt x="31697" y="26971"/>
                </a:lnTo>
                <a:lnTo>
                  <a:pt x="39419" y="26971"/>
                </a:lnTo>
                <a:lnTo>
                  <a:pt x="19249" y="47026"/>
                </a:lnTo>
                <a:lnTo>
                  <a:pt x="42301" y="77801"/>
                </a:lnTo>
                <a:lnTo>
                  <a:pt x="34463" y="77801"/>
                </a:lnTo>
                <a:lnTo>
                  <a:pt x="14754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77" name="Freeform: Shape 1076">
            <a:extLst>
              <a:ext uri="{FF2B5EF4-FFF2-40B4-BE49-F238E27FC236}">
                <a16:creationId xmlns:a16="http://schemas.microsoft.com/office/drawing/2014/main" id="{500F6C44-05D6-4598-8E69-DF2670AEBB70}"/>
              </a:ext>
            </a:extLst>
          </p:cNvPr>
          <p:cNvSpPr/>
          <p:nvPr/>
        </p:nvSpPr>
        <p:spPr>
          <a:xfrm>
            <a:off x="2972222" y="7864223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6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6" y="46566"/>
                  <a:pt x="27086" y="46566"/>
                </a:cubicBezTo>
                <a:cubicBezTo>
                  <a:pt x="33771" y="46566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78" name="Freeform: Shape 1077">
            <a:extLst>
              <a:ext uri="{FF2B5EF4-FFF2-40B4-BE49-F238E27FC236}">
                <a16:creationId xmlns:a16="http://schemas.microsoft.com/office/drawing/2014/main" id="{E301A72C-1ED6-40C2-974D-8D8EA6908662}"/>
              </a:ext>
            </a:extLst>
          </p:cNvPr>
          <p:cNvSpPr/>
          <p:nvPr/>
        </p:nvSpPr>
        <p:spPr>
          <a:xfrm>
            <a:off x="665283" y="7961272"/>
            <a:ext cx="2485708" cy="105463"/>
          </a:xfrm>
          <a:custGeom>
            <a:avLst/>
            <a:gdLst>
              <a:gd name="connsiteX0" fmla="*/ 6455 w 2485708"/>
              <a:gd name="connsiteY0" fmla="*/ 34233 h 105463"/>
              <a:gd name="connsiteX1" fmla="*/ 6455 w 2485708"/>
              <a:gd name="connsiteY1" fmla="*/ 79069 h 105463"/>
              <a:gd name="connsiteX2" fmla="*/ 0 w 2485708"/>
              <a:gd name="connsiteY2" fmla="*/ 79069 h 105463"/>
              <a:gd name="connsiteX3" fmla="*/ 0 w 2485708"/>
              <a:gd name="connsiteY3" fmla="*/ 17751 h 105463"/>
              <a:gd name="connsiteX4" fmla="*/ 16943 w 2485708"/>
              <a:gd name="connsiteY4" fmla="*/ 461 h 105463"/>
              <a:gd name="connsiteX5" fmla="*/ 29276 w 2485708"/>
              <a:gd name="connsiteY5" fmla="*/ 4265 h 105463"/>
              <a:gd name="connsiteX6" fmla="*/ 29276 w 2485708"/>
              <a:gd name="connsiteY6" fmla="*/ 10720 h 105463"/>
              <a:gd name="connsiteX7" fmla="*/ 17289 w 2485708"/>
              <a:gd name="connsiteY7" fmla="*/ 6570 h 105463"/>
              <a:gd name="connsiteX8" fmla="*/ 6339 w 2485708"/>
              <a:gd name="connsiteY8" fmla="*/ 17520 h 105463"/>
              <a:gd name="connsiteX9" fmla="*/ 6339 w 2485708"/>
              <a:gd name="connsiteY9" fmla="*/ 28354 h 105463"/>
              <a:gd name="connsiteX10" fmla="*/ 27432 w 2485708"/>
              <a:gd name="connsiteY10" fmla="*/ 28354 h 105463"/>
              <a:gd name="connsiteX11" fmla="*/ 27432 w 2485708"/>
              <a:gd name="connsiteY11" fmla="*/ 34348 h 105463"/>
              <a:gd name="connsiteX12" fmla="*/ 6339 w 2485708"/>
              <a:gd name="connsiteY12" fmla="*/ 34348 h 105463"/>
              <a:gd name="connsiteX13" fmla="*/ 42877 w 2485708"/>
              <a:gd name="connsiteY13" fmla="*/ 79069 h 105463"/>
              <a:gd name="connsiteX14" fmla="*/ 36422 w 2485708"/>
              <a:gd name="connsiteY14" fmla="*/ 79069 h 105463"/>
              <a:gd name="connsiteX15" fmla="*/ 36422 w 2485708"/>
              <a:gd name="connsiteY15" fmla="*/ 28239 h 105463"/>
              <a:gd name="connsiteX16" fmla="*/ 42877 w 2485708"/>
              <a:gd name="connsiteY16" fmla="*/ 28239 h 105463"/>
              <a:gd name="connsiteX17" fmla="*/ 42877 w 2485708"/>
              <a:gd name="connsiteY17" fmla="*/ 41263 h 105463"/>
              <a:gd name="connsiteX18" fmla="*/ 62010 w 2485708"/>
              <a:gd name="connsiteY18" fmla="*/ 27317 h 105463"/>
              <a:gd name="connsiteX19" fmla="*/ 62010 w 2485708"/>
              <a:gd name="connsiteY19" fmla="*/ 34578 h 105463"/>
              <a:gd name="connsiteX20" fmla="*/ 42877 w 2485708"/>
              <a:gd name="connsiteY20" fmla="*/ 54519 h 105463"/>
              <a:gd name="connsiteX21" fmla="*/ 42877 w 2485708"/>
              <a:gd name="connsiteY21" fmla="*/ 78954 h 105463"/>
              <a:gd name="connsiteX22" fmla="*/ 70078 w 2485708"/>
              <a:gd name="connsiteY22" fmla="*/ 13024 h 105463"/>
              <a:gd name="connsiteX23" fmla="*/ 74458 w 2485708"/>
              <a:gd name="connsiteY23" fmla="*/ 8414 h 105463"/>
              <a:gd name="connsiteX24" fmla="*/ 77455 w 2485708"/>
              <a:gd name="connsiteY24" fmla="*/ 9337 h 105463"/>
              <a:gd name="connsiteX25" fmla="*/ 82411 w 2485708"/>
              <a:gd name="connsiteY25" fmla="*/ 12910 h 105463"/>
              <a:gd name="connsiteX26" fmla="*/ 77455 w 2485708"/>
              <a:gd name="connsiteY26" fmla="*/ 16483 h 105463"/>
              <a:gd name="connsiteX27" fmla="*/ 74458 w 2485708"/>
              <a:gd name="connsiteY27" fmla="*/ 17520 h 105463"/>
              <a:gd name="connsiteX28" fmla="*/ 70078 w 2485708"/>
              <a:gd name="connsiteY28" fmla="*/ 13024 h 105463"/>
              <a:gd name="connsiteX29" fmla="*/ 71692 w 2485708"/>
              <a:gd name="connsiteY29" fmla="*/ 28239 h 105463"/>
              <a:gd name="connsiteX30" fmla="*/ 78262 w 2485708"/>
              <a:gd name="connsiteY30" fmla="*/ 28239 h 105463"/>
              <a:gd name="connsiteX31" fmla="*/ 78262 w 2485708"/>
              <a:gd name="connsiteY31" fmla="*/ 79069 h 105463"/>
              <a:gd name="connsiteX32" fmla="*/ 71692 w 2485708"/>
              <a:gd name="connsiteY32" fmla="*/ 79069 h 105463"/>
              <a:gd name="connsiteX33" fmla="*/ 71692 w 2485708"/>
              <a:gd name="connsiteY33" fmla="*/ 28239 h 105463"/>
              <a:gd name="connsiteX34" fmla="*/ 92324 w 2485708"/>
              <a:gd name="connsiteY34" fmla="*/ 53943 h 105463"/>
              <a:gd name="connsiteX35" fmla="*/ 117335 w 2485708"/>
              <a:gd name="connsiteY35" fmla="*/ 27432 h 105463"/>
              <a:gd name="connsiteX36" fmla="*/ 141425 w 2485708"/>
              <a:gd name="connsiteY36" fmla="*/ 53020 h 105463"/>
              <a:gd name="connsiteX37" fmla="*/ 141194 w 2485708"/>
              <a:gd name="connsiteY37" fmla="*/ 56133 h 105463"/>
              <a:gd name="connsiteX38" fmla="*/ 99009 w 2485708"/>
              <a:gd name="connsiteY38" fmla="*/ 56133 h 105463"/>
              <a:gd name="connsiteX39" fmla="*/ 119295 w 2485708"/>
              <a:gd name="connsiteY39" fmla="*/ 73998 h 105463"/>
              <a:gd name="connsiteX40" fmla="*/ 137852 w 2485708"/>
              <a:gd name="connsiteY40" fmla="*/ 67773 h 105463"/>
              <a:gd name="connsiteX41" fmla="*/ 137852 w 2485708"/>
              <a:gd name="connsiteY41" fmla="*/ 74113 h 105463"/>
              <a:gd name="connsiteX42" fmla="*/ 119295 w 2485708"/>
              <a:gd name="connsiteY42" fmla="*/ 79876 h 105463"/>
              <a:gd name="connsiteX43" fmla="*/ 92208 w 2485708"/>
              <a:gd name="connsiteY43" fmla="*/ 53943 h 105463"/>
              <a:gd name="connsiteX44" fmla="*/ 134624 w 2485708"/>
              <a:gd name="connsiteY44" fmla="*/ 50830 h 105463"/>
              <a:gd name="connsiteX45" fmla="*/ 117335 w 2485708"/>
              <a:gd name="connsiteY45" fmla="*/ 33310 h 105463"/>
              <a:gd name="connsiteX46" fmla="*/ 99124 w 2485708"/>
              <a:gd name="connsiteY46" fmla="*/ 50830 h 105463"/>
              <a:gd name="connsiteX47" fmla="*/ 134624 w 2485708"/>
              <a:gd name="connsiteY47" fmla="*/ 50830 h 105463"/>
              <a:gd name="connsiteX48" fmla="*/ 161941 w 2485708"/>
              <a:gd name="connsiteY48" fmla="*/ 79069 h 105463"/>
              <a:gd name="connsiteX49" fmla="*/ 155486 w 2485708"/>
              <a:gd name="connsiteY49" fmla="*/ 79069 h 105463"/>
              <a:gd name="connsiteX50" fmla="*/ 155486 w 2485708"/>
              <a:gd name="connsiteY50" fmla="*/ 28239 h 105463"/>
              <a:gd name="connsiteX51" fmla="*/ 161941 w 2485708"/>
              <a:gd name="connsiteY51" fmla="*/ 28239 h 105463"/>
              <a:gd name="connsiteX52" fmla="*/ 161941 w 2485708"/>
              <a:gd name="connsiteY52" fmla="*/ 39880 h 105463"/>
              <a:gd name="connsiteX53" fmla="*/ 180728 w 2485708"/>
              <a:gd name="connsiteY53" fmla="*/ 27432 h 105463"/>
              <a:gd name="connsiteX54" fmla="*/ 200899 w 2485708"/>
              <a:gd name="connsiteY54" fmla="*/ 50023 h 105463"/>
              <a:gd name="connsiteX55" fmla="*/ 200899 w 2485708"/>
              <a:gd name="connsiteY55" fmla="*/ 79069 h 105463"/>
              <a:gd name="connsiteX56" fmla="*/ 194444 w 2485708"/>
              <a:gd name="connsiteY56" fmla="*/ 79069 h 105463"/>
              <a:gd name="connsiteX57" fmla="*/ 194444 w 2485708"/>
              <a:gd name="connsiteY57" fmla="*/ 50946 h 105463"/>
              <a:gd name="connsiteX58" fmla="*/ 179230 w 2485708"/>
              <a:gd name="connsiteY58" fmla="*/ 33657 h 105463"/>
              <a:gd name="connsiteX59" fmla="*/ 162056 w 2485708"/>
              <a:gd name="connsiteY59" fmla="*/ 53712 h 105463"/>
              <a:gd name="connsiteX60" fmla="*/ 162056 w 2485708"/>
              <a:gd name="connsiteY60" fmla="*/ 79185 h 105463"/>
              <a:gd name="connsiteX61" fmla="*/ 259221 w 2485708"/>
              <a:gd name="connsiteY61" fmla="*/ 67312 h 105463"/>
              <a:gd name="connsiteX62" fmla="*/ 238935 w 2485708"/>
              <a:gd name="connsiteY62" fmla="*/ 79876 h 105463"/>
              <a:gd name="connsiteX63" fmla="*/ 213462 w 2485708"/>
              <a:gd name="connsiteY63" fmla="*/ 53827 h 105463"/>
              <a:gd name="connsiteX64" fmla="*/ 238935 w 2485708"/>
              <a:gd name="connsiteY64" fmla="*/ 27317 h 105463"/>
              <a:gd name="connsiteX65" fmla="*/ 259221 w 2485708"/>
              <a:gd name="connsiteY65" fmla="*/ 39996 h 105463"/>
              <a:gd name="connsiteX66" fmla="*/ 259221 w 2485708"/>
              <a:gd name="connsiteY66" fmla="*/ 1153 h 105463"/>
              <a:gd name="connsiteX67" fmla="*/ 265675 w 2485708"/>
              <a:gd name="connsiteY67" fmla="*/ 1153 h 105463"/>
              <a:gd name="connsiteX68" fmla="*/ 265675 w 2485708"/>
              <a:gd name="connsiteY68" fmla="*/ 78954 h 105463"/>
              <a:gd name="connsiteX69" fmla="*/ 259221 w 2485708"/>
              <a:gd name="connsiteY69" fmla="*/ 78954 h 105463"/>
              <a:gd name="connsiteX70" fmla="*/ 259221 w 2485708"/>
              <a:gd name="connsiteY70" fmla="*/ 67197 h 105463"/>
              <a:gd name="connsiteX71" fmla="*/ 220148 w 2485708"/>
              <a:gd name="connsiteY71" fmla="*/ 53712 h 105463"/>
              <a:gd name="connsiteX72" fmla="*/ 239511 w 2485708"/>
              <a:gd name="connsiteY72" fmla="*/ 73882 h 105463"/>
              <a:gd name="connsiteX73" fmla="*/ 259106 w 2485708"/>
              <a:gd name="connsiteY73" fmla="*/ 53712 h 105463"/>
              <a:gd name="connsiteX74" fmla="*/ 239511 w 2485708"/>
              <a:gd name="connsiteY74" fmla="*/ 33426 h 105463"/>
              <a:gd name="connsiteX75" fmla="*/ 220148 w 2485708"/>
              <a:gd name="connsiteY75" fmla="*/ 53712 h 105463"/>
              <a:gd name="connsiteX76" fmla="*/ 297142 w 2485708"/>
              <a:gd name="connsiteY76" fmla="*/ 74574 h 105463"/>
              <a:gd name="connsiteX77" fmla="*/ 309129 w 2485708"/>
              <a:gd name="connsiteY77" fmla="*/ 65929 h 105463"/>
              <a:gd name="connsiteX78" fmla="*/ 303020 w 2485708"/>
              <a:gd name="connsiteY78" fmla="*/ 58437 h 105463"/>
              <a:gd name="connsiteX79" fmla="*/ 289995 w 2485708"/>
              <a:gd name="connsiteY79" fmla="*/ 53366 h 105463"/>
              <a:gd name="connsiteX80" fmla="*/ 280659 w 2485708"/>
              <a:gd name="connsiteY80" fmla="*/ 41263 h 105463"/>
              <a:gd name="connsiteX81" fmla="*/ 297833 w 2485708"/>
              <a:gd name="connsiteY81" fmla="*/ 27317 h 105463"/>
              <a:gd name="connsiteX82" fmla="*/ 313278 w 2485708"/>
              <a:gd name="connsiteY82" fmla="*/ 32158 h 105463"/>
              <a:gd name="connsiteX83" fmla="*/ 313278 w 2485708"/>
              <a:gd name="connsiteY83" fmla="*/ 38958 h 105463"/>
              <a:gd name="connsiteX84" fmla="*/ 297948 w 2485708"/>
              <a:gd name="connsiteY84" fmla="*/ 32619 h 105463"/>
              <a:gd name="connsiteX85" fmla="*/ 287114 w 2485708"/>
              <a:gd name="connsiteY85" fmla="*/ 40572 h 105463"/>
              <a:gd name="connsiteX86" fmla="*/ 293107 w 2485708"/>
              <a:gd name="connsiteY86" fmla="*/ 47833 h 105463"/>
              <a:gd name="connsiteX87" fmla="*/ 306132 w 2485708"/>
              <a:gd name="connsiteY87" fmla="*/ 52905 h 105463"/>
              <a:gd name="connsiteX88" fmla="*/ 315468 w 2485708"/>
              <a:gd name="connsiteY88" fmla="*/ 64777 h 105463"/>
              <a:gd name="connsiteX89" fmla="*/ 297026 w 2485708"/>
              <a:gd name="connsiteY89" fmla="*/ 79876 h 105463"/>
              <a:gd name="connsiteX90" fmla="*/ 279622 w 2485708"/>
              <a:gd name="connsiteY90" fmla="*/ 74459 h 105463"/>
              <a:gd name="connsiteX91" fmla="*/ 279622 w 2485708"/>
              <a:gd name="connsiteY91" fmla="*/ 67428 h 105463"/>
              <a:gd name="connsiteX92" fmla="*/ 297142 w 2485708"/>
              <a:gd name="connsiteY92" fmla="*/ 74574 h 105463"/>
              <a:gd name="connsiteX93" fmla="*/ 349585 w 2485708"/>
              <a:gd name="connsiteY93" fmla="*/ 53481 h 105463"/>
              <a:gd name="connsiteX94" fmla="*/ 375980 w 2485708"/>
              <a:gd name="connsiteY94" fmla="*/ 27317 h 105463"/>
              <a:gd name="connsiteX95" fmla="*/ 402029 w 2485708"/>
              <a:gd name="connsiteY95" fmla="*/ 53481 h 105463"/>
              <a:gd name="connsiteX96" fmla="*/ 375980 w 2485708"/>
              <a:gd name="connsiteY96" fmla="*/ 79876 h 105463"/>
              <a:gd name="connsiteX97" fmla="*/ 349585 w 2485708"/>
              <a:gd name="connsiteY97" fmla="*/ 53481 h 105463"/>
              <a:gd name="connsiteX98" fmla="*/ 375865 w 2485708"/>
              <a:gd name="connsiteY98" fmla="*/ 33426 h 105463"/>
              <a:gd name="connsiteX99" fmla="*/ 356270 w 2485708"/>
              <a:gd name="connsiteY99" fmla="*/ 53596 h 105463"/>
              <a:gd name="connsiteX100" fmla="*/ 375865 w 2485708"/>
              <a:gd name="connsiteY100" fmla="*/ 73882 h 105463"/>
              <a:gd name="connsiteX101" fmla="*/ 395343 w 2485708"/>
              <a:gd name="connsiteY101" fmla="*/ 53596 h 105463"/>
              <a:gd name="connsiteX102" fmla="*/ 375865 w 2485708"/>
              <a:gd name="connsiteY102" fmla="*/ 33426 h 105463"/>
              <a:gd name="connsiteX103" fmla="*/ 422660 w 2485708"/>
              <a:gd name="connsiteY103" fmla="*/ 78954 h 105463"/>
              <a:gd name="connsiteX104" fmla="*/ 416206 w 2485708"/>
              <a:gd name="connsiteY104" fmla="*/ 78954 h 105463"/>
              <a:gd name="connsiteX105" fmla="*/ 416206 w 2485708"/>
              <a:gd name="connsiteY105" fmla="*/ 28124 h 105463"/>
              <a:gd name="connsiteX106" fmla="*/ 422660 w 2485708"/>
              <a:gd name="connsiteY106" fmla="*/ 28124 h 105463"/>
              <a:gd name="connsiteX107" fmla="*/ 422660 w 2485708"/>
              <a:gd name="connsiteY107" fmla="*/ 39765 h 105463"/>
              <a:gd name="connsiteX108" fmla="*/ 441448 w 2485708"/>
              <a:gd name="connsiteY108" fmla="*/ 27317 h 105463"/>
              <a:gd name="connsiteX109" fmla="*/ 461618 w 2485708"/>
              <a:gd name="connsiteY109" fmla="*/ 49908 h 105463"/>
              <a:gd name="connsiteX110" fmla="*/ 461618 w 2485708"/>
              <a:gd name="connsiteY110" fmla="*/ 78954 h 105463"/>
              <a:gd name="connsiteX111" fmla="*/ 455164 w 2485708"/>
              <a:gd name="connsiteY111" fmla="*/ 78954 h 105463"/>
              <a:gd name="connsiteX112" fmla="*/ 455164 w 2485708"/>
              <a:gd name="connsiteY112" fmla="*/ 50830 h 105463"/>
              <a:gd name="connsiteX113" fmla="*/ 439949 w 2485708"/>
              <a:gd name="connsiteY113" fmla="*/ 33541 h 105463"/>
              <a:gd name="connsiteX114" fmla="*/ 422776 w 2485708"/>
              <a:gd name="connsiteY114" fmla="*/ 53596 h 105463"/>
              <a:gd name="connsiteX115" fmla="*/ 422776 w 2485708"/>
              <a:gd name="connsiteY115" fmla="*/ 79069 h 105463"/>
              <a:gd name="connsiteX116" fmla="*/ 478562 w 2485708"/>
              <a:gd name="connsiteY116" fmla="*/ 1153 h 105463"/>
              <a:gd name="connsiteX117" fmla="*/ 485016 w 2485708"/>
              <a:gd name="connsiteY117" fmla="*/ 1153 h 105463"/>
              <a:gd name="connsiteX118" fmla="*/ 485016 w 2485708"/>
              <a:gd name="connsiteY118" fmla="*/ 78954 h 105463"/>
              <a:gd name="connsiteX119" fmla="*/ 478562 w 2485708"/>
              <a:gd name="connsiteY119" fmla="*/ 78954 h 105463"/>
              <a:gd name="connsiteX120" fmla="*/ 478562 w 2485708"/>
              <a:gd name="connsiteY120" fmla="*/ 1153 h 105463"/>
              <a:gd name="connsiteX121" fmla="*/ 501614 w 2485708"/>
              <a:gd name="connsiteY121" fmla="*/ 12910 h 105463"/>
              <a:gd name="connsiteX122" fmla="*/ 505994 w 2485708"/>
              <a:gd name="connsiteY122" fmla="*/ 8299 h 105463"/>
              <a:gd name="connsiteX123" fmla="*/ 508990 w 2485708"/>
              <a:gd name="connsiteY123" fmla="*/ 9221 h 105463"/>
              <a:gd name="connsiteX124" fmla="*/ 513947 w 2485708"/>
              <a:gd name="connsiteY124" fmla="*/ 12794 h 105463"/>
              <a:gd name="connsiteX125" fmla="*/ 508990 w 2485708"/>
              <a:gd name="connsiteY125" fmla="*/ 16367 h 105463"/>
              <a:gd name="connsiteX126" fmla="*/ 505994 w 2485708"/>
              <a:gd name="connsiteY126" fmla="*/ 17404 h 105463"/>
              <a:gd name="connsiteX127" fmla="*/ 501614 w 2485708"/>
              <a:gd name="connsiteY127" fmla="*/ 12910 h 105463"/>
              <a:gd name="connsiteX128" fmla="*/ 503227 w 2485708"/>
              <a:gd name="connsiteY128" fmla="*/ 28124 h 105463"/>
              <a:gd name="connsiteX129" fmla="*/ 509797 w 2485708"/>
              <a:gd name="connsiteY129" fmla="*/ 28124 h 105463"/>
              <a:gd name="connsiteX130" fmla="*/ 509797 w 2485708"/>
              <a:gd name="connsiteY130" fmla="*/ 78954 h 105463"/>
              <a:gd name="connsiteX131" fmla="*/ 503227 w 2485708"/>
              <a:gd name="connsiteY131" fmla="*/ 78954 h 105463"/>
              <a:gd name="connsiteX132" fmla="*/ 503227 w 2485708"/>
              <a:gd name="connsiteY132" fmla="*/ 28124 h 105463"/>
              <a:gd name="connsiteX133" fmla="*/ 534117 w 2485708"/>
              <a:gd name="connsiteY133" fmla="*/ 78954 h 105463"/>
              <a:gd name="connsiteX134" fmla="*/ 527663 w 2485708"/>
              <a:gd name="connsiteY134" fmla="*/ 78954 h 105463"/>
              <a:gd name="connsiteX135" fmla="*/ 527663 w 2485708"/>
              <a:gd name="connsiteY135" fmla="*/ 28124 h 105463"/>
              <a:gd name="connsiteX136" fmla="*/ 534117 w 2485708"/>
              <a:gd name="connsiteY136" fmla="*/ 28124 h 105463"/>
              <a:gd name="connsiteX137" fmla="*/ 534117 w 2485708"/>
              <a:gd name="connsiteY137" fmla="*/ 39765 h 105463"/>
              <a:gd name="connsiteX138" fmla="*/ 552905 w 2485708"/>
              <a:gd name="connsiteY138" fmla="*/ 27317 h 105463"/>
              <a:gd name="connsiteX139" fmla="*/ 573075 w 2485708"/>
              <a:gd name="connsiteY139" fmla="*/ 49908 h 105463"/>
              <a:gd name="connsiteX140" fmla="*/ 573075 w 2485708"/>
              <a:gd name="connsiteY140" fmla="*/ 78954 h 105463"/>
              <a:gd name="connsiteX141" fmla="*/ 566621 w 2485708"/>
              <a:gd name="connsiteY141" fmla="*/ 78954 h 105463"/>
              <a:gd name="connsiteX142" fmla="*/ 566621 w 2485708"/>
              <a:gd name="connsiteY142" fmla="*/ 50830 h 105463"/>
              <a:gd name="connsiteX143" fmla="*/ 551406 w 2485708"/>
              <a:gd name="connsiteY143" fmla="*/ 33541 h 105463"/>
              <a:gd name="connsiteX144" fmla="*/ 534232 w 2485708"/>
              <a:gd name="connsiteY144" fmla="*/ 53596 h 105463"/>
              <a:gd name="connsiteX145" fmla="*/ 534232 w 2485708"/>
              <a:gd name="connsiteY145" fmla="*/ 79069 h 105463"/>
              <a:gd name="connsiteX146" fmla="*/ 585754 w 2485708"/>
              <a:gd name="connsiteY146" fmla="*/ 53827 h 105463"/>
              <a:gd name="connsiteX147" fmla="*/ 610765 w 2485708"/>
              <a:gd name="connsiteY147" fmla="*/ 27317 h 105463"/>
              <a:gd name="connsiteX148" fmla="*/ 634855 w 2485708"/>
              <a:gd name="connsiteY148" fmla="*/ 52905 h 105463"/>
              <a:gd name="connsiteX149" fmla="*/ 634624 w 2485708"/>
              <a:gd name="connsiteY149" fmla="*/ 56017 h 105463"/>
              <a:gd name="connsiteX150" fmla="*/ 592439 w 2485708"/>
              <a:gd name="connsiteY150" fmla="*/ 56017 h 105463"/>
              <a:gd name="connsiteX151" fmla="*/ 612725 w 2485708"/>
              <a:gd name="connsiteY151" fmla="*/ 73882 h 105463"/>
              <a:gd name="connsiteX152" fmla="*/ 631282 w 2485708"/>
              <a:gd name="connsiteY152" fmla="*/ 67659 h 105463"/>
              <a:gd name="connsiteX153" fmla="*/ 631282 w 2485708"/>
              <a:gd name="connsiteY153" fmla="*/ 73998 h 105463"/>
              <a:gd name="connsiteX154" fmla="*/ 612725 w 2485708"/>
              <a:gd name="connsiteY154" fmla="*/ 79761 h 105463"/>
              <a:gd name="connsiteX155" fmla="*/ 585639 w 2485708"/>
              <a:gd name="connsiteY155" fmla="*/ 53827 h 105463"/>
              <a:gd name="connsiteX156" fmla="*/ 628054 w 2485708"/>
              <a:gd name="connsiteY156" fmla="*/ 50715 h 105463"/>
              <a:gd name="connsiteX157" fmla="*/ 610765 w 2485708"/>
              <a:gd name="connsiteY157" fmla="*/ 33195 h 105463"/>
              <a:gd name="connsiteX158" fmla="*/ 592554 w 2485708"/>
              <a:gd name="connsiteY158" fmla="*/ 50715 h 105463"/>
              <a:gd name="connsiteX159" fmla="*/ 628054 w 2485708"/>
              <a:gd name="connsiteY159" fmla="*/ 50715 h 105463"/>
              <a:gd name="connsiteX160" fmla="*/ 725795 w 2485708"/>
              <a:gd name="connsiteY160" fmla="*/ 80452 h 105463"/>
              <a:gd name="connsiteX161" fmla="*/ 707123 w 2485708"/>
              <a:gd name="connsiteY161" fmla="*/ 39535 h 105463"/>
              <a:gd name="connsiteX162" fmla="*/ 688220 w 2485708"/>
              <a:gd name="connsiteY162" fmla="*/ 80452 h 105463"/>
              <a:gd name="connsiteX163" fmla="*/ 665745 w 2485708"/>
              <a:gd name="connsiteY163" fmla="*/ 28009 h 105463"/>
              <a:gd name="connsiteX164" fmla="*/ 673121 w 2485708"/>
              <a:gd name="connsiteY164" fmla="*/ 28009 h 105463"/>
              <a:gd name="connsiteX165" fmla="*/ 689027 w 2485708"/>
              <a:gd name="connsiteY165" fmla="*/ 66160 h 105463"/>
              <a:gd name="connsiteX166" fmla="*/ 707238 w 2485708"/>
              <a:gd name="connsiteY166" fmla="*/ 26395 h 105463"/>
              <a:gd name="connsiteX167" fmla="*/ 725334 w 2485708"/>
              <a:gd name="connsiteY167" fmla="*/ 66160 h 105463"/>
              <a:gd name="connsiteX168" fmla="*/ 741240 w 2485708"/>
              <a:gd name="connsiteY168" fmla="*/ 28009 h 105463"/>
              <a:gd name="connsiteX169" fmla="*/ 748041 w 2485708"/>
              <a:gd name="connsiteY169" fmla="*/ 28009 h 105463"/>
              <a:gd name="connsiteX170" fmla="*/ 726026 w 2485708"/>
              <a:gd name="connsiteY170" fmla="*/ 80452 h 105463"/>
              <a:gd name="connsiteX171" fmla="*/ 756800 w 2485708"/>
              <a:gd name="connsiteY171" fmla="*/ 12794 h 105463"/>
              <a:gd name="connsiteX172" fmla="*/ 761180 w 2485708"/>
              <a:gd name="connsiteY172" fmla="*/ 8184 h 105463"/>
              <a:gd name="connsiteX173" fmla="*/ 764177 w 2485708"/>
              <a:gd name="connsiteY173" fmla="*/ 9106 h 105463"/>
              <a:gd name="connsiteX174" fmla="*/ 769133 w 2485708"/>
              <a:gd name="connsiteY174" fmla="*/ 12679 h 105463"/>
              <a:gd name="connsiteX175" fmla="*/ 764177 w 2485708"/>
              <a:gd name="connsiteY175" fmla="*/ 16252 h 105463"/>
              <a:gd name="connsiteX176" fmla="*/ 761180 w 2485708"/>
              <a:gd name="connsiteY176" fmla="*/ 17289 h 105463"/>
              <a:gd name="connsiteX177" fmla="*/ 756800 w 2485708"/>
              <a:gd name="connsiteY177" fmla="*/ 12794 h 105463"/>
              <a:gd name="connsiteX178" fmla="*/ 758414 w 2485708"/>
              <a:gd name="connsiteY178" fmla="*/ 28009 h 105463"/>
              <a:gd name="connsiteX179" fmla="*/ 764984 w 2485708"/>
              <a:gd name="connsiteY179" fmla="*/ 28009 h 105463"/>
              <a:gd name="connsiteX180" fmla="*/ 764984 w 2485708"/>
              <a:gd name="connsiteY180" fmla="*/ 78838 h 105463"/>
              <a:gd name="connsiteX181" fmla="*/ 758414 w 2485708"/>
              <a:gd name="connsiteY181" fmla="*/ 78838 h 105463"/>
              <a:gd name="connsiteX182" fmla="*/ 758414 w 2485708"/>
              <a:gd name="connsiteY182" fmla="*/ 28009 h 105463"/>
              <a:gd name="connsiteX183" fmla="*/ 798871 w 2485708"/>
              <a:gd name="connsiteY183" fmla="*/ 79645 h 105463"/>
              <a:gd name="connsiteX184" fmla="*/ 782273 w 2485708"/>
              <a:gd name="connsiteY184" fmla="*/ 62126 h 105463"/>
              <a:gd name="connsiteX185" fmla="*/ 782273 w 2485708"/>
              <a:gd name="connsiteY185" fmla="*/ 11411 h 105463"/>
              <a:gd name="connsiteX186" fmla="*/ 788612 w 2485708"/>
              <a:gd name="connsiteY186" fmla="*/ 11411 h 105463"/>
              <a:gd name="connsiteX187" fmla="*/ 788612 w 2485708"/>
              <a:gd name="connsiteY187" fmla="*/ 28009 h 105463"/>
              <a:gd name="connsiteX188" fmla="*/ 810973 w 2485708"/>
              <a:gd name="connsiteY188" fmla="*/ 28009 h 105463"/>
              <a:gd name="connsiteX189" fmla="*/ 810973 w 2485708"/>
              <a:gd name="connsiteY189" fmla="*/ 34002 h 105463"/>
              <a:gd name="connsiteX190" fmla="*/ 788612 w 2485708"/>
              <a:gd name="connsiteY190" fmla="*/ 34002 h 105463"/>
              <a:gd name="connsiteX191" fmla="*/ 788612 w 2485708"/>
              <a:gd name="connsiteY191" fmla="*/ 62587 h 105463"/>
              <a:gd name="connsiteX192" fmla="*/ 799562 w 2485708"/>
              <a:gd name="connsiteY192" fmla="*/ 73536 h 105463"/>
              <a:gd name="connsiteX193" fmla="*/ 811780 w 2485708"/>
              <a:gd name="connsiteY193" fmla="*/ 69733 h 105463"/>
              <a:gd name="connsiteX194" fmla="*/ 811780 w 2485708"/>
              <a:gd name="connsiteY194" fmla="*/ 75957 h 105463"/>
              <a:gd name="connsiteX195" fmla="*/ 798871 w 2485708"/>
              <a:gd name="connsiteY195" fmla="*/ 79645 h 105463"/>
              <a:gd name="connsiteX196" fmla="*/ 828838 w 2485708"/>
              <a:gd name="connsiteY196" fmla="*/ 78838 h 105463"/>
              <a:gd name="connsiteX197" fmla="*/ 822384 w 2485708"/>
              <a:gd name="connsiteY197" fmla="*/ 78838 h 105463"/>
              <a:gd name="connsiteX198" fmla="*/ 822384 w 2485708"/>
              <a:gd name="connsiteY198" fmla="*/ 1038 h 105463"/>
              <a:gd name="connsiteX199" fmla="*/ 828838 w 2485708"/>
              <a:gd name="connsiteY199" fmla="*/ 1038 h 105463"/>
              <a:gd name="connsiteX200" fmla="*/ 828838 w 2485708"/>
              <a:gd name="connsiteY200" fmla="*/ 39650 h 105463"/>
              <a:gd name="connsiteX201" fmla="*/ 847626 w 2485708"/>
              <a:gd name="connsiteY201" fmla="*/ 27202 h 105463"/>
              <a:gd name="connsiteX202" fmla="*/ 867796 w 2485708"/>
              <a:gd name="connsiteY202" fmla="*/ 49793 h 105463"/>
              <a:gd name="connsiteX203" fmla="*/ 867796 w 2485708"/>
              <a:gd name="connsiteY203" fmla="*/ 78838 h 105463"/>
              <a:gd name="connsiteX204" fmla="*/ 861342 w 2485708"/>
              <a:gd name="connsiteY204" fmla="*/ 78838 h 105463"/>
              <a:gd name="connsiteX205" fmla="*/ 861342 w 2485708"/>
              <a:gd name="connsiteY205" fmla="*/ 50715 h 105463"/>
              <a:gd name="connsiteX206" fmla="*/ 846127 w 2485708"/>
              <a:gd name="connsiteY206" fmla="*/ 33426 h 105463"/>
              <a:gd name="connsiteX207" fmla="*/ 828954 w 2485708"/>
              <a:gd name="connsiteY207" fmla="*/ 53481 h 105463"/>
              <a:gd name="connsiteX208" fmla="*/ 828954 w 2485708"/>
              <a:gd name="connsiteY208" fmla="*/ 78954 h 105463"/>
              <a:gd name="connsiteX209" fmla="*/ 922660 w 2485708"/>
              <a:gd name="connsiteY209" fmla="*/ 74343 h 105463"/>
              <a:gd name="connsiteX210" fmla="*/ 934647 w 2485708"/>
              <a:gd name="connsiteY210" fmla="*/ 65699 h 105463"/>
              <a:gd name="connsiteX211" fmla="*/ 928539 w 2485708"/>
              <a:gd name="connsiteY211" fmla="*/ 58207 h 105463"/>
              <a:gd name="connsiteX212" fmla="*/ 915514 w 2485708"/>
              <a:gd name="connsiteY212" fmla="*/ 53136 h 105463"/>
              <a:gd name="connsiteX213" fmla="*/ 906178 w 2485708"/>
              <a:gd name="connsiteY213" fmla="*/ 41033 h 105463"/>
              <a:gd name="connsiteX214" fmla="*/ 923352 w 2485708"/>
              <a:gd name="connsiteY214" fmla="*/ 27087 h 105463"/>
              <a:gd name="connsiteX215" fmla="*/ 938797 w 2485708"/>
              <a:gd name="connsiteY215" fmla="*/ 31927 h 105463"/>
              <a:gd name="connsiteX216" fmla="*/ 938797 w 2485708"/>
              <a:gd name="connsiteY216" fmla="*/ 38728 h 105463"/>
              <a:gd name="connsiteX217" fmla="*/ 923467 w 2485708"/>
              <a:gd name="connsiteY217" fmla="*/ 32389 h 105463"/>
              <a:gd name="connsiteX218" fmla="*/ 912633 w 2485708"/>
              <a:gd name="connsiteY218" fmla="*/ 40341 h 105463"/>
              <a:gd name="connsiteX219" fmla="*/ 918626 w 2485708"/>
              <a:gd name="connsiteY219" fmla="*/ 47603 h 105463"/>
              <a:gd name="connsiteX220" fmla="*/ 931651 w 2485708"/>
              <a:gd name="connsiteY220" fmla="*/ 52674 h 105463"/>
              <a:gd name="connsiteX221" fmla="*/ 940987 w 2485708"/>
              <a:gd name="connsiteY221" fmla="*/ 64546 h 105463"/>
              <a:gd name="connsiteX222" fmla="*/ 922545 w 2485708"/>
              <a:gd name="connsiteY222" fmla="*/ 79645 h 105463"/>
              <a:gd name="connsiteX223" fmla="*/ 905141 w 2485708"/>
              <a:gd name="connsiteY223" fmla="*/ 74228 h 105463"/>
              <a:gd name="connsiteX224" fmla="*/ 905141 w 2485708"/>
              <a:gd name="connsiteY224" fmla="*/ 67197 h 105463"/>
              <a:gd name="connsiteX225" fmla="*/ 922660 w 2485708"/>
              <a:gd name="connsiteY225" fmla="*/ 74343 h 105463"/>
              <a:gd name="connsiteX226" fmla="*/ 970148 w 2485708"/>
              <a:gd name="connsiteY226" fmla="*/ 79645 h 105463"/>
              <a:gd name="connsiteX227" fmla="*/ 953550 w 2485708"/>
              <a:gd name="connsiteY227" fmla="*/ 62126 h 105463"/>
              <a:gd name="connsiteX228" fmla="*/ 953550 w 2485708"/>
              <a:gd name="connsiteY228" fmla="*/ 11411 h 105463"/>
              <a:gd name="connsiteX229" fmla="*/ 959889 w 2485708"/>
              <a:gd name="connsiteY229" fmla="*/ 11411 h 105463"/>
              <a:gd name="connsiteX230" fmla="*/ 959889 w 2485708"/>
              <a:gd name="connsiteY230" fmla="*/ 28009 h 105463"/>
              <a:gd name="connsiteX231" fmla="*/ 982250 w 2485708"/>
              <a:gd name="connsiteY231" fmla="*/ 28009 h 105463"/>
              <a:gd name="connsiteX232" fmla="*/ 982250 w 2485708"/>
              <a:gd name="connsiteY232" fmla="*/ 34002 h 105463"/>
              <a:gd name="connsiteX233" fmla="*/ 959889 w 2485708"/>
              <a:gd name="connsiteY233" fmla="*/ 34002 h 105463"/>
              <a:gd name="connsiteX234" fmla="*/ 959889 w 2485708"/>
              <a:gd name="connsiteY234" fmla="*/ 62587 h 105463"/>
              <a:gd name="connsiteX235" fmla="*/ 970839 w 2485708"/>
              <a:gd name="connsiteY235" fmla="*/ 73536 h 105463"/>
              <a:gd name="connsiteX236" fmla="*/ 983057 w 2485708"/>
              <a:gd name="connsiteY236" fmla="*/ 69733 h 105463"/>
              <a:gd name="connsiteX237" fmla="*/ 983057 w 2485708"/>
              <a:gd name="connsiteY237" fmla="*/ 75957 h 105463"/>
              <a:gd name="connsiteX238" fmla="*/ 970148 w 2485708"/>
              <a:gd name="connsiteY238" fmla="*/ 79645 h 105463"/>
              <a:gd name="connsiteX239" fmla="*/ 1000115 w 2485708"/>
              <a:gd name="connsiteY239" fmla="*/ 78838 h 105463"/>
              <a:gd name="connsiteX240" fmla="*/ 993661 w 2485708"/>
              <a:gd name="connsiteY240" fmla="*/ 78838 h 105463"/>
              <a:gd name="connsiteX241" fmla="*/ 993661 w 2485708"/>
              <a:gd name="connsiteY241" fmla="*/ 28009 h 105463"/>
              <a:gd name="connsiteX242" fmla="*/ 1000115 w 2485708"/>
              <a:gd name="connsiteY242" fmla="*/ 28009 h 105463"/>
              <a:gd name="connsiteX243" fmla="*/ 1000115 w 2485708"/>
              <a:gd name="connsiteY243" fmla="*/ 41033 h 105463"/>
              <a:gd name="connsiteX244" fmla="*/ 1019249 w 2485708"/>
              <a:gd name="connsiteY244" fmla="*/ 27087 h 105463"/>
              <a:gd name="connsiteX245" fmla="*/ 1019249 w 2485708"/>
              <a:gd name="connsiteY245" fmla="*/ 34348 h 105463"/>
              <a:gd name="connsiteX246" fmla="*/ 1000115 w 2485708"/>
              <a:gd name="connsiteY246" fmla="*/ 54288 h 105463"/>
              <a:gd name="connsiteX247" fmla="*/ 1000115 w 2485708"/>
              <a:gd name="connsiteY247" fmla="*/ 78723 h 105463"/>
              <a:gd name="connsiteX248" fmla="*/ 1070194 w 2485708"/>
              <a:gd name="connsiteY248" fmla="*/ 67082 h 105463"/>
              <a:gd name="connsiteX249" fmla="*/ 1049908 w 2485708"/>
              <a:gd name="connsiteY249" fmla="*/ 79645 h 105463"/>
              <a:gd name="connsiteX250" fmla="*/ 1024435 w 2485708"/>
              <a:gd name="connsiteY250" fmla="*/ 53596 h 105463"/>
              <a:gd name="connsiteX251" fmla="*/ 1049908 w 2485708"/>
              <a:gd name="connsiteY251" fmla="*/ 27087 h 105463"/>
              <a:gd name="connsiteX252" fmla="*/ 1070194 w 2485708"/>
              <a:gd name="connsiteY252" fmla="*/ 39765 h 105463"/>
              <a:gd name="connsiteX253" fmla="*/ 1070194 w 2485708"/>
              <a:gd name="connsiteY253" fmla="*/ 27894 h 105463"/>
              <a:gd name="connsiteX254" fmla="*/ 1076648 w 2485708"/>
              <a:gd name="connsiteY254" fmla="*/ 27894 h 105463"/>
              <a:gd name="connsiteX255" fmla="*/ 1076648 w 2485708"/>
              <a:gd name="connsiteY255" fmla="*/ 78723 h 105463"/>
              <a:gd name="connsiteX256" fmla="*/ 1070194 w 2485708"/>
              <a:gd name="connsiteY256" fmla="*/ 78723 h 105463"/>
              <a:gd name="connsiteX257" fmla="*/ 1070194 w 2485708"/>
              <a:gd name="connsiteY257" fmla="*/ 66967 h 105463"/>
              <a:gd name="connsiteX258" fmla="*/ 1031120 w 2485708"/>
              <a:gd name="connsiteY258" fmla="*/ 53481 h 105463"/>
              <a:gd name="connsiteX259" fmla="*/ 1050484 w 2485708"/>
              <a:gd name="connsiteY259" fmla="*/ 73652 h 105463"/>
              <a:gd name="connsiteX260" fmla="*/ 1070079 w 2485708"/>
              <a:gd name="connsiteY260" fmla="*/ 53481 h 105463"/>
              <a:gd name="connsiteX261" fmla="*/ 1050484 w 2485708"/>
              <a:gd name="connsiteY261" fmla="*/ 33195 h 105463"/>
              <a:gd name="connsiteX262" fmla="*/ 1031120 w 2485708"/>
              <a:gd name="connsiteY262" fmla="*/ 53481 h 105463"/>
              <a:gd name="connsiteX263" fmla="*/ 1101084 w 2485708"/>
              <a:gd name="connsiteY263" fmla="*/ 78838 h 105463"/>
              <a:gd name="connsiteX264" fmla="*/ 1094629 w 2485708"/>
              <a:gd name="connsiteY264" fmla="*/ 78838 h 105463"/>
              <a:gd name="connsiteX265" fmla="*/ 1094629 w 2485708"/>
              <a:gd name="connsiteY265" fmla="*/ 28009 h 105463"/>
              <a:gd name="connsiteX266" fmla="*/ 1101084 w 2485708"/>
              <a:gd name="connsiteY266" fmla="*/ 28009 h 105463"/>
              <a:gd name="connsiteX267" fmla="*/ 1101084 w 2485708"/>
              <a:gd name="connsiteY267" fmla="*/ 39650 h 105463"/>
              <a:gd name="connsiteX268" fmla="*/ 1119871 w 2485708"/>
              <a:gd name="connsiteY268" fmla="*/ 27202 h 105463"/>
              <a:gd name="connsiteX269" fmla="*/ 1140042 w 2485708"/>
              <a:gd name="connsiteY269" fmla="*/ 49793 h 105463"/>
              <a:gd name="connsiteX270" fmla="*/ 1140042 w 2485708"/>
              <a:gd name="connsiteY270" fmla="*/ 78838 h 105463"/>
              <a:gd name="connsiteX271" fmla="*/ 1133587 w 2485708"/>
              <a:gd name="connsiteY271" fmla="*/ 78838 h 105463"/>
              <a:gd name="connsiteX272" fmla="*/ 1133587 w 2485708"/>
              <a:gd name="connsiteY272" fmla="*/ 50715 h 105463"/>
              <a:gd name="connsiteX273" fmla="*/ 1118373 w 2485708"/>
              <a:gd name="connsiteY273" fmla="*/ 33426 h 105463"/>
              <a:gd name="connsiteX274" fmla="*/ 1101199 w 2485708"/>
              <a:gd name="connsiteY274" fmla="*/ 53481 h 105463"/>
              <a:gd name="connsiteX275" fmla="*/ 1101199 w 2485708"/>
              <a:gd name="connsiteY275" fmla="*/ 78954 h 105463"/>
              <a:gd name="connsiteX276" fmla="*/ 1178193 w 2485708"/>
              <a:gd name="connsiteY276" fmla="*/ 105464 h 105463"/>
              <a:gd name="connsiteX277" fmla="*/ 1157677 w 2485708"/>
              <a:gd name="connsiteY277" fmla="*/ 98548 h 105463"/>
              <a:gd name="connsiteX278" fmla="*/ 1157677 w 2485708"/>
              <a:gd name="connsiteY278" fmla="*/ 91517 h 105463"/>
              <a:gd name="connsiteX279" fmla="*/ 1178193 w 2485708"/>
              <a:gd name="connsiteY279" fmla="*/ 99355 h 105463"/>
              <a:gd name="connsiteX280" fmla="*/ 1198479 w 2485708"/>
              <a:gd name="connsiteY280" fmla="*/ 80106 h 105463"/>
              <a:gd name="connsiteX281" fmla="*/ 1198479 w 2485708"/>
              <a:gd name="connsiteY281" fmla="*/ 67082 h 105463"/>
              <a:gd name="connsiteX282" fmla="*/ 1178193 w 2485708"/>
              <a:gd name="connsiteY282" fmla="*/ 79645 h 105463"/>
              <a:gd name="connsiteX283" fmla="*/ 1152720 w 2485708"/>
              <a:gd name="connsiteY283" fmla="*/ 53596 h 105463"/>
              <a:gd name="connsiteX284" fmla="*/ 1178193 w 2485708"/>
              <a:gd name="connsiteY284" fmla="*/ 27087 h 105463"/>
              <a:gd name="connsiteX285" fmla="*/ 1198479 w 2485708"/>
              <a:gd name="connsiteY285" fmla="*/ 39765 h 105463"/>
              <a:gd name="connsiteX286" fmla="*/ 1198479 w 2485708"/>
              <a:gd name="connsiteY286" fmla="*/ 27894 h 105463"/>
              <a:gd name="connsiteX287" fmla="*/ 1204933 w 2485708"/>
              <a:gd name="connsiteY287" fmla="*/ 27894 h 105463"/>
              <a:gd name="connsiteX288" fmla="*/ 1204933 w 2485708"/>
              <a:gd name="connsiteY288" fmla="*/ 79530 h 105463"/>
              <a:gd name="connsiteX289" fmla="*/ 1178308 w 2485708"/>
              <a:gd name="connsiteY289" fmla="*/ 105348 h 105463"/>
              <a:gd name="connsiteX290" fmla="*/ 1178769 w 2485708"/>
              <a:gd name="connsiteY290" fmla="*/ 33195 h 105463"/>
              <a:gd name="connsiteX291" fmla="*/ 1159405 w 2485708"/>
              <a:gd name="connsiteY291" fmla="*/ 53481 h 105463"/>
              <a:gd name="connsiteX292" fmla="*/ 1178769 w 2485708"/>
              <a:gd name="connsiteY292" fmla="*/ 73652 h 105463"/>
              <a:gd name="connsiteX293" fmla="*/ 1198364 w 2485708"/>
              <a:gd name="connsiteY293" fmla="*/ 53481 h 105463"/>
              <a:gd name="connsiteX294" fmla="*/ 1178769 w 2485708"/>
              <a:gd name="connsiteY294" fmla="*/ 33195 h 105463"/>
              <a:gd name="connsiteX295" fmla="*/ 1218995 w 2485708"/>
              <a:gd name="connsiteY295" fmla="*/ 53596 h 105463"/>
              <a:gd name="connsiteX296" fmla="*/ 1244007 w 2485708"/>
              <a:gd name="connsiteY296" fmla="*/ 27087 h 105463"/>
              <a:gd name="connsiteX297" fmla="*/ 1268096 w 2485708"/>
              <a:gd name="connsiteY297" fmla="*/ 52674 h 105463"/>
              <a:gd name="connsiteX298" fmla="*/ 1267866 w 2485708"/>
              <a:gd name="connsiteY298" fmla="*/ 55786 h 105463"/>
              <a:gd name="connsiteX299" fmla="*/ 1225680 w 2485708"/>
              <a:gd name="connsiteY299" fmla="*/ 55786 h 105463"/>
              <a:gd name="connsiteX300" fmla="*/ 1245966 w 2485708"/>
              <a:gd name="connsiteY300" fmla="*/ 73652 h 105463"/>
              <a:gd name="connsiteX301" fmla="*/ 1264523 w 2485708"/>
              <a:gd name="connsiteY301" fmla="*/ 67428 h 105463"/>
              <a:gd name="connsiteX302" fmla="*/ 1264523 w 2485708"/>
              <a:gd name="connsiteY302" fmla="*/ 73767 h 105463"/>
              <a:gd name="connsiteX303" fmla="*/ 1245966 w 2485708"/>
              <a:gd name="connsiteY303" fmla="*/ 79530 h 105463"/>
              <a:gd name="connsiteX304" fmla="*/ 1218880 w 2485708"/>
              <a:gd name="connsiteY304" fmla="*/ 53596 h 105463"/>
              <a:gd name="connsiteX305" fmla="*/ 1261296 w 2485708"/>
              <a:gd name="connsiteY305" fmla="*/ 50484 h 105463"/>
              <a:gd name="connsiteX306" fmla="*/ 1244007 w 2485708"/>
              <a:gd name="connsiteY306" fmla="*/ 32965 h 105463"/>
              <a:gd name="connsiteX307" fmla="*/ 1225796 w 2485708"/>
              <a:gd name="connsiteY307" fmla="*/ 50484 h 105463"/>
              <a:gd name="connsiteX308" fmla="*/ 1261296 w 2485708"/>
              <a:gd name="connsiteY308" fmla="*/ 50484 h 105463"/>
              <a:gd name="connsiteX309" fmla="*/ 1288613 w 2485708"/>
              <a:gd name="connsiteY309" fmla="*/ 78723 h 105463"/>
              <a:gd name="connsiteX310" fmla="*/ 1282158 w 2485708"/>
              <a:gd name="connsiteY310" fmla="*/ 78723 h 105463"/>
              <a:gd name="connsiteX311" fmla="*/ 1282158 w 2485708"/>
              <a:gd name="connsiteY311" fmla="*/ 27894 h 105463"/>
              <a:gd name="connsiteX312" fmla="*/ 1288613 w 2485708"/>
              <a:gd name="connsiteY312" fmla="*/ 27894 h 105463"/>
              <a:gd name="connsiteX313" fmla="*/ 1288613 w 2485708"/>
              <a:gd name="connsiteY313" fmla="*/ 40918 h 105463"/>
              <a:gd name="connsiteX314" fmla="*/ 1307746 w 2485708"/>
              <a:gd name="connsiteY314" fmla="*/ 26971 h 105463"/>
              <a:gd name="connsiteX315" fmla="*/ 1307746 w 2485708"/>
              <a:gd name="connsiteY315" fmla="*/ 34233 h 105463"/>
              <a:gd name="connsiteX316" fmla="*/ 1288613 w 2485708"/>
              <a:gd name="connsiteY316" fmla="*/ 54173 h 105463"/>
              <a:gd name="connsiteX317" fmla="*/ 1288613 w 2485708"/>
              <a:gd name="connsiteY317" fmla="*/ 78608 h 105463"/>
              <a:gd name="connsiteX318" fmla="*/ 1330798 w 2485708"/>
              <a:gd name="connsiteY318" fmla="*/ 74228 h 105463"/>
              <a:gd name="connsiteX319" fmla="*/ 1342785 w 2485708"/>
              <a:gd name="connsiteY319" fmla="*/ 65583 h 105463"/>
              <a:gd name="connsiteX320" fmla="*/ 1336676 w 2485708"/>
              <a:gd name="connsiteY320" fmla="*/ 58092 h 105463"/>
              <a:gd name="connsiteX321" fmla="*/ 1323652 w 2485708"/>
              <a:gd name="connsiteY321" fmla="*/ 53020 h 105463"/>
              <a:gd name="connsiteX322" fmla="*/ 1314316 w 2485708"/>
              <a:gd name="connsiteY322" fmla="*/ 40918 h 105463"/>
              <a:gd name="connsiteX323" fmla="*/ 1331489 w 2485708"/>
              <a:gd name="connsiteY323" fmla="*/ 26971 h 105463"/>
              <a:gd name="connsiteX324" fmla="*/ 1346934 w 2485708"/>
              <a:gd name="connsiteY324" fmla="*/ 31812 h 105463"/>
              <a:gd name="connsiteX325" fmla="*/ 1346934 w 2485708"/>
              <a:gd name="connsiteY325" fmla="*/ 38613 h 105463"/>
              <a:gd name="connsiteX326" fmla="*/ 1331605 w 2485708"/>
              <a:gd name="connsiteY326" fmla="*/ 32274 h 105463"/>
              <a:gd name="connsiteX327" fmla="*/ 1320770 w 2485708"/>
              <a:gd name="connsiteY327" fmla="*/ 40227 h 105463"/>
              <a:gd name="connsiteX328" fmla="*/ 1326764 w 2485708"/>
              <a:gd name="connsiteY328" fmla="*/ 47488 h 105463"/>
              <a:gd name="connsiteX329" fmla="*/ 1339788 w 2485708"/>
              <a:gd name="connsiteY329" fmla="*/ 52559 h 105463"/>
              <a:gd name="connsiteX330" fmla="*/ 1349124 w 2485708"/>
              <a:gd name="connsiteY330" fmla="*/ 64431 h 105463"/>
              <a:gd name="connsiteX331" fmla="*/ 1330683 w 2485708"/>
              <a:gd name="connsiteY331" fmla="*/ 79530 h 105463"/>
              <a:gd name="connsiteX332" fmla="*/ 1313278 w 2485708"/>
              <a:gd name="connsiteY332" fmla="*/ 74113 h 105463"/>
              <a:gd name="connsiteX333" fmla="*/ 1313278 w 2485708"/>
              <a:gd name="connsiteY333" fmla="*/ 67082 h 105463"/>
              <a:gd name="connsiteX334" fmla="*/ 1330798 w 2485708"/>
              <a:gd name="connsiteY334" fmla="*/ 74228 h 105463"/>
              <a:gd name="connsiteX335" fmla="*/ 1383241 w 2485708"/>
              <a:gd name="connsiteY335" fmla="*/ 53136 h 105463"/>
              <a:gd name="connsiteX336" fmla="*/ 1409636 w 2485708"/>
              <a:gd name="connsiteY336" fmla="*/ 26971 h 105463"/>
              <a:gd name="connsiteX337" fmla="*/ 1435685 w 2485708"/>
              <a:gd name="connsiteY337" fmla="*/ 53136 h 105463"/>
              <a:gd name="connsiteX338" fmla="*/ 1409636 w 2485708"/>
              <a:gd name="connsiteY338" fmla="*/ 79530 h 105463"/>
              <a:gd name="connsiteX339" fmla="*/ 1383241 w 2485708"/>
              <a:gd name="connsiteY339" fmla="*/ 53136 h 105463"/>
              <a:gd name="connsiteX340" fmla="*/ 1409521 w 2485708"/>
              <a:gd name="connsiteY340" fmla="*/ 33080 h 105463"/>
              <a:gd name="connsiteX341" fmla="*/ 1389926 w 2485708"/>
              <a:gd name="connsiteY341" fmla="*/ 53251 h 105463"/>
              <a:gd name="connsiteX342" fmla="*/ 1409521 w 2485708"/>
              <a:gd name="connsiteY342" fmla="*/ 73536 h 105463"/>
              <a:gd name="connsiteX343" fmla="*/ 1429000 w 2485708"/>
              <a:gd name="connsiteY343" fmla="*/ 53251 h 105463"/>
              <a:gd name="connsiteX344" fmla="*/ 1409521 w 2485708"/>
              <a:gd name="connsiteY344" fmla="*/ 33080 h 105463"/>
              <a:gd name="connsiteX345" fmla="*/ 1455394 w 2485708"/>
              <a:gd name="connsiteY345" fmla="*/ 33772 h 105463"/>
              <a:gd name="connsiteX346" fmla="*/ 1455394 w 2485708"/>
              <a:gd name="connsiteY346" fmla="*/ 78608 h 105463"/>
              <a:gd name="connsiteX347" fmla="*/ 1448940 w 2485708"/>
              <a:gd name="connsiteY347" fmla="*/ 78608 h 105463"/>
              <a:gd name="connsiteX348" fmla="*/ 1448940 w 2485708"/>
              <a:gd name="connsiteY348" fmla="*/ 17289 h 105463"/>
              <a:gd name="connsiteX349" fmla="*/ 1465883 w 2485708"/>
              <a:gd name="connsiteY349" fmla="*/ 0 h 105463"/>
              <a:gd name="connsiteX350" fmla="*/ 1478216 w 2485708"/>
              <a:gd name="connsiteY350" fmla="*/ 3804 h 105463"/>
              <a:gd name="connsiteX351" fmla="*/ 1478216 w 2485708"/>
              <a:gd name="connsiteY351" fmla="*/ 10258 h 105463"/>
              <a:gd name="connsiteX352" fmla="*/ 1466229 w 2485708"/>
              <a:gd name="connsiteY352" fmla="*/ 6109 h 105463"/>
              <a:gd name="connsiteX353" fmla="*/ 1455279 w 2485708"/>
              <a:gd name="connsiteY353" fmla="*/ 17059 h 105463"/>
              <a:gd name="connsiteX354" fmla="*/ 1455279 w 2485708"/>
              <a:gd name="connsiteY354" fmla="*/ 27894 h 105463"/>
              <a:gd name="connsiteX355" fmla="*/ 1476372 w 2485708"/>
              <a:gd name="connsiteY355" fmla="*/ 27894 h 105463"/>
              <a:gd name="connsiteX356" fmla="*/ 1476372 w 2485708"/>
              <a:gd name="connsiteY356" fmla="*/ 33887 h 105463"/>
              <a:gd name="connsiteX357" fmla="*/ 1455279 w 2485708"/>
              <a:gd name="connsiteY357" fmla="*/ 33887 h 105463"/>
              <a:gd name="connsiteX358" fmla="*/ 1523283 w 2485708"/>
              <a:gd name="connsiteY358" fmla="*/ 74113 h 105463"/>
              <a:gd name="connsiteX359" fmla="*/ 1535270 w 2485708"/>
              <a:gd name="connsiteY359" fmla="*/ 65469 h 105463"/>
              <a:gd name="connsiteX360" fmla="*/ 1529161 w 2485708"/>
              <a:gd name="connsiteY360" fmla="*/ 57976 h 105463"/>
              <a:gd name="connsiteX361" fmla="*/ 1516137 w 2485708"/>
              <a:gd name="connsiteY361" fmla="*/ 52905 h 105463"/>
              <a:gd name="connsiteX362" fmla="*/ 1506801 w 2485708"/>
              <a:gd name="connsiteY362" fmla="*/ 40803 h 105463"/>
              <a:gd name="connsiteX363" fmla="*/ 1523974 w 2485708"/>
              <a:gd name="connsiteY363" fmla="*/ 26856 h 105463"/>
              <a:gd name="connsiteX364" fmla="*/ 1539419 w 2485708"/>
              <a:gd name="connsiteY364" fmla="*/ 31697 h 105463"/>
              <a:gd name="connsiteX365" fmla="*/ 1539419 w 2485708"/>
              <a:gd name="connsiteY365" fmla="*/ 38497 h 105463"/>
              <a:gd name="connsiteX366" fmla="*/ 1524090 w 2485708"/>
              <a:gd name="connsiteY366" fmla="*/ 32158 h 105463"/>
              <a:gd name="connsiteX367" fmla="*/ 1513255 w 2485708"/>
              <a:gd name="connsiteY367" fmla="*/ 40111 h 105463"/>
              <a:gd name="connsiteX368" fmla="*/ 1519249 w 2485708"/>
              <a:gd name="connsiteY368" fmla="*/ 47373 h 105463"/>
              <a:gd name="connsiteX369" fmla="*/ 1532273 w 2485708"/>
              <a:gd name="connsiteY369" fmla="*/ 52444 h 105463"/>
              <a:gd name="connsiteX370" fmla="*/ 1541609 w 2485708"/>
              <a:gd name="connsiteY370" fmla="*/ 64316 h 105463"/>
              <a:gd name="connsiteX371" fmla="*/ 1523168 w 2485708"/>
              <a:gd name="connsiteY371" fmla="*/ 79415 h 105463"/>
              <a:gd name="connsiteX372" fmla="*/ 1505763 w 2485708"/>
              <a:gd name="connsiteY372" fmla="*/ 73998 h 105463"/>
              <a:gd name="connsiteX373" fmla="*/ 1505763 w 2485708"/>
              <a:gd name="connsiteY373" fmla="*/ 66967 h 105463"/>
              <a:gd name="connsiteX374" fmla="*/ 1523283 w 2485708"/>
              <a:gd name="connsiteY374" fmla="*/ 74113 h 105463"/>
              <a:gd name="connsiteX375" fmla="*/ 1553712 w 2485708"/>
              <a:gd name="connsiteY375" fmla="*/ 12448 h 105463"/>
              <a:gd name="connsiteX376" fmla="*/ 1558091 w 2485708"/>
              <a:gd name="connsiteY376" fmla="*/ 7838 h 105463"/>
              <a:gd name="connsiteX377" fmla="*/ 1561088 w 2485708"/>
              <a:gd name="connsiteY377" fmla="*/ 8760 h 105463"/>
              <a:gd name="connsiteX378" fmla="*/ 1566044 w 2485708"/>
              <a:gd name="connsiteY378" fmla="*/ 12333 h 105463"/>
              <a:gd name="connsiteX379" fmla="*/ 1561088 w 2485708"/>
              <a:gd name="connsiteY379" fmla="*/ 15906 h 105463"/>
              <a:gd name="connsiteX380" fmla="*/ 1558091 w 2485708"/>
              <a:gd name="connsiteY380" fmla="*/ 16944 h 105463"/>
              <a:gd name="connsiteX381" fmla="*/ 1553712 w 2485708"/>
              <a:gd name="connsiteY381" fmla="*/ 12448 h 105463"/>
              <a:gd name="connsiteX382" fmla="*/ 1555325 w 2485708"/>
              <a:gd name="connsiteY382" fmla="*/ 27663 h 105463"/>
              <a:gd name="connsiteX383" fmla="*/ 1561895 w 2485708"/>
              <a:gd name="connsiteY383" fmla="*/ 27663 h 105463"/>
              <a:gd name="connsiteX384" fmla="*/ 1561895 w 2485708"/>
              <a:gd name="connsiteY384" fmla="*/ 78493 h 105463"/>
              <a:gd name="connsiteX385" fmla="*/ 1555325 w 2485708"/>
              <a:gd name="connsiteY385" fmla="*/ 78493 h 105463"/>
              <a:gd name="connsiteX386" fmla="*/ 1555325 w 2485708"/>
              <a:gd name="connsiteY386" fmla="*/ 27663 h 105463"/>
              <a:gd name="connsiteX387" fmla="*/ 1586215 w 2485708"/>
              <a:gd name="connsiteY387" fmla="*/ 78493 h 105463"/>
              <a:gd name="connsiteX388" fmla="*/ 1579761 w 2485708"/>
              <a:gd name="connsiteY388" fmla="*/ 78493 h 105463"/>
              <a:gd name="connsiteX389" fmla="*/ 1579761 w 2485708"/>
              <a:gd name="connsiteY389" fmla="*/ 27663 h 105463"/>
              <a:gd name="connsiteX390" fmla="*/ 1586215 w 2485708"/>
              <a:gd name="connsiteY390" fmla="*/ 27663 h 105463"/>
              <a:gd name="connsiteX391" fmla="*/ 1586215 w 2485708"/>
              <a:gd name="connsiteY391" fmla="*/ 39073 h 105463"/>
              <a:gd name="connsiteX392" fmla="*/ 1604080 w 2485708"/>
              <a:gd name="connsiteY392" fmla="*/ 26856 h 105463"/>
              <a:gd name="connsiteX393" fmla="*/ 1620447 w 2485708"/>
              <a:gd name="connsiteY393" fmla="*/ 39880 h 105463"/>
              <a:gd name="connsiteX394" fmla="*/ 1639350 w 2485708"/>
              <a:gd name="connsiteY394" fmla="*/ 26856 h 105463"/>
              <a:gd name="connsiteX395" fmla="*/ 1658138 w 2485708"/>
              <a:gd name="connsiteY395" fmla="*/ 49447 h 105463"/>
              <a:gd name="connsiteX396" fmla="*/ 1658138 w 2485708"/>
              <a:gd name="connsiteY396" fmla="*/ 78493 h 105463"/>
              <a:gd name="connsiteX397" fmla="*/ 1651683 w 2485708"/>
              <a:gd name="connsiteY397" fmla="*/ 78493 h 105463"/>
              <a:gd name="connsiteX398" fmla="*/ 1651683 w 2485708"/>
              <a:gd name="connsiteY398" fmla="*/ 50369 h 105463"/>
              <a:gd name="connsiteX399" fmla="*/ 1638082 w 2485708"/>
              <a:gd name="connsiteY399" fmla="*/ 33080 h 105463"/>
              <a:gd name="connsiteX400" fmla="*/ 1622176 w 2485708"/>
              <a:gd name="connsiteY400" fmla="*/ 52098 h 105463"/>
              <a:gd name="connsiteX401" fmla="*/ 1622176 w 2485708"/>
              <a:gd name="connsiteY401" fmla="*/ 78608 h 105463"/>
              <a:gd name="connsiteX402" fmla="*/ 1615722 w 2485708"/>
              <a:gd name="connsiteY402" fmla="*/ 78608 h 105463"/>
              <a:gd name="connsiteX403" fmla="*/ 1615722 w 2485708"/>
              <a:gd name="connsiteY403" fmla="*/ 50484 h 105463"/>
              <a:gd name="connsiteX404" fmla="*/ 1602121 w 2485708"/>
              <a:gd name="connsiteY404" fmla="*/ 33195 h 105463"/>
              <a:gd name="connsiteX405" fmla="*/ 1586100 w 2485708"/>
              <a:gd name="connsiteY405" fmla="*/ 53251 h 105463"/>
              <a:gd name="connsiteX406" fmla="*/ 1586100 w 2485708"/>
              <a:gd name="connsiteY406" fmla="*/ 78723 h 105463"/>
              <a:gd name="connsiteX407" fmla="*/ 1675888 w 2485708"/>
              <a:gd name="connsiteY407" fmla="*/ 15791 h 105463"/>
              <a:gd name="connsiteX408" fmla="*/ 1670932 w 2485708"/>
              <a:gd name="connsiteY408" fmla="*/ 12218 h 105463"/>
              <a:gd name="connsiteX409" fmla="*/ 1675888 w 2485708"/>
              <a:gd name="connsiteY409" fmla="*/ 8645 h 105463"/>
              <a:gd name="connsiteX410" fmla="*/ 1678885 w 2485708"/>
              <a:gd name="connsiteY410" fmla="*/ 7723 h 105463"/>
              <a:gd name="connsiteX411" fmla="*/ 1683264 w 2485708"/>
              <a:gd name="connsiteY411" fmla="*/ 12333 h 105463"/>
              <a:gd name="connsiteX412" fmla="*/ 1678885 w 2485708"/>
              <a:gd name="connsiteY412" fmla="*/ 16828 h 105463"/>
              <a:gd name="connsiteX413" fmla="*/ 1675888 w 2485708"/>
              <a:gd name="connsiteY413" fmla="*/ 15791 h 105463"/>
              <a:gd name="connsiteX414" fmla="*/ 1675196 w 2485708"/>
              <a:gd name="connsiteY414" fmla="*/ 27663 h 105463"/>
              <a:gd name="connsiteX415" fmla="*/ 1681766 w 2485708"/>
              <a:gd name="connsiteY415" fmla="*/ 27663 h 105463"/>
              <a:gd name="connsiteX416" fmla="*/ 1681766 w 2485708"/>
              <a:gd name="connsiteY416" fmla="*/ 78493 h 105463"/>
              <a:gd name="connsiteX417" fmla="*/ 1675196 w 2485708"/>
              <a:gd name="connsiteY417" fmla="*/ 78493 h 105463"/>
              <a:gd name="connsiteX418" fmla="*/ 1675196 w 2485708"/>
              <a:gd name="connsiteY418" fmla="*/ 27663 h 105463"/>
              <a:gd name="connsiteX419" fmla="*/ 1699631 w 2485708"/>
              <a:gd name="connsiteY419" fmla="*/ 692 h 105463"/>
              <a:gd name="connsiteX420" fmla="*/ 1706086 w 2485708"/>
              <a:gd name="connsiteY420" fmla="*/ 692 h 105463"/>
              <a:gd name="connsiteX421" fmla="*/ 1706086 w 2485708"/>
              <a:gd name="connsiteY421" fmla="*/ 78493 h 105463"/>
              <a:gd name="connsiteX422" fmla="*/ 1699631 w 2485708"/>
              <a:gd name="connsiteY422" fmla="*/ 78493 h 105463"/>
              <a:gd name="connsiteX423" fmla="*/ 1699631 w 2485708"/>
              <a:gd name="connsiteY423" fmla="*/ 692 h 105463"/>
              <a:gd name="connsiteX424" fmla="*/ 1766022 w 2485708"/>
              <a:gd name="connsiteY424" fmla="*/ 66736 h 105463"/>
              <a:gd name="connsiteX425" fmla="*/ 1745736 w 2485708"/>
              <a:gd name="connsiteY425" fmla="*/ 79299 h 105463"/>
              <a:gd name="connsiteX426" fmla="*/ 1720263 w 2485708"/>
              <a:gd name="connsiteY426" fmla="*/ 53251 h 105463"/>
              <a:gd name="connsiteX427" fmla="*/ 1745736 w 2485708"/>
              <a:gd name="connsiteY427" fmla="*/ 26741 h 105463"/>
              <a:gd name="connsiteX428" fmla="*/ 1766022 w 2485708"/>
              <a:gd name="connsiteY428" fmla="*/ 39420 h 105463"/>
              <a:gd name="connsiteX429" fmla="*/ 1766022 w 2485708"/>
              <a:gd name="connsiteY429" fmla="*/ 27547 h 105463"/>
              <a:gd name="connsiteX430" fmla="*/ 1772476 w 2485708"/>
              <a:gd name="connsiteY430" fmla="*/ 27547 h 105463"/>
              <a:gd name="connsiteX431" fmla="*/ 1772476 w 2485708"/>
              <a:gd name="connsiteY431" fmla="*/ 78378 h 105463"/>
              <a:gd name="connsiteX432" fmla="*/ 1766022 w 2485708"/>
              <a:gd name="connsiteY432" fmla="*/ 78378 h 105463"/>
              <a:gd name="connsiteX433" fmla="*/ 1766022 w 2485708"/>
              <a:gd name="connsiteY433" fmla="*/ 66621 h 105463"/>
              <a:gd name="connsiteX434" fmla="*/ 1726948 w 2485708"/>
              <a:gd name="connsiteY434" fmla="*/ 53136 h 105463"/>
              <a:gd name="connsiteX435" fmla="*/ 1746312 w 2485708"/>
              <a:gd name="connsiteY435" fmla="*/ 73306 h 105463"/>
              <a:gd name="connsiteX436" fmla="*/ 1765906 w 2485708"/>
              <a:gd name="connsiteY436" fmla="*/ 53136 h 105463"/>
              <a:gd name="connsiteX437" fmla="*/ 1746312 w 2485708"/>
              <a:gd name="connsiteY437" fmla="*/ 32850 h 105463"/>
              <a:gd name="connsiteX438" fmla="*/ 1726948 w 2485708"/>
              <a:gd name="connsiteY438" fmla="*/ 53136 h 105463"/>
              <a:gd name="connsiteX439" fmla="*/ 1796911 w 2485708"/>
              <a:gd name="connsiteY439" fmla="*/ 78493 h 105463"/>
              <a:gd name="connsiteX440" fmla="*/ 1790457 w 2485708"/>
              <a:gd name="connsiteY440" fmla="*/ 78493 h 105463"/>
              <a:gd name="connsiteX441" fmla="*/ 1790457 w 2485708"/>
              <a:gd name="connsiteY441" fmla="*/ 27663 h 105463"/>
              <a:gd name="connsiteX442" fmla="*/ 1796911 w 2485708"/>
              <a:gd name="connsiteY442" fmla="*/ 27663 h 105463"/>
              <a:gd name="connsiteX443" fmla="*/ 1796911 w 2485708"/>
              <a:gd name="connsiteY443" fmla="*/ 40687 h 105463"/>
              <a:gd name="connsiteX444" fmla="*/ 1816045 w 2485708"/>
              <a:gd name="connsiteY444" fmla="*/ 26741 h 105463"/>
              <a:gd name="connsiteX445" fmla="*/ 1816045 w 2485708"/>
              <a:gd name="connsiteY445" fmla="*/ 34002 h 105463"/>
              <a:gd name="connsiteX446" fmla="*/ 1796911 w 2485708"/>
              <a:gd name="connsiteY446" fmla="*/ 53943 h 105463"/>
              <a:gd name="connsiteX447" fmla="*/ 1796911 w 2485708"/>
              <a:gd name="connsiteY447" fmla="*/ 78378 h 105463"/>
              <a:gd name="connsiteX448" fmla="*/ 1848433 w 2485708"/>
              <a:gd name="connsiteY448" fmla="*/ 12448 h 105463"/>
              <a:gd name="connsiteX449" fmla="*/ 1852813 w 2485708"/>
              <a:gd name="connsiteY449" fmla="*/ 7838 h 105463"/>
              <a:gd name="connsiteX450" fmla="*/ 1855809 w 2485708"/>
              <a:gd name="connsiteY450" fmla="*/ 8760 h 105463"/>
              <a:gd name="connsiteX451" fmla="*/ 1860766 w 2485708"/>
              <a:gd name="connsiteY451" fmla="*/ 12333 h 105463"/>
              <a:gd name="connsiteX452" fmla="*/ 1855809 w 2485708"/>
              <a:gd name="connsiteY452" fmla="*/ 15906 h 105463"/>
              <a:gd name="connsiteX453" fmla="*/ 1852813 w 2485708"/>
              <a:gd name="connsiteY453" fmla="*/ 16944 h 105463"/>
              <a:gd name="connsiteX454" fmla="*/ 1848433 w 2485708"/>
              <a:gd name="connsiteY454" fmla="*/ 12448 h 105463"/>
              <a:gd name="connsiteX455" fmla="*/ 1850046 w 2485708"/>
              <a:gd name="connsiteY455" fmla="*/ 27663 h 105463"/>
              <a:gd name="connsiteX456" fmla="*/ 1856616 w 2485708"/>
              <a:gd name="connsiteY456" fmla="*/ 27663 h 105463"/>
              <a:gd name="connsiteX457" fmla="*/ 1856616 w 2485708"/>
              <a:gd name="connsiteY457" fmla="*/ 78493 h 105463"/>
              <a:gd name="connsiteX458" fmla="*/ 1850046 w 2485708"/>
              <a:gd name="connsiteY458" fmla="*/ 78493 h 105463"/>
              <a:gd name="connsiteX459" fmla="*/ 1850046 w 2485708"/>
              <a:gd name="connsiteY459" fmla="*/ 27663 h 105463"/>
              <a:gd name="connsiteX460" fmla="*/ 1880936 w 2485708"/>
              <a:gd name="connsiteY460" fmla="*/ 78493 h 105463"/>
              <a:gd name="connsiteX461" fmla="*/ 1874482 w 2485708"/>
              <a:gd name="connsiteY461" fmla="*/ 78493 h 105463"/>
              <a:gd name="connsiteX462" fmla="*/ 1874482 w 2485708"/>
              <a:gd name="connsiteY462" fmla="*/ 27663 h 105463"/>
              <a:gd name="connsiteX463" fmla="*/ 1880936 w 2485708"/>
              <a:gd name="connsiteY463" fmla="*/ 27663 h 105463"/>
              <a:gd name="connsiteX464" fmla="*/ 1880936 w 2485708"/>
              <a:gd name="connsiteY464" fmla="*/ 39304 h 105463"/>
              <a:gd name="connsiteX465" fmla="*/ 1899724 w 2485708"/>
              <a:gd name="connsiteY465" fmla="*/ 26856 h 105463"/>
              <a:gd name="connsiteX466" fmla="*/ 1919894 w 2485708"/>
              <a:gd name="connsiteY466" fmla="*/ 49447 h 105463"/>
              <a:gd name="connsiteX467" fmla="*/ 1919894 w 2485708"/>
              <a:gd name="connsiteY467" fmla="*/ 78493 h 105463"/>
              <a:gd name="connsiteX468" fmla="*/ 1913440 w 2485708"/>
              <a:gd name="connsiteY468" fmla="*/ 78493 h 105463"/>
              <a:gd name="connsiteX469" fmla="*/ 1913440 w 2485708"/>
              <a:gd name="connsiteY469" fmla="*/ 50369 h 105463"/>
              <a:gd name="connsiteX470" fmla="*/ 1898225 w 2485708"/>
              <a:gd name="connsiteY470" fmla="*/ 33080 h 105463"/>
              <a:gd name="connsiteX471" fmla="*/ 1881051 w 2485708"/>
              <a:gd name="connsiteY471" fmla="*/ 53136 h 105463"/>
              <a:gd name="connsiteX472" fmla="*/ 1881051 w 2485708"/>
              <a:gd name="connsiteY472" fmla="*/ 78608 h 105463"/>
              <a:gd name="connsiteX473" fmla="*/ 1950438 w 2485708"/>
              <a:gd name="connsiteY473" fmla="*/ 79299 h 105463"/>
              <a:gd name="connsiteX474" fmla="*/ 1933841 w 2485708"/>
              <a:gd name="connsiteY474" fmla="*/ 61780 h 105463"/>
              <a:gd name="connsiteX475" fmla="*/ 1933841 w 2485708"/>
              <a:gd name="connsiteY475" fmla="*/ 11065 h 105463"/>
              <a:gd name="connsiteX476" fmla="*/ 1940180 w 2485708"/>
              <a:gd name="connsiteY476" fmla="*/ 11065 h 105463"/>
              <a:gd name="connsiteX477" fmla="*/ 1940180 w 2485708"/>
              <a:gd name="connsiteY477" fmla="*/ 27663 h 105463"/>
              <a:gd name="connsiteX478" fmla="*/ 1962541 w 2485708"/>
              <a:gd name="connsiteY478" fmla="*/ 27663 h 105463"/>
              <a:gd name="connsiteX479" fmla="*/ 1962541 w 2485708"/>
              <a:gd name="connsiteY479" fmla="*/ 33657 h 105463"/>
              <a:gd name="connsiteX480" fmla="*/ 1940180 w 2485708"/>
              <a:gd name="connsiteY480" fmla="*/ 33657 h 105463"/>
              <a:gd name="connsiteX481" fmla="*/ 1940180 w 2485708"/>
              <a:gd name="connsiteY481" fmla="*/ 62241 h 105463"/>
              <a:gd name="connsiteX482" fmla="*/ 1951130 w 2485708"/>
              <a:gd name="connsiteY482" fmla="*/ 73191 h 105463"/>
              <a:gd name="connsiteX483" fmla="*/ 1963347 w 2485708"/>
              <a:gd name="connsiteY483" fmla="*/ 69387 h 105463"/>
              <a:gd name="connsiteX484" fmla="*/ 1963347 w 2485708"/>
              <a:gd name="connsiteY484" fmla="*/ 75612 h 105463"/>
              <a:gd name="connsiteX485" fmla="*/ 1950438 w 2485708"/>
              <a:gd name="connsiteY485" fmla="*/ 79299 h 105463"/>
              <a:gd name="connsiteX486" fmla="*/ 1970148 w 2485708"/>
              <a:gd name="connsiteY486" fmla="*/ 53366 h 105463"/>
              <a:gd name="connsiteX487" fmla="*/ 1995159 w 2485708"/>
              <a:gd name="connsiteY487" fmla="*/ 26856 h 105463"/>
              <a:gd name="connsiteX488" fmla="*/ 2019249 w 2485708"/>
              <a:gd name="connsiteY488" fmla="*/ 52444 h 105463"/>
              <a:gd name="connsiteX489" fmla="*/ 2019018 w 2485708"/>
              <a:gd name="connsiteY489" fmla="*/ 55556 h 105463"/>
              <a:gd name="connsiteX490" fmla="*/ 1976833 w 2485708"/>
              <a:gd name="connsiteY490" fmla="*/ 55556 h 105463"/>
              <a:gd name="connsiteX491" fmla="*/ 1997119 w 2485708"/>
              <a:gd name="connsiteY491" fmla="*/ 73422 h 105463"/>
              <a:gd name="connsiteX492" fmla="*/ 2015676 w 2485708"/>
              <a:gd name="connsiteY492" fmla="*/ 67197 h 105463"/>
              <a:gd name="connsiteX493" fmla="*/ 2015676 w 2485708"/>
              <a:gd name="connsiteY493" fmla="*/ 73536 h 105463"/>
              <a:gd name="connsiteX494" fmla="*/ 1997119 w 2485708"/>
              <a:gd name="connsiteY494" fmla="*/ 79299 h 105463"/>
              <a:gd name="connsiteX495" fmla="*/ 1970033 w 2485708"/>
              <a:gd name="connsiteY495" fmla="*/ 53366 h 105463"/>
              <a:gd name="connsiteX496" fmla="*/ 2012449 w 2485708"/>
              <a:gd name="connsiteY496" fmla="*/ 50254 h 105463"/>
              <a:gd name="connsiteX497" fmla="*/ 1995159 w 2485708"/>
              <a:gd name="connsiteY497" fmla="*/ 32734 h 105463"/>
              <a:gd name="connsiteX498" fmla="*/ 1976948 w 2485708"/>
              <a:gd name="connsiteY498" fmla="*/ 50254 h 105463"/>
              <a:gd name="connsiteX499" fmla="*/ 2012449 w 2485708"/>
              <a:gd name="connsiteY499" fmla="*/ 50254 h 105463"/>
              <a:gd name="connsiteX500" fmla="*/ 2039765 w 2485708"/>
              <a:gd name="connsiteY500" fmla="*/ 78493 h 105463"/>
              <a:gd name="connsiteX501" fmla="*/ 2033311 w 2485708"/>
              <a:gd name="connsiteY501" fmla="*/ 78493 h 105463"/>
              <a:gd name="connsiteX502" fmla="*/ 2033311 w 2485708"/>
              <a:gd name="connsiteY502" fmla="*/ 27663 h 105463"/>
              <a:gd name="connsiteX503" fmla="*/ 2039765 w 2485708"/>
              <a:gd name="connsiteY503" fmla="*/ 27663 h 105463"/>
              <a:gd name="connsiteX504" fmla="*/ 2039765 w 2485708"/>
              <a:gd name="connsiteY504" fmla="*/ 40687 h 105463"/>
              <a:gd name="connsiteX505" fmla="*/ 2058899 w 2485708"/>
              <a:gd name="connsiteY505" fmla="*/ 26741 h 105463"/>
              <a:gd name="connsiteX506" fmla="*/ 2058899 w 2485708"/>
              <a:gd name="connsiteY506" fmla="*/ 34002 h 105463"/>
              <a:gd name="connsiteX507" fmla="*/ 2039765 w 2485708"/>
              <a:gd name="connsiteY507" fmla="*/ 53943 h 105463"/>
              <a:gd name="connsiteX508" fmla="*/ 2039765 w 2485708"/>
              <a:gd name="connsiteY508" fmla="*/ 78378 h 105463"/>
              <a:gd name="connsiteX509" fmla="*/ 2064200 w 2485708"/>
              <a:gd name="connsiteY509" fmla="*/ 53366 h 105463"/>
              <a:gd name="connsiteX510" fmla="*/ 2089212 w 2485708"/>
              <a:gd name="connsiteY510" fmla="*/ 26856 h 105463"/>
              <a:gd name="connsiteX511" fmla="*/ 2113302 w 2485708"/>
              <a:gd name="connsiteY511" fmla="*/ 52444 h 105463"/>
              <a:gd name="connsiteX512" fmla="*/ 2113071 w 2485708"/>
              <a:gd name="connsiteY512" fmla="*/ 55556 h 105463"/>
              <a:gd name="connsiteX513" fmla="*/ 2070886 w 2485708"/>
              <a:gd name="connsiteY513" fmla="*/ 55556 h 105463"/>
              <a:gd name="connsiteX514" fmla="*/ 2091171 w 2485708"/>
              <a:gd name="connsiteY514" fmla="*/ 73422 h 105463"/>
              <a:gd name="connsiteX515" fmla="*/ 2109728 w 2485708"/>
              <a:gd name="connsiteY515" fmla="*/ 67197 h 105463"/>
              <a:gd name="connsiteX516" fmla="*/ 2109728 w 2485708"/>
              <a:gd name="connsiteY516" fmla="*/ 73536 h 105463"/>
              <a:gd name="connsiteX517" fmla="*/ 2091171 w 2485708"/>
              <a:gd name="connsiteY517" fmla="*/ 79299 h 105463"/>
              <a:gd name="connsiteX518" fmla="*/ 2064085 w 2485708"/>
              <a:gd name="connsiteY518" fmla="*/ 53366 h 105463"/>
              <a:gd name="connsiteX519" fmla="*/ 2106501 w 2485708"/>
              <a:gd name="connsiteY519" fmla="*/ 50254 h 105463"/>
              <a:gd name="connsiteX520" fmla="*/ 2089212 w 2485708"/>
              <a:gd name="connsiteY520" fmla="*/ 32734 h 105463"/>
              <a:gd name="connsiteX521" fmla="*/ 2071001 w 2485708"/>
              <a:gd name="connsiteY521" fmla="*/ 50254 h 105463"/>
              <a:gd name="connsiteX522" fmla="*/ 2106501 w 2485708"/>
              <a:gd name="connsiteY522" fmla="*/ 50254 h 105463"/>
              <a:gd name="connsiteX523" fmla="*/ 2140849 w 2485708"/>
              <a:gd name="connsiteY523" fmla="*/ 73998 h 105463"/>
              <a:gd name="connsiteX524" fmla="*/ 2152836 w 2485708"/>
              <a:gd name="connsiteY524" fmla="*/ 65353 h 105463"/>
              <a:gd name="connsiteX525" fmla="*/ 2146727 w 2485708"/>
              <a:gd name="connsiteY525" fmla="*/ 57861 h 105463"/>
              <a:gd name="connsiteX526" fmla="*/ 2133703 w 2485708"/>
              <a:gd name="connsiteY526" fmla="*/ 52790 h 105463"/>
              <a:gd name="connsiteX527" fmla="*/ 2124366 w 2485708"/>
              <a:gd name="connsiteY527" fmla="*/ 40687 h 105463"/>
              <a:gd name="connsiteX528" fmla="*/ 2141540 w 2485708"/>
              <a:gd name="connsiteY528" fmla="*/ 26741 h 105463"/>
              <a:gd name="connsiteX529" fmla="*/ 2156985 w 2485708"/>
              <a:gd name="connsiteY529" fmla="*/ 31582 h 105463"/>
              <a:gd name="connsiteX530" fmla="*/ 2156985 w 2485708"/>
              <a:gd name="connsiteY530" fmla="*/ 38382 h 105463"/>
              <a:gd name="connsiteX531" fmla="*/ 2141656 w 2485708"/>
              <a:gd name="connsiteY531" fmla="*/ 32043 h 105463"/>
              <a:gd name="connsiteX532" fmla="*/ 2130821 w 2485708"/>
              <a:gd name="connsiteY532" fmla="*/ 39996 h 105463"/>
              <a:gd name="connsiteX533" fmla="*/ 2136815 w 2485708"/>
              <a:gd name="connsiteY533" fmla="*/ 47257 h 105463"/>
              <a:gd name="connsiteX534" fmla="*/ 2149839 w 2485708"/>
              <a:gd name="connsiteY534" fmla="*/ 52329 h 105463"/>
              <a:gd name="connsiteX535" fmla="*/ 2159175 w 2485708"/>
              <a:gd name="connsiteY535" fmla="*/ 64200 h 105463"/>
              <a:gd name="connsiteX536" fmla="*/ 2140733 w 2485708"/>
              <a:gd name="connsiteY536" fmla="*/ 79299 h 105463"/>
              <a:gd name="connsiteX537" fmla="*/ 2123329 w 2485708"/>
              <a:gd name="connsiteY537" fmla="*/ 73882 h 105463"/>
              <a:gd name="connsiteX538" fmla="*/ 2123329 w 2485708"/>
              <a:gd name="connsiteY538" fmla="*/ 66852 h 105463"/>
              <a:gd name="connsiteX539" fmla="*/ 2140849 w 2485708"/>
              <a:gd name="connsiteY539" fmla="*/ 73998 h 105463"/>
              <a:gd name="connsiteX540" fmla="*/ 2188336 w 2485708"/>
              <a:gd name="connsiteY540" fmla="*/ 79299 h 105463"/>
              <a:gd name="connsiteX541" fmla="*/ 2171739 w 2485708"/>
              <a:gd name="connsiteY541" fmla="*/ 61780 h 105463"/>
              <a:gd name="connsiteX542" fmla="*/ 2171739 w 2485708"/>
              <a:gd name="connsiteY542" fmla="*/ 11065 h 105463"/>
              <a:gd name="connsiteX543" fmla="*/ 2178078 w 2485708"/>
              <a:gd name="connsiteY543" fmla="*/ 11065 h 105463"/>
              <a:gd name="connsiteX544" fmla="*/ 2178078 w 2485708"/>
              <a:gd name="connsiteY544" fmla="*/ 27663 h 105463"/>
              <a:gd name="connsiteX545" fmla="*/ 2200438 w 2485708"/>
              <a:gd name="connsiteY545" fmla="*/ 27663 h 105463"/>
              <a:gd name="connsiteX546" fmla="*/ 2200438 w 2485708"/>
              <a:gd name="connsiteY546" fmla="*/ 33657 h 105463"/>
              <a:gd name="connsiteX547" fmla="*/ 2178078 w 2485708"/>
              <a:gd name="connsiteY547" fmla="*/ 33657 h 105463"/>
              <a:gd name="connsiteX548" fmla="*/ 2178078 w 2485708"/>
              <a:gd name="connsiteY548" fmla="*/ 62241 h 105463"/>
              <a:gd name="connsiteX549" fmla="*/ 2189028 w 2485708"/>
              <a:gd name="connsiteY549" fmla="*/ 73191 h 105463"/>
              <a:gd name="connsiteX550" fmla="*/ 2201245 w 2485708"/>
              <a:gd name="connsiteY550" fmla="*/ 69387 h 105463"/>
              <a:gd name="connsiteX551" fmla="*/ 2201245 w 2485708"/>
              <a:gd name="connsiteY551" fmla="*/ 75612 h 105463"/>
              <a:gd name="connsiteX552" fmla="*/ 2188336 w 2485708"/>
              <a:gd name="connsiteY552" fmla="*/ 79299 h 105463"/>
              <a:gd name="connsiteX553" fmla="*/ 2225335 w 2485708"/>
              <a:gd name="connsiteY553" fmla="*/ 73998 h 105463"/>
              <a:gd name="connsiteX554" fmla="*/ 2237322 w 2485708"/>
              <a:gd name="connsiteY554" fmla="*/ 65353 h 105463"/>
              <a:gd name="connsiteX555" fmla="*/ 2231213 w 2485708"/>
              <a:gd name="connsiteY555" fmla="*/ 57861 h 105463"/>
              <a:gd name="connsiteX556" fmla="*/ 2218188 w 2485708"/>
              <a:gd name="connsiteY556" fmla="*/ 52790 h 105463"/>
              <a:gd name="connsiteX557" fmla="*/ 2208852 w 2485708"/>
              <a:gd name="connsiteY557" fmla="*/ 40687 h 105463"/>
              <a:gd name="connsiteX558" fmla="*/ 2226026 w 2485708"/>
              <a:gd name="connsiteY558" fmla="*/ 26741 h 105463"/>
              <a:gd name="connsiteX559" fmla="*/ 2241471 w 2485708"/>
              <a:gd name="connsiteY559" fmla="*/ 31582 h 105463"/>
              <a:gd name="connsiteX560" fmla="*/ 2241471 w 2485708"/>
              <a:gd name="connsiteY560" fmla="*/ 38382 h 105463"/>
              <a:gd name="connsiteX561" fmla="*/ 2226141 w 2485708"/>
              <a:gd name="connsiteY561" fmla="*/ 32043 h 105463"/>
              <a:gd name="connsiteX562" fmla="*/ 2215307 w 2485708"/>
              <a:gd name="connsiteY562" fmla="*/ 39996 h 105463"/>
              <a:gd name="connsiteX563" fmla="*/ 2221301 w 2485708"/>
              <a:gd name="connsiteY563" fmla="*/ 47257 h 105463"/>
              <a:gd name="connsiteX564" fmla="*/ 2234325 w 2485708"/>
              <a:gd name="connsiteY564" fmla="*/ 52329 h 105463"/>
              <a:gd name="connsiteX565" fmla="*/ 2243661 w 2485708"/>
              <a:gd name="connsiteY565" fmla="*/ 64200 h 105463"/>
              <a:gd name="connsiteX566" fmla="*/ 2225219 w 2485708"/>
              <a:gd name="connsiteY566" fmla="*/ 79299 h 105463"/>
              <a:gd name="connsiteX567" fmla="*/ 2207815 w 2485708"/>
              <a:gd name="connsiteY567" fmla="*/ 73882 h 105463"/>
              <a:gd name="connsiteX568" fmla="*/ 2207815 w 2485708"/>
              <a:gd name="connsiteY568" fmla="*/ 66852 h 105463"/>
              <a:gd name="connsiteX569" fmla="*/ 2225335 w 2485708"/>
              <a:gd name="connsiteY569" fmla="*/ 73998 h 105463"/>
              <a:gd name="connsiteX570" fmla="*/ 2253919 w 2485708"/>
              <a:gd name="connsiteY570" fmla="*/ 74459 h 105463"/>
              <a:gd name="connsiteX571" fmla="*/ 2258875 w 2485708"/>
              <a:gd name="connsiteY571" fmla="*/ 69618 h 105463"/>
              <a:gd name="connsiteX572" fmla="*/ 2263832 w 2485708"/>
              <a:gd name="connsiteY572" fmla="*/ 74459 h 105463"/>
              <a:gd name="connsiteX573" fmla="*/ 2258875 w 2485708"/>
              <a:gd name="connsiteY573" fmla="*/ 79299 h 105463"/>
              <a:gd name="connsiteX574" fmla="*/ 2253919 w 2485708"/>
              <a:gd name="connsiteY574" fmla="*/ 74459 h 105463"/>
              <a:gd name="connsiteX575" fmla="*/ 2329300 w 2485708"/>
              <a:gd name="connsiteY575" fmla="*/ 6801 h 105463"/>
              <a:gd name="connsiteX576" fmla="*/ 2329300 w 2485708"/>
              <a:gd name="connsiteY576" fmla="*/ 78493 h 105463"/>
              <a:gd name="connsiteX577" fmla="*/ 2322615 w 2485708"/>
              <a:gd name="connsiteY577" fmla="*/ 78493 h 105463"/>
              <a:gd name="connsiteX578" fmla="*/ 2322615 w 2485708"/>
              <a:gd name="connsiteY578" fmla="*/ 6801 h 105463"/>
              <a:gd name="connsiteX579" fmla="*/ 2295067 w 2485708"/>
              <a:gd name="connsiteY579" fmla="*/ 6801 h 105463"/>
              <a:gd name="connsiteX580" fmla="*/ 2295067 w 2485708"/>
              <a:gd name="connsiteY580" fmla="*/ 692 h 105463"/>
              <a:gd name="connsiteX581" fmla="*/ 2356962 w 2485708"/>
              <a:gd name="connsiteY581" fmla="*/ 692 h 105463"/>
              <a:gd name="connsiteX582" fmla="*/ 2356962 w 2485708"/>
              <a:gd name="connsiteY582" fmla="*/ 6801 h 105463"/>
              <a:gd name="connsiteX583" fmla="*/ 2329415 w 2485708"/>
              <a:gd name="connsiteY583" fmla="*/ 6801 h 105463"/>
              <a:gd name="connsiteX584" fmla="*/ 2373445 w 2485708"/>
              <a:gd name="connsiteY584" fmla="*/ 78493 h 105463"/>
              <a:gd name="connsiteX585" fmla="*/ 2366990 w 2485708"/>
              <a:gd name="connsiteY585" fmla="*/ 78493 h 105463"/>
              <a:gd name="connsiteX586" fmla="*/ 2366990 w 2485708"/>
              <a:gd name="connsiteY586" fmla="*/ 692 h 105463"/>
              <a:gd name="connsiteX587" fmla="*/ 2373445 w 2485708"/>
              <a:gd name="connsiteY587" fmla="*/ 692 h 105463"/>
              <a:gd name="connsiteX588" fmla="*/ 2373445 w 2485708"/>
              <a:gd name="connsiteY588" fmla="*/ 39304 h 105463"/>
              <a:gd name="connsiteX589" fmla="*/ 2392232 w 2485708"/>
              <a:gd name="connsiteY589" fmla="*/ 26856 h 105463"/>
              <a:gd name="connsiteX590" fmla="*/ 2412402 w 2485708"/>
              <a:gd name="connsiteY590" fmla="*/ 49447 h 105463"/>
              <a:gd name="connsiteX591" fmla="*/ 2412402 w 2485708"/>
              <a:gd name="connsiteY591" fmla="*/ 78493 h 105463"/>
              <a:gd name="connsiteX592" fmla="*/ 2405948 w 2485708"/>
              <a:gd name="connsiteY592" fmla="*/ 78493 h 105463"/>
              <a:gd name="connsiteX593" fmla="*/ 2405948 w 2485708"/>
              <a:gd name="connsiteY593" fmla="*/ 50369 h 105463"/>
              <a:gd name="connsiteX594" fmla="*/ 2390734 w 2485708"/>
              <a:gd name="connsiteY594" fmla="*/ 33080 h 105463"/>
              <a:gd name="connsiteX595" fmla="*/ 2373560 w 2485708"/>
              <a:gd name="connsiteY595" fmla="*/ 53136 h 105463"/>
              <a:gd name="connsiteX596" fmla="*/ 2373560 w 2485708"/>
              <a:gd name="connsiteY596" fmla="*/ 78608 h 105463"/>
              <a:gd name="connsiteX597" fmla="*/ 2427847 w 2485708"/>
              <a:gd name="connsiteY597" fmla="*/ 12448 h 105463"/>
              <a:gd name="connsiteX598" fmla="*/ 2432227 w 2485708"/>
              <a:gd name="connsiteY598" fmla="*/ 7838 h 105463"/>
              <a:gd name="connsiteX599" fmla="*/ 2435224 w 2485708"/>
              <a:gd name="connsiteY599" fmla="*/ 8760 h 105463"/>
              <a:gd name="connsiteX600" fmla="*/ 2440180 w 2485708"/>
              <a:gd name="connsiteY600" fmla="*/ 12333 h 105463"/>
              <a:gd name="connsiteX601" fmla="*/ 2435224 w 2485708"/>
              <a:gd name="connsiteY601" fmla="*/ 15906 h 105463"/>
              <a:gd name="connsiteX602" fmla="*/ 2432227 w 2485708"/>
              <a:gd name="connsiteY602" fmla="*/ 16944 h 105463"/>
              <a:gd name="connsiteX603" fmla="*/ 2427847 w 2485708"/>
              <a:gd name="connsiteY603" fmla="*/ 12448 h 105463"/>
              <a:gd name="connsiteX604" fmla="*/ 2429461 w 2485708"/>
              <a:gd name="connsiteY604" fmla="*/ 27663 h 105463"/>
              <a:gd name="connsiteX605" fmla="*/ 2436031 w 2485708"/>
              <a:gd name="connsiteY605" fmla="*/ 27663 h 105463"/>
              <a:gd name="connsiteX606" fmla="*/ 2436031 w 2485708"/>
              <a:gd name="connsiteY606" fmla="*/ 78493 h 105463"/>
              <a:gd name="connsiteX607" fmla="*/ 2429461 w 2485708"/>
              <a:gd name="connsiteY607" fmla="*/ 78493 h 105463"/>
              <a:gd name="connsiteX608" fmla="*/ 2429461 w 2485708"/>
              <a:gd name="connsiteY608" fmla="*/ 27663 h 105463"/>
              <a:gd name="connsiteX609" fmla="*/ 2467382 w 2485708"/>
              <a:gd name="connsiteY609" fmla="*/ 73998 h 105463"/>
              <a:gd name="connsiteX610" fmla="*/ 2479369 w 2485708"/>
              <a:gd name="connsiteY610" fmla="*/ 65353 h 105463"/>
              <a:gd name="connsiteX611" fmla="*/ 2473260 w 2485708"/>
              <a:gd name="connsiteY611" fmla="*/ 57861 h 105463"/>
              <a:gd name="connsiteX612" fmla="*/ 2460236 w 2485708"/>
              <a:gd name="connsiteY612" fmla="*/ 52790 h 105463"/>
              <a:gd name="connsiteX613" fmla="*/ 2450899 w 2485708"/>
              <a:gd name="connsiteY613" fmla="*/ 40687 h 105463"/>
              <a:gd name="connsiteX614" fmla="*/ 2468073 w 2485708"/>
              <a:gd name="connsiteY614" fmla="*/ 26741 h 105463"/>
              <a:gd name="connsiteX615" fmla="*/ 2483518 w 2485708"/>
              <a:gd name="connsiteY615" fmla="*/ 31582 h 105463"/>
              <a:gd name="connsiteX616" fmla="*/ 2483518 w 2485708"/>
              <a:gd name="connsiteY616" fmla="*/ 38382 h 105463"/>
              <a:gd name="connsiteX617" fmla="*/ 2468188 w 2485708"/>
              <a:gd name="connsiteY617" fmla="*/ 32043 h 105463"/>
              <a:gd name="connsiteX618" fmla="*/ 2457354 w 2485708"/>
              <a:gd name="connsiteY618" fmla="*/ 39996 h 105463"/>
              <a:gd name="connsiteX619" fmla="*/ 2463348 w 2485708"/>
              <a:gd name="connsiteY619" fmla="*/ 47257 h 105463"/>
              <a:gd name="connsiteX620" fmla="*/ 2476372 w 2485708"/>
              <a:gd name="connsiteY620" fmla="*/ 52329 h 105463"/>
              <a:gd name="connsiteX621" fmla="*/ 2485708 w 2485708"/>
              <a:gd name="connsiteY621" fmla="*/ 64200 h 105463"/>
              <a:gd name="connsiteX622" fmla="*/ 2467266 w 2485708"/>
              <a:gd name="connsiteY622" fmla="*/ 79299 h 105463"/>
              <a:gd name="connsiteX623" fmla="*/ 2449862 w 2485708"/>
              <a:gd name="connsiteY623" fmla="*/ 73882 h 105463"/>
              <a:gd name="connsiteX624" fmla="*/ 2449862 w 2485708"/>
              <a:gd name="connsiteY624" fmla="*/ 66852 h 105463"/>
              <a:gd name="connsiteX625" fmla="*/ 2467382 w 2485708"/>
              <a:gd name="connsiteY625" fmla="*/ 73998 h 10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</a:cxnLst>
            <a:rect l="l" t="t" r="r" b="b"/>
            <a:pathLst>
              <a:path w="2485708" h="105463">
                <a:moveTo>
                  <a:pt x="6455" y="34233"/>
                </a:moveTo>
                <a:lnTo>
                  <a:pt x="6455" y="79069"/>
                </a:lnTo>
                <a:lnTo>
                  <a:pt x="0" y="79069"/>
                </a:lnTo>
                <a:lnTo>
                  <a:pt x="0" y="17751"/>
                </a:lnTo>
                <a:cubicBezTo>
                  <a:pt x="0" y="7723"/>
                  <a:pt x="6455" y="461"/>
                  <a:pt x="16943" y="461"/>
                </a:cubicBezTo>
                <a:cubicBezTo>
                  <a:pt x="21323" y="461"/>
                  <a:pt x="25357" y="1384"/>
                  <a:pt x="29276" y="4265"/>
                </a:cubicBezTo>
                <a:lnTo>
                  <a:pt x="29276" y="10720"/>
                </a:lnTo>
                <a:cubicBezTo>
                  <a:pt x="25588" y="7608"/>
                  <a:pt x="21554" y="6570"/>
                  <a:pt x="17289" y="6570"/>
                </a:cubicBezTo>
                <a:cubicBezTo>
                  <a:pt x="10604" y="6570"/>
                  <a:pt x="6339" y="11181"/>
                  <a:pt x="6339" y="17520"/>
                </a:cubicBezTo>
                <a:lnTo>
                  <a:pt x="6339" y="28354"/>
                </a:lnTo>
                <a:lnTo>
                  <a:pt x="27432" y="28354"/>
                </a:lnTo>
                <a:lnTo>
                  <a:pt x="27432" y="34348"/>
                </a:lnTo>
                <a:lnTo>
                  <a:pt x="6339" y="34348"/>
                </a:lnTo>
                <a:close/>
                <a:moveTo>
                  <a:pt x="42877" y="79069"/>
                </a:moveTo>
                <a:lnTo>
                  <a:pt x="36422" y="79069"/>
                </a:lnTo>
                <a:lnTo>
                  <a:pt x="36422" y="28239"/>
                </a:lnTo>
                <a:lnTo>
                  <a:pt x="42877" y="28239"/>
                </a:lnTo>
                <a:lnTo>
                  <a:pt x="42877" y="41263"/>
                </a:lnTo>
                <a:cubicBezTo>
                  <a:pt x="46450" y="32619"/>
                  <a:pt x="53481" y="27317"/>
                  <a:pt x="62010" y="27317"/>
                </a:cubicBezTo>
                <a:lnTo>
                  <a:pt x="62010" y="34578"/>
                </a:lnTo>
                <a:cubicBezTo>
                  <a:pt x="51867" y="33541"/>
                  <a:pt x="42877" y="41379"/>
                  <a:pt x="42877" y="54519"/>
                </a:cubicBezTo>
                <a:lnTo>
                  <a:pt x="42877" y="78954"/>
                </a:lnTo>
                <a:close/>
                <a:moveTo>
                  <a:pt x="70078" y="13024"/>
                </a:moveTo>
                <a:cubicBezTo>
                  <a:pt x="70078" y="10489"/>
                  <a:pt x="71923" y="8414"/>
                  <a:pt x="74458" y="8414"/>
                </a:cubicBezTo>
                <a:cubicBezTo>
                  <a:pt x="75611" y="8414"/>
                  <a:pt x="76533" y="8760"/>
                  <a:pt x="77455" y="9337"/>
                </a:cubicBezTo>
                <a:lnTo>
                  <a:pt x="82411" y="12910"/>
                </a:lnTo>
                <a:lnTo>
                  <a:pt x="77455" y="16483"/>
                </a:lnTo>
                <a:cubicBezTo>
                  <a:pt x="76533" y="17059"/>
                  <a:pt x="75611" y="17520"/>
                  <a:pt x="74458" y="17520"/>
                </a:cubicBezTo>
                <a:cubicBezTo>
                  <a:pt x="71923" y="17520"/>
                  <a:pt x="70078" y="15445"/>
                  <a:pt x="70078" y="13024"/>
                </a:cubicBezTo>
                <a:close/>
                <a:moveTo>
                  <a:pt x="71692" y="28239"/>
                </a:moveTo>
                <a:lnTo>
                  <a:pt x="78262" y="28239"/>
                </a:lnTo>
                <a:lnTo>
                  <a:pt x="78262" y="79069"/>
                </a:lnTo>
                <a:lnTo>
                  <a:pt x="71692" y="79069"/>
                </a:lnTo>
                <a:lnTo>
                  <a:pt x="71692" y="28239"/>
                </a:lnTo>
                <a:close/>
                <a:moveTo>
                  <a:pt x="92324" y="53943"/>
                </a:moveTo>
                <a:cubicBezTo>
                  <a:pt x="92324" y="38843"/>
                  <a:pt x="101890" y="27432"/>
                  <a:pt x="117335" y="27432"/>
                </a:cubicBezTo>
                <a:cubicBezTo>
                  <a:pt x="132780" y="27432"/>
                  <a:pt x="141425" y="38382"/>
                  <a:pt x="141425" y="53020"/>
                </a:cubicBezTo>
                <a:cubicBezTo>
                  <a:pt x="141425" y="54057"/>
                  <a:pt x="141425" y="55095"/>
                  <a:pt x="141194" y="56133"/>
                </a:cubicBezTo>
                <a:lnTo>
                  <a:pt x="99009" y="56133"/>
                </a:lnTo>
                <a:cubicBezTo>
                  <a:pt x="100046" y="66621"/>
                  <a:pt x="107884" y="73998"/>
                  <a:pt x="119295" y="73998"/>
                </a:cubicBezTo>
                <a:cubicBezTo>
                  <a:pt x="126095" y="73998"/>
                  <a:pt x="132434" y="71923"/>
                  <a:pt x="137852" y="67773"/>
                </a:cubicBezTo>
                <a:lnTo>
                  <a:pt x="137852" y="74113"/>
                </a:lnTo>
                <a:cubicBezTo>
                  <a:pt x="132434" y="78032"/>
                  <a:pt x="125980" y="79876"/>
                  <a:pt x="119295" y="79876"/>
                </a:cubicBezTo>
                <a:cubicBezTo>
                  <a:pt x="103273" y="79876"/>
                  <a:pt x="92208" y="69272"/>
                  <a:pt x="92208" y="53943"/>
                </a:cubicBezTo>
                <a:close/>
                <a:moveTo>
                  <a:pt x="134624" y="50830"/>
                </a:moveTo>
                <a:cubicBezTo>
                  <a:pt x="134048" y="40918"/>
                  <a:pt x="127709" y="33310"/>
                  <a:pt x="117335" y="33310"/>
                </a:cubicBezTo>
                <a:cubicBezTo>
                  <a:pt x="106962" y="33310"/>
                  <a:pt x="100161" y="40918"/>
                  <a:pt x="99124" y="50830"/>
                </a:cubicBezTo>
                <a:lnTo>
                  <a:pt x="134624" y="50830"/>
                </a:lnTo>
                <a:close/>
                <a:moveTo>
                  <a:pt x="161941" y="79069"/>
                </a:moveTo>
                <a:lnTo>
                  <a:pt x="155486" y="79069"/>
                </a:lnTo>
                <a:lnTo>
                  <a:pt x="155486" y="28239"/>
                </a:lnTo>
                <a:lnTo>
                  <a:pt x="161941" y="28239"/>
                </a:lnTo>
                <a:lnTo>
                  <a:pt x="161941" y="39880"/>
                </a:lnTo>
                <a:cubicBezTo>
                  <a:pt x="165399" y="32389"/>
                  <a:pt x="172199" y="27432"/>
                  <a:pt x="180728" y="27432"/>
                </a:cubicBezTo>
                <a:cubicBezTo>
                  <a:pt x="194214" y="27432"/>
                  <a:pt x="200899" y="36884"/>
                  <a:pt x="200899" y="50023"/>
                </a:cubicBezTo>
                <a:lnTo>
                  <a:pt x="200899" y="79069"/>
                </a:lnTo>
                <a:lnTo>
                  <a:pt x="194444" y="79069"/>
                </a:lnTo>
                <a:lnTo>
                  <a:pt x="194444" y="50946"/>
                </a:lnTo>
                <a:cubicBezTo>
                  <a:pt x="194444" y="39420"/>
                  <a:pt x="189142" y="33657"/>
                  <a:pt x="179230" y="33657"/>
                </a:cubicBezTo>
                <a:cubicBezTo>
                  <a:pt x="169318" y="33657"/>
                  <a:pt x="162056" y="42416"/>
                  <a:pt x="162056" y="53712"/>
                </a:cubicBezTo>
                <a:lnTo>
                  <a:pt x="162056" y="79185"/>
                </a:lnTo>
                <a:close/>
                <a:moveTo>
                  <a:pt x="259221" y="67312"/>
                </a:moveTo>
                <a:cubicBezTo>
                  <a:pt x="255533" y="74919"/>
                  <a:pt x="248271" y="79876"/>
                  <a:pt x="238935" y="79876"/>
                </a:cubicBezTo>
                <a:cubicBezTo>
                  <a:pt x="224066" y="79876"/>
                  <a:pt x="213462" y="68926"/>
                  <a:pt x="213462" y="53827"/>
                </a:cubicBezTo>
                <a:cubicBezTo>
                  <a:pt x="213462" y="38728"/>
                  <a:pt x="224066" y="27317"/>
                  <a:pt x="238935" y="27317"/>
                </a:cubicBezTo>
                <a:cubicBezTo>
                  <a:pt x="248271" y="27317"/>
                  <a:pt x="255533" y="32274"/>
                  <a:pt x="259221" y="39996"/>
                </a:cubicBezTo>
                <a:lnTo>
                  <a:pt x="259221" y="1153"/>
                </a:lnTo>
                <a:lnTo>
                  <a:pt x="265675" y="1153"/>
                </a:lnTo>
                <a:lnTo>
                  <a:pt x="265675" y="78954"/>
                </a:lnTo>
                <a:lnTo>
                  <a:pt x="259221" y="78954"/>
                </a:lnTo>
                <a:lnTo>
                  <a:pt x="259221" y="67197"/>
                </a:lnTo>
                <a:close/>
                <a:moveTo>
                  <a:pt x="220148" y="53712"/>
                </a:moveTo>
                <a:cubicBezTo>
                  <a:pt x="220148" y="65353"/>
                  <a:pt x="228101" y="73882"/>
                  <a:pt x="239511" y="73882"/>
                </a:cubicBezTo>
                <a:cubicBezTo>
                  <a:pt x="250922" y="73882"/>
                  <a:pt x="259106" y="65353"/>
                  <a:pt x="259106" y="53712"/>
                </a:cubicBezTo>
                <a:cubicBezTo>
                  <a:pt x="259106" y="42070"/>
                  <a:pt x="250922" y="33426"/>
                  <a:pt x="239511" y="33426"/>
                </a:cubicBezTo>
                <a:cubicBezTo>
                  <a:pt x="228101" y="33426"/>
                  <a:pt x="220148" y="41955"/>
                  <a:pt x="220148" y="53712"/>
                </a:cubicBezTo>
                <a:close/>
                <a:moveTo>
                  <a:pt x="297142" y="74574"/>
                </a:moveTo>
                <a:cubicBezTo>
                  <a:pt x="303942" y="74574"/>
                  <a:pt x="309129" y="71577"/>
                  <a:pt x="309129" y="65929"/>
                </a:cubicBezTo>
                <a:cubicBezTo>
                  <a:pt x="309129" y="62702"/>
                  <a:pt x="307400" y="60166"/>
                  <a:pt x="303020" y="58437"/>
                </a:cubicBezTo>
                <a:lnTo>
                  <a:pt x="289995" y="53366"/>
                </a:lnTo>
                <a:cubicBezTo>
                  <a:pt x="283887" y="50830"/>
                  <a:pt x="280659" y="47373"/>
                  <a:pt x="280659" y="41263"/>
                </a:cubicBezTo>
                <a:cubicBezTo>
                  <a:pt x="280659" y="32619"/>
                  <a:pt x="287806" y="27317"/>
                  <a:pt x="297833" y="27317"/>
                </a:cubicBezTo>
                <a:cubicBezTo>
                  <a:pt x="303711" y="27317"/>
                  <a:pt x="309359" y="28930"/>
                  <a:pt x="313278" y="32158"/>
                </a:cubicBezTo>
                <a:lnTo>
                  <a:pt x="313278" y="38958"/>
                </a:lnTo>
                <a:cubicBezTo>
                  <a:pt x="308783" y="34924"/>
                  <a:pt x="303250" y="32619"/>
                  <a:pt x="297948" y="32619"/>
                </a:cubicBezTo>
                <a:cubicBezTo>
                  <a:pt x="291724" y="32619"/>
                  <a:pt x="287114" y="35500"/>
                  <a:pt x="287114" y="40572"/>
                </a:cubicBezTo>
                <a:cubicBezTo>
                  <a:pt x="287114" y="44030"/>
                  <a:pt x="288728" y="46220"/>
                  <a:pt x="293107" y="47833"/>
                </a:cubicBezTo>
                <a:lnTo>
                  <a:pt x="306132" y="52905"/>
                </a:lnTo>
                <a:cubicBezTo>
                  <a:pt x="312586" y="55556"/>
                  <a:pt x="315468" y="59475"/>
                  <a:pt x="315468" y="64777"/>
                </a:cubicBezTo>
                <a:cubicBezTo>
                  <a:pt x="315468" y="74228"/>
                  <a:pt x="307630" y="79876"/>
                  <a:pt x="297026" y="79876"/>
                </a:cubicBezTo>
                <a:cubicBezTo>
                  <a:pt x="290226" y="79876"/>
                  <a:pt x="284117" y="78147"/>
                  <a:pt x="279622" y="74459"/>
                </a:cubicBezTo>
                <a:lnTo>
                  <a:pt x="279622" y="67428"/>
                </a:lnTo>
                <a:cubicBezTo>
                  <a:pt x="284924" y="72384"/>
                  <a:pt x="291033" y="74574"/>
                  <a:pt x="297142" y="74574"/>
                </a:cubicBezTo>
                <a:close/>
                <a:moveTo>
                  <a:pt x="349585" y="53481"/>
                </a:moveTo>
                <a:cubicBezTo>
                  <a:pt x="349585" y="38382"/>
                  <a:pt x="360535" y="27317"/>
                  <a:pt x="375980" y="27317"/>
                </a:cubicBezTo>
                <a:cubicBezTo>
                  <a:pt x="391425" y="27317"/>
                  <a:pt x="402029" y="38267"/>
                  <a:pt x="402029" y="53481"/>
                </a:cubicBezTo>
                <a:cubicBezTo>
                  <a:pt x="402029" y="68696"/>
                  <a:pt x="391194" y="79876"/>
                  <a:pt x="375980" y="79876"/>
                </a:cubicBezTo>
                <a:cubicBezTo>
                  <a:pt x="360765" y="79876"/>
                  <a:pt x="349585" y="68811"/>
                  <a:pt x="349585" y="53481"/>
                </a:cubicBezTo>
                <a:close/>
                <a:moveTo>
                  <a:pt x="375865" y="33426"/>
                </a:moveTo>
                <a:cubicBezTo>
                  <a:pt x="364338" y="33426"/>
                  <a:pt x="356270" y="41955"/>
                  <a:pt x="356270" y="53596"/>
                </a:cubicBezTo>
                <a:cubicBezTo>
                  <a:pt x="356270" y="65238"/>
                  <a:pt x="364338" y="73882"/>
                  <a:pt x="375865" y="73882"/>
                </a:cubicBezTo>
                <a:cubicBezTo>
                  <a:pt x="387391" y="73882"/>
                  <a:pt x="395343" y="65353"/>
                  <a:pt x="395343" y="53596"/>
                </a:cubicBezTo>
                <a:cubicBezTo>
                  <a:pt x="395343" y="41840"/>
                  <a:pt x="387275" y="33426"/>
                  <a:pt x="375865" y="33426"/>
                </a:cubicBezTo>
                <a:close/>
                <a:moveTo>
                  <a:pt x="422660" y="78954"/>
                </a:moveTo>
                <a:lnTo>
                  <a:pt x="416206" y="78954"/>
                </a:lnTo>
                <a:lnTo>
                  <a:pt x="416206" y="28124"/>
                </a:lnTo>
                <a:lnTo>
                  <a:pt x="422660" y="28124"/>
                </a:lnTo>
                <a:lnTo>
                  <a:pt x="422660" y="39765"/>
                </a:lnTo>
                <a:cubicBezTo>
                  <a:pt x="426118" y="32274"/>
                  <a:pt x="432918" y="27317"/>
                  <a:pt x="441448" y="27317"/>
                </a:cubicBezTo>
                <a:cubicBezTo>
                  <a:pt x="454933" y="27317"/>
                  <a:pt x="461618" y="36768"/>
                  <a:pt x="461618" y="49908"/>
                </a:cubicBezTo>
                <a:lnTo>
                  <a:pt x="461618" y="78954"/>
                </a:lnTo>
                <a:lnTo>
                  <a:pt x="455164" y="78954"/>
                </a:lnTo>
                <a:lnTo>
                  <a:pt x="455164" y="50830"/>
                </a:lnTo>
                <a:cubicBezTo>
                  <a:pt x="455164" y="39304"/>
                  <a:pt x="449862" y="33541"/>
                  <a:pt x="439949" y="33541"/>
                </a:cubicBezTo>
                <a:cubicBezTo>
                  <a:pt x="430037" y="33541"/>
                  <a:pt x="422776" y="42301"/>
                  <a:pt x="422776" y="53596"/>
                </a:cubicBezTo>
                <a:lnTo>
                  <a:pt x="422776" y="79069"/>
                </a:lnTo>
                <a:close/>
                <a:moveTo>
                  <a:pt x="478562" y="1153"/>
                </a:moveTo>
                <a:lnTo>
                  <a:pt x="485016" y="1153"/>
                </a:lnTo>
                <a:lnTo>
                  <a:pt x="485016" y="78954"/>
                </a:lnTo>
                <a:lnTo>
                  <a:pt x="478562" y="78954"/>
                </a:lnTo>
                <a:lnTo>
                  <a:pt x="478562" y="1153"/>
                </a:lnTo>
                <a:close/>
                <a:moveTo>
                  <a:pt x="501614" y="12910"/>
                </a:moveTo>
                <a:cubicBezTo>
                  <a:pt x="501614" y="10374"/>
                  <a:pt x="503458" y="8299"/>
                  <a:pt x="505994" y="8299"/>
                </a:cubicBezTo>
                <a:cubicBezTo>
                  <a:pt x="507146" y="8299"/>
                  <a:pt x="508068" y="8645"/>
                  <a:pt x="508990" y="9221"/>
                </a:cubicBezTo>
                <a:lnTo>
                  <a:pt x="513947" y="12794"/>
                </a:lnTo>
                <a:lnTo>
                  <a:pt x="508990" y="16367"/>
                </a:lnTo>
                <a:cubicBezTo>
                  <a:pt x="508068" y="16944"/>
                  <a:pt x="507146" y="17404"/>
                  <a:pt x="505994" y="17404"/>
                </a:cubicBezTo>
                <a:cubicBezTo>
                  <a:pt x="503458" y="17404"/>
                  <a:pt x="501614" y="15330"/>
                  <a:pt x="501614" y="12910"/>
                </a:cubicBezTo>
                <a:close/>
                <a:moveTo>
                  <a:pt x="503227" y="28124"/>
                </a:moveTo>
                <a:lnTo>
                  <a:pt x="509797" y="28124"/>
                </a:lnTo>
                <a:lnTo>
                  <a:pt x="509797" y="78954"/>
                </a:lnTo>
                <a:lnTo>
                  <a:pt x="503227" y="78954"/>
                </a:lnTo>
                <a:lnTo>
                  <a:pt x="503227" y="28124"/>
                </a:lnTo>
                <a:close/>
                <a:moveTo>
                  <a:pt x="534117" y="78954"/>
                </a:moveTo>
                <a:lnTo>
                  <a:pt x="527663" y="78954"/>
                </a:lnTo>
                <a:lnTo>
                  <a:pt x="527663" y="28124"/>
                </a:lnTo>
                <a:lnTo>
                  <a:pt x="534117" y="28124"/>
                </a:lnTo>
                <a:lnTo>
                  <a:pt x="534117" y="39765"/>
                </a:lnTo>
                <a:cubicBezTo>
                  <a:pt x="537575" y="32274"/>
                  <a:pt x="544375" y="27317"/>
                  <a:pt x="552905" y="27317"/>
                </a:cubicBezTo>
                <a:cubicBezTo>
                  <a:pt x="566390" y="27317"/>
                  <a:pt x="573075" y="36768"/>
                  <a:pt x="573075" y="49908"/>
                </a:cubicBezTo>
                <a:lnTo>
                  <a:pt x="573075" y="78954"/>
                </a:lnTo>
                <a:lnTo>
                  <a:pt x="566621" y="78954"/>
                </a:lnTo>
                <a:lnTo>
                  <a:pt x="566621" y="50830"/>
                </a:lnTo>
                <a:cubicBezTo>
                  <a:pt x="566621" y="39304"/>
                  <a:pt x="561319" y="33541"/>
                  <a:pt x="551406" y="33541"/>
                </a:cubicBezTo>
                <a:cubicBezTo>
                  <a:pt x="541494" y="33541"/>
                  <a:pt x="534232" y="42301"/>
                  <a:pt x="534232" y="53596"/>
                </a:cubicBezTo>
                <a:lnTo>
                  <a:pt x="534232" y="79069"/>
                </a:lnTo>
                <a:close/>
                <a:moveTo>
                  <a:pt x="585754" y="53827"/>
                </a:moveTo>
                <a:cubicBezTo>
                  <a:pt x="585754" y="38728"/>
                  <a:pt x="595321" y="27317"/>
                  <a:pt x="610765" y="27317"/>
                </a:cubicBezTo>
                <a:cubicBezTo>
                  <a:pt x="626210" y="27317"/>
                  <a:pt x="634855" y="38267"/>
                  <a:pt x="634855" y="52905"/>
                </a:cubicBezTo>
                <a:cubicBezTo>
                  <a:pt x="634855" y="53943"/>
                  <a:pt x="634855" y="54979"/>
                  <a:pt x="634624" y="56017"/>
                </a:cubicBezTo>
                <a:lnTo>
                  <a:pt x="592439" y="56017"/>
                </a:lnTo>
                <a:cubicBezTo>
                  <a:pt x="593476" y="66506"/>
                  <a:pt x="601314" y="73882"/>
                  <a:pt x="612725" y="73882"/>
                </a:cubicBezTo>
                <a:cubicBezTo>
                  <a:pt x="619525" y="73882"/>
                  <a:pt x="625865" y="71808"/>
                  <a:pt x="631282" y="67659"/>
                </a:cubicBezTo>
                <a:lnTo>
                  <a:pt x="631282" y="73998"/>
                </a:lnTo>
                <a:cubicBezTo>
                  <a:pt x="625865" y="77916"/>
                  <a:pt x="619410" y="79761"/>
                  <a:pt x="612725" y="79761"/>
                </a:cubicBezTo>
                <a:cubicBezTo>
                  <a:pt x="596704" y="79761"/>
                  <a:pt x="585639" y="69156"/>
                  <a:pt x="585639" y="53827"/>
                </a:cubicBezTo>
                <a:close/>
                <a:moveTo>
                  <a:pt x="628054" y="50715"/>
                </a:moveTo>
                <a:cubicBezTo>
                  <a:pt x="627478" y="40803"/>
                  <a:pt x="621139" y="33195"/>
                  <a:pt x="610765" y="33195"/>
                </a:cubicBezTo>
                <a:cubicBezTo>
                  <a:pt x="600392" y="33195"/>
                  <a:pt x="593592" y="40803"/>
                  <a:pt x="592554" y="50715"/>
                </a:cubicBezTo>
                <a:lnTo>
                  <a:pt x="628054" y="50715"/>
                </a:lnTo>
                <a:close/>
                <a:moveTo>
                  <a:pt x="725795" y="80452"/>
                </a:moveTo>
                <a:lnTo>
                  <a:pt x="707123" y="39535"/>
                </a:lnTo>
                <a:lnTo>
                  <a:pt x="688220" y="80452"/>
                </a:lnTo>
                <a:lnTo>
                  <a:pt x="665745" y="28009"/>
                </a:lnTo>
                <a:lnTo>
                  <a:pt x="673121" y="28009"/>
                </a:lnTo>
                <a:lnTo>
                  <a:pt x="689027" y="66160"/>
                </a:lnTo>
                <a:lnTo>
                  <a:pt x="707238" y="26395"/>
                </a:lnTo>
                <a:lnTo>
                  <a:pt x="725334" y="66160"/>
                </a:lnTo>
                <a:lnTo>
                  <a:pt x="741240" y="28009"/>
                </a:lnTo>
                <a:lnTo>
                  <a:pt x="748041" y="28009"/>
                </a:lnTo>
                <a:lnTo>
                  <a:pt x="726026" y="80452"/>
                </a:lnTo>
                <a:close/>
                <a:moveTo>
                  <a:pt x="756800" y="12794"/>
                </a:moveTo>
                <a:cubicBezTo>
                  <a:pt x="756800" y="10258"/>
                  <a:pt x="758645" y="8184"/>
                  <a:pt x="761180" y="8184"/>
                </a:cubicBezTo>
                <a:cubicBezTo>
                  <a:pt x="762333" y="8184"/>
                  <a:pt x="763255" y="8530"/>
                  <a:pt x="764177" y="9106"/>
                </a:cubicBezTo>
                <a:lnTo>
                  <a:pt x="769133" y="12679"/>
                </a:lnTo>
                <a:lnTo>
                  <a:pt x="764177" y="16252"/>
                </a:lnTo>
                <a:cubicBezTo>
                  <a:pt x="763255" y="16828"/>
                  <a:pt x="762333" y="17289"/>
                  <a:pt x="761180" y="17289"/>
                </a:cubicBezTo>
                <a:cubicBezTo>
                  <a:pt x="758645" y="17289"/>
                  <a:pt x="756800" y="15214"/>
                  <a:pt x="756800" y="12794"/>
                </a:cubicBezTo>
                <a:close/>
                <a:moveTo>
                  <a:pt x="758414" y="28009"/>
                </a:moveTo>
                <a:lnTo>
                  <a:pt x="764984" y="28009"/>
                </a:lnTo>
                <a:lnTo>
                  <a:pt x="764984" y="78838"/>
                </a:lnTo>
                <a:lnTo>
                  <a:pt x="758414" y="78838"/>
                </a:lnTo>
                <a:lnTo>
                  <a:pt x="758414" y="28009"/>
                </a:lnTo>
                <a:close/>
                <a:moveTo>
                  <a:pt x="798871" y="79645"/>
                </a:moveTo>
                <a:cubicBezTo>
                  <a:pt x="788612" y="79645"/>
                  <a:pt x="782273" y="74919"/>
                  <a:pt x="782273" y="62126"/>
                </a:cubicBezTo>
                <a:lnTo>
                  <a:pt x="782273" y="11411"/>
                </a:lnTo>
                <a:lnTo>
                  <a:pt x="788612" y="11411"/>
                </a:lnTo>
                <a:lnTo>
                  <a:pt x="788612" y="28009"/>
                </a:lnTo>
                <a:lnTo>
                  <a:pt x="810973" y="28009"/>
                </a:lnTo>
                <a:lnTo>
                  <a:pt x="810973" y="34002"/>
                </a:lnTo>
                <a:lnTo>
                  <a:pt x="788612" y="34002"/>
                </a:lnTo>
                <a:lnTo>
                  <a:pt x="788612" y="62587"/>
                </a:lnTo>
                <a:cubicBezTo>
                  <a:pt x="788612" y="70425"/>
                  <a:pt x="793223" y="73536"/>
                  <a:pt x="799562" y="73536"/>
                </a:cubicBezTo>
                <a:cubicBezTo>
                  <a:pt x="803481" y="73536"/>
                  <a:pt x="808091" y="72384"/>
                  <a:pt x="811780" y="69733"/>
                </a:cubicBezTo>
                <a:lnTo>
                  <a:pt x="811780" y="75957"/>
                </a:lnTo>
                <a:cubicBezTo>
                  <a:pt x="808091" y="78608"/>
                  <a:pt x="803020" y="79645"/>
                  <a:pt x="798871" y="79645"/>
                </a:cubicBezTo>
                <a:close/>
                <a:moveTo>
                  <a:pt x="828838" y="78838"/>
                </a:moveTo>
                <a:lnTo>
                  <a:pt x="822384" y="78838"/>
                </a:lnTo>
                <a:lnTo>
                  <a:pt x="822384" y="1038"/>
                </a:lnTo>
                <a:lnTo>
                  <a:pt x="828838" y="1038"/>
                </a:lnTo>
                <a:lnTo>
                  <a:pt x="828838" y="39650"/>
                </a:lnTo>
                <a:cubicBezTo>
                  <a:pt x="832296" y="32158"/>
                  <a:pt x="839097" y="27202"/>
                  <a:pt x="847626" y="27202"/>
                </a:cubicBezTo>
                <a:cubicBezTo>
                  <a:pt x="861111" y="27202"/>
                  <a:pt x="867796" y="36653"/>
                  <a:pt x="867796" y="49793"/>
                </a:cubicBezTo>
                <a:lnTo>
                  <a:pt x="867796" y="78838"/>
                </a:lnTo>
                <a:lnTo>
                  <a:pt x="861342" y="78838"/>
                </a:lnTo>
                <a:lnTo>
                  <a:pt x="861342" y="50715"/>
                </a:lnTo>
                <a:cubicBezTo>
                  <a:pt x="861342" y="39189"/>
                  <a:pt x="856040" y="33426"/>
                  <a:pt x="846127" y="33426"/>
                </a:cubicBezTo>
                <a:cubicBezTo>
                  <a:pt x="836215" y="33426"/>
                  <a:pt x="828954" y="42186"/>
                  <a:pt x="828954" y="53481"/>
                </a:cubicBezTo>
                <a:lnTo>
                  <a:pt x="828954" y="78954"/>
                </a:lnTo>
                <a:close/>
                <a:moveTo>
                  <a:pt x="922660" y="74343"/>
                </a:moveTo>
                <a:cubicBezTo>
                  <a:pt x="929461" y="74343"/>
                  <a:pt x="934647" y="71346"/>
                  <a:pt x="934647" y="65699"/>
                </a:cubicBezTo>
                <a:cubicBezTo>
                  <a:pt x="934647" y="62472"/>
                  <a:pt x="932919" y="59936"/>
                  <a:pt x="928539" y="58207"/>
                </a:cubicBezTo>
                <a:lnTo>
                  <a:pt x="915514" y="53136"/>
                </a:lnTo>
                <a:cubicBezTo>
                  <a:pt x="909405" y="50600"/>
                  <a:pt x="906178" y="47142"/>
                  <a:pt x="906178" y="41033"/>
                </a:cubicBezTo>
                <a:cubicBezTo>
                  <a:pt x="906178" y="32389"/>
                  <a:pt x="913324" y="27087"/>
                  <a:pt x="923352" y="27087"/>
                </a:cubicBezTo>
                <a:cubicBezTo>
                  <a:pt x="929230" y="27087"/>
                  <a:pt x="934878" y="28700"/>
                  <a:pt x="938797" y="31927"/>
                </a:cubicBezTo>
                <a:lnTo>
                  <a:pt x="938797" y="38728"/>
                </a:lnTo>
                <a:cubicBezTo>
                  <a:pt x="934302" y="34694"/>
                  <a:pt x="928769" y="32389"/>
                  <a:pt x="923467" y="32389"/>
                </a:cubicBezTo>
                <a:cubicBezTo>
                  <a:pt x="917243" y="32389"/>
                  <a:pt x="912633" y="35270"/>
                  <a:pt x="912633" y="40341"/>
                </a:cubicBezTo>
                <a:cubicBezTo>
                  <a:pt x="912633" y="43800"/>
                  <a:pt x="914246" y="45990"/>
                  <a:pt x="918626" y="47603"/>
                </a:cubicBezTo>
                <a:lnTo>
                  <a:pt x="931651" y="52674"/>
                </a:lnTo>
                <a:cubicBezTo>
                  <a:pt x="938105" y="55326"/>
                  <a:pt x="940987" y="59244"/>
                  <a:pt x="940987" y="64546"/>
                </a:cubicBezTo>
                <a:cubicBezTo>
                  <a:pt x="940987" y="73998"/>
                  <a:pt x="933149" y="79645"/>
                  <a:pt x="922545" y="79645"/>
                </a:cubicBezTo>
                <a:cubicBezTo>
                  <a:pt x="915745" y="79645"/>
                  <a:pt x="909636" y="77916"/>
                  <a:pt x="905141" y="74228"/>
                </a:cubicBezTo>
                <a:lnTo>
                  <a:pt x="905141" y="67197"/>
                </a:lnTo>
                <a:cubicBezTo>
                  <a:pt x="910443" y="72153"/>
                  <a:pt x="916552" y="74343"/>
                  <a:pt x="922660" y="74343"/>
                </a:cubicBezTo>
                <a:close/>
                <a:moveTo>
                  <a:pt x="970148" y="79645"/>
                </a:moveTo>
                <a:cubicBezTo>
                  <a:pt x="959889" y="79645"/>
                  <a:pt x="953550" y="74919"/>
                  <a:pt x="953550" y="62126"/>
                </a:cubicBezTo>
                <a:lnTo>
                  <a:pt x="953550" y="11411"/>
                </a:lnTo>
                <a:lnTo>
                  <a:pt x="959889" y="11411"/>
                </a:lnTo>
                <a:lnTo>
                  <a:pt x="959889" y="28009"/>
                </a:lnTo>
                <a:lnTo>
                  <a:pt x="982250" y="28009"/>
                </a:lnTo>
                <a:lnTo>
                  <a:pt x="982250" y="34002"/>
                </a:lnTo>
                <a:lnTo>
                  <a:pt x="959889" y="34002"/>
                </a:lnTo>
                <a:lnTo>
                  <a:pt x="959889" y="62587"/>
                </a:lnTo>
                <a:cubicBezTo>
                  <a:pt x="959889" y="70425"/>
                  <a:pt x="964500" y="73536"/>
                  <a:pt x="970839" y="73536"/>
                </a:cubicBezTo>
                <a:cubicBezTo>
                  <a:pt x="974758" y="73536"/>
                  <a:pt x="979369" y="72384"/>
                  <a:pt x="983057" y="69733"/>
                </a:cubicBezTo>
                <a:lnTo>
                  <a:pt x="983057" y="75957"/>
                </a:lnTo>
                <a:cubicBezTo>
                  <a:pt x="979369" y="78608"/>
                  <a:pt x="974297" y="79645"/>
                  <a:pt x="970148" y="79645"/>
                </a:cubicBezTo>
                <a:close/>
                <a:moveTo>
                  <a:pt x="1000115" y="78838"/>
                </a:moveTo>
                <a:lnTo>
                  <a:pt x="993661" y="78838"/>
                </a:lnTo>
                <a:lnTo>
                  <a:pt x="993661" y="28009"/>
                </a:lnTo>
                <a:lnTo>
                  <a:pt x="1000115" y="28009"/>
                </a:lnTo>
                <a:lnTo>
                  <a:pt x="1000115" y="41033"/>
                </a:lnTo>
                <a:cubicBezTo>
                  <a:pt x="1003689" y="32389"/>
                  <a:pt x="1010719" y="27087"/>
                  <a:pt x="1019249" y="27087"/>
                </a:cubicBezTo>
                <a:lnTo>
                  <a:pt x="1019249" y="34348"/>
                </a:lnTo>
                <a:cubicBezTo>
                  <a:pt x="1009106" y="33310"/>
                  <a:pt x="1000115" y="41148"/>
                  <a:pt x="1000115" y="54288"/>
                </a:cubicBezTo>
                <a:lnTo>
                  <a:pt x="1000115" y="78723"/>
                </a:lnTo>
                <a:close/>
                <a:moveTo>
                  <a:pt x="1070194" y="67082"/>
                </a:moveTo>
                <a:cubicBezTo>
                  <a:pt x="1066505" y="74805"/>
                  <a:pt x="1059244" y="79645"/>
                  <a:pt x="1049908" y="79645"/>
                </a:cubicBezTo>
                <a:cubicBezTo>
                  <a:pt x="1035039" y="79645"/>
                  <a:pt x="1024435" y="68696"/>
                  <a:pt x="1024435" y="53596"/>
                </a:cubicBezTo>
                <a:cubicBezTo>
                  <a:pt x="1024435" y="38497"/>
                  <a:pt x="1035039" y="27087"/>
                  <a:pt x="1049908" y="27087"/>
                </a:cubicBezTo>
                <a:cubicBezTo>
                  <a:pt x="1059244" y="27087"/>
                  <a:pt x="1066505" y="32043"/>
                  <a:pt x="1070194" y="39765"/>
                </a:cubicBezTo>
                <a:lnTo>
                  <a:pt x="1070194" y="27894"/>
                </a:lnTo>
                <a:lnTo>
                  <a:pt x="1076648" y="27894"/>
                </a:lnTo>
                <a:lnTo>
                  <a:pt x="1076648" y="78723"/>
                </a:lnTo>
                <a:lnTo>
                  <a:pt x="1070194" y="78723"/>
                </a:lnTo>
                <a:lnTo>
                  <a:pt x="1070194" y="66967"/>
                </a:lnTo>
                <a:close/>
                <a:moveTo>
                  <a:pt x="1031120" y="53481"/>
                </a:moveTo>
                <a:cubicBezTo>
                  <a:pt x="1031120" y="65122"/>
                  <a:pt x="1039073" y="73652"/>
                  <a:pt x="1050484" y="73652"/>
                </a:cubicBezTo>
                <a:cubicBezTo>
                  <a:pt x="1061895" y="73652"/>
                  <a:pt x="1070079" y="65122"/>
                  <a:pt x="1070079" y="53481"/>
                </a:cubicBezTo>
                <a:cubicBezTo>
                  <a:pt x="1070079" y="41840"/>
                  <a:pt x="1061895" y="33195"/>
                  <a:pt x="1050484" y="33195"/>
                </a:cubicBezTo>
                <a:cubicBezTo>
                  <a:pt x="1039073" y="33195"/>
                  <a:pt x="1031120" y="41725"/>
                  <a:pt x="1031120" y="53481"/>
                </a:cubicBezTo>
                <a:close/>
                <a:moveTo>
                  <a:pt x="1101084" y="78838"/>
                </a:moveTo>
                <a:lnTo>
                  <a:pt x="1094629" y="78838"/>
                </a:lnTo>
                <a:lnTo>
                  <a:pt x="1094629" y="28009"/>
                </a:lnTo>
                <a:lnTo>
                  <a:pt x="1101084" y="28009"/>
                </a:lnTo>
                <a:lnTo>
                  <a:pt x="1101084" y="39650"/>
                </a:lnTo>
                <a:cubicBezTo>
                  <a:pt x="1104541" y="32158"/>
                  <a:pt x="1111342" y="27202"/>
                  <a:pt x="1119871" y="27202"/>
                </a:cubicBezTo>
                <a:cubicBezTo>
                  <a:pt x="1133357" y="27202"/>
                  <a:pt x="1140042" y="36653"/>
                  <a:pt x="1140042" y="49793"/>
                </a:cubicBezTo>
                <a:lnTo>
                  <a:pt x="1140042" y="78838"/>
                </a:lnTo>
                <a:lnTo>
                  <a:pt x="1133587" y="78838"/>
                </a:lnTo>
                <a:lnTo>
                  <a:pt x="1133587" y="50715"/>
                </a:lnTo>
                <a:cubicBezTo>
                  <a:pt x="1133587" y="39189"/>
                  <a:pt x="1128285" y="33426"/>
                  <a:pt x="1118373" y="33426"/>
                </a:cubicBezTo>
                <a:cubicBezTo>
                  <a:pt x="1108460" y="33426"/>
                  <a:pt x="1101199" y="42186"/>
                  <a:pt x="1101199" y="53481"/>
                </a:cubicBezTo>
                <a:lnTo>
                  <a:pt x="1101199" y="78954"/>
                </a:lnTo>
                <a:close/>
                <a:moveTo>
                  <a:pt x="1178193" y="105464"/>
                </a:moveTo>
                <a:cubicBezTo>
                  <a:pt x="1170471" y="105464"/>
                  <a:pt x="1163094" y="103158"/>
                  <a:pt x="1157677" y="98548"/>
                </a:cubicBezTo>
                <a:lnTo>
                  <a:pt x="1157677" y="91517"/>
                </a:lnTo>
                <a:cubicBezTo>
                  <a:pt x="1163094" y="96819"/>
                  <a:pt x="1170931" y="99355"/>
                  <a:pt x="1178193" y="99355"/>
                </a:cubicBezTo>
                <a:cubicBezTo>
                  <a:pt x="1191217" y="99355"/>
                  <a:pt x="1198479" y="92555"/>
                  <a:pt x="1198479" y="80106"/>
                </a:cubicBezTo>
                <a:lnTo>
                  <a:pt x="1198479" y="67082"/>
                </a:lnTo>
                <a:cubicBezTo>
                  <a:pt x="1194790" y="74689"/>
                  <a:pt x="1187529" y="79645"/>
                  <a:pt x="1178193" y="79645"/>
                </a:cubicBezTo>
                <a:cubicBezTo>
                  <a:pt x="1163324" y="79645"/>
                  <a:pt x="1152720" y="68696"/>
                  <a:pt x="1152720" y="53596"/>
                </a:cubicBezTo>
                <a:cubicBezTo>
                  <a:pt x="1152720" y="38497"/>
                  <a:pt x="1163324" y="27087"/>
                  <a:pt x="1178193" y="27087"/>
                </a:cubicBezTo>
                <a:cubicBezTo>
                  <a:pt x="1187414" y="27087"/>
                  <a:pt x="1194790" y="32043"/>
                  <a:pt x="1198479" y="39765"/>
                </a:cubicBezTo>
                <a:lnTo>
                  <a:pt x="1198479" y="27894"/>
                </a:lnTo>
                <a:lnTo>
                  <a:pt x="1204933" y="27894"/>
                </a:lnTo>
                <a:lnTo>
                  <a:pt x="1204933" y="79530"/>
                </a:lnTo>
                <a:cubicBezTo>
                  <a:pt x="1204933" y="96128"/>
                  <a:pt x="1195136" y="105348"/>
                  <a:pt x="1178308" y="105348"/>
                </a:cubicBezTo>
                <a:close/>
                <a:moveTo>
                  <a:pt x="1178769" y="33195"/>
                </a:moveTo>
                <a:cubicBezTo>
                  <a:pt x="1167358" y="33195"/>
                  <a:pt x="1159405" y="41725"/>
                  <a:pt x="1159405" y="53481"/>
                </a:cubicBezTo>
                <a:cubicBezTo>
                  <a:pt x="1159405" y="65238"/>
                  <a:pt x="1167358" y="73652"/>
                  <a:pt x="1178769" y="73652"/>
                </a:cubicBezTo>
                <a:cubicBezTo>
                  <a:pt x="1190180" y="73652"/>
                  <a:pt x="1198364" y="65122"/>
                  <a:pt x="1198364" y="53481"/>
                </a:cubicBezTo>
                <a:cubicBezTo>
                  <a:pt x="1198364" y="41840"/>
                  <a:pt x="1190180" y="33195"/>
                  <a:pt x="1178769" y="33195"/>
                </a:cubicBezTo>
                <a:close/>
                <a:moveTo>
                  <a:pt x="1218995" y="53596"/>
                </a:moveTo>
                <a:cubicBezTo>
                  <a:pt x="1218995" y="38497"/>
                  <a:pt x="1228562" y="27087"/>
                  <a:pt x="1244007" y="27087"/>
                </a:cubicBezTo>
                <a:cubicBezTo>
                  <a:pt x="1259452" y="27087"/>
                  <a:pt x="1268096" y="38037"/>
                  <a:pt x="1268096" y="52674"/>
                </a:cubicBezTo>
                <a:cubicBezTo>
                  <a:pt x="1268096" y="53712"/>
                  <a:pt x="1268096" y="54749"/>
                  <a:pt x="1267866" y="55786"/>
                </a:cubicBezTo>
                <a:lnTo>
                  <a:pt x="1225680" y="55786"/>
                </a:lnTo>
                <a:cubicBezTo>
                  <a:pt x="1226718" y="66275"/>
                  <a:pt x="1234555" y="73652"/>
                  <a:pt x="1245966" y="73652"/>
                </a:cubicBezTo>
                <a:cubicBezTo>
                  <a:pt x="1252767" y="73652"/>
                  <a:pt x="1259106" y="71577"/>
                  <a:pt x="1264523" y="67428"/>
                </a:cubicBezTo>
                <a:lnTo>
                  <a:pt x="1264523" y="73767"/>
                </a:lnTo>
                <a:cubicBezTo>
                  <a:pt x="1259106" y="77686"/>
                  <a:pt x="1252651" y="79530"/>
                  <a:pt x="1245966" y="79530"/>
                </a:cubicBezTo>
                <a:cubicBezTo>
                  <a:pt x="1229945" y="79530"/>
                  <a:pt x="1218880" y="68926"/>
                  <a:pt x="1218880" y="53596"/>
                </a:cubicBezTo>
                <a:close/>
                <a:moveTo>
                  <a:pt x="1261296" y="50484"/>
                </a:moveTo>
                <a:cubicBezTo>
                  <a:pt x="1260720" y="40572"/>
                  <a:pt x="1254380" y="32965"/>
                  <a:pt x="1244007" y="32965"/>
                </a:cubicBezTo>
                <a:cubicBezTo>
                  <a:pt x="1233633" y="32965"/>
                  <a:pt x="1226833" y="40572"/>
                  <a:pt x="1225796" y="50484"/>
                </a:cubicBezTo>
                <a:lnTo>
                  <a:pt x="1261296" y="50484"/>
                </a:lnTo>
                <a:close/>
                <a:moveTo>
                  <a:pt x="1288613" y="78723"/>
                </a:moveTo>
                <a:lnTo>
                  <a:pt x="1282158" y="78723"/>
                </a:lnTo>
                <a:lnTo>
                  <a:pt x="1282158" y="27894"/>
                </a:lnTo>
                <a:lnTo>
                  <a:pt x="1288613" y="27894"/>
                </a:lnTo>
                <a:lnTo>
                  <a:pt x="1288613" y="40918"/>
                </a:lnTo>
                <a:cubicBezTo>
                  <a:pt x="1292186" y="32274"/>
                  <a:pt x="1299216" y="26971"/>
                  <a:pt x="1307746" y="26971"/>
                </a:cubicBezTo>
                <a:lnTo>
                  <a:pt x="1307746" y="34233"/>
                </a:lnTo>
                <a:cubicBezTo>
                  <a:pt x="1297603" y="33195"/>
                  <a:pt x="1288613" y="41033"/>
                  <a:pt x="1288613" y="54173"/>
                </a:cubicBezTo>
                <a:lnTo>
                  <a:pt x="1288613" y="78608"/>
                </a:lnTo>
                <a:close/>
                <a:moveTo>
                  <a:pt x="1330798" y="74228"/>
                </a:moveTo>
                <a:cubicBezTo>
                  <a:pt x="1337598" y="74228"/>
                  <a:pt x="1342785" y="71232"/>
                  <a:pt x="1342785" y="65583"/>
                </a:cubicBezTo>
                <a:cubicBezTo>
                  <a:pt x="1342785" y="62356"/>
                  <a:pt x="1341056" y="59820"/>
                  <a:pt x="1336676" y="58092"/>
                </a:cubicBezTo>
                <a:lnTo>
                  <a:pt x="1323652" y="53020"/>
                </a:lnTo>
                <a:cubicBezTo>
                  <a:pt x="1317543" y="50484"/>
                  <a:pt x="1314316" y="47026"/>
                  <a:pt x="1314316" y="40918"/>
                </a:cubicBezTo>
                <a:cubicBezTo>
                  <a:pt x="1314316" y="32274"/>
                  <a:pt x="1321462" y="26971"/>
                  <a:pt x="1331489" y="26971"/>
                </a:cubicBezTo>
                <a:cubicBezTo>
                  <a:pt x="1337368" y="26971"/>
                  <a:pt x="1343016" y="28585"/>
                  <a:pt x="1346934" y="31812"/>
                </a:cubicBezTo>
                <a:lnTo>
                  <a:pt x="1346934" y="38613"/>
                </a:lnTo>
                <a:cubicBezTo>
                  <a:pt x="1342439" y="34578"/>
                  <a:pt x="1336907" y="32274"/>
                  <a:pt x="1331605" y="32274"/>
                </a:cubicBezTo>
                <a:cubicBezTo>
                  <a:pt x="1325381" y="32274"/>
                  <a:pt x="1320770" y="35155"/>
                  <a:pt x="1320770" y="40227"/>
                </a:cubicBezTo>
                <a:cubicBezTo>
                  <a:pt x="1320770" y="43684"/>
                  <a:pt x="1322384" y="45874"/>
                  <a:pt x="1326764" y="47488"/>
                </a:cubicBezTo>
                <a:lnTo>
                  <a:pt x="1339788" y="52559"/>
                </a:lnTo>
                <a:cubicBezTo>
                  <a:pt x="1346243" y="55210"/>
                  <a:pt x="1349124" y="59129"/>
                  <a:pt x="1349124" y="64431"/>
                </a:cubicBezTo>
                <a:cubicBezTo>
                  <a:pt x="1349124" y="73882"/>
                  <a:pt x="1341286" y="79530"/>
                  <a:pt x="1330683" y="79530"/>
                </a:cubicBezTo>
                <a:cubicBezTo>
                  <a:pt x="1323882" y="79530"/>
                  <a:pt x="1317773" y="77801"/>
                  <a:pt x="1313278" y="74113"/>
                </a:cubicBezTo>
                <a:lnTo>
                  <a:pt x="1313278" y="67082"/>
                </a:lnTo>
                <a:cubicBezTo>
                  <a:pt x="1318580" y="72038"/>
                  <a:pt x="1324689" y="74228"/>
                  <a:pt x="1330798" y="74228"/>
                </a:cubicBezTo>
                <a:close/>
                <a:moveTo>
                  <a:pt x="1383241" y="53136"/>
                </a:moveTo>
                <a:cubicBezTo>
                  <a:pt x="1383241" y="38037"/>
                  <a:pt x="1394191" y="26971"/>
                  <a:pt x="1409636" y="26971"/>
                </a:cubicBezTo>
                <a:cubicBezTo>
                  <a:pt x="1425081" y="26971"/>
                  <a:pt x="1435685" y="37921"/>
                  <a:pt x="1435685" y="53136"/>
                </a:cubicBezTo>
                <a:cubicBezTo>
                  <a:pt x="1435685" y="68350"/>
                  <a:pt x="1424850" y="79530"/>
                  <a:pt x="1409636" y="79530"/>
                </a:cubicBezTo>
                <a:cubicBezTo>
                  <a:pt x="1394422" y="79530"/>
                  <a:pt x="1383241" y="68465"/>
                  <a:pt x="1383241" y="53136"/>
                </a:cubicBezTo>
                <a:close/>
                <a:moveTo>
                  <a:pt x="1409521" y="33080"/>
                </a:moveTo>
                <a:cubicBezTo>
                  <a:pt x="1397995" y="33080"/>
                  <a:pt x="1389926" y="41610"/>
                  <a:pt x="1389926" y="53251"/>
                </a:cubicBezTo>
                <a:cubicBezTo>
                  <a:pt x="1389926" y="64892"/>
                  <a:pt x="1397995" y="73536"/>
                  <a:pt x="1409521" y="73536"/>
                </a:cubicBezTo>
                <a:cubicBezTo>
                  <a:pt x="1421047" y="73536"/>
                  <a:pt x="1429000" y="65007"/>
                  <a:pt x="1429000" y="53251"/>
                </a:cubicBezTo>
                <a:cubicBezTo>
                  <a:pt x="1429000" y="41494"/>
                  <a:pt x="1420932" y="33080"/>
                  <a:pt x="1409521" y="33080"/>
                </a:cubicBezTo>
                <a:close/>
                <a:moveTo>
                  <a:pt x="1455394" y="33772"/>
                </a:moveTo>
                <a:lnTo>
                  <a:pt x="1455394" y="78608"/>
                </a:lnTo>
                <a:lnTo>
                  <a:pt x="1448940" y="78608"/>
                </a:lnTo>
                <a:lnTo>
                  <a:pt x="1448940" y="17289"/>
                </a:lnTo>
                <a:cubicBezTo>
                  <a:pt x="1448940" y="7261"/>
                  <a:pt x="1455394" y="0"/>
                  <a:pt x="1465883" y="0"/>
                </a:cubicBezTo>
                <a:cubicBezTo>
                  <a:pt x="1470263" y="0"/>
                  <a:pt x="1474297" y="922"/>
                  <a:pt x="1478216" y="3804"/>
                </a:cubicBezTo>
                <a:lnTo>
                  <a:pt x="1478216" y="10258"/>
                </a:lnTo>
                <a:cubicBezTo>
                  <a:pt x="1474528" y="7147"/>
                  <a:pt x="1470494" y="6109"/>
                  <a:pt x="1466229" y="6109"/>
                </a:cubicBezTo>
                <a:cubicBezTo>
                  <a:pt x="1459544" y="6109"/>
                  <a:pt x="1455279" y="10720"/>
                  <a:pt x="1455279" y="17059"/>
                </a:cubicBezTo>
                <a:lnTo>
                  <a:pt x="1455279" y="27894"/>
                </a:lnTo>
                <a:lnTo>
                  <a:pt x="1476372" y="27894"/>
                </a:lnTo>
                <a:lnTo>
                  <a:pt x="1476372" y="33887"/>
                </a:lnTo>
                <a:lnTo>
                  <a:pt x="1455279" y="33887"/>
                </a:lnTo>
                <a:close/>
                <a:moveTo>
                  <a:pt x="1523283" y="74113"/>
                </a:moveTo>
                <a:cubicBezTo>
                  <a:pt x="1530083" y="74113"/>
                  <a:pt x="1535270" y="71116"/>
                  <a:pt x="1535270" y="65469"/>
                </a:cubicBezTo>
                <a:cubicBezTo>
                  <a:pt x="1535270" y="62241"/>
                  <a:pt x="1533541" y="59706"/>
                  <a:pt x="1529161" y="57976"/>
                </a:cubicBezTo>
                <a:lnTo>
                  <a:pt x="1516137" y="52905"/>
                </a:lnTo>
                <a:cubicBezTo>
                  <a:pt x="1510028" y="50369"/>
                  <a:pt x="1506801" y="46911"/>
                  <a:pt x="1506801" y="40803"/>
                </a:cubicBezTo>
                <a:cubicBezTo>
                  <a:pt x="1506801" y="32158"/>
                  <a:pt x="1513947" y="26856"/>
                  <a:pt x="1523974" y="26856"/>
                </a:cubicBezTo>
                <a:cubicBezTo>
                  <a:pt x="1529853" y="26856"/>
                  <a:pt x="1535501" y="28470"/>
                  <a:pt x="1539419" y="31697"/>
                </a:cubicBezTo>
                <a:lnTo>
                  <a:pt x="1539419" y="38497"/>
                </a:lnTo>
                <a:cubicBezTo>
                  <a:pt x="1534924" y="34463"/>
                  <a:pt x="1529392" y="32158"/>
                  <a:pt x="1524090" y="32158"/>
                </a:cubicBezTo>
                <a:cubicBezTo>
                  <a:pt x="1517866" y="32158"/>
                  <a:pt x="1513255" y="35040"/>
                  <a:pt x="1513255" y="40111"/>
                </a:cubicBezTo>
                <a:cubicBezTo>
                  <a:pt x="1513255" y="43569"/>
                  <a:pt x="1514869" y="45759"/>
                  <a:pt x="1519249" y="47373"/>
                </a:cubicBezTo>
                <a:lnTo>
                  <a:pt x="1532273" y="52444"/>
                </a:lnTo>
                <a:cubicBezTo>
                  <a:pt x="1538728" y="55095"/>
                  <a:pt x="1541609" y="59014"/>
                  <a:pt x="1541609" y="64316"/>
                </a:cubicBezTo>
                <a:cubicBezTo>
                  <a:pt x="1541609" y="73767"/>
                  <a:pt x="1533772" y="79415"/>
                  <a:pt x="1523168" y="79415"/>
                </a:cubicBezTo>
                <a:cubicBezTo>
                  <a:pt x="1516367" y="79415"/>
                  <a:pt x="1510258" y="77686"/>
                  <a:pt x="1505763" y="73998"/>
                </a:cubicBezTo>
                <a:lnTo>
                  <a:pt x="1505763" y="66967"/>
                </a:lnTo>
                <a:cubicBezTo>
                  <a:pt x="1511065" y="71923"/>
                  <a:pt x="1517174" y="74113"/>
                  <a:pt x="1523283" y="74113"/>
                </a:cubicBezTo>
                <a:close/>
                <a:moveTo>
                  <a:pt x="1553712" y="12448"/>
                </a:moveTo>
                <a:cubicBezTo>
                  <a:pt x="1553712" y="9913"/>
                  <a:pt x="1555556" y="7838"/>
                  <a:pt x="1558091" y="7838"/>
                </a:cubicBezTo>
                <a:cubicBezTo>
                  <a:pt x="1559244" y="7838"/>
                  <a:pt x="1560166" y="8184"/>
                  <a:pt x="1561088" y="8760"/>
                </a:cubicBezTo>
                <a:lnTo>
                  <a:pt x="1566044" y="12333"/>
                </a:lnTo>
                <a:lnTo>
                  <a:pt x="1561088" y="15906"/>
                </a:lnTo>
                <a:cubicBezTo>
                  <a:pt x="1560166" y="16483"/>
                  <a:pt x="1559244" y="16944"/>
                  <a:pt x="1558091" y="16944"/>
                </a:cubicBezTo>
                <a:cubicBezTo>
                  <a:pt x="1555556" y="16944"/>
                  <a:pt x="1553712" y="14869"/>
                  <a:pt x="1553712" y="12448"/>
                </a:cubicBezTo>
                <a:close/>
                <a:moveTo>
                  <a:pt x="1555325" y="27663"/>
                </a:moveTo>
                <a:lnTo>
                  <a:pt x="1561895" y="27663"/>
                </a:lnTo>
                <a:lnTo>
                  <a:pt x="1561895" y="78493"/>
                </a:lnTo>
                <a:lnTo>
                  <a:pt x="1555325" y="78493"/>
                </a:lnTo>
                <a:lnTo>
                  <a:pt x="1555325" y="27663"/>
                </a:lnTo>
                <a:close/>
                <a:moveTo>
                  <a:pt x="1586215" y="78493"/>
                </a:moveTo>
                <a:lnTo>
                  <a:pt x="1579761" y="78493"/>
                </a:lnTo>
                <a:lnTo>
                  <a:pt x="1579761" y="27663"/>
                </a:lnTo>
                <a:lnTo>
                  <a:pt x="1586215" y="27663"/>
                </a:lnTo>
                <a:lnTo>
                  <a:pt x="1586215" y="39073"/>
                </a:lnTo>
                <a:cubicBezTo>
                  <a:pt x="1589442" y="31697"/>
                  <a:pt x="1596127" y="26856"/>
                  <a:pt x="1604080" y="26856"/>
                </a:cubicBezTo>
                <a:cubicBezTo>
                  <a:pt x="1612956" y="26856"/>
                  <a:pt x="1618142" y="31927"/>
                  <a:pt x="1620447" y="39880"/>
                </a:cubicBezTo>
                <a:cubicBezTo>
                  <a:pt x="1623560" y="32158"/>
                  <a:pt x="1630590" y="26856"/>
                  <a:pt x="1639350" y="26856"/>
                </a:cubicBezTo>
                <a:cubicBezTo>
                  <a:pt x="1651914" y="26856"/>
                  <a:pt x="1658138" y="36307"/>
                  <a:pt x="1658138" y="49447"/>
                </a:cubicBezTo>
                <a:lnTo>
                  <a:pt x="1658138" y="78493"/>
                </a:lnTo>
                <a:lnTo>
                  <a:pt x="1651683" y="78493"/>
                </a:lnTo>
                <a:lnTo>
                  <a:pt x="1651683" y="50369"/>
                </a:lnTo>
                <a:cubicBezTo>
                  <a:pt x="1651683" y="38843"/>
                  <a:pt x="1647073" y="33080"/>
                  <a:pt x="1638082" y="33080"/>
                </a:cubicBezTo>
                <a:cubicBezTo>
                  <a:pt x="1629092" y="33080"/>
                  <a:pt x="1622176" y="41379"/>
                  <a:pt x="1622176" y="52098"/>
                </a:cubicBezTo>
                <a:lnTo>
                  <a:pt x="1622176" y="78608"/>
                </a:lnTo>
                <a:lnTo>
                  <a:pt x="1615722" y="78608"/>
                </a:lnTo>
                <a:lnTo>
                  <a:pt x="1615722" y="50484"/>
                </a:lnTo>
                <a:cubicBezTo>
                  <a:pt x="1615722" y="38958"/>
                  <a:pt x="1611111" y="33195"/>
                  <a:pt x="1602121" y="33195"/>
                </a:cubicBezTo>
                <a:cubicBezTo>
                  <a:pt x="1593131" y="33195"/>
                  <a:pt x="1586100" y="41955"/>
                  <a:pt x="1586100" y="53251"/>
                </a:cubicBezTo>
                <a:lnTo>
                  <a:pt x="1586100" y="78723"/>
                </a:lnTo>
                <a:close/>
                <a:moveTo>
                  <a:pt x="1675888" y="15791"/>
                </a:moveTo>
                <a:lnTo>
                  <a:pt x="1670932" y="12218"/>
                </a:lnTo>
                <a:lnTo>
                  <a:pt x="1675888" y="8645"/>
                </a:lnTo>
                <a:cubicBezTo>
                  <a:pt x="1676810" y="8068"/>
                  <a:pt x="1677732" y="7723"/>
                  <a:pt x="1678885" y="7723"/>
                </a:cubicBezTo>
                <a:cubicBezTo>
                  <a:pt x="1681420" y="7723"/>
                  <a:pt x="1683264" y="9798"/>
                  <a:pt x="1683264" y="12333"/>
                </a:cubicBezTo>
                <a:cubicBezTo>
                  <a:pt x="1683264" y="14869"/>
                  <a:pt x="1681420" y="16828"/>
                  <a:pt x="1678885" y="16828"/>
                </a:cubicBezTo>
                <a:cubicBezTo>
                  <a:pt x="1677732" y="16828"/>
                  <a:pt x="1676810" y="16367"/>
                  <a:pt x="1675888" y="15791"/>
                </a:cubicBezTo>
                <a:close/>
                <a:moveTo>
                  <a:pt x="1675196" y="27663"/>
                </a:moveTo>
                <a:lnTo>
                  <a:pt x="1681766" y="27663"/>
                </a:lnTo>
                <a:lnTo>
                  <a:pt x="1681766" y="78493"/>
                </a:lnTo>
                <a:lnTo>
                  <a:pt x="1675196" y="78493"/>
                </a:lnTo>
                <a:lnTo>
                  <a:pt x="1675196" y="27663"/>
                </a:lnTo>
                <a:close/>
                <a:moveTo>
                  <a:pt x="1699631" y="692"/>
                </a:moveTo>
                <a:lnTo>
                  <a:pt x="1706086" y="692"/>
                </a:lnTo>
                <a:lnTo>
                  <a:pt x="1706086" y="78493"/>
                </a:lnTo>
                <a:lnTo>
                  <a:pt x="1699631" y="78493"/>
                </a:lnTo>
                <a:lnTo>
                  <a:pt x="1699631" y="692"/>
                </a:lnTo>
                <a:close/>
                <a:moveTo>
                  <a:pt x="1766022" y="66736"/>
                </a:moveTo>
                <a:cubicBezTo>
                  <a:pt x="1762333" y="74459"/>
                  <a:pt x="1755072" y="79299"/>
                  <a:pt x="1745736" y="79299"/>
                </a:cubicBezTo>
                <a:cubicBezTo>
                  <a:pt x="1730867" y="79299"/>
                  <a:pt x="1720263" y="68350"/>
                  <a:pt x="1720263" y="53251"/>
                </a:cubicBezTo>
                <a:cubicBezTo>
                  <a:pt x="1720263" y="38152"/>
                  <a:pt x="1730867" y="26741"/>
                  <a:pt x="1745736" y="26741"/>
                </a:cubicBezTo>
                <a:cubicBezTo>
                  <a:pt x="1755072" y="26741"/>
                  <a:pt x="1762333" y="31697"/>
                  <a:pt x="1766022" y="39420"/>
                </a:cubicBezTo>
                <a:lnTo>
                  <a:pt x="1766022" y="27547"/>
                </a:lnTo>
                <a:lnTo>
                  <a:pt x="1772476" y="27547"/>
                </a:lnTo>
                <a:lnTo>
                  <a:pt x="1772476" y="78378"/>
                </a:lnTo>
                <a:lnTo>
                  <a:pt x="1766022" y="78378"/>
                </a:lnTo>
                <a:lnTo>
                  <a:pt x="1766022" y="66621"/>
                </a:lnTo>
                <a:close/>
                <a:moveTo>
                  <a:pt x="1726948" y="53136"/>
                </a:moveTo>
                <a:cubicBezTo>
                  <a:pt x="1726948" y="64777"/>
                  <a:pt x="1734901" y="73306"/>
                  <a:pt x="1746312" y="73306"/>
                </a:cubicBezTo>
                <a:cubicBezTo>
                  <a:pt x="1757723" y="73306"/>
                  <a:pt x="1765906" y="64777"/>
                  <a:pt x="1765906" y="53136"/>
                </a:cubicBezTo>
                <a:cubicBezTo>
                  <a:pt x="1765906" y="41494"/>
                  <a:pt x="1757723" y="32850"/>
                  <a:pt x="1746312" y="32850"/>
                </a:cubicBezTo>
                <a:cubicBezTo>
                  <a:pt x="1734901" y="32850"/>
                  <a:pt x="1726948" y="41379"/>
                  <a:pt x="1726948" y="53136"/>
                </a:cubicBezTo>
                <a:close/>
                <a:moveTo>
                  <a:pt x="1796911" y="78493"/>
                </a:moveTo>
                <a:lnTo>
                  <a:pt x="1790457" y="78493"/>
                </a:lnTo>
                <a:lnTo>
                  <a:pt x="1790457" y="27663"/>
                </a:lnTo>
                <a:lnTo>
                  <a:pt x="1796911" y="27663"/>
                </a:lnTo>
                <a:lnTo>
                  <a:pt x="1796911" y="40687"/>
                </a:lnTo>
                <a:cubicBezTo>
                  <a:pt x="1800484" y="32043"/>
                  <a:pt x="1807515" y="26741"/>
                  <a:pt x="1816045" y="26741"/>
                </a:cubicBezTo>
                <a:lnTo>
                  <a:pt x="1816045" y="34002"/>
                </a:lnTo>
                <a:cubicBezTo>
                  <a:pt x="1805902" y="32965"/>
                  <a:pt x="1796911" y="40803"/>
                  <a:pt x="1796911" y="53943"/>
                </a:cubicBezTo>
                <a:lnTo>
                  <a:pt x="1796911" y="78378"/>
                </a:lnTo>
                <a:close/>
                <a:moveTo>
                  <a:pt x="1848433" y="12448"/>
                </a:moveTo>
                <a:cubicBezTo>
                  <a:pt x="1848433" y="9913"/>
                  <a:pt x="1850277" y="7838"/>
                  <a:pt x="1852813" y="7838"/>
                </a:cubicBezTo>
                <a:cubicBezTo>
                  <a:pt x="1853965" y="7838"/>
                  <a:pt x="1854887" y="8184"/>
                  <a:pt x="1855809" y="8760"/>
                </a:cubicBezTo>
                <a:lnTo>
                  <a:pt x="1860766" y="12333"/>
                </a:lnTo>
                <a:lnTo>
                  <a:pt x="1855809" y="15906"/>
                </a:lnTo>
                <a:cubicBezTo>
                  <a:pt x="1854887" y="16483"/>
                  <a:pt x="1853965" y="16944"/>
                  <a:pt x="1852813" y="16944"/>
                </a:cubicBezTo>
                <a:cubicBezTo>
                  <a:pt x="1850277" y="16944"/>
                  <a:pt x="1848433" y="14869"/>
                  <a:pt x="1848433" y="12448"/>
                </a:cubicBezTo>
                <a:close/>
                <a:moveTo>
                  <a:pt x="1850046" y="27663"/>
                </a:moveTo>
                <a:lnTo>
                  <a:pt x="1856616" y="27663"/>
                </a:lnTo>
                <a:lnTo>
                  <a:pt x="1856616" y="78493"/>
                </a:lnTo>
                <a:lnTo>
                  <a:pt x="1850046" y="78493"/>
                </a:lnTo>
                <a:lnTo>
                  <a:pt x="1850046" y="27663"/>
                </a:lnTo>
                <a:close/>
                <a:moveTo>
                  <a:pt x="1880936" y="78493"/>
                </a:moveTo>
                <a:lnTo>
                  <a:pt x="1874482" y="78493"/>
                </a:lnTo>
                <a:lnTo>
                  <a:pt x="1874482" y="27663"/>
                </a:lnTo>
                <a:lnTo>
                  <a:pt x="1880936" y="27663"/>
                </a:lnTo>
                <a:lnTo>
                  <a:pt x="1880936" y="39304"/>
                </a:lnTo>
                <a:cubicBezTo>
                  <a:pt x="1884394" y="31812"/>
                  <a:pt x="1891194" y="26856"/>
                  <a:pt x="1899724" y="26856"/>
                </a:cubicBezTo>
                <a:cubicBezTo>
                  <a:pt x="1913209" y="26856"/>
                  <a:pt x="1919894" y="36307"/>
                  <a:pt x="1919894" y="49447"/>
                </a:cubicBezTo>
                <a:lnTo>
                  <a:pt x="1919894" y="78493"/>
                </a:lnTo>
                <a:lnTo>
                  <a:pt x="1913440" y="78493"/>
                </a:lnTo>
                <a:lnTo>
                  <a:pt x="1913440" y="50369"/>
                </a:lnTo>
                <a:cubicBezTo>
                  <a:pt x="1913440" y="38843"/>
                  <a:pt x="1908138" y="33080"/>
                  <a:pt x="1898225" y="33080"/>
                </a:cubicBezTo>
                <a:cubicBezTo>
                  <a:pt x="1888313" y="33080"/>
                  <a:pt x="1881051" y="41840"/>
                  <a:pt x="1881051" y="53136"/>
                </a:cubicBezTo>
                <a:lnTo>
                  <a:pt x="1881051" y="78608"/>
                </a:lnTo>
                <a:close/>
                <a:moveTo>
                  <a:pt x="1950438" y="79299"/>
                </a:moveTo>
                <a:cubicBezTo>
                  <a:pt x="1940180" y="79299"/>
                  <a:pt x="1933841" y="74574"/>
                  <a:pt x="1933841" y="61780"/>
                </a:cubicBezTo>
                <a:lnTo>
                  <a:pt x="1933841" y="11065"/>
                </a:lnTo>
                <a:lnTo>
                  <a:pt x="1940180" y="11065"/>
                </a:lnTo>
                <a:lnTo>
                  <a:pt x="1940180" y="27663"/>
                </a:lnTo>
                <a:lnTo>
                  <a:pt x="1962541" y="27663"/>
                </a:lnTo>
                <a:lnTo>
                  <a:pt x="1962541" y="33657"/>
                </a:lnTo>
                <a:lnTo>
                  <a:pt x="1940180" y="33657"/>
                </a:lnTo>
                <a:lnTo>
                  <a:pt x="1940180" y="62241"/>
                </a:lnTo>
                <a:cubicBezTo>
                  <a:pt x="1940180" y="70079"/>
                  <a:pt x="1944791" y="73191"/>
                  <a:pt x="1951130" y="73191"/>
                </a:cubicBezTo>
                <a:cubicBezTo>
                  <a:pt x="1955049" y="73191"/>
                  <a:pt x="1959659" y="72038"/>
                  <a:pt x="1963347" y="69387"/>
                </a:cubicBezTo>
                <a:lnTo>
                  <a:pt x="1963347" y="75612"/>
                </a:lnTo>
                <a:cubicBezTo>
                  <a:pt x="1959659" y="78262"/>
                  <a:pt x="1954588" y="79299"/>
                  <a:pt x="1950438" y="79299"/>
                </a:cubicBezTo>
                <a:close/>
                <a:moveTo>
                  <a:pt x="1970148" y="53366"/>
                </a:moveTo>
                <a:cubicBezTo>
                  <a:pt x="1970148" y="38267"/>
                  <a:pt x="1979714" y="26856"/>
                  <a:pt x="1995159" y="26856"/>
                </a:cubicBezTo>
                <a:cubicBezTo>
                  <a:pt x="2010604" y="26856"/>
                  <a:pt x="2019249" y="37806"/>
                  <a:pt x="2019249" y="52444"/>
                </a:cubicBezTo>
                <a:cubicBezTo>
                  <a:pt x="2019249" y="53481"/>
                  <a:pt x="2019249" y="54519"/>
                  <a:pt x="2019018" y="55556"/>
                </a:cubicBezTo>
                <a:lnTo>
                  <a:pt x="1976833" y="55556"/>
                </a:lnTo>
                <a:cubicBezTo>
                  <a:pt x="1977870" y="66045"/>
                  <a:pt x="1985708" y="73422"/>
                  <a:pt x="1997119" y="73422"/>
                </a:cubicBezTo>
                <a:cubicBezTo>
                  <a:pt x="2003919" y="73422"/>
                  <a:pt x="2010259" y="71346"/>
                  <a:pt x="2015676" y="67197"/>
                </a:cubicBezTo>
                <a:lnTo>
                  <a:pt x="2015676" y="73536"/>
                </a:lnTo>
                <a:cubicBezTo>
                  <a:pt x="2010259" y="77455"/>
                  <a:pt x="2003804" y="79299"/>
                  <a:pt x="1997119" y="79299"/>
                </a:cubicBezTo>
                <a:cubicBezTo>
                  <a:pt x="1981098" y="79299"/>
                  <a:pt x="1970033" y="68696"/>
                  <a:pt x="1970033" y="53366"/>
                </a:cubicBezTo>
                <a:close/>
                <a:moveTo>
                  <a:pt x="2012449" y="50254"/>
                </a:moveTo>
                <a:cubicBezTo>
                  <a:pt x="2011872" y="40341"/>
                  <a:pt x="2005533" y="32734"/>
                  <a:pt x="1995159" y="32734"/>
                </a:cubicBezTo>
                <a:cubicBezTo>
                  <a:pt x="1984786" y="32734"/>
                  <a:pt x="1977986" y="40341"/>
                  <a:pt x="1976948" y="50254"/>
                </a:cubicBezTo>
                <a:lnTo>
                  <a:pt x="2012449" y="50254"/>
                </a:lnTo>
                <a:close/>
                <a:moveTo>
                  <a:pt x="2039765" y="78493"/>
                </a:moveTo>
                <a:lnTo>
                  <a:pt x="2033311" y="78493"/>
                </a:lnTo>
                <a:lnTo>
                  <a:pt x="2033311" y="27663"/>
                </a:lnTo>
                <a:lnTo>
                  <a:pt x="2039765" y="27663"/>
                </a:lnTo>
                <a:lnTo>
                  <a:pt x="2039765" y="40687"/>
                </a:lnTo>
                <a:cubicBezTo>
                  <a:pt x="2043338" y="32043"/>
                  <a:pt x="2050369" y="26741"/>
                  <a:pt x="2058899" y="26741"/>
                </a:cubicBezTo>
                <a:lnTo>
                  <a:pt x="2058899" y="34002"/>
                </a:lnTo>
                <a:cubicBezTo>
                  <a:pt x="2048756" y="32965"/>
                  <a:pt x="2039765" y="40803"/>
                  <a:pt x="2039765" y="53943"/>
                </a:cubicBezTo>
                <a:lnTo>
                  <a:pt x="2039765" y="78378"/>
                </a:lnTo>
                <a:close/>
                <a:moveTo>
                  <a:pt x="2064200" y="53366"/>
                </a:moveTo>
                <a:cubicBezTo>
                  <a:pt x="2064200" y="38267"/>
                  <a:pt x="2073767" y="26856"/>
                  <a:pt x="2089212" y="26856"/>
                </a:cubicBezTo>
                <a:cubicBezTo>
                  <a:pt x="2104657" y="26856"/>
                  <a:pt x="2113302" y="37806"/>
                  <a:pt x="2113302" y="52444"/>
                </a:cubicBezTo>
                <a:cubicBezTo>
                  <a:pt x="2113302" y="53481"/>
                  <a:pt x="2113302" y="54519"/>
                  <a:pt x="2113071" y="55556"/>
                </a:cubicBezTo>
                <a:lnTo>
                  <a:pt x="2070886" y="55556"/>
                </a:lnTo>
                <a:cubicBezTo>
                  <a:pt x="2071923" y="66045"/>
                  <a:pt x="2079761" y="73422"/>
                  <a:pt x="2091171" y="73422"/>
                </a:cubicBezTo>
                <a:cubicBezTo>
                  <a:pt x="2097972" y="73422"/>
                  <a:pt x="2104311" y="71346"/>
                  <a:pt x="2109728" y="67197"/>
                </a:cubicBezTo>
                <a:lnTo>
                  <a:pt x="2109728" y="73536"/>
                </a:lnTo>
                <a:cubicBezTo>
                  <a:pt x="2104311" y="77455"/>
                  <a:pt x="2097856" y="79299"/>
                  <a:pt x="2091171" y="79299"/>
                </a:cubicBezTo>
                <a:cubicBezTo>
                  <a:pt x="2075150" y="79299"/>
                  <a:pt x="2064085" y="68696"/>
                  <a:pt x="2064085" y="53366"/>
                </a:cubicBezTo>
                <a:close/>
                <a:moveTo>
                  <a:pt x="2106501" y="50254"/>
                </a:moveTo>
                <a:cubicBezTo>
                  <a:pt x="2105925" y="40341"/>
                  <a:pt x="2099586" y="32734"/>
                  <a:pt x="2089212" y="32734"/>
                </a:cubicBezTo>
                <a:cubicBezTo>
                  <a:pt x="2078839" y="32734"/>
                  <a:pt x="2072038" y="40341"/>
                  <a:pt x="2071001" y="50254"/>
                </a:cubicBezTo>
                <a:lnTo>
                  <a:pt x="2106501" y="50254"/>
                </a:lnTo>
                <a:close/>
                <a:moveTo>
                  <a:pt x="2140849" y="73998"/>
                </a:moveTo>
                <a:cubicBezTo>
                  <a:pt x="2147649" y="73998"/>
                  <a:pt x="2152836" y="71001"/>
                  <a:pt x="2152836" y="65353"/>
                </a:cubicBezTo>
                <a:cubicBezTo>
                  <a:pt x="2152836" y="62126"/>
                  <a:pt x="2151107" y="59590"/>
                  <a:pt x="2146727" y="57861"/>
                </a:cubicBezTo>
                <a:lnTo>
                  <a:pt x="2133703" y="52790"/>
                </a:lnTo>
                <a:cubicBezTo>
                  <a:pt x="2127594" y="50254"/>
                  <a:pt x="2124366" y="46796"/>
                  <a:pt x="2124366" y="40687"/>
                </a:cubicBezTo>
                <a:cubicBezTo>
                  <a:pt x="2124366" y="32043"/>
                  <a:pt x="2131513" y="26741"/>
                  <a:pt x="2141540" y="26741"/>
                </a:cubicBezTo>
                <a:cubicBezTo>
                  <a:pt x="2147419" y="26741"/>
                  <a:pt x="2153066" y="28354"/>
                  <a:pt x="2156985" y="31582"/>
                </a:cubicBezTo>
                <a:lnTo>
                  <a:pt x="2156985" y="38382"/>
                </a:lnTo>
                <a:cubicBezTo>
                  <a:pt x="2152490" y="34348"/>
                  <a:pt x="2146958" y="32043"/>
                  <a:pt x="2141656" y="32043"/>
                </a:cubicBezTo>
                <a:cubicBezTo>
                  <a:pt x="2135432" y="32043"/>
                  <a:pt x="2130821" y="34924"/>
                  <a:pt x="2130821" y="39996"/>
                </a:cubicBezTo>
                <a:cubicBezTo>
                  <a:pt x="2130821" y="43453"/>
                  <a:pt x="2132435" y="45643"/>
                  <a:pt x="2136815" y="47257"/>
                </a:cubicBezTo>
                <a:lnTo>
                  <a:pt x="2149839" y="52329"/>
                </a:lnTo>
                <a:cubicBezTo>
                  <a:pt x="2156294" y="54979"/>
                  <a:pt x="2159175" y="58899"/>
                  <a:pt x="2159175" y="64200"/>
                </a:cubicBezTo>
                <a:cubicBezTo>
                  <a:pt x="2159175" y="73652"/>
                  <a:pt x="2151337" y="79299"/>
                  <a:pt x="2140733" y="79299"/>
                </a:cubicBezTo>
                <a:cubicBezTo>
                  <a:pt x="2133933" y="79299"/>
                  <a:pt x="2127824" y="77571"/>
                  <a:pt x="2123329" y="73882"/>
                </a:cubicBezTo>
                <a:lnTo>
                  <a:pt x="2123329" y="66852"/>
                </a:lnTo>
                <a:cubicBezTo>
                  <a:pt x="2128631" y="71808"/>
                  <a:pt x="2134740" y="73998"/>
                  <a:pt x="2140849" y="73998"/>
                </a:cubicBezTo>
                <a:close/>
                <a:moveTo>
                  <a:pt x="2188336" y="79299"/>
                </a:moveTo>
                <a:cubicBezTo>
                  <a:pt x="2178078" y="79299"/>
                  <a:pt x="2171739" y="74574"/>
                  <a:pt x="2171739" y="61780"/>
                </a:cubicBezTo>
                <a:lnTo>
                  <a:pt x="2171739" y="11065"/>
                </a:lnTo>
                <a:lnTo>
                  <a:pt x="2178078" y="11065"/>
                </a:lnTo>
                <a:lnTo>
                  <a:pt x="2178078" y="27663"/>
                </a:lnTo>
                <a:lnTo>
                  <a:pt x="2200438" y="27663"/>
                </a:lnTo>
                <a:lnTo>
                  <a:pt x="2200438" y="33657"/>
                </a:lnTo>
                <a:lnTo>
                  <a:pt x="2178078" y="33657"/>
                </a:lnTo>
                <a:lnTo>
                  <a:pt x="2178078" y="62241"/>
                </a:lnTo>
                <a:cubicBezTo>
                  <a:pt x="2178078" y="70079"/>
                  <a:pt x="2182688" y="73191"/>
                  <a:pt x="2189028" y="73191"/>
                </a:cubicBezTo>
                <a:cubicBezTo>
                  <a:pt x="2192946" y="73191"/>
                  <a:pt x="2197557" y="72038"/>
                  <a:pt x="2201245" y="69387"/>
                </a:cubicBezTo>
                <a:lnTo>
                  <a:pt x="2201245" y="75612"/>
                </a:lnTo>
                <a:cubicBezTo>
                  <a:pt x="2197557" y="78262"/>
                  <a:pt x="2192485" y="79299"/>
                  <a:pt x="2188336" y="79299"/>
                </a:cubicBezTo>
                <a:close/>
                <a:moveTo>
                  <a:pt x="2225335" y="73998"/>
                </a:moveTo>
                <a:cubicBezTo>
                  <a:pt x="2232135" y="73998"/>
                  <a:pt x="2237322" y="71001"/>
                  <a:pt x="2237322" y="65353"/>
                </a:cubicBezTo>
                <a:cubicBezTo>
                  <a:pt x="2237322" y="62126"/>
                  <a:pt x="2235593" y="59590"/>
                  <a:pt x="2231213" y="57861"/>
                </a:cubicBezTo>
                <a:lnTo>
                  <a:pt x="2218188" y="52790"/>
                </a:lnTo>
                <a:cubicBezTo>
                  <a:pt x="2212080" y="50254"/>
                  <a:pt x="2208852" y="46796"/>
                  <a:pt x="2208852" y="40687"/>
                </a:cubicBezTo>
                <a:cubicBezTo>
                  <a:pt x="2208852" y="32043"/>
                  <a:pt x="2215999" y="26741"/>
                  <a:pt x="2226026" y="26741"/>
                </a:cubicBezTo>
                <a:cubicBezTo>
                  <a:pt x="2231905" y="26741"/>
                  <a:pt x="2237552" y="28354"/>
                  <a:pt x="2241471" y="31582"/>
                </a:cubicBezTo>
                <a:lnTo>
                  <a:pt x="2241471" y="38382"/>
                </a:lnTo>
                <a:cubicBezTo>
                  <a:pt x="2236976" y="34348"/>
                  <a:pt x="2231444" y="32043"/>
                  <a:pt x="2226141" y="32043"/>
                </a:cubicBezTo>
                <a:cubicBezTo>
                  <a:pt x="2219918" y="32043"/>
                  <a:pt x="2215307" y="34924"/>
                  <a:pt x="2215307" y="39996"/>
                </a:cubicBezTo>
                <a:cubicBezTo>
                  <a:pt x="2215307" y="43453"/>
                  <a:pt x="2216921" y="45643"/>
                  <a:pt x="2221301" y="47257"/>
                </a:cubicBezTo>
                <a:lnTo>
                  <a:pt x="2234325" y="52329"/>
                </a:lnTo>
                <a:cubicBezTo>
                  <a:pt x="2240780" y="54979"/>
                  <a:pt x="2243661" y="58899"/>
                  <a:pt x="2243661" y="64200"/>
                </a:cubicBezTo>
                <a:cubicBezTo>
                  <a:pt x="2243661" y="73652"/>
                  <a:pt x="2235823" y="79299"/>
                  <a:pt x="2225219" y="79299"/>
                </a:cubicBezTo>
                <a:cubicBezTo>
                  <a:pt x="2218419" y="79299"/>
                  <a:pt x="2212310" y="77571"/>
                  <a:pt x="2207815" y="73882"/>
                </a:cubicBezTo>
                <a:lnTo>
                  <a:pt x="2207815" y="66852"/>
                </a:lnTo>
                <a:cubicBezTo>
                  <a:pt x="2213117" y="71808"/>
                  <a:pt x="2219226" y="73998"/>
                  <a:pt x="2225335" y="73998"/>
                </a:cubicBezTo>
                <a:close/>
                <a:moveTo>
                  <a:pt x="2253919" y="74459"/>
                </a:moveTo>
                <a:cubicBezTo>
                  <a:pt x="2253919" y="71577"/>
                  <a:pt x="2255994" y="69618"/>
                  <a:pt x="2258875" y="69618"/>
                </a:cubicBezTo>
                <a:cubicBezTo>
                  <a:pt x="2261757" y="69618"/>
                  <a:pt x="2263832" y="71577"/>
                  <a:pt x="2263832" y="74459"/>
                </a:cubicBezTo>
                <a:cubicBezTo>
                  <a:pt x="2263832" y="77340"/>
                  <a:pt x="2261757" y="79299"/>
                  <a:pt x="2258875" y="79299"/>
                </a:cubicBezTo>
                <a:cubicBezTo>
                  <a:pt x="2255994" y="79299"/>
                  <a:pt x="2253919" y="77340"/>
                  <a:pt x="2253919" y="74459"/>
                </a:cubicBezTo>
                <a:close/>
                <a:moveTo>
                  <a:pt x="2329300" y="6801"/>
                </a:moveTo>
                <a:lnTo>
                  <a:pt x="2329300" y="78493"/>
                </a:lnTo>
                <a:lnTo>
                  <a:pt x="2322615" y="78493"/>
                </a:lnTo>
                <a:lnTo>
                  <a:pt x="2322615" y="6801"/>
                </a:lnTo>
                <a:lnTo>
                  <a:pt x="2295067" y="6801"/>
                </a:lnTo>
                <a:lnTo>
                  <a:pt x="2295067" y="692"/>
                </a:lnTo>
                <a:lnTo>
                  <a:pt x="2356962" y="692"/>
                </a:lnTo>
                <a:lnTo>
                  <a:pt x="2356962" y="6801"/>
                </a:lnTo>
                <a:lnTo>
                  <a:pt x="2329415" y="6801"/>
                </a:lnTo>
                <a:close/>
                <a:moveTo>
                  <a:pt x="2373445" y="78493"/>
                </a:moveTo>
                <a:lnTo>
                  <a:pt x="2366990" y="78493"/>
                </a:lnTo>
                <a:lnTo>
                  <a:pt x="2366990" y="692"/>
                </a:lnTo>
                <a:lnTo>
                  <a:pt x="2373445" y="692"/>
                </a:lnTo>
                <a:lnTo>
                  <a:pt x="2373445" y="39304"/>
                </a:lnTo>
                <a:cubicBezTo>
                  <a:pt x="2376902" y="31812"/>
                  <a:pt x="2383703" y="26856"/>
                  <a:pt x="2392232" y="26856"/>
                </a:cubicBezTo>
                <a:cubicBezTo>
                  <a:pt x="2405717" y="26856"/>
                  <a:pt x="2412402" y="36307"/>
                  <a:pt x="2412402" y="49447"/>
                </a:cubicBezTo>
                <a:lnTo>
                  <a:pt x="2412402" y="78493"/>
                </a:lnTo>
                <a:lnTo>
                  <a:pt x="2405948" y="78493"/>
                </a:lnTo>
                <a:lnTo>
                  <a:pt x="2405948" y="50369"/>
                </a:lnTo>
                <a:cubicBezTo>
                  <a:pt x="2405948" y="38843"/>
                  <a:pt x="2400646" y="33080"/>
                  <a:pt x="2390734" y="33080"/>
                </a:cubicBezTo>
                <a:cubicBezTo>
                  <a:pt x="2380821" y="33080"/>
                  <a:pt x="2373560" y="41840"/>
                  <a:pt x="2373560" y="53136"/>
                </a:cubicBezTo>
                <a:lnTo>
                  <a:pt x="2373560" y="78608"/>
                </a:lnTo>
                <a:close/>
                <a:moveTo>
                  <a:pt x="2427847" y="12448"/>
                </a:moveTo>
                <a:cubicBezTo>
                  <a:pt x="2427847" y="9913"/>
                  <a:pt x="2429691" y="7838"/>
                  <a:pt x="2432227" y="7838"/>
                </a:cubicBezTo>
                <a:cubicBezTo>
                  <a:pt x="2433380" y="7838"/>
                  <a:pt x="2434302" y="8184"/>
                  <a:pt x="2435224" y="8760"/>
                </a:cubicBezTo>
                <a:lnTo>
                  <a:pt x="2440180" y="12333"/>
                </a:lnTo>
                <a:lnTo>
                  <a:pt x="2435224" y="15906"/>
                </a:lnTo>
                <a:cubicBezTo>
                  <a:pt x="2434302" y="16483"/>
                  <a:pt x="2433380" y="16944"/>
                  <a:pt x="2432227" y="16944"/>
                </a:cubicBezTo>
                <a:cubicBezTo>
                  <a:pt x="2429691" y="16944"/>
                  <a:pt x="2427847" y="14869"/>
                  <a:pt x="2427847" y="12448"/>
                </a:cubicBezTo>
                <a:close/>
                <a:moveTo>
                  <a:pt x="2429461" y="27663"/>
                </a:moveTo>
                <a:lnTo>
                  <a:pt x="2436031" y="27663"/>
                </a:lnTo>
                <a:lnTo>
                  <a:pt x="2436031" y="78493"/>
                </a:lnTo>
                <a:lnTo>
                  <a:pt x="2429461" y="78493"/>
                </a:lnTo>
                <a:lnTo>
                  <a:pt x="2429461" y="27663"/>
                </a:lnTo>
                <a:close/>
                <a:moveTo>
                  <a:pt x="2467382" y="73998"/>
                </a:moveTo>
                <a:cubicBezTo>
                  <a:pt x="2474182" y="73998"/>
                  <a:pt x="2479369" y="71001"/>
                  <a:pt x="2479369" y="65353"/>
                </a:cubicBezTo>
                <a:cubicBezTo>
                  <a:pt x="2479369" y="62126"/>
                  <a:pt x="2477640" y="59590"/>
                  <a:pt x="2473260" y="57861"/>
                </a:cubicBezTo>
                <a:lnTo>
                  <a:pt x="2460236" y="52790"/>
                </a:lnTo>
                <a:cubicBezTo>
                  <a:pt x="2454127" y="50254"/>
                  <a:pt x="2450899" y="46796"/>
                  <a:pt x="2450899" y="40687"/>
                </a:cubicBezTo>
                <a:cubicBezTo>
                  <a:pt x="2450899" y="32043"/>
                  <a:pt x="2458046" y="26741"/>
                  <a:pt x="2468073" y="26741"/>
                </a:cubicBezTo>
                <a:cubicBezTo>
                  <a:pt x="2473951" y="26741"/>
                  <a:pt x="2479599" y="28354"/>
                  <a:pt x="2483518" y="31582"/>
                </a:cubicBezTo>
                <a:lnTo>
                  <a:pt x="2483518" y="38382"/>
                </a:lnTo>
                <a:cubicBezTo>
                  <a:pt x="2479023" y="34348"/>
                  <a:pt x="2473491" y="32043"/>
                  <a:pt x="2468188" y="32043"/>
                </a:cubicBezTo>
                <a:cubicBezTo>
                  <a:pt x="2461965" y="32043"/>
                  <a:pt x="2457354" y="34924"/>
                  <a:pt x="2457354" y="39996"/>
                </a:cubicBezTo>
                <a:cubicBezTo>
                  <a:pt x="2457354" y="43453"/>
                  <a:pt x="2458968" y="45643"/>
                  <a:pt x="2463348" y="47257"/>
                </a:cubicBezTo>
                <a:lnTo>
                  <a:pt x="2476372" y="52329"/>
                </a:lnTo>
                <a:cubicBezTo>
                  <a:pt x="2482827" y="54979"/>
                  <a:pt x="2485708" y="58899"/>
                  <a:pt x="2485708" y="64200"/>
                </a:cubicBezTo>
                <a:cubicBezTo>
                  <a:pt x="2485708" y="73652"/>
                  <a:pt x="2477871" y="79299"/>
                  <a:pt x="2467266" y="79299"/>
                </a:cubicBezTo>
                <a:cubicBezTo>
                  <a:pt x="2460466" y="79299"/>
                  <a:pt x="2454357" y="77571"/>
                  <a:pt x="2449862" y="73882"/>
                </a:cubicBezTo>
                <a:lnTo>
                  <a:pt x="2449862" y="66852"/>
                </a:lnTo>
                <a:cubicBezTo>
                  <a:pt x="2455164" y="71808"/>
                  <a:pt x="2461273" y="73998"/>
                  <a:pt x="2467382" y="7399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79" name="Freeform: Shape 1078">
            <a:extLst>
              <a:ext uri="{FF2B5EF4-FFF2-40B4-BE49-F238E27FC236}">
                <a16:creationId xmlns:a16="http://schemas.microsoft.com/office/drawing/2014/main" id="{F90E363C-79B2-4B0D-A7D2-599987F8E4C3}"/>
              </a:ext>
            </a:extLst>
          </p:cNvPr>
          <p:cNvSpPr/>
          <p:nvPr/>
        </p:nvSpPr>
        <p:spPr>
          <a:xfrm>
            <a:off x="665398" y="8086446"/>
            <a:ext cx="2426694" cy="103964"/>
          </a:xfrm>
          <a:custGeom>
            <a:avLst/>
            <a:gdLst>
              <a:gd name="connsiteX0" fmla="*/ 0 w 2426694"/>
              <a:gd name="connsiteY0" fmla="*/ 461 h 103964"/>
              <a:gd name="connsiteX1" fmla="*/ 6455 w 2426694"/>
              <a:gd name="connsiteY1" fmla="*/ 461 h 103964"/>
              <a:gd name="connsiteX2" fmla="*/ 6455 w 2426694"/>
              <a:gd name="connsiteY2" fmla="*/ 78262 h 103964"/>
              <a:gd name="connsiteX3" fmla="*/ 0 w 2426694"/>
              <a:gd name="connsiteY3" fmla="*/ 78262 h 103964"/>
              <a:gd name="connsiteX4" fmla="*/ 0 w 2426694"/>
              <a:gd name="connsiteY4" fmla="*/ 461 h 103964"/>
              <a:gd name="connsiteX5" fmla="*/ 20747 w 2426694"/>
              <a:gd name="connsiteY5" fmla="*/ 53135 h 103964"/>
              <a:gd name="connsiteX6" fmla="*/ 45758 w 2426694"/>
              <a:gd name="connsiteY6" fmla="*/ 26625 h 103964"/>
              <a:gd name="connsiteX7" fmla="*/ 69848 w 2426694"/>
              <a:gd name="connsiteY7" fmla="*/ 52213 h 103964"/>
              <a:gd name="connsiteX8" fmla="*/ 69617 w 2426694"/>
              <a:gd name="connsiteY8" fmla="*/ 55325 h 103964"/>
              <a:gd name="connsiteX9" fmla="*/ 27432 w 2426694"/>
              <a:gd name="connsiteY9" fmla="*/ 55325 h 103964"/>
              <a:gd name="connsiteX10" fmla="*/ 47718 w 2426694"/>
              <a:gd name="connsiteY10" fmla="*/ 73190 h 103964"/>
              <a:gd name="connsiteX11" fmla="*/ 66275 w 2426694"/>
              <a:gd name="connsiteY11" fmla="*/ 66966 h 103964"/>
              <a:gd name="connsiteX12" fmla="*/ 66275 w 2426694"/>
              <a:gd name="connsiteY12" fmla="*/ 73306 h 103964"/>
              <a:gd name="connsiteX13" fmla="*/ 47718 w 2426694"/>
              <a:gd name="connsiteY13" fmla="*/ 79069 h 103964"/>
              <a:gd name="connsiteX14" fmla="*/ 20632 w 2426694"/>
              <a:gd name="connsiteY14" fmla="*/ 53135 h 103964"/>
              <a:gd name="connsiteX15" fmla="*/ 63048 w 2426694"/>
              <a:gd name="connsiteY15" fmla="*/ 50023 h 103964"/>
              <a:gd name="connsiteX16" fmla="*/ 45758 w 2426694"/>
              <a:gd name="connsiteY16" fmla="*/ 32504 h 103964"/>
              <a:gd name="connsiteX17" fmla="*/ 27547 w 2426694"/>
              <a:gd name="connsiteY17" fmla="*/ 50023 h 103964"/>
              <a:gd name="connsiteX18" fmla="*/ 63048 w 2426694"/>
              <a:gd name="connsiteY18" fmla="*/ 50023 h 103964"/>
              <a:gd name="connsiteX19" fmla="*/ 125749 w 2426694"/>
              <a:gd name="connsiteY19" fmla="*/ 66505 h 103964"/>
              <a:gd name="connsiteX20" fmla="*/ 105463 w 2426694"/>
              <a:gd name="connsiteY20" fmla="*/ 79069 h 103964"/>
              <a:gd name="connsiteX21" fmla="*/ 79991 w 2426694"/>
              <a:gd name="connsiteY21" fmla="*/ 53020 h 103964"/>
              <a:gd name="connsiteX22" fmla="*/ 105463 w 2426694"/>
              <a:gd name="connsiteY22" fmla="*/ 26510 h 103964"/>
              <a:gd name="connsiteX23" fmla="*/ 125749 w 2426694"/>
              <a:gd name="connsiteY23" fmla="*/ 39188 h 103964"/>
              <a:gd name="connsiteX24" fmla="*/ 125749 w 2426694"/>
              <a:gd name="connsiteY24" fmla="*/ 27317 h 103964"/>
              <a:gd name="connsiteX25" fmla="*/ 132204 w 2426694"/>
              <a:gd name="connsiteY25" fmla="*/ 27317 h 103964"/>
              <a:gd name="connsiteX26" fmla="*/ 132204 w 2426694"/>
              <a:gd name="connsiteY26" fmla="*/ 78146 h 103964"/>
              <a:gd name="connsiteX27" fmla="*/ 125749 w 2426694"/>
              <a:gd name="connsiteY27" fmla="*/ 78146 h 103964"/>
              <a:gd name="connsiteX28" fmla="*/ 125749 w 2426694"/>
              <a:gd name="connsiteY28" fmla="*/ 66390 h 103964"/>
              <a:gd name="connsiteX29" fmla="*/ 86676 w 2426694"/>
              <a:gd name="connsiteY29" fmla="*/ 52904 h 103964"/>
              <a:gd name="connsiteX30" fmla="*/ 106040 w 2426694"/>
              <a:gd name="connsiteY30" fmla="*/ 73075 h 103964"/>
              <a:gd name="connsiteX31" fmla="*/ 125634 w 2426694"/>
              <a:gd name="connsiteY31" fmla="*/ 52904 h 103964"/>
              <a:gd name="connsiteX32" fmla="*/ 106040 w 2426694"/>
              <a:gd name="connsiteY32" fmla="*/ 32618 h 103964"/>
              <a:gd name="connsiteX33" fmla="*/ 86676 w 2426694"/>
              <a:gd name="connsiteY33" fmla="*/ 52904 h 103964"/>
              <a:gd name="connsiteX34" fmla="*/ 167935 w 2426694"/>
              <a:gd name="connsiteY34" fmla="*/ 79760 h 103964"/>
              <a:gd name="connsiteX35" fmla="*/ 142462 w 2426694"/>
              <a:gd name="connsiteY35" fmla="*/ 27317 h 103964"/>
              <a:gd name="connsiteX36" fmla="*/ 149954 w 2426694"/>
              <a:gd name="connsiteY36" fmla="*/ 27317 h 103964"/>
              <a:gd name="connsiteX37" fmla="*/ 168280 w 2426694"/>
              <a:gd name="connsiteY37" fmla="*/ 66159 h 103964"/>
              <a:gd name="connsiteX38" fmla="*/ 186492 w 2426694"/>
              <a:gd name="connsiteY38" fmla="*/ 27317 h 103964"/>
              <a:gd name="connsiteX39" fmla="*/ 193407 w 2426694"/>
              <a:gd name="connsiteY39" fmla="*/ 27317 h 103964"/>
              <a:gd name="connsiteX40" fmla="*/ 167935 w 2426694"/>
              <a:gd name="connsiteY40" fmla="*/ 79760 h 103964"/>
              <a:gd name="connsiteX41" fmla="*/ 199746 w 2426694"/>
              <a:gd name="connsiteY41" fmla="*/ 53135 h 103964"/>
              <a:gd name="connsiteX42" fmla="*/ 224758 w 2426694"/>
              <a:gd name="connsiteY42" fmla="*/ 26625 h 103964"/>
              <a:gd name="connsiteX43" fmla="*/ 248847 w 2426694"/>
              <a:gd name="connsiteY43" fmla="*/ 52213 h 103964"/>
              <a:gd name="connsiteX44" fmla="*/ 248617 w 2426694"/>
              <a:gd name="connsiteY44" fmla="*/ 55325 h 103964"/>
              <a:gd name="connsiteX45" fmla="*/ 206432 w 2426694"/>
              <a:gd name="connsiteY45" fmla="*/ 55325 h 103964"/>
              <a:gd name="connsiteX46" fmla="*/ 226717 w 2426694"/>
              <a:gd name="connsiteY46" fmla="*/ 73190 h 103964"/>
              <a:gd name="connsiteX47" fmla="*/ 245274 w 2426694"/>
              <a:gd name="connsiteY47" fmla="*/ 66966 h 103964"/>
              <a:gd name="connsiteX48" fmla="*/ 245274 w 2426694"/>
              <a:gd name="connsiteY48" fmla="*/ 73306 h 103964"/>
              <a:gd name="connsiteX49" fmla="*/ 226717 w 2426694"/>
              <a:gd name="connsiteY49" fmla="*/ 79069 h 103964"/>
              <a:gd name="connsiteX50" fmla="*/ 199631 w 2426694"/>
              <a:gd name="connsiteY50" fmla="*/ 53135 h 103964"/>
              <a:gd name="connsiteX51" fmla="*/ 242047 w 2426694"/>
              <a:gd name="connsiteY51" fmla="*/ 50023 h 103964"/>
              <a:gd name="connsiteX52" fmla="*/ 224758 w 2426694"/>
              <a:gd name="connsiteY52" fmla="*/ 32504 h 103964"/>
              <a:gd name="connsiteX53" fmla="*/ 206547 w 2426694"/>
              <a:gd name="connsiteY53" fmla="*/ 50023 h 103964"/>
              <a:gd name="connsiteX54" fmla="*/ 242047 w 2426694"/>
              <a:gd name="connsiteY54" fmla="*/ 50023 h 103964"/>
              <a:gd name="connsiteX55" fmla="*/ 276395 w 2426694"/>
              <a:gd name="connsiteY55" fmla="*/ 73766 h 103964"/>
              <a:gd name="connsiteX56" fmla="*/ 288382 w 2426694"/>
              <a:gd name="connsiteY56" fmla="*/ 65122 h 103964"/>
              <a:gd name="connsiteX57" fmla="*/ 282273 w 2426694"/>
              <a:gd name="connsiteY57" fmla="*/ 57630 h 103964"/>
              <a:gd name="connsiteX58" fmla="*/ 269249 w 2426694"/>
              <a:gd name="connsiteY58" fmla="*/ 52559 h 103964"/>
              <a:gd name="connsiteX59" fmla="*/ 259912 w 2426694"/>
              <a:gd name="connsiteY59" fmla="*/ 40457 h 103964"/>
              <a:gd name="connsiteX60" fmla="*/ 277086 w 2426694"/>
              <a:gd name="connsiteY60" fmla="*/ 26510 h 103964"/>
              <a:gd name="connsiteX61" fmla="*/ 292531 w 2426694"/>
              <a:gd name="connsiteY61" fmla="*/ 31351 h 103964"/>
              <a:gd name="connsiteX62" fmla="*/ 292531 w 2426694"/>
              <a:gd name="connsiteY62" fmla="*/ 38151 h 103964"/>
              <a:gd name="connsiteX63" fmla="*/ 277202 w 2426694"/>
              <a:gd name="connsiteY63" fmla="*/ 31812 h 103964"/>
              <a:gd name="connsiteX64" fmla="*/ 266367 w 2426694"/>
              <a:gd name="connsiteY64" fmla="*/ 39765 h 103964"/>
              <a:gd name="connsiteX65" fmla="*/ 272361 w 2426694"/>
              <a:gd name="connsiteY65" fmla="*/ 47026 h 103964"/>
              <a:gd name="connsiteX66" fmla="*/ 285385 w 2426694"/>
              <a:gd name="connsiteY66" fmla="*/ 52097 h 103964"/>
              <a:gd name="connsiteX67" fmla="*/ 294721 w 2426694"/>
              <a:gd name="connsiteY67" fmla="*/ 63969 h 103964"/>
              <a:gd name="connsiteX68" fmla="*/ 276279 w 2426694"/>
              <a:gd name="connsiteY68" fmla="*/ 79069 h 103964"/>
              <a:gd name="connsiteX69" fmla="*/ 258875 w 2426694"/>
              <a:gd name="connsiteY69" fmla="*/ 73651 h 103964"/>
              <a:gd name="connsiteX70" fmla="*/ 258875 w 2426694"/>
              <a:gd name="connsiteY70" fmla="*/ 66620 h 103964"/>
              <a:gd name="connsiteX71" fmla="*/ 276395 w 2426694"/>
              <a:gd name="connsiteY71" fmla="*/ 73766 h 103964"/>
              <a:gd name="connsiteX72" fmla="*/ 348663 w 2426694"/>
              <a:gd name="connsiteY72" fmla="*/ 79069 h 103964"/>
              <a:gd name="connsiteX73" fmla="*/ 332066 w 2426694"/>
              <a:gd name="connsiteY73" fmla="*/ 61549 h 103964"/>
              <a:gd name="connsiteX74" fmla="*/ 332066 w 2426694"/>
              <a:gd name="connsiteY74" fmla="*/ 10835 h 103964"/>
              <a:gd name="connsiteX75" fmla="*/ 338405 w 2426694"/>
              <a:gd name="connsiteY75" fmla="*/ 10835 h 103964"/>
              <a:gd name="connsiteX76" fmla="*/ 338405 w 2426694"/>
              <a:gd name="connsiteY76" fmla="*/ 27432 h 103964"/>
              <a:gd name="connsiteX77" fmla="*/ 360765 w 2426694"/>
              <a:gd name="connsiteY77" fmla="*/ 27432 h 103964"/>
              <a:gd name="connsiteX78" fmla="*/ 360765 w 2426694"/>
              <a:gd name="connsiteY78" fmla="*/ 33425 h 103964"/>
              <a:gd name="connsiteX79" fmla="*/ 338405 w 2426694"/>
              <a:gd name="connsiteY79" fmla="*/ 33425 h 103964"/>
              <a:gd name="connsiteX80" fmla="*/ 338405 w 2426694"/>
              <a:gd name="connsiteY80" fmla="*/ 62010 h 103964"/>
              <a:gd name="connsiteX81" fmla="*/ 349355 w 2426694"/>
              <a:gd name="connsiteY81" fmla="*/ 72959 h 103964"/>
              <a:gd name="connsiteX82" fmla="*/ 361572 w 2426694"/>
              <a:gd name="connsiteY82" fmla="*/ 69156 h 103964"/>
              <a:gd name="connsiteX83" fmla="*/ 361572 w 2426694"/>
              <a:gd name="connsiteY83" fmla="*/ 75380 h 103964"/>
              <a:gd name="connsiteX84" fmla="*/ 348663 w 2426694"/>
              <a:gd name="connsiteY84" fmla="*/ 79069 h 103964"/>
              <a:gd name="connsiteX85" fmla="*/ 378631 w 2426694"/>
              <a:gd name="connsiteY85" fmla="*/ 78262 h 103964"/>
              <a:gd name="connsiteX86" fmla="*/ 372176 w 2426694"/>
              <a:gd name="connsiteY86" fmla="*/ 78262 h 103964"/>
              <a:gd name="connsiteX87" fmla="*/ 372176 w 2426694"/>
              <a:gd name="connsiteY87" fmla="*/ 461 h 103964"/>
              <a:gd name="connsiteX88" fmla="*/ 378631 w 2426694"/>
              <a:gd name="connsiteY88" fmla="*/ 461 h 103964"/>
              <a:gd name="connsiteX89" fmla="*/ 378631 w 2426694"/>
              <a:gd name="connsiteY89" fmla="*/ 39073 h 103964"/>
              <a:gd name="connsiteX90" fmla="*/ 397418 w 2426694"/>
              <a:gd name="connsiteY90" fmla="*/ 26625 h 103964"/>
              <a:gd name="connsiteX91" fmla="*/ 417589 w 2426694"/>
              <a:gd name="connsiteY91" fmla="*/ 49216 h 103964"/>
              <a:gd name="connsiteX92" fmla="*/ 417589 w 2426694"/>
              <a:gd name="connsiteY92" fmla="*/ 78262 h 103964"/>
              <a:gd name="connsiteX93" fmla="*/ 411134 w 2426694"/>
              <a:gd name="connsiteY93" fmla="*/ 78262 h 103964"/>
              <a:gd name="connsiteX94" fmla="*/ 411134 w 2426694"/>
              <a:gd name="connsiteY94" fmla="*/ 50138 h 103964"/>
              <a:gd name="connsiteX95" fmla="*/ 395920 w 2426694"/>
              <a:gd name="connsiteY95" fmla="*/ 32849 h 103964"/>
              <a:gd name="connsiteX96" fmla="*/ 378746 w 2426694"/>
              <a:gd name="connsiteY96" fmla="*/ 52904 h 103964"/>
              <a:gd name="connsiteX97" fmla="*/ 378746 w 2426694"/>
              <a:gd name="connsiteY97" fmla="*/ 78377 h 103964"/>
              <a:gd name="connsiteX98" fmla="*/ 430267 w 2426694"/>
              <a:gd name="connsiteY98" fmla="*/ 53135 h 103964"/>
              <a:gd name="connsiteX99" fmla="*/ 455279 w 2426694"/>
              <a:gd name="connsiteY99" fmla="*/ 26625 h 103964"/>
              <a:gd name="connsiteX100" fmla="*/ 479368 w 2426694"/>
              <a:gd name="connsiteY100" fmla="*/ 52213 h 103964"/>
              <a:gd name="connsiteX101" fmla="*/ 479138 w 2426694"/>
              <a:gd name="connsiteY101" fmla="*/ 55325 h 103964"/>
              <a:gd name="connsiteX102" fmla="*/ 436953 w 2426694"/>
              <a:gd name="connsiteY102" fmla="*/ 55325 h 103964"/>
              <a:gd name="connsiteX103" fmla="*/ 457238 w 2426694"/>
              <a:gd name="connsiteY103" fmla="*/ 73190 h 103964"/>
              <a:gd name="connsiteX104" fmla="*/ 475795 w 2426694"/>
              <a:gd name="connsiteY104" fmla="*/ 66966 h 103964"/>
              <a:gd name="connsiteX105" fmla="*/ 475795 w 2426694"/>
              <a:gd name="connsiteY105" fmla="*/ 73306 h 103964"/>
              <a:gd name="connsiteX106" fmla="*/ 457238 w 2426694"/>
              <a:gd name="connsiteY106" fmla="*/ 79069 h 103964"/>
              <a:gd name="connsiteX107" fmla="*/ 430152 w 2426694"/>
              <a:gd name="connsiteY107" fmla="*/ 53135 h 103964"/>
              <a:gd name="connsiteX108" fmla="*/ 472568 w 2426694"/>
              <a:gd name="connsiteY108" fmla="*/ 50023 h 103964"/>
              <a:gd name="connsiteX109" fmla="*/ 455279 w 2426694"/>
              <a:gd name="connsiteY109" fmla="*/ 32504 h 103964"/>
              <a:gd name="connsiteX110" fmla="*/ 437068 w 2426694"/>
              <a:gd name="connsiteY110" fmla="*/ 50023 h 103964"/>
              <a:gd name="connsiteX111" fmla="*/ 472568 w 2426694"/>
              <a:gd name="connsiteY111" fmla="*/ 50023 h 103964"/>
              <a:gd name="connsiteX112" fmla="*/ 499885 w 2426694"/>
              <a:gd name="connsiteY112" fmla="*/ 78262 h 103964"/>
              <a:gd name="connsiteX113" fmla="*/ 493430 w 2426694"/>
              <a:gd name="connsiteY113" fmla="*/ 78262 h 103964"/>
              <a:gd name="connsiteX114" fmla="*/ 493430 w 2426694"/>
              <a:gd name="connsiteY114" fmla="*/ 27432 h 103964"/>
              <a:gd name="connsiteX115" fmla="*/ 499885 w 2426694"/>
              <a:gd name="connsiteY115" fmla="*/ 27432 h 103964"/>
              <a:gd name="connsiteX116" fmla="*/ 499885 w 2426694"/>
              <a:gd name="connsiteY116" fmla="*/ 38843 h 103964"/>
              <a:gd name="connsiteX117" fmla="*/ 517750 w 2426694"/>
              <a:gd name="connsiteY117" fmla="*/ 26625 h 103964"/>
              <a:gd name="connsiteX118" fmla="*/ 534117 w 2426694"/>
              <a:gd name="connsiteY118" fmla="*/ 39650 h 103964"/>
              <a:gd name="connsiteX119" fmla="*/ 553020 w 2426694"/>
              <a:gd name="connsiteY119" fmla="*/ 26625 h 103964"/>
              <a:gd name="connsiteX120" fmla="*/ 571807 w 2426694"/>
              <a:gd name="connsiteY120" fmla="*/ 49216 h 103964"/>
              <a:gd name="connsiteX121" fmla="*/ 571807 w 2426694"/>
              <a:gd name="connsiteY121" fmla="*/ 78262 h 103964"/>
              <a:gd name="connsiteX122" fmla="*/ 565353 w 2426694"/>
              <a:gd name="connsiteY122" fmla="*/ 78262 h 103964"/>
              <a:gd name="connsiteX123" fmla="*/ 565353 w 2426694"/>
              <a:gd name="connsiteY123" fmla="*/ 50138 h 103964"/>
              <a:gd name="connsiteX124" fmla="*/ 551752 w 2426694"/>
              <a:gd name="connsiteY124" fmla="*/ 32849 h 103964"/>
              <a:gd name="connsiteX125" fmla="*/ 535846 w 2426694"/>
              <a:gd name="connsiteY125" fmla="*/ 51867 h 103964"/>
              <a:gd name="connsiteX126" fmla="*/ 535846 w 2426694"/>
              <a:gd name="connsiteY126" fmla="*/ 78377 h 103964"/>
              <a:gd name="connsiteX127" fmla="*/ 529392 w 2426694"/>
              <a:gd name="connsiteY127" fmla="*/ 78377 h 103964"/>
              <a:gd name="connsiteX128" fmla="*/ 529392 w 2426694"/>
              <a:gd name="connsiteY128" fmla="*/ 50253 h 103964"/>
              <a:gd name="connsiteX129" fmla="*/ 515791 w 2426694"/>
              <a:gd name="connsiteY129" fmla="*/ 32964 h 103964"/>
              <a:gd name="connsiteX130" fmla="*/ 499770 w 2426694"/>
              <a:gd name="connsiteY130" fmla="*/ 53020 h 103964"/>
              <a:gd name="connsiteX131" fmla="*/ 499770 w 2426694"/>
              <a:gd name="connsiteY131" fmla="*/ 78492 h 103964"/>
              <a:gd name="connsiteX132" fmla="*/ 611572 w 2426694"/>
              <a:gd name="connsiteY132" fmla="*/ 12218 h 103964"/>
              <a:gd name="connsiteX133" fmla="*/ 615952 w 2426694"/>
              <a:gd name="connsiteY133" fmla="*/ 7607 h 103964"/>
              <a:gd name="connsiteX134" fmla="*/ 618949 w 2426694"/>
              <a:gd name="connsiteY134" fmla="*/ 8529 h 103964"/>
              <a:gd name="connsiteX135" fmla="*/ 623905 w 2426694"/>
              <a:gd name="connsiteY135" fmla="*/ 12102 h 103964"/>
              <a:gd name="connsiteX136" fmla="*/ 618949 w 2426694"/>
              <a:gd name="connsiteY136" fmla="*/ 15675 h 103964"/>
              <a:gd name="connsiteX137" fmla="*/ 615952 w 2426694"/>
              <a:gd name="connsiteY137" fmla="*/ 16713 h 103964"/>
              <a:gd name="connsiteX138" fmla="*/ 611572 w 2426694"/>
              <a:gd name="connsiteY138" fmla="*/ 12218 h 103964"/>
              <a:gd name="connsiteX139" fmla="*/ 613186 w 2426694"/>
              <a:gd name="connsiteY139" fmla="*/ 27432 h 103964"/>
              <a:gd name="connsiteX140" fmla="*/ 619756 w 2426694"/>
              <a:gd name="connsiteY140" fmla="*/ 27432 h 103964"/>
              <a:gd name="connsiteX141" fmla="*/ 619756 w 2426694"/>
              <a:gd name="connsiteY141" fmla="*/ 78262 h 103964"/>
              <a:gd name="connsiteX142" fmla="*/ 613186 w 2426694"/>
              <a:gd name="connsiteY142" fmla="*/ 78262 h 103964"/>
              <a:gd name="connsiteX143" fmla="*/ 613186 w 2426694"/>
              <a:gd name="connsiteY143" fmla="*/ 27432 h 103964"/>
              <a:gd name="connsiteX144" fmla="*/ 644076 w 2426694"/>
              <a:gd name="connsiteY144" fmla="*/ 78262 h 103964"/>
              <a:gd name="connsiteX145" fmla="*/ 637621 w 2426694"/>
              <a:gd name="connsiteY145" fmla="*/ 78262 h 103964"/>
              <a:gd name="connsiteX146" fmla="*/ 637621 w 2426694"/>
              <a:gd name="connsiteY146" fmla="*/ 27432 h 103964"/>
              <a:gd name="connsiteX147" fmla="*/ 644076 w 2426694"/>
              <a:gd name="connsiteY147" fmla="*/ 27432 h 103964"/>
              <a:gd name="connsiteX148" fmla="*/ 644076 w 2426694"/>
              <a:gd name="connsiteY148" fmla="*/ 39073 h 103964"/>
              <a:gd name="connsiteX149" fmla="*/ 662863 w 2426694"/>
              <a:gd name="connsiteY149" fmla="*/ 26625 h 103964"/>
              <a:gd name="connsiteX150" fmla="*/ 683034 w 2426694"/>
              <a:gd name="connsiteY150" fmla="*/ 49216 h 103964"/>
              <a:gd name="connsiteX151" fmla="*/ 683034 w 2426694"/>
              <a:gd name="connsiteY151" fmla="*/ 78262 h 103964"/>
              <a:gd name="connsiteX152" fmla="*/ 676579 w 2426694"/>
              <a:gd name="connsiteY152" fmla="*/ 78262 h 103964"/>
              <a:gd name="connsiteX153" fmla="*/ 676579 w 2426694"/>
              <a:gd name="connsiteY153" fmla="*/ 50138 h 103964"/>
              <a:gd name="connsiteX154" fmla="*/ 661365 w 2426694"/>
              <a:gd name="connsiteY154" fmla="*/ 32849 h 103964"/>
              <a:gd name="connsiteX155" fmla="*/ 644191 w 2426694"/>
              <a:gd name="connsiteY155" fmla="*/ 52904 h 103964"/>
              <a:gd name="connsiteX156" fmla="*/ 644191 w 2426694"/>
              <a:gd name="connsiteY156" fmla="*/ 78377 h 103964"/>
              <a:gd name="connsiteX157" fmla="*/ 766137 w 2426694"/>
              <a:gd name="connsiteY157" fmla="*/ 66505 h 103964"/>
              <a:gd name="connsiteX158" fmla="*/ 745851 w 2426694"/>
              <a:gd name="connsiteY158" fmla="*/ 79069 h 103964"/>
              <a:gd name="connsiteX159" fmla="*/ 720378 w 2426694"/>
              <a:gd name="connsiteY159" fmla="*/ 53020 h 103964"/>
              <a:gd name="connsiteX160" fmla="*/ 745851 w 2426694"/>
              <a:gd name="connsiteY160" fmla="*/ 26510 h 103964"/>
              <a:gd name="connsiteX161" fmla="*/ 766137 w 2426694"/>
              <a:gd name="connsiteY161" fmla="*/ 39188 h 103964"/>
              <a:gd name="connsiteX162" fmla="*/ 766137 w 2426694"/>
              <a:gd name="connsiteY162" fmla="*/ 27317 h 103964"/>
              <a:gd name="connsiteX163" fmla="*/ 772591 w 2426694"/>
              <a:gd name="connsiteY163" fmla="*/ 27317 h 103964"/>
              <a:gd name="connsiteX164" fmla="*/ 772591 w 2426694"/>
              <a:gd name="connsiteY164" fmla="*/ 78146 h 103964"/>
              <a:gd name="connsiteX165" fmla="*/ 766137 w 2426694"/>
              <a:gd name="connsiteY165" fmla="*/ 78146 h 103964"/>
              <a:gd name="connsiteX166" fmla="*/ 766137 w 2426694"/>
              <a:gd name="connsiteY166" fmla="*/ 66390 h 103964"/>
              <a:gd name="connsiteX167" fmla="*/ 727063 w 2426694"/>
              <a:gd name="connsiteY167" fmla="*/ 52904 h 103964"/>
              <a:gd name="connsiteX168" fmla="*/ 746427 w 2426694"/>
              <a:gd name="connsiteY168" fmla="*/ 73075 h 103964"/>
              <a:gd name="connsiteX169" fmla="*/ 766021 w 2426694"/>
              <a:gd name="connsiteY169" fmla="*/ 52904 h 103964"/>
              <a:gd name="connsiteX170" fmla="*/ 746427 w 2426694"/>
              <a:gd name="connsiteY170" fmla="*/ 32618 h 103964"/>
              <a:gd name="connsiteX171" fmla="*/ 727063 w 2426694"/>
              <a:gd name="connsiteY171" fmla="*/ 52904 h 103964"/>
              <a:gd name="connsiteX172" fmla="*/ 832642 w 2426694"/>
              <a:gd name="connsiteY172" fmla="*/ 79760 h 103964"/>
              <a:gd name="connsiteX173" fmla="*/ 807169 w 2426694"/>
              <a:gd name="connsiteY173" fmla="*/ 27317 h 103964"/>
              <a:gd name="connsiteX174" fmla="*/ 814661 w 2426694"/>
              <a:gd name="connsiteY174" fmla="*/ 27317 h 103964"/>
              <a:gd name="connsiteX175" fmla="*/ 832988 w 2426694"/>
              <a:gd name="connsiteY175" fmla="*/ 66159 h 103964"/>
              <a:gd name="connsiteX176" fmla="*/ 851199 w 2426694"/>
              <a:gd name="connsiteY176" fmla="*/ 27317 h 103964"/>
              <a:gd name="connsiteX177" fmla="*/ 858114 w 2426694"/>
              <a:gd name="connsiteY177" fmla="*/ 27317 h 103964"/>
              <a:gd name="connsiteX178" fmla="*/ 832642 w 2426694"/>
              <a:gd name="connsiteY178" fmla="*/ 79760 h 103964"/>
              <a:gd name="connsiteX179" fmla="*/ 904795 w 2426694"/>
              <a:gd name="connsiteY179" fmla="*/ 27317 h 103964"/>
              <a:gd name="connsiteX180" fmla="*/ 911250 w 2426694"/>
              <a:gd name="connsiteY180" fmla="*/ 27317 h 103964"/>
              <a:gd name="connsiteX181" fmla="*/ 911250 w 2426694"/>
              <a:gd name="connsiteY181" fmla="*/ 55901 h 103964"/>
              <a:gd name="connsiteX182" fmla="*/ 889004 w 2426694"/>
              <a:gd name="connsiteY182" fmla="*/ 78953 h 103964"/>
              <a:gd name="connsiteX183" fmla="*/ 866644 w 2426694"/>
              <a:gd name="connsiteY183" fmla="*/ 55901 h 103964"/>
              <a:gd name="connsiteX184" fmla="*/ 866644 w 2426694"/>
              <a:gd name="connsiteY184" fmla="*/ 27317 h 103964"/>
              <a:gd name="connsiteX185" fmla="*/ 873098 w 2426694"/>
              <a:gd name="connsiteY185" fmla="*/ 27317 h 103964"/>
              <a:gd name="connsiteX186" fmla="*/ 873098 w 2426694"/>
              <a:gd name="connsiteY186" fmla="*/ 56593 h 103964"/>
              <a:gd name="connsiteX187" fmla="*/ 889004 w 2426694"/>
              <a:gd name="connsiteY187" fmla="*/ 72959 h 103964"/>
              <a:gd name="connsiteX188" fmla="*/ 904795 w 2426694"/>
              <a:gd name="connsiteY188" fmla="*/ 56593 h 103964"/>
              <a:gd name="connsiteX189" fmla="*/ 904795 w 2426694"/>
              <a:gd name="connsiteY189" fmla="*/ 27317 h 103964"/>
              <a:gd name="connsiteX190" fmla="*/ 927847 w 2426694"/>
              <a:gd name="connsiteY190" fmla="*/ 345 h 103964"/>
              <a:gd name="connsiteX191" fmla="*/ 934302 w 2426694"/>
              <a:gd name="connsiteY191" fmla="*/ 345 h 103964"/>
              <a:gd name="connsiteX192" fmla="*/ 934302 w 2426694"/>
              <a:gd name="connsiteY192" fmla="*/ 78146 h 103964"/>
              <a:gd name="connsiteX193" fmla="*/ 927847 w 2426694"/>
              <a:gd name="connsiteY193" fmla="*/ 78146 h 103964"/>
              <a:gd name="connsiteX194" fmla="*/ 927847 w 2426694"/>
              <a:gd name="connsiteY194" fmla="*/ 345 h 103964"/>
              <a:gd name="connsiteX195" fmla="*/ 958852 w 2426694"/>
              <a:gd name="connsiteY195" fmla="*/ 78146 h 103964"/>
              <a:gd name="connsiteX196" fmla="*/ 952398 w 2426694"/>
              <a:gd name="connsiteY196" fmla="*/ 78146 h 103964"/>
              <a:gd name="connsiteX197" fmla="*/ 952398 w 2426694"/>
              <a:gd name="connsiteY197" fmla="*/ 27317 h 103964"/>
              <a:gd name="connsiteX198" fmla="*/ 958852 w 2426694"/>
              <a:gd name="connsiteY198" fmla="*/ 27317 h 103964"/>
              <a:gd name="connsiteX199" fmla="*/ 958852 w 2426694"/>
              <a:gd name="connsiteY199" fmla="*/ 38958 h 103964"/>
              <a:gd name="connsiteX200" fmla="*/ 977640 w 2426694"/>
              <a:gd name="connsiteY200" fmla="*/ 26510 h 103964"/>
              <a:gd name="connsiteX201" fmla="*/ 997810 w 2426694"/>
              <a:gd name="connsiteY201" fmla="*/ 49101 h 103964"/>
              <a:gd name="connsiteX202" fmla="*/ 997810 w 2426694"/>
              <a:gd name="connsiteY202" fmla="*/ 78146 h 103964"/>
              <a:gd name="connsiteX203" fmla="*/ 991356 w 2426694"/>
              <a:gd name="connsiteY203" fmla="*/ 78146 h 103964"/>
              <a:gd name="connsiteX204" fmla="*/ 991356 w 2426694"/>
              <a:gd name="connsiteY204" fmla="*/ 50023 h 103964"/>
              <a:gd name="connsiteX205" fmla="*/ 976141 w 2426694"/>
              <a:gd name="connsiteY205" fmla="*/ 32734 h 103964"/>
              <a:gd name="connsiteX206" fmla="*/ 958967 w 2426694"/>
              <a:gd name="connsiteY206" fmla="*/ 52789 h 103964"/>
              <a:gd name="connsiteX207" fmla="*/ 958967 w 2426694"/>
              <a:gd name="connsiteY207" fmla="*/ 78262 h 103964"/>
              <a:gd name="connsiteX208" fmla="*/ 1010489 w 2426694"/>
              <a:gd name="connsiteY208" fmla="*/ 53020 h 103964"/>
              <a:gd name="connsiteX209" fmla="*/ 1035500 w 2426694"/>
              <a:gd name="connsiteY209" fmla="*/ 26510 h 103964"/>
              <a:gd name="connsiteX210" fmla="*/ 1059590 w 2426694"/>
              <a:gd name="connsiteY210" fmla="*/ 52097 h 103964"/>
              <a:gd name="connsiteX211" fmla="*/ 1059359 w 2426694"/>
              <a:gd name="connsiteY211" fmla="*/ 55210 h 103964"/>
              <a:gd name="connsiteX212" fmla="*/ 1017174 w 2426694"/>
              <a:gd name="connsiteY212" fmla="*/ 55210 h 103964"/>
              <a:gd name="connsiteX213" fmla="*/ 1037460 w 2426694"/>
              <a:gd name="connsiteY213" fmla="*/ 73075 h 103964"/>
              <a:gd name="connsiteX214" fmla="*/ 1056017 w 2426694"/>
              <a:gd name="connsiteY214" fmla="*/ 66851 h 103964"/>
              <a:gd name="connsiteX215" fmla="*/ 1056017 w 2426694"/>
              <a:gd name="connsiteY215" fmla="*/ 73190 h 103964"/>
              <a:gd name="connsiteX216" fmla="*/ 1037460 w 2426694"/>
              <a:gd name="connsiteY216" fmla="*/ 78953 h 103964"/>
              <a:gd name="connsiteX217" fmla="*/ 1010374 w 2426694"/>
              <a:gd name="connsiteY217" fmla="*/ 53020 h 103964"/>
              <a:gd name="connsiteX218" fmla="*/ 1052790 w 2426694"/>
              <a:gd name="connsiteY218" fmla="*/ 49907 h 103964"/>
              <a:gd name="connsiteX219" fmla="*/ 1035500 w 2426694"/>
              <a:gd name="connsiteY219" fmla="*/ 32388 h 103964"/>
              <a:gd name="connsiteX220" fmla="*/ 1017289 w 2426694"/>
              <a:gd name="connsiteY220" fmla="*/ 49907 h 103964"/>
              <a:gd name="connsiteX221" fmla="*/ 1052790 w 2426694"/>
              <a:gd name="connsiteY221" fmla="*/ 49907 h 103964"/>
              <a:gd name="connsiteX222" fmla="*/ 1080106 w 2426694"/>
              <a:gd name="connsiteY222" fmla="*/ 78146 h 103964"/>
              <a:gd name="connsiteX223" fmla="*/ 1073652 w 2426694"/>
              <a:gd name="connsiteY223" fmla="*/ 78146 h 103964"/>
              <a:gd name="connsiteX224" fmla="*/ 1073652 w 2426694"/>
              <a:gd name="connsiteY224" fmla="*/ 27317 h 103964"/>
              <a:gd name="connsiteX225" fmla="*/ 1080106 w 2426694"/>
              <a:gd name="connsiteY225" fmla="*/ 27317 h 103964"/>
              <a:gd name="connsiteX226" fmla="*/ 1080106 w 2426694"/>
              <a:gd name="connsiteY226" fmla="*/ 40341 h 103964"/>
              <a:gd name="connsiteX227" fmla="*/ 1099240 w 2426694"/>
              <a:gd name="connsiteY227" fmla="*/ 26394 h 103964"/>
              <a:gd name="connsiteX228" fmla="*/ 1099240 w 2426694"/>
              <a:gd name="connsiteY228" fmla="*/ 33656 h 103964"/>
              <a:gd name="connsiteX229" fmla="*/ 1080106 w 2426694"/>
              <a:gd name="connsiteY229" fmla="*/ 53596 h 103964"/>
              <a:gd name="connsiteX230" fmla="*/ 1080106 w 2426694"/>
              <a:gd name="connsiteY230" fmla="*/ 78031 h 103964"/>
              <a:gd name="connsiteX231" fmla="*/ 1150185 w 2426694"/>
              <a:gd name="connsiteY231" fmla="*/ 66390 h 103964"/>
              <a:gd name="connsiteX232" fmla="*/ 1129899 w 2426694"/>
              <a:gd name="connsiteY232" fmla="*/ 78953 h 103964"/>
              <a:gd name="connsiteX233" fmla="*/ 1104426 w 2426694"/>
              <a:gd name="connsiteY233" fmla="*/ 52904 h 103964"/>
              <a:gd name="connsiteX234" fmla="*/ 1129899 w 2426694"/>
              <a:gd name="connsiteY234" fmla="*/ 26394 h 103964"/>
              <a:gd name="connsiteX235" fmla="*/ 1150185 w 2426694"/>
              <a:gd name="connsiteY235" fmla="*/ 39073 h 103964"/>
              <a:gd name="connsiteX236" fmla="*/ 1150185 w 2426694"/>
              <a:gd name="connsiteY236" fmla="*/ 27201 h 103964"/>
              <a:gd name="connsiteX237" fmla="*/ 1156639 w 2426694"/>
              <a:gd name="connsiteY237" fmla="*/ 27201 h 103964"/>
              <a:gd name="connsiteX238" fmla="*/ 1156639 w 2426694"/>
              <a:gd name="connsiteY238" fmla="*/ 78031 h 103964"/>
              <a:gd name="connsiteX239" fmla="*/ 1150185 w 2426694"/>
              <a:gd name="connsiteY239" fmla="*/ 78031 h 103964"/>
              <a:gd name="connsiteX240" fmla="*/ 1150185 w 2426694"/>
              <a:gd name="connsiteY240" fmla="*/ 66275 h 103964"/>
              <a:gd name="connsiteX241" fmla="*/ 1111111 w 2426694"/>
              <a:gd name="connsiteY241" fmla="*/ 52789 h 103964"/>
              <a:gd name="connsiteX242" fmla="*/ 1130475 w 2426694"/>
              <a:gd name="connsiteY242" fmla="*/ 72959 h 103964"/>
              <a:gd name="connsiteX243" fmla="*/ 1150069 w 2426694"/>
              <a:gd name="connsiteY243" fmla="*/ 52789 h 103964"/>
              <a:gd name="connsiteX244" fmla="*/ 1130475 w 2426694"/>
              <a:gd name="connsiteY244" fmla="*/ 32504 h 103964"/>
              <a:gd name="connsiteX245" fmla="*/ 1111111 w 2426694"/>
              <a:gd name="connsiteY245" fmla="*/ 52789 h 103964"/>
              <a:gd name="connsiteX246" fmla="*/ 1201245 w 2426694"/>
              <a:gd name="connsiteY246" fmla="*/ 78953 h 103964"/>
              <a:gd name="connsiteX247" fmla="*/ 1180959 w 2426694"/>
              <a:gd name="connsiteY247" fmla="*/ 66275 h 103964"/>
              <a:gd name="connsiteX248" fmla="*/ 1180959 w 2426694"/>
              <a:gd name="connsiteY248" fmla="*/ 78146 h 103964"/>
              <a:gd name="connsiteX249" fmla="*/ 1174505 w 2426694"/>
              <a:gd name="connsiteY249" fmla="*/ 78146 h 103964"/>
              <a:gd name="connsiteX250" fmla="*/ 1174505 w 2426694"/>
              <a:gd name="connsiteY250" fmla="*/ 345 h 103964"/>
              <a:gd name="connsiteX251" fmla="*/ 1180959 w 2426694"/>
              <a:gd name="connsiteY251" fmla="*/ 345 h 103964"/>
              <a:gd name="connsiteX252" fmla="*/ 1180959 w 2426694"/>
              <a:gd name="connsiteY252" fmla="*/ 39188 h 103964"/>
              <a:gd name="connsiteX253" fmla="*/ 1201245 w 2426694"/>
              <a:gd name="connsiteY253" fmla="*/ 26510 h 103964"/>
              <a:gd name="connsiteX254" fmla="*/ 1226718 w 2426694"/>
              <a:gd name="connsiteY254" fmla="*/ 52674 h 103964"/>
              <a:gd name="connsiteX255" fmla="*/ 1201245 w 2426694"/>
              <a:gd name="connsiteY255" fmla="*/ 79069 h 103964"/>
              <a:gd name="connsiteX256" fmla="*/ 1220033 w 2426694"/>
              <a:gd name="connsiteY256" fmla="*/ 52674 h 103964"/>
              <a:gd name="connsiteX257" fmla="*/ 1200669 w 2426694"/>
              <a:gd name="connsiteY257" fmla="*/ 32504 h 103964"/>
              <a:gd name="connsiteX258" fmla="*/ 1181074 w 2426694"/>
              <a:gd name="connsiteY258" fmla="*/ 52674 h 103964"/>
              <a:gd name="connsiteX259" fmla="*/ 1200669 w 2426694"/>
              <a:gd name="connsiteY259" fmla="*/ 72959 h 103964"/>
              <a:gd name="connsiteX260" fmla="*/ 1220033 w 2426694"/>
              <a:gd name="connsiteY260" fmla="*/ 52674 h 103964"/>
              <a:gd name="connsiteX261" fmla="*/ 1240895 w 2426694"/>
              <a:gd name="connsiteY261" fmla="*/ 230 h 103964"/>
              <a:gd name="connsiteX262" fmla="*/ 1247349 w 2426694"/>
              <a:gd name="connsiteY262" fmla="*/ 230 h 103964"/>
              <a:gd name="connsiteX263" fmla="*/ 1247349 w 2426694"/>
              <a:gd name="connsiteY263" fmla="*/ 78031 h 103964"/>
              <a:gd name="connsiteX264" fmla="*/ 1240895 w 2426694"/>
              <a:gd name="connsiteY264" fmla="*/ 78031 h 103964"/>
              <a:gd name="connsiteX265" fmla="*/ 1240895 w 2426694"/>
              <a:gd name="connsiteY265" fmla="*/ 230 h 103964"/>
              <a:gd name="connsiteX266" fmla="*/ 1261642 w 2426694"/>
              <a:gd name="connsiteY266" fmla="*/ 52904 h 103964"/>
              <a:gd name="connsiteX267" fmla="*/ 1286653 w 2426694"/>
              <a:gd name="connsiteY267" fmla="*/ 26394 h 103964"/>
              <a:gd name="connsiteX268" fmla="*/ 1310742 w 2426694"/>
              <a:gd name="connsiteY268" fmla="*/ 51983 h 103964"/>
              <a:gd name="connsiteX269" fmla="*/ 1310512 w 2426694"/>
              <a:gd name="connsiteY269" fmla="*/ 55094 h 103964"/>
              <a:gd name="connsiteX270" fmla="*/ 1268327 w 2426694"/>
              <a:gd name="connsiteY270" fmla="*/ 55094 h 103964"/>
              <a:gd name="connsiteX271" fmla="*/ 1288612 w 2426694"/>
              <a:gd name="connsiteY271" fmla="*/ 72959 h 103964"/>
              <a:gd name="connsiteX272" fmla="*/ 1307169 w 2426694"/>
              <a:gd name="connsiteY272" fmla="*/ 66736 h 103964"/>
              <a:gd name="connsiteX273" fmla="*/ 1307169 w 2426694"/>
              <a:gd name="connsiteY273" fmla="*/ 73075 h 103964"/>
              <a:gd name="connsiteX274" fmla="*/ 1288612 w 2426694"/>
              <a:gd name="connsiteY274" fmla="*/ 78838 h 103964"/>
              <a:gd name="connsiteX275" fmla="*/ 1261526 w 2426694"/>
              <a:gd name="connsiteY275" fmla="*/ 52904 h 103964"/>
              <a:gd name="connsiteX276" fmla="*/ 1303942 w 2426694"/>
              <a:gd name="connsiteY276" fmla="*/ 49793 h 103964"/>
              <a:gd name="connsiteX277" fmla="*/ 1286653 w 2426694"/>
              <a:gd name="connsiteY277" fmla="*/ 32273 h 103964"/>
              <a:gd name="connsiteX278" fmla="*/ 1268442 w 2426694"/>
              <a:gd name="connsiteY278" fmla="*/ 49793 h 103964"/>
              <a:gd name="connsiteX279" fmla="*/ 1303942 w 2426694"/>
              <a:gd name="connsiteY279" fmla="*/ 49793 h 103964"/>
              <a:gd name="connsiteX280" fmla="*/ 1355579 w 2426694"/>
              <a:gd name="connsiteY280" fmla="*/ 66159 h 103964"/>
              <a:gd name="connsiteX281" fmla="*/ 1355579 w 2426694"/>
              <a:gd name="connsiteY281" fmla="*/ 103964 h 103964"/>
              <a:gd name="connsiteX282" fmla="*/ 1349124 w 2426694"/>
              <a:gd name="connsiteY282" fmla="*/ 103964 h 103964"/>
              <a:gd name="connsiteX283" fmla="*/ 1349124 w 2426694"/>
              <a:gd name="connsiteY283" fmla="*/ 27201 h 103964"/>
              <a:gd name="connsiteX284" fmla="*/ 1355579 w 2426694"/>
              <a:gd name="connsiteY284" fmla="*/ 27201 h 103964"/>
              <a:gd name="connsiteX285" fmla="*/ 1355579 w 2426694"/>
              <a:gd name="connsiteY285" fmla="*/ 39073 h 103964"/>
              <a:gd name="connsiteX286" fmla="*/ 1375865 w 2426694"/>
              <a:gd name="connsiteY286" fmla="*/ 26394 h 103964"/>
              <a:gd name="connsiteX287" fmla="*/ 1401337 w 2426694"/>
              <a:gd name="connsiteY287" fmla="*/ 52559 h 103964"/>
              <a:gd name="connsiteX288" fmla="*/ 1375865 w 2426694"/>
              <a:gd name="connsiteY288" fmla="*/ 78953 h 103964"/>
              <a:gd name="connsiteX289" fmla="*/ 1355579 w 2426694"/>
              <a:gd name="connsiteY289" fmla="*/ 66275 h 103964"/>
              <a:gd name="connsiteX290" fmla="*/ 1375173 w 2426694"/>
              <a:gd name="connsiteY290" fmla="*/ 32388 h 103964"/>
              <a:gd name="connsiteX291" fmla="*/ 1355579 w 2426694"/>
              <a:gd name="connsiteY291" fmla="*/ 52559 h 103964"/>
              <a:gd name="connsiteX292" fmla="*/ 1375173 w 2426694"/>
              <a:gd name="connsiteY292" fmla="*/ 72845 h 103964"/>
              <a:gd name="connsiteX293" fmla="*/ 1394537 w 2426694"/>
              <a:gd name="connsiteY293" fmla="*/ 52559 h 103964"/>
              <a:gd name="connsiteX294" fmla="*/ 1375173 w 2426694"/>
              <a:gd name="connsiteY294" fmla="*/ 32388 h 103964"/>
              <a:gd name="connsiteX295" fmla="*/ 1411595 w 2426694"/>
              <a:gd name="connsiteY295" fmla="*/ 52443 h 103964"/>
              <a:gd name="connsiteX296" fmla="*/ 1437990 w 2426694"/>
              <a:gd name="connsiteY296" fmla="*/ 26279 h 103964"/>
              <a:gd name="connsiteX297" fmla="*/ 1464039 w 2426694"/>
              <a:gd name="connsiteY297" fmla="*/ 52443 h 103964"/>
              <a:gd name="connsiteX298" fmla="*/ 1437990 w 2426694"/>
              <a:gd name="connsiteY298" fmla="*/ 78838 h 103964"/>
              <a:gd name="connsiteX299" fmla="*/ 1411595 w 2426694"/>
              <a:gd name="connsiteY299" fmla="*/ 52443 h 103964"/>
              <a:gd name="connsiteX300" fmla="*/ 1437875 w 2426694"/>
              <a:gd name="connsiteY300" fmla="*/ 32388 h 103964"/>
              <a:gd name="connsiteX301" fmla="*/ 1418281 w 2426694"/>
              <a:gd name="connsiteY301" fmla="*/ 52559 h 103964"/>
              <a:gd name="connsiteX302" fmla="*/ 1437875 w 2426694"/>
              <a:gd name="connsiteY302" fmla="*/ 72845 h 103964"/>
              <a:gd name="connsiteX303" fmla="*/ 1457354 w 2426694"/>
              <a:gd name="connsiteY303" fmla="*/ 52559 h 103964"/>
              <a:gd name="connsiteX304" fmla="*/ 1437875 w 2426694"/>
              <a:gd name="connsiteY304" fmla="*/ 32388 h 103964"/>
              <a:gd name="connsiteX305" fmla="*/ 1491240 w 2426694"/>
              <a:gd name="connsiteY305" fmla="*/ 73536 h 103964"/>
              <a:gd name="connsiteX306" fmla="*/ 1503227 w 2426694"/>
              <a:gd name="connsiteY306" fmla="*/ 64892 h 103964"/>
              <a:gd name="connsiteX307" fmla="*/ 1497119 w 2426694"/>
              <a:gd name="connsiteY307" fmla="*/ 57400 h 103964"/>
              <a:gd name="connsiteX308" fmla="*/ 1484094 w 2426694"/>
              <a:gd name="connsiteY308" fmla="*/ 52328 h 103964"/>
              <a:gd name="connsiteX309" fmla="*/ 1474758 w 2426694"/>
              <a:gd name="connsiteY309" fmla="*/ 40226 h 103964"/>
              <a:gd name="connsiteX310" fmla="*/ 1491932 w 2426694"/>
              <a:gd name="connsiteY310" fmla="*/ 26279 h 103964"/>
              <a:gd name="connsiteX311" fmla="*/ 1507377 w 2426694"/>
              <a:gd name="connsiteY311" fmla="*/ 31120 h 103964"/>
              <a:gd name="connsiteX312" fmla="*/ 1507377 w 2426694"/>
              <a:gd name="connsiteY312" fmla="*/ 37920 h 103964"/>
              <a:gd name="connsiteX313" fmla="*/ 1492047 w 2426694"/>
              <a:gd name="connsiteY313" fmla="*/ 31581 h 103964"/>
              <a:gd name="connsiteX314" fmla="*/ 1481213 w 2426694"/>
              <a:gd name="connsiteY314" fmla="*/ 39534 h 103964"/>
              <a:gd name="connsiteX315" fmla="*/ 1487206 w 2426694"/>
              <a:gd name="connsiteY315" fmla="*/ 46796 h 103964"/>
              <a:gd name="connsiteX316" fmla="*/ 1500231 w 2426694"/>
              <a:gd name="connsiteY316" fmla="*/ 51867 h 103964"/>
              <a:gd name="connsiteX317" fmla="*/ 1509567 w 2426694"/>
              <a:gd name="connsiteY317" fmla="*/ 63739 h 103964"/>
              <a:gd name="connsiteX318" fmla="*/ 1491125 w 2426694"/>
              <a:gd name="connsiteY318" fmla="*/ 78838 h 103964"/>
              <a:gd name="connsiteX319" fmla="*/ 1473721 w 2426694"/>
              <a:gd name="connsiteY319" fmla="*/ 73421 h 103964"/>
              <a:gd name="connsiteX320" fmla="*/ 1473721 w 2426694"/>
              <a:gd name="connsiteY320" fmla="*/ 66390 h 103964"/>
              <a:gd name="connsiteX321" fmla="*/ 1491240 w 2426694"/>
              <a:gd name="connsiteY321" fmla="*/ 73536 h 103964"/>
              <a:gd name="connsiteX322" fmla="*/ 1521669 w 2426694"/>
              <a:gd name="connsiteY322" fmla="*/ 11871 h 103964"/>
              <a:gd name="connsiteX323" fmla="*/ 1526049 w 2426694"/>
              <a:gd name="connsiteY323" fmla="*/ 7261 h 103964"/>
              <a:gd name="connsiteX324" fmla="*/ 1529046 w 2426694"/>
              <a:gd name="connsiteY324" fmla="*/ 8183 h 103964"/>
              <a:gd name="connsiteX325" fmla="*/ 1534002 w 2426694"/>
              <a:gd name="connsiteY325" fmla="*/ 11756 h 103964"/>
              <a:gd name="connsiteX326" fmla="*/ 1529046 w 2426694"/>
              <a:gd name="connsiteY326" fmla="*/ 15329 h 103964"/>
              <a:gd name="connsiteX327" fmla="*/ 1526049 w 2426694"/>
              <a:gd name="connsiteY327" fmla="*/ 16367 h 103964"/>
              <a:gd name="connsiteX328" fmla="*/ 1521669 w 2426694"/>
              <a:gd name="connsiteY328" fmla="*/ 11871 h 103964"/>
              <a:gd name="connsiteX329" fmla="*/ 1523283 w 2426694"/>
              <a:gd name="connsiteY329" fmla="*/ 27086 h 103964"/>
              <a:gd name="connsiteX330" fmla="*/ 1529853 w 2426694"/>
              <a:gd name="connsiteY330" fmla="*/ 27086 h 103964"/>
              <a:gd name="connsiteX331" fmla="*/ 1529853 w 2426694"/>
              <a:gd name="connsiteY331" fmla="*/ 77916 h 103964"/>
              <a:gd name="connsiteX332" fmla="*/ 1523283 w 2426694"/>
              <a:gd name="connsiteY332" fmla="*/ 77916 h 103964"/>
              <a:gd name="connsiteX333" fmla="*/ 1523283 w 2426694"/>
              <a:gd name="connsiteY333" fmla="*/ 27086 h 103964"/>
              <a:gd name="connsiteX334" fmla="*/ 1563739 w 2426694"/>
              <a:gd name="connsiteY334" fmla="*/ 78722 h 103964"/>
              <a:gd name="connsiteX335" fmla="*/ 1547142 w 2426694"/>
              <a:gd name="connsiteY335" fmla="*/ 61203 h 103964"/>
              <a:gd name="connsiteX336" fmla="*/ 1547142 w 2426694"/>
              <a:gd name="connsiteY336" fmla="*/ 10488 h 103964"/>
              <a:gd name="connsiteX337" fmla="*/ 1553481 w 2426694"/>
              <a:gd name="connsiteY337" fmla="*/ 10488 h 103964"/>
              <a:gd name="connsiteX338" fmla="*/ 1553481 w 2426694"/>
              <a:gd name="connsiteY338" fmla="*/ 27086 h 103964"/>
              <a:gd name="connsiteX339" fmla="*/ 1575842 w 2426694"/>
              <a:gd name="connsiteY339" fmla="*/ 27086 h 103964"/>
              <a:gd name="connsiteX340" fmla="*/ 1575842 w 2426694"/>
              <a:gd name="connsiteY340" fmla="*/ 33080 h 103964"/>
              <a:gd name="connsiteX341" fmla="*/ 1553481 w 2426694"/>
              <a:gd name="connsiteY341" fmla="*/ 33080 h 103964"/>
              <a:gd name="connsiteX342" fmla="*/ 1553481 w 2426694"/>
              <a:gd name="connsiteY342" fmla="*/ 61664 h 103964"/>
              <a:gd name="connsiteX343" fmla="*/ 1564431 w 2426694"/>
              <a:gd name="connsiteY343" fmla="*/ 72614 h 103964"/>
              <a:gd name="connsiteX344" fmla="*/ 1576649 w 2426694"/>
              <a:gd name="connsiteY344" fmla="*/ 68810 h 103964"/>
              <a:gd name="connsiteX345" fmla="*/ 1576649 w 2426694"/>
              <a:gd name="connsiteY345" fmla="*/ 75035 h 103964"/>
              <a:gd name="connsiteX346" fmla="*/ 1563739 w 2426694"/>
              <a:gd name="connsiteY346" fmla="*/ 78722 h 103964"/>
              <a:gd name="connsiteX347" fmla="*/ 1588059 w 2426694"/>
              <a:gd name="connsiteY347" fmla="*/ 15214 h 103964"/>
              <a:gd name="connsiteX348" fmla="*/ 1583103 w 2426694"/>
              <a:gd name="connsiteY348" fmla="*/ 11641 h 103964"/>
              <a:gd name="connsiteX349" fmla="*/ 1588059 w 2426694"/>
              <a:gd name="connsiteY349" fmla="*/ 8068 h 103964"/>
              <a:gd name="connsiteX350" fmla="*/ 1591056 w 2426694"/>
              <a:gd name="connsiteY350" fmla="*/ 7146 h 103964"/>
              <a:gd name="connsiteX351" fmla="*/ 1595436 w 2426694"/>
              <a:gd name="connsiteY351" fmla="*/ 11756 h 103964"/>
              <a:gd name="connsiteX352" fmla="*/ 1591056 w 2426694"/>
              <a:gd name="connsiteY352" fmla="*/ 16251 h 103964"/>
              <a:gd name="connsiteX353" fmla="*/ 1588059 w 2426694"/>
              <a:gd name="connsiteY353" fmla="*/ 15214 h 103964"/>
              <a:gd name="connsiteX354" fmla="*/ 1587368 w 2426694"/>
              <a:gd name="connsiteY354" fmla="*/ 27086 h 103964"/>
              <a:gd name="connsiteX355" fmla="*/ 1593938 w 2426694"/>
              <a:gd name="connsiteY355" fmla="*/ 27086 h 103964"/>
              <a:gd name="connsiteX356" fmla="*/ 1593938 w 2426694"/>
              <a:gd name="connsiteY356" fmla="*/ 77916 h 103964"/>
              <a:gd name="connsiteX357" fmla="*/ 1587368 w 2426694"/>
              <a:gd name="connsiteY357" fmla="*/ 77916 h 103964"/>
              <a:gd name="connsiteX358" fmla="*/ 1587368 w 2426694"/>
              <a:gd name="connsiteY358" fmla="*/ 27086 h 103964"/>
              <a:gd name="connsiteX359" fmla="*/ 1607999 w 2426694"/>
              <a:gd name="connsiteY359" fmla="*/ 52443 h 103964"/>
              <a:gd name="connsiteX360" fmla="*/ 1634394 w 2426694"/>
              <a:gd name="connsiteY360" fmla="*/ 26279 h 103964"/>
              <a:gd name="connsiteX361" fmla="*/ 1660443 w 2426694"/>
              <a:gd name="connsiteY361" fmla="*/ 52443 h 103964"/>
              <a:gd name="connsiteX362" fmla="*/ 1634394 w 2426694"/>
              <a:gd name="connsiteY362" fmla="*/ 78838 h 103964"/>
              <a:gd name="connsiteX363" fmla="*/ 1607999 w 2426694"/>
              <a:gd name="connsiteY363" fmla="*/ 52443 h 103964"/>
              <a:gd name="connsiteX364" fmla="*/ 1634279 w 2426694"/>
              <a:gd name="connsiteY364" fmla="*/ 32388 h 103964"/>
              <a:gd name="connsiteX365" fmla="*/ 1614685 w 2426694"/>
              <a:gd name="connsiteY365" fmla="*/ 52559 h 103964"/>
              <a:gd name="connsiteX366" fmla="*/ 1634279 w 2426694"/>
              <a:gd name="connsiteY366" fmla="*/ 72845 h 103964"/>
              <a:gd name="connsiteX367" fmla="*/ 1653758 w 2426694"/>
              <a:gd name="connsiteY367" fmla="*/ 52559 h 103964"/>
              <a:gd name="connsiteX368" fmla="*/ 1634279 w 2426694"/>
              <a:gd name="connsiteY368" fmla="*/ 32388 h 103964"/>
              <a:gd name="connsiteX369" fmla="*/ 1681075 w 2426694"/>
              <a:gd name="connsiteY369" fmla="*/ 77916 h 103964"/>
              <a:gd name="connsiteX370" fmla="*/ 1674620 w 2426694"/>
              <a:gd name="connsiteY370" fmla="*/ 77916 h 103964"/>
              <a:gd name="connsiteX371" fmla="*/ 1674620 w 2426694"/>
              <a:gd name="connsiteY371" fmla="*/ 27086 h 103964"/>
              <a:gd name="connsiteX372" fmla="*/ 1681075 w 2426694"/>
              <a:gd name="connsiteY372" fmla="*/ 27086 h 103964"/>
              <a:gd name="connsiteX373" fmla="*/ 1681075 w 2426694"/>
              <a:gd name="connsiteY373" fmla="*/ 38727 h 103964"/>
              <a:gd name="connsiteX374" fmla="*/ 1699862 w 2426694"/>
              <a:gd name="connsiteY374" fmla="*/ 26279 h 103964"/>
              <a:gd name="connsiteX375" fmla="*/ 1720033 w 2426694"/>
              <a:gd name="connsiteY375" fmla="*/ 48870 h 103964"/>
              <a:gd name="connsiteX376" fmla="*/ 1720033 w 2426694"/>
              <a:gd name="connsiteY376" fmla="*/ 77916 h 103964"/>
              <a:gd name="connsiteX377" fmla="*/ 1713578 w 2426694"/>
              <a:gd name="connsiteY377" fmla="*/ 77916 h 103964"/>
              <a:gd name="connsiteX378" fmla="*/ 1713578 w 2426694"/>
              <a:gd name="connsiteY378" fmla="*/ 49793 h 103964"/>
              <a:gd name="connsiteX379" fmla="*/ 1698364 w 2426694"/>
              <a:gd name="connsiteY379" fmla="*/ 32504 h 103964"/>
              <a:gd name="connsiteX380" fmla="*/ 1681190 w 2426694"/>
              <a:gd name="connsiteY380" fmla="*/ 52559 h 103964"/>
              <a:gd name="connsiteX381" fmla="*/ 1681190 w 2426694"/>
              <a:gd name="connsiteY381" fmla="*/ 78031 h 103964"/>
              <a:gd name="connsiteX382" fmla="*/ 1730175 w 2426694"/>
              <a:gd name="connsiteY382" fmla="*/ 93015 h 103964"/>
              <a:gd name="connsiteX383" fmla="*/ 1737322 w 2426694"/>
              <a:gd name="connsiteY383" fmla="*/ 78722 h 103964"/>
              <a:gd name="connsiteX384" fmla="*/ 1733518 w 2426694"/>
              <a:gd name="connsiteY384" fmla="*/ 73882 h 103964"/>
              <a:gd name="connsiteX385" fmla="*/ 1738705 w 2426694"/>
              <a:gd name="connsiteY385" fmla="*/ 69041 h 103964"/>
              <a:gd name="connsiteX386" fmla="*/ 1744007 w 2426694"/>
              <a:gd name="connsiteY386" fmla="*/ 74228 h 103964"/>
              <a:gd name="connsiteX387" fmla="*/ 1742393 w 2426694"/>
              <a:gd name="connsiteY387" fmla="*/ 79299 h 103964"/>
              <a:gd name="connsiteX388" fmla="*/ 1735132 w 2426694"/>
              <a:gd name="connsiteY388" fmla="*/ 93130 h 103964"/>
              <a:gd name="connsiteX389" fmla="*/ 1730291 w 2426694"/>
              <a:gd name="connsiteY389" fmla="*/ 93130 h 103964"/>
              <a:gd name="connsiteX390" fmla="*/ 1796220 w 2426694"/>
              <a:gd name="connsiteY390" fmla="*/ 73536 h 103964"/>
              <a:gd name="connsiteX391" fmla="*/ 1808207 w 2426694"/>
              <a:gd name="connsiteY391" fmla="*/ 64892 h 103964"/>
              <a:gd name="connsiteX392" fmla="*/ 1802098 w 2426694"/>
              <a:gd name="connsiteY392" fmla="*/ 57400 h 103964"/>
              <a:gd name="connsiteX393" fmla="*/ 1789074 w 2426694"/>
              <a:gd name="connsiteY393" fmla="*/ 52328 h 103964"/>
              <a:gd name="connsiteX394" fmla="*/ 1779738 w 2426694"/>
              <a:gd name="connsiteY394" fmla="*/ 40226 h 103964"/>
              <a:gd name="connsiteX395" fmla="*/ 1796911 w 2426694"/>
              <a:gd name="connsiteY395" fmla="*/ 26279 h 103964"/>
              <a:gd name="connsiteX396" fmla="*/ 1812356 w 2426694"/>
              <a:gd name="connsiteY396" fmla="*/ 31120 h 103964"/>
              <a:gd name="connsiteX397" fmla="*/ 1812356 w 2426694"/>
              <a:gd name="connsiteY397" fmla="*/ 37920 h 103964"/>
              <a:gd name="connsiteX398" fmla="*/ 1797027 w 2426694"/>
              <a:gd name="connsiteY398" fmla="*/ 31581 h 103964"/>
              <a:gd name="connsiteX399" fmla="*/ 1786192 w 2426694"/>
              <a:gd name="connsiteY399" fmla="*/ 39534 h 103964"/>
              <a:gd name="connsiteX400" fmla="*/ 1792186 w 2426694"/>
              <a:gd name="connsiteY400" fmla="*/ 46796 h 103964"/>
              <a:gd name="connsiteX401" fmla="*/ 1805210 w 2426694"/>
              <a:gd name="connsiteY401" fmla="*/ 51867 h 103964"/>
              <a:gd name="connsiteX402" fmla="*/ 1814546 w 2426694"/>
              <a:gd name="connsiteY402" fmla="*/ 63739 h 103964"/>
              <a:gd name="connsiteX403" fmla="*/ 1796104 w 2426694"/>
              <a:gd name="connsiteY403" fmla="*/ 78838 h 103964"/>
              <a:gd name="connsiteX404" fmla="*/ 1778700 w 2426694"/>
              <a:gd name="connsiteY404" fmla="*/ 73421 h 103964"/>
              <a:gd name="connsiteX405" fmla="*/ 1778700 w 2426694"/>
              <a:gd name="connsiteY405" fmla="*/ 66390 h 103964"/>
              <a:gd name="connsiteX406" fmla="*/ 1796220 w 2426694"/>
              <a:gd name="connsiteY406" fmla="*/ 73536 h 103964"/>
              <a:gd name="connsiteX407" fmla="*/ 1824343 w 2426694"/>
              <a:gd name="connsiteY407" fmla="*/ 52443 h 103964"/>
              <a:gd name="connsiteX408" fmla="*/ 1850738 w 2426694"/>
              <a:gd name="connsiteY408" fmla="*/ 26279 h 103964"/>
              <a:gd name="connsiteX409" fmla="*/ 1876787 w 2426694"/>
              <a:gd name="connsiteY409" fmla="*/ 52443 h 103964"/>
              <a:gd name="connsiteX410" fmla="*/ 1850738 w 2426694"/>
              <a:gd name="connsiteY410" fmla="*/ 78838 h 103964"/>
              <a:gd name="connsiteX411" fmla="*/ 1824343 w 2426694"/>
              <a:gd name="connsiteY411" fmla="*/ 52443 h 103964"/>
              <a:gd name="connsiteX412" fmla="*/ 1850623 w 2426694"/>
              <a:gd name="connsiteY412" fmla="*/ 32388 h 103964"/>
              <a:gd name="connsiteX413" fmla="*/ 1831028 w 2426694"/>
              <a:gd name="connsiteY413" fmla="*/ 52559 h 103964"/>
              <a:gd name="connsiteX414" fmla="*/ 1850623 w 2426694"/>
              <a:gd name="connsiteY414" fmla="*/ 72845 h 103964"/>
              <a:gd name="connsiteX415" fmla="*/ 1870102 w 2426694"/>
              <a:gd name="connsiteY415" fmla="*/ 52559 h 103964"/>
              <a:gd name="connsiteX416" fmla="*/ 1850623 w 2426694"/>
              <a:gd name="connsiteY416" fmla="*/ 32388 h 103964"/>
              <a:gd name="connsiteX417" fmla="*/ 1911480 w 2426694"/>
              <a:gd name="connsiteY417" fmla="*/ 52789 h 103964"/>
              <a:gd name="connsiteX418" fmla="*/ 1936492 w 2426694"/>
              <a:gd name="connsiteY418" fmla="*/ 26279 h 103964"/>
              <a:gd name="connsiteX419" fmla="*/ 1960581 w 2426694"/>
              <a:gd name="connsiteY419" fmla="*/ 51867 h 103964"/>
              <a:gd name="connsiteX420" fmla="*/ 1960351 w 2426694"/>
              <a:gd name="connsiteY420" fmla="*/ 54979 h 103964"/>
              <a:gd name="connsiteX421" fmla="*/ 1918165 w 2426694"/>
              <a:gd name="connsiteY421" fmla="*/ 54979 h 103964"/>
              <a:gd name="connsiteX422" fmla="*/ 1938451 w 2426694"/>
              <a:gd name="connsiteY422" fmla="*/ 72845 h 103964"/>
              <a:gd name="connsiteX423" fmla="*/ 1957008 w 2426694"/>
              <a:gd name="connsiteY423" fmla="*/ 66620 h 103964"/>
              <a:gd name="connsiteX424" fmla="*/ 1957008 w 2426694"/>
              <a:gd name="connsiteY424" fmla="*/ 72959 h 103964"/>
              <a:gd name="connsiteX425" fmla="*/ 1938451 w 2426694"/>
              <a:gd name="connsiteY425" fmla="*/ 78722 h 103964"/>
              <a:gd name="connsiteX426" fmla="*/ 1911365 w 2426694"/>
              <a:gd name="connsiteY426" fmla="*/ 52789 h 103964"/>
              <a:gd name="connsiteX427" fmla="*/ 1953781 w 2426694"/>
              <a:gd name="connsiteY427" fmla="*/ 49677 h 103964"/>
              <a:gd name="connsiteX428" fmla="*/ 1936492 w 2426694"/>
              <a:gd name="connsiteY428" fmla="*/ 32157 h 103964"/>
              <a:gd name="connsiteX429" fmla="*/ 1918281 w 2426694"/>
              <a:gd name="connsiteY429" fmla="*/ 49677 h 103964"/>
              <a:gd name="connsiteX430" fmla="*/ 1953781 w 2426694"/>
              <a:gd name="connsiteY430" fmla="*/ 49677 h 103964"/>
              <a:gd name="connsiteX431" fmla="*/ 1981098 w 2426694"/>
              <a:gd name="connsiteY431" fmla="*/ 77916 h 103964"/>
              <a:gd name="connsiteX432" fmla="*/ 1974643 w 2426694"/>
              <a:gd name="connsiteY432" fmla="*/ 77916 h 103964"/>
              <a:gd name="connsiteX433" fmla="*/ 1974643 w 2426694"/>
              <a:gd name="connsiteY433" fmla="*/ 27086 h 103964"/>
              <a:gd name="connsiteX434" fmla="*/ 1981098 w 2426694"/>
              <a:gd name="connsiteY434" fmla="*/ 27086 h 103964"/>
              <a:gd name="connsiteX435" fmla="*/ 1981098 w 2426694"/>
              <a:gd name="connsiteY435" fmla="*/ 38497 h 103964"/>
              <a:gd name="connsiteX436" fmla="*/ 1998963 w 2426694"/>
              <a:gd name="connsiteY436" fmla="*/ 26279 h 103964"/>
              <a:gd name="connsiteX437" fmla="*/ 2015330 w 2426694"/>
              <a:gd name="connsiteY437" fmla="*/ 39304 h 103964"/>
              <a:gd name="connsiteX438" fmla="*/ 2034233 w 2426694"/>
              <a:gd name="connsiteY438" fmla="*/ 26279 h 103964"/>
              <a:gd name="connsiteX439" fmla="*/ 2053020 w 2426694"/>
              <a:gd name="connsiteY439" fmla="*/ 48870 h 103964"/>
              <a:gd name="connsiteX440" fmla="*/ 2053020 w 2426694"/>
              <a:gd name="connsiteY440" fmla="*/ 77916 h 103964"/>
              <a:gd name="connsiteX441" fmla="*/ 2046566 w 2426694"/>
              <a:gd name="connsiteY441" fmla="*/ 77916 h 103964"/>
              <a:gd name="connsiteX442" fmla="*/ 2046566 w 2426694"/>
              <a:gd name="connsiteY442" fmla="*/ 49793 h 103964"/>
              <a:gd name="connsiteX443" fmla="*/ 2032965 w 2426694"/>
              <a:gd name="connsiteY443" fmla="*/ 32504 h 103964"/>
              <a:gd name="connsiteX444" fmla="*/ 2017059 w 2426694"/>
              <a:gd name="connsiteY444" fmla="*/ 51521 h 103964"/>
              <a:gd name="connsiteX445" fmla="*/ 2017059 w 2426694"/>
              <a:gd name="connsiteY445" fmla="*/ 78031 h 103964"/>
              <a:gd name="connsiteX446" fmla="*/ 2010604 w 2426694"/>
              <a:gd name="connsiteY446" fmla="*/ 78031 h 103964"/>
              <a:gd name="connsiteX447" fmla="*/ 2010604 w 2426694"/>
              <a:gd name="connsiteY447" fmla="*/ 49907 h 103964"/>
              <a:gd name="connsiteX448" fmla="*/ 1997004 w 2426694"/>
              <a:gd name="connsiteY448" fmla="*/ 32618 h 103964"/>
              <a:gd name="connsiteX449" fmla="*/ 1980982 w 2426694"/>
              <a:gd name="connsiteY449" fmla="*/ 52674 h 103964"/>
              <a:gd name="connsiteX450" fmla="*/ 1980982 w 2426694"/>
              <a:gd name="connsiteY450" fmla="*/ 78146 h 103964"/>
              <a:gd name="connsiteX451" fmla="*/ 2076418 w 2426694"/>
              <a:gd name="connsiteY451" fmla="*/ 66044 h 103964"/>
              <a:gd name="connsiteX452" fmla="*/ 2076418 w 2426694"/>
              <a:gd name="connsiteY452" fmla="*/ 103850 h 103964"/>
              <a:gd name="connsiteX453" fmla="*/ 2069964 w 2426694"/>
              <a:gd name="connsiteY453" fmla="*/ 103850 h 103964"/>
              <a:gd name="connsiteX454" fmla="*/ 2069964 w 2426694"/>
              <a:gd name="connsiteY454" fmla="*/ 27086 h 103964"/>
              <a:gd name="connsiteX455" fmla="*/ 2076418 w 2426694"/>
              <a:gd name="connsiteY455" fmla="*/ 27086 h 103964"/>
              <a:gd name="connsiteX456" fmla="*/ 2076418 w 2426694"/>
              <a:gd name="connsiteY456" fmla="*/ 38958 h 103964"/>
              <a:gd name="connsiteX457" fmla="*/ 2096704 w 2426694"/>
              <a:gd name="connsiteY457" fmla="*/ 26279 h 103964"/>
              <a:gd name="connsiteX458" fmla="*/ 2122177 w 2426694"/>
              <a:gd name="connsiteY458" fmla="*/ 52443 h 103964"/>
              <a:gd name="connsiteX459" fmla="*/ 2096704 w 2426694"/>
              <a:gd name="connsiteY459" fmla="*/ 78838 h 103964"/>
              <a:gd name="connsiteX460" fmla="*/ 2076418 w 2426694"/>
              <a:gd name="connsiteY460" fmla="*/ 66159 h 103964"/>
              <a:gd name="connsiteX461" fmla="*/ 2096012 w 2426694"/>
              <a:gd name="connsiteY461" fmla="*/ 32273 h 103964"/>
              <a:gd name="connsiteX462" fmla="*/ 2076418 w 2426694"/>
              <a:gd name="connsiteY462" fmla="*/ 52443 h 103964"/>
              <a:gd name="connsiteX463" fmla="*/ 2096012 w 2426694"/>
              <a:gd name="connsiteY463" fmla="*/ 72729 h 103964"/>
              <a:gd name="connsiteX464" fmla="*/ 2115376 w 2426694"/>
              <a:gd name="connsiteY464" fmla="*/ 52443 h 103964"/>
              <a:gd name="connsiteX465" fmla="*/ 2096012 w 2426694"/>
              <a:gd name="connsiteY465" fmla="*/ 32273 h 103964"/>
              <a:gd name="connsiteX466" fmla="*/ 2142693 w 2426694"/>
              <a:gd name="connsiteY466" fmla="*/ 77801 h 103964"/>
              <a:gd name="connsiteX467" fmla="*/ 2136238 w 2426694"/>
              <a:gd name="connsiteY467" fmla="*/ 77801 h 103964"/>
              <a:gd name="connsiteX468" fmla="*/ 2136238 w 2426694"/>
              <a:gd name="connsiteY468" fmla="*/ 0 h 103964"/>
              <a:gd name="connsiteX469" fmla="*/ 2142693 w 2426694"/>
              <a:gd name="connsiteY469" fmla="*/ 0 h 103964"/>
              <a:gd name="connsiteX470" fmla="*/ 2142693 w 2426694"/>
              <a:gd name="connsiteY470" fmla="*/ 38612 h 103964"/>
              <a:gd name="connsiteX471" fmla="*/ 2161480 w 2426694"/>
              <a:gd name="connsiteY471" fmla="*/ 26164 h 103964"/>
              <a:gd name="connsiteX472" fmla="*/ 2181651 w 2426694"/>
              <a:gd name="connsiteY472" fmla="*/ 48755 h 103964"/>
              <a:gd name="connsiteX473" fmla="*/ 2181651 w 2426694"/>
              <a:gd name="connsiteY473" fmla="*/ 77801 h 103964"/>
              <a:gd name="connsiteX474" fmla="*/ 2175196 w 2426694"/>
              <a:gd name="connsiteY474" fmla="*/ 77801 h 103964"/>
              <a:gd name="connsiteX475" fmla="*/ 2175196 w 2426694"/>
              <a:gd name="connsiteY475" fmla="*/ 49677 h 103964"/>
              <a:gd name="connsiteX476" fmla="*/ 2159982 w 2426694"/>
              <a:gd name="connsiteY476" fmla="*/ 32388 h 103964"/>
              <a:gd name="connsiteX477" fmla="*/ 2142808 w 2426694"/>
              <a:gd name="connsiteY477" fmla="*/ 52443 h 103964"/>
              <a:gd name="connsiteX478" fmla="*/ 2142808 w 2426694"/>
              <a:gd name="connsiteY478" fmla="*/ 77916 h 103964"/>
              <a:gd name="connsiteX479" fmla="*/ 2239973 w 2426694"/>
              <a:gd name="connsiteY479" fmla="*/ 66044 h 103964"/>
              <a:gd name="connsiteX480" fmla="*/ 2219687 w 2426694"/>
              <a:gd name="connsiteY480" fmla="*/ 78608 h 103964"/>
              <a:gd name="connsiteX481" fmla="*/ 2194214 w 2426694"/>
              <a:gd name="connsiteY481" fmla="*/ 52559 h 103964"/>
              <a:gd name="connsiteX482" fmla="*/ 2219687 w 2426694"/>
              <a:gd name="connsiteY482" fmla="*/ 26049 h 103964"/>
              <a:gd name="connsiteX483" fmla="*/ 2239973 w 2426694"/>
              <a:gd name="connsiteY483" fmla="*/ 38727 h 103964"/>
              <a:gd name="connsiteX484" fmla="*/ 2239973 w 2426694"/>
              <a:gd name="connsiteY484" fmla="*/ 26855 h 103964"/>
              <a:gd name="connsiteX485" fmla="*/ 2246427 w 2426694"/>
              <a:gd name="connsiteY485" fmla="*/ 26855 h 103964"/>
              <a:gd name="connsiteX486" fmla="*/ 2246427 w 2426694"/>
              <a:gd name="connsiteY486" fmla="*/ 77685 h 103964"/>
              <a:gd name="connsiteX487" fmla="*/ 2239973 w 2426694"/>
              <a:gd name="connsiteY487" fmla="*/ 77685 h 103964"/>
              <a:gd name="connsiteX488" fmla="*/ 2239973 w 2426694"/>
              <a:gd name="connsiteY488" fmla="*/ 65929 h 103964"/>
              <a:gd name="connsiteX489" fmla="*/ 2200899 w 2426694"/>
              <a:gd name="connsiteY489" fmla="*/ 52443 h 103964"/>
              <a:gd name="connsiteX490" fmla="*/ 2220263 w 2426694"/>
              <a:gd name="connsiteY490" fmla="*/ 72614 h 103964"/>
              <a:gd name="connsiteX491" fmla="*/ 2239857 w 2426694"/>
              <a:gd name="connsiteY491" fmla="*/ 52443 h 103964"/>
              <a:gd name="connsiteX492" fmla="*/ 2220263 w 2426694"/>
              <a:gd name="connsiteY492" fmla="*/ 32157 h 103964"/>
              <a:gd name="connsiteX493" fmla="*/ 2200899 w 2426694"/>
              <a:gd name="connsiteY493" fmla="*/ 52443 h 103964"/>
              <a:gd name="connsiteX494" fmla="*/ 2277893 w 2426694"/>
              <a:gd name="connsiteY494" fmla="*/ 73306 h 103964"/>
              <a:gd name="connsiteX495" fmla="*/ 2289880 w 2426694"/>
              <a:gd name="connsiteY495" fmla="*/ 64661 h 103964"/>
              <a:gd name="connsiteX496" fmla="*/ 2283772 w 2426694"/>
              <a:gd name="connsiteY496" fmla="*/ 57169 h 103964"/>
              <a:gd name="connsiteX497" fmla="*/ 2270747 w 2426694"/>
              <a:gd name="connsiteY497" fmla="*/ 52097 h 103964"/>
              <a:gd name="connsiteX498" fmla="*/ 2261411 w 2426694"/>
              <a:gd name="connsiteY498" fmla="*/ 39995 h 103964"/>
              <a:gd name="connsiteX499" fmla="*/ 2278585 w 2426694"/>
              <a:gd name="connsiteY499" fmla="*/ 26049 h 103964"/>
              <a:gd name="connsiteX500" fmla="*/ 2294030 w 2426694"/>
              <a:gd name="connsiteY500" fmla="*/ 30890 h 103964"/>
              <a:gd name="connsiteX501" fmla="*/ 2294030 w 2426694"/>
              <a:gd name="connsiteY501" fmla="*/ 37690 h 103964"/>
              <a:gd name="connsiteX502" fmla="*/ 2278700 w 2426694"/>
              <a:gd name="connsiteY502" fmla="*/ 31351 h 103964"/>
              <a:gd name="connsiteX503" fmla="*/ 2267866 w 2426694"/>
              <a:gd name="connsiteY503" fmla="*/ 39304 h 103964"/>
              <a:gd name="connsiteX504" fmla="*/ 2273859 w 2426694"/>
              <a:gd name="connsiteY504" fmla="*/ 46565 h 103964"/>
              <a:gd name="connsiteX505" fmla="*/ 2286884 w 2426694"/>
              <a:gd name="connsiteY505" fmla="*/ 51636 h 103964"/>
              <a:gd name="connsiteX506" fmla="*/ 2296220 w 2426694"/>
              <a:gd name="connsiteY506" fmla="*/ 63509 h 103964"/>
              <a:gd name="connsiteX507" fmla="*/ 2277778 w 2426694"/>
              <a:gd name="connsiteY507" fmla="*/ 78608 h 103964"/>
              <a:gd name="connsiteX508" fmla="*/ 2260374 w 2426694"/>
              <a:gd name="connsiteY508" fmla="*/ 73190 h 103964"/>
              <a:gd name="connsiteX509" fmla="*/ 2260374 w 2426694"/>
              <a:gd name="connsiteY509" fmla="*/ 66159 h 103964"/>
              <a:gd name="connsiteX510" fmla="*/ 2277893 w 2426694"/>
              <a:gd name="connsiteY510" fmla="*/ 73306 h 103964"/>
              <a:gd name="connsiteX511" fmla="*/ 2308322 w 2426694"/>
              <a:gd name="connsiteY511" fmla="*/ 11641 h 103964"/>
              <a:gd name="connsiteX512" fmla="*/ 2312702 w 2426694"/>
              <a:gd name="connsiteY512" fmla="*/ 7031 h 103964"/>
              <a:gd name="connsiteX513" fmla="*/ 2315699 w 2426694"/>
              <a:gd name="connsiteY513" fmla="*/ 7953 h 103964"/>
              <a:gd name="connsiteX514" fmla="*/ 2320655 w 2426694"/>
              <a:gd name="connsiteY514" fmla="*/ 11526 h 103964"/>
              <a:gd name="connsiteX515" fmla="*/ 2315699 w 2426694"/>
              <a:gd name="connsiteY515" fmla="*/ 15099 h 103964"/>
              <a:gd name="connsiteX516" fmla="*/ 2312702 w 2426694"/>
              <a:gd name="connsiteY516" fmla="*/ 16136 h 103964"/>
              <a:gd name="connsiteX517" fmla="*/ 2308322 w 2426694"/>
              <a:gd name="connsiteY517" fmla="*/ 11641 h 103964"/>
              <a:gd name="connsiteX518" fmla="*/ 2309936 w 2426694"/>
              <a:gd name="connsiteY518" fmla="*/ 26855 h 103964"/>
              <a:gd name="connsiteX519" fmla="*/ 2316506 w 2426694"/>
              <a:gd name="connsiteY519" fmla="*/ 26855 h 103964"/>
              <a:gd name="connsiteX520" fmla="*/ 2316506 w 2426694"/>
              <a:gd name="connsiteY520" fmla="*/ 77685 h 103964"/>
              <a:gd name="connsiteX521" fmla="*/ 2309936 w 2426694"/>
              <a:gd name="connsiteY521" fmla="*/ 77685 h 103964"/>
              <a:gd name="connsiteX522" fmla="*/ 2309936 w 2426694"/>
              <a:gd name="connsiteY522" fmla="*/ 26855 h 103964"/>
              <a:gd name="connsiteX523" fmla="*/ 2370678 w 2426694"/>
              <a:gd name="connsiteY523" fmla="*/ 77685 h 103964"/>
              <a:gd name="connsiteX524" fmla="*/ 2327456 w 2426694"/>
              <a:gd name="connsiteY524" fmla="*/ 77685 h 103964"/>
              <a:gd name="connsiteX525" fmla="*/ 2359383 w 2426694"/>
              <a:gd name="connsiteY525" fmla="*/ 32849 h 103964"/>
              <a:gd name="connsiteX526" fmla="*/ 2329530 w 2426694"/>
              <a:gd name="connsiteY526" fmla="*/ 32849 h 103964"/>
              <a:gd name="connsiteX527" fmla="*/ 2329530 w 2426694"/>
              <a:gd name="connsiteY527" fmla="*/ 26855 h 103964"/>
              <a:gd name="connsiteX528" fmla="*/ 2369987 w 2426694"/>
              <a:gd name="connsiteY528" fmla="*/ 26855 h 103964"/>
              <a:gd name="connsiteX529" fmla="*/ 2338520 w 2426694"/>
              <a:gd name="connsiteY529" fmla="*/ 71807 h 103964"/>
              <a:gd name="connsiteX530" fmla="*/ 2370563 w 2426694"/>
              <a:gd name="connsiteY530" fmla="*/ 71807 h 103964"/>
              <a:gd name="connsiteX531" fmla="*/ 2370563 w 2426694"/>
              <a:gd name="connsiteY531" fmla="*/ 77685 h 103964"/>
              <a:gd name="connsiteX532" fmla="*/ 2377594 w 2426694"/>
              <a:gd name="connsiteY532" fmla="*/ 52559 h 103964"/>
              <a:gd name="connsiteX533" fmla="*/ 2402605 w 2426694"/>
              <a:gd name="connsiteY533" fmla="*/ 26049 h 103964"/>
              <a:gd name="connsiteX534" fmla="*/ 2426695 w 2426694"/>
              <a:gd name="connsiteY534" fmla="*/ 51636 h 103964"/>
              <a:gd name="connsiteX535" fmla="*/ 2426464 w 2426694"/>
              <a:gd name="connsiteY535" fmla="*/ 54749 h 103964"/>
              <a:gd name="connsiteX536" fmla="*/ 2384279 w 2426694"/>
              <a:gd name="connsiteY536" fmla="*/ 54749 h 103964"/>
              <a:gd name="connsiteX537" fmla="*/ 2404565 w 2426694"/>
              <a:gd name="connsiteY537" fmla="*/ 72614 h 103964"/>
              <a:gd name="connsiteX538" fmla="*/ 2423122 w 2426694"/>
              <a:gd name="connsiteY538" fmla="*/ 66390 h 103964"/>
              <a:gd name="connsiteX539" fmla="*/ 2423122 w 2426694"/>
              <a:gd name="connsiteY539" fmla="*/ 72729 h 103964"/>
              <a:gd name="connsiteX540" fmla="*/ 2404565 w 2426694"/>
              <a:gd name="connsiteY540" fmla="*/ 78492 h 103964"/>
              <a:gd name="connsiteX541" fmla="*/ 2377479 w 2426694"/>
              <a:gd name="connsiteY541" fmla="*/ 52559 h 103964"/>
              <a:gd name="connsiteX542" fmla="*/ 2419894 w 2426694"/>
              <a:gd name="connsiteY542" fmla="*/ 49447 h 103964"/>
              <a:gd name="connsiteX543" fmla="*/ 2402605 w 2426694"/>
              <a:gd name="connsiteY543" fmla="*/ 31927 h 103964"/>
              <a:gd name="connsiteX544" fmla="*/ 2384394 w 2426694"/>
              <a:gd name="connsiteY544" fmla="*/ 49447 h 103964"/>
              <a:gd name="connsiteX545" fmla="*/ 2419894 w 2426694"/>
              <a:gd name="connsiteY545" fmla="*/ 49447 h 10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</a:cxnLst>
            <a:rect l="l" t="t" r="r" b="b"/>
            <a:pathLst>
              <a:path w="2426694" h="103964">
                <a:moveTo>
                  <a:pt x="0" y="461"/>
                </a:moveTo>
                <a:lnTo>
                  <a:pt x="6455" y="461"/>
                </a:lnTo>
                <a:lnTo>
                  <a:pt x="6455" y="78262"/>
                </a:lnTo>
                <a:lnTo>
                  <a:pt x="0" y="78262"/>
                </a:lnTo>
                <a:lnTo>
                  <a:pt x="0" y="461"/>
                </a:lnTo>
                <a:close/>
                <a:moveTo>
                  <a:pt x="20747" y="53135"/>
                </a:moveTo>
                <a:cubicBezTo>
                  <a:pt x="20747" y="38036"/>
                  <a:pt x="30314" y="26625"/>
                  <a:pt x="45758" y="26625"/>
                </a:cubicBezTo>
                <a:cubicBezTo>
                  <a:pt x="61203" y="26625"/>
                  <a:pt x="69848" y="37575"/>
                  <a:pt x="69848" y="52213"/>
                </a:cubicBezTo>
                <a:cubicBezTo>
                  <a:pt x="69848" y="53250"/>
                  <a:pt x="69848" y="54287"/>
                  <a:pt x="69617" y="55325"/>
                </a:cubicBezTo>
                <a:lnTo>
                  <a:pt x="27432" y="55325"/>
                </a:lnTo>
                <a:cubicBezTo>
                  <a:pt x="28469" y="65813"/>
                  <a:pt x="36307" y="73190"/>
                  <a:pt x="47718" y="73190"/>
                </a:cubicBezTo>
                <a:cubicBezTo>
                  <a:pt x="54518" y="73190"/>
                  <a:pt x="60858" y="71116"/>
                  <a:pt x="66275" y="66966"/>
                </a:cubicBezTo>
                <a:lnTo>
                  <a:pt x="66275" y="73306"/>
                </a:lnTo>
                <a:cubicBezTo>
                  <a:pt x="60858" y="77225"/>
                  <a:pt x="54403" y="79069"/>
                  <a:pt x="47718" y="79069"/>
                </a:cubicBezTo>
                <a:cubicBezTo>
                  <a:pt x="31697" y="79069"/>
                  <a:pt x="20632" y="68465"/>
                  <a:pt x="20632" y="53135"/>
                </a:cubicBezTo>
                <a:close/>
                <a:moveTo>
                  <a:pt x="63048" y="50023"/>
                </a:moveTo>
                <a:cubicBezTo>
                  <a:pt x="62471" y="40110"/>
                  <a:pt x="56132" y="32504"/>
                  <a:pt x="45758" y="32504"/>
                </a:cubicBezTo>
                <a:cubicBezTo>
                  <a:pt x="35385" y="32504"/>
                  <a:pt x="28585" y="40110"/>
                  <a:pt x="27547" y="50023"/>
                </a:cubicBezTo>
                <a:lnTo>
                  <a:pt x="63048" y="50023"/>
                </a:lnTo>
                <a:close/>
                <a:moveTo>
                  <a:pt x="125749" y="66505"/>
                </a:moveTo>
                <a:cubicBezTo>
                  <a:pt x="122061" y="74228"/>
                  <a:pt x="114799" y="79069"/>
                  <a:pt x="105463" y="79069"/>
                </a:cubicBezTo>
                <a:cubicBezTo>
                  <a:pt x="90595" y="79069"/>
                  <a:pt x="79991" y="68119"/>
                  <a:pt x="79991" y="53020"/>
                </a:cubicBezTo>
                <a:cubicBezTo>
                  <a:pt x="79991" y="37920"/>
                  <a:pt x="90595" y="26510"/>
                  <a:pt x="105463" y="26510"/>
                </a:cubicBezTo>
                <a:cubicBezTo>
                  <a:pt x="114799" y="26510"/>
                  <a:pt x="122061" y="31466"/>
                  <a:pt x="125749" y="39188"/>
                </a:cubicBezTo>
                <a:lnTo>
                  <a:pt x="125749" y="27317"/>
                </a:lnTo>
                <a:lnTo>
                  <a:pt x="132204" y="27317"/>
                </a:lnTo>
                <a:lnTo>
                  <a:pt x="132204" y="78146"/>
                </a:lnTo>
                <a:lnTo>
                  <a:pt x="125749" y="78146"/>
                </a:lnTo>
                <a:lnTo>
                  <a:pt x="125749" y="66390"/>
                </a:lnTo>
                <a:close/>
                <a:moveTo>
                  <a:pt x="86676" y="52904"/>
                </a:moveTo>
                <a:cubicBezTo>
                  <a:pt x="86676" y="64546"/>
                  <a:pt x="94629" y="73075"/>
                  <a:pt x="106040" y="73075"/>
                </a:cubicBezTo>
                <a:cubicBezTo>
                  <a:pt x="117450" y="73075"/>
                  <a:pt x="125634" y="64546"/>
                  <a:pt x="125634" y="52904"/>
                </a:cubicBezTo>
                <a:cubicBezTo>
                  <a:pt x="125634" y="41263"/>
                  <a:pt x="117450" y="32618"/>
                  <a:pt x="106040" y="32618"/>
                </a:cubicBezTo>
                <a:cubicBezTo>
                  <a:pt x="94629" y="32618"/>
                  <a:pt x="86676" y="41148"/>
                  <a:pt x="86676" y="52904"/>
                </a:cubicBezTo>
                <a:close/>
                <a:moveTo>
                  <a:pt x="167935" y="79760"/>
                </a:moveTo>
                <a:lnTo>
                  <a:pt x="142462" y="27317"/>
                </a:lnTo>
                <a:lnTo>
                  <a:pt x="149954" y="27317"/>
                </a:lnTo>
                <a:lnTo>
                  <a:pt x="168280" y="66159"/>
                </a:lnTo>
                <a:lnTo>
                  <a:pt x="186492" y="27317"/>
                </a:lnTo>
                <a:lnTo>
                  <a:pt x="193407" y="27317"/>
                </a:lnTo>
                <a:lnTo>
                  <a:pt x="167935" y="79760"/>
                </a:lnTo>
                <a:close/>
                <a:moveTo>
                  <a:pt x="199746" y="53135"/>
                </a:moveTo>
                <a:cubicBezTo>
                  <a:pt x="199746" y="38036"/>
                  <a:pt x="209313" y="26625"/>
                  <a:pt x="224758" y="26625"/>
                </a:cubicBezTo>
                <a:cubicBezTo>
                  <a:pt x="240203" y="26625"/>
                  <a:pt x="248847" y="37575"/>
                  <a:pt x="248847" y="52213"/>
                </a:cubicBezTo>
                <a:cubicBezTo>
                  <a:pt x="248847" y="53250"/>
                  <a:pt x="248847" y="54287"/>
                  <a:pt x="248617" y="55325"/>
                </a:cubicBezTo>
                <a:lnTo>
                  <a:pt x="206432" y="55325"/>
                </a:lnTo>
                <a:cubicBezTo>
                  <a:pt x="207469" y="65813"/>
                  <a:pt x="215307" y="73190"/>
                  <a:pt x="226717" y="73190"/>
                </a:cubicBezTo>
                <a:cubicBezTo>
                  <a:pt x="233518" y="73190"/>
                  <a:pt x="239857" y="71116"/>
                  <a:pt x="245274" y="66966"/>
                </a:cubicBezTo>
                <a:lnTo>
                  <a:pt x="245274" y="73306"/>
                </a:lnTo>
                <a:cubicBezTo>
                  <a:pt x="239857" y="77225"/>
                  <a:pt x="233403" y="79069"/>
                  <a:pt x="226717" y="79069"/>
                </a:cubicBezTo>
                <a:cubicBezTo>
                  <a:pt x="210696" y="79069"/>
                  <a:pt x="199631" y="68465"/>
                  <a:pt x="199631" y="53135"/>
                </a:cubicBezTo>
                <a:close/>
                <a:moveTo>
                  <a:pt x="242047" y="50023"/>
                </a:moveTo>
                <a:cubicBezTo>
                  <a:pt x="241471" y="40110"/>
                  <a:pt x="235131" y="32504"/>
                  <a:pt x="224758" y="32504"/>
                </a:cubicBezTo>
                <a:cubicBezTo>
                  <a:pt x="214385" y="32504"/>
                  <a:pt x="207584" y="40110"/>
                  <a:pt x="206547" y="50023"/>
                </a:cubicBezTo>
                <a:lnTo>
                  <a:pt x="242047" y="50023"/>
                </a:lnTo>
                <a:close/>
                <a:moveTo>
                  <a:pt x="276395" y="73766"/>
                </a:moveTo>
                <a:cubicBezTo>
                  <a:pt x="283195" y="73766"/>
                  <a:pt x="288382" y="70769"/>
                  <a:pt x="288382" y="65122"/>
                </a:cubicBezTo>
                <a:cubicBezTo>
                  <a:pt x="288382" y="61895"/>
                  <a:pt x="286653" y="59359"/>
                  <a:pt x="282273" y="57630"/>
                </a:cubicBezTo>
                <a:lnTo>
                  <a:pt x="269249" y="52559"/>
                </a:lnTo>
                <a:cubicBezTo>
                  <a:pt x="263140" y="50023"/>
                  <a:pt x="259912" y="46565"/>
                  <a:pt x="259912" y="40457"/>
                </a:cubicBezTo>
                <a:cubicBezTo>
                  <a:pt x="259912" y="31812"/>
                  <a:pt x="267059" y="26510"/>
                  <a:pt x="277086" y="26510"/>
                </a:cubicBezTo>
                <a:cubicBezTo>
                  <a:pt x="282965" y="26510"/>
                  <a:pt x="288612" y="28124"/>
                  <a:pt x="292531" y="31351"/>
                </a:cubicBezTo>
                <a:lnTo>
                  <a:pt x="292531" y="38151"/>
                </a:lnTo>
                <a:cubicBezTo>
                  <a:pt x="288036" y="34117"/>
                  <a:pt x="282503" y="31812"/>
                  <a:pt x="277202" y="31812"/>
                </a:cubicBezTo>
                <a:cubicBezTo>
                  <a:pt x="270977" y="31812"/>
                  <a:pt x="266367" y="34694"/>
                  <a:pt x="266367" y="39765"/>
                </a:cubicBezTo>
                <a:cubicBezTo>
                  <a:pt x="266367" y="43223"/>
                  <a:pt x="267981" y="45413"/>
                  <a:pt x="272361" y="47026"/>
                </a:cubicBezTo>
                <a:lnTo>
                  <a:pt x="285385" y="52097"/>
                </a:lnTo>
                <a:cubicBezTo>
                  <a:pt x="291840" y="54749"/>
                  <a:pt x="294721" y="58667"/>
                  <a:pt x="294721" y="63969"/>
                </a:cubicBezTo>
                <a:cubicBezTo>
                  <a:pt x="294721" y="73421"/>
                  <a:pt x="286883" y="79069"/>
                  <a:pt x="276279" y="79069"/>
                </a:cubicBezTo>
                <a:cubicBezTo>
                  <a:pt x="269479" y="79069"/>
                  <a:pt x="263370" y="77339"/>
                  <a:pt x="258875" y="73651"/>
                </a:cubicBezTo>
                <a:lnTo>
                  <a:pt x="258875" y="66620"/>
                </a:lnTo>
                <a:cubicBezTo>
                  <a:pt x="264177" y="71576"/>
                  <a:pt x="270286" y="73766"/>
                  <a:pt x="276395" y="73766"/>
                </a:cubicBezTo>
                <a:close/>
                <a:moveTo>
                  <a:pt x="348663" y="79069"/>
                </a:moveTo>
                <a:cubicBezTo>
                  <a:pt x="338405" y="79069"/>
                  <a:pt x="332066" y="74343"/>
                  <a:pt x="332066" y="61549"/>
                </a:cubicBezTo>
                <a:lnTo>
                  <a:pt x="332066" y="10835"/>
                </a:lnTo>
                <a:lnTo>
                  <a:pt x="338405" y="10835"/>
                </a:lnTo>
                <a:lnTo>
                  <a:pt x="338405" y="27432"/>
                </a:lnTo>
                <a:lnTo>
                  <a:pt x="360765" y="27432"/>
                </a:lnTo>
                <a:lnTo>
                  <a:pt x="360765" y="33425"/>
                </a:lnTo>
                <a:lnTo>
                  <a:pt x="338405" y="33425"/>
                </a:lnTo>
                <a:lnTo>
                  <a:pt x="338405" y="62010"/>
                </a:lnTo>
                <a:cubicBezTo>
                  <a:pt x="338405" y="69848"/>
                  <a:pt x="343015" y="72959"/>
                  <a:pt x="349355" y="72959"/>
                </a:cubicBezTo>
                <a:cubicBezTo>
                  <a:pt x="353273" y="72959"/>
                  <a:pt x="357884" y="71807"/>
                  <a:pt x="361572" y="69156"/>
                </a:cubicBezTo>
                <a:lnTo>
                  <a:pt x="361572" y="75380"/>
                </a:lnTo>
                <a:cubicBezTo>
                  <a:pt x="357884" y="78031"/>
                  <a:pt x="352812" y="79069"/>
                  <a:pt x="348663" y="79069"/>
                </a:cubicBezTo>
                <a:close/>
                <a:moveTo>
                  <a:pt x="378631" y="78262"/>
                </a:moveTo>
                <a:lnTo>
                  <a:pt x="372176" y="78262"/>
                </a:lnTo>
                <a:lnTo>
                  <a:pt x="372176" y="461"/>
                </a:lnTo>
                <a:lnTo>
                  <a:pt x="378631" y="461"/>
                </a:lnTo>
                <a:lnTo>
                  <a:pt x="378631" y="39073"/>
                </a:lnTo>
                <a:cubicBezTo>
                  <a:pt x="382089" y="31581"/>
                  <a:pt x="388889" y="26625"/>
                  <a:pt x="397418" y="26625"/>
                </a:cubicBezTo>
                <a:cubicBezTo>
                  <a:pt x="410904" y="26625"/>
                  <a:pt x="417589" y="36077"/>
                  <a:pt x="417589" y="49216"/>
                </a:cubicBezTo>
                <a:lnTo>
                  <a:pt x="417589" y="78262"/>
                </a:lnTo>
                <a:lnTo>
                  <a:pt x="411134" y="78262"/>
                </a:lnTo>
                <a:lnTo>
                  <a:pt x="411134" y="50138"/>
                </a:lnTo>
                <a:cubicBezTo>
                  <a:pt x="411134" y="38612"/>
                  <a:pt x="405832" y="32849"/>
                  <a:pt x="395920" y="32849"/>
                </a:cubicBezTo>
                <a:cubicBezTo>
                  <a:pt x="386007" y="32849"/>
                  <a:pt x="378746" y="41609"/>
                  <a:pt x="378746" y="52904"/>
                </a:cubicBezTo>
                <a:lnTo>
                  <a:pt x="378746" y="78377"/>
                </a:lnTo>
                <a:close/>
                <a:moveTo>
                  <a:pt x="430267" y="53135"/>
                </a:moveTo>
                <a:cubicBezTo>
                  <a:pt x="430267" y="38036"/>
                  <a:pt x="439834" y="26625"/>
                  <a:pt x="455279" y="26625"/>
                </a:cubicBezTo>
                <a:cubicBezTo>
                  <a:pt x="470724" y="26625"/>
                  <a:pt x="479368" y="37575"/>
                  <a:pt x="479368" y="52213"/>
                </a:cubicBezTo>
                <a:cubicBezTo>
                  <a:pt x="479368" y="53250"/>
                  <a:pt x="479368" y="54287"/>
                  <a:pt x="479138" y="55325"/>
                </a:cubicBezTo>
                <a:lnTo>
                  <a:pt x="436953" y="55325"/>
                </a:lnTo>
                <a:cubicBezTo>
                  <a:pt x="437990" y="65813"/>
                  <a:pt x="445828" y="73190"/>
                  <a:pt x="457238" y="73190"/>
                </a:cubicBezTo>
                <a:cubicBezTo>
                  <a:pt x="464039" y="73190"/>
                  <a:pt x="470378" y="71116"/>
                  <a:pt x="475795" y="66966"/>
                </a:cubicBezTo>
                <a:lnTo>
                  <a:pt x="475795" y="73306"/>
                </a:lnTo>
                <a:cubicBezTo>
                  <a:pt x="470378" y="77225"/>
                  <a:pt x="463924" y="79069"/>
                  <a:pt x="457238" y="79069"/>
                </a:cubicBezTo>
                <a:cubicBezTo>
                  <a:pt x="441217" y="79069"/>
                  <a:pt x="430152" y="68465"/>
                  <a:pt x="430152" y="53135"/>
                </a:cubicBezTo>
                <a:close/>
                <a:moveTo>
                  <a:pt x="472568" y="50023"/>
                </a:moveTo>
                <a:cubicBezTo>
                  <a:pt x="471992" y="40110"/>
                  <a:pt x="465652" y="32504"/>
                  <a:pt x="455279" y="32504"/>
                </a:cubicBezTo>
                <a:cubicBezTo>
                  <a:pt x="444906" y="32504"/>
                  <a:pt x="438105" y="40110"/>
                  <a:pt x="437068" y="50023"/>
                </a:cubicBezTo>
                <a:lnTo>
                  <a:pt x="472568" y="50023"/>
                </a:lnTo>
                <a:close/>
                <a:moveTo>
                  <a:pt x="499885" y="78262"/>
                </a:moveTo>
                <a:lnTo>
                  <a:pt x="493430" y="78262"/>
                </a:lnTo>
                <a:lnTo>
                  <a:pt x="493430" y="27432"/>
                </a:lnTo>
                <a:lnTo>
                  <a:pt x="499885" y="27432"/>
                </a:lnTo>
                <a:lnTo>
                  <a:pt x="499885" y="38843"/>
                </a:lnTo>
                <a:cubicBezTo>
                  <a:pt x="503112" y="31466"/>
                  <a:pt x="509797" y="26625"/>
                  <a:pt x="517750" y="26625"/>
                </a:cubicBezTo>
                <a:cubicBezTo>
                  <a:pt x="526625" y="26625"/>
                  <a:pt x="531812" y="31697"/>
                  <a:pt x="534117" y="39650"/>
                </a:cubicBezTo>
                <a:cubicBezTo>
                  <a:pt x="537229" y="31927"/>
                  <a:pt x="544260" y="26625"/>
                  <a:pt x="553020" y="26625"/>
                </a:cubicBezTo>
                <a:cubicBezTo>
                  <a:pt x="565583" y="26625"/>
                  <a:pt x="571807" y="36077"/>
                  <a:pt x="571807" y="49216"/>
                </a:cubicBezTo>
                <a:lnTo>
                  <a:pt x="571807" y="78262"/>
                </a:lnTo>
                <a:lnTo>
                  <a:pt x="565353" y="78262"/>
                </a:lnTo>
                <a:lnTo>
                  <a:pt x="565353" y="50138"/>
                </a:lnTo>
                <a:cubicBezTo>
                  <a:pt x="565353" y="38612"/>
                  <a:pt x="560742" y="32849"/>
                  <a:pt x="551752" y="32849"/>
                </a:cubicBezTo>
                <a:cubicBezTo>
                  <a:pt x="542762" y="32849"/>
                  <a:pt x="535846" y="41148"/>
                  <a:pt x="535846" y="51867"/>
                </a:cubicBezTo>
                <a:lnTo>
                  <a:pt x="535846" y="78377"/>
                </a:lnTo>
                <a:lnTo>
                  <a:pt x="529392" y="78377"/>
                </a:lnTo>
                <a:lnTo>
                  <a:pt x="529392" y="50253"/>
                </a:lnTo>
                <a:cubicBezTo>
                  <a:pt x="529392" y="38727"/>
                  <a:pt x="524781" y="32964"/>
                  <a:pt x="515791" y="32964"/>
                </a:cubicBezTo>
                <a:cubicBezTo>
                  <a:pt x="506800" y="32964"/>
                  <a:pt x="499770" y="41724"/>
                  <a:pt x="499770" y="53020"/>
                </a:cubicBezTo>
                <a:lnTo>
                  <a:pt x="499770" y="78492"/>
                </a:lnTo>
                <a:close/>
                <a:moveTo>
                  <a:pt x="611572" y="12218"/>
                </a:moveTo>
                <a:cubicBezTo>
                  <a:pt x="611572" y="9681"/>
                  <a:pt x="613416" y="7607"/>
                  <a:pt x="615952" y="7607"/>
                </a:cubicBezTo>
                <a:cubicBezTo>
                  <a:pt x="617105" y="7607"/>
                  <a:pt x="618027" y="7953"/>
                  <a:pt x="618949" y="8529"/>
                </a:cubicBezTo>
                <a:lnTo>
                  <a:pt x="623905" y="12102"/>
                </a:lnTo>
                <a:lnTo>
                  <a:pt x="618949" y="15675"/>
                </a:lnTo>
                <a:cubicBezTo>
                  <a:pt x="618027" y="16251"/>
                  <a:pt x="617105" y="16713"/>
                  <a:pt x="615952" y="16713"/>
                </a:cubicBezTo>
                <a:cubicBezTo>
                  <a:pt x="613416" y="16713"/>
                  <a:pt x="611572" y="14638"/>
                  <a:pt x="611572" y="12218"/>
                </a:cubicBezTo>
                <a:close/>
                <a:moveTo>
                  <a:pt x="613186" y="27432"/>
                </a:moveTo>
                <a:lnTo>
                  <a:pt x="619756" y="27432"/>
                </a:lnTo>
                <a:lnTo>
                  <a:pt x="619756" y="78262"/>
                </a:lnTo>
                <a:lnTo>
                  <a:pt x="613186" y="78262"/>
                </a:lnTo>
                <a:lnTo>
                  <a:pt x="613186" y="27432"/>
                </a:lnTo>
                <a:close/>
                <a:moveTo>
                  <a:pt x="644076" y="78262"/>
                </a:moveTo>
                <a:lnTo>
                  <a:pt x="637621" y="78262"/>
                </a:lnTo>
                <a:lnTo>
                  <a:pt x="637621" y="27432"/>
                </a:lnTo>
                <a:lnTo>
                  <a:pt x="644076" y="27432"/>
                </a:lnTo>
                <a:lnTo>
                  <a:pt x="644076" y="39073"/>
                </a:lnTo>
                <a:cubicBezTo>
                  <a:pt x="647534" y="31581"/>
                  <a:pt x="654334" y="26625"/>
                  <a:pt x="662863" y="26625"/>
                </a:cubicBezTo>
                <a:cubicBezTo>
                  <a:pt x="676349" y="26625"/>
                  <a:pt x="683034" y="36077"/>
                  <a:pt x="683034" y="49216"/>
                </a:cubicBezTo>
                <a:lnTo>
                  <a:pt x="683034" y="78262"/>
                </a:lnTo>
                <a:lnTo>
                  <a:pt x="676579" y="78262"/>
                </a:lnTo>
                <a:lnTo>
                  <a:pt x="676579" y="50138"/>
                </a:lnTo>
                <a:cubicBezTo>
                  <a:pt x="676579" y="38612"/>
                  <a:pt x="671277" y="32849"/>
                  <a:pt x="661365" y="32849"/>
                </a:cubicBezTo>
                <a:cubicBezTo>
                  <a:pt x="651452" y="32849"/>
                  <a:pt x="644191" y="41609"/>
                  <a:pt x="644191" y="52904"/>
                </a:cubicBezTo>
                <a:lnTo>
                  <a:pt x="644191" y="78377"/>
                </a:lnTo>
                <a:close/>
                <a:moveTo>
                  <a:pt x="766137" y="66505"/>
                </a:moveTo>
                <a:cubicBezTo>
                  <a:pt x="762448" y="74228"/>
                  <a:pt x="755187" y="79069"/>
                  <a:pt x="745851" y="79069"/>
                </a:cubicBezTo>
                <a:cubicBezTo>
                  <a:pt x="730982" y="79069"/>
                  <a:pt x="720378" y="68119"/>
                  <a:pt x="720378" y="53020"/>
                </a:cubicBezTo>
                <a:cubicBezTo>
                  <a:pt x="720378" y="37920"/>
                  <a:pt x="730982" y="26510"/>
                  <a:pt x="745851" y="26510"/>
                </a:cubicBezTo>
                <a:cubicBezTo>
                  <a:pt x="755187" y="26510"/>
                  <a:pt x="762448" y="31466"/>
                  <a:pt x="766137" y="39188"/>
                </a:cubicBezTo>
                <a:lnTo>
                  <a:pt x="766137" y="27317"/>
                </a:lnTo>
                <a:lnTo>
                  <a:pt x="772591" y="27317"/>
                </a:lnTo>
                <a:lnTo>
                  <a:pt x="772591" y="78146"/>
                </a:lnTo>
                <a:lnTo>
                  <a:pt x="766137" y="78146"/>
                </a:lnTo>
                <a:lnTo>
                  <a:pt x="766137" y="66390"/>
                </a:lnTo>
                <a:close/>
                <a:moveTo>
                  <a:pt x="727063" y="52904"/>
                </a:moveTo>
                <a:cubicBezTo>
                  <a:pt x="727063" y="64546"/>
                  <a:pt x="735016" y="73075"/>
                  <a:pt x="746427" y="73075"/>
                </a:cubicBezTo>
                <a:cubicBezTo>
                  <a:pt x="757838" y="73075"/>
                  <a:pt x="766021" y="64546"/>
                  <a:pt x="766021" y="52904"/>
                </a:cubicBezTo>
                <a:cubicBezTo>
                  <a:pt x="766021" y="41263"/>
                  <a:pt x="757838" y="32618"/>
                  <a:pt x="746427" y="32618"/>
                </a:cubicBezTo>
                <a:cubicBezTo>
                  <a:pt x="735016" y="32618"/>
                  <a:pt x="727063" y="41148"/>
                  <a:pt x="727063" y="52904"/>
                </a:cubicBezTo>
                <a:close/>
                <a:moveTo>
                  <a:pt x="832642" y="79760"/>
                </a:moveTo>
                <a:lnTo>
                  <a:pt x="807169" y="27317"/>
                </a:lnTo>
                <a:lnTo>
                  <a:pt x="814661" y="27317"/>
                </a:lnTo>
                <a:lnTo>
                  <a:pt x="832988" y="66159"/>
                </a:lnTo>
                <a:lnTo>
                  <a:pt x="851199" y="27317"/>
                </a:lnTo>
                <a:lnTo>
                  <a:pt x="858114" y="27317"/>
                </a:lnTo>
                <a:lnTo>
                  <a:pt x="832642" y="79760"/>
                </a:lnTo>
                <a:close/>
                <a:moveTo>
                  <a:pt x="904795" y="27317"/>
                </a:moveTo>
                <a:lnTo>
                  <a:pt x="911250" y="27317"/>
                </a:lnTo>
                <a:lnTo>
                  <a:pt x="911250" y="55901"/>
                </a:lnTo>
                <a:cubicBezTo>
                  <a:pt x="911250" y="70309"/>
                  <a:pt x="902490" y="78953"/>
                  <a:pt x="889004" y="78953"/>
                </a:cubicBezTo>
                <a:cubicBezTo>
                  <a:pt x="875519" y="78953"/>
                  <a:pt x="866644" y="70309"/>
                  <a:pt x="866644" y="55901"/>
                </a:cubicBezTo>
                <a:lnTo>
                  <a:pt x="866644" y="27317"/>
                </a:lnTo>
                <a:lnTo>
                  <a:pt x="873098" y="27317"/>
                </a:lnTo>
                <a:lnTo>
                  <a:pt x="873098" y="56593"/>
                </a:lnTo>
                <a:cubicBezTo>
                  <a:pt x="873098" y="67427"/>
                  <a:pt x="879553" y="72959"/>
                  <a:pt x="889004" y="72959"/>
                </a:cubicBezTo>
                <a:cubicBezTo>
                  <a:pt x="898456" y="72959"/>
                  <a:pt x="904795" y="67312"/>
                  <a:pt x="904795" y="56593"/>
                </a:cubicBezTo>
                <a:lnTo>
                  <a:pt x="904795" y="27317"/>
                </a:lnTo>
                <a:close/>
                <a:moveTo>
                  <a:pt x="927847" y="345"/>
                </a:moveTo>
                <a:lnTo>
                  <a:pt x="934302" y="345"/>
                </a:lnTo>
                <a:lnTo>
                  <a:pt x="934302" y="78146"/>
                </a:lnTo>
                <a:lnTo>
                  <a:pt x="927847" y="78146"/>
                </a:lnTo>
                <a:lnTo>
                  <a:pt x="927847" y="345"/>
                </a:lnTo>
                <a:close/>
                <a:moveTo>
                  <a:pt x="958852" y="78146"/>
                </a:moveTo>
                <a:lnTo>
                  <a:pt x="952398" y="78146"/>
                </a:lnTo>
                <a:lnTo>
                  <a:pt x="952398" y="27317"/>
                </a:lnTo>
                <a:lnTo>
                  <a:pt x="958852" y="27317"/>
                </a:lnTo>
                <a:lnTo>
                  <a:pt x="958852" y="38958"/>
                </a:lnTo>
                <a:cubicBezTo>
                  <a:pt x="962310" y="31466"/>
                  <a:pt x="969110" y="26510"/>
                  <a:pt x="977640" y="26510"/>
                </a:cubicBezTo>
                <a:cubicBezTo>
                  <a:pt x="991125" y="26510"/>
                  <a:pt x="997810" y="35961"/>
                  <a:pt x="997810" y="49101"/>
                </a:cubicBezTo>
                <a:lnTo>
                  <a:pt x="997810" y="78146"/>
                </a:lnTo>
                <a:lnTo>
                  <a:pt x="991356" y="78146"/>
                </a:lnTo>
                <a:lnTo>
                  <a:pt x="991356" y="50023"/>
                </a:lnTo>
                <a:cubicBezTo>
                  <a:pt x="991356" y="38497"/>
                  <a:pt x="986054" y="32734"/>
                  <a:pt x="976141" y="32734"/>
                </a:cubicBezTo>
                <a:cubicBezTo>
                  <a:pt x="966229" y="32734"/>
                  <a:pt x="958967" y="41493"/>
                  <a:pt x="958967" y="52789"/>
                </a:cubicBezTo>
                <a:lnTo>
                  <a:pt x="958967" y="78262"/>
                </a:lnTo>
                <a:close/>
                <a:moveTo>
                  <a:pt x="1010489" y="53020"/>
                </a:moveTo>
                <a:cubicBezTo>
                  <a:pt x="1010489" y="37920"/>
                  <a:pt x="1020055" y="26510"/>
                  <a:pt x="1035500" y="26510"/>
                </a:cubicBezTo>
                <a:cubicBezTo>
                  <a:pt x="1050945" y="26510"/>
                  <a:pt x="1059590" y="37460"/>
                  <a:pt x="1059590" y="52097"/>
                </a:cubicBezTo>
                <a:cubicBezTo>
                  <a:pt x="1059590" y="53135"/>
                  <a:pt x="1059590" y="54173"/>
                  <a:pt x="1059359" y="55210"/>
                </a:cubicBezTo>
                <a:lnTo>
                  <a:pt x="1017174" y="55210"/>
                </a:lnTo>
                <a:cubicBezTo>
                  <a:pt x="1018211" y="65699"/>
                  <a:pt x="1026049" y="73075"/>
                  <a:pt x="1037460" y="73075"/>
                </a:cubicBezTo>
                <a:cubicBezTo>
                  <a:pt x="1044260" y="73075"/>
                  <a:pt x="1050600" y="71000"/>
                  <a:pt x="1056017" y="66851"/>
                </a:cubicBezTo>
                <a:lnTo>
                  <a:pt x="1056017" y="73190"/>
                </a:lnTo>
                <a:cubicBezTo>
                  <a:pt x="1050600" y="77109"/>
                  <a:pt x="1044145" y="78953"/>
                  <a:pt x="1037460" y="78953"/>
                </a:cubicBezTo>
                <a:cubicBezTo>
                  <a:pt x="1021439" y="78953"/>
                  <a:pt x="1010374" y="68349"/>
                  <a:pt x="1010374" y="53020"/>
                </a:cubicBezTo>
                <a:close/>
                <a:moveTo>
                  <a:pt x="1052790" y="49907"/>
                </a:moveTo>
                <a:cubicBezTo>
                  <a:pt x="1052213" y="39995"/>
                  <a:pt x="1045874" y="32388"/>
                  <a:pt x="1035500" y="32388"/>
                </a:cubicBezTo>
                <a:cubicBezTo>
                  <a:pt x="1025127" y="32388"/>
                  <a:pt x="1018327" y="39995"/>
                  <a:pt x="1017289" y="49907"/>
                </a:cubicBezTo>
                <a:lnTo>
                  <a:pt x="1052790" y="49907"/>
                </a:lnTo>
                <a:close/>
                <a:moveTo>
                  <a:pt x="1080106" y="78146"/>
                </a:moveTo>
                <a:lnTo>
                  <a:pt x="1073652" y="78146"/>
                </a:lnTo>
                <a:lnTo>
                  <a:pt x="1073652" y="27317"/>
                </a:lnTo>
                <a:lnTo>
                  <a:pt x="1080106" y="27317"/>
                </a:lnTo>
                <a:lnTo>
                  <a:pt x="1080106" y="40341"/>
                </a:lnTo>
                <a:cubicBezTo>
                  <a:pt x="1083679" y="31697"/>
                  <a:pt x="1090710" y="26394"/>
                  <a:pt x="1099240" y="26394"/>
                </a:cubicBezTo>
                <a:lnTo>
                  <a:pt x="1099240" y="33656"/>
                </a:lnTo>
                <a:cubicBezTo>
                  <a:pt x="1089097" y="32618"/>
                  <a:pt x="1080106" y="40457"/>
                  <a:pt x="1080106" y="53596"/>
                </a:cubicBezTo>
                <a:lnTo>
                  <a:pt x="1080106" y="78031"/>
                </a:lnTo>
                <a:close/>
                <a:moveTo>
                  <a:pt x="1150185" y="66390"/>
                </a:moveTo>
                <a:cubicBezTo>
                  <a:pt x="1146496" y="74112"/>
                  <a:pt x="1139235" y="78953"/>
                  <a:pt x="1129899" y="78953"/>
                </a:cubicBezTo>
                <a:cubicBezTo>
                  <a:pt x="1115030" y="78953"/>
                  <a:pt x="1104426" y="68003"/>
                  <a:pt x="1104426" y="52904"/>
                </a:cubicBezTo>
                <a:cubicBezTo>
                  <a:pt x="1104426" y="37805"/>
                  <a:pt x="1115030" y="26394"/>
                  <a:pt x="1129899" y="26394"/>
                </a:cubicBezTo>
                <a:cubicBezTo>
                  <a:pt x="1139235" y="26394"/>
                  <a:pt x="1146496" y="31351"/>
                  <a:pt x="1150185" y="39073"/>
                </a:cubicBezTo>
                <a:lnTo>
                  <a:pt x="1150185" y="27201"/>
                </a:lnTo>
                <a:lnTo>
                  <a:pt x="1156639" y="27201"/>
                </a:lnTo>
                <a:lnTo>
                  <a:pt x="1156639" y="78031"/>
                </a:lnTo>
                <a:lnTo>
                  <a:pt x="1150185" y="78031"/>
                </a:lnTo>
                <a:lnTo>
                  <a:pt x="1150185" y="66275"/>
                </a:lnTo>
                <a:close/>
                <a:moveTo>
                  <a:pt x="1111111" y="52789"/>
                </a:moveTo>
                <a:cubicBezTo>
                  <a:pt x="1111111" y="64430"/>
                  <a:pt x="1119064" y="72959"/>
                  <a:pt x="1130475" y="72959"/>
                </a:cubicBezTo>
                <a:cubicBezTo>
                  <a:pt x="1141886" y="72959"/>
                  <a:pt x="1150069" y="64430"/>
                  <a:pt x="1150069" y="52789"/>
                </a:cubicBezTo>
                <a:cubicBezTo>
                  <a:pt x="1150069" y="41148"/>
                  <a:pt x="1141886" y="32504"/>
                  <a:pt x="1130475" y="32504"/>
                </a:cubicBezTo>
                <a:cubicBezTo>
                  <a:pt x="1119064" y="32504"/>
                  <a:pt x="1111111" y="41033"/>
                  <a:pt x="1111111" y="52789"/>
                </a:cubicBezTo>
                <a:close/>
                <a:moveTo>
                  <a:pt x="1201245" y="78953"/>
                </a:moveTo>
                <a:cubicBezTo>
                  <a:pt x="1191909" y="78953"/>
                  <a:pt x="1184532" y="73997"/>
                  <a:pt x="1180959" y="66275"/>
                </a:cubicBezTo>
                <a:lnTo>
                  <a:pt x="1180959" y="78146"/>
                </a:lnTo>
                <a:lnTo>
                  <a:pt x="1174505" y="78146"/>
                </a:lnTo>
                <a:lnTo>
                  <a:pt x="1174505" y="345"/>
                </a:lnTo>
                <a:lnTo>
                  <a:pt x="1180959" y="345"/>
                </a:lnTo>
                <a:lnTo>
                  <a:pt x="1180959" y="39188"/>
                </a:lnTo>
                <a:cubicBezTo>
                  <a:pt x="1184532" y="31466"/>
                  <a:pt x="1191909" y="26510"/>
                  <a:pt x="1201245" y="26510"/>
                </a:cubicBezTo>
                <a:cubicBezTo>
                  <a:pt x="1216114" y="26510"/>
                  <a:pt x="1226718" y="37460"/>
                  <a:pt x="1226718" y="52674"/>
                </a:cubicBezTo>
                <a:cubicBezTo>
                  <a:pt x="1226718" y="67888"/>
                  <a:pt x="1216114" y="79069"/>
                  <a:pt x="1201245" y="79069"/>
                </a:cubicBezTo>
                <a:close/>
                <a:moveTo>
                  <a:pt x="1220033" y="52674"/>
                </a:moveTo>
                <a:cubicBezTo>
                  <a:pt x="1220033" y="41033"/>
                  <a:pt x="1212080" y="32504"/>
                  <a:pt x="1200669" y="32504"/>
                </a:cubicBezTo>
                <a:cubicBezTo>
                  <a:pt x="1189258" y="32504"/>
                  <a:pt x="1181074" y="41033"/>
                  <a:pt x="1181074" y="52674"/>
                </a:cubicBezTo>
                <a:cubicBezTo>
                  <a:pt x="1181074" y="64315"/>
                  <a:pt x="1189258" y="72959"/>
                  <a:pt x="1200669" y="72959"/>
                </a:cubicBezTo>
                <a:cubicBezTo>
                  <a:pt x="1212080" y="72959"/>
                  <a:pt x="1220033" y="64430"/>
                  <a:pt x="1220033" y="52674"/>
                </a:cubicBezTo>
                <a:close/>
                <a:moveTo>
                  <a:pt x="1240895" y="230"/>
                </a:moveTo>
                <a:lnTo>
                  <a:pt x="1247349" y="230"/>
                </a:lnTo>
                <a:lnTo>
                  <a:pt x="1247349" y="78031"/>
                </a:lnTo>
                <a:lnTo>
                  <a:pt x="1240895" y="78031"/>
                </a:lnTo>
                <a:lnTo>
                  <a:pt x="1240895" y="230"/>
                </a:lnTo>
                <a:close/>
                <a:moveTo>
                  <a:pt x="1261642" y="52904"/>
                </a:moveTo>
                <a:cubicBezTo>
                  <a:pt x="1261642" y="37805"/>
                  <a:pt x="1271208" y="26394"/>
                  <a:pt x="1286653" y="26394"/>
                </a:cubicBezTo>
                <a:cubicBezTo>
                  <a:pt x="1302098" y="26394"/>
                  <a:pt x="1310742" y="37344"/>
                  <a:pt x="1310742" y="51983"/>
                </a:cubicBezTo>
                <a:cubicBezTo>
                  <a:pt x="1310742" y="53020"/>
                  <a:pt x="1310742" y="54057"/>
                  <a:pt x="1310512" y="55094"/>
                </a:cubicBezTo>
                <a:lnTo>
                  <a:pt x="1268327" y="55094"/>
                </a:lnTo>
                <a:cubicBezTo>
                  <a:pt x="1269364" y="65583"/>
                  <a:pt x="1277202" y="72959"/>
                  <a:pt x="1288612" y="72959"/>
                </a:cubicBezTo>
                <a:cubicBezTo>
                  <a:pt x="1295413" y="72959"/>
                  <a:pt x="1301752" y="70885"/>
                  <a:pt x="1307169" y="66736"/>
                </a:cubicBezTo>
                <a:lnTo>
                  <a:pt x="1307169" y="73075"/>
                </a:lnTo>
                <a:cubicBezTo>
                  <a:pt x="1301752" y="76994"/>
                  <a:pt x="1295298" y="78838"/>
                  <a:pt x="1288612" y="78838"/>
                </a:cubicBezTo>
                <a:cubicBezTo>
                  <a:pt x="1272591" y="78838"/>
                  <a:pt x="1261526" y="68234"/>
                  <a:pt x="1261526" y="52904"/>
                </a:cubicBezTo>
                <a:close/>
                <a:moveTo>
                  <a:pt x="1303942" y="49793"/>
                </a:moveTo>
                <a:cubicBezTo>
                  <a:pt x="1303366" y="39880"/>
                  <a:pt x="1297026" y="32273"/>
                  <a:pt x="1286653" y="32273"/>
                </a:cubicBezTo>
                <a:cubicBezTo>
                  <a:pt x="1276280" y="32273"/>
                  <a:pt x="1269479" y="39880"/>
                  <a:pt x="1268442" y="49793"/>
                </a:cubicBezTo>
                <a:lnTo>
                  <a:pt x="1303942" y="49793"/>
                </a:lnTo>
                <a:close/>
                <a:moveTo>
                  <a:pt x="1355579" y="66159"/>
                </a:moveTo>
                <a:lnTo>
                  <a:pt x="1355579" y="103964"/>
                </a:lnTo>
                <a:lnTo>
                  <a:pt x="1349124" y="103964"/>
                </a:lnTo>
                <a:lnTo>
                  <a:pt x="1349124" y="27201"/>
                </a:lnTo>
                <a:lnTo>
                  <a:pt x="1355579" y="27201"/>
                </a:lnTo>
                <a:lnTo>
                  <a:pt x="1355579" y="39073"/>
                </a:lnTo>
                <a:cubicBezTo>
                  <a:pt x="1359152" y="31351"/>
                  <a:pt x="1366529" y="26394"/>
                  <a:pt x="1375865" y="26394"/>
                </a:cubicBezTo>
                <a:cubicBezTo>
                  <a:pt x="1390618" y="26394"/>
                  <a:pt x="1401337" y="37460"/>
                  <a:pt x="1401337" y="52559"/>
                </a:cubicBezTo>
                <a:cubicBezTo>
                  <a:pt x="1401337" y="67658"/>
                  <a:pt x="1390618" y="78953"/>
                  <a:pt x="1375865" y="78953"/>
                </a:cubicBezTo>
                <a:cubicBezTo>
                  <a:pt x="1366529" y="78953"/>
                  <a:pt x="1359152" y="73997"/>
                  <a:pt x="1355579" y="66275"/>
                </a:cubicBezTo>
                <a:close/>
                <a:moveTo>
                  <a:pt x="1375173" y="32388"/>
                </a:moveTo>
                <a:cubicBezTo>
                  <a:pt x="1363762" y="32388"/>
                  <a:pt x="1355579" y="40917"/>
                  <a:pt x="1355579" y="52559"/>
                </a:cubicBezTo>
                <a:cubicBezTo>
                  <a:pt x="1355579" y="64200"/>
                  <a:pt x="1363762" y="72845"/>
                  <a:pt x="1375173" y="72845"/>
                </a:cubicBezTo>
                <a:cubicBezTo>
                  <a:pt x="1386584" y="72845"/>
                  <a:pt x="1394537" y="64315"/>
                  <a:pt x="1394537" y="52559"/>
                </a:cubicBezTo>
                <a:cubicBezTo>
                  <a:pt x="1394537" y="40802"/>
                  <a:pt x="1386584" y="32388"/>
                  <a:pt x="1375173" y="32388"/>
                </a:cubicBezTo>
                <a:close/>
                <a:moveTo>
                  <a:pt x="1411595" y="52443"/>
                </a:moveTo>
                <a:cubicBezTo>
                  <a:pt x="1411595" y="37344"/>
                  <a:pt x="1422545" y="26279"/>
                  <a:pt x="1437990" y="26279"/>
                </a:cubicBezTo>
                <a:cubicBezTo>
                  <a:pt x="1453435" y="26279"/>
                  <a:pt x="1464039" y="37229"/>
                  <a:pt x="1464039" y="52443"/>
                </a:cubicBezTo>
                <a:cubicBezTo>
                  <a:pt x="1464039" y="67658"/>
                  <a:pt x="1453204" y="78838"/>
                  <a:pt x="1437990" y="78838"/>
                </a:cubicBezTo>
                <a:cubicBezTo>
                  <a:pt x="1422776" y="78838"/>
                  <a:pt x="1411595" y="67773"/>
                  <a:pt x="1411595" y="52443"/>
                </a:cubicBezTo>
                <a:close/>
                <a:moveTo>
                  <a:pt x="1437875" y="32388"/>
                </a:moveTo>
                <a:cubicBezTo>
                  <a:pt x="1426349" y="32388"/>
                  <a:pt x="1418281" y="40917"/>
                  <a:pt x="1418281" y="52559"/>
                </a:cubicBezTo>
                <a:cubicBezTo>
                  <a:pt x="1418281" y="64200"/>
                  <a:pt x="1426349" y="72845"/>
                  <a:pt x="1437875" y="72845"/>
                </a:cubicBezTo>
                <a:cubicBezTo>
                  <a:pt x="1449401" y="72845"/>
                  <a:pt x="1457354" y="64315"/>
                  <a:pt x="1457354" y="52559"/>
                </a:cubicBezTo>
                <a:cubicBezTo>
                  <a:pt x="1457354" y="40802"/>
                  <a:pt x="1449286" y="32388"/>
                  <a:pt x="1437875" y="32388"/>
                </a:cubicBezTo>
                <a:close/>
                <a:moveTo>
                  <a:pt x="1491240" y="73536"/>
                </a:moveTo>
                <a:cubicBezTo>
                  <a:pt x="1498041" y="73536"/>
                  <a:pt x="1503227" y="70539"/>
                  <a:pt x="1503227" y="64892"/>
                </a:cubicBezTo>
                <a:cubicBezTo>
                  <a:pt x="1503227" y="61664"/>
                  <a:pt x="1501499" y="59129"/>
                  <a:pt x="1497119" y="57400"/>
                </a:cubicBezTo>
                <a:lnTo>
                  <a:pt x="1484094" y="52328"/>
                </a:lnTo>
                <a:cubicBezTo>
                  <a:pt x="1477986" y="49793"/>
                  <a:pt x="1474758" y="46334"/>
                  <a:pt x="1474758" y="40226"/>
                </a:cubicBezTo>
                <a:cubicBezTo>
                  <a:pt x="1474758" y="31581"/>
                  <a:pt x="1481904" y="26279"/>
                  <a:pt x="1491932" y="26279"/>
                </a:cubicBezTo>
                <a:cubicBezTo>
                  <a:pt x="1497810" y="26279"/>
                  <a:pt x="1503458" y="27893"/>
                  <a:pt x="1507377" y="31120"/>
                </a:cubicBezTo>
                <a:lnTo>
                  <a:pt x="1507377" y="37920"/>
                </a:lnTo>
                <a:cubicBezTo>
                  <a:pt x="1502882" y="33887"/>
                  <a:pt x="1497349" y="31581"/>
                  <a:pt x="1492047" y="31581"/>
                </a:cubicBezTo>
                <a:cubicBezTo>
                  <a:pt x="1485823" y="31581"/>
                  <a:pt x="1481213" y="34463"/>
                  <a:pt x="1481213" y="39534"/>
                </a:cubicBezTo>
                <a:cubicBezTo>
                  <a:pt x="1481213" y="42992"/>
                  <a:pt x="1482827" y="45182"/>
                  <a:pt x="1487206" y="46796"/>
                </a:cubicBezTo>
                <a:lnTo>
                  <a:pt x="1500231" y="51867"/>
                </a:lnTo>
                <a:cubicBezTo>
                  <a:pt x="1506685" y="54518"/>
                  <a:pt x="1509567" y="58437"/>
                  <a:pt x="1509567" y="63739"/>
                </a:cubicBezTo>
                <a:cubicBezTo>
                  <a:pt x="1509567" y="73190"/>
                  <a:pt x="1501729" y="78838"/>
                  <a:pt x="1491125" y="78838"/>
                </a:cubicBezTo>
                <a:cubicBezTo>
                  <a:pt x="1484325" y="78838"/>
                  <a:pt x="1478216" y="77109"/>
                  <a:pt x="1473721" y="73421"/>
                </a:cubicBezTo>
                <a:lnTo>
                  <a:pt x="1473721" y="66390"/>
                </a:lnTo>
                <a:cubicBezTo>
                  <a:pt x="1479023" y="71346"/>
                  <a:pt x="1485132" y="73536"/>
                  <a:pt x="1491240" y="73536"/>
                </a:cubicBezTo>
                <a:close/>
                <a:moveTo>
                  <a:pt x="1521669" y="11871"/>
                </a:moveTo>
                <a:cubicBezTo>
                  <a:pt x="1521669" y="9336"/>
                  <a:pt x="1523513" y="7261"/>
                  <a:pt x="1526049" y="7261"/>
                </a:cubicBezTo>
                <a:cubicBezTo>
                  <a:pt x="1527202" y="7261"/>
                  <a:pt x="1528124" y="7607"/>
                  <a:pt x="1529046" y="8183"/>
                </a:cubicBezTo>
                <a:lnTo>
                  <a:pt x="1534002" y="11756"/>
                </a:lnTo>
                <a:lnTo>
                  <a:pt x="1529046" y="15329"/>
                </a:lnTo>
                <a:cubicBezTo>
                  <a:pt x="1528124" y="15906"/>
                  <a:pt x="1527202" y="16367"/>
                  <a:pt x="1526049" y="16367"/>
                </a:cubicBezTo>
                <a:cubicBezTo>
                  <a:pt x="1523513" y="16367"/>
                  <a:pt x="1521669" y="14292"/>
                  <a:pt x="1521669" y="11871"/>
                </a:cubicBezTo>
                <a:close/>
                <a:moveTo>
                  <a:pt x="1523283" y="27086"/>
                </a:moveTo>
                <a:lnTo>
                  <a:pt x="1529853" y="27086"/>
                </a:lnTo>
                <a:lnTo>
                  <a:pt x="1529853" y="77916"/>
                </a:lnTo>
                <a:lnTo>
                  <a:pt x="1523283" y="77916"/>
                </a:lnTo>
                <a:lnTo>
                  <a:pt x="1523283" y="27086"/>
                </a:lnTo>
                <a:close/>
                <a:moveTo>
                  <a:pt x="1563739" y="78722"/>
                </a:moveTo>
                <a:cubicBezTo>
                  <a:pt x="1553481" y="78722"/>
                  <a:pt x="1547142" y="73997"/>
                  <a:pt x="1547142" y="61203"/>
                </a:cubicBezTo>
                <a:lnTo>
                  <a:pt x="1547142" y="10488"/>
                </a:lnTo>
                <a:lnTo>
                  <a:pt x="1553481" y="10488"/>
                </a:lnTo>
                <a:lnTo>
                  <a:pt x="1553481" y="27086"/>
                </a:lnTo>
                <a:lnTo>
                  <a:pt x="1575842" y="27086"/>
                </a:lnTo>
                <a:lnTo>
                  <a:pt x="1575842" y="33080"/>
                </a:lnTo>
                <a:lnTo>
                  <a:pt x="1553481" y="33080"/>
                </a:lnTo>
                <a:lnTo>
                  <a:pt x="1553481" y="61664"/>
                </a:lnTo>
                <a:cubicBezTo>
                  <a:pt x="1553481" y="69502"/>
                  <a:pt x="1558092" y="72614"/>
                  <a:pt x="1564431" y="72614"/>
                </a:cubicBezTo>
                <a:cubicBezTo>
                  <a:pt x="1568350" y="72614"/>
                  <a:pt x="1572960" y="71462"/>
                  <a:pt x="1576649" y="68810"/>
                </a:cubicBezTo>
                <a:lnTo>
                  <a:pt x="1576649" y="75035"/>
                </a:lnTo>
                <a:cubicBezTo>
                  <a:pt x="1572960" y="77685"/>
                  <a:pt x="1567889" y="78722"/>
                  <a:pt x="1563739" y="78722"/>
                </a:cubicBezTo>
                <a:close/>
                <a:moveTo>
                  <a:pt x="1588059" y="15214"/>
                </a:moveTo>
                <a:lnTo>
                  <a:pt x="1583103" y="11641"/>
                </a:lnTo>
                <a:lnTo>
                  <a:pt x="1588059" y="8068"/>
                </a:lnTo>
                <a:cubicBezTo>
                  <a:pt x="1588981" y="7492"/>
                  <a:pt x="1589903" y="7146"/>
                  <a:pt x="1591056" y="7146"/>
                </a:cubicBezTo>
                <a:cubicBezTo>
                  <a:pt x="1593592" y="7146"/>
                  <a:pt x="1595436" y="9221"/>
                  <a:pt x="1595436" y="11756"/>
                </a:cubicBezTo>
                <a:cubicBezTo>
                  <a:pt x="1595436" y="14292"/>
                  <a:pt x="1593592" y="16251"/>
                  <a:pt x="1591056" y="16251"/>
                </a:cubicBezTo>
                <a:cubicBezTo>
                  <a:pt x="1589903" y="16251"/>
                  <a:pt x="1588981" y="15791"/>
                  <a:pt x="1588059" y="15214"/>
                </a:cubicBezTo>
                <a:close/>
                <a:moveTo>
                  <a:pt x="1587368" y="27086"/>
                </a:moveTo>
                <a:lnTo>
                  <a:pt x="1593938" y="27086"/>
                </a:lnTo>
                <a:lnTo>
                  <a:pt x="1593938" y="77916"/>
                </a:lnTo>
                <a:lnTo>
                  <a:pt x="1587368" y="77916"/>
                </a:lnTo>
                <a:lnTo>
                  <a:pt x="1587368" y="27086"/>
                </a:lnTo>
                <a:close/>
                <a:moveTo>
                  <a:pt x="1607999" y="52443"/>
                </a:moveTo>
                <a:cubicBezTo>
                  <a:pt x="1607999" y="37344"/>
                  <a:pt x="1618949" y="26279"/>
                  <a:pt x="1634394" y="26279"/>
                </a:cubicBezTo>
                <a:cubicBezTo>
                  <a:pt x="1649839" y="26279"/>
                  <a:pt x="1660443" y="37229"/>
                  <a:pt x="1660443" y="52443"/>
                </a:cubicBezTo>
                <a:cubicBezTo>
                  <a:pt x="1660443" y="67658"/>
                  <a:pt x="1649608" y="78838"/>
                  <a:pt x="1634394" y="78838"/>
                </a:cubicBezTo>
                <a:cubicBezTo>
                  <a:pt x="1619180" y="78838"/>
                  <a:pt x="1607999" y="67773"/>
                  <a:pt x="1607999" y="52443"/>
                </a:cubicBezTo>
                <a:close/>
                <a:moveTo>
                  <a:pt x="1634279" y="32388"/>
                </a:moveTo>
                <a:cubicBezTo>
                  <a:pt x="1622753" y="32388"/>
                  <a:pt x="1614685" y="40917"/>
                  <a:pt x="1614685" y="52559"/>
                </a:cubicBezTo>
                <a:cubicBezTo>
                  <a:pt x="1614685" y="64200"/>
                  <a:pt x="1622753" y="72845"/>
                  <a:pt x="1634279" y="72845"/>
                </a:cubicBezTo>
                <a:cubicBezTo>
                  <a:pt x="1645805" y="72845"/>
                  <a:pt x="1653758" y="64315"/>
                  <a:pt x="1653758" y="52559"/>
                </a:cubicBezTo>
                <a:cubicBezTo>
                  <a:pt x="1653758" y="40802"/>
                  <a:pt x="1645689" y="32388"/>
                  <a:pt x="1634279" y="32388"/>
                </a:cubicBezTo>
                <a:close/>
                <a:moveTo>
                  <a:pt x="1681075" y="77916"/>
                </a:moveTo>
                <a:lnTo>
                  <a:pt x="1674620" y="77916"/>
                </a:lnTo>
                <a:lnTo>
                  <a:pt x="1674620" y="27086"/>
                </a:lnTo>
                <a:lnTo>
                  <a:pt x="1681075" y="27086"/>
                </a:lnTo>
                <a:lnTo>
                  <a:pt x="1681075" y="38727"/>
                </a:lnTo>
                <a:cubicBezTo>
                  <a:pt x="1684532" y="31235"/>
                  <a:pt x="1691333" y="26279"/>
                  <a:pt x="1699862" y="26279"/>
                </a:cubicBezTo>
                <a:cubicBezTo>
                  <a:pt x="1713348" y="26279"/>
                  <a:pt x="1720033" y="35730"/>
                  <a:pt x="1720033" y="48870"/>
                </a:cubicBezTo>
                <a:lnTo>
                  <a:pt x="1720033" y="77916"/>
                </a:lnTo>
                <a:lnTo>
                  <a:pt x="1713578" y="77916"/>
                </a:lnTo>
                <a:lnTo>
                  <a:pt x="1713578" y="49793"/>
                </a:lnTo>
                <a:cubicBezTo>
                  <a:pt x="1713578" y="38267"/>
                  <a:pt x="1708276" y="32504"/>
                  <a:pt x="1698364" y="32504"/>
                </a:cubicBezTo>
                <a:cubicBezTo>
                  <a:pt x="1688451" y="32504"/>
                  <a:pt x="1681190" y="41263"/>
                  <a:pt x="1681190" y="52559"/>
                </a:cubicBezTo>
                <a:lnTo>
                  <a:pt x="1681190" y="78031"/>
                </a:lnTo>
                <a:close/>
                <a:moveTo>
                  <a:pt x="1730175" y="93015"/>
                </a:moveTo>
                <a:lnTo>
                  <a:pt x="1737322" y="78722"/>
                </a:lnTo>
                <a:cubicBezTo>
                  <a:pt x="1734671" y="78031"/>
                  <a:pt x="1733518" y="76072"/>
                  <a:pt x="1733518" y="73882"/>
                </a:cubicBezTo>
                <a:cubicBezTo>
                  <a:pt x="1733518" y="70885"/>
                  <a:pt x="1735938" y="69041"/>
                  <a:pt x="1738705" y="69041"/>
                </a:cubicBezTo>
                <a:cubicBezTo>
                  <a:pt x="1741932" y="69041"/>
                  <a:pt x="1744007" y="71231"/>
                  <a:pt x="1744007" y="74228"/>
                </a:cubicBezTo>
                <a:cubicBezTo>
                  <a:pt x="1744007" y="75956"/>
                  <a:pt x="1743315" y="77685"/>
                  <a:pt x="1742393" y="79299"/>
                </a:cubicBezTo>
                <a:lnTo>
                  <a:pt x="1735132" y="93130"/>
                </a:lnTo>
                <a:lnTo>
                  <a:pt x="1730291" y="93130"/>
                </a:lnTo>
                <a:close/>
                <a:moveTo>
                  <a:pt x="1796220" y="73536"/>
                </a:moveTo>
                <a:cubicBezTo>
                  <a:pt x="1803020" y="73536"/>
                  <a:pt x="1808207" y="70539"/>
                  <a:pt x="1808207" y="64892"/>
                </a:cubicBezTo>
                <a:cubicBezTo>
                  <a:pt x="1808207" y="61664"/>
                  <a:pt x="1806478" y="59129"/>
                  <a:pt x="1802098" y="57400"/>
                </a:cubicBezTo>
                <a:lnTo>
                  <a:pt x="1789074" y="52328"/>
                </a:lnTo>
                <a:cubicBezTo>
                  <a:pt x="1782965" y="49793"/>
                  <a:pt x="1779738" y="46334"/>
                  <a:pt x="1779738" y="40226"/>
                </a:cubicBezTo>
                <a:cubicBezTo>
                  <a:pt x="1779738" y="31581"/>
                  <a:pt x="1786884" y="26279"/>
                  <a:pt x="1796911" y="26279"/>
                </a:cubicBezTo>
                <a:cubicBezTo>
                  <a:pt x="1802790" y="26279"/>
                  <a:pt x="1808437" y="27893"/>
                  <a:pt x="1812356" y="31120"/>
                </a:cubicBezTo>
                <a:lnTo>
                  <a:pt x="1812356" y="37920"/>
                </a:lnTo>
                <a:cubicBezTo>
                  <a:pt x="1807861" y="33887"/>
                  <a:pt x="1802329" y="31581"/>
                  <a:pt x="1797027" y="31581"/>
                </a:cubicBezTo>
                <a:cubicBezTo>
                  <a:pt x="1790803" y="31581"/>
                  <a:pt x="1786192" y="34463"/>
                  <a:pt x="1786192" y="39534"/>
                </a:cubicBezTo>
                <a:cubicBezTo>
                  <a:pt x="1786192" y="42992"/>
                  <a:pt x="1787806" y="45182"/>
                  <a:pt x="1792186" y="46796"/>
                </a:cubicBezTo>
                <a:lnTo>
                  <a:pt x="1805210" y="51867"/>
                </a:lnTo>
                <a:cubicBezTo>
                  <a:pt x="1811665" y="54518"/>
                  <a:pt x="1814546" y="58437"/>
                  <a:pt x="1814546" y="63739"/>
                </a:cubicBezTo>
                <a:cubicBezTo>
                  <a:pt x="1814546" y="73190"/>
                  <a:pt x="1806708" y="78838"/>
                  <a:pt x="1796104" y="78838"/>
                </a:cubicBezTo>
                <a:cubicBezTo>
                  <a:pt x="1789304" y="78838"/>
                  <a:pt x="1783195" y="77109"/>
                  <a:pt x="1778700" y="73421"/>
                </a:cubicBezTo>
                <a:lnTo>
                  <a:pt x="1778700" y="66390"/>
                </a:lnTo>
                <a:cubicBezTo>
                  <a:pt x="1784002" y="71346"/>
                  <a:pt x="1790111" y="73536"/>
                  <a:pt x="1796220" y="73536"/>
                </a:cubicBezTo>
                <a:close/>
                <a:moveTo>
                  <a:pt x="1824343" y="52443"/>
                </a:moveTo>
                <a:cubicBezTo>
                  <a:pt x="1824343" y="37344"/>
                  <a:pt x="1835293" y="26279"/>
                  <a:pt x="1850738" y="26279"/>
                </a:cubicBezTo>
                <a:cubicBezTo>
                  <a:pt x="1866183" y="26279"/>
                  <a:pt x="1876787" y="37229"/>
                  <a:pt x="1876787" y="52443"/>
                </a:cubicBezTo>
                <a:cubicBezTo>
                  <a:pt x="1876787" y="67658"/>
                  <a:pt x="1865952" y="78838"/>
                  <a:pt x="1850738" y="78838"/>
                </a:cubicBezTo>
                <a:cubicBezTo>
                  <a:pt x="1835524" y="78838"/>
                  <a:pt x="1824343" y="67773"/>
                  <a:pt x="1824343" y="52443"/>
                </a:cubicBezTo>
                <a:close/>
                <a:moveTo>
                  <a:pt x="1850623" y="32388"/>
                </a:moveTo>
                <a:cubicBezTo>
                  <a:pt x="1839097" y="32388"/>
                  <a:pt x="1831028" y="40917"/>
                  <a:pt x="1831028" y="52559"/>
                </a:cubicBezTo>
                <a:cubicBezTo>
                  <a:pt x="1831028" y="64200"/>
                  <a:pt x="1839097" y="72845"/>
                  <a:pt x="1850623" y="72845"/>
                </a:cubicBezTo>
                <a:cubicBezTo>
                  <a:pt x="1862149" y="72845"/>
                  <a:pt x="1870102" y="64315"/>
                  <a:pt x="1870102" y="52559"/>
                </a:cubicBezTo>
                <a:cubicBezTo>
                  <a:pt x="1870102" y="40802"/>
                  <a:pt x="1862033" y="32388"/>
                  <a:pt x="1850623" y="32388"/>
                </a:cubicBezTo>
                <a:close/>
                <a:moveTo>
                  <a:pt x="1911480" y="52789"/>
                </a:moveTo>
                <a:cubicBezTo>
                  <a:pt x="1911480" y="37690"/>
                  <a:pt x="1921047" y="26279"/>
                  <a:pt x="1936492" y="26279"/>
                </a:cubicBezTo>
                <a:cubicBezTo>
                  <a:pt x="1951937" y="26279"/>
                  <a:pt x="1960581" y="37229"/>
                  <a:pt x="1960581" y="51867"/>
                </a:cubicBezTo>
                <a:cubicBezTo>
                  <a:pt x="1960581" y="52904"/>
                  <a:pt x="1960581" y="53942"/>
                  <a:pt x="1960351" y="54979"/>
                </a:cubicBezTo>
                <a:lnTo>
                  <a:pt x="1918165" y="54979"/>
                </a:lnTo>
                <a:cubicBezTo>
                  <a:pt x="1919203" y="65468"/>
                  <a:pt x="1927040" y="72845"/>
                  <a:pt x="1938451" y="72845"/>
                </a:cubicBezTo>
                <a:cubicBezTo>
                  <a:pt x="1945252" y="72845"/>
                  <a:pt x="1951591" y="70769"/>
                  <a:pt x="1957008" y="66620"/>
                </a:cubicBezTo>
                <a:lnTo>
                  <a:pt x="1957008" y="72959"/>
                </a:lnTo>
                <a:cubicBezTo>
                  <a:pt x="1951591" y="76879"/>
                  <a:pt x="1945136" y="78722"/>
                  <a:pt x="1938451" y="78722"/>
                </a:cubicBezTo>
                <a:cubicBezTo>
                  <a:pt x="1922430" y="78722"/>
                  <a:pt x="1911365" y="68119"/>
                  <a:pt x="1911365" y="52789"/>
                </a:cubicBezTo>
                <a:close/>
                <a:moveTo>
                  <a:pt x="1953781" y="49677"/>
                </a:moveTo>
                <a:cubicBezTo>
                  <a:pt x="1953205" y="39765"/>
                  <a:pt x="1946865" y="32157"/>
                  <a:pt x="1936492" y="32157"/>
                </a:cubicBezTo>
                <a:cubicBezTo>
                  <a:pt x="1926118" y="32157"/>
                  <a:pt x="1919318" y="39765"/>
                  <a:pt x="1918281" y="49677"/>
                </a:cubicBezTo>
                <a:lnTo>
                  <a:pt x="1953781" y="49677"/>
                </a:lnTo>
                <a:close/>
                <a:moveTo>
                  <a:pt x="1981098" y="77916"/>
                </a:moveTo>
                <a:lnTo>
                  <a:pt x="1974643" y="77916"/>
                </a:lnTo>
                <a:lnTo>
                  <a:pt x="1974643" y="27086"/>
                </a:lnTo>
                <a:lnTo>
                  <a:pt x="1981098" y="27086"/>
                </a:lnTo>
                <a:lnTo>
                  <a:pt x="1981098" y="38497"/>
                </a:lnTo>
                <a:cubicBezTo>
                  <a:pt x="1984325" y="31120"/>
                  <a:pt x="1991010" y="26279"/>
                  <a:pt x="1998963" y="26279"/>
                </a:cubicBezTo>
                <a:cubicBezTo>
                  <a:pt x="2007838" y="26279"/>
                  <a:pt x="2013025" y="31351"/>
                  <a:pt x="2015330" y="39304"/>
                </a:cubicBezTo>
                <a:cubicBezTo>
                  <a:pt x="2018442" y="31581"/>
                  <a:pt x="2025473" y="26279"/>
                  <a:pt x="2034233" y="26279"/>
                </a:cubicBezTo>
                <a:cubicBezTo>
                  <a:pt x="2046796" y="26279"/>
                  <a:pt x="2053020" y="35730"/>
                  <a:pt x="2053020" y="48870"/>
                </a:cubicBezTo>
                <a:lnTo>
                  <a:pt x="2053020" y="77916"/>
                </a:lnTo>
                <a:lnTo>
                  <a:pt x="2046566" y="77916"/>
                </a:lnTo>
                <a:lnTo>
                  <a:pt x="2046566" y="49793"/>
                </a:lnTo>
                <a:cubicBezTo>
                  <a:pt x="2046566" y="38267"/>
                  <a:pt x="2041955" y="32504"/>
                  <a:pt x="2032965" y="32504"/>
                </a:cubicBezTo>
                <a:cubicBezTo>
                  <a:pt x="2023975" y="32504"/>
                  <a:pt x="2017059" y="40802"/>
                  <a:pt x="2017059" y="51521"/>
                </a:cubicBezTo>
                <a:lnTo>
                  <a:pt x="2017059" y="78031"/>
                </a:lnTo>
                <a:lnTo>
                  <a:pt x="2010604" y="78031"/>
                </a:lnTo>
                <a:lnTo>
                  <a:pt x="2010604" y="49907"/>
                </a:lnTo>
                <a:cubicBezTo>
                  <a:pt x="2010604" y="38381"/>
                  <a:pt x="2005994" y="32618"/>
                  <a:pt x="1997004" y="32618"/>
                </a:cubicBezTo>
                <a:cubicBezTo>
                  <a:pt x="1988013" y="32618"/>
                  <a:pt x="1980982" y="41378"/>
                  <a:pt x="1980982" y="52674"/>
                </a:cubicBezTo>
                <a:lnTo>
                  <a:pt x="1980982" y="78146"/>
                </a:lnTo>
                <a:close/>
                <a:moveTo>
                  <a:pt x="2076418" y="66044"/>
                </a:moveTo>
                <a:lnTo>
                  <a:pt x="2076418" y="103850"/>
                </a:lnTo>
                <a:lnTo>
                  <a:pt x="2069964" y="103850"/>
                </a:lnTo>
                <a:lnTo>
                  <a:pt x="2069964" y="27086"/>
                </a:lnTo>
                <a:lnTo>
                  <a:pt x="2076418" y="27086"/>
                </a:lnTo>
                <a:lnTo>
                  <a:pt x="2076418" y="38958"/>
                </a:lnTo>
                <a:cubicBezTo>
                  <a:pt x="2079991" y="31235"/>
                  <a:pt x="2087368" y="26279"/>
                  <a:pt x="2096704" y="26279"/>
                </a:cubicBezTo>
                <a:cubicBezTo>
                  <a:pt x="2111457" y="26279"/>
                  <a:pt x="2122177" y="37344"/>
                  <a:pt x="2122177" y="52443"/>
                </a:cubicBezTo>
                <a:cubicBezTo>
                  <a:pt x="2122177" y="67542"/>
                  <a:pt x="2111457" y="78838"/>
                  <a:pt x="2096704" y="78838"/>
                </a:cubicBezTo>
                <a:cubicBezTo>
                  <a:pt x="2087368" y="78838"/>
                  <a:pt x="2079991" y="73882"/>
                  <a:pt x="2076418" y="66159"/>
                </a:cubicBezTo>
                <a:close/>
                <a:moveTo>
                  <a:pt x="2096012" y="32273"/>
                </a:moveTo>
                <a:cubicBezTo>
                  <a:pt x="2084602" y="32273"/>
                  <a:pt x="2076418" y="40802"/>
                  <a:pt x="2076418" y="52443"/>
                </a:cubicBezTo>
                <a:cubicBezTo>
                  <a:pt x="2076418" y="64085"/>
                  <a:pt x="2084602" y="72729"/>
                  <a:pt x="2096012" y="72729"/>
                </a:cubicBezTo>
                <a:cubicBezTo>
                  <a:pt x="2107423" y="72729"/>
                  <a:pt x="2115376" y="64200"/>
                  <a:pt x="2115376" y="52443"/>
                </a:cubicBezTo>
                <a:cubicBezTo>
                  <a:pt x="2115376" y="40687"/>
                  <a:pt x="2107423" y="32273"/>
                  <a:pt x="2096012" y="32273"/>
                </a:cubicBezTo>
                <a:close/>
                <a:moveTo>
                  <a:pt x="2142693" y="77801"/>
                </a:moveTo>
                <a:lnTo>
                  <a:pt x="2136238" y="77801"/>
                </a:lnTo>
                <a:lnTo>
                  <a:pt x="2136238" y="0"/>
                </a:lnTo>
                <a:lnTo>
                  <a:pt x="2142693" y="0"/>
                </a:lnTo>
                <a:lnTo>
                  <a:pt x="2142693" y="38612"/>
                </a:lnTo>
                <a:cubicBezTo>
                  <a:pt x="2146151" y="31120"/>
                  <a:pt x="2152951" y="26164"/>
                  <a:pt x="2161480" y="26164"/>
                </a:cubicBezTo>
                <a:cubicBezTo>
                  <a:pt x="2174966" y="26164"/>
                  <a:pt x="2181651" y="35615"/>
                  <a:pt x="2181651" y="48755"/>
                </a:cubicBezTo>
                <a:lnTo>
                  <a:pt x="2181651" y="77801"/>
                </a:lnTo>
                <a:lnTo>
                  <a:pt x="2175196" y="77801"/>
                </a:lnTo>
                <a:lnTo>
                  <a:pt x="2175196" y="49677"/>
                </a:lnTo>
                <a:cubicBezTo>
                  <a:pt x="2175196" y="38151"/>
                  <a:pt x="2169894" y="32388"/>
                  <a:pt x="2159982" y="32388"/>
                </a:cubicBezTo>
                <a:cubicBezTo>
                  <a:pt x="2150070" y="32388"/>
                  <a:pt x="2142808" y="41148"/>
                  <a:pt x="2142808" y="52443"/>
                </a:cubicBezTo>
                <a:lnTo>
                  <a:pt x="2142808" y="77916"/>
                </a:lnTo>
                <a:close/>
                <a:moveTo>
                  <a:pt x="2239973" y="66044"/>
                </a:moveTo>
                <a:cubicBezTo>
                  <a:pt x="2236284" y="73766"/>
                  <a:pt x="2229023" y="78608"/>
                  <a:pt x="2219687" y="78608"/>
                </a:cubicBezTo>
                <a:cubicBezTo>
                  <a:pt x="2204818" y="78608"/>
                  <a:pt x="2194214" y="67658"/>
                  <a:pt x="2194214" y="52559"/>
                </a:cubicBezTo>
                <a:cubicBezTo>
                  <a:pt x="2194214" y="37460"/>
                  <a:pt x="2204818" y="26049"/>
                  <a:pt x="2219687" y="26049"/>
                </a:cubicBezTo>
                <a:cubicBezTo>
                  <a:pt x="2229023" y="26049"/>
                  <a:pt x="2236284" y="31005"/>
                  <a:pt x="2239973" y="38727"/>
                </a:cubicBezTo>
                <a:lnTo>
                  <a:pt x="2239973" y="26855"/>
                </a:lnTo>
                <a:lnTo>
                  <a:pt x="2246427" y="26855"/>
                </a:lnTo>
                <a:lnTo>
                  <a:pt x="2246427" y="77685"/>
                </a:lnTo>
                <a:lnTo>
                  <a:pt x="2239973" y="77685"/>
                </a:lnTo>
                <a:lnTo>
                  <a:pt x="2239973" y="65929"/>
                </a:lnTo>
                <a:close/>
                <a:moveTo>
                  <a:pt x="2200899" y="52443"/>
                </a:moveTo>
                <a:cubicBezTo>
                  <a:pt x="2200899" y="64085"/>
                  <a:pt x="2208852" y="72614"/>
                  <a:pt x="2220263" y="72614"/>
                </a:cubicBezTo>
                <a:cubicBezTo>
                  <a:pt x="2231674" y="72614"/>
                  <a:pt x="2239857" y="64085"/>
                  <a:pt x="2239857" y="52443"/>
                </a:cubicBezTo>
                <a:cubicBezTo>
                  <a:pt x="2239857" y="40802"/>
                  <a:pt x="2231674" y="32157"/>
                  <a:pt x="2220263" y="32157"/>
                </a:cubicBezTo>
                <a:cubicBezTo>
                  <a:pt x="2208852" y="32157"/>
                  <a:pt x="2200899" y="40687"/>
                  <a:pt x="2200899" y="52443"/>
                </a:cubicBezTo>
                <a:close/>
                <a:moveTo>
                  <a:pt x="2277893" y="73306"/>
                </a:moveTo>
                <a:cubicBezTo>
                  <a:pt x="2284694" y="73306"/>
                  <a:pt x="2289880" y="70309"/>
                  <a:pt x="2289880" y="64661"/>
                </a:cubicBezTo>
                <a:cubicBezTo>
                  <a:pt x="2289880" y="61433"/>
                  <a:pt x="2288152" y="58898"/>
                  <a:pt x="2283772" y="57169"/>
                </a:cubicBezTo>
                <a:lnTo>
                  <a:pt x="2270747" y="52097"/>
                </a:lnTo>
                <a:cubicBezTo>
                  <a:pt x="2264639" y="49562"/>
                  <a:pt x="2261411" y="46104"/>
                  <a:pt x="2261411" y="39995"/>
                </a:cubicBezTo>
                <a:cubicBezTo>
                  <a:pt x="2261411" y="31351"/>
                  <a:pt x="2268557" y="26049"/>
                  <a:pt x="2278585" y="26049"/>
                </a:cubicBezTo>
                <a:cubicBezTo>
                  <a:pt x="2284463" y="26049"/>
                  <a:pt x="2290111" y="27662"/>
                  <a:pt x="2294030" y="30890"/>
                </a:cubicBezTo>
                <a:lnTo>
                  <a:pt x="2294030" y="37690"/>
                </a:lnTo>
                <a:cubicBezTo>
                  <a:pt x="2289535" y="33656"/>
                  <a:pt x="2284002" y="31351"/>
                  <a:pt x="2278700" y="31351"/>
                </a:cubicBezTo>
                <a:cubicBezTo>
                  <a:pt x="2272476" y="31351"/>
                  <a:pt x="2267866" y="34232"/>
                  <a:pt x="2267866" y="39304"/>
                </a:cubicBezTo>
                <a:cubicBezTo>
                  <a:pt x="2267866" y="42761"/>
                  <a:pt x="2269480" y="44951"/>
                  <a:pt x="2273859" y="46565"/>
                </a:cubicBezTo>
                <a:lnTo>
                  <a:pt x="2286884" y="51636"/>
                </a:lnTo>
                <a:cubicBezTo>
                  <a:pt x="2293339" y="54287"/>
                  <a:pt x="2296220" y="58206"/>
                  <a:pt x="2296220" y="63509"/>
                </a:cubicBezTo>
                <a:cubicBezTo>
                  <a:pt x="2296220" y="72959"/>
                  <a:pt x="2288382" y="78608"/>
                  <a:pt x="2277778" y="78608"/>
                </a:cubicBezTo>
                <a:cubicBezTo>
                  <a:pt x="2270978" y="78608"/>
                  <a:pt x="2264869" y="76879"/>
                  <a:pt x="2260374" y="73190"/>
                </a:cubicBezTo>
                <a:lnTo>
                  <a:pt x="2260374" y="66159"/>
                </a:lnTo>
                <a:cubicBezTo>
                  <a:pt x="2265676" y="71116"/>
                  <a:pt x="2271785" y="73306"/>
                  <a:pt x="2277893" y="73306"/>
                </a:cubicBezTo>
                <a:close/>
                <a:moveTo>
                  <a:pt x="2308322" y="11641"/>
                </a:moveTo>
                <a:cubicBezTo>
                  <a:pt x="2308322" y="9105"/>
                  <a:pt x="2310166" y="7031"/>
                  <a:pt x="2312702" y="7031"/>
                </a:cubicBezTo>
                <a:cubicBezTo>
                  <a:pt x="2313855" y="7031"/>
                  <a:pt x="2314777" y="7376"/>
                  <a:pt x="2315699" y="7953"/>
                </a:cubicBezTo>
                <a:lnTo>
                  <a:pt x="2320655" y="11526"/>
                </a:lnTo>
                <a:lnTo>
                  <a:pt x="2315699" y="15099"/>
                </a:lnTo>
                <a:cubicBezTo>
                  <a:pt x="2314777" y="15675"/>
                  <a:pt x="2313855" y="16136"/>
                  <a:pt x="2312702" y="16136"/>
                </a:cubicBezTo>
                <a:cubicBezTo>
                  <a:pt x="2310166" y="16136"/>
                  <a:pt x="2308322" y="14061"/>
                  <a:pt x="2308322" y="11641"/>
                </a:cubicBezTo>
                <a:close/>
                <a:moveTo>
                  <a:pt x="2309936" y="26855"/>
                </a:moveTo>
                <a:lnTo>
                  <a:pt x="2316506" y="26855"/>
                </a:lnTo>
                <a:lnTo>
                  <a:pt x="2316506" y="77685"/>
                </a:lnTo>
                <a:lnTo>
                  <a:pt x="2309936" y="77685"/>
                </a:lnTo>
                <a:lnTo>
                  <a:pt x="2309936" y="26855"/>
                </a:lnTo>
                <a:close/>
                <a:moveTo>
                  <a:pt x="2370678" y="77685"/>
                </a:moveTo>
                <a:lnTo>
                  <a:pt x="2327456" y="77685"/>
                </a:lnTo>
                <a:lnTo>
                  <a:pt x="2359383" y="32849"/>
                </a:lnTo>
                <a:lnTo>
                  <a:pt x="2329530" y="32849"/>
                </a:lnTo>
                <a:lnTo>
                  <a:pt x="2329530" y="26855"/>
                </a:lnTo>
                <a:lnTo>
                  <a:pt x="2369987" y="26855"/>
                </a:lnTo>
                <a:lnTo>
                  <a:pt x="2338520" y="71807"/>
                </a:lnTo>
                <a:lnTo>
                  <a:pt x="2370563" y="71807"/>
                </a:lnTo>
                <a:lnTo>
                  <a:pt x="2370563" y="77685"/>
                </a:lnTo>
                <a:close/>
                <a:moveTo>
                  <a:pt x="2377594" y="52559"/>
                </a:moveTo>
                <a:cubicBezTo>
                  <a:pt x="2377594" y="37460"/>
                  <a:pt x="2387160" y="26049"/>
                  <a:pt x="2402605" y="26049"/>
                </a:cubicBezTo>
                <a:cubicBezTo>
                  <a:pt x="2418050" y="26049"/>
                  <a:pt x="2426695" y="36998"/>
                  <a:pt x="2426695" y="51636"/>
                </a:cubicBezTo>
                <a:cubicBezTo>
                  <a:pt x="2426695" y="52674"/>
                  <a:pt x="2426695" y="53711"/>
                  <a:pt x="2426464" y="54749"/>
                </a:cubicBezTo>
                <a:lnTo>
                  <a:pt x="2384279" y="54749"/>
                </a:lnTo>
                <a:cubicBezTo>
                  <a:pt x="2385316" y="65237"/>
                  <a:pt x="2393154" y="72614"/>
                  <a:pt x="2404565" y="72614"/>
                </a:cubicBezTo>
                <a:cubicBezTo>
                  <a:pt x="2411365" y="72614"/>
                  <a:pt x="2417704" y="70539"/>
                  <a:pt x="2423122" y="66390"/>
                </a:cubicBezTo>
                <a:lnTo>
                  <a:pt x="2423122" y="72729"/>
                </a:lnTo>
                <a:cubicBezTo>
                  <a:pt x="2417704" y="76648"/>
                  <a:pt x="2411250" y="78492"/>
                  <a:pt x="2404565" y="78492"/>
                </a:cubicBezTo>
                <a:cubicBezTo>
                  <a:pt x="2388543" y="78492"/>
                  <a:pt x="2377479" y="67888"/>
                  <a:pt x="2377479" y="52559"/>
                </a:cubicBezTo>
                <a:close/>
                <a:moveTo>
                  <a:pt x="2419894" y="49447"/>
                </a:moveTo>
                <a:cubicBezTo>
                  <a:pt x="2419318" y="39534"/>
                  <a:pt x="2412979" y="31927"/>
                  <a:pt x="2402605" y="31927"/>
                </a:cubicBezTo>
                <a:cubicBezTo>
                  <a:pt x="2392232" y="31927"/>
                  <a:pt x="2385432" y="39534"/>
                  <a:pt x="2384394" y="49447"/>
                </a:cubicBezTo>
                <a:lnTo>
                  <a:pt x="2419894" y="4944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80" name="Freeform: Shape 1079">
            <a:extLst>
              <a:ext uri="{FF2B5EF4-FFF2-40B4-BE49-F238E27FC236}">
                <a16:creationId xmlns:a16="http://schemas.microsoft.com/office/drawing/2014/main" id="{15B63E01-AA43-4E2A-AEC3-B62C95AF9678}"/>
              </a:ext>
            </a:extLst>
          </p:cNvPr>
          <p:cNvSpPr/>
          <p:nvPr/>
        </p:nvSpPr>
        <p:spPr>
          <a:xfrm>
            <a:off x="664707" y="8221877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4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9"/>
                  <a:pt x="0" y="50714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81" name="Freeform: Shape 1080">
            <a:extLst>
              <a:ext uri="{FF2B5EF4-FFF2-40B4-BE49-F238E27FC236}">
                <a16:creationId xmlns:a16="http://schemas.microsoft.com/office/drawing/2014/main" id="{83BC8BD0-DCCF-4B6C-991C-415A5F7EA51D}"/>
              </a:ext>
            </a:extLst>
          </p:cNvPr>
          <p:cNvSpPr/>
          <p:nvPr/>
        </p:nvSpPr>
        <p:spPr>
          <a:xfrm>
            <a:off x="704818" y="8211503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3 h 77916"/>
              <a:gd name="connsiteX5" fmla="*/ 25242 w 45412"/>
              <a:gd name="connsiteY5" fmla="*/ 26164 h 77916"/>
              <a:gd name="connsiteX6" fmla="*/ 45413 w 45412"/>
              <a:gd name="connsiteY6" fmla="*/ 48755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3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3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8" y="26164"/>
                  <a:pt x="45413" y="35616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82" name="Freeform: Shape 1081">
            <a:extLst>
              <a:ext uri="{FF2B5EF4-FFF2-40B4-BE49-F238E27FC236}">
                <a16:creationId xmlns:a16="http://schemas.microsoft.com/office/drawing/2014/main" id="{80214BC8-5C10-4EE1-AF97-8D3E39A034CF}"/>
              </a:ext>
            </a:extLst>
          </p:cNvPr>
          <p:cNvSpPr/>
          <p:nvPr/>
        </p:nvSpPr>
        <p:spPr>
          <a:xfrm>
            <a:off x="763024" y="8237552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8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8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3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8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8"/>
                  <a:pt x="26049" y="6108"/>
                </a:cubicBezTo>
                <a:cubicBezTo>
                  <a:pt x="14638" y="6108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83" name="Freeform: Shape 1082">
            <a:extLst>
              <a:ext uri="{FF2B5EF4-FFF2-40B4-BE49-F238E27FC236}">
                <a16:creationId xmlns:a16="http://schemas.microsoft.com/office/drawing/2014/main" id="{C6723196-1F60-411B-B935-4DA9D1FB8792}"/>
              </a:ext>
            </a:extLst>
          </p:cNvPr>
          <p:cNvSpPr/>
          <p:nvPr/>
        </p:nvSpPr>
        <p:spPr>
          <a:xfrm>
            <a:off x="832526" y="8221877"/>
            <a:ext cx="29506" cy="68234"/>
          </a:xfrm>
          <a:custGeom>
            <a:avLst/>
            <a:gdLst>
              <a:gd name="connsiteX0" fmla="*/ 16597 w 29506"/>
              <a:gd name="connsiteY0" fmla="*/ 68234 h 68234"/>
              <a:gd name="connsiteX1" fmla="*/ 0 w 29506"/>
              <a:gd name="connsiteY1" fmla="*/ 50714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7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7" y="68234"/>
                </a:moveTo>
                <a:cubicBezTo>
                  <a:pt x="6339" y="68234"/>
                  <a:pt x="0" y="63509"/>
                  <a:pt x="0" y="50714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7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84" name="Freeform: Shape 1083">
            <a:extLst>
              <a:ext uri="{FF2B5EF4-FFF2-40B4-BE49-F238E27FC236}">
                <a16:creationId xmlns:a16="http://schemas.microsoft.com/office/drawing/2014/main" id="{A35FFF7F-76A2-4C56-8017-76B58763814B}"/>
              </a:ext>
            </a:extLst>
          </p:cNvPr>
          <p:cNvSpPr/>
          <p:nvPr/>
        </p:nvSpPr>
        <p:spPr>
          <a:xfrm>
            <a:off x="889465" y="8236745"/>
            <a:ext cx="82180" cy="54057"/>
          </a:xfrm>
          <a:custGeom>
            <a:avLst/>
            <a:gdLst>
              <a:gd name="connsiteX0" fmla="*/ 60051 w 82180"/>
              <a:gd name="connsiteY0" fmla="*/ 54057 h 54057"/>
              <a:gd name="connsiteX1" fmla="*/ 41379 w 82180"/>
              <a:gd name="connsiteY1" fmla="*/ 13140 h 54057"/>
              <a:gd name="connsiteX2" fmla="*/ 22476 w 82180"/>
              <a:gd name="connsiteY2" fmla="*/ 54057 h 54057"/>
              <a:gd name="connsiteX3" fmla="*/ 0 w 82180"/>
              <a:gd name="connsiteY3" fmla="*/ 1614 h 54057"/>
              <a:gd name="connsiteX4" fmla="*/ 7377 w 82180"/>
              <a:gd name="connsiteY4" fmla="*/ 1614 h 54057"/>
              <a:gd name="connsiteX5" fmla="*/ 23283 w 82180"/>
              <a:gd name="connsiteY5" fmla="*/ 39765 h 54057"/>
              <a:gd name="connsiteX6" fmla="*/ 41494 w 82180"/>
              <a:gd name="connsiteY6" fmla="*/ 0 h 54057"/>
              <a:gd name="connsiteX7" fmla="*/ 59590 w 82180"/>
              <a:gd name="connsiteY7" fmla="*/ 39765 h 54057"/>
              <a:gd name="connsiteX8" fmla="*/ 75496 w 82180"/>
              <a:gd name="connsiteY8" fmla="*/ 1614 h 54057"/>
              <a:gd name="connsiteX9" fmla="*/ 82181 w 82180"/>
              <a:gd name="connsiteY9" fmla="*/ 1614 h 54057"/>
              <a:gd name="connsiteX10" fmla="*/ 60166 w 82180"/>
              <a:gd name="connsiteY10" fmla="*/ 54057 h 5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180" h="54057">
                <a:moveTo>
                  <a:pt x="60051" y="54057"/>
                </a:moveTo>
                <a:lnTo>
                  <a:pt x="41379" y="13140"/>
                </a:lnTo>
                <a:lnTo>
                  <a:pt x="22476" y="54057"/>
                </a:lnTo>
                <a:lnTo>
                  <a:pt x="0" y="1614"/>
                </a:lnTo>
                <a:lnTo>
                  <a:pt x="7377" y="1614"/>
                </a:lnTo>
                <a:lnTo>
                  <a:pt x="23283" y="39765"/>
                </a:lnTo>
                <a:lnTo>
                  <a:pt x="41494" y="0"/>
                </a:lnTo>
                <a:lnTo>
                  <a:pt x="59590" y="39765"/>
                </a:lnTo>
                <a:lnTo>
                  <a:pt x="75496" y="1614"/>
                </a:lnTo>
                <a:lnTo>
                  <a:pt x="82181" y="1614"/>
                </a:lnTo>
                <a:lnTo>
                  <a:pt x="60166" y="5405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85" name="Freeform: Shape 1084">
            <a:extLst>
              <a:ext uri="{FF2B5EF4-FFF2-40B4-BE49-F238E27FC236}">
                <a16:creationId xmlns:a16="http://schemas.microsoft.com/office/drawing/2014/main" id="{72807768-AD20-47F4-890E-AC2AFBE68C7B}"/>
              </a:ext>
            </a:extLst>
          </p:cNvPr>
          <p:cNvSpPr/>
          <p:nvPr/>
        </p:nvSpPr>
        <p:spPr>
          <a:xfrm>
            <a:off x="982019" y="8211503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3 h 77916"/>
              <a:gd name="connsiteX5" fmla="*/ 25242 w 45412"/>
              <a:gd name="connsiteY5" fmla="*/ 26164 h 77916"/>
              <a:gd name="connsiteX6" fmla="*/ 45413 w 45412"/>
              <a:gd name="connsiteY6" fmla="*/ 48755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3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3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8" y="26164"/>
                  <a:pt x="45413" y="35616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86" name="Freeform: Shape 1085">
            <a:extLst>
              <a:ext uri="{FF2B5EF4-FFF2-40B4-BE49-F238E27FC236}">
                <a16:creationId xmlns:a16="http://schemas.microsoft.com/office/drawing/2014/main" id="{8EF01F69-885D-4E55-8371-C369A7D37032}"/>
              </a:ext>
            </a:extLst>
          </p:cNvPr>
          <p:cNvSpPr/>
          <p:nvPr/>
        </p:nvSpPr>
        <p:spPr>
          <a:xfrm>
            <a:off x="1042877" y="8218534"/>
            <a:ext cx="12332" cy="70654"/>
          </a:xfrm>
          <a:custGeom>
            <a:avLst/>
            <a:gdLst>
              <a:gd name="connsiteX0" fmla="*/ 0 w 12332"/>
              <a:gd name="connsiteY0" fmla="*/ 4611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6 h 70654"/>
              <a:gd name="connsiteX6" fmla="*/ 0 w 12332"/>
              <a:gd name="connsiteY6" fmla="*/ 4611 h 70654"/>
              <a:gd name="connsiteX7" fmla="*/ 1498 w 12332"/>
              <a:gd name="connsiteY7" fmla="*/ 19825 h 70654"/>
              <a:gd name="connsiteX8" fmla="*/ 8068 w 12332"/>
              <a:gd name="connsiteY8" fmla="*/ 19825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5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1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6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2" y="9106"/>
                  <a:pt x="4380" y="9106"/>
                </a:cubicBezTo>
                <a:cubicBezTo>
                  <a:pt x="1844" y="9106"/>
                  <a:pt x="0" y="7031"/>
                  <a:pt x="0" y="4611"/>
                </a:cubicBezTo>
                <a:close/>
                <a:moveTo>
                  <a:pt x="1498" y="19825"/>
                </a:moveTo>
                <a:lnTo>
                  <a:pt x="8068" y="19825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5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87" name="Freeform: Shape 1086">
            <a:extLst>
              <a:ext uri="{FF2B5EF4-FFF2-40B4-BE49-F238E27FC236}">
                <a16:creationId xmlns:a16="http://schemas.microsoft.com/office/drawing/2014/main" id="{B707BCA2-119C-47BD-BE66-DE9F72A9EF8E}"/>
              </a:ext>
            </a:extLst>
          </p:cNvPr>
          <p:cNvSpPr/>
          <p:nvPr/>
        </p:nvSpPr>
        <p:spPr>
          <a:xfrm>
            <a:off x="1068925" y="8211503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88" name="Freeform: Shape 1087">
            <a:extLst>
              <a:ext uri="{FF2B5EF4-FFF2-40B4-BE49-F238E27FC236}">
                <a16:creationId xmlns:a16="http://schemas.microsoft.com/office/drawing/2014/main" id="{D53F396B-E7FB-4DFD-90CF-667909B188EA}"/>
              </a:ext>
            </a:extLst>
          </p:cNvPr>
          <p:cNvSpPr/>
          <p:nvPr/>
        </p:nvSpPr>
        <p:spPr>
          <a:xfrm>
            <a:off x="1089557" y="8237667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8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89" name="Freeform: Shape 1088">
            <a:extLst>
              <a:ext uri="{FF2B5EF4-FFF2-40B4-BE49-F238E27FC236}">
                <a16:creationId xmlns:a16="http://schemas.microsoft.com/office/drawing/2014/main" id="{88D7390B-D796-40B8-92AD-D20199069BDF}"/>
              </a:ext>
            </a:extLst>
          </p:cNvPr>
          <p:cNvSpPr/>
          <p:nvPr/>
        </p:nvSpPr>
        <p:spPr>
          <a:xfrm>
            <a:off x="1176579" y="8221877"/>
            <a:ext cx="29506" cy="68234"/>
          </a:xfrm>
          <a:custGeom>
            <a:avLst/>
            <a:gdLst>
              <a:gd name="connsiteX0" fmla="*/ 16597 w 29506"/>
              <a:gd name="connsiteY0" fmla="*/ 68234 h 68234"/>
              <a:gd name="connsiteX1" fmla="*/ 0 w 29506"/>
              <a:gd name="connsiteY1" fmla="*/ 50714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7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7" y="68234"/>
                </a:moveTo>
                <a:cubicBezTo>
                  <a:pt x="6339" y="68234"/>
                  <a:pt x="0" y="63509"/>
                  <a:pt x="0" y="50714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7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90" name="Freeform: Shape 1089">
            <a:extLst>
              <a:ext uri="{FF2B5EF4-FFF2-40B4-BE49-F238E27FC236}">
                <a16:creationId xmlns:a16="http://schemas.microsoft.com/office/drawing/2014/main" id="{3FEAACE0-B1CF-4F84-88B0-45698D507BE3}"/>
              </a:ext>
            </a:extLst>
          </p:cNvPr>
          <p:cNvSpPr/>
          <p:nvPr/>
        </p:nvSpPr>
        <p:spPr>
          <a:xfrm>
            <a:off x="1216689" y="8211503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3 h 77916"/>
              <a:gd name="connsiteX5" fmla="*/ 25242 w 45412"/>
              <a:gd name="connsiteY5" fmla="*/ 26164 h 77916"/>
              <a:gd name="connsiteX6" fmla="*/ 45413 w 45412"/>
              <a:gd name="connsiteY6" fmla="*/ 48755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3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3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8" y="26164"/>
                  <a:pt x="45413" y="35616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91" name="Freeform: Shape 1090">
            <a:extLst>
              <a:ext uri="{FF2B5EF4-FFF2-40B4-BE49-F238E27FC236}">
                <a16:creationId xmlns:a16="http://schemas.microsoft.com/office/drawing/2014/main" id="{A3EDC29B-BCDF-48EB-88CE-ED91FD17FB26}"/>
              </a:ext>
            </a:extLst>
          </p:cNvPr>
          <p:cNvSpPr/>
          <p:nvPr/>
        </p:nvSpPr>
        <p:spPr>
          <a:xfrm>
            <a:off x="1274665" y="8237667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8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92" name="Freeform: Shape 1091">
            <a:extLst>
              <a:ext uri="{FF2B5EF4-FFF2-40B4-BE49-F238E27FC236}">
                <a16:creationId xmlns:a16="http://schemas.microsoft.com/office/drawing/2014/main" id="{970E4F0B-8962-4552-B61B-A8FE4972133E}"/>
              </a:ext>
            </a:extLst>
          </p:cNvPr>
          <p:cNvSpPr/>
          <p:nvPr/>
        </p:nvSpPr>
        <p:spPr>
          <a:xfrm>
            <a:off x="1329068" y="8238474"/>
            <a:ext cx="50253" cy="76763"/>
          </a:xfrm>
          <a:custGeom>
            <a:avLst/>
            <a:gdLst>
              <a:gd name="connsiteX0" fmla="*/ 13024 w 50253"/>
              <a:gd name="connsiteY0" fmla="*/ 76763 h 76763"/>
              <a:gd name="connsiteX1" fmla="*/ 6339 w 50253"/>
              <a:gd name="connsiteY1" fmla="*/ 76763 h 76763"/>
              <a:gd name="connsiteX2" fmla="*/ 22476 w 50253"/>
              <a:gd name="connsiteY2" fmla="*/ 43338 h 76763"/>
              <a:gd name="connsiteX3" fmla="*/ 0 w 50253"/>
              <a:gd name="connsiteY3" fmla="*/ 0 h 76763"/>
              <a:gd name="connsiteX4" fmla="*/ 7607 w 50253"/>
              <a:gd name="connsiteY4" fmla="*/ 0 h 76763"/>
              <a:gd name="connsiteX5" fmla="*/ 26049 w 50253"/>
              <a:gd name="connsiteY5" fmla="*/ 36077 h 76763"/>
              <a:gd name="connsiteX6" fmla="*/ 43568 w 50253"/>
              <a:gd name="connsiteY6" fmla="*/ 0 h 76763"/>
              <a:gd name="connsiteX7" fmla="*/ 50254 w 50253"/>
              <a:gd name="connsiteY7" fmla="*/ 0 h 76763"/>
              <a:gd name="connsiteX8" fmla="*/ 13140 w 50253"/>
              <a:gd name="connsiteY8" fmla="*/ 76763 h 7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53" h="76763">
                <a:moveTo>
                  <a:pt x="13024" y="76763"/>
                </a:moveTo>
                <a:lnTo>
                  <a:pt x="6339" y="76763"/>
                </a:lnTo>
                <a:lnTo>
                  <a:pt x="22476" y="43338"/>
                </a:lnTo>
                <a:lnTo>
                  <a:pt x="0" y="0"/>
                </a:lnTo>
                <a:lnTo>
                  <a:pt x="7607" y="0"/>
                </a:lnTo>
                <a:lnTo>
                  <a:pt x="26049" y="36077"/>
                </a:lnTo>
                <a:lnTo>
                  <a:pt x="43568" y="0"/>
                </a:lnTo>
                <a:lnTo>
                  <a:pt x="50254" y="0"/>
                </a:lnTo>
                <a:lnTo>
                  <a:pt x="13140" y="76763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93" name="Freeform: Shape 1092">
            <a:extLst>
              <a:ext uri="{FF2B5EF4-FFF2-40B4-BE49-F238E27FC236}">
                <a16:creationId xmlns:a16="http://schemas.microsoft.com/office/drawing/2014/main" id="{5C5EC8D8-0BDB-4F16-83F5-FBAB64BDC073}"/>
              </a:ext>
            </a:extLst>
          </p:cNvPr>
          <p:cNvSpPr/>
          <p:nvPr/>
        </p:nvSpPr>
        <p:spPr>
          <a:xfrm>
            <a:off x="1410096" y="8237667"/>
            <a:ext cx="43683" cy="52558"/>
          </a:xfrm>
          <a:custGeom>
            <a:avLst/>
            <a:gdLst>
              <a:gd name="connsiteX0" fmla="*/ 26856 w 43683"/>
              <a:gd name="connsiteY0" fmla="*/ 46450 h 52558"/>
              <a:gd name="connsiteX1" fmla="*/ 43684 w 43683"/>
              <a:gd name="connsiteY1" fmla="*/ 40457 h 52558"/>
              <a:gd name="connsiteX2" fmla="*/ 43684 w 43683"/>
              <a:gd name="connsiteY2" fmla="*/ 47141 h 52558"/>
              <a:gd name="connsiteX3" fmla="*/ 26395 w 43683"/>
              <a:gd name="connsiteY3" fmla="*/ 52559 h 52558"/>
              <a:gd name="connsiteX4" fmla="*/ 0 w 43683"/>
              <a:gd name="connsiteY4" fmla="*/ 26279 h 52558"/>
              <a:gd name="connsiteX5" fmla="*/ 26279 w 43683"/>
              <a:gd name="connsiteY5" fmla="*/ 0 h 52558"/>
              <a:gd name="connsiteX6" fmla="*/ 43223 w 43683"/>
              <a:gd name="connsiteY6" fmla="*/ 5763 h 52558"/>
              <a:gd name="connsiteX7" fmla="*/ 43223 w 43683"/>
              <a:gd name="connsiteY7" fmla="*/ 12909 h 52558"/>
              <a:gd name="connsiteX8" fmla="*/ 26741 w 43683"/>
              <a:gd name="connsiteY8" fmla="*/ 6108 h 52558"/>
              <a:gd name="connsiteX9" fmla="*/ 6685 w 43683"/>
              <a:gd name="connsiteY9" fmla="*/ 26279 h 52558"/>
              <a:gd name="connsiteX10" fmla="*/ 26971 w 43683"/>
              <a:gd name="connsiteY10" fmla="*/ 4656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83" h="52558">
                <a:moveTo>
                  <a:pt x="26856" y="46450"/>
                </a:moveTo>
                <a:cubicBezTo>
                  <a:pt x="33310" y="46450"/>
                  <a:pt x="39073" y="44490"/>
                  <a:pt x="43684" y="40457"/>
                </a:cubicBezTo>
                <a:lnTo>
                  <a:pt x="43684" y="47141"/>
                </a:lnTo>
                <a:cubicBezTo>
                  <a:pt x="38728" y="50830"/>
                  <a:pt x="32734" y="52559"/>
                  <a:pt x="26395" y="52559"/>
                </a:cubicBezTo>
                <a:cubicBezTo>
                  <a:pt x="10835" y="52559"/>
                  <a:pt x="0" y="41609"/>
                  <a:pt x="0" y="26279"/>
                </a:cubicBezTo>
                <a:cubicBezTo>
                  <a:pt x="0" y="10950"/>
                  <a:pt x="10950" y="0"/>
                  <a:pt x="26279" y="0"/>
                </a:cubicBezTo>
                <a:cubicBezTo>
                  <a:pt x="32965" y="0"/>
                  <a:pt x="38728" y="1959"/>
                  <a:pt x="43223" y="5763"/>
                </a:cubicBezTo>
                <a:lnTo>
                  <a:pt x="43223" y="12909"/>
                </a:lnTo>
                <a:cubicBezTo>
                  <a:pt x="39189" y="8414"/>
                  <a:pt x="33310" y="6108"/>
                  <a:pt x="26741" y="6108"/>
                </a:cubicBezTo>
                <a:cubicBezTo>
                  <a:pt x="14984" y="6108"/>
                  <a:pt x="6685" y="14408"/>
                  <a:pt x="6685" y="26279"/>
                </a:cubicBezTo>
                <a:cubicBezTo>
                  <a:pt x="6685" y="38151"/>
                  <a:pt x="14984" y="46565"/>
                  <a:pt x="26971" y="4656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94" name="Freeform: Shape 1093">
            <a:extLst>
              <a:ext uri="{FF2B5EF4-FFF2-40B4-BE49-F238E27FC236}">
                <a16:creationId xmlns:a16="http://schemas.microsoft.com/office/drawing/2014/main" id="{A8047186-8EAF-43C8-966F-052F49CFE979}"/>
              </a:ext>
            </a:extLst>
          </p:cNvPr>
          <p:cNvSpPr/>
          <p:nvPr/>
        </p:nvSpPr>
        <p:spPr>
          <a:xfrm>
            <a:off x="1463577" y="8237552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8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8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3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8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8"/>
                  <a:pt x="26049" y="6108"/>
                </a:cubicBezTo>
                <a:cubicBezTo>
                  <a:pt x="14638" y="6108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95" name="Freeform: Shape 1094">
            <a:extLst>
              <a:ext uri="{FF2B5EF4-FFF2-40B4-BE49-F238E27FC236}">
                <a16:creationId xmlns:a16="http://schemas.microsoft.com/office/drawing/2014/main" id="{989B89DA-F59B-4F4D-89C7-BF7A5C66DD05}"/>
              </a:ext>
            </a:extLst>
          </p:cNvPr>
          <p:cNvSpPr/>
          <p:nvPr/>
        </p:nvSpPr>
        <p:spPr>
          <a:xfrm>
            <a:off x="1533656" y="8237667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96" name="Freeform: Shape 1095">
            <a:extLst>
              <a:ext uri="{FF2B5EF4-FFF2-40B4-BE49-F238E27FC236}">
                <a16:creationId xmlns:a16="http://schemas.microsoft.com/office/drawing/2014/main" id="{626F2E4D-301A-46B1-ACC6-A6AC402D8FB7}"/>
              </a:ext>
            </a:extLst>
          </p:cNvPr>
          <p:cNvSpPr/>
          <p:nvPr/>
        </p:nvSpPr>
        <p:spPr>
          <a:xfrm>
            <a:off x="1616643" y="8237667"/>
            <a:ext cx="43683" cy="52558"/>
          </a:xfrm>
          <a:custGeom>
            <a:avLst/>
            <a:gdLst>
              <a:gd name="connsiteX0" fmla="*/ 26856 w 43683"/>
              <a:gd name="connsiteY0" fmla="*/ 46450 h 52558"/>
              <a:gd name="connsiteX1" fmla="*/ 43684 w 43683"/>
              <a:gd name="connsiteY1" fmla="*/ 40457 h 52558"/>
              <a:gd name="connsiteX2" fmla="*/ 43684 w 43683"/>
              <a:gd name="connsiteY2" fmla="*/ 47141 h 52558"/>
              <a:gd name="connsiteX3" fmla="*/ 26395 w 43683"/>
              <a:gd name="connsiteY3" fmla="*/ 52559 h 52558"/>
              <a:gd name="connsiteX4" fmla="*/ 0 w 43683"/>
              <a:gd name="connsiteY4" fmla="*/ 26279 h 52558"/>
              <a:gd name="connsiteX5" fmla="*/ 26279 w 43683"/>
              <a:gd name="connsiteY5" fmla="*/ 0 h 52558"/>
              <a:gd name="connsiteX6" fmla="*/ 43223 w 43683"/>
              <a:gd name="connsiteY6" fmla="*/ 5763 h 52558"/>
              <a:gd name="connsiteX7" fmla="*/ 43223 w 43683"/>
              <a:gd name="connsiteY7" fmla="*/ 12909 h 52558"/>
              <a:gd name="connsiteX8" fmla="*/ 26741 w 43683"/>
              <a:gd name="connsiteY8" fmla="*/ 6108 h 52558"/>
              <a:gd name="connsiteX9" fmla="*/ 6685 w 43683"/>
              <a:gd name="connsiteY9" fmla="*/ 26279 h 52558"/>
              <a:gd name="connsiteX10" fmla="*/ 26971 w 43683"/>
              <a:gd name="connsiteY10" fmla="*/ 4656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83" h="52558">
                <a:moveTo>
                  <a:pt x="26856" y="46450"/>
                </a:moveTo>
                <a:cubicBezTo>
                  <a:pt x="33310" y="46450"/>
                  <a:pt x="39073" y="44490"/>
                  <a:pt x="43684" y="40457"/>
                </a:cubicBezTo>
                <a:lnTo>
                  <a:pt x="43684" y="47141"/>
                </a:lnTo>
                <a:cubicBezTo>
                  <a:pt x="38728" y="50830"/>
                  <a:pt x="32734" y="52559"/>
                  <a:pt x="26395" y="52559"/>
                </a:cubicBezTo>
                <a:cubicBezTo>
                  <a:pt x="10835" y="52559"/>
                  <a:pt x="0" y="41609"/>
                  <a:pt x="0" y="26279"/>
                </a:cubicBezTo>
                <a:cubicBezTo>
                  <a:pt x="0" y="10950"/>
                  <a:pt x="10950" y="0"/>
                  <a:pt x="26279" y="0"/>
                </a:cubicBezTo>
                <a:cubicBezTo>
                  <a:pt x="32965" y="0"/>
                  <a:pt x="38728" y="1959"/>
                  <a:pt x="43223" y="5763"/>
                </a:cubicBezTo>
                <a:lnTo>
                  <a:pt x="43223" y="12909"/>
                </a:lnTo>
                <a:cubicBezTo>
                  <a:pt x="39189" y="8414"/>
                  <a:pt x="33310" y="6108"/>
                  <a:pt x="26741" y="6108"/>
                </a:cubicBezTo>
                <a:cubicBezTo>
                  <a:pt x="14984" y="6108"/>
                  <a:pt x="6685" y="14408"/>
                  <a:pt x="6685" y="26279"/>
                </a:cubicBezTo>
                <a:cubicBezTo>
                  <a:pt x="6685" y="38151"/>
                  <a:pt x="14984" y="46565"/>
                  <a:pt x="26971" y="4656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97" name="Freeform: Shape 1096">
            <a:extLst>
              <a:ext uri="{FF2B5EF4-FFF2-40B4-BE49-F238E27FC236}">
                <a16:creationId xmlns:a16="http://schemas.microsoft.com/office/drawing/2014/main" id="{97C0DBD2-0928-4AD6-9516-DA7F8C6658A8}"/>
              </a:ext>
            </a:extLst>
          </p:cNvPr>
          <p:cNvSpPr/>
          <p:nvPr/>
        </p:nvSpPr>
        <p:spPr>
          <a:xfrm>
            <a:off x="1673928" y="8211503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3 h 77916"/>
              <a:gd name="connsiteX5" fmla="*/ 25242 w 45412"/>
              <a:gd name="connsiteY5" fmla="*/ 26164 h 77916"/>
              <a:gd name="connsiteX6" fmla="*/ 45413 w 45412"/>
              <a:gd name="connsiteY6" fmla="*/ 48755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3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3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8" y="26164"/>
                  <a:pt x="45413" y="35616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98" name="Freeform: Shape 1097">
            <a:extLst>
              <a:ext uri="{FF2B5EF4-FFF2-40B4-BE49-F238E27FC236}">
                <a16:creationId xmlns:a16="http://schemas.microsoft.com/office/drawing/2014/main" id="{5EE9EAB3-B9B1-4B28-977D-5FC2788994A1}"/>
              </a:ext>
            </a:extLst>
          </p:cNvPr>
          <p:cNvSpPr/>
          <p:nvPr/>
        </p:nvSpPr>
        <p:spPr>
          <a:xfrm>
            <a:off x="1732134" y="8237552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8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8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3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8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8"/>
                  <a:pt x="26049" y="6108"/>
                </a:cubicBezTo>
                <a:cubicBezTo>
                  <a:pt x="14638" y="6108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99" name="Freeform: Shape 1098">
            <a:extLst>
              <a:ext uri="{FF2B5EF4-FFF2-40B4-BE49-F238E27FC236}">
                <a16:creationId xmlns:a16="http://schemas.microsoft.com/office/drawing/2014/main" id="{9929916F-25A9-4428-8DC8-006CF932FCF5}"/>
              </a:ext>
            </a:extLst>
          </p:cNvPr>
          <p:cNvSpPr/>
          <p:nvPr/>
        </p:nvSpPr>
        <p:spPr>
          <a:xfrm>
            <a:off x="1801636" y="8221877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4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9"/>
                  <a:pt x="0" y="50714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00" name="Freeform: Shape 1099">
            <a:extLst>
              <a:ext uri="{FF2B5EF4-FFF2-40B4-BE49-F238E27FC236}">
                <a16:creationId xmlns:a16="http://schemas.microsoft.com/office/drawing/2014/main" id="{30541F50-8CB5-4921-9EAE-2960E70610F4}"/>
              </a:ext>
            </a:extLst>
          </p:cNvPr>
          <p:cNvSpPr/>
          <p:nvPr/>
        </p:nvSpPr>
        <p:spPr>
          <a:xfrm>
            <a:off x="1862379" y="8237552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2 w 52097"/>
              <a:gd name="connsiteY1" fmla="*/ 52559 h 52558"/>
              <a:gd name="connsiteX2" fmla="*/ 0 w 52097"/>
              <a:gd name="connsiteY2" fmla="*/ 26510 h 52558"/>
              <a:gd name="connsiteX3" fmla="*/ 25472 w 52097"/>
              <a:gd name="connsiteY3" fmla="*/ 0 h 52558"/>
              <a:gd name="connsiteX4" fmla="*/ 45643 w 52097"/>
              <a:gd name="connsiteY4" fmla="*/ 12678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8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3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9" y="0"/>
                  <a:pt x="42070" y="4956"/>
                  <a:pt x="45643" y="12678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8"/>
                  <a:pt x="26049" y="6108"/>
                </a:cubicBezTo>
                <a:cubicBezTo>
                  <a:pt x="14638" y="6108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01" name="Freeform: Shape 1100">
            <a:extLst>
              <a:ext uri="{FF2B5EF4-FFF2-40B4-BE49-F238E27FC236}">
                <a16:creationId xmlns:a16="http://schemas.microsoft.com/office/drawing/2014/main" id="{5C97DD61-0B25-4BBB-9258-B2F3BF4A0B2A}"/>
              </a:ext>
            </a:extLst>
          </p:cNvPr>
          <p:cNvSpPr/>
          <p:nvPr/>
        </p:nvSpPr>
        <p:spPr>
          <a:xfrm>
            <a:off x="1932457" y="8211503"/>
            <a:ext cx="52097" cy="78723"/>
          </a:xfrm>
          <a:custGeom>
            <a:avLst/>
            <a:gdLst>
              <a:gd name="connsiteX0" fmla="*/ 26625 w 52097"/>
              <a:gd name="connsiteY0" fmla="*/ 78608 h 78723"/>
              <a:gd name="connsiteX1" fmla="*/ 6455 w 52097"/>
              <a:gd name="connsiteY1" fmla="*/ 65929 h 78723"/>
              <a:gd name="connsiteX2" fmla="*/ 6455 w 52097"/>
              <a:gd name="connsiteY2" fmla="*/ 77801 h 78723"/>
              <a:gd name="connsiteX3" fmla="*/ 0 w 52097"/>
              <a:gd name="connsiteY3" fmla="*/ 77801 h 78723"/>
              <a:gd name="connsiteX4" fmla="*/ 0 w 52097"/>
              <a:gd name="connsiteY4" fmla="*/ 0 h 78723"/>
              <a:gd name="connsiteX5" fmla="*/ 6455 w 52097"/>
              <a:gd name="connsiteY5" fmla="*/ 0 h 78723"/>
              <a:gd name="connsiteX6" fmla="*/ 6455 w 52097"/>
              <a:gd name="connsiteY6" fmla="*/ 38843 h 78723"/>
              <a:gd name="connsiteX7" fmla="*/ 26625 w 52097"/>
              <a:gd name="connsiteY7" fmla="*/ 26164 h 78723"/>
              <a:gd name="connsiteX8" fmla="*/ 52098 w 52097"/>
              <a:gd name="connsiteY8" fmla="*/ 52328 h 78723"/>
              <a:gd name="connsiteX9" fmla="*/ 26625 w 52097"/>
              <a:gd name="connsiteY9" fmla="*/ 78723 h 78723"/>
              <a:gd name="connsiteX10" fmla="*/ 45413 w 52097"/>
              <a:gd name="connsiteY10" fmla="*/ 52328 h 78723"/>
              <a:gd name="connsiteX11" fmla="*/ 26049 w 52097"/>
              <a:gd name="connsiteY11" fmla="*/ 32157 h 78723"/>
              <a:gd name="connsiteX12" fmla="*/ 6455 w 52097"/>
              <a:gd name="connsiteY12" fmla="*/ 52328 h 78723"/>
              <a:gd name="connsiteX13" fmla="*/ 26049 w 52097"/>
              <a:gd name="connsiteY13" fmla="*/ 72614 h 78723"/>
              <a:gd name="connsiteX14" fmla="*/ 45413 w 52097"/>
              <a:gd name="connsiteY14" fmla="*/ 52328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26625" y="78608"/>
                </a:moveTo>
                <a:cubicBezTo>
                  <a:pt x="17289" y="78608"/>
                  <a:pt x="9912" y="73652"/>
                  <a:pt x="6455" y="65929"/>
                </a:cubicBez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843"/>
                </a:lnTo>
                <a:cubicBezTo>
                  <a:pt x="10028" y="31120"/>
                  <a:pt x="17404" y="26164"/>
                  <a:pt x="26625" y="26164"/>
                </a:cubicBezTo>
                <a:cubicBezTo>
                  <a:pt x="41494" y="26164"/>
                  <a:pt x="52098" y="37114"/>
                  <a:pt x="52098" y="52328"/>
                </a:cubicBezTo>
                <a:cubicBezTo>
                  <a:pt x="52098" y="67542"/>
                  <a:pt x="41494" y="78723"/>
                  <a:pt x="26625" y="78723"/>
                </a:cubicBezTo>
                <a:close/>
                <a:moveTo>
                  <a:pt x="45413" y="52328"/>
                </a:moveTo>
                <a:cubicBezTo>
                  <a:pt x="45413" y="40687"/>
                  <a:pt x="37460" y="32157"/>
                  <a:pt x="26049" y="32157"/>
                </a:cubicBezTo>
                <a:cubicBezTo>
                  <a:pt x="14638" y="32157"/>
                  <a:pt x="6455" y="40687"/>
                  <a:pt x="6455" y="52328"/>
                </a:cubicBezTo>
                <a:cubicBezTo>
                  <a:pt x="6455" y="63969"/>
                  <a:pt x="14638" y="72614"/>
                  <a:pt x="26049" y="72614"/>
                </a:cubicBezTo>
                <a:cubicBezTo>
                  <a:pt x="37460" y="72614"/>
                  <a:pt x="45413" y="64085"/>
                  <a:pt x="45413" y="5232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02" name="Freeform: Shape 1101">
            <a:extLst>
              <a:ext uri="{FF2B5EF4-FFF2-40B4-BE49-F238E27FC236}">
                <a16:creationId xmlns:a16="http://schemas.microsoft.com/office/drawing/2014/main" id="{542C7134-B552-4398-8650-193D6F759F87}"/>
              </a:ext>
            </a:extLst>
          </p:cNvPr>
          <p:cNvSpPr/>
          <p:nvPr/>
        </p:nvSpPr>
        <p:spPr>
          <a:xfrm>
            <a:off x="1994928" y="8237552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8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8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9"/>
                  <a:pt x="41609" y="52559"/>
                  <a:pt x="26395" y="52559"/>
                </a:cubicBezTo>
                <a:cubicBezTo>
                  <a:pt x="11180" y="52559"/>
                  <a:pt x="0" y="41493"/>
                  <a:pt x="0" y="26164"/>
                </a:cubicBezTo>
                <a:close/>
                <a:moveTo>
                  <a:pt x="26279" y="6108"/>
                </a:moveTo>
                <a:cubicBezTo>
                  <a:pt x="14753" y="6108"/>
                  <a:pt x="6685" y="14638"/>
                  <a:pt x="6685" y="26279"/>
                </a:cubicBezTo>
                <a:cubicBezTo>
                  <a:pt x="6685" y="37920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8"/>
                  <a:pt x="26279" y="610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03" name="Freeform: Shape 1102">
            <a:extLst>
              <a:ext uri="{FF2B5EF4-FFF2-40B4-BE49-F238E27FC236}">
                <a16:creationId xmlns:a16="http://schemas.microsoft.com/office/drawing/2014/main" id="{605AB222-B4D9-41B6-B9D8-AA0DE6002060}"/>
              </a:ext>
            </a:extLst>
          </p:cNvPr>
          <p:cNvSpPr/>
          <p:nvPr/>
        </p:nvSpPr>
        <p:spPr>
          <a:xfrm>
            <a:off x="2059474" y="8238474"/>
            <a:ext cx="44605" cy="51636"/>
          </a:xfrm>
          <a:custGeom>
            <a:avLst/>
            <a:gdLst>
              <a:gd name="connsiteX0" fmla="*/ 38151 w 44605"/>
              <a:gd name="connsiteY0" fmla="*/ 0 h 51636"/>
              <a:gd name="connsiteX1" fmla="*/ 44606 w 44605"/>
              <a:gd name="connsiteY1" fmla="*/ 0 h 51636"/>
              <a:gd name="connsiteX2" fmla="*/ 44606 w 44605"/>
              <a:gd name="connsiteY2" fmla="*/ 28584 h 51636"/>
              <a:gd name="connsiteX3" fmla="*/ 22361 w 44605"/>
              <a:gd name="connsiteY3" fmla="*/ 51636 h 51636"/>
              <a:gd name="connsiteX4" fmla="*/ 0 w 44605"/>
              <a:gd name="connsiteY4" fmla="*/ 28584 h 51636"/>
              <a:gd name="connsiteX5" fmla="*/ 0 w 44605"/>
              <a:gd name="connsiteY5" fmla="*/ 0 h 51636"/>
              <a:gd name="connsiteX6" fmla="*/ 6455 w 44605"/>
              <a:gd name="connsiteY6" fmla="*/ 0 h 51636"/>
              <a:gd name="connsiteX7" fmla="*/ 6455 w 44605"/>
              <a:gd name="connsiteY7" fmla="*/ 29276 h 51636"/>
              <a:gd name="connsiteX8" fmla="*/ 22361 w 44605"/>
              <a:gd name="connsiteY8" fmla="*/ 45643 h 51636"/>
              <a:gd name="connsiteX9" fmla="*/ 38151 w 44605"/>
              <a:gd name="connsiteY9" fmla="*/ 29276 h 51636"/>
              <a:gd name="connsiteX10" fmla="*/ 38151 w 44605"/>
              <a:gd name="connsiteY10" fmla="*/ 0 h 5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6">
                <a:moveTo>
                  <a:pt x="38151" y="0"/>
                </a:moveTo>
                <a:lnTo>
                  <a:pt x="44606" y="0"/>
                </a:lnTo>
                <a:lnTo>
                  <a:pt x="44606" y="28584"/>
                </a:lnTo>
                <a:cubicBezTo>
                  <a:pt x="44606" y="42992"/>
                  <a:pt x="35846" y="51636"/>
                  <a:pt x="22361" y="51636"/>
                </a:cubicBezTo>
                <a:cubicBezTo>
                  <a:pt x="8875" y="51636"/>
                  <a:pt x="0" y="42992"/>
                  <a:pt x="0" y="28584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6"/>
                </a:lnTo>
                <a:cubicBezTo>
                  <a:pt x="6455" y="40110"/>
                  <a:pt x="12909" y="45643"/>
                  <a:pt x="22361" y="45643"/>
                </a:cubicBezTo>
                <a:cubicBezTo>
                  <a:pt x="31812" y="45643"/>
                  <a:pt x="38151" y="39995"/>
                  <a:pt x="38151" y="29276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04" name="Freeform: Shape 1103">
            <a:extLst>
              <a:ext uri="{FF2B5EF4-FFF2-40B4-BE49-F238E27FC236}">
                <a16:creationId xmlns:a16="http://schemas.microsoft.com/office/drawing/2014/main" id="{3769C7FD-B063-4F92-AF90-FF45B63FB5C6}"/>
              </a:ext>
            </a:extLst>
          </p:cNvPr>
          <p:cNvSpPr/>
          <p:nvPr/>
        </p:nvSpPr>
        <p:spPr>
          <a:xfrm>
            <a:off x="2119986" y="8221877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4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9"/>
                  <a:pt x="0" y="50714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05" name="Freeform: Shape 1104">
            <a:extLst>
              <a:ext uri="{FF2B5EF4-FFF2-40B4-BE49-F238E27FC236}">
                <a16:creationId xmlns:a16="http://schemas.microsoft.com/office/drawing/2014/main" id="{29E5DD82-E61B-4F39-85C6-4822D02AF9D6}"/>
              </a:ext>
            </a:extLst>
          </p:cNvPr>
          <p:cNvSpPr/>
          <p:nvPr/>
        </p:nvSpPr>
        <p:spPr>
          <a:xfrm>
            <a:off x="2183955" y="8221877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4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9"/>
                  <a:pt x="0" y="50714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06" name="Freeform: Shape 1105">
            <a:extLst>
              <a:ext uri="{FF2B5EF4-FFF2-40B4-BE49-F238E27FC236}">
                <a16:creationId xmlns:a16="http://schemas.microsoft.com/office/drawing/2014/main" id="{35B7DCED-96B6-460E-9F03-F1CC2ED0AE7F}"/>
              </a:ext>
            </a:extLst>
          </p:cNvPr>
          <p:cNvSpPr/>
          <p:nvPr/>
        </p:nvSpPr>
        <p:spPr>
          <a:xfrm>
            <a:off x="2224066" y="8211503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3 h 77916"/>
              <a:gd name="connsiteX5" fmla="*/ 25242 w 45412"/>
              <a:gd name="connsiteY5" fmla="*/ 26164 h 77916"/>
              <a:gd name="connsiteX6" fmla="*/ 45412 w 45412"/>
              <a:gd name="connsiteY6" fmla="*/ 48755 h 77916"/>
              <a:gd name="connsiteX7" fmla="*/ 45412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3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3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8" y="26164"/>
                  <a:pt x="45412" y="35616"/>
                  <a:pt x="45412" y="48755"/>
                </a:cubicBezTo>
                <a:lnTo>
                  <a:pt x="45412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07" name="Freeform: Shape 1106">
            <a:extLst>
              <a:ext uri="{FF2B5EF4-FFF2-40B4-BE49-F238E27FC236}">
                <a16:creationId xmlns:a16="http://schemas.microsoft.com/office/drawing/2014/main" id="{FE529082-B93A-4089-B829-1663FC508023}"/>
              </a:ext>
            </a:extLst>
          </p:cNvPr>
          <p:cNvSpPr/>
          <p:nvPr/>
        </p:nvSpPr>
        <p:spPr>
          <a:xfrm>
            <a:off x="2282157" y="8237667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8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08" name="Freeform: Shape 1107">
            <a:extLst>
              <a:ext uri="{FF2B5EF4-FFF2-40B4-BE49-F238E27FC236}">
                <a16:creationId xmlns:a16="http://schemas.microsoft.com/office/drawing/2014/main" id="{BD94D107-CDDE-4B3C-93DF-43FC75F01D04}"/>
              </a:ext>
            </a:extLst>
          </p:cNvPr>
          <p:cNvSpPr/>
          <p:nvPr/>
        </p:nvSpPr>
        <p:spPr>
          <a:xfrm>
            <a:off x="2343822" y="8218534"/>
            <a:ext cx="12332" cy="70654"/>
          </a:xfrm>
          <a:custGeom>
            <a:avLst/>
            <a:gdLst>
              <a:gd name="connsiteX0" fmla="*/ 0 w 12332"/>
              <a:gd name="connsiteY0" fmla="*/ 4611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6 h 70654"/>
              <a:gd name="connsiteX6" fmla="*/ 0 w 12332"/>
              <a:gd name="connsiteY6" fmla="*/ 4611 h 70654"/>
              <a:gd name="connsiteX7" fmla="*/ 1498 w 12332"/>
              <a:gd name="connsiteY7" fmla="*/ 19825 h 70654"/>
              <a:gd name="connsiteX8" fmla="*/ 8068 w 12332"/>
              <a:gd name="connsiteY8" fmla="*/ 19825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5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1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6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2" y="9106"/>
                  <a:pt x="4380" y="9106"/>
                </a:cubicBezTo>
                <a:cubicBezTo>
                  <a:pt x="1844" y="9106"/>
                  <a:pt x="0" y="7031"/>
                  <a:pt x="0" y="4611"/>
                </a:cubicBezTo>
                <a:close/>
                <a:moveTo>
                  <a:pt x="1498" y="19825"/>
                </a:moveTo>
                <a:lnTo>
                  <a:pt x="8068" y="19825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5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09" name="Freeform: Shape 1108">
            <a:extLst>
              <a:ext uri="{FF2B5EF4-FFF2-40B4-BE49-F238E27FC236}">
                <a16:creationId xmlns:a16="http://schemas.microsoft.com/office/drawing/2014/main" id="{7AE64979-6552-4CF5-8D48-F085752FAD05}"/>
              </a:ext>
            </a:extLst>
          </p:cNvPr>
          <p:cNvSpPr/>
          <p:nvPr/>
        </p:nvSpPr>
        <p:spPr>
          <a:xfrm>
            <a:off x="2369871" y="8237552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7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7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1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10" name="Freeform: Shape 1109">
            <a:extLst>
              <a:ext uri="{FF2B5EF4-FFF2-40B4-BE49-F238E27FC236}">
                <a16:creationId xmlns:a16="http://schemas.microsoft.com/office/drawing/2014/main" id="{910E881C-BF03-4763-8DCB-EAEC15445EA5}"/>
              </a:ext>
            </a:extLst>
          </p:cNvPr>
          <p:cNvSpPr/>
          <p:nvPr/>
        </p:nvSpPr>
        <p:spPr>
          <a:xfrm>
            <a:off x="2427847" y="8218534"/>
            <a:ext cx="12332" cy="70654"/>
          </a:xfrm>
          <a:custGeom>
            <a:avLst/>
            <a:gdLst>
              <a:gd name="connsiteX0" fmla="*/ 0 w 12332"/>
              <a:gd name="connsiteY0" fmla="*/ 4611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6 h 70654"/>
              <a:gd name="connsiteX6" fmla="*/ 0 w 12332"/>
              <a:gd name="connsiteY6" fmla="*/ 4611 h 70654"/>
              <a:gd name="connsiteX7" fmla="*/ 1498 w 12332"/>
              <a:gd name="connsiteY7" fmla="*/ 19825 h 70654"/>
              <a:gd name="connsiteX8" fmla="*/ 8068 w 12332"/>
              <a:gd name="connsiteY8" fmla="*/ 19825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5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1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6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2" y="9106"/>
                  <a:pt x="4380" y="9106"/>
                </a:cubicBezTo>
                <a:cubicBezTo>
                  <a:pt x="1844" y="9106"/>
                  <a:pt x="0" y="7031"/>
                  <a:pt x="0" y="4611"/>
                </a:cubicBezTo>
                <a:close/>
                <a:moveTo>
                  <a:pt x="1498" y="19825"/>
                </a:moveTo>
                <a:lnTo>
                  <a:pt x="8068" y="19825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5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11" name="Freeform: Shape 1110">
            <a:extLst>
              <a:ext uri="{FF2B5EF4-FFF2-40B4-BE49-F238E27FC236}">
                <a16:creationId xmlns:a16="http://schemas.microsoft.com/office/drawing/2014/main" id="{92906CF2-D21E-4F84-8095-08672641BD5D}"/>
              </a:ext>
            </a:extLst>
          </p:cNvPr>
          <p:cNvSpPr/>
          <p:nvPr/>
        </p:nvSpPr>
        <p:spPr>
          <a:xfrm>
            <a:off x="2453896" y="8237667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12" name="Freeform: Shape 1111">
            <a:extLst>
              <a:ext uri="{FF2B5EF4-FFF2-40B4-BE49-F238E27FC236}">
                <a16:creationId xmlns:a16="http://schemas.microsoft.com/office/drawing/2014/main" id="{8DFF6F55-3C59-41A1-99CC-F97F5995DC0B}"/>
              </a:ext>
            </a:extLst>
          </p:cNvPr>
          <p:cNvSpPr/>
          <p:nvPr/>
        </p:nvSpPr>
        <p:spPr>
          <a:xfrm>
            <a:off x="2513255" y="8221877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4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9"/>
                  <a:pt x="0" y="50714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13" name="Freeform: Shape 1112">
            <a:extLst>
              <a:ext uri="{FF2B5EF4-FFF2-40B4-BE49-F238E27FC236}">
                <a16:creationId xmlns:a16="http://schemas.microsoft.com/office/drawing/2014/main" id="{AEA6A742-308B-41BE-B9E4-084634D2C37B}"/>
              </a:ext>
            </a:extLst>
          </p:cNvPr>
          <p:cNvSpPr/>
          <p:nvPr/>
        </p:nvSpPr>
        <p:spPr>
          <a:xfrm>
            <a:off x="2549447" y="8237667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8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14" name="Freeform: Shape 1113">
            <a:extLst>
              <a:ext uri="{FF2B5EF4-FFF2-40B4-BE49-F238E27FC236}">
                <a16:creationId xmlns:a16="http://schemas.microsoft.com/office/drawing/2014/main" id="{F1DECA63-7F35-40B6-A07D-B80AF06FB0C3}"/>
              </a:ext>
            </a:extLst>
          </p:cNvPr>
          <p:cNvSpPr/>
          <p:nvPr/>
        </p:nvSpPr>
        <p:spPr>
          <a:xfrm>
            <a:off x="2612725" y="8237552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7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7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1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15" name="Freeform: Shape 1114">
            <a:extLst>
              <a:ext uri="{FF2B5EF4-FFF2-40B4-BE49-F238E27FC236}">
                <a16:creationId xmlns:a16="http://schemas.microsoft.com/office/drawing/2014/main" id="{070F18F8-D9DD-4749-86A6-424B903FB663}"/>
              </a:ext>
            </a:extLst>
          </p:cNvPr>
          <p:cNvSpPr/>
          <p:nvPr/>
        </p:nvSpPr>
        <p:spPr>
          <a:xfrm>
            <a:off x="2643614" y="8237667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8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16" name="Freeform: Shape 1115">
            <a:extLst>
              <a:ext uri="{FF2B5EF4-FFF2-40B4-BE49-F238E27FC236}">
                <a16:creationId xmlns:a16="http://schemas.microsoft.com/office/drawing/2014/main" id="{F114AFDC-BDD2-4672-BB48-1F652DD4AFA5}"/>
              </a:ext>
            </a:extLst>
          </p:cNvPr>
          <p:cNvSpPr/>
          <p:nvPr/>
        </p:nvSpPr>
        <p:spPr>
          <a:xfrm>
            <a:off x="2702858" y="8237552"/>
            <a:ext cx="35846" cy="52558"/>
          </a:xfrm>
          <a:custGeom>
            <a:avLst/>
            <a:gdLst>
              <a:gd name="connsiteX0" fmla="*/ 17520 w 35846"/>
              <a:gd name="connsiteY0" fmla="*/ 47257 h 52558"/>
              <a:gd name="connsiteX1" fmla="*/ 29507 w 35846"/>
              <a:gd name="connsiteY1" fmla="*/ 38612 h 52558"/>
              <a:gd name="connsiteX2" fmla="*/ 23398 w 35846"/>
              <a:gd name="connsiteY2" fmla="*/ 31120 h 52558"/>
              <a:gd name="connsiteX3" fmla="*/ 10373 w 35846"/>
              <a:gd name="connsiteY3" fmla="*/ 26049 h 52558"/>
              <a:gd name="connsiteX4" fmla="*/ 1037 w 35846"/>
              <a:gd name="connsiteY4" fmla="*/ 13947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6 w 35846"/>
              <a:gd name="connsiteY8" fmla="*/ 5302 h 52558"/>
              <a:gd name="connsiteX9" fmla="*/ 7492 w 35846"/>
              <a:gd name="connsiteY9" fmla="*/ 13255 h 52558"/>
              <a:gd name="connsiteX10" fmla="*/ 13485 w 35846"/>
              <a:gd name="connsiteY10" fmla="*/ 20516 h 52558"/>
              <a:gd name="connsiteX11" fmla="*/ 26510 w 35846"/>
              <a:gd name="connsiteY11" fmla="*/ 25587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2 h 52558"/>
              <a:gd name="connsiteX15" fmla="*/ 0 w 35846"/>
              <a:gd name="connsiteY15" fmla="*/ 40110 h 52558"/>
              <a:gd name="connsiteX16" fmla="*/ 17520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5"/>
                  <a:pt x="1037" y="13947"/>
                </a:cubicBezTo>
                <a:cubicBezTo>
                  <a:pt x="1037" y="5302"/>
                  <a:pt x="8184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5" y="20516"/>
                </a:cubicBezTo>
                <a:lnTo>
                  <a:pt x="26510" y="25587"/>
                </a:lnTo>
                <a:cubicBezTo>
                  <a:pt x="32965" y="28239"/>
                  <a:pt x="35846" y="32157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17" name="Freeform: Shape 1116">
            <a:extLst>
              <a:ext uri="{FF2B5EF4-FFF2-40B4-BE49-F238E27FC236}">
                <a16:creationId xmlns:a16="http://schemas.microsoft.com/office/drawing/2014/main" id="{0F068DA2-69C0-4CDA-94FC-B0F41F990967}"/>
              </a:ext>
            </a:extLst>
          </p:cNvPr>
          <p:cNvSpPr/>
          <p:nvPr/>
        </p:nvSpPr>
        <p:spPr>
          <a:xfrm>
            <a:off x="2751383" y="8221877"/>
            <a:ext cx="29506" cy="68234"/>
          </a:xfrm>
          <a:custGeom>
            <a:avLst/>
            <a:gdLst>
              <a:gd name="connsiteX0" fmla="*/ 16597 w 29506"/>
              <a:gd name="connsiteY0" fmla="*/ 68234 h 68234"/>
              <a:gd name="connsiteX1" fmla="*/ 0 w 29506"/>
              <a:gd name="connsiteY1" fmla="*/ 50714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7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7" y="68234"/>
                </a:moveTo>
                <a:cubicBezTo>
                  <a:pt x="6339" y="68234"/>
                  <a:pt x="0" y="63509"/>
                  <a:pt x="0" y="50714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7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18" name="Freeform: Shape 1117">
            <a:extLst>
              <a:ext uri="{FF2B5EF4-FFF2-40B4-BE49-F238E27FC236}">
                <a16:creationId xmlns:a16="http://schemas.microsoft.com/office/drawing/2014/main" id="{3F5A8350-4D2F-4651-9B3D-5D98A04F8F34}"/>
              </a:ext>
            </a:extLst>
          </p:cNvPr>
          <p:cNvSpPr/>
          <p:nvPr/>
        </p:nvSpPr>
        <p:spPr>
          <a:xfrm>
            <a:off x="2787575" y="8237552"/>
            <a:ext cx="35846" cy="52558"/>
          </a:xfrm>
          <a:custGeom>
            <a:avLst/>
            <a:gdLst>
              <a:gd name="connsiteX0" fmla="*/ 17519 w 35846"/>
              <a:gd name="connsiteY0" fmla="*/ 47257 h 52558"/>
              <a:gd name="connsiteX1" fmla="*/ 29507 w 35846"/>
              <a:gd name="connsiteY1" fmla="*/ 38612 h 52558"/>
              <a:gd name="connsiteX2" fmla="*/ 23398 w 35846"/>
              <a:gd name="connsiteY2" fmla="*/ 31120 h 52558"/>
              <a:gd name="connsiteX3" fmla="*/ 10373 w 35846"/>
              <a:gd name="connsiteY3" fmla="*/ 26049 h 52558"/>
              <a:gd name="connsiteX4" fmla="*/ 1037 w 35846"/>
              <a:gd name="connsiteY4" fmla="*/ 13947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6 w 35846"/>
              <a:gd name="connsiteY8" fmla="*/ 5302 h 52558"/>
              <a:gd name="connsiteX9" fmla="*/ 7492 w 35846"/>
              <a:gd name="connsiteY9" fmla="*/ 13255 h 52558"/>
              <a:gd name="connsiteX10" fmla="*/ 13485 w 35846"/>
              <a:gd name="connsiteY10" fmla="*/ 20516 h 52558"/>
              <a:gd name="connsiteX11" fmla="*/ 26510 w 35846"/>
              <a:gd name="connsiteY11" fmla="*/ 25587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2 h 52558"/>
              <a:gd name="connsiteX15" fmla="*/ 0 w 35846"/>
              <a:gd name="connsiteY15" fmla="*/ 40110 h 52558"/>
              <a:gd name="connsiteX16" fmla="*/ 17519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19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5"/>
                  <a:pt x="1037" y="13947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5" y="20516"/>
                </a:cubicBezTo>
                <a:lnTo>
                  <a:pt x="26510" y="25587"/>
                </a:lnTo>
                <a:cubicBezTo>
                  <a:pt x="32965" y="28239"/>
                  <a:pt x="35846" y="32157"/>
                  <a:pt x="35846" y="37460"/>
                </a:cubicBezTo>
                <a:cubicBezTo>
                  <a:pt x="35846" y="46911"/>
                  <a:pt x="28123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19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19" name="Freeform: Shape 1118">
            <a:extLst>
              <a:ext uri="{FF2B5EF4-FFF2-40B4-BE49-F238E27FC236}">
                <a16:creationId xmlns:a16="http://schemas.microsoft.com/office/drawing/2014/main" id="{A649F441-F4C5-47A2-8856-AC5C0C96C300}"/>
              </a:ext>
            </a:extLst>
          </p:cNvPr>
          <p:cNvSpPr/>
          <p:nvPr/>
        </p:nvSpPr>
        <p:spPr>
          <a:xfrm>
            <a:off x="2830106" y="8280314"/>
            <a:ext cx="13831" cy="24089"/>
          </a:xfrm>
          <a:custGeom>
            <a:avLst/>
            <a:gdLst>
              <a:gd name="connsiteX0" fmla="*/ 0 w 13831"/>
              <a:gd name="connsiteY0" fmla="*/ 23974 h 24089"/>
              <a:gd name="connsiteX1" fmla="*/ 7146 w 13831"/>
              <a:gd name="connsiteY1" fmla="*/ 9681 h 24089"/>
              <a:gd name="connsiteX2" fmla="*/ 3343 w 13831"/>
              <a:gd name="connsiteY2" fmla="*/ 4841 h 24089"/>
              <a:gd name="connsiteX3" fmla="*/ 8529 w 13831"/>
              <a:gd name="connsiteY3" fmla="*/ 0 h 24089"/>
              <a:gd name="connsiteX4" fmla="*/ 13831 w 13831"/>
              <a:gd name="connsiteY4" fmla="*/ 5186 h 24089"/>
              <a:gd name="connsiteX5" fmla="*/ 12218 w 13831"/>
              <a:gd name="connsiteY5" fmla="*/ 10258 h 24089"/>
              <a:gd name="connsiteX6" fmla="*/ 4956 w 13831"/>
              <a:gd name="connsiteY6" fmla="*/ 24089 h 24089"/>
              <a:gd name="connsiteX7" fmla="*/ 115 w 13831"/>
              <a:gd name="connsiteY7" fmla="*/ 24089 h 2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31" h="24089">
                <a:moveTo>
                  <a:pt x="0" y="23974"/>
                </a:moveTo>
                <a:lnTo>
                  <a:pt x="7146" y="9681"/>
                </a:lnTo>
                <a:cubicBezTo>
                  <a:pt x="4495" y="8990"/>
                  <a:pt x="3343" y="7031"/>
                  <a:pt x="3343" y="4841"/>
                </a:cubicBezTo>
                <a:cubicBezTo>
                  <a:pt x="3343" y="1844"/>
                  <a:pt x="5763" y="0"/>
                  <a:pt x="8529" y="0"/>
                </a:cubicBezTo>
                <a:cubicBezTo>
                  <a:pt x="11757" y="0"/>
                  <a:pt x="13831" y="2190"/>
                  <a:pt x="13831" y="5186"/>
                </a:cubicBezTo>
                <a:cubicBezTo>
                  <a:pt x="13831" y="6915"/>
                  <a:pt x="13140" y="8645"/>
                  <a:pt x="12218" y="10258"/>
                </a:cubicBezTo>
                <a:lnTo>
                  <a:pt x="4956" y="24089"/>
                </a:lnTo>
                <a:lnTo>
                  <a:pt x="115" y="24089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20" name="Freeform: Shape 1119">
            <a:extLst>
              <a:ext uri="{FF2B5EF4-FFF2-40B4-BE49-F238E27FC236}">
                <a16:creationId xmlns:a16="http://schemas.microsoft.com/office/drawing/2014/main" id="{4C829D72-514D-4263-8EA2-9AE626A77DAD}"/>
              </a:ext>
            </a:extLst>
          </p:cNvPr>
          <p:cNvSpPr/>
          <p:nvPr/>
        </p:nvSpPr>
        <p:spPr>
          <a:xfrm>
            <a:off x="2882780" y="8237667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79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79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21" name="Freeform: Shape 1120">
            <a:extLst>
              <a:ext uri="{FF2B5EF4-FFF2-40B4-BE49-F238E27FC236}">
                <a16:creationId xmlns:a16="http://schemas.microsoft.com/office/drawing/2014/main" id="{0AB64FC5-D966-4693-A894-6C6E0D43C60B}"/>
              </a:ext>
            </a:extLst>
          </p:cNvPr>
          <p:cNvSpPr/>
          <p:nvPr/>
        </p:nvSpPr>
        <p:spPr>
          <a:xfrm>
            <a:off x="2940871" y="8237667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1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1" y="28700"/>
                </a:lnTo>
                <a:cubicBezTo>
                  <a:pt x="7838" y="39188"/>
                  <a:pt x="15676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22" name="Freeform: Shape 1121">
            <a:extLst>
              <a:ext uri="{FF2B5EF4-FFF2-40B4-BE49-F238E27FC236}">
                <a16:creationId xmlns:a16="http://schemas.microsoft.com/office/drawing/2014/main" id="{5D8579FC-8F09-42A0-B68C-C1E877B88920}"/>
              </a:ext>
            </a:extLst>
          </p:cNvPr>
          <p:cNvSpPr/>
          <p:nvPr/>
        </p:nvSpPr>
        <p:spPr>
          <a:xfrm>
            <a:off x="2996427" y="8238359"/>
            <a:ext cx="50945" cy="52443"/>
          </a:xfrm>
          <a:custGeom>
            <a:avLst/>
            <a:gdLst>
              <a:gd name="connsiteX0" fmla="*/ 25472 w 50945"/>
              <a:gd name="connsiteY0" fmla="*/ 52443 h 52443"/>
              <a:gd name="connsiteX1" fmla="*/ 0 w 50945"/>
              <a:gd name="connsiteY1" fmla="*/ 0 h 52443"/>
              <a:gd name="connsiteX2" fmla="*/ 7492 w 50945"/>
              <a:gd name="connsiteY2" fmla="*/ 0 h 52443"/>
              <a:gd name="connsiteX3" fmla="*/ 25818 w 50945"/>
              <a:gd name="connsiteY3" fmla="*/ 38843 h 52443"/>
              <a:gd name="connsiteX4" fmla="*/ 44030 w 50945"/>
              <a:gd name="connsiteY4" fmla="*/ 0 h 52443"/>
              <a:gd name="connsiteX5" fmla="*/ 50945 w 50945"/>
              <a:gd name="connsiteY5" fmla="*/ 0 h 52443"/>
              <a:gd name="connsiteX6" fmla="*/ 25472 w 50945"/>
              <a:gd name="connsiteY6" fmla="*/ 52443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45" h="52443">
                <a:moveTo>
                  <a:pt x="25472" y="52443"/>
                </a:moveTo>
                <a:lnTo>
                  <a:pt x="0" y="0"/>
                </a:lnTo>
                <a:lnTo>
                  <a:pt x="7492" y="0"/>
                </a:lnTo>
                <a:lnTo>
                  <a:pt x="25818" y="38843"/>
                </a:lnTo>
                <a:lnTo>
                  <a:pt x="44030" y="0"/>
                </a:lnTo>
                <a:lnTo>
                  <a:pt x="50945" y="0"/>
                </a:lnTo>
                <a:lnTo>
                  <a:pt x="25472" y="52443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23" name="Freeform: Shape 1122">
            <a:extLst>
              <a:ext uri="{FF2B5EF4-FFF2-40B4-BE49-F238E27FC236}">
                <a16:creationId xmlns:a16="http://schemas.microsoft.com/office/drawing/2014/main" id="{DF3A3578-6266-4146-A883-5EDC2DFC0748}"/>
              </a:ext>
            </a:extLst>
          </p:cNvPr>
          <p:cNvSpPr/>
          <p:nvPr/>
        </p:nvSpPr>
        <p:spPr>
          <a:xfrm>
            <a:off x="3053596" y="8237667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8"/>
                  <a:pt x="15676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24" name="Freeform: Shape 1123">
            <a:extLst>
              <a:ext uri="{FF2B5EF4-FFF2-40B4-BE49-F238E27FC236}">
                <a16:creationId xmlns:a16="http://schemas.microsoft.com/office/drawing/2014/main" id="{31FCF716-6555-4828-923A-B16366B556CF}"/>
              </a:ext>
            </a:extLst>
          </p:cNvPr>
          <p:cNvSpPr/>
          <p:nvPr/>
        </p:nvSpPr>
        <p:spPr>
          <a:xfrm>
            <a:off x="3116874" y="8237552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7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7"/>
                </a:lnTo>
                <a:cubicBezTo>
                  <a:pt x="10028" y="5302"/>
                  <a:pt x="17058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1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25" name="Freeform: Shape 1124">
            <a:extLst>
              <a:ext uri="{FF2B5EF4-FFF2-40B4-BE49-F238E27FC236}">
                <a16:creationId xmlns:a16="http://schemas.microsoft.com/office/drawing/2014/main" id="{5D07DF5F-3FB0-4F90-A7FF-931C5AD058EA}"/>
              </a:ext>
            </a:extLst>
          </p:cNvPr>
          <p:cNvSpPr/>
          <p:nvPr/>
        </p:nvSpPr>
        <p:spPr>
          <a:xfrm>
            <a:off x="661364" y="8334947"/>
            <a:ext cx="2438335" cy="104425"/>
          </a:xfrm>
          <a:custGeom>
            <a:avLst/>
            <a:gdLst>
              <a:gd name="connsiteX0" fmla="*/ 17520 w 2438335"/>
              <a:gd name="connsiteY0" fmla="*/ 74343 h 104425"/>
              <a:gd name="connsiteX1" fmla="*/ 29507 w 2438335"/>
              <a:gd name="connsiteY1" fmla="*/ 65699 h 104425"/>
              <a:gd name="connsiteX2" fmla="*/ 23398 w 2438335"/>
              <a:gd name="connsiteY2" fmla="*/ 58206 h 104425"/>
              <a:gd name="connsiteX3" fmla="*/ 10373 w 2438335"/>
              <a:gd name="connsiteY3" fmla="*/ 53135 h 104425"/>
              <a:gd name="connsiteX4" fmla="*/ 1037 w 2438335"/>
              <a:gd name="connsiteY4" fmla="*/ 41033 h 104425"/>
              <a:gd name="connsiteX5" fmla="*/ 18211 w 2438335"/>
              <a:gd name="connsiteY5" fmla="*/ 27086 h 104425"/>
              <a:gd name="connsiteX6" fmla="*/ 33656 w 2438335"/>
              <a:gd name="connsiteY6" fmla="*/ 31927 h 104425"/>
              <a:gd name="connsiteX7" fmla="*/ 33656 w 2438335"/>
              <a:gd name="connsiteY7" fmla="*/ 38727 h 104425"/>
              <a:gd name="connsiteX8" fmla="*/ 18326 w 2438335"/>
              <a:gd name="connsiteY8" fmla="*/ 32388 h 104425"/>
              <a:gd name="connsiteX9" fmla="*/ 7492 w 2438335"/>
              <a:gd name="connsiteY9" fmla="*/ 40341 h 104425"/>
              <a:gd name="connsiteX10" fmla="*/ 13485 w 2438335"/>
              <a:gd name="connsiteY10" fmla="*/ 47603 h 104425"/>
              <a:gd name="connsiteX11" fmla="*/ 26510 w 2438335"/>
              <a:gd name="connsiteY11" fmla="*/ 52674 h 104425"/>
              <a:gd name="connsiteX12" fmla="*/ 35846 w 2438335"/>
              <a:gd name="connsiteY12" fmla="*/ 64546 h 104425"/>
              <a:gd name="connsiteX13" fmla="*/ 17404 w 2438335"/>
              <a:gd name="connsiteY13" fmla="*/ 79645 h 104425"/>
              <a:gd name="connsiteX14" fmla="*/ 0 w 2438335"/>
              <a:gd name="connsiteY14" fmla="*/ 74228 h 104425"/>
              <a:gd name="connsiteX15" fmla="*/ 0 w 2438335"/>
              <a:gd name="connsiteY15" fmla="*/ 67196 h 104425"/>
              <a:gd name="connsiteX16" fmla="*/ 17520 w 2438335"/>
              <a:gd name="connsiteY16" fmla="*/ 74343 h 104425"/>
              <a:gd name="connsiteX17" fmla="*/ 55901 w 2438335"/>
              <a:gd name="connsiteY17" fmla="*/ 78838 h 104425"/>
              <a:gd name="connsiteX18" fmla="*/ 49447 w 2438335"/>
              <a:gd name="connsiteY18" fmla="*/ 78838 h 104425"/>
              <a:gd name="connsiteX19" fmla="*/ 49447 w 2438335"/>
              <a:gd name="connsiteY19" fmla="*/ 1037 h 104425"/>
              <a:gd name="connsiteX20" fmla="*/ 55901 w 2438335"/>
              <a:gd name="connsiteY20" fmla="*/ 1037 h 104425"/>
              <a:gd name="connsiteX21" fmla="*/ 55901 w 2438335"/>
              <a:gd name="connsiteY21" fmla="*/ 39650 h 104425"/>
              <a:gd name="connsiteX22" fmla="*/ 74689 w 2438335"/>
              <a:gd name="connsiteY22" fmla="*/ 27201 h 104425"/>
              <a:gd name="connsiteX23" fmla="*/ 94859 w 2438335"/>
              <a:gd name="connsiteY23" fmla="*/ 49793 h 104425"/>
              <a:gd name="connsiteX24" fmla="*/ 94859 w 2438335"/>
              <a:gd name="connsiteY24" fmla="*/ 78838 h 104425"/>
              <a:gd name="connsiteX25" fmla="*/ 88405 w 2438335"/>
              <a:gd name="connsiteY25" fmla="*/ 78838 h 104425"/>
              <a:gd name="connsiteX26" fmla="*/ 88405 w 2438335"/>
              <a:gd name="connsiteY26" fmla="*/ 50714 h 104425"/>
              <a:gd name="connsiteX27" fmla="*/ 73190 w 2438335"/>
              <a:gd name="connsiteY27" fmla="*/ 33425 h 104425"/>
              <a:gd name="connsiteX28" fmla="*/ 56017 w 2438335"/>
              <a:gd name="connsiteY28" fmla="*/ 53481 h 104425"/>
              <a:gd name="connsiteX29" fmla="*/ 56017 w 2438335"/>
              <a:gd name="connsiteY29" fmla="*/ 78953 h 104425"/>
              <a:gd name="connsiteX30" fmla="*/ 153181 w 2438335"/>
              <a:gd name="connsiteY30" fmla="*/ 67082 h 104425"/>
              <a:gd name="connsiteX31" fmla="*/ 132895 w 2438335"/>
              <a:gd name="connsiteY31" fmla="*/ 79645 h 104425"/>
              <a:gd name="connsiteX32" fmla="*/ 107423 w 2438335"/>
              <a:gd name="connsiteY32" fmla="*/ 53596 h 104425"/>
              <a:gd name="connsiteX33" fmla="*/ 132895 w 2438335"/>
              <a:gd name="connsiteY33" fmla="*/ 27086 h 104425"/>
              <a:gd name="connsiteX34" fmla="*/ 153181 w 2438335"/>
              <a:gd name="connsiteY34" fmla="*/ 39765 h 104425"/>
              <a:gd name="connsiteX35" fmla="*/ 153181 w 2438335"/>
              <a:gd name="connsiteY35" fmla="*/ 27893 h 104425"/>
              <a:gd name="connsiteX36" fmla="*/ 159636 w 2438335"/>
              <a:gd name="connsiteY36" fmla="*/ 27893 h 104425"/>
              <a:gd name="connsiteX37" fmla="*/ 159636 w 2438335"/>
              <a:gd name="connsiteY37" fmla="*/ 78722 h 104425"/>
              <a:gd name="connsiteX38" fmla="*/ 153181 w 2438335"/>
              <a:gd name="connsiteY38" fmla="*/ 78722 h 104425"/>
              <a:gd name="connsiteX39" fmla="*/ 153181 w 2438335"/>
              <a:gd name="connsiteY39" fmla="*/ 66966 h 104425"/>
              <a:gd name="connsiteX40" fmla="*/ 114108 w 2438335"/>
              <a:gd name="connsiteY40" fmla="*/ 53481 h 104425"/>
              <a:gd name="connsiteX41" fmla="*/ 133472 w 2438335"/>
              <a:gd name="connsiteY41" fmla="*/ 73652 h 104425"/>
              <a:gd name="connsiteX42" fmla="*/ 153066 w 2438335"/>
              <a:gd name="connsiteY42" fmla="*/ 53481 h 104425"/>
              <a:gd name="connsiteX43" fmla="*/ 133472 w 2438335"/>
              <a:gd name="connsiteY43" fmla="*/ 33195 h 104425"/>
              <a:gd name="connsiteX44" fmla="*/ 114108 w 2438335"/>
              <a:gd name="connsiteY44" fmla="*/ 53481 h 104425"/>
              <a:gd name="connsiteX45" fmla="*/ 184071 w 2438335"/>
              <a:gd name="connsiteY45" fmla="*/ 78838 h 104425"/>
              <a:gd name="connsiteX46" fmla="*/ 177616 w 2438335"/>
              <a:gd name="connsiteY46" fmla="*/ 78838 h 104425"/>
              <a:gd name="connsiteX47" fmla="*/ 177616 w 2438335"/>
              <a:gd name="connsiteY47" fmla="*/ 28008 h 104425"/>
              <a:gd name="connsiteX48" fmla="*/ 184071 w 2438335"/>
              <a:gd name="connsiteY48" fmla="*/ 28008 h 104425"/>
              <a:gd name="connsiteX49" fmla="*/ 184071 w 2438335"/>
              <a:gd name="connsiteY49" fmla="*/ 41033 h 104425"/>
              <a:gd name="connsiteX50" fmla="*/ 203204 w 2438335"/>
              <a:gd name="connsiteY50" fmla="*/ 27086 h 104425"/>
              <a:gd name="connsiteX51" fmla="*/ 203204 w 2438335"/>
              <a:gd name="connsiteY51" fmla="*/ 34347 h 104425"/>
              <a:gd name="connsiteX52" fmla="*/ 184071 w 2438335"/>
              <a:gd name="connsiteY52" fmla="*/ 54287 h 104425"/>
              <a:gd name="connsiteX53" fmla="*/ 184071 w 2438335"/>
              <a:gd name="connsiteY53" fmla="*/ 78722 h 104425"/>
              <a:gd name="connsiteX54" fmla="*/ 208506 w 2438335"/>
              <a:gd name="connsiteY54" fmla="*/ 53711 h 104425"/>
              <a:gd name="connsiteX55" fmla="*/ 233518 w 2438335"/>
              <a:gd name="connsiteY55" fmla="*/ 27201 h 104425"/>
              <a:gd name="connsiteX56" fmla="*/ 257607 w 2438335"/>
              <a:gd name="connsiteY56" fmla="*/ 52789 h 104425"/>
              <a:gd name="connsiteX57" fmla="*/ 257377 w 2438335"/>
              <a:gd name="connsiteY57" fmla="*/ 55901 h 104425"/>
              <a:gd name="connsiteX58" fmla="*/ 215191 w 2438335"/>
              <a:gd name="connsiteY58" fmla="*/ 55901 h 104425"/>
              <a:gd name="connsiteX59" fmla="*/ 235477 w 2438335"/>
              <a:gd name="connsiteY59" fmla="*/ 73766 h 104425"/>
              <a:gd name="connsiteX60" fmla="*/ 254034 w 2438335"/>
              <a:gd name="connsiteY60" fmla="*/ 67542 h 104425"/>
              <a:gd name="connsiteX61" fmla="*/ 254034 w 2438335"/>
              <a:gd name="connsiteY61" fmla="*/ 73882 h 104425"/>
              <a:gd name="connsiteX62" fmla="*/ 235477 w 2438335"/>
              <a:gd name="connsiteY62" fmla="*/ 79645 h 104425"/>
              <a:gd name="connsiteX63" fmla="*/ 208391 w 2438335"/>
              <a:gd name="connsiteY63" fmla="*/ 53711 h 104425"/>
              <a:gd name="connsiteX64" fmla="*/ 250807 w 2438335"/>
              <a:gd name="connsiteY64" fmla="*/ 50600 h 104425"/>
              <a:gd name="connsiteX65" fmla="*/ 233518 w 2438335"/>
              <a:gd name="connsiteY65" fmla="*/ 33080 h 104425"/>
              <a:gd name="connsiteX66" fmla="*/ 215307 w 2438335"/>
              <a:gd name="connsiteY66" fmla="*/ 50600 h 104425"/>
              <a:gd name="connsiteX67" fmla="*/ 250807 w 2438335"/>
              <a:gd name="connsiteY67" fmla="*/ 50600 h 104425"/>
              <a:gd name="connsiteX68" fmla="*/ 294491 w 2438335"/>
              <a:gd name="connsiteY68" fmla="*/ 12678 h 104425"/>
              <a:gd name="connsiteX69" fmla="*/ 298870 w 2438335"/>
              <a:gd name="connsiteY69" fmla="*/ 8068 h 104425"/>
              <a:gd name="connsiteX70" fmla="*/ 301867 w 2438335"/>
              <a:gd name="connsiteY70" fmla="*/ 8990 h 104425"/>
              <a:gd name="connsiteX71" fmla="*/ 306823 w 2438335"/>
              <a:gd name="connsiteY71" fmla="*/ 12563 h 104425"/>
              <a:gd name="connsiteX72" fmla="*/ 301867 w 2438335"/>
              <a:gd name="connsiteY72" fmla="*/ 16136 h 104425"/>
              <a:gd name="connsiteX73" fmla="*/ 298870 w 2438335"/>
              <a:gd name="connsiteY73" fmla="*/ 17174 h 104425"/>
              <a:gd name="connsiteX74" fmla="*/ 294491 w 2438335"/>
              <a:gd name="connsiteY74" fmla="*/ 12678 h 104425"/>
              <a:gd name="connsiteX75" fmla="*/ 296104 w 2438335"/>
              <a:gd name="connsiteY75" fmla="*/ 27893 h 104425"/>
              <a:gd name="connsiteX76" fmla="*/ 302674 w 2438335"/>
              <a:gd name="connsiteY76" fmla="*/ 27893 h 104425"/>
              <a:gd name="connsiteX77" fmla="*/ 302674 w 2438335"/>
              <a:gd name="connsiteY77" fmla="*/ 78722 h 104425"/>
              <a:gd name="connsiteX78" fmla="*/ 296104 w 2438335"/>
              <a:gd name="connsiteY78" fmla="*/ 78722 h 104425"/>
              <a:gd name="connsiteX79" fmla="*/ 296104 w 2438335"/>
              <a:gd name="connsiteY79" fmla="*/ 27893 h 104425"/>
              <a:gd name="connsiteX80" fmla="*/ 326994 w 2438335"/>
              <a:gd name="connsiteY80" fmla="*/ 78722 h 104425"/>
              <a:gd name="connsiteX81" fmla="*/ 320539 w 2438335"/>
              <a:gd name="connsiteY81" fmla="*/ 78722 h 104425"/>
              <a:gd name="connsiteX82" fmla="*/ 320539 w 2438335"/>
              <a:gd name="connsiteY82" fmla="*/ 27893 h 104425"/>
              <a:gd name="connsiteX83" fmla="*/ 326994 w 2438335"/>
              <a:gd name="connsiteY83" fmla="*/ 27893 h 104425"/>
              <a:gd name="connsiteX84" fmla="*/ 326994 w 2438335"/>
              <a:gd name="connsiteY84" fmla="*/ 39534 h 104425"/>
              <a:gd name="connsiteX85" fmla="*/ 345781 w 2438335"/>
              <a:gd name="connsiteY85" fmla="*/ 27086 h 104425"/>
              <a:gd name="connsiteX86" fmla="*/ 365952 w 2438335"/>
              <a:gd name="connsiteY86" fmla="*/ 49677 h 104425"/>
              <a:gd name="connsiteX87" fmla="*/ 365952 w 2438335"/>
              <a:gd name="connsiteY87" fmla="*/ 78722 h 104425"/>
              <a:gd name="connsiteX88" fmla="*/ 359498 w 2438335"/>
              <a:gd name="connsiteY88" fmla="*/ 78722 h 104425"/>
              <a:gd name="connsiteX89" fmla="*/ 359498 w 2438335"/>
              <a:gd name="connsiteY89" fmla="*/ 50600 h 104425"/>
              <a:gd name="connsiteX90" fmla="*/ 344283 w 2438335"/>
              <a:gd name="connsiteY90" fmla="*/ 33310 h 104425"/>
              <a:gd name="connsiteX91" fmla="*/ 327109 w 2438335"/>
              <a:gd name="connsiteY91" fmla="*/ 53366 h 104425"/>
              <a:gd name="connsiteX92" fmla="*/ 327109 w 2438335"/>
              <a:gd name="connsiteY92" fmla="*/ 78838 h 104425"/>
              <a:gd name="connsiteX93" fmla="*/ 387852 w 2438335"/>
              <a:gd name="connsiteY93" fmla="*/ 33887 h 104425"/>
              <a:gd name="connsiteX94" fmla="*/ 387852 w 2438335"/>
              <a:gd name="connsiteY94" fmla="*/ 78722 h 104425"/>
              <a:gd name="connsiteX95" fmla="*/ 381397 w 2438335"/>
              <a:gd name="connsiteY95" fmla="*/ 78722 h 104425"/>
              <a:gd name="connsiteX96" fmla="*/ 381397 w 2438335"/>
              <a:gd name="connsiteY96" fmla="*/ 17404 h 104425"/>
              <a:gd name="connsiteX97" fmla="*/ 398340 w 2438335"/>
              <a:gd name="connsiteY97" fmla="*/ 115 h 104425"/>
              <a:gd name="connsiteX98" fmla="*/ 410673 w 2438335"/>
              <a:gd name="connsiteY98" fmla="*/ 3918 h 104425"/>
              <a:gd name="connsiteX99" fmla="*/ 410673 w 2438335"/>
              <a:gd name="connsiteY99" fmla="*/ 10373 h 104425"/>
              <a:gd name="connsiteX100" fmla="*/ 398686 w 2438335"/>
              <a:gd name="connsiteY100" fmla="*/ 6224 h 104425"/>
              <a:gd name="connsiteX101" fmla="*/ 387736 w 2438335"/>
              <a:gd name="connsiteY101" fmla="*/ 17174 h 104425"/>
              <a:gd name="connsiteX102" fmla="*/ 387736 w 2438335"/>
              <a:gd name="connsiteY102" fmla="*/ 28008 h 104425"/>
              <a:gd name="connsiteX103" fmla="*/ 408829 w 2438335"/>
              <a:gd name="connsiteY103" fmla="*/ 28008 h 104425"/>
              <a:gd name="connsiteX104" fmla="*/ 408829 w 2438335"/>
              <a:gd name="connsiteY104" fmla="*/ 34002 h 104425"/>
              <a:gd name="connsiteX105" fmla="*/ 387736 w 2438335"/>
              <a:gd name="connsiteY105" fmla="*/ 34002 h 104425"/>
              <a:gd name="connsiteX106" fmla="*/ 414016 w 2438335"/>
              <a:gd name="connsiteY106" fmla="*/ 53135 h 104425"/>
              <a:gd name="connsiteX107" fmla="*/ 440410 w 2438335"/>
              <a:gd name="connsiteY107" fmla="*/ 26971 h 104425"/>
              <a:gd name="connsiteX108" fmla="*/ 466459 w 2438335"/>
              <a:gd name="connsiteY108" fmla="*/ 53135 h 104425"/>
              <a:gd name="connsiteX109" fmla="*/ 440410 w 2438335"/>
              <a:gd name="connsiteY109" fmla="*/ 79529 h 104425"/>
              <a:gd name="connsiteX110" fmla="*/ 414016 w 2438335"/>
              <a:gd name="connsiteY110" fmla="*/ 53135 h 104425"/>
              <a:gd name="connsiteX111" fmla="*/ 440295 w 2438335"/>
              <a:gd name="connsiteY111" fmla="*/ 33080 h 104425"/>
              <a:gd name="connsiteX112" fmla="*/ 420701 w 2438335"/>
              <a:gd name="connsiteY112" fmla="*/ 53250 h 104425"/>
              <a:gd name="connsiteX113" fmla="*/ 440295 w 2438335"/>
              <a:gd name="connsiteY113" fmla="*/ 73536 h 104425"/>
              <a:gd name="connsiteX114" fmla="*/ 459774 w 2438335"/>
              <a:gd name="connsiteY114" fmla="*/ 53250 h 104425"/>
              <a:gd name="connsiteX115" fmla="*/ 440295 w 2438335"/>
              <a:gd name="connsiteY115" fmla="*/ 33080 h 104425"/>
              <a:gd name="connsiteX116" fmla="*/ 487091 w 2438335"/>
              <a:gd name="connsiteY116" fmla="*/ 78608 h 104425"/>
              <a:gd name="connsiteX117" fmla="*/ 480636 w 2438335"/>
              <a:gd name="connsiteY117" fmla="*/ 78608 h 104425"/>
              <a:gd name="connsiteX118" fmla="*/ 480636 w 2438335"/>
              <a:gd name="connsiteY118" fmla="*/ 27777 h 104425"/>
              <a:gd name="connsiteX119" fmla="*/ 487091 w 2438335"/>
              <a:gd name="connsiteY119" fmla="*/ 27777 h 104425"/>
              <a:gd name="connsiteX120" fmla="*/ 487091 w 2438335"/>
              <a:gd name="connsiteY120" fmla="*/ 40802 h 104425"/>
              <a:gd name="connsiteX121" fmla="*/ 506224 w 2438335"/>
              <a:gd name="connsiteY121" fmla="*/ 26855 h 104425"/>
              <a:gd name="connsiteX122" fmla="*/ 506224 w 2438335"/>
              <a:gd name="connsiteY122" fmla="*/ 34117 h 104425"/>
              <a:gd name="connsiteX123" fmla="*/ 487091 w 2438335"/>
              <a:gd name="connsiteY123" fmla="*/ 54057 h 104425"/>
              <a:gd name="connsiteX124" fmla="*/ 487091 w 2438335"/>
              <a:gd name="connsiteY124" fmla="*/ 78492 h 104425"/>
              <a:gd name="connsiteX125" fmla="*/ 522245 w 2438335"/>
              <a:gd name="connsiteY125" fmla="*/ 78608 h 104425"/>
              <a:gd name="connsiteX126" fmla="*/ 515791 w 2438335"/>
              <a:gd name="connsiteY126" fmla="*/ 78608 h 104425"/>
              <a:gd name="connsiteX127" fmla="*/ 515791 w 2438335"/>
              <a:gd name="connsiteY127" fmla="*/ 27777 h 104425"/>
              <a:gd name="connsiteX128" fmla="*/ 522245 w 2438335"/>
              <a:gd name="connsiteY128" fmla="*/ 27777 h 104425"/>
              <a:gd name="connsiteX129" fmla="*/ 522245 w 2438335"/>
              <a:gd name="connsiteY129" fmla="*/ 39188 h 104425"/>
              <a:gd name="connsiteX130" fmla="*/ 540111 w 2438335"/>
              <a:gd name="connsiteY130" fmla="*/ 26971 h 104425"/>
              <a:gd name="connsiteX131" fmla="*/ 556478 w 2438335"/>
              <a:gd name="connsiteY131" fmla="*/ 39995 h 104425"/>
              <a:gd name="connsiteX132" fmla="*/ 575380 w 2438335"/>
              <a:gd name="connsiteY132" fmla="*/ 26971 h 104425"/>
              <a:gd name="connsiteX133" fmla="*/ 594168 w 2438335"/>
              <a:gd name="connsiteY133" fmla="*/ 49562 h 104425"/>
              <a:gd name="connsiteX134" fmla="*/ 594168 w 2438335"/>
              <a:gd name="connsiteY134" fmla="*/ 78608 h 104425"/>
              <a:gd name="connsiteX135" fmla="*/ 587713 w 2438335"/>
              <a:gd name="connsiteY135" fmla="*/ 78608 h 104425"/>
              <a:gd name="connsiteX136" fmla="*/ 587713 w 2438335"/>
              <a:gd name="connsiteY136" fmla="*/ 50484 h 104425"/>
              <a:gd name="connsiteX137" fmla="*/ 574113 w 2438335"/>
              <a:gd name="connsiteY137" fmla="*/ 33195 h 104425"/>
              <a:gd name="connsiteX138" fmla="*/ 558207 w 2438335"/>
              <a:gd name="connsiteY138" fmla="*/ 52213 h 104425"/>
              <a:gd name="connsiteX139" fmla="*/ 558207 w 2438335"/>
              <a:gd name="connsiteY139" fmla="*/ 78722 h 104425"/>
              <a:gd name="connsiteX140" fmla="*/ 551752 w 2438335"/>
              <a:gd name="connsiteY140" fmla="*/ 78722 h 104425"/>
              <a:gd name="connsiteX141" fmla="*/ 551752 w 2438335"/>
              <a:gd name="connsiteY141" fmla="*/ 50600 h 104425"/>
              <a:gd name="connsiteX142" fmla="*/ 538151 w 2438335"/>
              <a:gd name="connsiteY142" fmla="*/ 33310 h 104425"/>
              <a:gd name="connsiteX143" fmla="*/ 522130 w 2438335"/>
              <a:gd name="connsiteY143" fmla="*/ 53366 h 104425"/>
              <a:gd name="connsiteX144" fmla="*/ 522130 w 2438335"/>
              <a:gd name="connsiteY144" fmla="*/ 78838 h 104425"/>
              <a:gd name="connsiteX145" fmla="*/ 652490 w 2438335"/>
              <a:gd name="connsiteY145" fmla="*/ 66851 h 104425"/>
              <a:gd name="connsiteX146" fmla="*/ 632204 w 2438335"/>
              <a:gd name="connsiteY146" fmla="*/ 79415 h 104425"/>
              <a:gd name="connsiteX147" fmla="*/ 606731 w 2438335"/>
              <a:gd name="connsiteY147" fmla="*/ 53366 h 104425"/>
              <a:gd name="connsiteX148" fmla="*/ 632204 w 2438335"/>
              <a:gd name="connsiteY148" fmla="*/ 26855 h 104425"/>
              <a:gd name="connsiteX149" fmla="*/ 652490 w 2438335"/>
              <a:gd name="connsiteY149" fmla="*/ 39534 h 104425"/>
              <a:gd name="connsiteX150" fmla="*/ 652490 w 2438335"/>
              <a:gd name="connsiteY150" fmla="*/ 27662 h 104425"/>
              <a:gd name="connsiteX151" fmla="*/ 658944 w 2438335"/>
              <a:gd name="connsiteY151" fmla="*/ 27662 h 104425"/>
              <a:gd name="connsiteX152" fmla="*/ 658944 w 2438335"/>
              <a:gd name="connsiteY152" fmla="*/ 78492 h 104425"/>
              <a:gd name="connsiteX153" fmla="*/ 652490 w 2438335"/>
              <a:gd name="connsiteY153" fmla="*/ 78492 h 104425"/>
              <a:gd name="connsiteX154" fmla="*/ 652490 w 2438335"/>
              <a:gd name="connsiteY154" fmla="*/ 66736 h 104425"/>
              <a:gd name="connsiteX155" fmla="*/ 613416 w 2438335"/>
              <a:gd name="connsiteY155" fmla="*/ 53250 h 104425"/>
              <a:gd name="connsiteX156" fmla="*/ 632780 w 2438335"/>
              <a:gd name="connsiteY156" fmla="*/ 73421 h 104425"/>
              <a:gd name="connsiteX157" fmla="*/ 652375 w 2438335"/>
              <a:gd name="connsiteY157" fmla="*/ 53250 h 104425"/>
              <a:gd name="connsiteX158" fmla="*/ 632780 w 2438335"/>
              <a:gd name="connsiteY158" fmla="*/ 32964 h 104425"/>
              <a:gd name="connsiteX159" fmla="*/ 613416 w 2438335"/>
              <a:gd name="connsiteY159" fmla="*/ 53250 h 104425"/>
              <a:gd name="connsiteX160" fmla="*/ 692831 w 2438335"/>
              <a:gd name="connsiteY160" fmla="*/ 79415 h 104425"/>
              <a:gd name="connsiteX161" fmla="*/ 676233 w 2438335"/>
              <a:gd name="connsiteY161" fmla="*/ 61895 h 104425"/>
              <a:gd name="connsiteX162" fmla="*/ 676233 w 2438335"/>
              <a:gd name="connsiteY162" fmla="*/ 11180 h 104425"/>
              <a:gd name="connsiteX163" fmla="*/ 682573 w 2438335"/>
              <a:gd name="connsiteY163" fmla="*/ 11180 h 104425"/>
              <a:gd name="connsiteX164" fmla="*/ 682573 w 2438335"/>
              <a:gd name="connsiteY164" fmla="*/ 27777 h 104425"/>
              <a:gd name="connsiteX165" fmla="*/ 704933 w 2438335"/>
              <a:gd name="connsiteY165" fmla="*/ 27777 h 104425"/>
              <a:gd name="connsiteX166" fmla="*/ 704933 w 2438335"/>
              <a:gd name="connsiteY166" fmla="*/ 33771 h 104425"/>
              <a:gd name="connsiteX167" fmla="*/ 682573 w 2438335"/>
              <a:gd name="connsiteY167" fmla="*/ 33771 h 104425"/>
              <a:gd name="connsiteX168" fmla="*/ 682573 w 2438335"/>
              <a:gd name="connsiteY168" fmla="*/ 62356 h 104425"/>
              <a:gd name="connsiteX169" fmla="*/ 693523 w 2438335"/>
              <a:gd name="connsiteY169" fmla="*/ 73306 h 104425"/>
              <a:gd name="connsiteX170" fmla="*/ 705740 w 2438335"/>
              <a:gd name="connsiteY170" fmla="*/ 69502 h 104425"/>
              <a:gd name="connsiteX171" fmla="*/ 705740 w 2438335"/>
              <a:gd name="connsiteY171" fmla="*/ 75726 h 104425"/>
              <a:gd name="connsiteX172" fmla="*/ 692831 w 2438335"/>
              <a:gd name="connsiteY172" fmla="*/ 79415 h 104425"/>
              <a:gd name="connsiteX173" fmla="*/ 717151 w 2438335"/>
              <a:gd name="connsiteY173" fmla="*/ 15906 h 104425"/>
              <a:gd name="connsiteX174" fmla="*/ 712195 w 2438335"/>
              <a:gd name="connsiteY174" fmla="*/ 12333 h 104425"/>
              <a:gd name="connsiteX175" fmla="*/ 717151 w 2438335"/>
              <a:gd name="connsiteY175" fmla="*/ 8760 h 104425"/>
              <a:gd name="connsiteX176" fmla="*/ 720148 w 2438335"/>
              <a:gd name="connsiteY176" fmla="*/ 7838 h 104425"/>
              <a:gd name="connsiteX177" fmla="*/ 724528 w 2438335"/>
              <a:gd name="connsiteY177" fmla="*/ 12448 h 104425"/>
              <a:gd name="connsiteX178" fmla="*/ 720148 w 2438335"/>
              <a:gd name="connsiteY178" fmla="*/ 16943 h 104425"/>
              <a:gd name="connsiteX179" fmla="*/ 717151 w 2438335"/>
              <a:gd name="connsiteY179" fmla="*/ 15906 h 104425"/>
              <a:gd name="connsiteX180" fmla="*/ 716459 w 2438335"/>
              <a:gd name="connsiteY180" fmla="*/ 27777 h 104425"/>
              <a:gd name="connsiteX181" fmla="*/ 723029 w 2438335"/>
              <a:gd name="connsiteY181" fmla="*/ 27777 h 104425"/>
              <a:gd name="connsiteX182" fmla="*/ 723029 w 2438335"/>
              <a:gd name="connsiteY182" fmla="*/ 78608 h 104425"/>
              <a:gd name="connsiteX183" fmla="*/ 716459 w 2438335"/>
              <a:gd name="connsiteY183" fmla="*/ 78608 h 104425"/>
              <a:gd name="connsiteX184" fmla="*/ 716459 w 2438335"/>
              <a:gd name="connsiteY184" fmla="*/ 27777 h 104425"/>
              <a:gd name="connsiteX185" fmla="*/ 737091 w 2438335"/>
              <a:gd name="connsiteY185" fmla="*/ 53135 h 104425"/>
              <a:gd name="connsiteX186" fmla="*/ 763486 w 2438335"/>
              <a:gd name="connsiteY186" fmla="*/ 26971 h 104425"/>
              <a:gd name="connsiteX187" fmla="*/ 789534 w 2438335"/>
              <a:gd name="connsiteY187" fmla="*/ 53135 h 104425"/>
              <a:gd name="connsiteX188" fmla="*/ 763486 w 2438335"/>
              <a:gd name="connsiteY188" fmla="*/ 79529 h 104425"/>
              <a:gd name="connsiteX189" fmla="*/ 737091 w 2438335"/>
              <a:gd name="connsiteY189" fmla="*/ 53135 h 104425"/>
              <a:gd name="connsiteX190" fmla="*/ 763370 w 2438335"/>
              <a:gd name="connsiteY190" fmla="*/ 33080 h 104425"/>
              <a:gd name="connsiteX191" fmla="*/ 743776 w 2438335"/>
              <a:gd name="connsiteY191" fmla="*/ 53250 h 104425"/>
              <a:gd name="connsiteX192" fmla="*/ 763370 w 2438335"/>
              <a:gd name="connsiteY192" fmla="*/ 73536 h 104425"/>
              <a:gd name="connsiteX193" fmla="*/ 782849 w 2438335"/>
              <a:gd name="connsiteY193" fmla="*/ 53250 h 104425"/>
              <a:gd name="connsiteX194" fmla="*/ 763370 w 2438335"/>
              <a:gd name="connsiteY194" fmla="*/ 33080 h 104425"/>
              <a:gd name="connsiteX195" fmla="*/ 810166 w 2438335"/>
              <a:gd name="connsiteY195" fmla="*/ 78608 h 104425"/>
              <a:gd name="connsiteX196" fmla="*/ 803712 w 2438335"/>
              <a:gd name="connsiteY196" fmla="*/ 78608 h 104425"/>
              <a:gd name="connsiteX197" fmla="*/ 803712 w 2438335"/>
              <a:gd name="connsiteY197" fmla="*/ 27777 h 104425"/>
              <a:gd name="connsiteX198" fmla="*/ 810166 w 2438335"/>
              <a:gd name="connsiteY198" fmla="*/ 27777 h 104425"/>
              <a:gd name="connsiteX199" fmla="*/ 810166 w 2438335"/>
              <a:gd name="connsiteY199" fmla="*/ 39419 h 104425"/>
              <a:gd name="connsiteX200" fmla="*/ 828954 w 2438335"/>
              <a:gd name="connsiteY200" fmla="*/ 26971 h 104425"/>
              <a:gd name="connsiteX201" fmla="*/ 849124 w 2438335"/>
              <a:gd name="connsiteY201" fmla="*/ 49562 h 104425"/>
              <a:gd name="connsiteX202" fmla="*/ 849124 w 2438335"/>
              <a:gd name="connsiteY202" fmla="*/ 78608 h 104425"/>
              <a:gd name="connsiteX203" fmla="*/ 842670 w 2438335"/>
              <a:gd name="connsiteY203" fmla="*/ 78608 h 104425"/>
              <a:gd name="connsiteX204" fmla="*/ 842670 w 2438335"/>
              <a:gd name="connsiteY204" fmla="*/ 50484 h 104425"/>
              <a:gd name="connsiteX205" fmla="*/ 827455 w 2438335"/>
              <a:gd name="connsiteY205" fmla="*/ 33195 h 104425"/>
              <a:gd name="connsiteX206" fmla="*/ 810281 w 2438335"/>
              <a:gd name="connsiteY206" fmla="*/ 53250 h 104425"/>
              <a:gd name="connsiteX207" fmla="*/ 810281 w 2438335"/>
              <a:gd name="connsiteY207" fmla="*/ 78722 h 104425"/>
              <a:gd name="connsiteX208" fmla="*/ 886584 w 2438335"/>
              <a:gd name="connsiteY208" fmla="*/ 53135 h 104425"/>
              <a:gd name="connsiteX209" fmla="*/ 912978 w 2438335"/>
              <a:gd name="connsiteY209" fmla="*/ 26971 h 104425"/>
              <a:gd name="connsiteX210" fmla="*/ 939027 w 2438335"/>
              <a:gd name="connsiteY210" fmla="*/ 53135 h 104425"/>
              <a:gd name="connsiteX211" fmla="*/ 912978 w 2438335"/>
              <a:gd name="connsiteY211" fmla="*/ 79529 h 104425"/>
              <a:gd name="connsiteX212" fmla="*/ 886584 w 2438335"/>
              <a:gd name="connsiteY212" fmla="*/ 53135 h 104425"/>
              <a:gd name="connsiteX213" fmla="*/ 912863 w 2438335"/>
              <a:gd name="connsiteY213" fmla="*/ 33080 h 104425"/>
              <a:gd name="connsiteX214" fmla="*/ 893269 w 2438335"/>
              <a:gd name="connsiteY214" fmla="*/ 53250 h 104425"/>
              <a:gd name="connsiteX215" fmla="*/ 912863 w 2438335"/>
              <a:gd name="connsiteY215" fmla="*/ 73536 h 104425"/>
              <a:gd name="connsiteX216" fmla="*/ 932342 w 2438335"/>
              <a:gd name="connsiteY216" fmla="*/ 53250 h 104425"/>
              <a:gd name="connsiteX217" fmla="*/ 912863 w 2438335"/>
              <a:gd name="connsiteY217" fmla="*/ 33080 h 104425"/>
              <a:gd name="connsiteX218" fmla="*/ 958737 w 2438335"/>
              <a:gd name="connsiteY218" fmla="*/ 33771 h 104425"/>
              <a:gd name="connsiteX219" fmla="*/ 958737 w 2438335"/>
              <a:gd name="connsiteY219" fmla="*/ 78608 h 104425"/>
              <a:gd name="connsiteX220" fmla="*/ 952282 w 2438335"/>
              <a:gd name="connsiteY220" fmla="*/ 78608 h 104425"/>
              <a:gd name="connsiteX221" fmla="*/ 952282 w 2438335"/>
              <a:gd name="connsiteY221" fmla="*/ 17289 h 104425"/>
              <a:gd name="connsiteX222" fmla="*/ 969226 w 2438335"/>
              <a:gd name="connsiteY222" fmla="*/ 0 h 104425"/>
              <a:gd name="connsiteX223" fmla="*/ 981558 w 2438335"/>
              <a:gd name="connsiteY223" fmla="*/ 3803 h 104425"/>
              <a:gd name="connsiteX224" fmla="*/ 981558 w 2438335"/>
              <a:gd name="connsiteY224" fmla="*/ 10258 h 104425"/>
              <a:gd name="connsiteX225" fmla="*/ 969571 w 2438335"/>
              <a:gd name="connsiteY225" fmla="*/ 6108 h 104425"/>
              <a:gd name="connsiteX226" fmla="*/ 958622 w 2438335"/>
              <a:gd name="connsiteY226" fmla="*/ 17058 h 104425"/>
              <a:gd name="connsiteX227" fmla="*/ 958622 w 2438335"/>
              <a:gd name="connsiteY227" fmla="*/ 27893 h 104425"/>
              <a:gd name="connsiteX228" fmla="*/ 979714 w 2438335"/>
              <a:gd name="connsiteY228" fmla="*/ 27893 h 104425"/>
              <a:gd name="connsiteX229" fmla="*/ 979714 w 2438335"/>
              <a:gd name="connsiteY229" fmla="*/ 33887 h 104425"/>
              <a:gd name="connsiteX230" fmla="*/ 958622 w 2438335"/>
              <a:gd name="connsiteY230" fmla="*/ 33887 h 104425"/>
              <a:gd name="connsiteX231" fmla="*/ 1029046 w 2438335"/>
              <a:gd name="connsiteY231" fmla="*/ 79415 h 104425"/>
              <a:gd name="connsiteX232" fmla="*/ 1012448 w 2438335"/>
              <a:gd name="connsiteY232" fmla="*/ 61895 h 104425"/>
              <a:gd name="connsiteX233" fmla="*/ 1012448 w 2438335"/>
              <a:gd name="connsiteY233" fmla="*/ 11180 h 104425"/>
              <a:gd name="connsiteX234" fmla="*/ 1018788 w 2438335"/>
              <a:gd name="connsiteY234" fmla="*/ 11180 h 104425"/>
              <a:gd name="connsiteX235" fmla="*/ 1018788 w 2438335"/>
              <a:gd name="connsiteY235" fmla="*/ 27777 h 104425"/>
              <a:gd name="connsiteX236" fmla="*/ 1041148 w 2438335"/>
              <a:gd name="connsiteY236" fmla="*/ 27777 h 104425"/>
              <a:gd name="connsiteX237" fmla="*/ 1041148 w 2438335"/>
              <a:gd name="connsiteY237" fmla="*/ 33771 h 104425"/>
              <a:gd name="connsiteX238" fmla="*/ 1018788 w 2438335"/>
              <a:gd name="connsiteY238" fmla="*/ 33771 h 104425"/>
              <a:gd name="connsiteX239" fmla="*/ 1018788 w 2438335"/>
              <a:gd name="connsiteY239" fmla="*/ 62356 h 104425"/>
              <a:gd name="connsiteX240" fmla="*/ 1029737 w 2438335"/>
              <a:gd name="connsiteY240" fmla="*/ 73306 h 104425"/>
              <a:gd name="connsiteX241" fmla="*/ 1041955 w 2438335"/>
              <a:gd name="connsiteY241" fmla="*/ 69502 h 104425"/>
              <a:gd name="connsiteX242" fmla="*/ 1041955 w 2438335"/>
              <a:gd name="connsiteY242" fmla="*/ 75726 h 104425"/>
              <a:gd name="connsiteX243" fmla="*/ 1029046 w 2438335"/>
              <a:gd name="connsiteY243" fmla="*/ 79415 h 104425"/>
              <a:gd name="connsiteX244" fmla="*/ 1059013 w 2438335"/>
              <a:gd name="connsiteY244" fmla="*/ 78608 h 104425"/>
              <a:gd name="connsiteX245" fmla="*/ 1052559 w 2438335"/>
              <a:gd name="connsiteY245" fmla="*/ 78608 h 104425"/>
              <a:gd name="connsiteX246" fmla="*/ 1052559 w 2438335"/>
              <a:gd name="connsiteY246" fmla="*/ 807 h 104425"/>
              <a:gd name="connsiteX247" fmla="*/ 1059013 w 2438335"/>
              <a:gd name="connsiteY247" fmla="*/ 807 h 104425"/>
              <a:gd name="connsiteX248" fmla="*/ 1059013 w 2438335"/>
              <a:gd name="connsiteY248" fmla="*/ 39419 h 104425"/>
              <a:gd name="connsiteX249" fmla="*/ 1077801 w 2438335"/>
              <a:gd name="connsiteY249" fmla="*/ 26971 h 104425"/>
              <a:gd name="connsiteX250" fmla="*/ 1097972 w 2438335"/>
              <a:gd name="connsiteY250" fmla="*/ 49562 h 104425"/>
              <a:gd name="connsiteX251" fmla="*/ 1097972 w 2438335"/>
              <a:gd name="connsiteY251" fmla="*/ 78608 h 104425"/>
              <a:gd name="connsiteX252" fmla="*/ 1091517 w 2438335"/>
              <a:gd name="connsiteY252" fmla="*/ 78608 h 104425"/>
              <a:gd name="connsiteX253" fmla="*/ 1091517 w 2438335"/>
              <a:gd name="connsiteY253" fmla="*/ 50484 h 104425"/>
              <a:gd name="connsiteX254" fmla="*/ 1076303 w 2438335"/>
              <a:gd name="connsiteY254" fmla="*/ 33195 h 104425"/>
              <a:gd name="connsiteX255" fmla="*/ 1059129 w 2438335"/>
              <a:gd name="connsiteY255" fmla="*/ 53250 h 104425"/>
              <a:gd name="connsiteX256" fmla="*/ 1059129 w 2438335"/>
              <a:gd name="connsiteY256" fmla="*/ 78722 h 104425"/>
              <a:gd name="connsiteX257" fmla="*/ 1110650 w 2438335"/>
              <a:gd name="connsiteY257" fmla="*/ 53481 h 104425"/>
              <a:gd name="connsiteX258" fmla="*/ 1135662 w 2438335"/>
              <a:gd name="connsiteY258" fmla="*/ 26971 h 104425"/>
              <a:gd name="connsiteX259" fmla="*/ 1159751 w 2438335"/>
              <a:gd name="connsiteY259" fmla="*/ 52559 h 104425"/>
              <a:gd name="connsiteX260" fmla="*/ 1159521 w 2438335"/>
              <a:gd name="connsiteY260" fmla="*/ 55670 h 104425"/>
              <a:gd name="connsiteX261" fmla="*/ 1117335 w 2438335"/>
              <a:gd name="connsiteY261" fmla="*/ 55670 h 104425"/>
              <a:gd name="connsiteX262" fmla="*/ 1137621 w 2438335"/>
              <a:gd name="connsiteY262" fmla="*/ 73536 h 104425"/>
              <a:gd name="connsiteX263" fmla="*/ 1156178 w 2438335"/>
              <a:gd name="connsiteY263" fmla="*/ 67312 h 104425"/>
              <a:gd name="connsiteX264" fmla="*/ 1156178 w 2438335"/>
              <a:gd name="connsiteY264" fmla="*/ 73652 h 104425"/>
              <a:gd name="connsiteX265" fmla="*/ 1137621 w 2438335"/>
              <a:gd name="connsiteY265" fmla="*/ 79415 h 104425"/>
              <a:gd name="connsiteX266" fmla="*/ 1110535 w 2438335"/>
              <a:gd name="connsiteY266" fmla="*/ 53481 h 104425"/>
              <a:gd name="connsiteX267" fmla="*/ 1152951 w 2438335"/>
              <a:gd name="connsiteY267" fmla="*/ 50369 h 104425"/>
              <a:gd name="connsiteX268" fmla="*/ 1135662 w 2438335"/>
              <a:gd name="connsiteY268" fmla="*/ 32849 h 104425"/>
              <a:gd name="connsiteX269" fmla="*/ 1117451 w 2438335"/>
              <a:gd name="connsiteY269" fmla="*/ 50369 h 104425"/>
              <a:gd name="connsiteX270" fmla="*/ 1152951 w 2438335"/>
              <a:gd name="connsiteY270" fmla="*/ 50369 h 104425"/>
              <a:gd name="connsiteX271" fmla="*/ 1172199 w 2438335"/>
              <a:gd name="connsiteY271" fmla="*/ 12448 h 104425"/>
              <a:gd name="connsiteX272" fmla="*/ 1176579 w 2438335"/>
              <a:gd name="connsiteY272" fmla="*/ 7838 h 104425"/>
              <a:gd name="connsiteX273" fmla="*/ 1179576 w 2438335"/>
              <a:gd name="connsiteY273" fmla="*/ 8760 h 104425"/>
              <a:gd name="connsiteX274" fmla="*/ 1184532 w 2438335"/>
              <a:gd name="connsiteY274" fmla="*/ 12333 h 104425"/>
              <a:gd name="connsiteX275" fmla="*/ 1179576 w 2438335"/>
              <a:gd name="connsiteY275" fmla="*/ 15906 h 104425"/>
              <a:gd name="connsiteX276" fmla="*/ 1176579 w 2438335"/>
              <a:gd name="connsiteY276" fmla="*/ 16943 h 104425"/>
              <a:gd name="connsiteX277" fmla="*/ 1172199 w 2438335"/>
              <a:gd name="connsiteY277" fmla="*/ 12448 h 104425"/>
              <a:gd name="connsiteX278" fmla="*/ 1173813 w 2438335"/>
              <a:gd name="connsiteY278" fmla="*/ 27662 h 104425"/>
              <a:gd name="connsiteX279" fmla="*/ 1180383 w 2438335"/>
              <a:gd name="connsiteY279" fmla="*/ 27662 h 104425"/>
              <a:gd name="connsiteX280" fmla="*/ 1180383 w 2438335"/>
              <a:gd name="connsiteY280" fmla="*/ 78492 h 104425"/>
              <a:gd name="connsiteX281" fmla="*/ 1173813 w 2438335"/>
              <a:gd name="connsiteY281" fmla="*/ 78492 h 104425"/>
              <a:gd name="connsiteX282" fmla="*/ 1173813 w 2438335"/>
              <a:gd name="connsiteY282" fmla="*/ 27662 h 104425"/>
              <a:gd name="connsiteX283" fmla="*/ 1204703 w 2438335"/>
              <a:gd name="connsiteY283" fmla="*/ 78492 h 104425"/>
              <a:gd name="connsiteX284" fmla="*/ 1198248 w 2438335"/>
              <a:gd name="connsiteY284" fmla="*/ 78492 h 104425"/>
              <a:gd name="connsiteX285" fmla="*/ 1198248 w 2438335"/>
              <a:gd name="connsiteY285" fmla="*/ 27662 h 104425"/>
              <a:gd name="connsiteX286" fmla="*/ 1204703 w 2438335"/>
              <a:gd name="connsiteY286" fmla="*/ 27662 h 104425"/>
              <a:gd name="connsiteX287" fmla="*/ 1204703 w 2438335"/>
              <a:gd name="connsiteY287" fmla="*/ 40687 h 104425"/>
              <a:gd name="connsiteX288" fmla="*/ 1223836 w 2438335"/>
              <a:gd name="connsiteY288" fmla="*/ 26741 h 104425"/>
              <a:gd name="connsiteX289" fmla="*/ 1223836 w 2438335"/>
              <a:gd name="connsiteY289" fmla="*/ 34002 h 104425"/>
              <a:gd name="connsiteX290" fmla="*/ 1204703 w 2438335"/>
              <a:gd name="connsiteY290" fmla="*/ 53942 h 104425"/>
              <a:gd name="connsiteX291" fmla="*/ 1204703 w 2438335"/>
              <a:gd name="connsiteY291" fmla="*/ 78377 h 104425"/>
              <a:gd name="connsiteX292" fmla="*/ 1264293 w 2438335"/>
              <a:gd name="connsiteY292" fmla="*/ 66620 h 104425"/>
              <a:gd name="connsiteX293" fmla="*/ 1264293 w 2438335"/>
              <a:gd name="connsiteY293" fmla="*/ 104426 h 104425"/>
              <a:gd name="connsiteX294" fmla="*/ 1257838 w 2438335"/>
              <a:gd name="connsiteY294" fmla="*/ 104426 h 104425"/>
              <a:gd name="connsiteX295" fmla="*/ 1257838 w 2438335"/>
              <a:gd name="connsiteY295" fmla="*/ 27662 h 104425"/>
              <a:gd name="connsiteX296" fmla="*/ 1264293 w 2438335"/>
              <a:gd name="connsiteY296" fmla="*/ 27662 h 104425"/>
              <a:gd name="connsiteX297" fmla="*/ 1264293 w 2438335"/>
              <a:gd name="connsiteY297" fmla="*/ 39534 h 104425"/>
              <a:gd name="connsiteX298" fmla="*/ 1284578 w 2438335"/>
              <a:gd name="connsiteY298" fmla="*/ 26855 h 104425"/>
              <a:gd name="connsiteX299" fmla="*/ 1310051 w 2438335"/>
              <a:gd name="connsiteY299" fmla="*/ 53020 h 104425"/>
              <a:gd name="connsiteX300" fmla="*/ 1284578 w 2438335"/>
              <a:gd name="connsiteY300" fmla="*/ 79415 h 104425"/>
              <a:gd name="connsiteX301" fmla="*/ 1264293 w 2438335"/>
              <a:gd name="connsiteY301" fmla="*/ 66736 h 104425"/>
              <a:gd name="connsiteX302" fmla="*/ 1283887 w 2438335"/>
              <a:gd name="connsiteY302" fmla="*/ 32849 h 104425"/>
              <a:gd name="connsiteX303" fmla="*/ 1264293 w 2438335"/>
              <a:gd name="connsiteY303" fmla="*/ 53020 h 104425"/>
              <a:gd name="connsiteX304" fmla="*/ 1283887 w 2438335"/>
              <a:gd name="connsiteY304" fmla="*/ 73306 h 104425"/>
              <a:gd name="connsiteX305" fmla="*/ 1303251 w 2438335"/>
              <a:gd name="connsiteY305" fmla="*/ 53020 h 104425"/>
              <a:gd name="connsiteX306" fmla="*/ 1283887 w 2438335"/>
              <a:gd name="connsiteY306" fmla="*/ 32849 h 104425"/>
              <a:gd name="connsiteX307" fmla="*/ 1330567 w 2438335"/>
              <a:gd name="connsiteY307" fmla="*/ 78377 h 104425"/>
              <a:gd name="connsiteX308" fmla="*/ 1324113 w 2438335"/>
              <a:gd name="connsiteY308" fmla="*/ 78377 h 104425"/>
              <a:gd name="connsiteX309" fmla="*/ 1324113 w 2438335"/>
              <a:gd name="connsiteY309" fmla="*/ 27547 h 104425"/>
              <a:gd name="connsiteX310" fmla="*/ 1330567 w 2438335"/>
              <a:gd name="connsiteY310" fmla="*/ 27547 h 104425"/>
              <a:gd name="connsiteX311" fmla="*/ 1330567 w 2438335"/>
              <a:gd name="connsiteY311" fmla="*/ 40571 h 104425"/>
              <a:gd name="connsiteX312" fmla="*/ 1349701 w 2438335"/>
              <a:gd name="connsiteY312" fmla="*/ 26625 h 104425"/>
              <a:gd name="connsiteX313" fmla="*/ 1349701 w 2438335"/>
              <a:gd name="connsiteY313" fmla="*/ 33887 h 104425"/>
              <a:gd name="connsiteX314" fmla="*/ 1330567 w 2438335"/>
              <a:gd name="connsiteY314" fmla="*/ 53826 h 104425"/>
              <a:gd name="connsiteX315" fmla="*/ 1330567 w 2438335"/>
              <a:gd name="connsiteY315" fmla="*/ 78262 h 104425"/>
              <a:gd name="connsiteX316" fmla="*/ 1357769 w 2438335"/>
              <a:gd name="connsiteY316" fmla="*/ 12333 h 104425"/>
              <a:gd name="connsiteX317" fmla="*/ 1362149 w 2438335"/>
              <a:gd name="connsiteY317" fmla="*/ 7722 h 104425"/>
              <a:gd name="connsiteX318" fmla="*/ 1365146 w 2438335"/>
              <a:gd name="connsiteY318" fmla="*/ 8645 h 104425"/>
              <a:gd name="connsiteX319" fmla="*/ 1370102 w 2438335"/>
              <a:gd name="connsiteY319" fmla="*/ 12218 h 104425"/>
              <a:gd name="connsiteX320" fmla="*/ 1365146 w 2438335"/>
              <a:gd name="connsiteY320" fmla="*/ 15791 h 104425"/>
              <a:gd name="connsiteX321" fmla="*/ 1362149 w 2438335"/>
              <a:gd name="connsiteY321" fmla="*/ 16828 h 104425"/>
              <a:gd name="connsiteX322" fmla="*/ 1357769 w 2438335"/>
              <a:gd name="connsiteY322" fmla="*/ 12333 h 104425"/>
              <a:gd name="connsiteX323" fmla="*/ 1359383 w 2438335"/>
              <a:gd name="connsiteY323" fmla="*/ 27547 h 104425"/>
              <a:gd name="connsiteX324" fmla="*/ 1365952 w 2438335"/>
              <a:gd name="connsiteY324" fmla="*/ 27547 h 104425"/>
              <a:gd name="connsiteX325" fmla="*/ 1365952 w 2438335"/>
              <a:gd name="connsiteY325" fmla="*/ 78377 h 104425"/>
              <a:gd name="connsiteX326" fmla="*/ 1359383 w 2438335"/>
              <a:gd name="connsiteY326" fmla="*/ 78377 h 104425"/>
              <a:gd name="connsiteX327" fmla="*/ 1359383 w 2438335"/>
              <a:gd name="connsiteY327" fmla="*/ 27547 h 104425"/>
              <a:gd name="connsiteX328" fmla="*/ 1401568 w 2438335"/>
              <a:gd name="connsiteY328" fmla="*/ 79991 h 104425"/>
              <a:gd name="connsiteX329" fmla="*/ 1376095 w 2438335"/>
              <a:gd name="connsiteY329" fmla="*/ 27547 h 104425"/>
              <a:gd name="connsiteX330" fmla="*/ 1383587 w 2438335"/>
              <a:gd name="connsiteY330" fmla="*/ 27547 h 104425"/>
              <a:gd name="connsiteX331" fmla="*/ 1401913 w 2438335"/>
              <a:gd name="connsiteY331" fmla="*/ 66390 h 104425"/>
              <a:gd name="connsiteX332" fmla="*/ 1420125 w 2438335"/>
              <a:gd name="connsiteY332" fmla="*/ 27547 h 104425"/>
              <a:gd name="connsiteX333" fmla="*/ 1427040 w 2438335"/>
              <a:gd name="connsiteY333" fmla="*/ 27547 h 104425"/>
              <a:gd name="connsiteX334" fmla="*/ 1401568 w 2438335"/>
              <a:gd name="connsiteY334" fmla="*/ 79991 h 104425"/>
              <a:gd name="connsiteX335" fmla="*/ 1479023 w 2438335"/>
              <a:gd name="connsiteY335" fmla="*/ 66736 h 104425"/>
              <a:gd name="connsiteX336" fmla="*/ 1458737 w 2438335"/>
              <a:gd name="connsiteY336" fmla="*/ 79299 h 104425"/>
              <a:gd name="connsiteX337" fmla="*/ 1433264 w 2438335"/>
              <a:gd name="connsiteY337" fmla="*/ 53250 h 104425"/>
              <a:gd name="connsiteX338" fmla="*/ 1458737 w 2438335"/>
              <a:gd name="connsiteY338" fmla="*/ 26741 h 104425"/>
              <a:gd name="connsiteX339" fmla="*/ 1479023 w 2438335"/>
              <a:gd name="connsiteY339" fmla="*/ 39419 h 104425"/>
              <a:gd name="connsiteX340" fmla="*/ 1479023 w 2438335"/>
              <a:gd name="connsiteY340" fmla="*/ 27547 h 104425"/>
              <a:gd name="connsiteX341" fmla="*/ 1485477 w 2438335"/>
              <a:gd name="connsiteY341" fmla="*/ 27547 h 104425"/>
              <a:gd name="connsiteX342" fmla="*/ 1485477 w 2438335"/>
              <a:gd name="connsiteY342" fmla="*/ 78377 h 104425"/>
              <a:gd name="connsiteX343" fmla="*/ 1479023 w 2438335"/>
              <a:gd name="connsiteY343" fmla="*/ 78377 h 104425"/>
              <a:gd name="connsiteX344" fmla="*/ 1479023 w 2438335"/>
              <a:gd name="connsiteY344" fmla="*/ 66620 h 104425"/>
              <a:gd name="connsiteX345" fmla="*/ 1439950 w 2438335"/>
              <a:gd name="connsiteY345" fmla="*/ 53135 h 104425"/>
              <a:gd name="connsiteX346" fmla="*/ 1459313 w 2438335"/>
              <a:gd name="connsiteY346" fmla="*/ 73306 h 104425"/>
              <a:gd name="connsiteX347" fmla="*/ 1478908 w 2438335"/>
              <a:gd name="connsiteY347" fmla="*/ 53135 h 104425"/>
              <a:gd name="connsiteX348" fmla="*/ 1459313 w 2438335"/>
              <a:gd name="connsiteY348" fmla="*/ 32849 h 104425"/>
              <a:gd name="connsiteX349" fmla="*/ 1439950 w 2438335"/>
              <a:gd name="connsiteY349" fmla="*/ 53135 h 104425"/>
              <a:gd name="connsiteX350" fmla="*/ 1519364 w 2438335"/>
              <a:gd name="connsiteY350" fmla="*/ 79299 h 104425"/>
              <a:gd name="connsiteX351" fmla="*/ 1502766 w 2438335"/>
              <a:gd name="connsiteY351" fmla="*/ 61779 h 104425"/>
              <a:gd name="connsiteX352" fmla="*/ 1502766 w 2438335"/>
              <a:gd name="connsiteY352" fmla="*/ 11065 h 104425"/>
              <a:gd name="connsiteX353" fmla="*/ 1509106 w 2438335"/>
              <a:gd name="connsiteY353" fmla="*/ 11065 h 104425"/>
              <a:gd name="connsiteX354" fmla="*/ 1509106 w 2438335"/>
              <a:gd name="connsiteY354" fmla="*/ 27662 h 104425"/>
              <a:gd name="connsiteX355" fmla="*/ 1531466 w 2438335"/>
              <a:gd name="connsiteY355" fmla="*/ 27662 h 104425"/>
              <a:gd name="connsiteX356" fmla="*/ 1531466 w 2438335"/>
              <a:gd name="connsiteY356" fmla="*/ 33656 h 104425"/>
              <a:gd name="connsiteX357" fmla="*/ 1509106 w 2438335"/>
              <a:gd name="connsiteY357" fmla="*/ 33656 h 104425"/>
              <a:gd name="connsiteX358" fmla="*/ 1509106 w 2438335"/>
              <a:gd name="connsiteY358" fmla="*/ 62240 h 104425"/>
              <a:gd name="connsiteX359" fmla="*/ 1520056 w 2438335"/>
              <a:gd name="connsiteY359" fmla="*/ 73190 h 104425"/>
              <a:gd name="connsiteX360" fmla="*/ 1532273 w 2438335"/>
              <a:gd name="connsiteY360" fmla="*/ 69386 h 104425"/>
              <a:gd name="connsiteX361" fmla="*/ 1532273 w 2438335"/>
              <a:gd name="connsiteY361" fmla="*/ 75611 h 104425"/>
              <a:gd name="connsiteX362" fmla="*/ 1519364 w 2438335"/>
              <a:gd name="connsiteY362" fmla="*/ 79299 h 104425"/>
              <a:gd name="connsiteX363" fmla="*/ 1539074 w 2438335"/>
              <a:gd name="connsiteY363" fmla="*/ 53366 h 104425"/>
              <a:gd name="connsiteX364" fmla="*/ 1564085 w 2438335"/>
              <a:gd name="connsiteY364" fmla="*/ 26855 h 104425"/>
              <a:gd name="connsiteX365" fmla="*/ 1588175 w 2438335"/>
              <a:gd name="connsiteY365" fmla="*/ 52443 h 104425"/>
              <a:gd name="connsiteX366" fmla="*/ 1587944 w 2438335"/>
              <a:gd name="connsiteY366" fmla="*/ 55556 h 104425"/>
              <a:gd name="connsiteX367" fmla="*/ 1545759 w 2438335"/>
              <a:gd name="connsiteY367" fmla="*/ 55556 h 104425"/>
              <a:gd name="connsiteX368" fmla="*/ 1566045 w 2438335"/>
              <a:gd name="connsiteY368" fmla="*/ 73421 h 104425"/>
              <a:gd name="connsiteX369" fmla="*/ 1584601 w 2438335"/>
              <a:gd name="connsiteY369" fmla="*/ 67196 h 104425"/>
              <a:gd name="connsiteX370" fmla="*/ 1584601 w 2438335"/>
              <a:gd name="connsiteY370" fmla="*/ 73536 h 104425"/>
              <a:gd name="connsiteX371" fmla="*/ 1566045 w 2438335"/>
              <a:gd name="connsiteY371" fmla="*/ 79299 h 104425"/>
              <a:gd name="connsiteX372" fmla="*/ 1538958 w 2438335"/>
              <a:gd name="connsiteY372" fmla="*/ 53366 h 104425"/>
              <a:gd name="connsiteX373" fmla="*/ 1581374 w 2438335"/>
              <a:gd name="connsiteY373" fmla="*/ 50253 h 104425"/>
              <a:gd name="connsiteX374" fmla="*/ 1564085 w 2438335"/>
              <a:gd name="connsiteY374" fmla="*/ 32734 h 104425"/>
              <a:gd name="connsiteX375" fmla="*/ 1545874 w 2438335"/>
              <a:gd name="connsiteY375" fmla="*/ 50253 h 104425"/>
              <a:gd name="connsiteX376" fmla="*/ 1581374 w 2438335"/>
              <a:gd name="connsiteY376" fmla="*/ 50253 h 104425"/>
              <a:gd name="connsiteX377" fmla="*/ 1626556 w 2438335"/>
              <a:gd name="connsiteY377" fmla="*/ 692 h 104425"/>
              <a:gd name="connsiteX378" fmla="*/ 1633011 w 2438335"/>
              <a:gd name="connsiteY378" fmla="*/ 692 h 104425"/>
              <a:gd name="connsiteX379" fmla="*/ 1633011 w 2438335"/>
              <a:gd name="connsiteY379" fmla="*/ 78492 h 104425"/>
              <a:gd name="connsiteX380" fmla="*/ 1626556 w 2438335"/>
              <a:gd name="connsiteY380" fmla="*/ 78492 h 104425"/>
              <a:gd name="connsiteX381" fmla="*/ 1626556 w 2438335"/>
              <a:gd name="connsiteY381" fmla="*/ 692 h 104425"/>
              <a:gd name="connsiteX382" fmla="*/ 1649608 w 2438335"/>
              <a:gd name="connsiteY382" fmla="*/ 12448 h 104425"/>
              <a:gd name="connsiteX383" fmla="*/ 1653988 w 2438335"/>
              <a:gd name="connsiteY383" fmla="*/ 7838 h 104425"/>
              <a:gd name="connsiteX384" fmla="*/ 1656985 w 2438335"/>
              <a:gd name="connsiteY384" fmla="*/ 8760 h 104425"/>
              <a:gd name="connsiteX385" fmla="*/ 1661941 w 2438335"/>
              <a:gd name="connsiteY385" fmla="*/ 12333 h 104425"/>
              <a:gd name="connsiteX386" fmla="*/ 1656985 w 2438335"/>
              <a:gd name="connsiteY386" fmla="*/ 15906 h 104425"/>
              <a:gd name="connsiteX387" fmla="*/ 1653988 w 2438335"/>
              <a:gd name="connsiteY387" fmla="*/ 16943 h 104425"/>
              <a:gd name="connsiteX388" fmla="*/ 1649608 w 2438335"/>
              <a:gd name="connsiteY388" fmla="*/ 12448 h 104425"/>
              <a:gd name="connsiteX389" fmla="*/ 1651222 w 2438335"/>
              <a:gd name="connsiteY389" fmla="*/ 27662 h 104425"/>
              <a:gd name="connsiteX390" fmla="*/ 1657792 w 2438335"/>
              <a:gd name="connsiteY390" fmla="*/ 27662 h 104425"/>
              <a:gd name="connsiteX391" fmla="*/ 1657792 w 2438335"/>
              <a:gd name="connsiteY391" fmla="*/ 78492 h 104425"/>
              <a:gd name="connsiteX392" fmla="*/ 1651222 w 2438335"/>
              <a:gd name="connsiteY392" fmla="*/ 78492 h 104425"/>
              <a:gd name="connsiteX393" fmla="*/ 1651222 w 2438335"/>
              <a:gd name="connsiteY393" fmla="*/ 27662 h 104425"/>
              <a:gd name="connsiteX394" fmla="*/ 1693407 w 2438335"/>
              <a:gd name="connsiteY394" fmla="*/ 80106 h 104425"/>
              <a:gd name="connsiteX395" fmla="*/ 1667935 w 2438335"/>
              <a:gd name="connsiteY395" fmla="*/ 27662 h 104425"/>
              <a:gd name="connsiteX396" fmla="*/ 1675427 w 2438335"/>
              <a:gd name="connsiteY396" fmla="*/ 27662 h 104425"/>
              <a:gd name="connsiteX397" fmla="*/ 1693753 w 2438335"/>
              <a:gd name="connsiteY397" fmla="*/ 66505 h 104425"/>
              <a:gd name="connsiteX398" fmla="*/ 1711964 w 2438335"/>
              <a:gd name="connsiteY398" fmla="*/ 27662 h 104425"/>
              <a:gd name="connsiteX399" fmla="*/ 1718880 w 2438335"/>
              <a:gd name="connsiteY399" fmla="*/ 27662 h 104425"/>
              <a:gd name="connsiteX400" fmla="*/ 1693407 w 2438335"/>
              <a:gd name="connsiteY400" fmla="*/ 80106 h 104425"/>
              <a:gd name="connsiteX401" fmla="*/ 1725219 w 2438335"/>
              <a:gd name="connsiteY401" fmla="*/ 53481 h 104425"/>
              <a:gd name="connsiteX402" fmla="*/ 1750231 w 2438335"/>
              <a:gd name="connsiteY402" fmla="*/ 26971 h 104425"/>
              <a:gd name="connsiteX403" fmla="*/ 1774320 w 2438335"/>
              <a:gd name="connsiteY403" fmla="*/ 52559 h 104425"/>
              <a:gd name="connsiteX404" fmla="*/ 1774090 w 2438335"/>
              <a:gd name="connsiteY404" fmla="*/ 55670 h 104425"/>
              <a:gd name="connsiteX405" fmla="*/ 1731904 w 2438335"/>
              <a:gd name="connsiteY405" fmla="*/ 55670 h 104425"/>
              <a:gd name="connsiteX406" fmla="*/ 1752190 w 2438335"/>
              <a:gd name="connsiteY406" fmla="*/ 73536 h 104425"/>
              <a:gd name="connsiteX407" fmla="*/ 1770747 w 2438335"/>
              <a:gd name="connsiteY407" fmla="*/ 67312 h 104425"/>
              <a:gd name="connsiteX408" fmla="*/ 1770747 w 2438335"/>
              <a:gd name="connsiteY408" fmla="*/ 73652 h 104425"/>
              <a:gd name="connsiteX409" fmla="*/ 1752190 w 2438335"/>
              <a:gd name="connsiteY409" fmla="*/ 79415 h 104425"/>
              <a:gd name="connsiteX410" fmla="*/ 1725104 w 2438335"/>
              <a:gd name="connsiteY410" fmla="*/ 53481 h 104425"/>
              <a:gd name="connsiteX411" fmla="*/ 1767520 w 2438335"/>
              <a:gd name="connsiteY411" fmla="*/ 50369 h 104425"/>
              <a:gd name="connsiteX412" fmla="*/ 1750231 w 2438335"/>
              <a:gd name="connsiteY412" fmla="*/ 32849 h 104425"/>
              <a:gd name="connsiteX413" fmla="*/ 1732020 w 2438335"/>
              <a:gd name="connsiteY413" fmla="*/ 50369 h 104425"/>
              <a:gd name="connsiteX414" fmla="*/ 1767520 w 2438335"/>
              <a:gd name="connsiteY414" fmla="*/ 50369 h 104425"/>
              <a:gd name="connsiteX415" fmla="*/ 1801868 w 2438335"/>
              <a:gd name="connsiteY415" fmla="*/ 74112 h 104425"/>
              <a:gd name="connsiteX416" fmla="*/ 1813855 w 2438335"/>
              <a:gd name="connsiteY416" fmla="*/ 65468 h 104425"/>
              <a:gd name="connsiteX417" fmla="*/ 1807746 w 2438335"/>
              <a:gd name="connsiteY417" fmla="*/ 57976 h 104425"/>
              <a:gd name="connsiteX418" fmla="*/ 1794721 w 2438335"/>
              <a:gd name="connsiteY418" fmla="*/ 52904 h 104425"/>
              <a:gd name="connsiteX419" fmla="*/ 1785385 w 2438335"/>
              <a:gd name="connsiteY419" fmla="*/ 40802 h 104425"/>
              <a:gd name="connsiteX420" fmla="*/ 1802559 w 2438335"/>
              <a:gd name="connsiteY420" fmla="*/ 26855 h 104425"/>
              <a:gd name="connsiteX421" fmla="*/ 1818004 w 2438335"/>
              <a:gd name="connsiteY421" fmla="*/ 31697 h 104425"/>
              <a:gd name="connsiteX422" fmla="*/ 1818004 w 2438335"/>
              <a:gd name="connsiteY422" fmla="*/ 38497 h 104425"/>
              <a:gd name="connsiteX423" fmla="*/ 1802674 w 2438335"/>
              <a:gd name="connsiteY423" fmla="*/ 32157 h 104425"/>
              <a:gd name="connsiteX424" fmla="*/ 1791840 w 2438335"/>
              <a:gd name="connsiteY424" fmla="*/ 40110 h 104425"/>
              <a:gd name="connsiteX425" fmla="*/ 1797833 w 2438335"/>
              <a:gd name="connsiteY425" fmla="*/ 47372 h 104425"/>
              <a:gd name="connsiteX426" fmla="*/ 1810858 w 2438335"/>
              <a:gd name="connsiteY426" fmla="*/ 52443 h 104425"/>
              <a:gd name="connsiteX427" fmla="*/ 1820194 w 2438335"/>
              <a:gd name="connsiteY427" fmla="*/ 64315 h 104425"/>
              <a:gd name="connsiteX428" fmla="*/ 1801752 w 2438335"/>
              <a:gd name="connsiteY428" fmla="*/ 79415 h 104425"/>
              <a:gd name="connsiteX429" fmla="*/ 1784348 w 2438335"/>
              <a:gd name="connsiteY429" fmla="*/ 73997 h 104425"/>
              <a:gd name="connsiteX430" fmla="*/ 1784348 w 2438335"/>
              <a:gd name="connsiteY430" fmla="*/ 66966 h 104425"/>
              <a:gd name="connsiteX431" fmla="*/ 1801868 w 2438335"/>
              <a:gd name="connsiteY431" fmla="*/ 74112 h 104425"/>
              <a:gd name="connsiteX432" fmla="*/ 1854311 w 2438335"/>
              <a:gd name="connsiteY432" fmla="*/ 53020 h 104425"/>
              <a:gd name="connsiteX433" fmla="*/ 1880706 w 2438335"/>
              <a:gd name="connsiteY433" fmla="*/ 26855 h 104425"/>
              <a:gd name="connsiteX434" fmla="*/ 1906755 w 2438335"/>
              <a:gd name="connsiteY434" fmla="*/ 53020 h 104425"/>
              <a:gd name="connsiteX435" fmla="*/ 1880706 w 2438335"/>
              <a:gd name="connsiteY435" fmla="*/ 79415 h 104425"/>
              <a:gd name="connsiteX436" fmla="*/ 1854311 w 2438335"/>
              <a:gd name="connsiteY436" fmla="*/ 53020 h 104425"/>
              <a:gd name="connsiteX437" fmla="*/ 1880590 w 2438335"/>
              <a:gd name="connsiteY437" fmla="*/ 32964 h 104425"/>
              <a:gd name="connsiteX438" fmla="*/ 1860996 w 2438335"/>
              <a:gd name="connsiteY438" fmla="*/ 53135 h 104425"/>
              <a:gd name="connsiteX439" fmla="*/ 1880590 w 2438335"/>
              <a:gd name="connsiteY439" fmla="*/ 73421 h 104425"/>
              <a:gd name="connsiteX440" fmla="*/ 1900069 w 2438335"/>
              <a:gd name="connsiteY440" fmla="*/ 53135 h 104425"/>
              <a:gd name="connsiteX441" fmla="*/ 1880590 w 2438335"/>
              <a:gd name="connsiteY441" fmla="*/ 32964 h 104425"/>
              <a:gd name="connsiteX442" fmla="*/ 1927386 w 2438335"/>
              <a:gd name="connsiteY442" fmla="*/ 78492 h 104425"/>
              <a:gd name="connsiteX443" fmla="*/ 1920932 w 2438335"/>
              <a:gd name="connsiteY443" fmla="*/ 78492 h 104425"/>
              <a:gd name="connsiteX444" fmla="*/ 1920932 w 2438335"/>
              <a:gd name="connsiteY444" fmla="*/ 27662 h 104425"/>
              <a:gd name="connsiteX445" fmla="*/ 1927386 w 2438335"/>
              <a:gd name="connsiteY445" fmla="*/ 27662 h 104425"/>
              <a:gd name="connsiteX446" fmla="*/ 1927386 w 2438335"/>
              <a:gd name="connsiteY446" fmla="*/ 40687 h 104425"/>
              <a:gd name="connsiteX447" fmla="*/ 1946519 w 2438335"/>
              <a:gd name="connsiteY447" fmla="*/ 26741 h 104425"/>
              <a:gd name="connsiteX448" fmla="*/ 1946519 w 2438335"/>
              <a:gd name="connsiteY448" fmla="*/ 34002 h 104425"/>
              <a:gd name="connsiteX449" fmla="*/ 1927386 w 2438335"/>
              <a:gd name="connsiteY449" fmla="*/ 53942 h 104425"/>
              <a:gd name="connsiteX450" fmla="*/ 1927386 w 2438335"/>
              <a:gd name="connsiteY450" fmla="*/ 78377 h 104425"/>
              <a:gd name="connsiteX451" fmla="*/ 2003573 w 2438335"/>
              <a:gd name="connsiteY451" fmla="*/ 73306 h 104425"/>
              <a:gd name="connsiteX452" fmla="*/ 2020401 w 2438335"/>
              <a:gd name="connsiteY452" fmla="*/ 67312 h 104425"/>
              <a:gd name="connsiteX453" fmla="*/ 2020401 w 2438335"/>
              <a:gd name="connsiteY453" fmla="*/ 73997 h 104425"/>
              <a:gd name="connsiteX454" fmla="*/ 2003112 w 2438335"/>
              <a:gd name="connsiteY454" fmla="*/ 79415 h 104425"/>
              <a:gd name="connsiteX455" fmla="*/ 1976718 w 2438335"/>
              <a:gd name="connsiteY455" fmla="*/ 53135 h 104425"/>
              <a:gd name="connsiteX456" fmla="*/ 2002997 w 2438335"/>
              <a:gd name="connsiteY456" fmla="*/ 26855 h 104425"/>
              <a:gd name="connsiteX457" fmla="*/ 2019940 w 2438335"/>
              <a:gd name="connsiteY457" fmla="*/ 32618 h 104425"/>
              <a:gd name="connsiteX458" fmla="*/ 2019940 w 2438335"/>
              <a:gd name="connsiteY458" fmla="*/ 39765 h 104425"/>
              <a:gd name="connsiteX459" fmla="*/ 2003458 w 2438335"/>
              <a:gd name="connsiteY459" fmla="*/ 32964 h 104425"/>
              <a:gd name="connsiteX460" fmla="*/ 1983403 w 2438335"/>
              <a:gd name="connsiteY460" fmla="*/ 53135 h 104425"/>
              <a:gd name="connsiteX461" fmla="*/ 2003689 w 2438335"/>
              <a:gd name="connsiteY461" fmla="*/ 73421 h 104425"/>
              <a:gd name="connsiteX462" fmla="*/ 2040457 w 2438335"/>
              <a:gd name="connsiteY462" fmla="*/ 78492 h 104425"/>
              <a:gd name="connsiteX463" fmla="*/ 2034002 w 2438335"/>
              <a:gd name="connsiteY463" fmla="*/ 78492 h 104425"/>
              <a:gd name="connsiteX464" fmla="*/ 2034002 w 2438335"/>
              <a:gd name="connsiteY464" fmla="*/ 692 h 104425"/>
              <a:gd name="connsiteX465" fmla="*/ 2040457 w 2438335"/>
              <a:gd name="connsiteY465" fmla="*/ 692 h 104425"/>
              <a:gd name="connsiteX466" fmla="*/ 2040457 w 2438335"/>
              <a:gd name="connsiteY466" fmla="*/ 39304 h 104425"/>
              <a:gd name="connsiteX467" fmla="*/ 2059244 w 2438335"/>
              <a:gd name="connsiteY467" fmla="*/ 26855 h 104425"/>
              <a:gd name="connsiteX468" fmla="*/ 2079415 w 2438335"/>
              <a:gd name="connsiteY468" fmla="*/ 49447 h 104425"/>
              <a:gd name="connsiteX469" fmla="*/ 2079415 w 2438335"/>
              <a:gd name="connsiteY469" fmla="*/ 78492 h 104425"/>
              <a:gd name="connsiteX470" fmla="*/ 2072960 w 2438335"/>
              <a:gd name="connsiteY470" fmla="*/ 78492 h 104425"/>
              <a:gd name="connsiteX471" fmla="*/ 2072960 w 2438335"/>
              <a:gd name="connsiteY471" fmla="*/ 50369 h 104425"/>
              <a:gd name="connsiteX472" fmla="*/ 2057746 w 2438335"/>
              <a:gd name="connsiteY472" fmla="*/ 33080 h 104425"/>
              <a:gd name="connsiteX473" fmla="*/ 2040572 w 2438335"/>
              <a:gd name="connsiteY473" fmla="*/ 53135 h 104425"/>
              <a:gd name="connsiteX474" fmla="*/ 2040572 w 2438335"/>
              <a:gd name="connsiteY474" fmla="*/ 78608 h 104425"/>
              <a:gd name="connsiteX475" fmla="*/ 2092093 w 2438335"/>
              <a:gd name="connsiteY475" fmla="*/ 53020 h 104425"/>
              <a:gd name="connsiteX476" fmla="*/ 2118488 w 2438335"/>
              <a:gd name="connsiteY476" fmla="*/ 26855 h 104425"/>
              <a:gd name="connsiteX477" fmla="*/ 2144537 w 2438335"/>
              <a:gd name="connsiteY477" fmla="*/ 53020 h 104425"/>
              <a:gd name="connsiteX478" fmla="*/ 2118488 w 2438335"/>
              <a:gd name="connsiteY478" fmla="*/ 79415 h 104425"/>
              <a:gd name="connsiteX479" fmla="*/ 2092093 w 2438335"/>
              <a:gd name="connsiteY479" fmla="*/ 53020 h 104425"/>
              <a:gd name="connsiteX480" fmla="*/ 2118373 w 2438335"/>
              <a:gd name="connsiteY480" fmla="*/ 32964 h 104425"/>
              <a:gd name="connsiteX481" fmla="*/ 2098779 w 2438335"/>
              <a:gd name="connsiteY481" fmla="*/ 53135 h 104425"/>
              <a:gd name="connsiteX482" fmla="*/ 2118373 w 2438335"/>
              <a:gd name="connsiteY482" fmla="*/ 73421 h 104425"/>
              <a:gd name="connsiteX483" fmla="*/ 2137852 w 2438335"/>
              <a:gd name="connsiteY483" fmla="*/ 53135 h 104425"/>
              <a:gd name="connsiteX484" fmla="*/ 2118373 w 2438335"/>
              <a:gd name="connsiteY484" fmla="*/ 32964 h 104425"/>
              <a:gd name="connsiteX485" fmla="*/ 2154910 w 2438335"/>
              <a:gd name="connsiteY485" fmla="*/ 53020 h 104425"/>
              <a:gd name="connsiteX486" fmla="*/ 2181305 w 2438335"/>
              <a:gd name="connsiteY486" fmla="*/ 26855 h 104425"/>
              <a:gd name="connsiteX487" fmla="*/ 2207354 w 2438335"/>
              <a:gd name="connsiteY487" fmla="*/ 53020 h 104425"/>
              <a:gd name="connsiteX488" fmla="*/ 2181305 w 2438335"/>
              <a:gd name="connsiteY488" fmla="*/ 79415 h 104425"/>
              <a:gd name="connsiteX489" fmla="*/ 2154910 w 2438335"/>
              <a:gd name="connsiteY489" fmla="*/ 53020 h 104425"/>
              <a:gd name="connsiteX490" fmla="*/ 2181190 w 2438335"/>
              <a:gd name="connsiteY490" fmla="*/ 32964 h 104425"/>
              <a:gd name="connsiteX491" fmla="*/ 2161596 w 2438335"/>
              <a:gd name="connsiteY491" fmla="*/ 53135 h 104425"/>
              <a:gd name="connsiteX492" fmla="*/ 2181190 w 2438335"/>
              <a:gd name="connsiteY492" fmla="*/ 73421 h 104425"/>
              <a:gd name="connsiteX493" fmla="*/ 2200669 w 2438335"/>
              <a:gd name="connsiteY493" fmla="*/ 53135 h 104425"/>
              <a:gd name="connsiteX494" fmla="*/ 2181190 w 2438335"/>
              <a:gd name="connsiteY494" fmla="*/ 32964 h 104425"/>
              <a:gd name="connsiteX495" fmla="*/ 2234556 w 2438335"/>
              <a:gd name="connsiteY495" fmla="*/ 74112 h 104425"/>
              <a:gd name="connsiteX496" fmla="*/ 2246543 w 2438335"/>
              <a:gd name="connsiteY496" fmla="*/ 65468 h 104425"/>
              <a:gd name="connsiteX497" fmla="*/ 2240434 w 2438335"/>
              <a:gd name="connsiteY497" fmla="*/ 57976 h 104425"/>
              <a:gd name="connsiteX498" fmla="*/ 2227409 w 2438335"/>
              <a:gd name="connsiteY498" fmla="*/ 52904 h 104425"/>
              <a:gd name="connsiteX499" fmla="*/ 2218073 w 2438335"/>
              <a:gd name="connsiteY499" fmla="*/ 40802 h 104425"/>
              <a:gd name="connsiteX500" fmla="*/ 2235247 w 2438335"/>
              <a:gd name="connsiteY500" fmla="*/ 26855 h 104425"/>
              <a:gd name="connsiteX501" fmla="*/ 2250692 w 2438335"/>
              <a:gd name="connsiteY501" fmla="*/ 31697 h 104425"/>
              <a:gd name="connsiteX502" fmla="*/ 2250692 w 2438335"/>
              <a:gd name="connsiteY502" fmla="*/ 38497 h 104425"/>
              <a:gd name="connsiteX503" fmla="*/ 2235362 w 2438335"/>
              <a:gd name="connsiteY503" fmla="*/ 32157 h 104425"/>
              <a:gd name="connsiteX504" fmla="*/ 2224528 w 2438335"/>
              <a:gd name="connsiteY504" fmla="*/ 40110 h 104425"/>
              <a:gd name="connsiteX505" fmla="*/ 2230521 w 2438335"/>
              <a:gd name="connsiteY505" fmla="*/ 47372 h 104425"/>
              <a:gd name="connsiteX506" fmla="*/ 2243546 w 2438335"/>
              <a:gd name="connsiteY506" fmla="*/ 52443 h 104425"/>
              <a:gd name="connsiteX507" fmla="*/ 2252882 w 2438335"/>
              <a:gd name="connsiteY507" fmla="*/ 64315 h 104425"/>
              <a:gd name="connsiteX508" fmla="*/ 2234440 w 2438335"/>
              <a:gd name="connsiteY508" fmla="*/ 79415 h 104425"/>
              <a:gd name="connsiteX509" fmla="*/ 2217036 w 2438335"/>
              <a:gd name="connsiteY509" fmla="*/ 73997 h 104425"/>
              <a:gd name="connsiteX510" fmla="*/ 2217036 w 2438335"/>
              <a:gd name="connsiteY510" fmla="*/ 66966 h 104425"/>
              <a:gd name="connsiteX511" fmla="*/ 2234556 w 2438335"/>
              <a:gd name="connsiteY511" fmla="*/ 74112 h 104425"/>
              <a:gd name="connsiteX512" fmla="*/ 2262679 w 2438335"/>
              <a:gd name="connsiteY512" fmla="*/ 53481 h 104425"/>
              <a:gd name="connsiteX513" fmla="*/ 2287691 w 2438335"/>
              <a:gd name="connsiteY513" fmla="*/ 26971 h 104425"/>
              <a:gd name="connsiteX514" fmla="*/ 2311780 w 2438335"/>
              <a:gd name="connsiteY514" fmla="*/ 52559 h 104425"/>
              <a:gd name="connsiteX515" fmla="*/ 2311549 w 2438335"/>
              <a:gd name="connsiteY515" fmla="*/ 55670 h 104425"/>
              <a:gd name="connsiteX516" fmla="*/ 2269364 w 2438335"/>
              <a:gd name="connsiteY516" fmla="*/ 55670 h 104425"/>
              <a:gd name="connsiteX517" fmla="*/ 2289650 w 2438335"/>
              <a:gd name="connsiteY517" fmla="*/ 73536 h 104425"/>
              <a:gd name="connsiteX518" fmla="*/ 2308207 w 2438335"/>
              <a:gd name="connsiteY518" fmla="*/ 67312 h 104425"/>
              <a:gd name="connsiteX519" fmla="*/ 2308207 w 2438335"/>
              <a:gd name="connsiteY519" fmla="*/ 73652 h 104425"/>
              <a:gd name="connsiteX520" fmla="*/ 2289650 w 2438335"/>
              <a:gd name="connsiteY520" fmla="*/ 79415 h 104425"/>
              <a:gd name="connsiteX521" fmla="*/ 2262564 w 2438335"/>
              <a:gd name="connsiteY521" fmla="*/ 53481 h 104425"/>
              <a:gd name="connsiteX522" fmla="*/ 2304980 w 2438335"/>
              <a:gd name="connsiteY522" fmla="*/ 50369 h 104425"/>
              <a:gd name="connsiteX523" fmla="*/ 2287691 w 2438335"/>
              <a:gd name="connsiteY523" fmla="*/ 32849 h 104425"/>
              <a:gd name="connsiteX524" fmla="*/ 2269479 w 2438335"/>
              <a:gd name="connsiteY524" fmla="*/ 50369 h 104425"/>
              <a:gd name="connsiteX525" fmla="*/ 2304980 w 2438335"/>
              <a:gd name="connsiteY525" fmla="*/ 50369 h 104425"/>
              <a:gd name="connsiteX526" fmla="*/ 2366183 w 2438335"/>
              <a:gd name="connsiteY526" fmla="*/ 79415 h 104425"/>
              <a:gd name="connsiteX527" fmla="*/ 2349586 w 2438335"/>
              <a:gd name="connsiteY527" fmla="*/ 61895 h 104425"/>
              <a:gd name="connsiteX528" fmla="*/ 2349586 w 2438335"/>
              <a:gd name="connsiteY528" fmla="*/ 11180 h 104425"/>
              <a:gd name="connsiteX529" fmla="*/ 2355925 w 2438335"/>
              <a:gd name="connsiteY529" fmla="*/ 11180 h 104425"/>
              <a:gd name="connsiteX530" fmla="*/ 2355925 w 2438335"/>
              <a:gd name="connsiteY530" fmla="*/ 27777 h 104425"/>
              <a:gd name="connsiteX531" fmla="*/ 2378285 w 2438335"/>
              <a:gd name="connsiteY531" fmla="*/ 27777 h 104425"/>
              <a:gd name="connsiteX532" fmla="*/ 2378285 w 2438335"/>
              <a:gd name="connsiteY532" fmla="*/ 33771 h 104425"/>
              <a:gd name="connsiteX533" fmla="*/ 2355925 w 2438335"/>
              <a:gd name="connsiteY533" fmla="*/ 33771 h 104425"/>
              <a:gd name="connsiteX534" fmla="*/ 2355925 w 2438335"/>
              <a:gd name="connsiteY534" fmla="*/ 62356 h 104425"/>
              <a:gd name="connsiteX535" fmla="*/ 2366875 w 2438335"/>
              <a:gd name="connsiteY535" fmla="*/ 73306 h 104425"/>
              <a:gd name="connsiteX536" fmla="*/ 2379092 w 2438335"/>
              <a:gd name="connsiteY536" fmla="*/ 69502 h 104425"/>
              <a:gd name="connsiteX537" fmla="*/ 2379092 w 2438335"/>
              <a:gd name="connsiteY537" fmla="*/ 75726 h 104425"/>
              <a:gd name="connsiteX538" fmla="*/ 2366183 w 2438335"/>
              <a:gd name="connsiteY538" fmla="*/ 79415 h 104425"/>
              <a:gd name="connsiteX539" fmla="*/ 2385893 w 2438335"/>
              <a:gd name="connsiteY539" fmla="*/ 53020 h 104425"/>
              <a:gd name="connsiteX540" fmla="*/ 2412287 w 2438335"/>
              <a:gd name="connsiteY540" fmla="*/ 26855 h 104425"/>
              <a:gd name="connsiteX541" fmla="*/ 2438336 w 2438335"/>
              <a:gd name="connsiteY541" fmla="*/ 53020 h 104425"/>
              <a:gd name="connsiteX542" fmla="*/ 2412287 w 2438335"/>
              <a:gd name="connsiteY542" fmla="*/ 79415 h 104425"/>
              <a:gd name="connsiteX543" fmla="*/ 2385893 w 2438335"/>
              <a:gd name="connsiteY543" fmla="*/ 53020 h 104425"/>
              <a:gd name="connsiteX544" fmla="*/ 2412172 w 2438335"/>
              <a:gd name="connsiteY544" fmla="*/ 32964 h 104425"/>
              <a:gd name="connsiteX545" fmla="*/ 2392578 w 2438335"/>
              <a:gd name="connsiteY545" fmla="*/ 53135 h 104425"/>
              <a:gd name="connsiteX546" fmla="*/ 2412172 w 2438335"/>
              <a:gd name="connsiteY546" fmla="*/ 73421 h 104425"/>
              <a:gd name="connsiteX547" fmla="*/ 2431651 w 2438335"/>
              <a:gd name="connsiteY547" fmla="*/ 53135 h 104425"/>
              <a:gd name="connsiteX548" fmla="*/ 2412172 w 2438335"/>
              <a:gd name="connsiteY548" fmla="*/ 32964 h 10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</a:cxnLst>
            <a:rect l="l" t="t" r="r" b="b"/>
            <a:pathLst>
              <a:path w="2438335" h="104425">
                <a:moveTo>
                  <a:pt x="17520" y="74343"/>
                </a:moveTo>
                <a:cubicBezTo>
                  <a:pt x="24320" y="74343"/>
                  <a:pt x="29507" y="71346"/>
                  <a:pt x="29507" y="65699"/>
                </a:cubicBezTo>
                <a:cubicBezTo>
                  <a:pt x="29507" y="62471"/>
                  <a:pt x="27778" y="59936"/>
                  <a:pt x="23398" y="58206"/>
                </a:cubicBezTo>
                <a:lnTo>
                  <a:pt x="10373" y="53135"/>
                </a:lnTo>
                <a:cubicBezTo>
                  <a:pt x="4265" y="50600"/>
                  <a:pt x="1037" y="47141"/>
                  <a:pt x="1037" y="41033"/>
                </a:cubicBezTo>
                <a:cubicBezTo>
                  <a:pt x="1037" y="32388"/>
                  <a:pt x="8183" y="27086"/>
                  <a:pt x="18211" y="27086"/>
                </a:cubicBezTo>
                <a:cubicBezTo>
                  <a:pt x="24089" y="27086"/>
                  <a:pt x="29737" y="28700"/>
                  <a:pt x="33656" y="31927"/>
                </a:cubicBezTo>
                <a:lnTo>
                  <a:pt x="33656" y="38727"/>
                </a:lnTo>
                <a:cubicBezTo>
                  <a:pt x="29161" y="34694"/>
                  <a:pt x="23628" y="32388"/>
                  <a:pt x="18326" y="32388"/>
                </a:cubicBezTo>
                <a:cubicBezTo>
                  <a:pt x="12102" y="32388"/>
                  <a:pt x="7492" y="35270"/>
                  <a:pt x="7492" y="40341"/>
                </a:cubicBezTo>
                <a:cubicBezTo>
                  <a:pt x="7492" y="43799"/>
                  <a:pt x="9106" y="45989"/>
                  <a:pt x="13485" y="47603"/>
                </a:cubicBezTo>
                <a:lnTo>
                  <a:pt x="26510" y="52674"/>
                </a:lnTo>
                <a:cubicBezTo>
                  <a:pt x="32965" y="55325"/>
                  <a:pt x="35846" y="59244"/>
                  <a:pt x="35846" y="64546"/>
                </a:cubicBezTo>
                <a:cubicBezTo>
                  <a:pt x="35846" y="73997"/>
                  <a:pt x="28008" y="79645"/>
                  <a:pt x="17404" y="79645"/>
                </a:cubicBezTo>
                <a:cubicBezTo>
                  <a:pt x="10604" y="79645"/>
                  <a:pt x="4495" y="77916"/>
                  <a:pt x="0" y="74228"/>
                </a:cubicBezTo>
                <a:lnTo>
                  <a:pt x="0" y="67196"/>
                </a:lnTo>
                <a:cubicBezTo>
                  <a:pt x="5302" y="72153"/>
                  <a:pt x="11411" y="74343"/>
                  <a:pt x="17520" y="74343"/>
                </a:cubicBezTo>
                <a:close/>
                <a:moveTo>
                  <a:pt x="55901" y="78838"/>
                </a:moveTo>
                <a:lnTo>
                  <a:pt x="49447" y="78838"/>
                </a:lnTo>
                <a:lnTo>
                  <a:pt x="49447" y="1037"/>
                </a:lnTo>
                <a:lnTo>
                  <a:pt x="55901" y="1037"/>
                </a:lnTo>
                <a:lnTo>
                  <a:pt x="55901" y="39650"/>
                </a:lnTo>
                <a:cubicBezTo>
                  <a:pt x="59359" y="32157"/>
                  <a:pt x="66160" y="27201"/>
                  <a:pt x="74689" y="27201"/>
                </a:cubicBezTo>
                <a:cubicBezTo>
                  <a:pt x="88174" y="27201"/>
                  <a:pt x="94859" y="36653"/>
                  <a:pt x="94859" y="49793"/>
                </a:cubicBezTo>
                <a:lnTo>
                  <a:pt x="94859" y="78838"/>
                </a:lnTo>
                <a:lnTo>
                  <a:pt x="88405" y="78838"/>
                </a:lnTo>
                <a:lnTo>
                  <a:pt x="88405" y="50714"/>
                </a:lnTo>
                <a:cubicBezTo>
                  <a:pt x="88405" y="39188"/>
                  <a:pt x="83103" y="33425"/>
                  <a:pt x="73190" y="33425"/>
                </a:cubicBezTo>
                <a:cubicBezTo>
                  <a:pt x="63278" y="33425"/>
                  <a:pt x="56017" y="42185"/>
                  <a:pt x="56017" y="53481"/>
                </a:cubicBezTo>
                <a:lnTo>
                  <a:pt x="56017" y="78953"/>
                </a:lnTo>
                <a:close/>
                <a:moveTo>
                  <a:pt x="153181" y="67082"/>
                </a:moveTo>
                <a:cubicBezTo>
                  <a:pt x="149493" y="74804"/>
                  <a:pt x="142231" y="79645"/>
                  <a:pt x="132895" y="79645"/>
                </a:cubicBezTo>
                <a:cubicBezTo>
                  <a:pt x="118027" y="79645"/>
                  <a:pt x="107423" y="68695"/>
                  <a:pt x="107423" y="53596"/>
                </a:cubicBezTo>
                <a:cubicBezTo>
                  <a:pt x="107423" y="38497"/>
                  <a:pt x="118027" y="27086"/>
                  <a:pt x="132895" y="27086"/>
                </a:cubicBezTo>
                <a:cubicBezTo>
                  <a:pt x="142231" y="27086"/>
                  <a:pt x="149493" y="32042"/>
                  <a:pt x="153181" y="39765"/>
                </a:cubicBezTo>
                <a:lnTo>
                  <a:pt x="153181" y="27893"/>
                </a:lnTo>
                <a:lnTo>
                  <a:pt x="159636" y="27893"/>
                </a:lnTo>
                <a:lnTo>
                  <a:pt x="159636" y="78722"/>
                </a:lnTo>
                <a:lnTo>
                  <a:pt x="153181" y="78722"/>
                </a:lnTo>
                <a:lnTo>
                  <a:pt x="153181" y="66966"/>
                </a:lnTo>
                <a:close/>
                <a:moveTo>
                  <a:pt x="114108" y="53481"/>
                </a:moveTo>
                <a:cubicBezTo>
                  <a:pt x="114108" y="65122"/>
                  <a:pt x="122061" y="73652"/>
                  <a:pt x="133472" y="73652"/>
                </a:cubicBezTo>
                <a:cubicBezTo>
                  <a:pt x="144882" y="73652"/>
                  <a:pt x="153066" y="65122"/>
                  <a:pt x="153066" y="53481"/>
                </a:cubicBezTo>
                <a:cubicBezTo>
                  <a:pt x="153066" y="41840"/>
                  <a:pt x="144882" y="33195"/>
                  <a:pt x="133472" y="33195"/>
                </a:cubicBezTo>
                <a:cubicBezTo>
                  <a:pt x="122061" y="33195"/>
                  <a:pt x="114108" y="41724"/>
                  <a:pt x="114108" y="53481"/>
                </a:cubicBezTo>
                <a:close/>
                <a:moveTo>
                  <a:pt x="184071" y="78838"/>
                </a:moveTo>
                <a:lnTo>
                  <a:pt x="177616" y="78838"/>
                </a:lnTo>
                <a:lnTo>
                  <a:pt x="177616" y="28008"/>
                </a:lnTo>
                <a:lnTo>
                  <a:pt x="184071" y="28008"/>
                </a:lnTo>
                <a:lnTo>
                  <a:pt x="184071" y="41033"/>
                </a:lnTo>
                <a:cubicBezTo>
                  <a:pt x="187644" y="32388"/>
                  <a:pt x="194675" y="27086"/>
                  <a:pt x="203204" y="27086"/>
                </a:cubicBezTo>
                <a:lnTo>
                  <a:pt x="203204" y="34347"/>
                </a:lnTo>
                <a:cubicBezTo>
                  <a:pt x="193061" y="33310"/>
                  <a:pt x="184071" y="41148"/>
                  <a:pt x="184071" y="54287"/>
                </a:cubicBezTo>
                <a:lnTo>
                  <a:pt x="184071" y="78722"/>
                </a:lnTo>
                <a:close/>
                <a:moveTo>
                  <a:pt x="208506" y="53711"/>
                </a:moveTo>
                <a:cubicBezTo>
                  <a:pt x="208506" y="38612"/>
                  <a:pt x="218073" y="27201"/>
                  <a:pt x="233518" y="27201"/>
                </a:cubicBezTo>
                <a:cubicBezTo>
                  <a:pt x="248963" y="27201"/>
                  <a:pt x="257607" y="38151"/>
                  <a:pt x="257607" y="52789"/>
                </a:cubicBezTo>
                <a:cubicBezTo>
                  <a:pt x="257607" y="53826"/>
                  <a:pt x="257607" y="54864"/>
                  <a:pt x="257377" y="55901"/>
                </a:cubicBezTo>
                <a:lnTo>
                  <a:pt x="215191" y="55901"/>
                </a:lnTo>
                <a:cubicBezTo>
                  <a:pt x="216229" y="66390"/>
                  <a:pt x="224066" y="73766"/>
                  <a:pt x="235477" y="73766"/>
                </a:cubicBezTo>
                <a:cubicBezTo>
                  <a:pt x="242278" y="73766"/>
                  <a:pt x="248617" y="71692"/>
                  <a:pt x="254034" y="67542"/>
                </a:cubicBezTo>
                <a:lnTo>
                  <a:pt x="254034" y="73882"/>
                </a:lnTo>
                <a:cubicBezTo>
                  <a:pt x="248617" y="77801"/>
                  <a:pt x="242162" y="79645"/>
                  <a:pt x="235477" y="79645"/>
                </a:cubicBezTo>
                <a:cubicBezTo>
                  <a:pt x="219456" y="79645"/>
                  <a:pt x="208391" y="69041"/>
                  <a:pt x="208391" y="53711"/>
                </a:cubicBezTo>
                <a:close/>
                <a:moveTo>
                  <a:pt x="250807" y="50600"/>
                </a:moveTo>
                <a:cubicBezTo>
                  <a:pt x="250231" y="40687"/>
                  <a:pt x="243891" y="33080"/>
                  <a:pt x="233518" y="33080"/>
                </a:cubicBezTo>
                <a:cubicBezTo>
                  <a:pt x="223144" y="33080"/>
                  <a:pt x="216344" y="40687"/>
                  <a:pt x="215307" y="50600"/>
                </a:cubicBezTo>
                <a:lnTo>
                  <a:pt x="250807" y="50600"/>
                </a:lnTo>
                <a:close/>
                <a:moveTo>
                  <a:pt x="294491" y="12678"/>
                </a:moveTo>
                <a:cubicBezTo>
                  <a:pt x="294491" y="10143"/>
                  <a:pt x="296335" y="8068"/>
                  <a:pt x="298870" y="8068"/>
                </a:cubicBezTo>
                <a:cubicBezTo>
                  <a:pt x="300023" y="8068"/>
                  <a:pt x="300945" y="8414"/>
                  <a:pt x="301867" y="8990"/>
                </a:cubicBezTo>
                <a:lnTo>
                  <a:pt x="306823" y="12563"/>
                </a:lnTo>
                <a:lnTo>
                  <a:pt x="301867" y="16136"/>
                </a:lnTo>
                <a:cubicBezTo>
                  <a:pt x="300945" y="16713"/>
                  <a:pt x="300023" y="17174"/>
                  <a:pt x="298870" y="17174"/>
                </a:cubicBezTo>
                <a:cubicBezTo>
                  <a:pt x="296335" y="17174"/>
                  <a:pt x="294491" y="15099"/>
                  <a:pt x="294491" y="12678"/>
                </a:cubicBezTo>
                <a:close/>
                <a:moveTo>
                  <a:pt x="296104" y="27893"/>
                </a:moveTo>
                <a:lnTo>
                  <a:pt x="302674" y="27893"/>
                </a:lnTo>
                <a:lnTo>
                  <a:pt x="302674" y="78722"/>
                </a:lnTo>
                <a:lnTo>
                  <a:pt x="296104" y="78722"/>
                </a:lnTo>
                <a:lnTo>
                  <a:pt x="296104" y="27893"/>
                </a:lnTo>
                <a:close/>
                <a:moveTo>
                  <a:pt x="326994" y="78722"/>
                </a:moveTo>
                <a:lnTo>
                  <a:pt x="320539" y="78722"/>
                </a:lnTo>
                <a:lnTo>
                  <a:pt x="320539" y="27893"/>
                </a:lnTo>
                <a:lnTo>
                  <a:pt x="326994" y="27893"/>
                </a:lnTo>
                <a:lnTo>
                  <a:pt x="326994" y="39534"/>
                </a:lnTo>
                <a:cubicBezTo>
                  <a:pt x="330452" y="32042"/>
                  <a:pt x="337252" y="27086"/>
                  <a:pt x="345781" y="27086"/>
                </a:cubicBezTo>
                <a:cubicBezTo>
                  <a:pt x="359267" y="27086"/>
                  <a:pt x="365952" y="36537"/>
                  <a:pt x="365952" y="49677"/>
                </a:cubicBezTo>
                <a:lnTo>
                  <a:pt x="365952" y="78722"/>
                </a:lnTo>
                <a:lnTo>
                  <a:pt x="359498" y="78722"/>
                </a:lnTo>
                <a:lnTo>
                  <a:pt x="359498" y="50600"/>
                </a:lnTo>
                <a:cubicBezTo>
                  <a:pt x="359498" y="39073"/>
                  <a:pt x="354196" y="33310"/>
                  <a:pt x="344283" y="33310"/>
                </a:cubicBezTo>
                <a:cubicBezTo>
                  <a:pt x="334371" y="33310"/>
                  <a:pt x="327109" y="42070"/>
                  <a:pt x="327109" y="53366"/>
                </a:cubicBezTo>
                <a:lnTo>
                  <a:pt x="327109" y="78838"/>
                </a:lnTo>
                <a:close/>
                <a:moveTo>
                  <a:pt x="387852" y="33887"/>
                </a:moveTo>
                <a:lnTo>
                  <a:pt x="387852" y="78722"/>
                </a:lnTo>
                <a:lnTo>
                  <a:pt x="381397" y="78722"/>
                </a:lnTo>
                <a:lnTo>
                  <a:pt x="381397" y="17404"/>
                </a:lnTo>
                <a:cubicBezTo>
                  <a:pt x="381397" y="7377"/>
                  <a:pt x="387852" y="115"/>
                  <a:pt x="398340" y="115"/>
                </a:cubicBezTo>
                <a:cubicBezTo>
                  <a:pt x="402720" y="115"/>
                  <a:pt x="406754" y="1037"/>
                  <a:pt x="410673" y="3918"/>
                </a:cubicBezTo>
                <a:lnTo>
                  <a:pt x="410673" y="10373"/>
                </a:lnTo>
                <a:cubicBezTo>
                  <a:pt x="406985" y="7261"/>
                  <a:pt x="402951" y="6224"/>
                  <a:pt x="398686" y="6224"/>
                </a:cubicBezTo>
                <a:cubicBezTo>
                  <a:pt x="392001" y="6224"/>
                  <a:pt x="387736" y="10835"/>
                  <a:pt x="387736" y="17174"/>
                </a:cubicBezTo>
                <a:lnTo>
                  <a:pt x="387736" y="28008"/>
                </a:lnTo>
                <a:lnTo>
                  <a:pt x="408829" y="28008"/>
                </a:lnTo>
                <a:lnTo>
                  <a:pt x="408829" y="34002"/>
                </a:lnTo>
                <a:lnTo>
                  <a:pt x="387736" y="34002"/>
                </a:lnTo>
                <a:close/>
                <a:moveTo>
                  <a:pt x="414016" y="53135"/>
                </a:moveTo>
                <a:cubicBezTo>
                  <a:pt x="414016" y="38036"/>
                  <a:pt x="424965" y="26971"/>
                  <a:pt x="440410" y="26971"/>
                </a:cubicBezTo>
                <a:cubicBezTo>
                  <a:pt x="455855" y="26971"/>
                  <a:pt x="466459" y="37920"/>
                  <a:pt x="466459" y="53135"/>
                </a:cubicBezTo>
                <a:cubicBezTo>
                  <a:pt x="466459" y="68349"/>
                  <a:pt x="455625" y="79529"/>
                  <a:pt x="440410" y="79529"/>
                </a:cubicBezTo>
                <a:cubicBezTo>
                  <a:pt x="425196" y="79529"/>
                  <a:pt x="414016" y="68465"/>
                  <a:pt x="414016" y="53135"/>
                </a:cubicBezTo>
                <a:close/>
                <a:moveTo>
                  <a:pt x="440295" y="33080"/>
                </a:moveTo>
                <a:cubicBezTo>
                  <a:pt x="428769" y="33080"/>
                  <a:pt x="420701" y="41609"/>
                  <a:pt x="420701" y="53250"/>
                </a:cubicBezTo>
                <a:cubicBezTo>
                  <a:pt x="420701" y="64892"/>
                  <a:pt x="428769" y="73536"/>
                  <a:pt x="440295" y="73536"/>
                </a:cubicBezTo>
                <a:cubicBezTo>
                  <a:pt x="451821" y="73536"/>
                  <a:pt x="459774" y="65007"/>
                  <a:pt x="459774" y="53250"/>
                </a:cubicBezTo>
                <a:cubicBezTo>
                  <a:pt x="459774" y="41493"/>
                  <a:pt x="451706" y="33080"/>
                  <a:pt x="440295" y="33080"/>
                </a:cubicBezTo>
                <a:close/>
                <a:moveTo>
                  <a:pt x="487091" y="78608"/>
                </a:moveTo>
                <a:lnTo>
                  <a:pt x="480636" y="78608"/>
                </a:lnTo>
                <a:lnTo>
                  <a:pt x="480636" y="27777"/>
                </a:lnTo>
                <a:lnTo>
                  <a:pt x="487091" y="27777"/>
                </a:lnTo>
                <a:lnTo>
                  <a:pt x="487091" y="40802"/>
                </a:lnTo>
                <a:cubicBezTo>
                  <a:pt x="490664" y="32157"/>
                  <a:pt x="497695" y="26855"/>
                  <a:pt x="506224" y="26855"/>
                </a:cubicBezTo>
                <a:lnTo>
                  <a:pt x="506224" y="34117"/>
                </a:lnTo>
                <a:cubicBezTo>
                  <a:pt x="496081" y="33080"/>
                  <a:pt x="487091" y="40917"/>
                  <a:pt x="487091" y="54057"/>
                </a:cubicBezTo>
                <a:lnTo>
                  <a:pt x="487091" y="78492"/>
                </a:lnTo>
                <a:close/>
                <a:moveTo>
                  <a:pt x="522245" y="78608"/>
                </a:moveTo>
                <a:lnTo>
                  <a:pt x="515791" y="78608"/>
                </a:lnTo>
                <a:lnTo>
                  <a:pt x="515791" y="27777"/>
                </a:lnTo>
                <a:lnTo>
                  <a:pt x="522245" y="27777"/>
                </a:lnTo>
                <a:lnTo>
                  <a:pt x="522245" y="39188"/>
                </a:lnTo>
                <a:cubicBezTo>
                  <a:pt x="525473" y="31812"/>
                  <a:pt x="532158" y="26971"/>
                  <a:pt x="540111" y="26971"/>
                </a:cubicBezTo>
                <a:cubicBezTo>
                  <a:pt x="548986" y="26971"/>
                  <a:pt x="554173" y="32042"/>
                  <a:pt x="556478" y="39995"/>
                </a:cubicBezTo>
                <a:cubicBezTo>
                  <a:pt x="559590" y="32273"/>
                  <a:pt x="566621" y="26971"/>
                  <a:pt x="575380" y="26971"/>
                </a:cubicBezTo>
                <a:cubicBezTo>
                  <a:pt x="587944" y="26971"/>
                  <a:pt x="594168" y="36422"/>
                  <a:pt x="594168" y="49562"/>
                </a:cubicBezTo>
                <a:lnTo>
                  <a:pt x="594168" y="78608"/>
                </a:lnTo>
                <a:lnTo>
                  <a:pt x="587713" y="78608"/>
                </a:lnTo>
                <a:lnTo>
                  <a:pt x="587713" y="50484"/>
                </a:lnTo>
                <a:cubicBezTo>
                  <a:pt x="587713" y="38958"/>
                  <a:pt x="583103" y="33195"/>
                  <a:pt x="574113" y="33195"/>
                </a:cubicBezTo>
                <a:cubicBezTo>
                  <a:pt x="565122" y="33195"/>
                  <a:pt x="558207" y="41493"/>
                  <a:pt x="558207" y="52213"/>
                </a:cubicBezTo>
                <a:lnTo>
                  <a:pt x="558207" y="78722"/>
                </a:lnTo>
                <a:lnTo>
                  <a:pt x="551752" y="78722"/>
                </a:lnTo>
                <a:lnTo>
                  <a:pt x="551752" y="50600"/>
                </a:lnTo>
                <a:cubicBezTo>
                  <a:pt x="551752" y="39073"/>
                  <a:pt x="547142" y="33310"/>
                  <a:pt x="538151" y="33310"/>
                </a:cubicBezTo>
                <a:cubicBezTo>
                  <a:pt x="529161" y="33310"/>
                  <a:pt x="522130" y="42070"/>
                  <a:pt x="522130" y="53366"/>
                </a:cubicBezTo>
                <a:lnTo>
                  <a:pt x="522130" y="78838"/>
                </a:lnTo>
                <a:close/>
                <a:moveTo>
                  <a:pt x="652490" y="66851"/>
                </a:moveTo>
                <a:cubicBezTo>
                  <a:pt x="648801" y="74573"/>
                  <a:pt x="641540" y="79415"/>
                  <a:pt x="632204" y="79415"/>
                </a:cubicBezTo>
                <a:cubicBezTo>
                  <a:pt x="617335" y="79415"/>
                  <a:pt x="606731" y="68465"/>
                  <a:pt x="606731" y="53366"/>
                </a:cubicBezTo>
                <a:cubicBezTo>
                  <a:pt x="606731" y="38267"/>
                  <a:pt x="617335" y="26855"/>
                  <a:pt x="632204" y="26855"/>
                </a:cubicBezTo>
                <a:cubicBezTo>
                  <a:pt x="641540" y="26855"/>
                  <a:pt x="648801" y="31812"/>
                  <a:pt x="652490" y="39534"/>
                </a:cubicBezTo>
                <a:lnTo>
                  <a:pt x="652490" y="27662"/>
                </a:lnTo>
                <a:lnTo>
                  <a:pt x="658944" y="27662"/>
                </a:lnTo>
                <a:lnTo>
                  <a:pt x="658944" y="78492"/>
                </a:lnTo>
                <a:lnTo>
                  <a:pt x="652490" y="78492"/>
                </a:lnTo>
                <a:lnTo>
                  <a:pt x="652490" y="66736"/>
                </a:lnTo>
                <a:close/>
                <a:moveTo>
                  <a:pt x="613416" y="53250"/>
                </a:moveTo>
                <a:cubicBezTo>
                  <a:pt x="613416" y="64892"/>
                  <a:pt x="621369" y="73421"/>
                  <a:pt x="632780" y="73421"/>
                </a:cubicBezTo>
                <a:cubicBezTo>
                  <a:pt x="644191" y="73421"/>
                  <a:pt x="652375" y="64892"/>
                  <a:pt x="652375" y="53250"/>
                </a:cubicBezTo>
                <a:cubicBezTo>
                  <a:pt x="652375" y="41609"/>
                  <a:pt x="644191" y="32964"/>
                  <a:pt x="632780" y="32964"/>
                </a:cubicBezTo>
                <a:cubicBezTo>
                  <a:pt x="621369" y="32964"/>
                  <a:pt x="613416" y="41493"/>
                  <a:pt x="613416" y="53250"/>
                </a:cubicBezTo>
                <a:close/>
                <a:moveTo>
                  <a:pt x="692831" y="79415"/>
                </a:moveTo>
                <a:cubicBezTo>
                  <a:pt x="682573" y="79415"/>
                  <a:pt x="676233" y="74689"/>
                  <a:pt x="676233" y="61895"/>
                </a:cubicBezTo>
                <a:lnTo>
                  <a:pt x="676233" y="11180"/>
                </a:lnTo>
                <a:lnTo>
                  <a:pt x="682573" y="11180"/>
                </a:lnTo>
                <a:lnTo>
                  <a:pt x="682573" y="27777"/>
                </a:lnTo>
                <a:lnTo>
                  <a:pt x="704933" y="27777"/>
                </a:lnTo>
                <a:lnTo>
                  <a:pt x="704933" y="33771"/>
                </a:lnTo>
                <a:lnTo>
                  <a:pt x="682573" y="33771"/>
                </a:lnTo>
                <a:lnTo>
                  <a:pt x="682573" y="62356"/>
                </a:lnTo>
                <a:cubicBezTo>
                  <a:pt x="682573" y="70193"/>
                  <a:pt x="687183" y="73306"/>
                  <a:pt x="693523" y="73306"/>
                </a:cubicBezTo>
                <a:cubicBezTo>
                  <a:pt x="697441" y="73306"/>
                  <a:pt x="702052" y="72153"/>
                  <a:pt x="705740" y="69502"/>
                </a:cubicBezTo>
                <a:lnTo>
                  <a:pt x="705740" y="75726"/>
                </a:lnTo>
                <a:cubicBezTo>
                  <a:pt x="702052" y="78377"/>
                  <a:pt x="696980" y="79415"/>
                  <a:pt x="692831" y="79415"/>
                </a:cubicBezTo>
                <a:close/>
                <a:moveTo>
                  <a:pt x="717151" y="15906"/>
                </a:moveTo>
                <a:lnTo>
                  <a:pt x="712195" y="12333"/>
                </a:lnTo>
                <a:lnTo>
                  <a:pt x="717151" y="8760"/>
                </a:lnTo>
                <a:cubicBezTo>
                  <a:pt x="718073" y="8183"/>
                  <a:pt x="718995" y="7838"/>
                  <a:pt x="720148" y="7838"/>
                </a:cubicBezTo>
                <a:cubicBezTo>
                  <a:pt x="722683" y="7838"/>
                  <a:pt x="724528" y="9912"/>
                  <a:pt x="724528" y="12448"/>
                </a:cubicBezTo>
                <a:cubicBezTo>
                  <a:pt x="724528" y="14984"/>
                  <a:pt x="722683" y="16943"/>
                  <a:pt x="720148" y="16943"/>
                </a:cubicBezTo>
                <a:cubicBezTo>
                  <a:pt x="718995" y="16943"/>
                  <a:pt x="718073" y="16482"/>
                  <a:pt x="717151" y="15906"/>
                </a:cubicBezTo>
                <a:close/>
                <a:moveTo>
                  <a:pt x="716459" y="27777"/>
                </a:moveTo>
                <a:lnTo>
                  <a:pt x="723029" y="27777"/>
                </a:lnTo>
                <a:lnTo>
                  <a:pt x="723029" y="78608"/>
                </a:lnTo>
                <a:lnTo>
                  <a:pt x="716459" y="78608"/>
                </a:lnTo>
                <a:lnTo>
                  <a:pt x="716459" y="27777"/>
                </a:lnTo>
                <a:close/>
                <a:moveTo>
                  <a:pt x="737091" y="53135"/>
                </a:moveTo>
                <a:cubicBezTo>
                  <a:pt x="737091" y="38036"/>
                  <a:pt x="748041" y="26971"/>
                  <a:pt x="763486" y="26971"/>
                </a:cubicBezTo>
                <a:cubicBezTo>
                  <a:pt x="778930" y="26971"/>
                  <a:pt x="789534" y="37920"/>
                  <a:pt x="789534" y="53135"/>
                </a:cubicBezTo>
                <a:cubicBezTo>
                  <a:pt x="789534" y="68349"/>
                  <a:pt x="778700" y="79529"/>
                  <a:pt x="763486" y="79529"/>
                </a:cubicBezTo>
                <a:cubicBezTo>
                  <a:pt x="748271" y="79529"/>
                  <a:pt x="737091" y="68465"/>
                  <a:pt x="737091" y="53135"/>
                </a:cubicBezTo>
                <a:close/>
                <a:moveTo>
                  <a:pt x="763370" y="33080"/>
                </a:moveTo>
                <a:cubicBezTo>
                  <a:pt x="751844" y="33080"/>
                  <a:pt x="743776" y="41609"/>
                  <a:pt x="743776" y="53250"/>
                </a:cubicBezTo>
                <a:cubicBezTo>
                  <a:pt x="743776" y="64892"/>
                  <a:pt x="751844" y="73536"/>
                  <a:pt x="763370" y="73536"/>
                </a:cubicBezTo>
                <a:cubicBezTo>
                  <a:pt x="774896" y="73536"/>
                  <a:pt x="782849" y="65007"/>
                  <a:pt x="782849" y="53250"/>
                </a:cubicBezTo>
                <a:cubicBezTo>
                  <a:pt x="782849" y="41493"/>
                  <a:pt x="774781" y="33080"/>
                  <a:pt x="763370" y="33080"/>
                </a:cubicBezTo>
                <a:close/>
                <a:moveTo>
                  <a:pt x="810166" y="78608"/>
                </a:moveTo>
                <a:lnTo>
                  <a:pt x="803712" y="78608"/>
                </a:lnTo>
                <a:lnTo>
                  <a:pt x="803712" y="27777"/>
                </a:lnTo>
                <a:lnTo>
                  <a:pt x="810166" y="27777"/>
                </a:lnTo>
                <a:lnTo>
                  <a:pt x="810166" y="39419"/>
                </a:lnTo>
                <a:cubicBezTo>
                  <a:pt x="813624" y="31927"/>
                  <a:pt x="820424" y="26971"/>
                  <a:pt x="828954" y="26971"/>
                </a:cubicBezTo>
                <a:cubicBezTo>
                  <a:pt x="842439" y="26971"/>
                  <a:pt x="849124" y="36422"/>
                  <a:pt x="849124" y="49562"/>
                </a:cubicBezTo>
                <a:lnTo>
                  <a:pt x="849124" y="78608"/>
                </a:lnTo>
                <a:lnTo>
                  <a:pt x="842670" y="78608"/>
                </a:lnTo>
                <a:lnTo>
                  <a:pt x="842670" y="50484"/>
                </a:lnTo>
                <a:cubicBezTo>
                  <a:pt x="842670" y="38958"/>
                  <a:pt x="837368" y="33195"/>
                  <a:pt x="827455" y="33195"/>
                </a:cubicBezTo>
                <a:cubicBezTo>
                  <a:pt x="817543" y="33195"/>
                  <a:pt x="810281" y="41955"/>
                  <a:pt x="810281" y="53250"/>
                </a:cubicBezTo>
                <a:lnTo>
                  <a:pt x="810281" y="78722"/>
                </a:lnTo>
                <a:close/>
                <a:moveTo>
                  <a:pt x="886584" y="53135"/>
                </a:moveTo>
                <a:cubicBezTo>
                  <a:pt x="886584" y="38036"/>
                  <a:pt x="897534" y="26971"/>
                  <a:pt x="912978" y="26971"/>
                </a:cubicBezTo>
                <a:cubicBezTo>
                  <a:pt x="928423" y="26971"/>
                  <a:pt x="939027" y="37920"/>
                  <a:pt x="939027" y="53135"/>
                </a:cubicBezTo>
                <a:cubicBezTo>
                  <a:pt x="939027" y="68349"/>
                  <a:pt x="928193" y="79529"/>
                  <a:pt x="912978" y="79529"/>
                </a:cubicBezTo>
                <a:cubicBezTo>
                  <a:pt x="897764" y="79529"/>
                  <a:pt x="886584" y="68465"/>
                  <a:pt x="886584" y="53135"/>
                </a:cubicBezTo>
                <a:close/>
                <a:moveTo>
                  <a:pt x="912863" y="33080"/>
                </a:moveTo>
                <a:cubicBezTo>
                  <a:pt x="901337" y="33080"/>
                  <a:pt x="893269" y="41609"/>
                  <a:pt x="893269" y="53250"/>
                </a:cubicBezTo>
                <a:cubicBezTo>
                  <a:pt x="893269" y="64892"/>
                  <a:pt x="901337" y="73536"/>
                  <a:pt x="912863" y="73536"/>
                </a:cubicBezTo>
                <a:cubicBezTo>
                  <a:pt x="924389" y="73536"/>
                  <a:pt x="932342" y="65007"/>
                  <a:pt x="932342" y="53250"/>
                </a:cubicBezTo>
                <a:cubicBezTo>
                  <a:pt x="932342" y="41493"/>
                  <a:pt x="924274" y="33080"/>
                  <a:pt x="912863" y="33080"/>
                </a:cubicBezTo>
                <a:close/>
                <a:moveTo>
                  <a:pt x="958737" y="33771"/>
                </a:moveTo>
                <a:lnTo>
                  <a:pt x="958737" y="78608"/>
                </a:lnTo>
                <a:lnTo>
                  <a:pt x="952282" y="78608"/>
                </a:lnTo>
                <a:lnTo>
                  <a:pt x="952282" y="17289"/>
                </a:lnTo>
                <a:cubicBezTo>
                  <a:pt x="952282" y="7261"/>
                  <a:pt x="958737" y="0"/>
                  <a:pt x="969226" y="0"/>
                </a:cubicBezTo>
                <a:cubicBezTo>
                  <a:pt x="973606" y="0"/>
                  <a:pt x="977640" y="922"/>
                  <a:pt x="981558" y="3803"/>
                </a:cubicBezTo>
                <a:lnTo>
                  <a:pt x="981558" y="10258"/>
                </a:lnTo>
                <a:cubicBezTo>
                  <a:pt x="977870" y="7146"/>
                  <a:pt x="973836" y="6108"/>
                  <a:pt x="969571" y="6108"/>
                </a:cubicBezTo>
                <a:cubicBezTo>
                  <a:pt x="962886" y="6108"/>
                  <a:pt x="958622" y="10719"/>
                  <a:pt x="958622" y="17058"/>
                </a:cubicBezTo>
                <a:lnTo>
                  <a:pt x="958622" y="27893"/>
                </a:lnTo>
                <a:lnTo>
                  <a:pt x="979714" y="27893"/>
                </a:lnTo>
                <a:lnTo>
                  <a:pt x="979714" y="33887"/>
                </a:lnTo>
                <a:lnTo>
                  <a:pt x="958622" y="33887"/>
                </a:lnTo>
                <a:close/>
                <a:moveTo>
                  <a:pt x="1029046" y="79415"/>
                </a:moveTo>
                <a:cubicBezTo>
                  <a:pt x="1018788" y="79415"/>
                  <a:pt x="1012448" y="74689"/>
                  <a:pt x="1012448" y="61895"/>
                </a:cubicBezTo>
                <a:lnTo>
                  <a:pt x="1012448" y="11180"/>
                </a:lnTo>
                <a:lnTo>
                  <a:pt x="1018788" y="11180"/>
                </a:lnTo>
                <a:lnTo>
                  <a:pt x="1018788" y="27777"/>
                </a:lnTo>
                <a:lnTo>
                  <a:pt x="1041148" y="27777"/>
                </a:lnTo>
                <a:lnTo>
                  <a:pt x="1041148" y="33771"/>
                </a:lnTo>
                <a:lnTo>
                  <a:pt x="1018788" y="33771"/>
                </a:lnTo>
                <a:lnTo>
                  <a:pt x="1018788" y="62356"/>
                </a:lnTo>
                <a:cubicBezTo>
                  <a:pt x="1018788" y="70193"/>
                  <a:pt x="1023398" y="73306"/>
                  <a:pt x="1029737" y="73306"/>
                </a:cubicBezTo>
                <a:cubicBezTo>
                  <a:pt x="1033656" y="73306"/>
                  <a:pt x="1038267" y="72153"/>
                  <a:pt x="1041955" y="69502"/>
                </a:cubicBezTo>
                <a:lnTo>
                  <a:pt x="1041955" y="75726"/>
                </a:lnTo>
                <a:cubicBezTo>
                  <a:pt x="1038267" y="78377"/>
                  <a:pt x="1033195" y="79415"/>
                  <a:pt x="1029046" y="79415"/>
                </a:cubicBezTo>
                <a:close/>
                <a:moveTo>
                  <a:pt x="1059013" y="78608"/>
                </a:moveTo>
                <a:lnTo>
                  <a:pt x="1052559" y="78608"/>
                </a:lnTo>
                <a:lnTo>
                  <a:pt x="1052559" y="807"/>
                </a:lnTo>
                <a:lnTo>
                  <a:pt x="1059013" y="807"/>
                </a:lnTo>
                <a:lnTo>
                  <a:pt x="1059013" y="39419"/>
                </a:lnTo>
                <a:cubicBezTo>
                  <a:pt x="1062471" y="31927"/>
                  <a:pt x="1069272" y="26971"/>
                  <a:pt x="1077801" y="26971"/>
                </a:cubicBezTo>
                <a:cubicBezTo>
                  <a:pt x="1091286" y="26971"/>
                  <a:pt x="1097972" y="36422"/>
                  <a:pt x="1097972" y="49562"/>
                </a:cubicBezTo>
                <a:lnTo>
                  <a:pt x="1097972" y="78608"/>
                </a:lnTo>
                <a:lnTo>
                  <a:pt x="1091517" y="78608"/>
                </a:lnTo>
                <a:lnTo>
                  <a:pt x="1091517" y="50484"/>
                </a:lnTo>
                <a:cubicBezTo>
                  <a:pt x="1091517" y="38958"/>
                  <a:pt x="1086215" y="33195"/>
                  <a:pt x="1076303" y="33195"/>
                </a:cubicBezTo>
                <a:cubicBezTo>
                  <a:pt x="1066390" y="33195"/>
                  <a:pt x="1059129" y="41955"/>
                  <a:pt x="1059129" y="53250"/>
                </a:cubicBezTo>
                <a:lnTo>
                  <a:pt x="1059129" y="78722"/>
                </a:lnTo>
                <a:close/>
                <a:moveTo>
                  <a:pt x="1110650" y="53481"/>
                </a:moveTo>
                <a:cubicBezTo>
                  <a:pt x="1110650" y="38381"/>
                  <a:pt x="1120217" y="26971"/>
                  <a:pt x="1135662" y="26971"/>
                </a:cubicBezTo>
                <a:cubicBezTo>
                  <a:pt x="1151107" y="26971"/>
                  <a:pt x="1159751" y="37920"/>
                  <a:pt x="1159751" y="52559"/>
                </a:cubicBezTo>
                <a:cubicBezTo>
                  <a:pt x="1159751" y="53596"/>
                  <a:pt x="1159751" y="54633"/>
                  <a:pt x="1159521" y="55670"/>
                </a:cubicBezTo>
                <a:lnTo>
                  <a:pt x="1117335" y="55670"/>
                </a:lnTo>
                <a:cubicBezTo>
                  <a:pt x="1118373" y="66159"/>
                  <a:pt x="1126210" y="73536"/>
                  <a:pt x="1137621" y="73536"/>
                </a:cubicBezTo>
                <a:cubicBezTo>
                  <a:pt x="1144422" y="73536"/>
                  <a:pt x="1150761" y="71462"/>
                  <a:pt x="1156178" y="67312"/>
                </a:cubicBezTo>
                <a:lnTo>
                  <a:pt x="1156178" y="73652"/>
                </a:lnTo>
                <a:cubicBezTo>
                  <a:pt x="1150761" y="77570"/>
                  <a:pt x="1144306" y="79415"/>
                  <a:pt x="1137621" y="79415"/>
                </a:cubicBezTo>
                <a:cubicBezTo>
                  <a:pt x="1121600" y="79415"/>
                  <a:pt x="1110535" y="68810"/>
                  <a:pt x="1110535" y="53481"/>
                </a:cubicBezTo>
                <a:close/>
                <a:moveTo>
                  <a:pt x="1152951" y="50369"/>
                </a:moveTo>
                <a:cubicBezTo>
                  <a:pt x="1152375" y="40457"/>
                  <a:pt x="1146035" y="32849"/>
                  <a:pt x="1135662" y="32849"/>
                </a:cubicBezTo>
                <a:cubicBezTo>
                  <a:pt x="1125288" y="32849"/>
                  <a:pt x="1118488" y="40457"/>
                  <a:pt x="1117451" y="50369"/>
                </a:cubicBezTo>
                <a:lnTo>
                  <a:pt x="1152951" y="50369"/>
                </a:lnTo>
                <a:close/>
                <a:moveTo>
                  <a:pt x="1172199" y="12448"/>
                </a:moveTo>
                <a:cubicBezTo>
                  <a:pt x="1172199" y="9912"/>
                  <a:pt x="1174044" y="7838"/>
                  <a:pt x="1176579" y="7838"/>
                </a:cubicBezTo>
                <a:cubicBezTo>
                  <a:pt x="1177732" y="7838"/>
                  <a:pt x="1178654" y="8183"/>
                  <a:pt x="1179576" y="8760"/>
                </a:cubicBezTo>
                <a:lnTo>
                  <a:pt x="1184532" y="12333"/>
                </a:lnTo>
                <a:lnTo>
                  <a:pt x="1179576" y="15906"/>
                </a:lnTo>
                <a:cubicBezTo>
                  <a:pt x="1178654" y="16482"/>
                  <a:pt x="1177732" y="16943"/>
                  <a:pt x="1176579" y="16943"/>
                </a:cubicBezTo>
                <a:cubicBezTo>
                  <a:pt x="1174044" y="16943"/>
                  <a:pt x="1172199" y="14868"/>
                  <a:pt x="1172199" y="12448"/>
                </a:cubicBezTo>
                <a:close/>
                <a:moveTo>
                  <a:pt x="1173813" y="27662"/>
                </a:moveTo>
                <a:lnTo>
                  <a:pt x="1180383" y="27662"/>
                </a:lnTo>
                <a:lnTo>
                  <a:pt x="1180383" y="78492"/>
                </a:lnTo>
                <a:lnTo>
                  <a:pt x="1173813" y="78492"/>
                </a:lnTo>
                <a:lnTo>
                  <a:pt x="1173813" y="27662"/>
                </a:lnTo>
                <a:close/>
                <a:moveTo>
                  <a:pt x="1204703" y="78492"/>
                </a:moveTo>
                <a:lnTo>
                  <a:pt x="1198248" y="78492"/>
                </a:lnTo>
                <a:lnTo>
                  <a:pt x="1198248" y="27662"/>
                </a:lnTo>
                <a:lnTo>
                  <a:pt x="1204703" y="27662"/>
                </a:lnTo>
                <a:lnTo>
                  <a:pt x="1204703" y="40687"/>
                </a:lnTo>
                <a:cubicBezTo>
                  <a:pt x="1208276" y="32042"/>
                  <a:pt x="1215307" y="26741"/>
                  <a:pt x="1223836" y="26741"/>
                </a:cubicBezTo>
                <a:lnTo>
                  <a:pt x="1223836" y="34002"/>
                </a:lnTo>
                <a:cubicBezTo>
                  <a:pt x="1213693" y="32964"/>
                  <a:pt x="1204703" y="40802"/>
                  <a:pt x="1204703" y="53942"/>
                </a:cubicBezTo>
                <a:lnTo>
                  <a:pt x="1204703" y="78377"/>
                </a:lnTo>
                <a:close/>
                <a:moveTo>
                  <a:pt x="1264293" y="66620"/>
                </a:moveTo>
                <a:lnTo>
                  <a:pt x="1264293" y="104426"/>
                </a:lnTo>
                <a:lnTo>
                  <a:pt x="1257838" y="104426"/>
                </a:lnTo>
                <a:lnTo>
                  <a:pt x="1257838" y="27662"/>
                </a:lnTo>
                <a:lnTo>
                  <a:pt x="1264293" y="27662"/>
                </a:lnTo>
                <a:lnTo>
                  <a:pt x="1264293" y="39534"/>
                </a:lnTo>
                <a:cubicBezTo>
                  <a:pt x="1267866" y="31812"/>
                  <a:pt x="1275242" y="26855"/>
                  <a:pt x="1284578" y="26855"/>
                </a:cubicBezTo>
                <a:cubicBezTo>
                  <a:pt x="1299332" y="26855"/>
                  <a:pt x="1310051" y="37920"/>
                  <a:pt x="1310051" y="53020"/>
                </a:cubicBezTo>
                <a:cubicBezTo>
                  <a:pt x="1310051" y="68119"/>
                  <a:pt x="1299332" y="79415"/>
                  <a:pt x="1284578" y="79415"/>
                </a:cubicBezTo>
                <a:cubicBezTo>
                  <a:pt x="1275242" y="79415"/>
                  <a:pt x="1267866" y="74458"/>
                  <a:pt x="1264293" y="66736"/>
                </a:cubicBezTo>
                <a:close/>
                <a:moveTo>
                  <a:pt x="1283887" y="32849"/>
                </a:moveTo>
                <a:cubicBezTo>
                  <a:pt x="1272476" y="32849"/>
                  <a:pt x="1264293" y="41378"/>
                  <a:pt x="1264293" y="53020"/>
                </a:cubicBezTo>
                <a:cubicBezTo>
                  <a:pt x="1264293" y="64661"/>
                  <a:pt x="1272476" y="73306"/>
                  <a:pt x="1283887" y="73306"/>
                </a:cubicBezTo>
                <a:cubicBezTo>
                  <a:pt x="1295298" y="73306"/>
                  <a:pt x="1303251" y="64776"/>
                  <a:pt x="1303251" y="53020"/>
                </a:cubicBezTo>
                <a:cubicBezTo>
                  <a:pt x="1303251" y="41263"/>
                  <a:pt x="1295298" y="32849"/>
                  <a:pt x="1283887" y="32849"/>
                </a:cubicBezTo>
                <a:close/>
                <a:moveTo>
                  <a:pt x="1330567" y="78377"/>
                </a:moveTo>
                <a:lnTo>
                  <a:pt x="1324113" y="78377"/>
                </a:lnTo>
                <a:lnTo>
                  <a:pt x="1324113" y="27547"/>
                </a:lnTo>
                <a:lnTo>
                  <a:pt x="1330567" y="27547"/>
                </a:lnTo>
                <a:lnTo>
                  <a:pt x="1330567" y="40571"/>
                </a:lnTo>
                <a:cubicBezTo>
                  <a:pt x="1334140" y="31927"/>
                  <a:pt x="1341171" y="26625"/>
                  <a:pt x="1349701" y="26625"/>
                </a:cubicBezTo>
                <a:lnTo>
                  <a:pt x="1349701" y="33887"/>
                </a:lnTo>
                <a:cubicBezTo>
                  <a:pt x="1339558" y="32849"/>
                  <a:pt x="1330567" y="40687"/>
                  <a:pt x="1330567" y="53826"/>
                </a:cubicBezTo>
                <a:lnTo>
                  <a:pt x="1330567" y="78262"/>
                </a:lnTo>
                <a:close/>
                <a:moveTo>
                  <a:pt x="1357769" y="12333"/>
                </a:moveTo>
                <a:cubicBezTo>
                  <a:pt x="1357769" y="9797"/>
                  <a:pt x="1359613" y="7722"/>
                  <a:pt x="1362149" y="7722"/>
                </a:cubicBezTo>
                <a:cubicBezTo>
                  <a:pt x="1363301" y="7722"/>
                  <a:pt x="1364223" y="8068"/>
                  <a:pt x="1365146" y="8645"/>
                </a:cubicBezTo>
                <a:lnTo>
                  <a:pt x="1370102" y="12218"/>
                </a:lnTo>
                <a:lnTo>
                  <a:pt x="1365146" y="15791"/>
                </a:lnTo>
                <a:cubicBezTo>
                  <a:pt x="1364223" y="16367"/>
                  <a:pt x="1363301" y="16828"/>
                  <a:pt x="1362149" y="16828"/>
                </a:cubicBezTo>
                <a:cubicBezTo>
                  <a:pt x="1359613" y="16828"/>
                  <a:pt x="1357769" y="14753"/>
                  <a:pt x="1357769" y="12333"/>
                </a:cubicBezTo>
                <a:close/>
                <a:moveTo>
                  <a:pt x="1359383" y="27547"/>
                </a:moveTo>
                <a:lnTo>
                  <a:pt x="1365952" y="27547"/>
                </a:lnTo>
                <a:lnTo>
                  <a:pt x="1365952" y="78377"/>
                </a:lnTo>
                <a:lnTo>
                  <a:pt x="1359383" y="78377"/>
                </a:lnTo>
                <a:lnTo>
                  <a:pt x="1359383" y="27547"/>
                </a:lnTo>
                <a:close/>
                <a:moveTo>
                  <a:pt x="1401568" y="79991"/>
                </a:moveTo>
                <a:lnTo>
                  <a:pt x="1376095" y="27547"/>
                </a:lnTo>
                <a:lnTo>
                  <a:pt x="1383587" y="27547"/>
                </a:lnTo>
                <a:lnTo>
                  <a:pt x="1401913" y="66390"/>
                </a:lnTo>
                <a:lnTo>
                  <a:pt x="1420125" y="27547"/>
                </a:lnTo>
                <a:lnTo>
                  <a:pt x="1427040" y="27547"/>
                </a:lnTo>
                <a:lnTo>
                  <a:pt x="1401568" y="79991"/>
                </a:lnTo>
                <a:close/>
                <a:moveTo>
                  <a:pt x="1479023" y="66736"/>
                </a:moveTo>
                <a:cubicBezTo>
                  <a:pt x="1475335" y="74458"/>
                  <a:pt x="1468073" y="79299"/>
                  <a:pt x="1458737" y="79299"/>
                </a:cubicBezTo>
                <a:cubicBezTo>
                  <a:pt x="1443868" y="79299"/>
                  <a:pt x="1433264" y="68349"/>
                  <a:pt x="1433264" y="53250"/>
                </a:cubicBezTo>
                <a:cubicBezTo>
                  <a:pt x="1433264" y="38151"/>
                  <a:pt x="1443868" y="26741"/>
                  <a:pt x="1458737" y="26741"/>
                </a:cubicBezTo>
                <a:cubicBezTo>
                  <a:pt x="1468073" y="26741"/>
                  <a:pt x="1475335" y="31697"/>
                  <a:pt x="1479023" y="39419"/>
                </a:cubicBezTo>
                <a:lnTo>
                  <a:pt x="1479023" y="27547"/>
                </a:lnTo>
                <a:lnTo>
                  <a:pt x="1485477" y="27547"/>
                </a:lnTo>
                <a:lnTo>
                  <a:pt x="1485477" y="78377"/>
                </a:lnTo>
                <a:lnTo>
                  <a:pt x="1479023" y="78377"/>
                </a:lnTo>
                <a:lnTo>
                  <a:pt x="1479023" y="66620"/>
                </a:lnTo>
                <a:close/>
                <a:moveTo>
                  <a:pt x="1439950" y="53135"/>
                </a:moveTo>
                <a:cubicBezTo>
                  <a:pt x="1439950" y="64776"/>
                  <a:pt x="1447903" y="73306"/>
                  <a:pt x="1459313" y="73306"/>
                </a:cubicBezTo>
                <a:cubicBezTo>
                  <a:pt x="1470724" y="73306"/>
                  <a:pt x="1478908" y="64776"/>
                  <a:pt x="1478908" y="53135"/>
                </a:cubicBezTo>
                <a:cubicBezTo>
                  <a:pt x="1478908" y="41493"/>
                  <a:pt x="1470724" y="32849"/>
                  <a:pt x="1459313" y="32849"/>
                </a:cubicBezTo>
                <a:cubicBezTo>
                  <a:pt x="1447903" y="32849"/>
                  <a:pt x="1439950" y="41378"/>
                  <a:pt x="1439950" y="53135"/>
                </a:cubicBezTo>
                <a:close/>
                <a:moveTo>
                  <a:pt x="1519364" y="79299"/>
                </a:moveTo>
                <a:cubicBezTo>
                  <a:pt x="1509106" y="79299"/>
                  <a:pt x="1502766" y="74573"/>
                  <a:pt x="1502766" y="61779"/>
                </a:cubicBezTo>
                <a:lnTo>
                  <a:pt x="1502766" y="11065"/>
                </a:lnTo>
                <a:lnTo>
                  <a:pt x="1509106" y="11065"/>
                </a:lnTo>
                <a:lnTo>
                  <a:pt x="1509106" y="27662"/>
                </a:lnTo>
                <a:lnTo>
                  <a:pt x="1531466" y="27662"/>
                </a:lnTo>
                <a:lnTo>
                  <a:pt x="1531466" y="33656"/>
                </a:lnTo>
                <a:lnTo>
                  <a:pt x="1509106" y="33656"/>
                </a:lnTo>
                <a:lnTo>
                  <a:pt x="1509106" y="62240"/>
                </a:lnTo>
                <a:cubicBezTo>
                  <a:pt x="1509106" y="70078"/>
                  <a:pt x="1513716" y="73190"/>
                  <a:pt x="1520056" y="73190"/>
                </a:cubicBezTo>
                <a:cubicBezTo>
                  <a:pt x="1523975" y="73190"/>
                  <a:pt x="1528585" y="72038"/>
                  <a:pt x="1532273" y="69386"/>
                </a:cubicBezTo>
                <a:lnTo>
                  <a:pt x="1532273" y="75611"/>
                </a:lnTo>
                <a:cubicBezTo>
                  <a:pt x="1528585" y="78262"/>
                  <a:pt x="1523513" y="79299"/>
                  <a:pt x="1519364" y="79299"/>
                </a:cubicBezTo>
                <a:close/>
                <a:moveTo>
                  <a:pt x="1539074" y="53366"/>
                </a:moveTo>
                <a:cubicBezTo>
                  <a:pt x="1539074" y="38267"/>
                  <a:pt x="1548640" y="26855"/>
                  <a:pt x="1564085" y="26855"/>
                </a:cubicBezTo>
                <a:cubicBezTo>
                  <a:pt x="1579530" y="26855"/>
                  <a:pt x="1588175" y="37805"/>
                  <a:pt x="1588175" y="52443"/>
                </a:cubicBezTo>
                <a:cubicBezTo>
                  <a:pt x="1588175" y="53481"/>
                  <a:pt x="1588175" y="54518"/>
                  <a:pt x="1587944" y="55556"/>
                </a:cubicBezTo>
                <a:lnTo>
                  <a:pt x="1545759" y="55556"/>
                </a:lnTo>
                <a:cubicBezTo>
                  <a:pt x="1546796" y="66044"/>
                  <a:pt x="1554634" y="73421"/>
                  <a:pt x="1566045" y="73421"/>
                </a:cubicBezTo>
                <a:cubicBezTo>
                  <a:pt x="1572845" y="73421"/>
                  <a:pt x="1579184" y="71346"/>
                  <a:pt x="1584601" y="67196"/>
                </a:cubicBezTo>
                <a:lnTo>
                  <a:pt x="1584601" y="73536"/>
                </a:lnTo>
                <a:cubicBezTo>
                  <a:pt x="1579184" y="77455"/>
                  <a:pt x="1572730" y="79299"/>
                  <a:pt x="1566045" y="79299"/>
                </a:cubicBezTo>
                <a:cubicBezTo>
                  <a:pt x="1550023" y="79299"/>
                  <a:pt x="1538958" y="68695"/>
                  <a:pt x="1538958" y="53366"/>
                </a:cubicBezTo>
                <a:close/>
                <a:moveTo>
                  <a:pt x="1581374" y="50253"/>
                </a:moveTo>
                <a:cubicBezTo>
                  <a:pt x="1580798" y="40341"/>
                  <a:pt x="1574458" y="32734"/>
                  <a:pt x="1564085" y="32734"/>
                </a:cubicBezTo>
                <a:cubicBezTo>
                  <a:pt x="1553712" y="32734"/>
                  <a:pt x="1546911" y="40341"/>
                  <a:pt x="1545874" y="50253"/>
                </a:cubicBezTo>
                <a:lnTo>
                  <a:pt x="1581374" y="50253"/>
                </a:lnTo>
                <a:close/>
                <a:moveTo>
                  <a:pt x="1626556" y="692"/>
                </a:moveTo>
                <a:lnTo>
                  <a:pt x="1633011" y="692"/>
                </a:lnTo>
                <a:lnTo>
                  <a:pt x="1633011" y="78492"/>
                </a:lnTo>
                <a:lnTo>
                  <a:pt x="1626556" y="78492"/>
                </a:lnTo>
                <a:lnTo>
                  <a:pt x="1626556" y="692"/>
                </a:lnTo>
                <a:close/>
                <a:moveTo>
                  <a:pt x="1649608" y="12448"/>
                </a:moveTo>
                <a:cubicBezTo>
                  <a:pt x="1649608" y="9912"/>
                  <a:pt x="1651453" y="7838"/>
                  <a:pt x="1653988" y="7838"/>
                </a:cubicBezTo>
                <a:cubicBezTo>
                  <a:pt x="1655141" y="7838"/>
                  <a:pt x="1656063" y="8183"/>
                  <a:pt x="1656985" y="8760"/>
                </a:cubicBezTo>
                <a:lnTo>
                  <a:pt x="1661941" y="12333"/>
                </a:lnTo>
                <a:lnTo>
                  <a:pt x="1656985" y="15906"/>
                </a:lnTo>
                <a:cubicBezTo>
                  <a:pt x="1656063" y="16482"/>
                  <a:pt x="1655141" y="16943"/>
                  <a:pt x="1653988" y="16943"/>
                </a:cubicBezTo>
                <a:cubicBezTo>
                  <a:pt x="1651453" y="16943"/>
                  <a:pt x="1649608" y="14868"/>
                  <a:pt x="1649608" y="12448"/>
                </a:cubicBezTo>
                <a:close/>
                <a:moveTo>
                  <a:pt x="1651222" y="27662"/>
                </a:moveTo>
                <a:lnTo>
                  <a:pt x="1657792" y="27662"/>
                </a:lnTo>
                <a:lnTo>
                  <a:pt x="1657792" y="78492"/>
                </a:lnTo>
                <a:lnTo>
                  <a:pt x="1651222" y="78492"/>
                </a:lnTo>
                <a:lnTo>
                  <a:pt x="1651222" y="27662"/>
                </a:lnTo>
                <a:close/>
                <a:moveTo>
                  <a:pt x="1693407" y="80106"/>
                </a:moveTo>
                <a:lnTo>
                  <a:pt x="1667935" y="27662"/>
                </a:lnTo>
                <a:lnTo>
                  <a:pt x="1675427" y="27662"/>
                </a:lnTo>
                <a:lnTo>
                  <a:pt x="1693753" y="66505"/>
                </a:lnTo>
                <a:lnTo>
                  <a:pt x="1711964" y="27662"/>
                </a:lnTo>
                <a:lnTo>
                  <a:pt x="1718880" y="27662"/>
                </a:lnTo>
                <a:lnTo>
                  <a:pt x="1693407" y="80106"/>
                </a:lnTo>
                <a:close/>
                <a:moveTo>
                  <a:pt x="1725219" y="53481"/>
                </a:moveTo>
                <a:cubicBezTo>
                  <a:pt x="1725219" y="38381"/>
                  <a:pt x="1734786" y="26971"/>
                  <a:pt x="1750231" y="26971"/>
                </a:cubicBezTo>
                <a:cubicBezTo>
                  <a:pt x="1765676" y="26971"/>
                  <a:pt x="1774320" y="37920"/>
                  <a:pt x="1774320" y="52559"/>
                </a:cubicBezTo>
                <a:cubicBezTo>
                  <a:pt x="1774320" y="53596"/>
                  <a:pt x="1774320" y="54633"/>
                  <a:pt x="1774090" y="55670"/>
                </a:cubicBezTo>
                <a:lnTo>
                  <a:pt x="1731904" y="55670"/>
                </a:lnTo>
                <a:cubicBezTo>
                  <a:pt x="1732942" y="66159"/>
                  <a:pt x="1740779" y="73536"/>
                  <a:pt x="1752190" y="73536"/>
                </a:cubicBezTo>
                <a:cubicBezTo>
                  <a:pt x="1758991" y="73536"/>
                  <a:pt x="1765330" y="71462"/>
                  <a:pt x="1770747" y="67312"/>
                </a:cubicBezTo>
                <a:lnTo>
                  <a:pt x="1770747" y="73652"/>
                </a:lnTo>
                <a:cubicBezTo>
                  <a:pt x="1765330" y="77570"/>
                  <a:pt x="1758875" y="79415"/>
                  <a:pt x="1752190" y="79415"/>
                </a:cubicBezTo>
                <a:cubicBezTo>
                  <a:pt x="1736169" y="79415"/>
                  <a:pt x="1725104" y="68810"/>
                  <a:pt x="1725104" y="53481"/>
                </a:cubicBezTo>
                <a:close/>
                <a:moveTo>
                  <a:pt x="1767520" y="50369"/>
                </a:moveTo>
                <a:cubicBezTo>
                  <a:pt x="1766943" y="40457"/>
                  <a:pt x="1760604" y="32849"/>
                  <a:pt x="1750231" y="32849"/>
                </a:cubicBezTo>
                <a:cubicBezTo>
                  <a:pt x="1739857" y="32849"/>
                  <a:pt x="1733057" y="40457"/>
                  <a:pt x="1732020" y="50369"/>
                </a:cubicBezTo>
                <a:lnTo>
                  <a:pt x="1767520" y="50369"/>
                </a:lnTo>
                <a:close/>
                <a:moveTo>
                  <a:pt x="1801868" y="74112"/>
                </a:moveTo>
                <a:cubicBezTo>
                  <a:pt x="1808668" y="74112"/>
                  <a:pt x="1813855" y="71116"/>
                  <a:pt x="1813855" y="65468"/>
                </a:cubicBezTo>
                <a:cubicBezTo>
                  <a:pt x="1813855" y="62240"/>
                  <a:pt x="1812126" y="59705"/>
                  <a:pt x="1807746" y="57976"/>
                </a:cubicBezTo>
                <a:lnTo>
                  <a:pt x="1794721" y="52904"/>
                </a:lnTo>
                <a:cubicBezTo>
                  <a:pt x="1788613" y="50369"/>
                  <a:pt x="1785385" y="46911"/>
                  <a:pt x="1785385" y="40802"/>
                </a:cubicBezTo>
                <a:cubicBezTo>
                  <a:pt x="1785385" y="32157"/>
                  <a:pt x="1792531" y="26855"/>
                  <a:pt x="1802559" y="26855"/>
                </a:cubicBezTo>
                <a:cubicBezTo>
                  <a:pt x="1808437" y="26855"/>
                  <a:pt x="1814085" y="28469"/>
                  <a:pt x="1818004" y="31697"/>
                </a:cubicBezTo>
                <a:lnTo>
                  <a:pt x="1818004" y="38497"/>
                </a:lnTo>
                <a:cubicBezTo>
                  <a:pt x="1813509" y="34463"/>
                  <a:pt x="1807976" y="32157"/>
                  <a:pt x="1802674" y="32157"/>
                </a:cubicBezTo>
                <a:cubicBezTo>
                  <a:pt x="1796450" y="32157"/>
                  <a:pt x="1791840" y="35039"/>
                  <a:pt x="1791840" y="40110"/>
                </a:cubicBezTo>
                <a:cubicBezTo>
                  <a:pt x="1791840" y="43568"/>
                  <a:pt x="1793453" y="45758"/>
                  <a:pt x="1797833" y="47372"/>
                </a:cubicBezTo>
                <a:lnTo>
                  <a:pt x="1810858" y="52443"/>
                </a:lnTo>
                <a:cubicBezTo>
                  <a:pt x="1817312" y="55094"/>
                  <a:pt x="1820194" y="59013"/>
                  <a:pt x="1820194" y="64315"/>
                </a:cubicBezTo>
                <a:cubicBezTo>
                  <a:pt x="1820194" y="73766"/>
                  <a:pt x="1812356" y="79415"/>
                  <a:pt x="1801752" y="79415"/>
                </a:cubicBezTo>
                <a:cubicBezTo>
                  <a:pt x="1794952" y="79415"/>
                  <a:pt x="1788843" y="77685"/>
                  <a:pt x="1784348" y="73997"/>
                </a:cubicBezTo>
                <a:lnTo>
                  <a:pt x="1784348" y="66966"/>
                </a:lnTo>
                <a:cubicBezTo>
                  <a:pt x="1789650" y="71922"/>
                  <a:pt x="1795759" y="74112"/>
                  <a:pt x="1801868" y="74112"/>
                </a:cubicBezTo>
                <a:close/>
                <a:moveTo>
                  <a:pt x="1854311" y="53020"/>
                </a:moveTo>
                <a:cubicBezTo>
                  <a:pt x="1854311" y="37920"/>
                  <a:pt x="1865261" y="26855"/>
                  <a:pt x="1880706" y="26855"/>
                </a:cubicBezTo>
                <a:cubicBezTo>
                  <a:pt x="1896151" y="26855"/>
                  <a:pt x="1906755" y="37805"/>
                  <a:pt x="1906755" y="53020"/>
                </a:cubicBezTo>
                <a:cubicBezTo>
                  <a:pt x="1906755" y="68234"/>
                  <a:pt x="1895920" y="79415"/>
                  <a:pt x="1880706" y="79415"/>
                </a:cubicBezTo>
                <a:cubicBezTo>
                  <a:pt x="1865491" y="79415"/>
                  <a:pt x="1854311" y="68349"/>
                  <a:pt x="1854311" y="53020"/>
                </a:cubicBezTo>
                <a:close/>
                <a:moveTo>
                  <a:pt x="1880590" y="32964"/>
                </a:moveTo>
                <a:cubicBezTo>
                  <a:pt x="1869064" y="32964"/>
                  <a:pt x="1860996" y="41493"/>
                  <a:pt x="1860996" y="53135"/>
                </a:cubicBezTo>
                <a:cubicBezTo>
                  <a:pt x="1860996" y="64776"/>
                  <a:pt x="1869064" y="73421"/>
                  <a:pt x="1880590" y="73421"/>
                </a:cubicBezTo>
                <a:cubicBezTo>
                  <a:pt x="1892116" y="73421"/>
                  <a:pt x="1900069" y="64892"/>
                  <a:pt x="1900069" y="53135"/>
                </a:cubicBezTo>
                <a:cubicBezTo>
                  <a:pt x="1900069" y="41378"/>
                  <a:pt x="1892001" y="32964"/>
                  <a:pt x="1880590" y="32964"/>
                </a:cubicBezTo>
                <a:close/>
                <a:moveTo>
                  <a:pt x="1927386" y="78492"/>
                </a:moveTo>
                <a:lnTo>
                  <a:pt x="1920932" y="78492"/>
                </a:lnTo>
                <a:lnTo>
                  <a:pt x="1920932" y="27662"/>
                </a:lnTo>
                <a:lnTo>
                  <a:pt x="1927386" y="27662"/>
                </a:lnTo>
                <a:lnTo>
                  <a:pt x="1927386" y="40687"/>
                </a:lnTo>
                <a:cubicBezTo>
                  <a:pt x="1930959" y="32042"/>
                  <a:pt x="1937990" y="26741"/>
                  <a:pt x="1946519" y="26741"/>
                </a:cubicBezTo>
                <a:lnTo>
                  <a:pt x="1946519" y="34002"/>
                </a:lnTo>
                <a:cubicBezTo>
                  <a:pt x="1936377" y="32964"/>
                  <a:pt x="1927386" y="40802"/>
                  <a:pt x="1927386" y="53942"/>
                </a:cubicBezTo>
                <a:lnTo>
                  <a:pt x="1927386" y="78377"/>
                </a:lnTo>
                <a:close/>
                <a:moveTo>
                  <a:pt x="2003573" y="73306"/>
                </a:moveTo>
                <a:cubicBezTo>
                  <a:pt x="2010028" y="73306"/>
                  <a:pt x="2015791" y="71346"/>
                  <a:pt x="2020401" y="67312"/>
                </a:cubicBezTo>
                <a:lnTo>
                  <a:pt x="2020401" y="73997"/>
                </a:lnTo>
                <a:cubicBezTo>
                  <a:pt x="2015445" y="77685"/>
                  <a:pt x="2009452" y="79415"/>
                  <a:pt x="2003112" y="79415"/>
                </a:cubicBezTo>
                <a:cubicBezTo>
                  <a:pt x="1987552" y="79415"/>
                  <a:pt x="1976718" y="68465"/>
                  <a:pt x="1976718" y="53135"/>
                </a:cubicBezTo>
                <a:cubicBezTo>
                  <a:pt x="1976718" y="37805"/>
                  <a:pt x="1987667" y="26855"/>
                  <a:pt x="2002997" y="26855"/>
                </a:cubicBezTo>
                <a:cubicBezTo>
                  <a:pt x="2009682" y="26855"/>
                  <a:pt x="2015445" y="28815"/>
                  <a:pt x="2019940" y="32618"/>
                </a:cubicBezTo>
                <a:lnTo>
                  <a:pt x="2019940" y="39765"/>
                </a:lnTo>
                <a:cubicBezTo>
                  <a:pt x="2015906" y="35270"/>
                  <a:pt x="2010028" y="32964"/>
                  <a:pt x="2003458" y="32964"/>
                </a:cubicBezTo>
                <a:cubicBezTo>
                  <a:pt x="1991701" y="32964"/>
                  <a:pt x="1983403" y="41263"/>
                  <a:pt x="1983403" y="53135"/>
                </a:cubicBezTo>
                <a:cubicBezTo>
                  <a:pt x="1983403" y="65007"/>
                  <a:pt x="1991701" y="73421"/>
                  <a:pt x="2003689" y="73421"/>
                </a:cubicBezTo>
                <a:close/>
                <a:moveTo>
                  <a:pt x="2040457" y="78492"/>
                </a:moveTo>
                <a:lnTo>
                  <a:pt x="2034002" y="78492"/>
                </a:lnTo>
                <a:lnTo>
                  <a:pt x="2034002" y="692"/>
                </a:lnTo>
                <a:lnTo>
                  <a:pt x="2040457" y="692"/>
                </a:lnTo>
                <a:lnTo>
                  <a:pt x="2040457" y="39304"/>
                </a:lnTo>
                <a:cubicBezTo>
                  <a:pt x="2043915" y="31812"/>
                  <a:pt x="2050715" y="26855"/>
                  <a:pt x="2059244" y="26855"/>
                </a:cubicBezTo>
                <a:cubicBezTo>
                  <a:pt x="2072730" y="26855"/>
                  <a:pt x="2079415" y="36307"/>
                  <a:pt x="2079415" y="49447"/>
                </a:cubicBezTo>
                <a:lnTo>
                  <a:pt x="2079415" y="78492"/>
                </a:lnTo>
                <a:lnTo>
                  <a:pt x="2072960" y="78492"/>
                </a:lnTo>
                <a:lnTo>
                  <a:pt x="2072960" y="50369"/>
                </a:lnTo>
                <a:cubicBezTo>
                  <a:pt x="2072960" y="38843"/>
                  <a:pt x="2067658" y="33080"/>
                  <a:pt x="2057746" y="33080"/>
                </a:cubicBezTo>
                <a:cubicBezTo>
                  <a:pt x="2047833" y="33080"/>
                  <a:pt x="2040572" y="41840"/>
                  <a:pt x="2040572" y="53135"/>
                </a:cubicBezTo>
                <a:lnTo>
                  <a:pt x="2040572" y="78608"/>
                </a:lnTo>
                <a:close/>
                <a:moveTo>
                  <a:pt x="2092093" y="53020"/>
                </a:moveTo>
                <a:cubicBezTo>
                  <a:pt x="2092093" y="37920"/>
                  <a:pt x="2103043" y="26855"/>
                  <a:pt x="2118488" y="26855"/>
                </a:cubicBezTo>
                <a:cubicBezTo>
                  <a:pt x="2133933" y="26855"/>
                  <a:pt x="2144537" y="37805"/>
                  <a:pt x="2144537" y="53020"/>
                </a:cubicBezTo>
                <a:cubicBezTo>
                  <a:pt x="2144537" y="68234"/>
                  <a:pt x="2133703" y="79415"/>
                  <a:pt x="2118488" y="79415"/>
                </a:cubicBezTo>
                <a:cubicBezTo>
                  <a:pt x="2103274" y="79415"/>
                  <a:pt x="2092093" y="68349"/>
                  <a:pt x="2092093" y="53020"/>
                </a:cubicBezTo>
                <a:close/>
                <a:moveTo>
                  <a:pt x="2118373" y="32964"/>
                </a:moveTo>
                <a:cubicBezTo>
                  <a:pt x="2106847" y="32964"/>
                  <a:pt x="2098779" y="41493"/>
                  <a:pt x="2098779" y="53135"/>
                </a:cubicBezTo>
                <a:cubicBezTo>
                  <a:pt x="2098779" y="64776"/>
                  <a:pt x="2106847" y="73421"/>
                  <a:pt x="2118373" y="73421"/>
                </a:cubicBezTo>
                <a:cubicBezTo>
                  <a:pt x="2129899" y="73421"/>
                  <a:pt x="2137852" y="64892"/>
                  <a:pt x="2137852" y="53135"/>
                </a:cubicBezTo>
                <a:cubicBezTo>
                  <a:pt x="2137852" y="41378"/>
                  <a:pt x="2129784" y="32964"/>
                  <a:pt x="2118373" y="32964"/>
                </a:cubicBezTo>
                <a:close/>
                <a:moveTo>
                  <a:pt x="2154910" y="53020"/>
                </a:moveTo>
                <a:cubicBezTo>
                  <a:pt x="2154910" y="37920"/>
                  <a:pt x="2165860" y="26855"/>
                  <a:pt x="2181305" y="26855"/>
                </a:cubicBezTo>
                <a:cubicBezTo>
                  <a:pt x="2196750" y="26855"/>
                  <a:pt x="2207354" y="37805"/>
                  <a:pt x="2207354" y="53020"/>
                </a:cubicBezTo>
                <a:cubicBezTo>
                  <a:pt x="2207354" y="68234"/>
                  <a:pt x="2196520" y="79415"/>
                  <a:pt x="2181305" y="79415"/>
                </a:cubicBezTo>
                <a:cubicBezTo>
                  <a:pt x="2166091" y="79415"/>
                  <a:pt x="2154910" y="68349"/>
                  <a:pt x="2154910" y="53020"/>
                </a:cubicBezTo>
                <a:close/>
                <a:moveTo>
                  <a:pt x="2181190" y="32964"/>
                </a:moveTo>
                <a:cubicBezTo>
                  <a:pt x="2169664" y="32964"/>
                  <a:pt x="2161596" y="41493"/>
                  <a:pt x="2161596" y="53135"/>
                </a:cubicBezTo>
                <a:cubicBezTo>
                  <a:pt x="2161596" y="64776"/>
                  <a:pt x="2169664" y="73421"/>
                  <a:pt x="2181190" y="73421"/>
                </a:cubicBezTo>
                <a:cubicBezTo>
                  <a:pt x="2192716" y="73421"/>
                  <a:pt x="2200669" y="64892"/>
                  <a:pt x="2200669" y="53135"/>
                </a:cubicBezTo>
                <a:cubicBezTo>
                  <a:pt x="2200669" y="41378"/>
                  <a:pt x="2192601" y="32964"/>
                  <a:pt x="2181190" y="32964"/>
                </a:cubicBezTo>
                <a:close/>
                <a:moveTo>
                  <a:pt x="2234556" y="74112"/>
                </a:moveTo>
                <a:cubicBezTo>
                  <a:pt x="2241356" y="74112"/>
                  <a:pt x="2246543" y="71116"/>
                  <a:pt x="2246543" y="65468"/>
                </a:cubicBezTo>
                <a:cubicBezTo>
                  <a:pt x="2246543" y="62240"/>
                  <a:pt x="2244814" y="59705"/>
                  <a:pt x="2240434" y="57976"/>
                </a:cubicBezTo>
                <a:lnTo>
                  <a:pt x="2227409" y="52904"/>
                </a:lnTo>
                <a:cubicBezTo>
                  <a:pt x="2221301" y="50369"/>
                  <a:pt x="2218073" y="46911"/>
                  <a:pt x="2218073" y="40802"/>
                </a:cubicBezTo>
                <a:cubicBezTo>
                  <a:pt x="2218073" y="32157"/>
                  <a:pt x="2225219" y="26855"/>
                  <a:pt x="2235247" y="26855"/>
                </a:cubicBezTo>
                <a:cubicBezTo>
                  <a:pt x="2241125" y="26855"/>
                  <a:pt x="2246773" y="28469"/>
                  <a:pt x="2250692" y="31697"/>
                </a:cubicBezTo>
                <a:lnTo>
                  <a:pt x="2250692" y="38497"/>
                </a:lnTo>
                <a:cubicBezTo>
                  <a:pt x="2246197" y="34463"/>
                  <a:pt x="2240664" y="32157"/>
                  <a:pt x="2235362" y="32157"/>
                </a:cubicBezTo>
                <a:cubicBezTo>
                  <a:pt x="2229138" y="32157"/>
                  <a:pt x="2224528" y="35039"/>
                  <a:pt x="2224528" y="40110"/>
                </a:cubicBezTo>
                <a:cubicBezTo>
                  <a:pt x="2224528" y="43568"/>
                  <a:pt x="2226142" y="45758"/>
                  <a:pt x="2230521" y="47372"/>
                </a:cubicBezTo>
                <a:lnTo>
                  <a:pt x="2243546" y="52443"/>
                </a:lnTo>
                <a:cubicBezTo>
                  <a:pt x="2250000" y="55094"/>
                  <a:pt x="2252882" y="59013"/>
                  <a:pt x="2252882" y="64315"/>
                </a:cubicBezTo>
                <a:cubicBezTo>
                  <a:pt x="2252882" y="73766"/>
                  <a:pt x="2245044" y="79415"/>
                  <a:pt x="2234440" y="79415"/>
                </a:cubicBezTo>
                <a:cubicBezTo>
                  <a:pt x="2227640" y="79415"/>
                  <a:pt x="2221531" y="77685"/>
                  <a:pt x="2217036" y="73997"/>
                </a:cubicBezTo>
                <a:lnTo>
                  <a:pt x="2217036" y="66966"/>
                </a:lnTo>
                <a:cubicBezTo>
                  <a:pt x="2222338" y="71922"/>
                  <a:pt x="2228447" y="74112"/>
                  <a:pt x="2234556" y="74112"/>
                </a:cubicBezTo>
                <a:close/>
                <a:moveTo>
                  <a:pt x="2262679" y="53481"/>
                </a:moveTo>
                <a:cubicBezTo>
                  <a:pt x="2262679" y="38381"/>
                  <a:pt x="2272246" y="26971"/>
                  <a:pt x="2287691" y="26971"/>
                </a:cubicBezTo>
                <a:cubicBezTo>
                  <a:pt x="2303136" y="26971"/>
                  <a:pt x="2311780" y="37920"/>
                  <a:pt x="2311780" y="52559"/>
                </a:cubicBezTo>
                <a:cubicBezTo>
                  <a:pt x="2311780" y="53596"/>
                  <a:pt x="2311780" y="54633"/>
                  <a:pt x="2311549" y="55670"/>
                </a:cubicBezTo>
                <a:lnTo>
                  <a:pt x="2269364" y="55670"/>
                </a:lnTo>
                <a:cubicBezTo>
                  <a:pt x="2270402" y="66159"/>
                  <a:pt x="2278239" y="73536"/>
                  <a:pt x="2289650" y="73536"/>
                </a:cubicBezTo>
                <a:cubicBezTo>
                  <a:pt x="2296450" y="73536"/>
                  <a:pt x="2302790" y="71462"/>
                  <a:pt x="2308207" y="67312"/>
                </a:cubicBezTo>
                <a:lnTo>
                  <a:pt x="2308207" y="73652"/>
                </a:lnTo>
                <a:cubicBezTo>
                  <a:pt x="2302790" y="77570"/>
                  <a:pt x="2296335" y="79415"/>
                  <a:pt x="2289650" y="79415"/>
                </a:cubicBezTo>
                <a:cubicBezTo>
                  <a:pt x="2273629" y="79415"/>
                  <a:pt x="2262564" y="68810"/>
                  <a:pt x="2262564" y="53481"/>
                </a:cubicBezTo>
                <a:close/>
                <a:moveTo>
                  <a:pt x="2304980" y="50369"/>
                </a:moveTo>
                <a:cubicBezTo>
                  <a:pt x="2304403" y="40457"/>
                  <a:pt x="2298064" y="32849"/>
                  <a:pt x="2287691" y="32849"/>
                </a:cubicBezTo>
                <a:cubicBezTo>
                  <a:pt x="2277317" y="32849"/>
                  <a:pt x="2270517" y="40457"/>
                  <a:pt x="2269479" y="50369"/>
                </a:cubicBezTo>
                <a:lnTo>
                  <a:pt x="2304980" y="50369"/>
                </a:lnTo>
                <a:close/>
                <a:moveTo>
                  <a:pt x="2366183" y="79415"/>
                </a:moveTo>
                <a:cubicBezTo>
                  <a:pt x="2355925" y="79415"/>
                  <a:pt x="2349586" y="74689"/>
                  <a:pt x="2349586" y="61895"/>
                </a:cubicBezTo>
                <a:lnTo>
                  <a:pt x="2349586" y="11180"/>
                </a:lnTo>
                <a:lnTo>
                  <a:pt x="2355925" y="11180"/>
                </a:lnTo>
                <a:lnTo>
                  <a:pt x="2355925" y="27777"/>
                </a:lnTo>
                <a:lnTo>
                  <a:pt x="2378285" y="27777"/>
                </a:lnTo>
                <a:lnTo>
                  <a:pt x="2378285" y="33771"/>
                </a:lnTo>
                <a:lnTo>
                  <a:pt x="2355925" y="33771"/>
                </a:lnTo>
                <a:lnTo>
                  <a:pt x="2355925" y="62356"/>
                </a:lnTo>
                <a:cubicBezTo>
                  <a:pt x="2355925" y="70193"/>
                  <a:pt x="2360535" y="73306"/>
                  <a:pt x="2366875" y="73306"/>
                </a:cubicBezTo>
                <a:cubicBezTo>
                  <a:pt x="2370794" y="73306"/>
                  <a:pt x="2375404" y="72153"/>
                  <a:pt x="2379092" y="69502"/>
                </a:cubicBezTo>
                <a:lnTo>
                  <a:pt x="2379092" y="75726"/>
                </a:lnTo>
                <a:cubicBezTo>
                  <a:pt x="2375404" y="78377"/>
                  <a:pt x="2370332" y="79415"/>
                  <a:pt x="2366183" y="79415"/>
                </a:cubicBezTo>
                <a:close/>
                <a:moveTo>
                  <a:pt x="2385893" y="53020"/>
                </a:moveTo>
                <a:cubicBezTo>
                  <a:pt x="2385893" y="37920"/>
                  <a:pt x="2396842" y="26855"/>
                  <a:pt x="2412287" y="26855"/>
                </a:cubicBezTo>
                <a:cubicBezTo>
                  <a:pt x="2427732" y="26855"/>
                  <a:pt x="2438336" y="37805"/>
                  <a:pt x="2438336" y="53020"/>
                </a:cubicBezTo>
                <a:cubicBezTo>
                  <a:pt x="2438336" y="68234"/>
                  <a:pt x="2427501" y="79415"/>
                  <a:pt x="2412287" y="79415"/>
                </a:cubicBezTo>
                <a:cubicBezTo>
                  <a:pt x="2397073" y="79415"/>
                  <a:pt x="2385893" y="68349"/>
                  <a:pt x="2385893" y="53020"/>
                </a:cubicBezTo>
                <a:close/>
                <a:moveTo>
                  <a:pt x="2412172" y="32964"/>
                </a:moveTo>
                <a:cubicBezTo>
                  <a:pt x="2400646" y="32964"/>
                  <a:pt x="2392578" y="41493"/>
                  <a:pt x="2392578" y="53135"/>
                </a:cubicBezTo>
                <a:cubicBezTo>
                  <a:pt x="2392578" y="64776"/>
                  <a:pt x="2400646" y="73421"/>
                  <a:pt x="2412172" y="73421"/>
                </a:cubicBezTo>
                <a:cubicBezTo>
                  <a:pt x="2423698" y="73421"/>
                  <a:pt x="2431651" y="64892"/>
                  <a:pt x="2431651" y="53135"/>
                </a:cubicBezTo>
                <a:cubicBezTo>
                  <a:pt x="2431651" y="41378"/>
                  <a:pt x="2423583" y="32964"/>
                  <a:pt x="2412172" y="3296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26" name="Freeform: Shape 1125">
            <a:extLst>
              <a:ext uri="{FF2B5EF4-FFF2-40B4-BE49-F238E27FC236}">
                <a16:creationId xmlns:a16="http://schemas.microsoft.com/office/drawing/2014/main" id="{E1CE7A0A-C42C-4040-AB9B-70374E065939}"/>
              </a:ext>
            </a:extLst>
          </p:cNvPr>
          <p:cNvSpPr/>
          <p:nvPr/>
        </p:nvSpPr>
        <p:spPr>
          <a:xfrm>
            <a:off x="665283" y="8486630"/>
            <a:ext cx="78377" cy="51867"/>
          </a:xfrm>
          <a:custGeom>
            <a:avLst/>
            <a:gdLst>
              <a:gd name="connsiteX0" fmla="*/ 6455 w 78377"/>
              <a:gd name="connsiteY0" fmla="*/ 51637 h 51867"/>
              <a:gd name="connsiteX1" fmla="*/ 0 w 78377"/>
              <a:gd name="connsiteY1" fmla="*/ 51637 h 51867"/>
              <a:gd name="connsiteX2" fmla="*/ 0 w 78377"/>
              <a:gd name="connsiteY2" fmla="*/ 807 h 51867"/>
              <a:gd name="connsiteX3" fmla="*/ 6455 w 78377"/>
              <a:gd name="connsiteY3" fmla="*/ 807 h 51867"/>
              <a:gd name="connsiteX4" fmla="*/ 6455 w 78377"/>
              <a:gd name="connsiteY4" fmla="*/ 12218 h 51867"/>
              <a:gd name="connsiteX5" fmla="*/ 24320 w 78377"/>
              <a:gd name="connsiteY5" fmla="*/ 0 h 51867"/>
              <a:gd name="connsiteX6" fmla="*/ 40687 w 78377"/>
              <a:gd name="connsiteY6" fmla="*/ 12909 h 51867"/>
              <a:gd name="connsiteX7" fmla="*/ 59590 w 78377"/>
              <a:gd name="connsiteY7" fmla="*/ 0 h 51867"/>
              <a:gd name="connsiteX8" fmla="*/ 78377 w 78377"/>
              <a:gd name="connsiteY8" fmla="*/ 22591 h 51867"/>
              <a:gd name="connsiteX9" fmla="*/ 78377 w 78377"/>
              <a:gd name="connsiteY9" fmla="*/ 51637 h 51867"/>
              <a:gd name="connsiteX10" fmla="*/ 71923 w 78377"/>
              <a:gd name="connsiteY10" fmla="*/ 51637 h 51867"/>
              <a:gd name="connsiteX11" fmla="*/ 71923 w 78377"/>
              <a:gd name="connsiteY11" fmla="*/ 23514 h 51867"/>
              <a:gd name="connsiteX12" fmla="*/ 58322 w 78377"/>
              <a:gd name="connsiteY12" fmla="*/ 6225 h 51867"/>
              <a:gd name="connsiteX13" fmla="*/ 42416 w 78377"/>
              <a:gd name="connsiteY13" fmla="*/ 25242 h 51867"/>
              <a:gd name="connsiteX14" fmla="*/ 42416 w 78377"/>
              <a:gd name="connsiteY14" fmla="*/ 51752 h 51867"/>
              <a:gd name="connsiteX15" fmla="*/ 35961 w 78377"/>
              <a:gd name="connsiteY15" fmla="*/ 51752 h 51867"/>
              <a:gd name="connsiteX16" fmla="*/ 35961 w 78377"/>
              <a:gd name="connsiteY16" fmla="*/ 23628 h 51867"/>
              <a:gd name="connsiteX17" fmla="*/ 22361 w 78377"/>
              <a:gd name="connsiteY17" fmla="*/ 6339 h 51867"/>
              <a:gd name="connsiteX18" fmla="*/ 6339 w 78377"/>
              <a:gd name="connsiteY18" fmla="*/ 26395 h 51867"/>
              <a:gd name="connsiteX19" fmla="*/ 6339 w 78377"/>
              <a:gd name="connsiteY19" fmla="*/ 51867 h 5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377" h="51867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218"/>
                </a:lnTo>
                <a:cubicBezTo>
                  <a:pt x="9682" y="4841"/>
                  <a:pt x="16252" y="0"/>
                  <a:pt x="24320" y="0"/>
                </a:cubicBezTo>
                <a:cubicBezTo>
                  <a:pt x="33195" y="0"/>
                  <a:pt x="38382" y="5071"/>
                  <a:pt x="40687" y="12909"/>
                </a:cubicBezTo>
                <a:cubicBezTo>
                  <a:pt x="43799" y="5187"/>
                  <a:pt x="50830" y="0"/>
                  <a:pt x="59590" y="0"/>
                </a:cubicBezTo>
                <a:cubicBezTo>
                  <a:pt x="72153" y="0"/>
                  <a:pt x="78377" y="9451"/>
                  <a:pt x="78377" y="22591"/>
                </a:cubicBezTo>
                <a:lnTo>
                  <a:pt x="78377" y="51637"/>
                </a:lnTo>
                <a:lnTo>
                  <a:pt x="71923" y="51637"/>
                </a:lnTo>
                <a:lnTo>
                  <a:pt x="71923" y="23514"/>
                </a:lnTo>
                <a:cubicBezTo>
                  <a:pt x="71923" y="11988"/>
                  <a:pt x="67312" y="6225"/>
                  <a:pt x="58322" y="6225"/>
                </a:cubicBezTo>
                <a:cubicBezTo>
                  <a:pt x="49331" y="6225"/>
                  <a:pt x="42416" y="14523"/>
                  <a:pt x="42416" y="25242"/>
                </a:cubicBezTo>
                <a:lnTo>
                  <a:pt x="42416" y="51752"/>
                </a:lnTo>
                <a:lnTo>
                  <a:pt x="35961" y="51752"/>
                </a:lnTo>
                <a:lnTo>
                  <a:pt x="35961" y="23628"/>
                </a:lnTo>
                <a:cubicBezTo>
                  <a:pt x="35961" y="12102"/>
                  <a:pt x="31351" y="6339"/>
                  <a:pt x="22361" y="6339"/>
                </a:cubicBezTo>
                <a:cubicBezTo>
                  <a:pt x="13370" y="6339"/>
                  <a:pt x="6339" y="15099"/>
                  <a:pt x="6339" y="26395"/>
                </a:cubicBezTo>
                <a:lnTo>
                  <a:pt x="6339" y="5186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27" name="Freeform: Shape 1126">
            <a:extLst>
              <a:ext uri="{FF2B5EF4-FFF2-40B4-BE49-F238E27FC236}">
                <a16:creationId xmlns:a16="http://schemas.microsoft.com/office/drawing/2014/main" id="{BE4DF795-6494-46B4-9B83-362A8687779C}"/>
              </a:ext>
            </a:extLst>
          </p:cNvPr>
          <p:cNvSpPr/>
          <p:nvPr/>
        </p:nvSpPr>
        <p:spPr>
          <a:xfrm>
            <a:off x="756454" y="8486630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6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6"/>
                  <a:pt x="27086" y="46566"/>
                </a:cubicBezTo>
                <a:cubicBezTo>
                  <a:pt x="33771" y="46566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28" name="Freeform: Shape 1127">
            <a:extLst>
              <a:ext uri="{FF2B5EF4-FFF2-40B4-BE49-F238E27FC236}">
                <a16:creationId xmlns:a16="http://schemas.microsoft.com/office/drawing/2014/main" id="{1CE8BF2B-6079-4C0C-A33D-F2492C1886CF}"/>
              </a:ext>
            </a:extLst>
          </p:cNvPr>
          <p:cNvSpPr/>
          <p:nvPr/>
        </p:nvSpPr>
        <p:spPr>
          <a:xfrm>
            <a:off x="815698" y="8486630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6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6"/>
                  <a:pt x="27086" y="46566"/>
                </a:cubicBezTo>
                <a:cubicBezTo>
                  <a:pt x="33771" y="46566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29" name="Freeform: Shape 1128">
            <a:extLst>
              <a:ext uri="{FF2B5EF4-FFF2-40B4-BE49-F238E27FC236}">
                <a16:creationId xmlns:a16="http://schemas.microsoft.com/office/drawing/2014/main" id="{AB5058A9-A92B-4E9B-8908-7AEC905D6D54}"/>
              </a:ext>
            </a:extLst>
          </p:cNvPr>
          <p:cNvSpPr/>
          <p:nvPr/>
        </p:nvSpPr>
        <p:spPr>
          <a:xfrm>
            <a:off x="877593" y="8470839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6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6"/>
                  <a:pt x="17289" y="62126"/>
                </a:cubicBezTo>
                <a:cubicBezTo>
                  <a:pt x="21208" y="62126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30" name="Freeform: Shape 1129">
            <a:extLst>
              <a:ext uri="{FF2B5EF4-FFF2-40B4-BE49-F238E27FC236}">
                <a16:creationId xmlns:a16="http://schemas.microsoft.com/office/drawing/2014/main" id="{F4C9470D-4D7F-4039-92AF-4F35A6CC9CE1}"/>
              </a:ext>
            </a:extLst>
          </p:cNvPr>
          <p:cNvSpPr/>
          <p:nvPr/>
        </p:nvSpPr>
        <p:spPr>
          <a:xfrm>
            <a:off x="940525" y="8487437"/>
            <a:ext cx="44605" cy="51636"/>
          </a:xfrm>
          <a:custGeom>
            <a:avLst/>
            <a:gdLst>
              <a:gd name="connsiteX0" fmla="*/ 38151 w 44605"/>
              <a:gd name="connsiteY0" fmla="*/ 0 h 51636"/>
              <a:gd name="connsiteX1" fmla="*/ 44606 w 44605"/>
              <a:gd name="connsiteY1" fmla="*/ 0 h 51636"/>
              <a:gd name="connsiteX2" fmla="*/ 44606 w 44605"/>
              <a:gd name="connsiteY2" fmla="*/ 28584 h 51636"/>
              <a:gd name="connsiteX3" fmla="*/ 22361 w 44605"/>
              <a:gd name="connsiteY3" fmla="*/ 51636 h 51636"/>
              <a:gd name="connsiteX4" fmla="*/ 0 w 44605"/>
              <a:gd name="connsiteY4" fmla="*/ 28584 h 51636"/>
              <a:gd name="connsiteX5" fmla="*/ 0 w 44605"/>
              <a:gd name="connsiteY5" fmla="*/ 0 h 51636"/>
              <a:gd name="connsiteX6" fmla="*/ 6455 w 44605"/>
              <a:gd name="connsiteY6" fmla="*/ 0 h 51636"/>
              <a:gd name="connsiteX7" fmla="*/ 6455 w 44605"/>
              <a:gd name="connsiteY7" fmla="*/ 29276 h 51636"/>
              <a:gd name="connsiteX8" fmla="*/ 22361 w 44605"/>
              <a:gd name="connsiteY8" fmla="*/ 45643 h 51636"/>
              <a:gd name="connsiteX9" fmla="*/ 38151 w 44605"/>
              <a:gd name="connsiteY9" fmla="*/ 29276 h 51636"/>
              <a:gd name="connsiteX10" fmla="*/ 38151 w 44605"/>
              <a:gd name="connsiteY10" fmla="*/ 0 h 5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6">
                <a:moveTo>
                  <a:pt x="38151" y="0"/>
                </a:moveTo>
                <a:lnTo>
                  <a:pt x="44606" y="0"/>
                </a:lnTo>
                <a:lnTo>
                  <a:pt x="44606" y="28584"/>
                </a:lnTo>
                <a:cubicBezTo>
                  <a:pt x="44606" y="42992"/>
                  <a:pt x="35846" y="51636"/>
                  <a:pt x="22361" y="51636"/>
                </a:cubicBezTo>
                <a:cubicBezTo>
                  <a:pt x="8875" y="51636"/>
                  <a:pt x="0" y="42992"/>
                  <a:pt x="0" y="28584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6"/>
                </a:lnTo>
                <a:cubicBezTo>
                  <a:pt x="6455" y="40110"/>
                  <a:pt x="12909" y="45643"/>
                  <a:pt x="22361" y="45643"/>
                </a:cubicBezTo>
                <a:cubicBezTo>
                  <a:pt x="31812" y="45643"/>
                  <a:pt x="38151" y="39996"/>
                  <a:pt x="38151" y="29276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31" name="Freeform: Shape 1130">
            <a:extLst>
              <a:ext uri="{FF2B5EF4-FFF2-40B4-BE49-F238E27FC236}">
                <a16:creationId xmlns:a16="http://schemas.microsoft.com/office/drawing/2014/main" id="{09410D51-093F-4C71-B21C-DE6D24BCDE54}"/>
              </a:ext>
            </a:extLst>
          </p:cNvPr>
          <p:cNvSpPr/>
          <p:nvPr/>
        </p:nvSpPr>
        <p:spPr>
          <a:xfrm>
            <a:off x="1001613" y="8486630"/>
            <a:ext cx="52097" cy="77570"/>
          </a:xfrm>
          <a:custGeom>
            <a:avLst/>
            <a:gdLst>
              <a:gd name="connsiteX0" fmla="*/ 6455 w 52097"/>
              <a:gd name="connsiteY0" fmla="*/ 39765 h 77570"/>
              <a:gd name="connsiteX1" fmla="*/ 6455 w 52097"/>
              <a:gd name="connsiteY1" fmla="*/ 77571 h 77570"/>
              <a:gd name="connsiteX2" fmla="*/ 0 w 52097"/>
              <a:gd name="connsiteY2" fmla="*/ 77571 h 77570"/>
              <a:gd name="connsiteX3" fmla="*/ 0 w 52097"/>
              <a:gd name="connsiteY3" fmla="*/ 807 h 77570"/>
              <a:gd name="connsiteX4" fmla="*/ 6455 w 52097"/>
              <a:gd name="connsiteY4" fmla="*/ 807 h 77570"/>
              <a:gd name="connsiteX5" fmla="*/ 6455 w 52097"/>
              <a:gd name="connsiteY5" fmla="*/ 12679 h 77570"/>
              <a:gd name="connsiteX6" fmla="*/ 26625 w 52097"/>
              <a:gd name="connsiteY6" fmla="*/ 0 h 77570"/>
              <a:gd name="connsiteX7" fmla="*/ 52098 w 52097"/>
              <a:gd name="connsiteY7" fmla="*/ 26164 h 77570"/>
              <a:gd name="connsiteX8" fmla="*/ 26625 w 52097"/>
              <a:gd name="connsiteY8" fmla="*/ 52559 h 77570"/>
              <a:gd name="connsiteX9" fmla="*/ 6455 w 52097"/>
              <a:gd name="connsiteY9" fmla="*/ 39880 h 77570"/>
              <a:gd name="connsiteX10" fmla="*/ 26049 w 52097"/>
              <a:gd name="connsiteY10" fmla="*/ 5994 h 77570"/>
              <a:gd name="connsiteX11" fmla="*/ 6455 w 52097"/>
              <a:gd name="connsiteY11" fmla="*/ 26164 h 77570"/>
              <a:gd name="connsiteX12" fmla="*/ 26049 w 52097"/>
              <a:gd name="connsiteY12" fmla="*/ 46450 h 77570"/>
              <a:gd name="connsiteX13" fmla="*/ 45413 w 52097"/>
              <a:gd name="connsiteY13" fmla="*/ 26164 h 77570"/>
              <a:gd name="connsiteX14" fmla="*/ 26049 w 52097"/>
              <a:gd name="connsiteY14" fmla="*/ 5994 h 7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7570">
                <a:moveTo>
                  <a:pt x="6455" y="39765"/>
                </a:moveTo>
                <a:lnTo>
                  <a:pt x="6455" y="77571"/>
                </a:lnTo>
                <a:lnTo>
                  <a:pt x="0" y="77571"/>
                </a:lnTo>
                <a:lnTo>
                  <a:pt x="0" y="807"/>
                </a:lnTo>
                <a:lnTo>
                  <a:pt x="6455" y="807"/>
                </a:lnTo>
                <a:lnTo>
                  <a:pt x="6455" y="12679"/>
                </a:lnTo>
                <a:cubicBezTo>
                  <a:pt x="10028" y="4956"/>
                  <a:pt x="17404" y="0"/>
                  <a:pt x="26625" y="0"/>
                </a:cubicBezTo>
                <a:cubicBezTo>
                  <a:pt x="41378" y="0"/>
                  <a:pt x="52098" y="11065"/>
                  <a:pt x="52098" y="26164"/>
                </a:cubicBezTo>
                <a:cubicBezTo>
                  <a:pt x="52098" y="41263"/>
                  <a:pt x="41378" y="52559"/>
                  <a:pt x="26625" y="52559"/>
                </a:cubicBezTo>
                <a:cubicBezTo>
                  <a:pt x="17289" y="52559"/>
                  <a:pt x="9912" y="47603"/>
                  <a:pt x="6455" y="39880"/>
                </a:cubicBezTo>
                <a:close/>
                <a:moveTo>
                  <a:pt x="26049" y="5994"/>
                </a:moveTo>
                <a:cubicBezTo>
                  <a:pt x="14638" y="5994"/>
                  <a:pt x="6455" y="14523"/>
                  <a:pt x="6455" y="26164"/>
                </a:cubicBezTo>
                <a:cubicBezTo>
                  <a:pt x="6455" y="37806"/>
                  <a:pt x="14638" y="46450"/>
                  <a:pt x="26049" y="46450"/>
                </a:cubicBezTo>
                <a:cubicBezTo>
                  <a:pt x="37460" y="46450"/>
                  <a:pt x="45413" y="37921"/>
                  <a:pt x="45413" y="26164"/>
                </a:cubicBezTo>
                <a:cubicBezTo>
                  <a:pt x="45413" y="14408"/>
                  <a:pt x="37460" y="5994"/>
                  <a:pt x="26049" y="59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32" name="Freeform: Shape 1131">
            <a:extLst>
              <a:ext uri="{FF2B5EF4-FFF2-40B4-BE49-F238E27FC236}">
                <a16:creationId xmlns:a16="http://schemas.microsoft.com/office/drawing/2014/main" id="{3D5BC4C3-4529-41E8-ABFC-D1B219125B16}"/>
              </a:ext>
            </a:extLst>
          </p:cNvPr>
          <p:cNvSpPr/>
          <p:nvPr/>
        </p:nvSpPr>
        <p:spPr>
          <a:xfrm>
            <a:off x="1084716" y="8485708"/>
            <a:ext cx="82180" cy="54057"/>
          </a:xfrm>
          <a:custGeom>
            <a:avLst/>
            <a:gdLst>
              <a:gd name="connsiteX0" fmla="*/ 60051 w 82180"/>
              <a:gd name="connsiteY0" fmla="*/ 54057 h 54057"/>
              <a:gd name="connsiteX1" fmla="*/ 41378 w 82180"/>
              <a:gd name="connsiteY1" fmla="*/ 13140 h 54057"/>
              <a:gd name="connsiteX2" fmla="*/ 22476 w 82180"/>
              <a:gd name="connsiteY2" fmla="*/ 54057 h 54057"/>
              <a:gd name="connsiteX3" fmla="*/ 0 w 82180"/>
              <a:gd name="connsiteY3" fmla="*/ 1614 h 54057"/>
              <a:gd name="connsiteX4" fmla="*/ 7377 w 82180"/>
              <a:gd name="connsiteY4" fmla="*/ 1614 h 54057"/>
              <a:gd name="connsiteX5" fmla="*/ 23283 w 82180"/>
              <a:gd name="connsiteY5" fmla="*/ 39765 h 54057"/>
              <a:gd name="connsiteX6" fmla="*/ 41494 w 82180"/>
              <a:gd name="connsiteY6" fmla="*/ 0 h 54057"/>
              <a:gd name="connsiteX7" fmla="*/ 59590 w 82180"/>
              <a:gd name="connsiteY7" fmla="*/ 39765 h 54057"/>
              <a:gd name="connsiteX8" fmla="*/ 75496 w 82180"/>
              <a:gd name="connsiteY8" fmla="*/ 1614 h 54057"/>
              <a:gd name="connsiteX9" fmla="*/ 82181 w 82180"/>
              <a:gd name="connsiteY9" fmla="*/ 1614 h 54057"/>
              <a:gd name="connsiteX10" fmla="*/ 60166 w 82180"/>
              <a:gd name="connsiteY10" fmla="*/ 54057 h 5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180" h="54057">
                <a:moveTo>
                  <a:pt x="60051" y="54057"/>
                </a:moveTo>
                <a:lnTo>
                  <a:pt x="41378" y="13140"/>
                </a:lnTo>
                <a:lnTo>
                  <a:pt x="22476" y="54057"/>
                </a:lnTo>
                <a:lnTo>
                  <a:pt x="0" y="1614"/>
                </a:lnTo>
                <a:lnTo>
                  <a:pt x="7377" y="1614"/>
                </a:lnTo>
                <a:lnTo>
                  <a:pt x="23283" y="39765"/>
                </a:lnTo>
                <a:lnTo>
                  <a:pt x="41494" y="0"/>
                </a:lnTo>
                <a:lnTo>
                  <a:pt x="59590" y="39765"/>
                </a:lnTo>
                <a:lnTo>
                  <a:pt x="75496" y="1614"/>
                </a:lnTo>
                <a:lnTo>
                  <a:pt x="82181" y="1614"/>
                </a:lnTo>
                <a:lnTo>
                  <a:pt x="60166" y="5405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33" name="Freeform: Shape 1132">
            <a:extLst>
              <a:ext uri="{FF2B5EF4-FFF2-40B4-BE49-F238E27FC236}">
                <a16:creationId xmlns:a16="http://schemas.microsoft.com/office/drawing/2014/main" id="{45AFE7A4-DE53-4DDE-A527-45401AB2EB96}"/>
              </a:ext>
            </a:extLst>
          </p:cNvPr>
          <p:cNvSpPr/>
          <p:nvPr/>
        </p:nvSpPr>
        <p:spPr>
          <a:xfrm>
            <a:off x="1175772" y="8467497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0 h 70654"/>
              <a:gd name="connsiteX7" fmla="*/ 1498 w 12332"/>
              <a:gd name="connsiteY7" fmla="*/ 19824 h 70654"/>
              <a:gd name="connsiteX8" fmla="*/ 8068 w 12332"/>
              <a:gd name="connsiteY8" fmla="*/ 19824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4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5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2" y="9105"/>
                  <a:pt x="4380" y="9105"/>
                </a:cubicBezTo>
                <a:cubicBezTo>
                  <a:pt x="1844" y="9105"/>
                  <a:pt x="0" y="7031"/>
                  <a:pt x="0" y="4610"/>
                </a:cubicBezTo>
                <a:close/>
                <a:moveTo>
                  <a:pt x="1498" y="19824"/>
                </a:moveTo>
                <a:lnTo>
                  <a:pt x="8068" y="19824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34" name="Freeform: Shape 1133">
            <a:extLst>
              <a:ext uri="{FF2B5EF4-FFF2-40B4-BE49-F238E27FC236}">
                <a16:creationId xmlns:a16="http://schemas.microsoft.com/office/drawing/2014/main" id="{3EC8955A-EB98-4E10-9823-EF7D89FA7088}"/>
              </a:ext>
            </a:extLst>
          </p:cNvPr>
          <p:cNvSpPr/>
          <p:nvPr/>
        </p:nvSpPr>
        <p:spPr>
          <a:xfrm>
            <a:off x="1201244" y="8470839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6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6"/>
                  <a:pt x="17289" y="62126"/>
                </a:cubicBezTo>
                <a:cubicBezTo>
                  <a:pt x="21208" y="62126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35" name="Freeform: Shape 1134">
            <a:extLst>
              <a:ext uri="{FF2B5EF4-FFF2-40B4-BE49-F238E27FC236}">
                <a16:creationId xmlns:a16="http://schemas.microsoft.com/office/drawing/2014/main" id="{F817076F-0FAD-4F77-BAAF-AF1BD563C82A}"/>
              </a:ext>
            </a:extLst>
          </p:cNvPr>
          <p:cNvSpPr/>
          <p:nvPr/>
        </p:nvSpPr>
        <p:spPr>
          <a:xfrm>
            <a:off x="1241355" y="8460466"/>
            <a:ext cx="45412" cy="77915"/>
          </a:xfrm>
          <a:custGeom>
            <a:avLst/>
            <a:gdLst>
              <a:gd name="connsiteX0" fmla="*/ 6455 w 45412"/>
              <a:gd name="connsiteY0" fmla="*/ 77801 h 77915"/>
              <a:gd name="connsiteX1" fmla="*/ 0 w 45412"/>
              <a:gd name="connsiteY1" fmla="*/ 77801 h 77915"/>
              <a:gd name="connsiteX2" fmla="*/ 0 w 45412"/>
              <a:gd name="connsiteY2" fmla="*/ 0 h 77915"/>
              <a:gd name="connsiteX3" fmla="*/ 6455 w 45412"/>
              <a:gd name="connsiteY3" fmla="*/ 0 h 77915"/>
              <a:gd name="connsiteX4" fmla="*/ 6455 w 45412"/>
              <a:gd name="connsiteY4" fmla="*/ 38612 h 77915"/>
              <a:gd name="connsiteX5" fmla="*/ 25242 w 45412"/>
              <a:gd name="connsiteY5" fmla="*/ 26164 h 77915"/>
              <a:gd name="connsiteX6" fmla="*/ 45413 w 45412"/>
              <a:gd name="connsiteY6" fmla="*/ 48755 h 77915"/>
              <a:gd name="connsiteX7" fmla="*/ 45413 w 45412"/>
              <a:gd name="connsiteY7" fmla="*/ 77801 h 77915"/>
              <a:gd name="connsiteX8" fmla="*/ 38958 w 45412"/>
              <a:gd name="connsiteY8" fmla="*/ 77801 h 77915"/>
              <a:gd name="connsiteX9" fmla="*/ 38958 w 45412"/>
              <a:gd name="connsiteY9" fmla="*/ 49677 h 77915"/>
              <a:gd name="connsiteX10" fmla="*/ 23744 w 45412"/>
              <a:gd name="connsiteY10" fmla="*/ 32388 h 77915"/>
              <a:gd name="connsiteX11" fmla="*/ 6570 w 45412"/>
              <a:gd name="connsiteY11" fmla="*/ 52443 h 77915"/>
              <a:gd name="connsiteX12" fmla="*/ 6570 w 45412"/>
              <a:gd name="connsiteY12" fmla="*/ 77916 h 7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5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8" y="26164"/>
                  <a:pt x="45413" y="35615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7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36" name="Freeform: Shape 1135">
            <a:extLst>
              <a:ext uri="{FF2B5EF4-FFF2-40B4-BE49-F238E27FC236}">
                <a16:creationId xmlns:a16="http://schemas.microsoft.com/office/drawing/2014/main" id="{D05A4A6D-DD62-41EB-AC42-991FC45757D5}"/>
              </a:ext>
            </a:extLst>
          </p:cNvPr>
          <p:cNvSpPr/>
          <p:nvPr/>
        </p:nvSpPr>
        <p:spPr>
          <a:xfrm>
            <a:off x="1324112" y="8486514"/>
            <a:ext cx="35846" cy="52558"/>
          </a:xfrm>
          <a:custGeom>
            <a:avLst/>
            <a:gdLst>
              <a:gd name="connsiteX0" fmla="*/ 17520 w 35846"/>
              <a:gd name="connsiteY0" fmla="*/ 47257 h 52558"/>
              <a:gd name="connsiteX1" fmla="*/ 29507 w 35846"/>
              <a:gd name="connsiteY1" fmla="*/ 38613 h 52558"/>
              <a:gd name="connsiteX2" fmla="*/ 23398 w 35846"/>
              <a:gd name="connsiteY2" fmla="*/ 31120 h 52558"/>
              <a:gd name="connsiteX3" fmla="*/ 10373 w 35846"/>
              <a:gd name="connsiteY3" fmla="*/ 26049 h 52558"/>
              <a:gd name="connsiteX4" fmla="*/ 1037 w 35846"/>
              <a:gd name="connsiteY4" fmla="*/ 13947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6 w 35846"/>
              <a:gd name="connsiteY8" fmla="*/ 5302 h 52558"/>
              <a:gd name="connsiteX9" fmla="*/ 7492 w 35846"/>
              <a:gd name="connsiteY9" fmla="*/ 13255 h 52558"/>
              <a:gd name="connsiteX10" fmla="*/ 13486 w 35846"/>
              <a:gd name="connsiteY10" fmla="*/ 20517 h 52558"/>
              <a:gd name="connsiteX11" fmla="*/ 26510 w 35846"/>
              <a:gd name="connsiteY11" fmla="*/ 25588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2 h 52558"/>
              <a:gd name="connsiteX15" fmla="*/ 0 w 35846"/>
              <a:gd name="connsiteY15" fmla="*/ 40111 h 52558"/>
              <a:gd name="connsiteX16" fmla="*/ 17520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20" y="47257"/>
                </a:moveTo>
                <a:cubicBezTo>
                  <a:pt x="24320" y="47257"/>
                  <a:pt x="29507" y="44260"/>
                  <a:pt x="29507" y="38613"/>
                </a:cubicBezTo>
                <a:cubicBezTo>
                  <a:pt x="29507" y="35385"/>
                  <a:pt x="27778" y="32850"/>
                  <a:pt x="23398" y="31120"/>
                </a:cubicBezTo>
                <a:lnTo>
                  <a:pt x="10373" y="26049"/>
                </a:lnTo>
                <a:cubicBezTo>
                  <a:pt x="4265" y="23514"/>
                  <a:pt x="1037" y="20056"/>
                  <a:pt x="1037" y="13947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8"/>
                  <a:pt x="23628" y="5302"/>
                  <a:pt x="18326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6" y="20517"/>
                </a:cubicBezTo>
                <a:lnTo>
                  <a:pt x="26510" y="25588"/>
                </a:lnTo>
                <a:cubicBezTo>
                  <a:pt x="32965" y="28239"/>
                  <a:pt x="35846" y="32158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1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37" name="Freeform: Shape 1136">
            <a:extLst>
              <a:ext uri="{FF2B5EF4-FFF2-40B4-BE49-F238E27FC236}">
                <a16:creationId xmlns:a16="http://schemas.microsoft.com/office/drawing/2014/main" id="{306840F5-7FF8-4B1E-8A14-154985BF7F73}"/>
              </a:ext>
            </a:extLst>
          </p:cNvPr>
          <p:cNvSpPr/>
          <p:nvPr/>
        </p:nvSpPr>
        <p:spPr>
          <a:xfrm>
            <a:off x="1372522" y="8470839"/>
            <a:ext cx="29506" cy="68234"/>
          </a:xfrm>
          <a:custGeom>
            <a:avLst/>
            <a:gdLst>
              <a:gd name="connsiteX0" fmla="*/ 16597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6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7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7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6"/>
                  <a:pt x="17289" y="62126"/>
                </a:cubicBezTo>
                <a:cubicBezTo>
                  <a:pt x="21208" y="62126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7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38" name="Freeform: Shape 1137">
            <a:extLst>
              <a:ext uri="{FF2B5EF4-FFF2-40B4-BE49-F238E27FC236}">
                <a16:creationId xmlns:a16="http://schemas.microsoft.com/office/drawing/2014/main" id="{78799C71-B441-4110-B86B-37B7576A0876}"/>
              </a:ext>
            </a:extLst>
          </p:cNvPr>
          <p:cNvSpPr/>
          <p:nvPr/>
        </p:nvSpPr>
        <p:spPr>
          <a:xfrm>
            <a:off x="1412632" y="8486514"/>
            <a:ext cx="25587" cy="51752"/>
          </a:xfrm>
          <a:custGeom>
            <a:avLst/>
            <a:gdLst>
              <a:gd name="connsiteX0" fmla="*/ 6455 w 25587"/>
              <a:gd name="connsiteY0" fmla="*/ 51753 h 51752"/>
              <a:gd name="connsiteX1" fmla="*/ 0 w 25587"/>
              <a:gd name="connsiteY1" fmla="*/ 51753 h 51752"/>
              <a:gd name="connsiteX2" fmla="*/ 0 w 25587"/>
              <a:gd name="connsiteY2" fmla="*/ 922 h 51752"/>
              <a:gd name="connsiteX3" fmla="*/ 6455 w 25587"/>
              <a:gd name="connsiteY3" fmla="*/ 922 h 51752"/>
              <a:gd name="connsiteX4" fmla="*/ 6455 w 25587"/>
              <a:gd name="connsiteY4" fmla="*/ 13947 h 51752"/>
              <a:gd name="connsiteX5" fmla="*/ 25588 w 25587"/>
              <a:gd name="connsiteY5" fmla="*/ 0 h 51752"/>
              <a:gd name="connsiteX6" fmla="*/ 25588 w 25587"/>
              <a:gd name="connsiteY6" fmla="*/ 7261 h 51752"/>
              <a:gd name="connsiteX7" fmla="*/ 6455 w 25587"/>
              <a:gd name="connsiteY7" fmla="*/ 27202 h 51752"/>
              <a:gd name="connsiteX8" fmla="*/ 6455 w 25587"/>
              <a:gd name="connsiteY8" fmla="*/ 51637 h 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2">
                <a:moveTo>
                  <a:pt x="6455" y="51753"/>
                </a:moveTo>
                <a:lnTo>
                  <a:pt x="0" y="51753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7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5"/>
                  <a:pt x="6455" y="14062"/>
                  <a:pt x="6455" y="27202"/>
                </a:cubicBezTo>
                <a:lnTo>
                  <a:pt x="6455" y="5163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39" name="Freeform: Shape 1138">
            <a:extLst>
              <a:ext uri="{FF2B5EF4-FFF2-40B4-BE49-F238E27FC236}">
                <a16:creationId xmlns:a16="http://schemas.microsoft.com/office/drawing/2014/main" id="{7CB119B3-6219-460A-8B04-C4E138212E43}"/>
              </a:ext>
            </a:extLst>
          </p:cNvPr>
          <p:cNvSpPr/>
          <p:nvPr/>
        </p:nvSpPr>
        <p:spPr>
          <a:xfrm>
            <a:off x="1443637" y="8486514"/>
            <a:ext cx="52097" cy="52558"/>
          </a:xfrm>
          <a:custGeom>
            <a:avLst/>
            <a:gdLst>
              <a:gd name="connsiteX0" fmla="*/ 45643 w 52097"/>
              <a:gd name="connsiteY0" fmla="*/ 39996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7 h 52558"/>
              <a:gd name="connsiteX8" fmla="*/ 45643 w 52097"/>
              <a:gd name="connsiteY8" fmla="*/ 51637 h 52558"/>
              <a:gd name="connsiteX9" fmla="*/ 45643 w 52097"/>
              <a:gd name="connsiteY9" fmla="*/ 39880 h 52558"/>
              <a:gd name="connsiteX10" fmla="*/ 6685 w 52097"/>
              <a:gd name="connsiteY10" fmla="*/ 26395 h 52558"/>
              <a:gd name="connsiteX11" fmla="*/ 26049 w 52097"/>
              <a:gd name="connsiteY11" fmla="*/ 46566 h 52558"/>
              <a:gd name="connsiteX12" fmla="*/ 45643 w 52097"/>
              <a:gd name="connsiteY12" fmla="*/ 26395 h 52558"/>
              <a:gd name="connsiteX13" fmla="*/ 26049 w 52097"/>
              <a:gd name="connsiteY13" fmla="*/ 6109 h 52558"/>
              <a:gd name="connsiteX14" fmla="*/ 6685 w 52097"/>
              <a:gd name="connsiteY14" fmla="*/ 2639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6"/>
                </a:moveTo>
                <a:cubicBezTo>
                  <a:pt x="42070" y="47718"/>
                  <a:pt x="34693" y="52559"/>
                  <a:pt x="25473" y="52559"/>
                </a:cubicBezTo>
                <a:cubicBezTo>
                  <a:pt x="10604" y="52559"/>
                  <a:pt x="0" y="41610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7"/>
                </a:lnTo>
                <a:lnTo>
                  <a:pt x="45643" y="51637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7"/>
                  <a:pt x="14638" y="46566"/>
                  <a:pt x="26049" y="46566"/>
                </a:cubicBezTo>
                <a:cubicBezTo>
                  <a:pt x="37460" y="46566"/>
                  <a:pt x="45643" y="38037"/>
                  <a:pt x="45643" y="26395"/>
                </a:cubicBezTo>
                <a:cubicBezTo>
                  <a:pt x="45643" y="14754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40" name="Freeform: Shape 1139">
            <a:extLst>
              <a:ext uri="{FF2B5EF4-FFF2-40B4-BE49-F238E27FC236}">
                <a16:creationId xmlns:a16="http://schemas.microsoft.com/office/drawing/2014/main" id="{001FB538-A2AB-4BFD-9342-17F476F74C84}"/>
              </a:ext>
            </a:extLst>
          </p:cNvPr>
          <p:cNvSpPr/>
          <p:nvPr/>
        </p:nvSpPr>
        <p:spPr>
          <a:xfrm>
            <a:off x="1513716" y="8486630"/>
            <a:ext cx="45412" cy="51751"/>
          </a:xfrm>
          <a:custGeom>
            <a:avLst/>
            <a:gdLst>
              <a:gd name="connsiteX0" fmla="*/ 6455 w 45412"/>
              <a:gd name="connsiteY0" fmla="*/ 51637 h 51751"/>
              <a:gd name="connsiteX1" fmla="*/ 0 w 45412"/>
              <a:gd name="connsiteY1" fmla="*/ 51637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7 h 51751"/>
              <a:gd name="connsiteX8" fmla="*/ 38958 w 45412"/>
              <a:gd name="connsiteY8" fmla="*/ 51637 h 51751"/>
              <a:gd name="connsiteX9" fmla="*/ 38958 w 45412"/>
              <a:gd name="connsiteY9" fmla="*/ 23514 h 51751"/>
              <a:gd name="connsiteX10" fmla="*/ 23744 w 45412"/>
              <a:gd name="connsiteY10" fmla="*/ 6225 h 51751"/>
              <a:gd name="connsiteX11" fmla="*/ 6570 w 45412"/>
              <a:gd name="connsiteY11" fmla="*/ 26280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4"/>
                </a:lnTo>
                <a:cubicBezTo>
                  <a:pt x="38958" y="11988"/>
                  <a:pt x="33656" y="6225"/>
                  <a:pt x="23744" y="6225"/>
                </a:cubicBezTo>
                <a:cubicBezTo>
                  <a:pt x="13831" y="6225"/>
                  <a:pt x="6570" y="14984"/>
                  <a:pt x="6570" y="26280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41" name="Freeform: Shape 1140">
            <a:extLst>
              <a:ext uri="{FF2B5EF4-FFF2-40B4-BE49-F238E27FC236}">
                <a16:creationId xmlns:a16="http://schemas.microsoft.com/office/drawing/2014/main" id="{14AB9494-957B-4B7F-B4F4-2E7F5A9086F2}"/>
              </a:ext>
            </a:extLst>
          </p:cNvPr>
          <p:cNvSpPr/>
          <p:nvPr/>
        </p:nvSpPr>
        <p:spPr>
          <a:xfrm>
            <a:off x="1571922" y="8486514"/>
            <a:ext cx="52097" cy="78377"/>
          </a:xfrm>
          <a:custGeom>
            <a:avLst/>
            <a:gdLst>
              <a:gd name="connsiteX0" fmla="*/ 25472 w 52097"/>
              <a:gd name="connsiteY0" fmla="*/ 78378 h 78377"/>
              <a:gd name="connsiteX1" fmla="*/ 4956 w 52097"/>
              <a:gd name="connsiteY1" fmla="*/ 71462 h 78377"/>
              <a:gd name="connsiteX2" fmla="*/ 4956 w 52097"/>
              <a:gd name="connsiteY2" fmla="*/ 64431 h 78377"/>
              <a:gd name="connsiteX3" fmla="*/ 25472 w 52097"/>
              <a:gd name="connsiteY3" fmla="*/ 72269 h 78377"/>
              <a:gd name="connsiteX4" fmla="*/ 45643 w 52097"/>
              <a:gd name="connsiteY4" fmla="*/ 53020 h 78377"/>
              <a:gd name="connsiteX5" fmla="*/ 45643 w 52097"/>
              <a:gd name="connsiteY5" fmla="*/ 39996 h 78377"/>
              <a:gd name="connsiteX6" fmla="*/ 25472 w 52097"/>
              <a:gd name="connsiteY6" fmla="*/ 52559 h 78377"/>
              <a:gd name="connsiteX7" fmla="*/ 0 w 52097"/>
              <a:gd name="connsiteY7" fmla="*/ 26510 h 78377"/>
              <a:gd name="connsiteX8" fmla="*/ 25472 w 52097"/>
              <a:gd name="connsiteY8" fmla="*/ 0 h 78377"/>
              <a:gd name="connsiteX9" fmla="*/ 45643 w 52097"/>
              <a:gd name="connsiteY9" fmla="*/ 12679 h 78377"/>
              <a:gd name="connsiteX10" fmla="*/ 45643 w 52097"/>
              <a:gd name="connsiteY10" fmla="*/ 807 h 78377"/>
              <a:gd name="connsiteX11" fmla="*/ 52098 w 52097"/>
              <a:gd name="connsiteY11" fmla="*/ 807 h 78377"/>
              <a:gd name="connsiteX12" fmla="*/ 52098 w 52097"/>
              <a:gd name="connsiteY12" fmla="*/ 52444 h 78377"/>
              <a:gd name="connsiteX13" fmla="*/ 25472 w 52097"/>
              <a:gd name="connsiteY13" fmla="*/ 78262 h 78377"/>
              <a:gd name="connsiteX14" fmla="*/ 26049 w 52097"/>
              <a:gd name="connsiteY14" fmla="*/ 6109 h 78377"/>
              <a:gd name="connsiteX15" fmla="*/ 6685 w 52097"/>
              <a:gd name="connsiteY15" fmla="*/ 26395 h 78377"/>
              <a:gd name="connsiteX16" fmla="*/ 26049 w 52097"/>
              <a:gd name="connsiteY16" fmla="*/ 46566 h 78377"/>
              <a:gd name="connsiteX17" fmla="*/ 45643 w 52097"/>
              <a:gd name="connsiteY17" fmla="*/ 26395 h 78377"/>
              <a:gd name="connsiteX18" fmla="*/ 26049 w 52097"/>
              <a:gd name="connsiteY18" fmla="*/ 6109 h 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097" h="78377">
                <a:moveTo>
                  <a:pt x="25472" y="78378"/>
                </a:moveTo>
                <a:cubicBezTo>
                  <a:pt x="17750" y="78378"/>
                  <a:pt x="10373" y="76072"/>
                  <a:pt x="4956" y="71462"/>
                </a:cubicBezTo>
                <a:lnTo>
                  <a:pt x="4956" y="64431"/>
                </a:lnTo>
                <a:cubicBezTo>
                  <a:pt x="10373" y="69733"/>
                  <a:pt x="18211" y="72269"/>
                  <a:pt x="25472" y="72269"/>
                </a:cubicBezTo>
                <a:cubicBezTo>
                  <a:pt x="38382" y="72269"/>
                  <a:pt x="45643" y="65583"/>
                  <a:pt x="45643" y="53020"/>
                </a:cubicBezTo>
                <a:lnTo>
                  <a:pt x="45643" y="39996"/>
                </a:lnTo>
                <a:cubicBezTo>
                  <a:pt x="42070" y="47603"/>
                  <a:pt x="34693" y="52559"/>
                  <a:pt x="25472" y="52559"/>
                </a:cubicBezTo>
                <a:cubicBezTo>
                  <a:pt x="10604" y="52559"/>
                  <a:pt x="0" y="41610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693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2444"/>
                </a:lnTo>
                <a:cubicBezTo>
                  <a:pt x="52098" y="69042"/>
                  <a:pt x="42301" y="78262"/>
                  <a:pt x="25472" y="78262"/>
                </a:cubicBezTo>
                <a:close/>
                <a:moveTo>
                  <a:pt x="26049" y="6109"/>
                </a:moveTo>
                <a:cubicBezTo>
                  <a:pt x="14638" y="6109"/>
                  <a:pt x="6685" y="14638"/>
                  <a:pt x="6685" y="26395"/>
                </a:cubicBezTo>
                <a:cubicBezTo>
                  <a:pt x="6685" y="38151"/>
                  <a:pt x="14638" y="46566"/>
                  <a:pt x="26049" y="46566"/>
                </a:cubicBezTo>
                <a:cubicBezTo>
                  <a:pt x="37460" y="46566"/>
                  <a:pt x="45643" y="38037"/>
                  <a:pt x="45643" y="26395"/>
                </a:cubicBezTo>
                <a:cubicBezTo>
                  <a:pt x="45643" y="14754"/>
                  <a:pt x="37460" y="6109"/>
                  <a:pt x="2604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42" name="Freeform: Shape 1141">
            <a:extLst>
              <a:ext uri="{FF2B5EF4-FFF2-40B4-BE49-F238E27FC236}">
                <a16:creationId xmlns:a16="http://schemas.microsoft.com/office/drawing/2014/main" id="{7F1901D7-FE3D-4F98-ABBC-DD6517FD08B0}"/>
              </a:ext>
            </a:extLst>
          </p:cNvPr>
          <p:cNvSpPr/>
          <p:nvPr/>
        </p:nvSpPr>
        <p:spPr>
          <a:xfrm>
            <a:off x="1638197" y="8486630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6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6"/>
                  <a:pt x="27086" y="46566"/>
                </a:cubicBezTo>
                <a:cubicBezTo>
                  <a:pt x="33771" y="46566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39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43" name="Freeform: Shape 1142">
            <a:extLst>
              <a:ext uri="{FF2B5EF4-FFF2-40B4-BE49-F238E27FC236}">
                <a16:creationId xmlns:a16="http://schemas.microsoft.com/office/drawing/2014/main" id="{75AB205B-0891-4B0F-BF47-68877C7A21D9}"/>
              </a:ext>
            </a:extLst>
          </p:cNvPr>
          <p:cNvSpPr/>
          <p:nvPr/>
        </p:nvSpPr>
        <p:spPr>
          <a:xfrm>
            <a:off x="1701475" y="8486514"/>
            <a:ext cx="25587" cy="51752"/>
          </a:xfrm>
          <a:custGeom>
            <a:avLst/>
            <a:gdLst>
              <a:gd name="connsiteX0" fmla="*/ 6455 w 25587"/>
              <a:gd name="connsiteY0" fmla="*/ 51753 h 51752"/>
              <a:gd name="connsiteX1" fmla="*/ 0 w 25587"/>
              <a:gd name="connsiteY1" fmla="*/ 51753 h 51752"/>
              <a:gd name="connsiteX2" fmla="*/ 0 w 25587"/>
              <a:gd name="connsiteY2" fmla="*/ 922 h 51752"/>
              <a:gd name="connsiteX3" fmla="*/ 6455 w 25587"/>
              <a:gd name="connsiteY3" fmla="*/ 922 h 51752"/>
              <a:gd name="connsiteX4" fmla="*/ 6455 w 25587"/>
              <a:gd name="connsiteY4" fmla="*/ 13947 h 51752"/>
              <a:gd name="connsiteX5" fmla="*/ 25588 w 25587"/>
              <a:gd name="connsiteY5" fmla="*/ 0 h 51752"/>
              <a:gd name="connsiteX6" fmla="*/ 25588 w 25587"/>
              <a:gd name="connsiteY6" fmla="*/ 7261 h 51752"/>
              <a:gd name="connsiteX7" fmla="*/ 6455 w 25587"/>
              <a:gd name="connsiteY7" fmla="*/ 27202 h 51752"/>
              <a:gd name="connsiteX8" fmla="*/ 6455 w 25587"/>
              <a:gd name="connsiteY8" fmla="*/ 51637 h 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2">
                <a:moveTo>
                  <a:pt x="6455" y="51753"/>
                </a:moveTo>
                <a:lnTo>
                  <a:pt x="0" y="51753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7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5"/>
                  <a:pt x="6455" y="14062"/>
                  <a:pt x="6455" y="27202"/>
                </a:cubicBezTo>
                <a:lnTo>
                  <a:pt x="6455" y="5163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44" name="Freeform: Shape 1143">
            <a:extLst>
              <a:ext uri="{FF2B5EF4-FFF2-40B4-BE49-F238E27FC236}">
                <a16:creationId xmlns:a16="http://schemas.microsoft.com/office/drawing/2014/main" id="{4E94E878-839B-4716-9DE7-6B9F0C1C1F99}"/>
              </a:ext>
            </a:extLst>
          </p:cNvPr>
          <p:cNvSpPr/>
          <p:nvPr/>
        </p:nvSpPr>
        <p:spPr>
          <a:xfrm>
            <a:off x="1732595" y="8486514"/>
            <a:ext cx="35845" cy="52558"/>
          </a:xfrm>
          <a:custGeom>
            <a:avLst/>
            <a:gdLst>
              <a:gd name="connsiteX0" fmla="*/ 17519 w 35845"/>
              <a:gd name="connsiteY0" fmla="*/ 47257 h 52558"/>
              <a:gd name="connsiteX1" fmla="*/ 29507 w 35845"/>
              <a:gd name="connsiteY1" fmla="*/ 38613 h 52558"/>
              <a:gd name="connsiteX2" fmla="*/ 23398 w 35845"/>
              <a:gd name="connsiteY2" fmla="*/ 31120 h 52558"/>
              <a:gd name="connsiteX3" fmla="*/ 10373 w 35845"/>
              <a:gd name="connsiteY3" fmla="*/ 26049 h 52558"/>
              <a:gd name="connsiteX4" fmla="*/ 1037 w 35845"/>
              <a:gd name="connsiteY4" fmla="*/ 13947 h 52558"/>
              <a:gd name="connsiteX5" fmla="*/ 18211 w 35845"/>
              <a:gd name="connsiteY5" fmla="*/ 0 h 52558"/>
              <a:gd name="connsiteX6" fmla="*/ 33656 w 35845"/>
              <a:gd name="connsiteY6" fmla="*/ 4841 h 52558"/>
              <a:gd name="connsiteX7" fmla="*/ 33656 w 35845"/>
              <a:gd name="connsiteY7" fmla="*/ 11641 h 52558"/>
              <a:gd name="connsiteX8" fmla="*/ 18326 w 35845"/>
              <a:gd name="connsiteY8" fmla="*/ 5302 h 52558"/>
              <a:gd name="connsiteX9" fmla="*/ 7492 w 35845"/>
              <a:gd name="connsiteY9" fmla="*/ 13255 h 52558"/>
              <a:gd name="connsiteX10" fmla="*/ 13485 w 35845"/>
              <a:gd name="connsiteY10" fmla="*/ 20517 h 52558"/>
              <a:gd name="connsiteX11" fmla="*/ 26510 w 35845"/>
              <a:gd name="connsiteY11" fmla="*/ 25588 h 52558"/>
              <a:gd name="connsiteX12" fmla="*/ 35846 w 35845"/>
              <a:gd name="connsiteY12" fmla="*/ 37460 h 52558"/>
              <a:gd name="connsiteX13" fmla="*/ 17404 w 35845"/>
              <a:gd name="connsiteY13" fmla="*/ 52559 h 52558"/>
              <a:gd name="connsiteX14" fmla="*/ 0 w 35845"/>
              <a:gd name="connsiteY14" fmla="*/ 47142 h 52558"/>
              <a:gd name="connsiteX15" fmla="*/ 0 w 35845"/>
              <a:gd name="connsiteY15" fmla="*/ 40111 h 52558"/>
              <a:gd name="connsiteX16" fmla="*/ 17519 w 35845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5" h="52558">
                <a:moveTo>
                  <a:pt x="17519" y="47257"/>
                </a:moveTo>
                <a:cubicBezTo>
                  <a:pt x="24320" y="47257"/>
                  <a:pt x="29507" y="44260"/>
                  <a:pt x="29507" y="38613"/>
                </a:cubicBezTo>
                <a:cubicBezTo>
                  <a:pt x="29507" y="35385"/>
                  <a:pt x="27778" y="32850"/>
                  <a:pt x="23398" y="31120"/>
                </a:cubicBezTo>
                <a:lnTo>
                  <a:pt x="10373" y="26049"/>
                </a:lnTo>
                <a:cubicBezTo>
                  <a:pt x="4265" y="23514"/>
                  <a:pt x="1037" y="20056"/>
                  <a:pt x="1037" y="13947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8"/>
                  <a:pt x="23628" y="5302"/>
                  <a:pt x="18326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5" y="20517"/>
                </a:cubicBezTo>
                <a:lnTo>
                  <a:pt x="26510" y="25588"/>
                </a:lnTo>
                <a:cubicBezTo>
                  <a:pt x="32964" y="28239"/>
                  <a:pt x="35846" y="32158"/>
                  <a:pt x="35846" y="37460"/>
                </a:cubicBezTo>
                <a:cubicBezTo>
                  <a:pt x="35846" y="46911"/>
                  <a:pt x="28123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1"/>
                </a:lnTo>
                <a:cubicBezTo>
                  <a:pt x="5302" y="45067"/>
                  <a:pt x="11411" y="47257"/>
                  <a:pt x="17519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45" name="Freeform: Shape 1144">
            <a:extLst>
              <a:ext uri="{FF2B5EF4-FFF2-40B4-BE49-F238E27FC236}">
                <a16:creationId xmlns:a16="http://schemas.microsoft.com/office/drawing/2014/main" id="{37D3CD0F-4A5B-4C82-BEB5-4BB3968C4329}"/>
              </a:ext>
            </a:extLst>
          </p:cNvPr>
          <p:cNvSpPr/>
          <p:nvPr/>
        </p:nvSpPr>
        <p:spPr>
          <a:xfrm>
            <a:off x="1802559" y="8486514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80 h 52558"/>
              <a:gd name="connsiteX7" fmla="*/ 26279 w 52443"/>
              <a:gd name="connsiteY7" fmla="*/ 46566 h 52558"/>
              <a:gd name="connsiteX8" fmla="*/ 45758 w 52443"/>
              <a:gd name="connsiteY8" fmla="*/ 26280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9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80"/>
                </a:cubicBezTo>
                <a:cubicBezTo>
                  <a:pt x="6685" y="37921"/>
                  <a:pt x="14753" y="46566"/>
                  <a:pt x="26279" y="46566"/>
                </a:cubicBezTo>
                <a:cubicBezTo>
                  <a:pt x="37805" y="46566"/>
                  <a:pt x="45758" y="38037"/>
                  <a:pt x="45758" y="26280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46" name="Freeform: Shape 1145">
            <a:extLst>
              <a:ext uri="{FF2B5EF4-FFF2-40B4-BE49-F238E27FC236}">
                <a16:creationId xmlns:a16="http://schemas.microsoft.com/office/drawing/2014/main" id="{E5364C89-408B-4E71-90A4-795B052E77D2}"/>
              </a:ext>
            </a:extLst>
          </p:cNvPr>
          <p:cNvSpPr/>
          <p:nvPr/>
        </p:nvSpPr>
        <p:spPr>
          <a:xfrm>
            <a:off x="1869179" y="8486630"/>
            <a:ext cx="45412" cy="51751"/>
          </a:xfrm>
          <a:custGeom>
            <a:avLst/>
            <a:gdLst>
              <a:gd name="connsiteX0" fmla="*/ 6455 w 45412"/>
              <a:gd name="connsiteY0" fmla="*/ 51637 h 51751"/>
              <a:gd name="connsiteX1" fmla="*/ 0 w 45412"/>
              <a:gd name="connsiteY1" fmla="*/ 51637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7 h 51751"/>
              <a:gd name="connsiteX8" fmla="*/ 38958 w 45412"/>
              <a:gd name="connsiteY8" fmla="*/ 51637 h 51751"/>
              <a:gd name="connsiteX9" fmla="*/ 38958 w 45412"/>
              <a:gd name="connsiteY9" fmla="*/ 23514 h 51751"/>
              <a:gd name="connsiteX10" fmla="*/ 23744 w 45412"/>
              <a:gd name="connsiteY10" fmla="*/ 6225 h 51751"/>
              <a:gd name="connsiteX11" fmla="*/ 6570 w 45412"/>
              <a:gd name="connsiteY11" fmla="*/ 26280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4"/>
                </a:lnTo>
                <a:cubicBezTo>
                  <a:pt x="38958" y="11988"/>
                  <a:pt x="33656" y="6225"/>
                  <a:pt x="23744" y="6225"/>
                </a:cubicBezTo>
                <a:cubicBezTo>
                  <a:pt x="13831" y="6225"/>
                  <a:pt x="6570" y="14984"/>
                  <a:pt x="6570" y="26280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47" name="Freeform: Shape 1146">
            <a:extLst>
              <a:ext uri="{FF2B5EF4-FFF2-40B4-BE49-F238E27FC236}">
                <a16:creationId xmlns:a16="http://schemas.microsoft.com/office/drawing/2014/main" id="{E027B938-4636-47CA-B440-A9DBF5D6DF21}"/>
              </a:ext>
            </a:extLst>
          </p:cNvPr>
          <p:cNvSpPr/>
          <p:nvPr/>
        </p:nvSpPr>
        <p:spPr>
          <a:xfrm>
            <a:off x="1955279" y="8470839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5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8 h 68234"/>
              <a:gd name="connsiteX5" fmla="*/ 28700 w 29506"/>
              <a:gd name="connsiteY5" fmla="*/ 16598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6 h 68234"/>
              <a:gd name="connsiteX9" fmla="*/ 17289 w 29506"/>
              <a:gd name="connsiteY9" fmla="*/ 62126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6"/>
                </a:lnTo>
                <a:cubicBezTo>
                  <a:pt x="6339" y="58898"/>
                  <a:pt x="10950" y="62126"/>
                  <a:pt x="17289" y="62126"/>
                </a:cubicBezTo>
                <a:cubicBezTo>
                  <a:pt x="21208" y="62126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2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48" name="Freeform: Shape 1147">
            <a:extLst>
              <a:ext uri="{FF2B5EF4-FFF2-40B4-BE49-F238E27FC236}">
                <a16:creationId xmlns:a16="http://schemas.microsoft.com/office/drawing/2014/main" id="{412122F5-1637-4FA4-8319-FF035866F5AF}"/>
              </a:ext>
            </a:extLst>
          </p:cNvPr>
          <p:cNvSpPr/>
          <p:nvPr/>
        </p:nvSpPr>
        <p:spPr>
          <a:xfrm>
            <a:off x="1995389" y="8460466"/>
            <a:ext cx="45412" cy="77915"/>
          </a:xfrm>
          <a:custGeom>
            <a:avLst/>
            <a:gdLst>
              <a:gd name="connsiteX0" fmla="*/ 6455 w 45412"/>
              <a:gd name="connsiteY0" fmla="*/ 77801 h 77915"/>
              <a:gd name="connsiteX1" fmla="*/ 0 w 45412"/>
              <a:gd name="connsiteY1" fmla="*/ 77801 h 77915"/>
              <a:gd name="connsiteX2" fmla="*/ 0 w 45412"/>
              <a:gd name="connsiteY2" fmla="*/ 0 h 77915"/>
              <a:gd name="connsiteX3" fmla="*/ 6455 w 45412"/>
              <a:gd name="connsiteY3" fmla="*/ 0 h 77915"/>
              <a:gd name="connsiteX4" fmla="*/ 6455 w 45412"/>
              <a:gd name="connsiteY4" fmla="*/ 38612 h 77915"/>
              <a:gd name="connsiteX5" fmla="*/ 25242 w 45412"/>
              <a:gd name="connsiteY5" fmla="*/ 26164 h 77915"/>
              <a:gd name="connsiteX6" fmla="*/ 45413 w 45412"/>
              <a:gd name="connsiteY6" fmla="*/ 48755 h 77915"/>
              <a:gd name="connsiteX7" fmla="*/ 45413 w 45412"/>
              <a:gd name="connsiteY7" fmla="*/ 77801 h 77915"/>
              <a:gd name="connsiteX8" fmla="*/ 38958 w 45412"/>
              <a:gd name="connsiteY8" fmla="*/ 77801 h 77915"/>
              <a:gd name="connsiteX9" fmla="*/ 38958 w 45412"/>
              <a:gd name="connsiteY9" fmla="*/ 49677 h 77915"/>
              <a:gd name="connsiteX10" fmla="*/ 23744 w 45412"/>
              <a:gd name="connsiteY10" fmla="*/ 32388 h 77915"/>
              <a:gd name="connsiteX11" fmla="*/ 6570 w 45412"/>
              <a:gd name="connsiteY11" fmla="*/ 52443 h 77915"/>
              <a:gd name="connsiteX12" fmla="*/ 6570 w 45412"/>
              <a:gd name="connsiteY12" fmla="*/ 77916 h 7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5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8" y="26164"/>
                  <a:pt x="45413" y="35615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7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49" name="Freeform: Shape 1148">
            <a:extLst>
              <a:ext uri="{FF2B5EF4-FFF2-40B4-BE49-F238E27FC236}">
                <a16:creationId xmlns:a16="http://schemas.microsoft.com/office/drawing/2014/main" id="{CE20220E-70A2-45B0-A643-3AAC45BE08E0}"/>
              </a:ext>
            </a:extLst>
          </p:cNvPr>
          <p:cNvSpPr/>
          <p:nvPr/>
        </p:nvSpPr>
        <p:spPr>
          <a:xfrm>
            <a:off x="2053365" y="8486630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8 h 52443"/>
              <a:gd name="connsiteX3" fmla="*/ 48986 w 49216"/>
              <a:gd name="connsiteY3" fmla="*/ 28700 h 52443"/>
              <a:gd name="connsiteX4" fmla="*/ 6801 w 49216"/>
              <a:gd name="connsiteY4" fmla="*/ 28700 h 52443"/>
              <a:gd name="connsiteX5" fmla="*/ 27086 w 49216"/>
              <a:gd name="connsiteY5" fmla="*/ 46566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1" y="28700"/>
                </a:lnTo>
                <a:cubicBezTo>
                  <a:pt x="7838" y="39189"/>
                  <a:pt x="15675" y="46566"/>
                  <a:pt x="27086" y="46566"/>
                </a:cubicBezTo>
                <a:cubicBezTo>
                  <a:pt x="33771" y="46566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50" name="Freeform: Shape 1149">
            <a:extLst>
              <a:ext uri="{FF2B5EF4-FFF2-40B4-BE49-F238E27FC236}">
                <a16:creationId xmlns:a16="http://schemas.microsoft.com/office/drawing/2014/main" id="{2B2893F9-96EC-4A02-A95C-1DB0B8A5F91E}"/>
              </a:ext>
            </a:extLst>
          </p:cNvPr>
          <p:cNvSpPr/>
          <p:nvPr/>
        </p:nvSpPr>
        <p:spPr>
          <a:xfrm>
            <a:off x="2115145" y="8467497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0 h 70654"/>
              <a:gd name="connsiteX7" fmla="*/ 1498 w 12332"/>
              <a:gd name="connsiteY7" fmla="*/ 19824 h 70654"/>
              <a:gd name="connsiteX8" fmla="*/ 8068 w 12332"/>
              <a:gd name="connsiteY8" fmla="*/ 19824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4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3" y="0"/>
                  <a:pt x="6455" y="345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3" y="9105"/>
                  <a:pt x="4380" y="9105"/>
                </a:cubicBezTo>
                <a:cubicBezTo>
                  <a:pt x="1844" y="9105"/>
                  <a:pt x="0" y="7031"/>
                  <a:pt x="0" y="4610"/>
                </a:cubicBezTo>
                <a:close/>
                <a:moveTo>
                  <a:pt x="1498" y="19824"/>
                </a:moveTo>
                <a:lnTo>
                  <a:pt x="8068" y="19824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51" name="Freeform: Shape 1150">
            <a:extLst>
              <a:ext uri="{FF2B5EF4-FFF2-40B4-BE49-F238E27FC236}">
                <a16:creationId xmlns:a16="http://schemas.microsoft.com/office/drawing/2014/main" id="{23F58B1D-D088-409B-A0F5-6771E53BEAFA}"/>
              </a:ext>
            </a:extLst>
          </p:cNvPr>
          <p:cNvSpPr/>
          <p:nvPr/>
        </p:nvSpPr>
        <p:spPr>
          <a:xfrm>
            <a:off x="2141194" y="8486514"/>
            <a:ext cx="25587" cy="51752"/>
          </a:xfrm>
          <a:custGeom>
            <a:avLst/>
            <a:gdLst>
              <a:gd name="connsiteX0" fmla="*/ 6455 w 25587"/>
              <a:gd name="connsiteY0" fmla="*/ 51753 h 51752"/>
              <a:gd name="connsiteX1" fmla="*/ 0 w 25587"/>
              <a:gd name="connsiteY1" fmla="*/ 51753 h 51752"/>
              <a:gd name="connsiteX2" fmla="*/ 0 w 25587"/>
              <a:gd name="connsiteY2" fmla="*/ 922 h 51752"/>
              <a:gd name="connsiteX3" fmla="*/ 6455 w 25587"/>
              <a:gd name="connsiteY3" fmla="*/ 922 h 51752"/>
              <a:gd name="connsiteX4" fmla="*/ 6455 w 25587"/>
              <a:gd name="connsiteY4" fmla="*/ 13947 h 51752"/>
              <a:gd name="connsiteX5" fmla="*/ 25588 w 25587"/>
              <a:gd name="connsiteY5" fmla="*/ 0 h 51752"/>
              <a:gd name="connsiteX6" fmla="*/ 25588 w 25587"/>
              <a:gd name="connsiteY6" fmla="*/ 7261 h 51752"/>
              <a:gd name="connsiteX7" fmla="*/ 6455 w 25587"/>
              <a:gd name="connsiteY7" fmla="*/ 27202 h 51752"/>
              <a:gd name="connsiteX8" fmla="*/ 6455 w 25587"/>
              <a:gd name="connsiteY8" fmla="*/ 51637 h 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2">
                <a:moveTo>
                  <a:pt x="6455" y="51753"/>
                </a:moveTo>
                <a:lnTo>
                  <a:pt x="0" y="51753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7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5"/>
                  <a:pt x="6455" y="14062"/>
                  <a:pt x="6455" y="27202"/>
                </a:cubicBezTo>
                <a:lnTo>
                  <a:pt x="6455" y="5163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52" name="Freeform: Shape 1151">
            <a:extLst>
              <a:ext uri="{FF2B5EF4-FFF2-40B4-BE49-F238E27FC236}">
                <a16:creationId xmlns:a16="http://schemas.microsoft.com/office/drawing/2014/main" id="{EA7E8F7C-9424-4A29-A256-E7E68ED8358B}"/>
              </a:ext>
            </a:extLst>
          </p:cNvPr>
          <p:cNvSpPr/>
          <p:nvPr/>
        </p:nvSpPr>
        <p:spPr>
          <a:xfrm>
            <a:off x="2196865" y="8486514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3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80 h 52558"/>
              <a:gd name="connsiteX7" fmla="*/ 26279 w 52443"/>
              <a:gd name="connsiteY7" fmla="*/ 46566 h 52558"/>
              <a:gd name="connsiteX8" fmla="*/ 45758 w 52443"/>
              <a:gd name="connsiteY8" fmla="*/ 26280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39" y="0"/>
                  <a:pt x="52443" y="10950"/>
                  <a:pt x="52443" y="26164"/>
                </a:cubicBezTo>
                <a:cubicBezTo>
                  <a:pt x="52443" y="41379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80"/>
                </a:cubicBezTo>
                <a:cubicBezTo>
                  <a:pt x="6685" y="37921"/>
                  <a:pt x="14753" y="46566"/>
                  <a:pt x="26279" y="46566"/>
                </a:cubicBezTo>
                <a:cubicBezTo>
                  <a:pt x="37805" y="46566"/>
                  <a:pt x="45758" y="38037"/>
                  <a:pt x="45758" y="26280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53" name="Freeform: Shape 1152">
            <a:extLst>
              <a:ext uri="{FF2B5EF4-FFF2-40B4-BE49-F238E27FC236}">
                <a16:creationId xmlns:a16="http://schemas.microsoft.com/office/drawing/2014/main" id="{CD6D73BC-CB69-44CC-B5F5-5DBE53E265F1}"/>
              </a:ext>
            </a:extLst>
          </p:cNvPr>
          <p:cNvSpPr/>
          <p:nvPr/>
        </p:nvSpPr>
        <p:spPr>
          <a:xfrm>
            <a:off x="2254380" y="8485708"/>
            <a:ext cx="82180" cy="54057"/>
          </a:xfrm>
          <a:custGeom>
            <a:avLst/>
            <a:gdLst>
              <a:gd name="connsiteX0" fmla="*/ 60051 w 82180"/>
              <a:gd name="connsiteY0" fmla="*/ 54057 h 54057"/>
              <a:gd name="connsiteX1" fmla="*/ 41378 w 82180"/>
              <a:gd name="connsiteY1" fmla="*/ 13140 h 54057"/>
              <a:gd name="connsiteX2" fmla="*/ 22476 w 82180"/>
              <a:gd name="connsiteY2" fmla="*/ 54057 h 54057"/>
              <a:gd name="connsiteX3" fmla="*/ 0 w 82180"/>
              <a:gd name="connsiteY3" fmla="*/ 1614 h 54057"/>
              <a:gd name="connsiteX4" fmla="*/ 7377 w 82180"/>
              <a:gd name="connsiteY4" fmla="*/ 1614 h 54057"/>
              <a:gd name="connsiteX5" fmla="*/ 23283 w 82180"/>
              <a:gd name="connsiteY5" fmla="*/ 39765 h 54057"/>
              <a:gd name="connsiteX6" fmla="*/ 41494 w 82180"/>
              <a:gd name="connsiteY6" fmla="*/ 0 h 54057"/>
              <a:gd name="connsiteX7" fmla="*/ 59590 w 82180"/>
              <a:gd name="connsiteY7" fmla="*/ 39765 h 54057"/>
              <a:gd name="connsiteX8" fmla="*/ 75496 w 82180"/>
              <a:gd name="connsiteY8" fmla="*/ 1614 h 54057"/>
              <a:gd name="connsiteX9" fmla="*/ 82181 w 82180"/>
              <a:gd name="connsiteY9" fmla="*/ 1614 h 54057"/>
              <a:gd name="connsiteX10" fmla="*/ 60166 w 82180"/>
              <a:gd name="connsiteY10" fmla="*/ 54057 h 5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180" h="54057">
                <a:moveTo>
                  <a:pt x="60051" y="54057"/>
                </a:moveTo>
                <a:lnTo>
                  <a:pt x="41378" y="13140"/>
                </a:lnTo>
                <a:lnTo>
                  <a:pt x="22476" y="54057"/>
                </a:lnTo>
                <a:lnTo>
                  <a:pt x="0" y="1614"/>
                </a:lnTo>
                <a:lnTo>
                  <a:pt x="7377" y="1614"/>
                </a:lnTo>
                <a:lnTo>
                  <a:pt x="23283" y="39765"/>
                </a:lnTo>
                <a:lnTo>
                  <a:pt x="41494" y="0"/>
                </a:lnTo>
                <a:lnTo>
                  <a:pt x="59590" y="39765"/>
                </a:lnTo>
                <a:lnTo>
                  <a:pt x="75496" y="1614"/>
                </a:lnTo>
                <a:lnTo>
                  <a:pt x="82181" y="1614"/>
                </a:lnTo>
                <a:lnTo>
                  <a:pt x="60166" y="5405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54" name="Freeform: Shape 1153">
            <a:extLst>
              <a:ext uri="{FF2B5EF4-FFF2-40B4-BE49-F238E27FC236}">
                <a16:creationId xmlns:a16="http://schemas.microsoft.com/office/drawing/2014/main" id="{BBA42F87-C16E-4277-B74B-2851A074BFD9}"/>
              </a:ext>
            </a:extLst>
          </p:cNvPr>
          <p:cNvSpPr/>
          <p:nvPr/>
        </p:nvSpPr>
        <p:spPr>
          <a:xfrm>
            <a:off x="2346934" y="8486630"/>
            <a:ext cx="45412" cy="51751"/>
          </a:xfrm>
          <a:custGeom>
            <a:avLst/>
            <a:gdLst>
              <a:gd name="connsiteX0" fmla="*/ 6455 w 45412"/>
              <a:gd name="connsiteY0" fmla="*/ 51637 h 51751"/>
              <a:gd name="connsiteX1" fmla="*/ 0 w 45412"/>
              <a:gd name="connsiteY1" fmla="*/ 51637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7 h 51751"/>
              <a:gd name="connsiteX8" fmla="*/ 38958 w 45412"/>
              <a:gd name="connsiteY8" fmla="*/ 51637 h 51751"/>
              <a:gd name="connsiteX9" fmla="*/ 38958 w 45412"/>
              <a:gd name="connsiteY9" fmla="*/ 23514 h 51751"/>
              <a:gd name="connsiteX10" fmla="*/ 23744 w 45412"/>
              <a:gd name="connsiteY10" fmla="*/ 6225 h 51751"/>
              <a:gd name="connsiteX11" fmla="*/ 6570 w 45412"/>
              <a:gd name="connsiteY11" fmla="*/ 26280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4"/>
                </a:lnTo>
                <a:cubicBezTo>
                  <a:pt x="38958" y="11988"/>
                  <a:pt x="33656" y="6225"/>
                  <a:pt x="23744" y="6225"/>
                </a:cubicBezTo>
                <a:cubicBezTo>
                  <a:pt x="13831" y="6225"/>
                  <a:pt x="6570" y="14984"/>
                  <a:pt x="6570" y="26280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55" name="Freeform: Shape 1154">
            <a:extLst>
              <a:ext uri="{FF2B5EF4-FFF2-40B4-BE49-F238E27FC236}">
                <a16:creationId xmlns:a16="http://schemas.microsoft.com/office/drawing/2014/main" id="{699D0719-08A2-446A-B2C0-DF3AE1507F9A}"/>
              </a:ext>
            </a:extLst>
          </p:cNvPr>
          <p:cNvSpPr/>
          <p:nvPr/>
        </p:nvSpPr>
        <p:spPr>
          <a:xfrm>
            <a:off x="2405947" y="8529392"/>
            <a:ext cx="9912" cy="9681"/>
          </a:xfrm>
          <a:custGeom>
            <a:avLst/>
            <a:gdLst>
              <a:gd name="connsiteX0" fmla="*/ 0 w 9912"/>
              <a:gd name="connsiteY0" fmla="*/ 4841 h 9681"/>
              <a:gd name="connsiteX1" fmla="*/ 4956 w 9912"/>
              <a:gd name="connsiteY1" fmla="*/ 0 h 9681"/>
              <a:gd name="connsiteX2" fmla="*/ 9912 w 9912"/>
              <a:gd name="connsiteY2" fmla="*/ 4841 h 9681"/>
              <a:gd name="connsiteX3" fmla="*/ 4956 w 9912"/>
              <a:gd name="connsiteY3" fmla="*/ 9681 h 9681"/>
              <a:gd name="connsiteX4" fmla="*/ 0 w 9912"/>
              <a:gd name="connsiteY4" fmla="*/ 4841 h 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2" h="9681">
                <a:moveTo>
                  <a:pt x="0" y="4841"/>
                </a:moveTo>
                <a:cubicBezTo>
                  <a:pt x="0" y="1959"/>
                  <a:pt x="2075" y="0"/>
                  <a:pt x="4956" y="0"/>
                </a:cubicBezTo>
                <a:cubicBezTo>
                  <a:pt x="7838" y="0"/>
                  <a:pt x="9912" y="1959"/>
                  <a:pt x="9912" y="4841"/>
                </a:cubicBezTo>
                <a:cubicBezTo>
                  <a:pt x="9912" y="7722"/>
                  <a:pt x="7838" y="9681"/>
                  <a:pt x="4956" y="9681"/>
                </a:cubicBezTo>
                <a:cubicBezTo>
                  <a:pt x="2075" y="9681"/>
                  <a:pt x="0" y="7722"/>
                  <a:pt x="0" y="4841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56" name="Freeform: Shape 1155">
            <a:extLst>
              <a:ext uri="{FF2B5EF4-FFF2-40B4-BE49-F238E27FC236}">
                <a16:creationId xmlns:a16="http://schemas.microsoft.com/office/drawing/2014/main" id="{9731E6C5-489C-4984-BA43-B527D8B58A38}"/>
              </a:ext>
            </a:extLst>
          </p:cNvPr>
          <p:cNvSpPr/>
          <p:nvPr/>
        </p:nvSpPr>
        <p:spPr>
          <a:xfrm>
            <a:off x="3574112" y="7530429"/>
            <a:ext cx="62817" cy="103734"/>
          </a:xfrm>
          <a:custGeom>
            <a:avLst/>
            <a:gdLst>
              <a:gd name="connsiteX0" fmla="*/ 0 w 62817"/>
              <a:gd name="connsiteY0" fmla="*/ 115 h 103734"/>
              <a:gd name="connsiteX1" fmla="*/ 62817 w 62817"/>
              <a:gd name="connsiteY1" fmla="*/ 115 h 103734"/>
              <a:gd name="connsiteX2" fmla="*/ 62817 w 62817"/>
              <a:gd name="connsiteY2" fmla="*/ 18211 h 103734"/>
              <a:gd name="connsiteX3" fmla="*/ 20055 w 62817"/>
              <a:gd name="connsiteY3" fmla="*/ 18211 h 103734"/>
              <a:gd name="connsiteX4" fmla="*/ 20055 w 62817"/>
              <a:gd name="connsiteY4" fmla="*/ 45989 h 103734"/>
              <a:gd name="connsiteX5" fmla="*/ 56939 w 62817"/>
              <a:gd name="connsiteY5" fmla="*/ 45989 h 103734"/>
              <a:gd name="connsiteX6" fmla="*/ 56939 w 62817"/>
              <a:gd name="connsiteY6" fmla="*/ 64085 h 103734"/>
              <a:gd name="connsiteX7" fmla="*/ 20055 w 62817"/>
              <a:gd name="connsiteY7" fmla="*/ 64085 h 103734"/>
              <a:gd name="connsiteX8" fmla="*/ 20055 w 62817"/>
              <a:gd name="connsiteY8" fmla="*/ 103734 h 103734"/>
              <a:gd name="connsiteX9" fmla="*/ 0 w 62817"/>
              <a:gd name="connsiteY9" fmla="*/ 103734 h 103734"/>
              <a:gd name="connsiteX10" fmla="*/ 0 w 62817"/>
              <a:gd name="connsiteY10" fmla="*/ 0 h 10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817" h="103734">
                <a:moveTo>
                  <a:pt x="0" y="115"/>
                </a:moveTo>
                <a:lnTo>
                  <a:pt x="62817" y="115"/>
                </a:lnTo>
                <a:lnTo>
                  <a:pt x="62817" y="18211"/>
                </a:lnTo>
                <a:lnTo>
                  <a:pt x="20055" y="18211"/>
                </a:lnTo>
                <a:lnTo>
                  <a:pt x="20055" y="45989"/>
                </a:lnTo>
                <a:lnTo>
                  <a:pt x="56939" y="45989"/>
                </a:lnTo>
                <a:lnTo>
                  <a:pt x="56939" y="64085"/>
                </a:lnTo>
                <a:lnTo>
                  <a:pt x="20055" y="64085"/>
                </a:lnTo>
                <a:lnTo>
                  <a:pt x="20055" y="103734"/>
                </a:lnTo>
                <a:lnTo>
                  <a:pt x="0" y="103734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57" name="Freeform: Shape 1156">
            <a:extLst>
              <a:ext uri="{FF2B5EF4-FFF2-40B4-BE49-F238E27FC236}">
                <a16:creationId xmlns:a16="http://schemas.microsoft.com/office/drawing/2014/main" id="{536C6B56-A814-4559-BD1A-A14A89D9E070}"/>
              </a:ext>
            </a:extLst>
          </p:cNvPr>
          <p:cNvSpPr/>
          <p:nvPr/>
        </p:nvSpPr>
        <p:spPr>
          <a:xfrm>
            <a:off x="3646496" y="7532965"/>
            <a:ext cx="28353" cy="101199"/>
          </a:xfrm>
          <a:custGeom>
            <a:avLst/>
            <a:gdLst>
              <a:gd name="connsiteX0" fmla="*/ 115 w 28353"/>
              <a:gd name="connsiteY0" fmla="*/ 10950 h 101199"/>
              <a:gd name="connsiteX1" fmla="*/ 10719 w 28353"/>
              <a:gd name="connsiteY1" fmla="*/ 0 h 101199"/>
              <a:gd name="connsiteX2" fmla="*/ 17866 w 28353"/>
              <a:gd name="connsiteY2" fmla="*/ 2651 h 101199"/>
              <a:gd name="connsiteX3" fmla="*/ 28354 w 28353"/>
              <a:gd name="connsiteY3" fmla="*/ 10719 h 101199"/>
              <a:gd name="connsiteX4" fmla="*/ 17981 w 28353"/>
              <a:gd name="connsiteY4" fmla="*/ 18903 h 101199"/>
              <a:gd name="connsiteX5" fmla="*/ 10604 w 28353"/>
              <a:gd name="connsiteY5" fmla="*/ 21554 h 101199"/>
              <a:gd name="connsiteX6" fmla="*/ 0 w 28353"/>
              <a:gd name="connsiteY6" fmla="*/ 11065 h 101199"/>
              <a:gd name="connsiteX7" fmla="*/ 2766 w 28353"/>
              <a:gd name="connsiteY7" fmla="*/ 31581 h 101199"/>
              <a:gd name="connsiteX8" fmla="*/ 22015 w 28353"/>
              <a:gd name="connsiteY8" fmla="*/ 31581 h 101199"/>
              <a:gd name="connsiteX9" fmla="*/ 22015 w 28353"/>
              <a:gd name="connsiteY9" fmla="*/ 101199 h 101199"/>
              <a:gd name="connsiteX10" fmla="*/ 2766 w 28353"/>
              <a:gd name="connsiteY10" fmla="*/ 101199 h 101199"/>
              <a:gd name="connsiteX11" fmla="*/ 2766 w 28353"/>
              <a:gd name="connsiteY11" fmla="*/ 31581 h 10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353" h="101199">
                <a:moveTo>
                  <a:pt x="115" y="10950"/>
                </a:moveTo>
                <a:cubicBezTo>
                  <a:pt x="115" y="4956"/>
                  <a:pt x="4841" y="0"/>
                  <a:pt x="10719" y="0"/>
                </a:cubicBezTo>
                <a:cubicBezTo>
                  <a:pt x="13486" y="0"/>
                  <a:pt x="15676" y="807"/>
                  <a:pt x="17866" y="2651"/>
                </a:cubicBezTo>
                <a:lnTo>
                  <a:pt x="28354" y="10719"/>
                </a:lnTo>
                <a:lnTo>
                  <a:pt x="17981" y="18903"/>
                </a:lnTo>
                <a:cubicBezTo>
                  <a:pt x="15791" y="20517"/>
                  <a:pt x="13370" y="21554"/>
                  <a:pt x="10604" y="21554"/>
                </a:cubicBezTo>
                <a:cubicBezTo>
                  <a:pt x="4610" y="21554"/>
                  <a:pt x="0" y="16828"/>
                  <a:pt x="0" y="11065"/>
                </a:cubicBezTo>
                <a:close/>
                <a:moveTo>
                  <a:pt x="2766" y="31581"/>
                </a:moveTo>
                <a:lnTo>
                  <a:pt x="22015" y="31581"/>
                </a:lnTo>
                <a:lnTo>
                  <a:pt x="22015" y="101199"/>
                </a:lnTo>
                <a:lnTo>
                  <a:pt x="2766" y="101199"/>
                </a:lnTo>
                <a:lnTo>
                  <a:pt x="2766" y="31581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58" name="Freeform: Shape 1157">
            <a:extLst>
              <a:ext uri="{FF2B5EF4-FFF2-40B4-BE49-F238E27FC236}">
                <a16:creationId xmlns:a16="http://schemas.microsoft.com/office/drawing/2014/main" id="{6540614E-DB20-4AD8-9347-ACC7D46F3969}"/>
              </a:ext>
            </a:extLst>
          </p:cNvPr>
          <p:cNvSpPr/>
          <p:nvPr/>
        </p:nvSpPr>
        <p:spPr>
          <a:xfrm>
            <a:off x="3687068" y="7563163"/>
            <a:ext cx="43337" cy="71000"/>
          </a:xfrm>
          <a:custGeom>
            <a:avLst/>
            <a:gdLst>
              <a:gd name="connsiteX0" fmla="*/ 19133 w 43337"/>
              <a:gd name="connsiteY0" fmla="*/ 71001 h 71000"/>
              <a:gd name="connsiteX1" fmla="*/ 0 w 43337"/>
              <a:gd name="connsiteY1" fmla="*/ 71001 h 71000"/>
              <a:gd name="connsiteX2" fmla="*/ 0 w 43337"/>
              <a:gd name="connsiteY2" fmla="*/ 1383 h 71000"/>
              <a:gd name="connsiteX3" fmla="*/ 19133 w 43337"/>
              <a:gd name="connsiteY3" fmla="*/ 1383 h 71000"/>
              <a:gd name="connsiteX4" fmla="*/ 19133 w 43337"/>
              <a:gd name="connsiteY4" fmla="*/ 13947 h 71000"/>
              <a:gd name="connsiteX5" fmla="*/ 43338 w 43337"/>
              <a:gd name="connsiteY5" fmla="*/ 0 h 71000"/>
              <a:gd name="connsiteX6" fmla="*/ 43338 w 43337"/>
              <a:gd name="connsiteY6" fmla="*/ 21093 h 71000"/>
              <a:gd name="connsiteX7" fmla="*/ 19133 w 43337"/>
              <a:gd name="connsiteY7" fmla="*/ 40572 h 71000"/>
              <a:gd name="connsiteX8" fmla="*/ 19133 w 43337"/>
              <a:gd name="connsiteY8" fmla="*/ 71001 h 7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37" h="71000">
                <a:moveTo>
                  <a:pt x="19133" y="71001"/>
                </a:moveTo>
                <a:lnTo>
                  <a:pt x="0" y="71001"/>
                </a:lnTo>
                <a:lnTo>
                  <a:pt x="0" y="1383"/>
                </a:lnTo>
                <a:lnTo>
                  <a:pt x="19133" y="1383"/>
                </a:lnTo>
                <a:lnTo>
                  <a:pt x="19133" y="13947"/>
                </a:lnTo>
                <a:cubicBezTo>
                  <a:pt x="24781" y="4956"/>
                  <a:pt x="32964" y="0"/>
                  <a:pt x="43338" y="0"/>
                </a:cubicBezTo>
                <a:lnTo>
                  <a:pt x="43338" y="21093"/>
                </a:lnTo>
                <a:cubicBezTo>
                  <a:pt x="30890" y="18442"/>
                  <a:pt x="19133" y="25818"/>
                  <a:pt x="19133" y="40572"/>
                </a:cubicBezTo>
                <a:lnTo>
                  <a:pt x="19133" y="71001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59" name="Freeform: Shape 1158">
            <a:extLst>
              <a:ext uri="{FF2B5EF4-FFF2-40B4-BE49-F238E27FC236}">
                <a16:creationId xmlns:a16="http://schemas.microsoft.com/office/drawing/2014/main" id="{98725CC0-CFD6-42D1-861B-C05AF3D7858E}"/>
              </a:ext>
            </a:extLst>
          </p:cNvPr>
          <p:cNvSpPr/>
          <p:nvPr/>
        </p:nvSpPr>
        <p:spPr>
          <a:xfrm>
            <a:off x="3735131" y="7563163"/>
            <a:ext cx="69847" cy="72498"/>
          </a:xfrm>
          <a:custGeom>
            <a:avLst/>
            <a:gdLst>
              <a:gd name="connsiteX0" fmla="*/ 115 w 69847"/>
              <a:gd name="connsiteY0" fmla="*/ 36884 h 72498"/>
              <a:gd name="connsiteX1" fmla="*/ 35731 w 69847"/>
              <a:gd name="connsiteY1" fmla="*/ 0 h 72498"/>
              <a:gd name="connsiteX2" fmla="*/ 69848 w 69847"/>
              <a:gd name="connsiteY2" fmla="*/ 34463 h 72498"/>
              <a:gd name="connsiteX3" fmla="*/ 69387 w 69847"/>
              <a:gd name="connsiteY3" fmla="*/ 42531 h 72498"/>
              <a:gd name="connsiteX4" fmla="*/ 20747 w 69847"/>
              <a:gd name="connsiteY4" fmla="*/ 42531 h 72498"/>
              <a:gd name="connsiteX5" fmla="*/ 41033 w 69847"/>
              <a:gd name="connsiteY5" fmla="*/ 56363 h 72498"/>
              <a:gd name="connsiteX6" fmla="*/ 64085 w 69847"/>
              <a:gd name="connsiteY6" fmla="*/ 50023 h 72498"/>
              <a:gd name="connsiteX7" fmla="*/ 64085 w 69847"/>
              <a:gd name="connsiteY7" fmla="*/ 66044 h 72498"/>
              <a:gd name="connsiteX8" fmla="*/ 38958 w 69847"/>
              <a:gd name="connsiteY8" fmla="*/ 72499 h 72498"/>
              <a:gd name="connsiteX9" fmla="*/ 0 w 69847"/>
              <a:gd name="connsiteY9" fmla="*/ 36999 h 72498"/>
              <a:gd name="connsiteX10" fmla="*/ 50254 w 69847"/>
              <a:gd name="connsiteY10" fmla="*/ 29507 h 72498"/>
              <a:gd name="connsiteX11" fmla="*/ 35731 w 69847"/>
              <a:gd name="connsiteY11" fmla="*/ 15099 h 72498"/>
              <a:gd name="connsiteX12" fmla="*/ 20286 w 69847"/>
              <a:gd name="connsiteY12" fmla="*/ 29507 h 72498"/>
              <a:gd name="connsiteX13" fmla="*/ 50254 w 69847"/>
              <a:gd name="connsiteY13" fmla="*/ 29507 h 7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847" h="72498">
                <a:moveTo>
                  <a:pt x="115" y="36884"/>
                </a:moveTo>
                <a:cubicBezTo>
                  <a:pt x="115" y="15561"/>
                  <a:pt x="14408" y="0"/>
                  <a:pt x="35731" y="0"/>
                </a:cubicBezTo>
                <a:cubicBezTo>
                  <a:pt x="55901" y="0"/>
                  <a:pt x="69848" y="14408"/>
                  <a:pt x="69848" y="34463"/>
                </a:cubicBezTo>
                <a:cubicBezTo>
                  <a:pt x="69848" y="37229"/>
                  <a:pt x="69732" y="39880"/>
                  <a:pt x="69387" y="42531"/>
                </a:cubicBezTo>
                <a:lnTo>
                  <a:pt x="20747" y="42531"/>
                </a:lnTo>
                <a:cubicBezTo>
                  <a:pt x="23282" y="51060"/>
                  <a:pt x="30890" y="56363"/>
                  <a:pt x="41033" y="56363"/>
                </a:cubicBezTo>
                <a:cubicBezTo>
                  <a:pt x="49101" y="56363"/>
                  <a:pt x="56823" y="54288"/>
                  <a:pt x="64085" y="50023"/>
                </a:cubicBezTo>
                <a:lnTo>
                  <a:pt x="64085" y="66044"/>
                </a:lnTo>
                <a:cubicBezTo>
                  <a:pt x="56363" y="70424"/>
                  <a:pt x="47718" y="72499"/>
                  <a:pt x="38958" y="72499"/>
                </a:cubicBezTo>
                <a:cubicBezTo>
                  <a:pt x="16943" y="72499"/>
                  <a:pt x="0" y="58898"/>
                  <a:pt x="0" y="36999"/>
                </a:cubicBezTo>
                <a:close/>
                <a:moveTo>
                  <a:pt x="50254" y="29507"/>
                </a:moveTo>
                <a:cubicBezTo>
                  <a:pt x="49331" y="21324"/>
                  <a:pt x="44260" y="15099"/>
                  <a:pt x="35731" y="15099"/>
                </a:cubicBezTo>
                <a:cubicBezTo>
                  <a:pt x="27202" y="15099"/>
                  <a:pt x="21899" y="21208"/>
                  <a:pt x="20286" y="29507"/>
                </a:cubicBezTo>
                <a:lnTo>
                  <a:pt x="50254" y="2950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60" name="Freeform: Shape 1159">
            <a:extLst>
              <a:ext uri="{FF2B5EF4-FFF2-40B4-BE49-F238E27FC236}">
                <a16:creationId xmlns:a16="http://schemas.microsoft.com/office/drawing/2014/main" id="{3D84A93B-C34B-44C2-BAF8-8DB70CEC4AD8}"/>
              </a:ext>
            </a:extLst>
          </p:cNvPr>
          <p:cNvSpPr/>
          <p:nvPr/>
        </p:nvSpPr>
        <p:spPr>
          <a:xfrm>
            <a:off x="3806708" y="7562126"/>
            <a:ext cx="111918" cy="74688"/>
          </a:xfrm>
          <a:custGeom>
            <a:avLst/>
            <a:gdLst>
              <a:gd name="connsiteX0" fmla="*/ 78954 w 111918"/>
              <a:gd name="connsiteY0" fmla="*/ 74689 h 74688"/>
              <a:gd name="connsiteX1" fmla="*/ 57054 w 111918"/>
              <a:gd name="connsiteY1" fmla="*/ 34232 h 74688"/>
              <a:gd name="connsiteX2" fmla="*/ 34463 w 111918"/>
              <a:gd name="connsiteY2" fmla="*/ 74689 h 74688"/>
              <a:gd name="connsiteX3" fmla="*/ 0 w 111918"/>
              <a:gd name="connsiteY3" fmla="*/ 2420 h 74688"/>
              <a:gd name="connsiteX4" fmla="*/ 22130 w 111918"/>
              <a:gd name="connsiteY4" fmla="*/ 2420 h 74688"/>
              <a:gd name="connsiteX5" fmla="*/ 37229 w 111918"/>
              <a:gd name="connsiteY5" fmla="*/ 36191 h 74688"/>
              <a:gd name="connsiteX6" fmla="*/ 56939 w 111918"/>
              <a:gd name="connsiteY6" fmla="*/ 0 h 74688"/>
              <a:gd name="connsiteX7" fmla="*/ 76533 w 111918"/>
              <a:gd name="connsiteY7" fmla="*/ 36076 h 74688"/>
              <a:gd name="connsiteX8" fmla="*/ 91286 w 111918"/>
              <a:gd name="connsiteY8" fmla="*/ 2420 h 74688"/>
              <a:gd name="connsiteX9" fmla="*/ 111918 w 111918"/>
              <a:gd name="connsiteY9" fmla="*/ 2420 h 74688"/>
              <a:gd name="connsiteX10" fmla="*/ 78723 w 111918"/>
              <a:gd name="connsiteY10" fmla="*/ 74689 h 7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918" h="74688">
                <a:moveTo>
                  <a:pt x="78954" y="74689"/>
                </a:moveTo>
                <a:lnTo>
                  <a:pt x="57054" y="34232"/>
                </a:lnTo>
                <a:lnTo>
                  <a:pt x="34463" y="74689"/>
                </a:lnTo>
                <a:lnTo>
                  <a:pt x="0" y="2420"/>
                </a:lnTo>
                <a:lnTo>
                  <a:pt x="22130" y="2420"/>
                </a:lnTo>
                <a:lnTo>
                  <a:pt x="37229" y="36191"/>
                </a:lnTo>
                <a:lnTo>
                  <a:pt x="56939" y="0"/>
                </a:lnTo>
                <a:lnTo>
                  <a:pt x="76533" y="36076"/>
                </a:lnTo>
                <a:lnTo>
                  <a:pt x="91286" y="2420"/>
                </a:lnTo>
                <a:lnTo>
                  <a:pt x="111918" y="2420"/>
                </a:lnTo>
                <a:lnTo>
                  <a:pt x="78723" y="74689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61" name="Freeform: Shape 1160">
            <a:extLst>
              <a:ext uri="{FF2B5EF4-FFF2-40B4-BE49-F238E27FC236}">
                <a16:creationId xmlns:a16="http://schemas.microsoft.com/office/drawing/2014/main" id="{A5045E7C-9800-44C2-B25C-1C402B70F899}"/>
              </a:ext>
            </a:extLst>
          </p:cNvPr>
          <p:cNvSpPr/>
          <p:nvPr/>
        </p:nvSpPr>
        <p:spPr>
          <a:xfrm>
            <a:off x="3920240" y="7563047"/>
            <a:ext cx="74688" cy="72499"/>
          </a:xfrm>
          <a:custGeom>
            <a:avLst/>
            <a:gdLst>
              <a:gd name="connsiteX0" fmla="*/ 55325 w 74688"/>
              <a:gd name="connsiteY0" fmla="*/ 63278 h 72499"/>
              <a:gd name="connsiteX1" fmla="*/ 34694 w 74688"/>
              <a:gd name="connsiteY1" fmla="*/ 72499 h 72499"/>
              <a:gd name="connsiteX2" fmla="*/ 0 w 74688"/>
              <a:gd name="connsiteY2" fmla="*/ 36538 h 72499"/>
              <a:gd name="connsiteX3" fmla="*/ 34694 w 74688"/>
              <a:gd name="connsiteY3" fmla="*/ 0 h 72499"/>
              <a:gd name="connsiteX4" fmla="*/ 55325 w 74688"/>
              <a:gd name="connsiteY4" fmla="*/ 9451 h 72499"/>
              <a:gd name="connsiteX5" fmla="*/ 55325 w 74688"/>
              <a:gd name="connsiteY5" fmla="*/ 1383 h 72499"/>
              <a:gd name="connsiteX6" fmla="*/ 74689 w 74688"/>
              <a:gd name="connsiteY6" fmla="*/ 1383 h 72499"/>
              <a:gd name="connsiteX7" fmla="*/ 74689 w 74688"/>
              <a:gd name="connsiteY7" fmla="*/ 71001 h 72499"/>
              <a:gd name="connsiteX8" fmla="*/ 55325 w 74688"/>
              <a:gd name="connsiteY8" fmla="*/ 71001 h 72499"/>
              <a:gd name="connsiteX9" fmla="*/ 55325 w 74688"/>
              <a:gd name="connsiteY9" fmla="*/ 63163 h 72499"/>
              <a:gd name="connsiteX10" fmla="*/ 19825 w 74688"/>
              <a:gd name="connsiteY10" fmla="*/ 36653 h 72499"/>
              <a:gd name="connsiteX11" fmla="*/ 37344 w 74688"/>
              <a:gd name="connsiteY11" fmla="*/ 54749 h 72499"/>
              <a:gd name="connsiteX12" fmla="*/ 55325 w 74688"/>
              <a:gd name="connsiteY12" fmla="*/ 36653 h 72499"/>
              <a:gd name="connsiteX13" fmla="*/ 37344 w 74688"/>
              <a:gd name="connsiteY13" fmla="*/ 17981 h 72499"/>
              <a:gd name="connsiteX14" fmla="*/ 19825 w 74688"/>
              <a:gd name="connsiteY14" fmla="*/ 36653 h 7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688" h="72499">
                <a:moveTo>
                  <a:pt x="55325" y="63278"/>
                </a:moveTo>
                <a:cubicBezTo>
                  <a:pt x="50369" y="69041"/>
                  <a:pt x="43107" y="72499"/>
                  <a:pt x="34694" y="72499"/>
                </a:cubicBezTo>
                <a:cubicBezTo>
                  <a:pt x="14408" y="72499"/>
                  <a:pt x="0" y="57285"/>
                  <a:pt x="0" y="36538"/>
                </a:cubicBezTo>
                <a:cubicBezTo>
                  <a:pt x="0" y="15791"/>
                  <a:pt x="14292" y="0"/>
                  <a:pt x="34694" y="0"/>
                </a:cubicBezTo>
                <a:cubicBezTo>
                  <a:pt x="43107" y="0"/>
                  <a:pt x="50254" y="3458"/>
                  <a:pt x="55325" y="9451"/>
                </a:cubicBezTo>
                <a:lnTo>
                  <a:pt x="55325" y="1383"/>
                </a:lnTo>
                <a:lnTo>
                  <a:pt x="74689" y="1383"/>
                </a:lnTo>
                <a:lnTo>
                  <a:pt x="74689" y="71001"/>
                </a:lnTo>
                <a:lnTo>
                  <a:pt x="55325" y="71001"/>
                </a:lnTo>
                <a:lnTo>
                  <a:pt x="55325" y="63163"/>
                </a:lnTo>
                <a:close/>
                <a:moveTo>
                  <a:pt x="19825" y="36653"/>
                </a:moveTo>
                <a:cubicBezTo>
                  <a:pt x="19825" y="47142"/>
                  <a:pt x="27317" y="54749"/>
                  <a:pt x="37344" y="54749"/>
                </a:cubicBezTo>
                <a:cubicBezTo>
                  <a:pt x="47372" y="54749"/>
                  <a:pt x="55325" y="47257"/>
                  <a:pt x="55325" y="36653"/>
                </a:cubicBezTo>
                <a:cubicBezTo>
                  <a:pt x="55325" y="26049"/>
                  <a:pt x="47718" y="17981"/>
                  <a:pt x="37344" y="17981"/>
                </a:cubicBezTo>
                <a:cubicBezTo>
                  <a:pt x="26971" y="17981"/>
                  <a:pt x="19825" y="25818"/>
                  <a:pt x="19825" y="36653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62" name="Freeform: Shape 1161">
            <a:extLst>
              <a:ext uri="{FF2B5EF4-FFF2-40B4-BE49-F238E27FC236}">
                <a16:creationId xmlns:a16="http://schemas.microsoft.com/office/drawing/2014/main" id="{8350AE10-EAC0-40CB-B9E4-EDD200E25CF2}"/>
              </a:ext>
            </a:extLst>
          </p:cNvPr>
          <p:cNvSpPr/>
          <p:nvPr/>
        </p:nvSpPr>
        <p:spPr>
          <a:xfrm>
            <a:off x="4013716" y="7530544"/>
            <a:ext cx="19133" cy="103734"/>
          </a:xfrm>
          <a:custGeom>
            <a:avLst/>
            <a:gdLst>
              <a:gd name="connsiteX0" fmla="*/ 0 w 19133"/>
              <a:gd name="connsiteY0" fmla="*/ 0 h 103734"/>
              <a:gd name="connsiteX1" fmla="*/ 19133 w 19133"/>
              <a:gd name="connsiteY1" fmla="*/ 0 h 103734"/>
              <a:gd name="connsiteX2" fmla="*/ 19133 w 19133"/>
              <a:gd name="connsiteY2" fmla="*/ 103734 h 103734"/>
              <a:gd name="connsiteX3" fmla="*/ 0 w 19133"/>
              <a:gd name="connsiteY3" fmla="*/ 103734 h 103734"/>
              <a:gd name="connsiteX4" fmla="*/ 0 w 19133"/>
              <a:gd name="connsiteY4" fmla="*/ 0 h 10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3" h="103734">
                <a:moveTo>
                  <a:pt x="0" y="0"/>
                </a:moveTo>
                <a:lnTo>
                  <a:pt x="19133" y="0"/>
                </a:lnTo>
                <a:lnTo>
                  <a:pt x="19133" y="103734"/>
                </a:lnTo>
                <a:lnTo>
                  <a:pt x="0" y="103734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63" name="Freeform: Shape 1162">
            <a:extLst>
              <a:ext uri="{FF2B5EF4-FFF2-40B4-BE49-F238E27FC236}">
                <a16:creationId xmlns:a16="http://schemas.microsoft.com/office/drawing/2014/main" id="{FE3A76D2-2F7F-4A83-86F7-A09226559B2B}"/>
              </a:ext>
            </a:extLst>
          </p:cNvPr>
          <p:cNvSpPr/>
          <p:nvPr/>
        </p:nvSpPr>
        <p:spPr>
          <a:xfrm>
            <a:off x="4051637" y="7530544"/>
            <a:ext cx="19133" cy="103734"/>
          </a:xfrm>
          <a:custGeom>
            <a:avLst/>
            <a:gdLst>
              <a:gd name="connsiteX0" fmla="*/ 0 w 19133"/>
              <a:gd name="connsiteY0" fmla="*/ 0 h 103734"/>
              <a:gd name="connsiteX1" fmla="*/ 19133 w 19133"/>
              <a:gd name="connsiteY1" fmla="*/ 0 h 103734"/>
              <a:gd name="connsiteX2" fmla="*/ 19133 w 19133"/>
              <a:gd name="connsiteY2" fmla="*/ 103734 h 103734"/>
              <a:gd name="connsiteX3" fmla="*/ 0 w 19133"/>
              <a:gd name="connsiteY3" fmla="*/ 103734 h 103734"/>
              <a:gd name="connsiteX4" fmla="*/ 0 w 19133"/>
              <a:gd name="connsiteY4" fmla="*/ 0 h 10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3" h="103734">
                <a:moveTo>
                  <a:pt x="0" y="0"/>
                </a:moveTo>
                <a:lnTo>
                  <a:pt x="19133" y="0"/>
                </a:lnTo>
                <a:lnTo>
                  <a:pt x="19133" y="103734"/>
                </a:lnTo>
                <a:lnTo>
                  <a:pt x="0" y="103734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64" name="Freeform: Shape 1163">
            <a:extLst>
              <a:ext uri="{FF2B5EF4-FFF2-40B4-BE49-F238E27FC236}">
                <a16:creationId xmlns:a16="http://schemas.microsoft.com/office/drawing/2014/main" id="{AD656800-4336-4783-9669-6C61B880A356}"/>
              </a:ext>
            </a:extLst>
          </p:cNvPr>
          <p:cNvSpPr/>
          <p:nvPr/>
        </p:nvSpPr>
        <p:spPr>
          <a:xfrm>
            <a:off x="4116644" y="7528700"/>
            <a:ext cx="99815" cy="106846"/>
          </a:xfrm>
          <a:custGeom>
            <a:avLst/>
            <a:gdLst>
              <a:gd name="connsiteX0" fmla="*/ 65583 w 99815"/>
              <a:gd name="connsiteY0" fmla="*/ 95090 h 106846"/>
              <a:gd name="connsiteX1" fmla="*/ 35154 w 99815"/>
              <a:gd name="connsiteY1" fmla="*/ 106847 h 106846"/>
              <a:gd name="connsiteX2" fmla="*/ 0 w 99815"/>
              <a:gd name="connsiteY2" fmla="*/ 76302 h 106846"/>
              <a:gd name="connsiteX3" fmla="*/ 16713 w 99815"/>
              <a:gd name="connsiteY3" fmla="*/ 49101 h 106846"/>
              <a:gd name="connsiteX4" fmla="*/ 18096 w 99815"/>
              <a:gd name="connsiteY4" fmla="*/ 48294 h 106846"/>
              <a:gd name="connsiteX5" fmla="*/ 10719 w 99815"/>
              <a:gd name="connsiteY5" fmla="*/ 27547 h 106846"/>
              <a:gd name="connsiteX6" fmla="*/ 41378 w 99815"/>
              <a:gd name="connsiteY6" fmla="*/ 0 h 106846"/>
              <a:gd name="connsiteX7" fmla="*/ 71116 w 99815"/>
              <a:gd name="connsiteY7" fmla="*/ 27893 h 106846"/>
              <a:gd name="connsiteX8" fmla="*/ 52905 w 99815"/>
              <a:gd name="connsiteY8" fmla="*/ 27893 h 106846"/>
              <a:gd name="connsiteX9" fmla="*/ 41263 w 99815"/>
              <a:gd name="connsiteY9" fmla="*/ 16598 h 106846"/>
              <a:gd name="connsiteX10" fmla="*/ 30083 w 99815"/>
              <a:gd name="connsiteY10" fmla="*/ 27777 h 106846"/>
              <a:gd name="connsiteX11" fmla="*/ 42762 w 99815"/>
              <a:gd name="connsiteY11" fmla="*/ 48755 h 106846"/>
              <a:gd name="connsiteX12" fmla="*/ 63048 w 99815"/>
              <a:gd name="connsiteY12" fmla="*/ 68926 h 106846"/>
              <a:gd name="connsiteX13" fmla="*/ 68580 w 99815"/>
              <a:gd name="connsiteY13" fmla="*/ 49793 h 106846"/>
              <a:gd name="connsiteX14" fmla="*/ 87137 w 99815"/>
              <a:gd name="connsiteY14" fmla="*/ 49793 h 106846"/>
              <a:gd name="connsiteX15" fmla="*/ 76187 w 99815"/>
              <a:gd name="connsiteY15" fmla="*/ 81835 h 106846"/>
              <a:gd name="connsiteX16" fmla="*/ 99816 w 99815"/>
              <a:gd name="connsiteY16" fmla="*/ 105348 h 106846"/>
              <a:gd name="connsiteX17" fmla="*/ 76187 w 99815"/>
              <a:gd name="connsiteY17" fmla="*/ 105348 h 106846"/>
              <a:gd name="connsiteX18" fmla="*/ 65353 w 99815"/>
              <a:gd name="connsiteY18" fmla="*/ 94975 h 106846"/>
              <a:gd name="connsiteX19" fmla="*/ 36192 w 99815"/>
              <a:gd name="connsiteY19" fmla="*/ 89672 h 106846"/>
              <a:gd name="connsiteX20" fmla="*/ 53250 w 99815"/>
              <a:gd name="connsiteY20" fmla="*/ 82988 h 106846"/>
              <a:gd name="connsiteX21" fmla="*/ 31235 w 99815"/>
              <a:gd name="connsiteY21" fmla="*/ 61895 h 106846"/>
              <a:gd name="connsiteX22" fmla="*/ 29737 w 99815"/>
              <a:gd name="connsiteY22" fmla="*/ 60281 h 106846"/>
              <a:gd name="connsiteX23" fmla="*/ 28469 w 99815"/>
              <a:gd name="connsiteY23" fmla="*/ 60973 h 106846"/>
              <a:gd name="connsiteX24" fmla="*/ 20286 w 99815"/>
              <a:gd name="connsiteY24" fmla="*/ 74919 h 106846"/>
              <a:gd name="connsiteX25" fmla="*/ 36192 w 99815"/>
              <a:gd name="connsiteY25" fmla="*/ 89672 h 10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9815" h="106846">
                <a:moveTo>
                  <a:pt x="65583" y="95090"/>
                </a:moveTo>
                <a:cubicBezTo>
                  <a:pt x="57515" y="102467"/>
                  <a:pt x="47487" y="106847"/>
                  <a:pt x="35154" y="106847"/>
                </a:cubicBezTo>
                <a:cubicBezTo>
                  <a:pt x="15675" y="106847"/>
                  <a:pt x="0" y="95551"/>
                  <a:pt x="0" y="76302"/>
                </a:cubicBezTo>
                <a:cubicBezTo>
                  <a:pt x="0" y="64316"/>
                  <a:pt x="6800" y="54979"/>
                  <a:pt x="16713" y="49101"/>
                </a:cubicBezTo>
                <a:lnTo>
                  <a:pt x="18096" y="48294"/>
                </a:lnTo>
                <a:cubicBezTo>
                  <a:pt x="13716" y="42185"/>
                  <a:pt x="10719" y="35154"/>
                  <a:pt x="10719" y="27547"/>
                </a:cubicBezTo>
                <a:cubicBezTo>
                  <a:pt x="10719" y="10374"/>
                  <a:pt x="24435" y="0"/>
                  <a:pt x="41378" y="0"/>
                </a:cubicBezTo>
                <a:cubicBezTo>
                  <a:pt x="58322" y="0"/>
                  <a:pt x="71116" y="11065"/>
                  <a:pt x="71116" y="27893"/>
                </a:cubicBezTo>
                <a:lnTo>
                  <a:pt x="52905" y="27893"/>
                </a:lnTo>
                <a:cubicBezTo>
                  <a:pt x="52789" y="21438"/>
                  <a:pt x="47948" y="16598"/>
                  <a:pt x="41263" y="16598"/>
                </a:cubicBezTo>
                <a:cubicBezTo>
                  <a:pt x="35039" y="16598"/>
                  <a:pt x="30083" y="20977"/>
                  <a:pt x="30083" y="27777"/>
                </a:cubicBezTo>
                <a:cubicBezTo>
                  <a:pt x="30083" y="36537"/>
                  <a:pt x="36768" y="42647"/>
                  <a:pt x="42762" y="48755"/>
                </a:cubicBezTo>
                <a:lnTo>
                  <a:pt x="63048" y="68926"/>
                </a:lnTo>
                <a:cubicBezTo>
                  <a:pt x="65698" y="63278"/>
                  <a:pt x="67312" y="56708"/>
                  <a:pt x="68580" y="49793"/>
                </a:cubicBezTo>
                <a:lnTo>
                  <a:pt x="87137" y="49793"/>
                </a:lnTo>
                <a:cubicBezTo>
                  <a:pt x="85177" y="61664"/>
                  <a:pt x="81604" y="72845"/>
                  <a:pt x="76187" y="81835"/>
                </a:cubicBezTo>
                <a:lnTo>
                  <a:pt x="99816" y="105348"/>
                </a:lnTo>
                <a:lnTo>
                  <a:pt x="76187" y="105348"/>
                </a:lnTo>
                <a:lnTo>
                  <a:pt x="65353" y="94975"/>
                </a:lnTo>
                <a:close/>
                <a:moveTo>
                  <a:pt x="36192" y="89672"/>
                </a:moveTo>
                <a:cubicBezTo>
                  <a:pt x="43107" y="89672"/>
                  <a:pt x="48755" y="87137"/>
                  <a:pt x="53250" y="82988"/>
                </a:cubicBezTo>
                <a:lnTo>
                  <a:pt x="31235" y="61895"/>
                </a:lnTo>
                <a:cubicBezTo>
                  <a:pt x="31235" y="61895"/>
                  <a:pt x="30314" y="60743"/>
                  <a:pt x="29737" y="60281"/>
                </a:cubicBezTo>
                <a:lnTo>
                  <a:pt x="28469" y="60973"/>
                </a:lnTo>
                <a:cubicBezTo>
                  <a:pt x="23398" y="64200"/>
                  <a:pt x="20286" y="68810"/>
                  <a:pt x="20286" y="74919"/>
                </a:cubicBezTo>
                <a:cubicBezTo>
                  <a:pt x="20286" y="84025"/>
                  <a:pt x="27201" y="89672"/>
                  <a:pt x="36192" y="89672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65" name="Freeform: Shape 1164">
            <a:extLst>
              <a:ext uri="{FF2B5EF4-FFF2-40B4-BE49-F238E27FC236}">
                <a16:creationId xmlns:a16="http://schemas.microsoft.com/office/drawing/2014/main" id="{8D27B869-7F28-4096-83F6-69BD0F161EE4}"/>
              </a:ext>
            </a:extLst>
          </p:cNvPr>
          <p:cNvSpPr/>
          <p:nvPr/>
        </p:nvSpPr>
        <p:spPr>
          <a:xfrm>
            <a:off x="4252997" y="7564546"/>
            <a:ext cx="65237" cy="71000"/>
          </a:xfrm>
          <a:custGeom>
            <a:avLst/>
            <a:gdLst>
              <a:gd name="connsiteX0" fmla="*/ 45989 w 65237"/>
              <a:gd name="connsiteY0" fmla="*/ 0 h 71000"/>
              <a:gd name="connsiteX1" fmla="*/ 65237 w 65237"/>
              <a:gd name="connsiteY1" fmla="*/ 0 h 71000"/>
              <a:gd name="connsiteX2" fmla="*/ 65237 w 65237"/>
              <a:gd name="connsiteY2" fmla="*/ 39073 h 71000"/>
              <a:gd name="connsiteX3" fmla="*/ 32619 w 65237"/>
              <a:gd name="connsiteY3" fmla="*/ 71001 h 71000"/>
              <a:gd name="connsiteX4" fmla="*/ 0 w 65237"/>
              <a:gd name="connsiteY4" fmla="*/ 39073 h 71000"/>
              <a:gd name="connsiteX5" fmla="*/ 0 w 65237"/>
              <a:gd name="connsiteY5" fmla="*/ 0 h 71000"/>
              <a:gd name="connsiteX6" fmla="*/ 19249 w 65237"/>
              <a:gd name="connsiteY6" fmla="*/ 0 h 71000"/>
              <a:gd name="connsiteX7" fmla="*/ 19249 w 65237"/>
              <a:gd name="connsiteY7" fmla="*/ 39304 h 71000"/>
              <a:gd name="connsiteX8" fmla="*/ 32619 w 65237"/>
              <a:gd name="connsiteY8" fmla="*/ 53250 h 71000"/>
              <a:gd name="connsiteX9" fmla="*/ 45989 w 65237"/>
              <a:gd name="connsiteY9" fmla="*/ 39304 h 71000"/>
              <a:gd name="connsiteX10" fmla="*/ 45989 w 65237"/>
              <a:gd name="connsiteY10" fmla="*/ 0 h 7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237" h="71000">
                <a:moveTo>
                  <a:pt x="45989" y="0"/>
                </a:moveTo>
                <a:lnTo>
                  <a:pt x="65237" y="0"/>
                </a:lnTo>
                <a:lnTo>
                  <a:pt x="65237" y="39073"/>
                </a:lnTo>
                <a:cubicBezTo>
                  <a:pt x="65237" y="58668"/>
                  <a:pt x="51983" y="71001"/>
                  <a:pt x="32619" y="71001"/>
                </a:cubicBezTo>
                <a:cubicBezTo>
                  <a:pt x="13255" y="71001"/>
                  <a:pt x="0" y="58668"/>
                  <a:pt x="0" y="39073"/>
                </a:cubicBezTo>
                <a:lnTo>
                  <a:pt x="0" y="0"/>
                </a:lnTo>
                <a:lnTo>
                  <a:pt x="19249" y="0"/>
                </a:lnTo>
                <a:lnTo>
                  <a:pt x="19249" y="39304"/>
                </a:lnTo>
                <a:cubicBezTo>
                  <a:pt x="19249" y="48410"/>
                  <a:pt x="24781" y="53250"/>
                  <a:pt x="32619" y="53250"/>
                </a:cubicBezTo>
                <a:cubicBezTo>
                  <a:pt x="40457" y="53250"/>
                  <a:pt x="45989" y="48410"/>
                  <a:pt x="45989" y="39304"/>
                </a:cubicBezTo>
                <a:lnTo>
                  <a:pt x="45989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66" name="Freeform: Shape 1165">
            <a:extLst>
              <a:ext uri="{FF2B5EF4-FFF2-40B4-BE49-F238E27FC236}">
                <a16:creationId xmlns:a16="http://schemas.microsoft.com/office/drawing/2014/main" id="{7F037C9F-BFB7-4DFF-B94B-69617CC6B73D}"/>
              </a:ext>
            </a:extLst>
          </p:cNvPr>
          <p:cNvSpPr/>
          <p:nvPr/>
        </p:nvSpPr>
        <p:spPr>
          <a:xfrm>
            <a:off x="4335178" y="7563163"/>
            <a:ext cx="74573" cy="105579"/>
          </a:xfrm>
          <a:custGeom>
            <a:avLst/>
            <a:gdLst>
              <a:gd name="connsiteX0" fmla="*/ 19133 w 74573"/>
              <a:gd name="connsiteY0" fmla="*/ 63163 h 105579"/>
              <a:gd name="connsiteX1" fmla="*/ 19133 w 74573"/>
              <a:gd name="connsiteY1" fmla="*/ 105579 h 105579"/>
              <a:gd name="connsiteX2" fmla="*/ 0 w 74573"/>
              <a:gd name="connsiteY2" fmla="*/ 105579 h 105579"/>
              <a:gd name="connsiteX3" fmla="*/ 0 w 74573"/>
              <a:gd name="connsiteY3" fmla="*/ 1383 h 105579"/>
              <a:gd name="connsiteX4" fmla="*/ 19133 w 74573"/>
              <a:gd name="connsiteY4" fmla="*/ 1383 h 105579"/>
              <a:gd name="connsiteX5" fmla="*/ 19133 w 74573"/>
              <a:gd name="connsiteY5" fmla="*/ 9221 h 105579"/>
              <a:gd name="connsiteX6" fmla="*/ 39880 w 74573"/>
              <a:gd name="connsiteY6" fmla="*/ 0 h 105579"/>
              <a:gd name="connsiteX7" fmla="*/ 74574 w 74573"/>
              <a:gd name="connsiteY7" fmla="*/ 35961 h 105579"/>
              <a:gd name="connsiteX8" fmla="*/ 39880 w 74573"/>
              <a:gd name="connsiteY8" fmla="*/ 72499 h 105579"/>
              <a:gd name="connsiteX9" fmla="*/ 19133 w 74573"/>
              <a:gd name="connsiteY9" fmla="*/ 63278 h 105579"/>
              <a:gd name="connsiteX10" fmla="*/ 37229 w 74573"/>
              <a:gd name="connsiteY10" fmla="*/ 17865 h 105579"/>
              <a:gd name="connsiteX11" fmla="*/ 19133 w 74573"/>
              <a:gd name="connsiteY11" fmla="*/ 35961 h 105579"/>
              <a:gd name="connsiteX12" fmla="*/ 37229 w 74573"/>
              <a:gd name="connsiteY12" fmla="*/ 54633 h 105579"/>
              <a:gd name="connsiteX13" fmla="*/ 54979 w 74573"/>
              <a:gd name="connsiteY13" fmla="*/ 35961 h 105579"/>
              <a:gd name="connsiteX14" fmla="*/ 37229 w 74573"/>
              <a:gd name="connsiteY14" fmla="*/ 17865 h 10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573" h="105579">
                <a:moveTo>
                  <a:pt x="19133" y="63163"/>
                </a:moveTo>
                <a:lnTo>
                  <a:pt x="19133" y="105579"/>
                </a:lnTo>
                <a:lnTo>
                  <a:pt x="0" y="105579"/>
                </a:lnTo>
                <a:lnTo>
                  <a:pt x="0" y="1383"/>
                </a:lnTo>
                <a:lnTo>
                  <a:pt x="19133" y="1383"/>
                </a:lnTo>
                <a:lnTo>
                  <a:pt x="19133" y="9221"/>
                </a:lnTo>
                <a:cubicBezTo>
                  <a:pt x="24435" y="3458"/>
                  <a:pt x="31466" y="0"/>
                  <a:pt x="39880" y="0"/>
                </a:cubicBezTo>
                <a:cubicBezTo>
                  <a:pt x="60051" y="0"/>
                  <a:pt x="74574" y="15214"/>
                  <a:pt x="74574" y="35961"/>
                </a:cubicBezTo>
                <a:cubicBezTo>
                  <a:pt x="74574" y="56708"/>
                  <a:pt x="60166" y="72499"/>
                  <a:pt x="39880" y="72499"/>
                </a:cubicBezTo>
                <a:cubicBezTo>
                  <a:pt x="31466" y="72499"/>
                  <a:pt x="24435" y="69041"/>
                  <a:pt x="19133" y="63278"/>
                </a:cubicBezTo>
                <a:close/>
                <a:moveTo>
                  <a:pt x="37229" y="17865"/>
                </a:moveTo>
                <a:cubicBezTo>
                  <a:pt x="26856" y="17865"/>
                  <a:pt x="19133" y="25473"/>
                  <a:pt x="19133" y="35961"/>
                </a:cubicBezTo>
                <a:cubicBezTo>
                  <a:pt x="19133" y="46450"/>
                  <a:pt x="26856" y="54633"/>
                  <a:pt x="37229" y="54633"/>
                </a:cubicBezTo>
                <a:cubicBezTo>
                  <a:pt x="47603" y="54633"/>
                  <a:pt x="54979" y="46911"/>
                  <a:pt x="54979" y="35961"/>
                </a:cubicBezTo>
                <a:cubicBezTo>
                  <a:pt x="54979" y="25011"/>
                  <a:pt x="47372" y="17865"/>
                  <a:pt x="37229" y="1786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67" name="Freeform: Shape 1166">
            <a:extLst>
              <a:ext uri="{FF2B5EF4-FFF2-40B4-BE49-F238E27FC236}">
                <a16:creationId xmlns:a16="http://schemas.microsoft.com/office/drawing/2014/main" id="{E1B7040E-FA11-4483-A18B-FD6C296B59B7}"/>
              </a:ext>
            </a:extLst>
          </p:cNvPr>
          <p:cNvSpPr/>
          <p:nvPr/>
        </p:nvSpPr>
        <p:spPr>
          <a:xfrm>
            <a:off x="4418626" y="7530429"/>
            <a:ext cx="74688" cy="105117"/>
          </a:xfrm>
          <a:custGeom>
            <a:avLst/>
            <a:gdLst>
              <a:gd name="connsiteX0" fmla="*/ 55325 w 74688"/>
              <a:gd name="connsiteY0" fmla="*/ 95896 h 105117"/>
              <a:gd name="connsiteX1" fmla="*/ 34694 w 74688"/>
              <a:gd name="connsiteY1" fmla="*/ 105118 h 105117"/>
              <a:gd name="connsiteX2" fmla="*/ 0 w 74688"/>
              <a:gd name="connsiteY2" fmla="*/ 69156 h 105117"/>
              <a:gd name="connsiteX3" fmla="*/ 34694 w 74688"/>
              <a:gd name="connsiteY3" fmla="*/ 32618 h 105117"/>
              <a:gd name="connsiteX4" fmla="*/ 55325 w 74688"/>
              <a:gd name="connsiteY4" fmla="*/ 42070 h 105117"/>
              <a:gd name="connsiteX5" fmla="*/ 55325 w 74688"/>
              <a:gd name="connsiteY5" fmla="*/ 0 h 105117"/>
              <a:gd name="connsiteX6" fmla="*/ 74689 w 74688"/>
              <a:gd name="connsiteY6" fmla="*/ 0 h 105117"/>
              <a:gd name="connsiteX7" fmla="*/ 74689 w 74688"/>
              <a:gd name="connsiteY7" fmla="*/ 103734 h 105117"/>
              <a:gd name="connsiteX8" fmla="*/ 55325 w 74688"/>
              <a:gd name="connsiteY8" fmla="*/ 103734 h 105117"/>
              <a:gd name="connsiteX9" fmla="*/ 55325 w 74688"/>
              <a:gd name="connsiteY9" fmla="*/ 95896 h 105117"/>
              <a:gd name="connsiteX10" fmla="*/ 19825 w 74688"/>
              <a:gd name="connsiteY10" fmla="*/ 69271 h 105117"/>
              <a:gd name="connsiteX11" fmla="*/ 37345 w 74688"/>
              <a:gd name="connsiteY11" fmla="*/ 87367 h 105117"/>
              <a:gd name="connsiteX12" fmla="*/ 55325 w 74688"/>
              <a:gd name="connsiteY12" fmla="*/ 69271 h 105117"/>
              <a:gd name="connsiteX13" fmla="*/ 37345 w 74688"/>
              <a:gd name="connsiteY13" fmla="*/ 50599 h 105117"/>
              <a:gd name="connsiteX14" fmla="*/ 19825 w 74688"/>
              <a:gd name="connsiteY14" fmla="*/ 69271 h 10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688" h="105117">
                <a:moveTo>
                  <a:pt x="55325" y="95896"/>
                </a:moveTo>
                <a:cubicBezTo>
                  <a:pt x="50254" y="101659"/>
                  <a:pt x="43223" y="105118"/>
                  <a:pt x="34694" y="105118"/>
                </a:cubicBezTo>
                <a:cubicBezTo>
                  <a:pt x="14408" y="105118"/>
                  <a:pt x="0" y="89903"/>
                  <a:pt x="0" y="69156"/>
                </a:cubicBezTo>
                <a:cubicBezTo>
                  <a:pt x="0" y="48409"/>
                  <a:pt x="14408" y="32618"/>
                  <a:pt x="34694" y="32618"/>
                </a:cubicBezTo>
                <a:cubicBezTo>
                  <a:pt x="43108" y="32618"/>
                  <a:pt x="50138" y="36076"/>
                  <a:pt x="55325" y="42070"/>
                </a:cubicBezTo>
                <a:lnTo>
                  <a:pt x="55325" y="0"/>
                </a:lnTo>
                <a:lnTo>
                  <a:pt x="74689" y="0"/>
                </a:lnTo>
                <a:lnTo>
                  <a:pt x="74689" y="103734"/>
                </a:lnTo>
                <a:lnTo>
                  <a:pt x="55325" y="103734"/>
                </a:lnTo>
                <a:lnTo>
                  <a:pt x="55325" y="95896"/>
                </a:lnTo>
                <a:close/>
                <a:moveTo>
                  <a:pt x="19825" y="69271"/>
                </a:moveTo>
                <a:cubicBezTo>
                  <a:pt x="19825" y="79760"/>
                  <a:pt x="27317" y="87367"/>
                  <a:pt x="37345" y="87367"/>
                </a:cubicBezTo>
                <a:cubicBezTo>
                  <a:pt x="47372" y="87367"/>
                  <a:pt x="55325" y="79875"/>
                  <a:pt x="55325" y="69271"/>
                </a:cubicBezTo>
                <a:cubicBezTo>
                  <a:pt x="55325" y="58667"/>
                  <a:pt x="47718" y="50599"/>
                  <a:pt x="37345" y="50599"/>
                </a:cubicBezTo>
                <a:cubicBezTo>
                  <a:pt x="26971" y="50599"/>
                  <a:pt x="19825" y="58436"/>
                  <a:pt x="19825" y="69271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68" name="Freeform: Shape 1167">
            <a:extLst>
              <a:ext uri="{FF2B5EF4-FFF2-40B4-BE49-F238E27FC236}">
                <a16:creationId xmlns:a16="http://schemas.microsoft.com/office/drawing/2014/main" id="{3C14938F-502E-4F90-B6AD-1943C7F87563}"/>
              </a:ext>
            </a:extLst>
          </p:cNvPr>
          <p:cNvSpPr/>
          <p:nvPr/>
        </p:nvSpPr>
        <p:spPr>
          <a:xfrm>
            <a:off x="4507031" y="7563047"/>
            <a:ext cx="74688" cy="72499"/>
          </a:xfrm>
          <a:custGeom>
            <a:avLst/>
            <a:gdLst>
              <a:gd name="connsiteX0" fmla="*/ 55325 w 74688"/>
              <a:gd name="connsiteY0" fmla="*/ 63278 h 72499"/>
              <a:gd name="connsiteX1" fmla="*/ 34694 w 74688"/>
              <a:gd name="connsiteY1" fmla="*/ 72499 h 72499"/>
              <a:gd name="connsiteX2" fmla="*/ 0 w 74688"/>
              <a:gd name="connsiteY2" fmla="*/ 36538 h 72499"/>
              <a:gd name="connsiteX3" fmla="*/ 34694 w 74688"/>
              <a:gd name="connsiteY3" fmla="*/ 0 h 72499"/>
              <a:gd name="connsiteX4" fmla="*/ 55325 w 74688"/>
              <a:gd name="connsiteY4" fmla="*/ 9451 h 72499"/>
              <a:gd name="connsiteX5" fmla="*/ 55325 w 74688"/>
              <a:gd name="connsiteY5" fmla="*/ 1383 h 72499"/>
              <a:gd name="connsiteX6" fmla="*/ 74689 w 74688"/>
              <a:gd name="connsiteY6" fmla="*/ 1383 h 72499"/>
              <a:gd name="connsiteX7" fmla="*/ 74689 w 74688"/>
              <a:gd name="connsiteY7" fmla="*/ 71001 h 72499"/>
              <a:gd name="connsiteX8" fmla="*/ 55325 w 74688"/>
              <a:gd name="connsiteY8" fmla="*/ 71001 h 72499"/>
              <a:gd name="connsiteX9" fmla="*/ 55325 w 74688"/>
              <a:gd name="connsiteY9" fmla="*/ 63163 h 72499"/>
              <a:gd name="connsiteX10" fmla="*/ 19825 w 74688"/>
              <a:gd name="connsiteY10" fmla="*/ 36653 h 72499"/>
              <a:gd name="connsiteX11" fmla="*/ 37344 w 74688"/>
              <a:gd name="connsiteY11" fmla="*/ 54749 h 72499"/>
              <a:gd name="connsiteX12" fmla="*/ 55325 w 74688"/>
              <a:gd name="connsiteY12" fmla="*/ 36653 h 72499"/>
              <a:gd name="connsiteX13" fmla="*/ 37344 w 74688"/>
              <a:gd name="connsiteY13" fmla="*/ 17981 h 72499"/>
              <a:gd name="connsiteX14" fmla="*/ 19825 w 74688"/>
              <a:gd name="connsiteY14" fmla="*/ 36653 h 7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688" h="72499">
                <a:moveTo>
                  <a:pt x="55325" y="63278"/>
                </a:moveTo>
                <a:cubicBezTo>
                  <a:pt x="50369" y="69041"/>
                  <a:pt x="43223" y="72499"/>
                  <a:pt x="34694" y="72499"/>
                </a:cubicBezTo>
                <a:cubicBezTo>
                  <a:pt x="14408" y="72499"/>
                  <a:pt x="0" y="57285"/>
                  <a:pt x="0" y="36538"/>
                </a:cubicBezTo>
                <a:cubicBezTo>
                  <a:pt x="0" y="15791"/>
                  <a:pt x="14292" y="0"/>
                  <a:pt x="34694" y="0"/>
                </a:cubicBezTo>
                <a:cubicBezTo>
                  <a:pt x="43107" y="0"/>
                  <a:pt x="50254" y="3458"/>
                  <a:pt x="55325" y="9451"/>
                </a:cubicBezTo>
                <a:lnTo>
                  <a:pt x="55325" y="1383"/>
                </a:lnTo>
                <a:lnTo>
                  <a:pt x="74689" y="1383"/>
                </a:lnTo>
                <a:lnTo>
                  <a:pt x="74689" y="71001"/>
                </a:lnTo>
                <a:lnTo>
                  <a:pt x="55325" y="71001"/>
                </a:lnTo>
                <a:lnTo>
                  <a:pt x="55325" y="63163"/>
                </a:lnTo>
                <a:close/>
                <a:moveTo>
                  <a:pt x="19825" y="36653"/>
                </a:moveTo>
                <a:cubicBezTo>
                  <a:pt x="19825" y="47142"/>
                  <a:pt x="27317" y="54749"/>
                  <a:pt x="37344" y="54749"/>
                </a:cubicBezTo>
                <a:cubicBezTo>
                  <a:pt x="47372" y="54749"/>
                  <a:pt x="55325" y="47257"/>
                  <a:pt x="55325" y="36653"/>
                </a:cubicBezTo>
                <a:cubicBezTo>
                  <a:pt x="55325" y="26049"/>
                  <a:pt x="47718" y="17981"/>
                  <a:pt x="37344" y="17981"/>
                </a:cubicBezTo>
                <a:cubicBezTo>
                  <a:pt x="26971" y="17981"/>
                  <a:pt x="19825" y="25818"/>
                  <a:pt x="19825" y="36653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69" name="Freeform: Shape 1168">
            <a:extLst>
              <a:ext uri="{FF2B5EF4-FFF2-40B4-BE49-F238E27FC236}">
                <a16:creationId xmlns:a16="http://schemas.microsoft.com/office/drawing/2014/main" id="{13F35D3B-682E-454F-8829-E3E8D825318A}"/>
              </a:ext>
            </a:extLst>
          </p:cNvPr>
          <p:cNvSpPr/>
          <p:nvPr/>
        </p:nvSpPr>
        <p:spPr>
          <a:xfrm>
            <a:off x="4598894" y="7544375"/>
            <a:ext cx="45066" cy="91171"/>
          </a:xfrm>
          <a:custGeom>
            <a:avLst/>
            <a:gdLst>
              <a:gd name="connsiteX0" fmla="*/ 26741 w 45066"/>
              <a:gd name="connsiteY0" fmla="*/ 91171 h 91171"/>
              <a:gd name="connsiteX1" fmla="*/ 0 w 45066"/>
              <a:gd name="connsiteY1" fmla="*/ 63393 h 91171"/>
              <a:gd name="connsiteX2" fmla="*/ 0 w 45066"/>
              <a:gd name="connsiteY2" fmla="*/ 0 h 91171"/>
              <a:gd name="connsiteX3" fmla="*/ 19249 w 45066"/>
              <a:gd name="connsiteY3" fmla="*/ 0 h 91171"/>
              <a:gd name="connsiteX4" fmla="*/ 19249 w 45066"/>
              <a:gd name="connsiteY4" fmla="*/ 20171 h 91171"/>
              <a:gd name="connsiteX5" fmla="*/ 44260 w 45066"/>
              <a:gd name="connsiteY5" fmla="*/ 20171 h 91171"/>
              <a:gd name="connsiteX6" fmla="*/ 44260 w 45066"/>
              <a:gd name="connsiteY6" fmla="*/ 36537 h 91171"/>
              <a:gd name="connsiteX7" fmla="*/ 19249 w 45066"/>
              <a:gd name="connsiteY7" fmla="*/ 36537 h 91171"/>
              <a:gd name="connsiteX8" fmla="*/ 19249 w 45066"/>
              <a:gd name="connsiteY8" fmla="*/ 62471 h 91171"/>
              <a:gd name="connsiteX9" fmla="*/ 30775 w 45066"/>
              <a:gd name="connsiteY9" fmla="*/ 73652 h 91171"/>
              <a:gd name="connsiteX10" fmla="*/ 45067 w 45066"/>
              <a:gd name="connsiteY10" fmla="*/ 69618 h 91171"/>
              <a:gd name="connsiteX11" fmla="*/ 45067 w 45066"/>
              <a:gd name="connsiteY11" fmla="*/ 86330 h 91171"/>
              <a:gd name="connsiteX12" fmla="*/ 26856 w 45066"/>
              <a:gd name="connsiteY12" fmla="*/ 91171 h 9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066" h="91171">
                <a:moveTo>
                  <a:pt x="26741" y="91171"/>
                </a:moveTo>
                <a:cubicBezTo>
                  <a:pt x="10143" y="91171"/>
                  <a:pt x="0" y="83103"/>
                  <a:pt x="0" y="63393"/>
                </a:cubicBezTo>
                <a:lnTo>
                  <a:pt x="0" y="0"/>
                </a:lnTo>
                <a:lnTo>
                  <a:pt x="19249" y="0"/>
                </a:lnTo>
                <a:lnTo>
                  <a:pt x="19249" y="20171"/>
                </a:lnTo>
                <a:lnTo>
                  <a:pt x="44260" y="20171"/>
                </a:lnTo>
                <a:lnTo>
                  <a:pt x="44260" y="36537"/>
                </a:lnTo>
                <a:lnTo>
                  <a:pt x="19249" y="36537"/>
                </a:lnTo>
                <a:lnTo>
                  <a:pt x="19249" y="62471"/>
                </a:lnTo>
                <a:cubicBezTo>
                  <a:pt x="19249" y="70309"/>
                  <a:pt x="24205" y="73652"/>
                  <a:pt x="30775" y="73652"/>
                </a:cubicBezTo>
                <a:cubicBezTo>
                  <a:pt x="35846" y="73652"/>
                  <a:pt x="40687" y="72384"/>
                  <a:pt x="45067" y="69618"/>
                </a:cubicBezTo>
                <a:lnTo>
                  <a:pt x="45067" y="86330"/>
                </a:lnTo>
                <a:cubicBezTo>
                  <a:pt x="40111" y="89673"/>
                  <a:pt x="33771" y="91171"/>
                  <a:pt x="26856" y="91171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70" name="Freeform: Shape 1169">
            <a:extLst>
              <a:ext uri="{FF2B5EF4-FFF2-40B4-BE49-F238E27FC236}">
                <a16:creationId xmlns:a16="http://schemas.microsoft.com/office/drawing/2014/main" id="{E03F2A81-7E46-4CF2-B48A-0D40C67A4718}"/>
              </a:ext>
            </a:extLst>
          </p:cNvPr>
          <p:cNvSpPr/>
          <p:nvPr/>
        </p:nvSpPr>
        <p:spPr>
          <a:xfrm>
            <a:off x="4651107" y="7563163"/>
            <a:ext cx="69847" cy="72498"/>
          </a:xfrm>
          <a:custGeom>
            <a:avLst/>
            <a:gdLst>
              <a:gd name="connsiteX0" fmla="*/ 115 w 69847"/>
              <a:gd name="connsiteY0" fmla="*/ 36884 h 72498"/>
              <a:gd name="connsiteX1" fmla="*/ 35731 w 69847"/>
              <a:gd name="connsiteY1" fmla="*/ 0 h 72498"/>
              <a:gd name="connsiteX2" fmla="*/ 69848 w 69847"/>
              <a:gd name="connsiteY2" fmla="*/ 34463 h 72498"/>
              <a:gd name="connsiteX3" fmla="*/ 69387 w 69847"/>
              <a:gd name="connsiteY3" fmla="*/ 42531 h 72498"/>
              <a:gd name="connsiteX4" fmla="*/ 20747 w 69847"/>
              <a:gd name="connsiteY4" fmla="*/ 42531 h 72498"/>
              <a:gd name="connsiteX5" fmla="*/ 41033 w 69847"/>
              <a:gd name="connsiteY5" fmla="*/ 56363 h 72498"/>
              <a:gd name="connsiteX6" fmla="*/ 64085 w 69847"/>
              <a:gd name="connsiteY6" fmla="*/ 50023 h 72498"/>
              <a:gd name="connsiteX7" fmla="*/ 64085 w 69847"/>
              <a:gd name="connsiteY7" fmla="*/ 66044 h 72498"/>
              <a:gd name="connsiteX8" fmla="*/ 38958 w 69847"/>
              <a:gd name="connsiteY8" fmla="*/ 72499 h 72498"/>
              <a:gd name="connsiteX9" fmla="*/ 0 w 69847"/>
              <a:gd name="connsiteY9" fmla="*/ 36999 h 72498"/>
              <a:gd name="connsiteX10" fmla="*/ 50254 w 69847"/>
              <a:gd name="connsiteY10" fmla="*/ 29507 h 72498"/>
              <a:gd name="connsiteX11" fmla="*/ 35731 w 69847"/>
              <a:gd name="connsiteY11" fmla="*/ 15099 h 72498"/>
              <a:gd name="connsiteX12" fmla="*/ 20286 w 69847"/>
              <a:gd name="connsiteY12" fmla="*/ 29507 h 72498"/>
              <a:gd name="connsiteX13" fmla="*/ 50254 w 69847"/>
              <a:gd name="connsiteY13" fmla="*/ 29507 h 7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847" h="72498">
                <a:moveTo>
                  <a:pt x="115" y="36884"/>
                </a:moveTo>
                <a:cubicBezTo>
                  <a:pt x="115" y="15561"/>
                  <a:pt x="14408" y="0"/>
                  <a:pt x="35731" y="0"/>
                </a:cubicBezTo>
                <a:cubicBezTo>
                  <a:pt x="55901" y="0"/>
                  <a:pt x="69848" y="14408"/>
                  <a:pt x="69848" y="34463"/>
                </a:cubicBezTo>
                <a:cubicBezTo>
                  <a:pt x="69848" y="37229"/>
                  <a:pt x="69732" y="39880"/>
                  <a:pt x="69387" y="42531"/>
                </a:cubicBezTo>
                <a:lnTo>
                  <a:pt x="20747" y="42531"/>
                </a:lnTo>
                <a:cubicBezTo>
                  <a:pt x="23282" y="51060"/>
                  <a:pt x="30890" y="56363"/>
                  <a:pt x="41033" y="56363"/>
                </a:cubicBezTo>
                <a:cubicBezTo>
                  <a:pt x="49101" y="56363"/>
                  <a:pt x="56823" y="54288"/>
                  <a:pt x="64085" y="50023"/>
                </a:cubicBezTo>
                <a:lnTo>
                  <a:pt x="64085" y="66044"/>
                </a:lnTo>
                <a:cubicBezTo>
                  <a:pt x="56363" y="70424"/>
                  <a:pt x="47718" y="72499"/>
                  <a:pt x="38958" y="72499"/>
                </a:cubicBezTo>
                <a:cubicBezTo>
                  <a:pt x="16943" y="72499"/>
                  <a:pt x="0" y="58898"/>
                  <a:pt x="0" y="36999"/>
                </a:cubicBezTo>
                <a:close/>
                <a:moveTo>
                  <a:pt x="50254" y="29507"/>
                </a:moveTo>
                <a:cubicBezTo>
                  <a:pt x="49331" y="21324"/>
                  <a:pt x="44260" y="15099"/>
                  <a:pt x="35731" y="15099"/>
                </a:cubicBezTo>
                <a:cubicBezTo>
                  <a:pt x="27202" y="15099"/>
                  <a:pt x="21899" y="21208"/>
                  <a:pt x="20286" y="29507"/>
                </a:cubicBezTo>
                <a:lnTo>
                  <a:pt x="50254" y="2950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71" name="Freeform: Shape 1170">
            <a:extLst>
              <a:ext uri="{FF2B5EF4-FFF2-40B4-BE49-F238E27FC236}">
                <a16:creationId xmlns:a16="http://schemas.microsoft.com/office/drawing/2014/main" id="{731D4CC0-7612-479C-B7CD-219731D94021}"/>
              </a:ext>
            </a:extLst>
          </p:cNvPr>
          <p:cNvSpPr/>
          <p:nvPr/>
        </p:nvSpPr>
        <p:spPr>
          <a:xfrm>
            <a:off x="4731097" y="7563047"/>
            <a:ext cx="52674" cy="72268"/>
          </a:xfrm>
          <a:custGeom>
            <a:avLst/>
            <a:gdLst>
              <a:gd name="connsiteX0" fmla="*/ 24320 w 52674"/>
              <a:gd name="connsiteY0" fmla="*/ 58437 h 72268"/>
              <a:gd name="connsiteX1" fmla="*/ 33425 w 52674"/>
              <a:gd name="connsiteY1" fmla="*/ 52329 h 72268"/>
              <a:gd name="connsiteX2" fmla="*/ 28585 w 52674"/>
              <a:gd name="connsiteY2" fmla="*/ 46335 h 72268"/>
              <a:gd name="connsiteX3" fmla="*/ 15560 w 52674"/>
              <a:gd name="connsiteY3" fmla="*/ 40917 h 72268"/>
              <a:gd name="connsiteX4" fmla="*/ 115 w 52674"/>
              <a:gd name="connsiteY4" fmla="*/ 21324 h 72268"/>
              <a:gd name="connsiteX5" fmla="*/ 26510 w 52674"/>
              <a:gd name="connsiteY5" fmla="*/ 0 h 72268"/>
              <a:gd name="connsiteX6" fmla="*/ 48640 w 52674"/>
              <a:gd name="connsiteY6" fmla="*/ 5648 h 72268"/>
              <a:gd name="connsiteX7" fmla="*/ 48640 w 52674"/>
              <a:gd name="connsiteY7" fmla="*/ 23167 h 72268"/>
              <a:gd name="connsiteX8" fmla="*/ 27547 w 52674"/>
              <a:gd name="connsiteY8" fmla="*/ 13601 h 72268"/>
              <a:gd name="connsiteX9" fmla="*/ 19133 w 52674"/>
              <a:gd name="connsiteY9" fmla="*/ 19364 h 72268"/>
              <a:gd name="connsiteX10" fmla="*/ 24551 w 52674"/>
              <a:gd name="connsiteY10" fmla="*/ 25357 h 72268"/>
              <a:gd name="connsiteX11" fmla="*/ 38036 w 52674"/>
              <a:gd name="connsiteY11" fmla="*/ 31120 h 72268"/>
              <a:gd name="connsiteX12" fmla="*/ 52674 w 52674"/>
              <a:gd name="connsiteY12" fmla="*/ 49216 h 72268"/>
              <a:gd name="connsiteX13" fmla="*/ 23974 w 52674"/>
              <a:gd name="connsiteY13" fmla="*/ 72269 h 72268"/>
              <a:gd name="connsiteX14" fmla="*/ 0 w 52674"/>
              <a:gd name="connsiteY14" fmla="*/ 65583 h 72268"/>
              <a:gd name="connsiteX15" fmla="*/ 0 w 52674"/>
              <a:gd name="connsiteY15" fmla="*/ 47373 h 72268"/>
              <a:gd name="connsiteX16" fmla="*/ 24320 w 52674"/>
              <a:gd name="connsiteY16" fmla="*/ 58206 h 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674" h="72268">
                <a:moveTo>
                  <a:pt x="24320" y="58437"/>
                </a:moveTo>
                <a:cubicBezTo>
                  <a:pt x="29968" y="58437"/>
                  <a:pt x="33425" y="56132"/>
                  <a:pt x="33425" y="52329"/>
                </a:cubicBezTo>
                <a:cubicBezTo>
                  <a:pt x="33425" y="49793"/>
                  <a:pt x="32273" y="48064"/>
                  <a:pt x="28585" y="46335"/>
                </a:cubicBezTo>
                <a:lnTo>
                  <a:pt x="15560" y="40917"/>
                </a:lnTo>
                <a:cubicBezTo>
                  <a:pt x="6109" y="36884"/>
                  <a:pt x="115" y="31927"/>
                  <a:pt x="115" y="21324"/>
                </a:cubicBezTo>
                <a:cubicBezTo>
                  <a:pt x="115" y="8068"/>
                  <a:pt x="10604" y="0"/>
                  <a:pt x="26510" y="0"/>
                </a:cubicBezTo>
                <a:cubicBezTo>
                  <a:pt x="34809" y="0"/>
                  <a:pt x="42531" y="1960"/>
                  <a:pt x="48640" y="5648"/>
                </a:cubicBezTo>
                <a:lnTo>
                  <a:pt x="48640" y="23167"/>
                </a:lnTo>
                <a:cubicBezTo>
                  <a:pt x="41840" y="17174"/>
                  <a:pt x="33887" y="13601"/>
                  <a:pt x="27547" y="13601"/>
                </a:cubicBezTo>
                <a:cubicBezTo>
                  <a:pt x="22245" y="13601"/>
                  <a:pt x="19133" y="15791"/>
                  <a:pt x="19133" y="19364"/>
                </a:cubicBezTo>
                <a:cubicBezTo>
                  <a:pt x="19133" y="22245"/>
                  <a:pt x="20516" y="23744"/>
                  <a:pt x="24551" y="25357"/>
                </a:cubicBezTo>
                <a:lnTo>
                  <a:pt x="38036" y="31120"/>
                </a:lnTo>
                <a:cubicBezTo>
                  <a:pt x="47948" y="35385"/>
                  <a:pt x="52674" y="40687"/>
                  <a:pt x="52674" y="49216"/>
                </a:cubicBezTo>
                <a:cubicBezTo>
                  <a:pt x="52674" y="63855"/>
                  <a:pt x="40341" y="72269"/>
                  <a:pt x="23974" y="72269"/>
                </a:cubicBezTo>
                <a:cubicBezTo>
                  <a:pt x="14869" y="72269"/>
                  <a:pt x="6224" y="69732"/>
                  <a:pt x="0" y="65583"/>
                </a:cubicBezTo>
                <a:lnTo>
                  <a:pt x="0" y="47373"/>
                </a:lnTo>
                <a:cubicBezTo>
                  <a:pt x="7607" y="54519"/>
                  <a:pt x="16367" y="58206"/>
                  <a:pt x="24320" y="58206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72" name="Freeform: Shape 1171">
            <a:extLst>
              <a:ext uri="{FF2B5EF4-FFF2-40B4-BE49-F238E27FC236}">
                <a16:creationId xmlns:a16="http://schemas.microsoft.com/office/drawing/2014/main" id="{ED3CDEDA-84FA-4A4F-99AC-D7CAEB317291}"/>
              </a:ext>
            </a:extLst>
          </p:cNvPr>
          <p:cNvSpPr/>
          <p:nvPr/>
        </p:nvSpPr>
        <p:spPr>
          <a:xfrm>
            <a:off x="3568580" y="7723491"/>
            <a:ext cx="2760028" cy="105924"/>
          </a:xfrm>
          <a:custGeom>
            <a:avLst/>
            <a:gdLst>
              <a:gd name="connsiteX0" fmla="*/ 39535 w 2760028"/>
              <a:gd name="connsiteY0" fmla="*/ 80221 h 105924"/>
              <a:gd name="connsiteX1" fmla="*/ 0 w 2760028"/>
              <a:gd name="connsiteY1" fmla="*/ 40341 h 105924"/>
              <a:gd name="connsiteX2" fmla="*/ 39535 w 2760028"/>
              <a:gd name="connsiteY2" fmla="*/ 692 h 105924"/>
              <a:gd name="connsiteX3" fmla="*/ 79069 w 2760028"/>
              <a:gd name="connsiteY3" fmla="*/ 40341 h 105924"/>
              <a:gd name="connsiteX4" fmla="*/ 39535 w 2760028"/>
              <a:gd name="connsiteY4" fmla="*/ 80221 h 105924"/>
              <a:gd name="connsiteX5" fmla="*/ 72269 w 2760028"/>
              <a:gd name="connsiteY5" fmla="*/ 40341 h 105924"/>
              <a:gd name="connsiteX6" fmla="*/ 39535 w 2760028"/>
              <a:gd name="connsiteY6" fmla="*/ 6915 h 105924"/>
              <a:gd name="connsiteX7" fmla="*/ 6801 w 2760028"/>
              <a:gd name="connsiteY7" fmla="*/ 40341 h 105924"/>
              <a:gd name="connsiteX8" fmla="*/ 39535 w 2760028"/>
              <a:gd name="connsiteY8" fmla="*/ 73997 h 105924"/>
              <a:gd name="connsiteX9" fmla="*/ 72269 w 2760028"/>
              <a:gd name="connsiteY9" fmla="*/ 40341 h 105924"/>
              <a:gd name="connsiteX10" fmla="*/ 145113 w 2760028"/>
              <a:gd name="connsiteY10" fmla="*/ 80912 h 105924"/>
              <a:gd name="connsiteX11" fmla="*/ 126441 w 2760028"/>
              <a:gd name="connsiteY11" fmla="*/ 39995 h 105924"/>
              <a:gd name="connsiteX12" fmla="*/ 107538 w 2760028"/>
              <a:gd name="connsiteY12" fmla="*/ 80912 h 105924"/>
              <a:gd name="connsiteX13" fmla="*/ 85062 w 2760028"/>
              <a:gd name="connsiteY13" fmla="*/ 28469 h 105924"/>
              <a:gd name="connsiteX14" fmla="*/ 92439 w 2760028"/>
              <a:gd name="connsiteY14" fmla="*/ 28469 h 105924"/>
              <a:gd name="connsiteX15" fmla="*/ 108345 w 2760028"/>
              <a:gd name="connsiteY15" fmla="*/ 66620 h 105924"/>
              <a:gd name="connsiteX16" fmla="*/ 126556 w 2760028"/>
              <a:gd name="connsiteY16" fmla="*/ 26855 h 105924"/>
              <a:gd name="connsiteX17" fmla="*/ 144652 w 2760028"/>
              <a:gd name="connsiteY17" fmla="*/ 66620 h 105924"/>
              <a:gd name="connsiteX18" fmla="*/ 160558 w 2760028"/>
              <a:gd name="connsiteY18" fmla="*/ 28469 h 105924"/>
              <a:gd name="connsiteX19" fmla="*/ 167358 w 2760028"/>
              <a:gd name="connsiteY19" fmla="*/ 28469 h 105924"/>
              <a:gd name="connsiteX20" fmla="*/ 145344 w 2760028"/>
              <a:gd name="connsiteY20" fmla="*/ 80912 h 105924"/>
              <a:gd name="connsiteX21" fmla="*/ 184071 w 2760028"/>
              <a:gd name="connsiteY21" fmla="*/ 79299 h 105924"/>
              <a:gd name="connsiteX22" fmla="*/ 177616 w 2760028"/>
              <a:gd name="connsiteY22" fmla="*/ 79299 h 105924"/>
              <a:gd name="connsiteX23" fmla="*/ 177616 w 2760028"/>
              <a:gd name="connsiteY23" fmla="*/ 28469 h 105924"/>
              <a:gd name="connsiteX24" fmla="*/ 184071 w 2760028"/>
              <a:gd name="connsiteY24" fmla="*/ 28469 h 105924"/>
              <a:gd name="connsiteX25" fmla="*/ 184071 w 2760028"/>
              <a:gd name="connsiteY25" fmla="*/ 40110 h 105924"/>
              <a:gd name="connsiteX26" fmla="*/ 202859 w 2760028"/>
              <a:gd name="connsiteY26" fmla="*/ 27662 h 105924"/>
              <a:gd name="connsiteX27" fmla="*/ 223029 w 2760028"/>
              <a:gd name="connsiteY27" fmla="*/ 50253 h 105924"/>
              <a:gd name="connsiteX28" fmla="*/ 223029 w 2760028"/>
              <a:gd name="connsiteY28" fmla="*/ 79299 h 105924"/>
              <a:gd name="connsiteX29" fmla="*/ 216575 w 2760028"/>
              <a:gd name="connsiteY29" fmla="*/ 79299 h 105924"/>
              <a:gd name="connsiteX30" fmla="*/ 216575 w 2760028"/>
              <a:gd name="connsiteY30" fmla="*/ 51176 h 105924"/>
              <a:gd name="connsiteX31" fmla="*/ 201360 w 2760028"/>
              <a:gd name="connsiteY31" fmla="*/ 33887 h 105924"/>
              <a:gd name="connsiteX32" fmla="*/ 184186 w 2760028"/>
              <a:gd name="connsiteY32" fmla="*/ 53942 h 105924"/>
              <a:gd name="connsiteX33" fmla="*/ 184186 w 2760028"/>
              <a:gd name="connsiteY33" fmla="*/ 79414 h 105924"/>
              <a:gd name="connsiteX34" fmla="*/ 238474 w 2760028"/>
              <a:gd name="connsiteY34" fmla="*/ 13255 h 105924"/>
              <a:gd name="connsiteX35" fmla="*/ 242854 w 2760028"/>
              <a:gd name="connsiteY35" fmla="*/ 8645 h 105924"/>
              <a:gd name="connsiteX36" fmla="*/ 245851 w 2760028"/>
              <a:gd name="connsiteY36" fmla="*/ 9566 h 105924"/>
              <a:gd name="connsiteX37" fmla="*/ 250807 w 2760028"/>
              <a:gd name="connsiteY37" fmla="*/ 13139 h 105924"/>
              <a:gd name="connsiteX38" fmla="*/ 245851 w 2760028"/>
              <a:gd name="connsiteY38" fmla="*/ 16712 h 105924"/>
              <a:gd name="connsiteX39" fmla="*/ 242854 w 2760028"/>
              <a:gd name="connsiteY39" fmla="*/ 17750 h 105924"/>
              <a:gd name="connsiteX40" fmla="*/ 238474 w 2760028"/>
              <a:gd name="connsiteY40" fmla="*/ 13255 h 105924"/>
              <a:gd name="connsiteX41" fmla="*/ 240088 w 2760028"/>
              <a:gd name="connsiteY41" fmla="*/ 28469 h 105924"/>
              <a:gd name="connsiteX42" fmla="*/ 246658 w 2760028"/>
              <a:gd name="connsiteY42" fmla="*/ 28469 h 105924"/>
              <a:gd name="connsiteX43" fmla="*/ 246658 w 2760028"/>
              <a:gd name="connsiteY43" fmla="*/ 79299 h 105924"/>
              <a:gd name="connsiteX44" fmla="*/ 240088 w 2760028"/>
              <a:gd name="connsiteY44" fmla="*/ 79299 h 105924"/>
              <a:gd name="connsiteX45" fmla="*/ 240088 w 2760028"/>
              <a:gd name="connsiteY45" fmla="*/ 28469 h 105924"/>
              <a:gd name="connsiteX46" fmla="*/ 270978 w 2760028"/>
              <a:gd name="connsiteY46" fmla="*/ 79299 h 105924"/>
              <a:gd name="connsiteX47" fmla="*/ 264523 w 2760028"/>
              <a:gd name="connsiteY47" fmla="*/ 79299 h 105924"/>
              <a:gd name="connsiteX48" fmla="*/ 264523 w 2760028"/>
              <a:gd name="connsiteY48" fmla="*/ 28469 h 105924"/>
              <a:gd name="connsiteX49" fmla="*/ 270978 w 2760028"/>
              <a:gd name="connsiteY49" fmla="*/ 28469 h 105924"/>
              <a:gd name="connsiteX50" fmla="*/ 270978 w 2760028"/>
              <a:gd name="connsiteY50" fmla="*/ 40110 h 105924"/>
              <a:gd name="connsiteX51" fmla="*/ 289765 w 2760028"/>
              <a:gd name="connsiteY51" fmla="*/ 27662 h 105924"/>
              <a:gd name="connsiteX52" fmla="*/ 309936 w 2760028"/>
              <a:gd name="connsiteY52" fmla="*/ 50253 h 105924"/>
              <a:gd name="connsiteX53" fmla="*/ 309936 w 2760028"/>
              <a:gd name="connsiteY53" fmla="*/ 79299 h 105924"/>
              <a:gd name="connsiteX54" fmla="*/ 303481 w 2760028"/>
              <a:gd name="connsiteY54" fmla="*/ 79299 h 105924"/>
              <a:gd name="connsiteX55" fmla="*/ 303481 w 2760028"/>
              <a:gd name="connsiteY55" fmla="*/ 51176 h 105924"/>
              <a:gd name="connsiteX56" fmla="*/ 288267 w 2760028"/>
              <a:gd name="connsiteY56" fmla="*/ 33887 h 105924"/>
              <a:gd name="connsiteX57" fmla="*/ 271093 w 2760028"/>
              <a:gd name="connsiteY57" fmla="*/ 53942 h 105924"/>
              <a:gd name="connsiteX58" fmla="*/ 271093 w 2760028"/>
              <a:gd name="connsiteY58" fmla="*/ 79414 h 105924"/>
              <a:gd name="connsiteX59" fmla="*/ 348087 w 2760028"/>
              <a:gd name="connsiteY59" fmla="*/ 105924 h 105924"/>
              <a:gd name="connsiteX60" fmla="*/ 327571 w 2760028"/>
              <a:gd name="connsiteY60" fmla="*/ 99008 h 105924"/>
              <a:gd name="connsiteX61" fmla="*/ 327571 w 2760028"/>
              <a:gd name="connsiteY61" fmla="*/ 91978 h 105924"/>
              <a:gd name="connsiteX62" fmla="*/ 348087 w 2760028"/>
              <a:gd name="connsiteY62" fmla="*/ 99815 h 105924"/>
              <a:gd name="connsiteX63" fmla="*/ 368373 w 2760028"/>
              <a:gd name="connsiteY63" fmla="*/ 80567 h 105924"/>
              <a:gd name="connsiteX64" fmla="*/ 368373 w 2760028"/>
              <a:gd name="connsiteY64" fmla="*/ 67542 h 105924"/>
              <a:gd name="connsiteX65" fmla="*/ 348087 w 2760028"/>
              <a:gd name="connsiteY65" fmla="*/ 80105 h 105924"/>
              <a:gd name="connsiteX66" fmla="*/ 322614 w 2760028"/>
              <a:gd name="connsiteY66" fmla="*/ 54057 h 105924"/>
              <a:gd name="connsiteX67" fmla="*/ 348087 w 2760028"/>
              <a:gd name="connsiteY67" fmla="*/ 27547 h 105924"/>
              <a:gd name="connsiteX68" fmla="*/ 368373 w 2760028"/>
              <a:gd name="connsiteY68" fmla="*/ 40226 h 105924"/>
              <a:gd name="connsiteX69" fmla="*/ 368373 w 2760028"/>
              <a:gd name="connsiteY69" fmla="*/ 28354 h 105924"/>
              <a:gd name="connsiteX70" fmla="*/ 374827 w 2760028"/>
              <a:gd name="connsiteY70" fmla="*/ 28354 h 105924"/>
              <a:gd name="connsiteX71" fmla="*/ 374827 w 2760028"/>
              <a:gd name="connsiteY71" fmla="*/ 79991 h 105924"/>
              <a:gd name="connsiteX72" fmla="*/ 348202 w 2760028"/>
              <a:gd name="connsiteY72" fmla="*/ 105809 h 105924"/>
              <a:gd name="connsiteX73" fmla="*/ 348663 w 2760028"/>
              <a:gd name="connsiteY73" fmla="*/ 33656 h 105924"/>
              <a:gd name="connsiteX74" fmla="*/ 329299 w 2760028"/>
              <a:gd name="connsiteY74" fmla="*/ 53942 h 105924"/>
              <a:gd name="connsiteX75" fmla="*/ 348663 w 2760028"/>
              <a:gd name="connsiteY75" fmla="*/ 74112 h 105924"/>
              <a:gd name="connsiteX76" fmla="*/ 368257 w 2760028"/>
              <a:gd name="connsiteY76" fmla="*/ 53942 h 105924"/>
              <a:gd name="connsiteX77" fmla="*/ 348663 w 2760028"/>
              <a:gd name="connsiteY77" fmla="*/ 33656 h 105924"/>
              <a:gd name="connsiteX78" fmla="*/ 458967 w 2760028"/>
              <a:gd name="connsiteY78" fmla="*/ 67427 h 105924"/>
              <a:gd name="connsiteX79" fmla="*/ 438682 w 2760028"/>
              <a:gd name="connsiteY79" fmla="*/ 79991 h 105924"/>
              <a:gd name="connsiteX80" fmla="*/ 413209 w 2760028"/>
              <a:gd name="connsiteY80" fmla="*/ 53942 h 105924"/>
              <a:gd name="connsiteX81" fmla="*/ 438682 w 2760028"/>
              <a:gd name="connsiteY81" fmla="*/ 27431 h 105924"/>
              <a:gd name="connsiteX82" fmla="*/ 458967 w 2760028"/>
              <a:gd name="connsiteY82" fmla="*/ 40110 h 105924"/>
              <a:gd name="connsiteX83" fmla="*/ 458967 w 2760028"/>
              <a:gd name="connsiteY83" fmla="*/ 28238 h 105924"/>
              <a:gd name="connsiteX84" fmla="*/ 465422 w 2760028"/>
              <a:gd name="connsiteY84" fmla="*/ 28238 h 105924"/>
              <a:gd name="connsiteX85" fmla="*/ 465422 w 2760028"/>
              <a:gd name="connsiteY85" fmla="*/ 79069 h 105924"/>
              <a:gd name="connsiteX86" fmla="*/ 458967 w 2760028"/>
              <a:gd name="connsiteY86" fmla="*/ 79069 h 105924"/>
              <a:gd name="connsiteX87" fmla="*/ 458967 w 2760028"/>
              <a:gd name="connsiteY87" fmla="*/ 67312 h 105924"/>
              <a:gd name="connsiteX88" fmla="*/ 419894 w 2760028"/>
              <a:gd name="connsiteY88" fmla="*/ 53826 h 105924"/>
              <a:gd name="connsiteX89" fmla="*/ 439258 w 2760028"/>
              <a:gd name="connsiteY89" fmla="*/ 73997 h 105924"/>
              <a:gd name="connsiteX90" fmla="*/ 458852 w 2760028"/>
              <a:gd name="connsiteY90" fmla="*/ 53826 h 105924"/>
              <a:gd name="connsiteX91" fmla="*/ 439258 w 2760028"/>
              <a:gd name="connsiteY91" fmla="*/ 33540 h 105924"/>
              <a:gd name="connsiteX92" fmla="*/ 419894 w 2760028"/>
              <a:gd name="connsiteY92" fmla="*/ 53826 h 105924"/>
              <a:gd name="connsiteX93" fmla="*/ 549562 w 2760028"/>
              <a:gd name="connsiteY93" fmla="*/ 67427 h 105924"/>
              <a:gd name="connsiteX94" fmla="*/ 529276 w 2760028"/>
              <a:gd name="connsiteY94" fmla="*/ 79991 h 105924"/>
              <a:gd name="connsiteX95" fmla="*/ 503804 w 2760028"/>
              <a:gd name="connsiteY95" fmla="*/ 53942 h 105924"/>
              <a:gd name="connsiteX96" fmla="*/ 529276 w 2760028"/>
              <a:gd name="connsiteY96" fmla="*/ 27431 h 105924"/>
              <a:gd name="connsiteX97" fmla="*/ 549562 w 2760028"/>
              <a:gd name="connsiteY97" fmla="*/ 40110 h 105924"/>
              <a:gd name="connsiteX98" fmla="*/ 549562 w 2760028"/>
              <a:gd name="connsiteY98" fmla="*/ 1268 h 105924"/>
              <a:gd name="connsiteX99" fmla="*/ 556017 w 2760028"/>
              <a:gd name="connsiteY99" fmla="*/ 1268 h 105924"/>
              <a:gd name="connsiteX100" fmla="*/ 556017 w 2760028"/>
              <a:gd name="connsiteY100" fmla="*/ 79069 h 105924"/>
              <a:gd name="connsiteX101" fmla="*/ 549562 w 2760028"/>
              <a:gd name="connsiteY101" fmla="*/ 79069 h 105924"/>
              <a:gd name="connsiteX102" fmla="*/ 549562 w 2760028"/>
              <a:gd name="connsiteY102" fmla="*/ 67312 h 105924"/>
              <a:gd name="connsiteX103" fmla="*/ 510489 w 2760028"/>
              <a:gd name="connsiteY103" fmla="*/ 53826 h 105924"/>
              <a:gd name="connsiteX104" fmla="*/ 529853 w 2760028"/>
              <a:gd name="connsiteY104" fmla="*/ 73997 h 105924"/>
              <a:gd name="connsiteX105" fmla="*/ 549447 w 2760028"/>
              <a:gd name="connsiteY105" fmla="*/ 53826 h 105924"/>
              <a:gd name="connsiteX106" fmla="*/ 529853 w 2760028"/>
              <a:gd name="connsiteY106" fmla="*/ 33540 h 105924"/>
              <a:gd name="connsiteX107" fmla="*/ 510489 w 2760028"/>
              <a:gd name="connsiteY107" fmla="*/ 53826 h 105924"/>
              <a:gd name="connsiteX108" fmla="*/ 570079 w 2760028"/>
              <a:gd name="connsiteY108" fmla="*/ 54057 h 105924"/>
              <a:gd name="connsiteX109" fmla="*/ 595090 w 2760028"/>
              <a:gd name="connsiteY109" fmla="*/ 27547 h 105924"/>
              <a:gd name="connsiteX110" fmla="*/ 619179 w 2760028"/>
              <a:gd name="connsiteY110" fmla="*/ 53135 h 105924"/>
              <a:gd name="connsiteX111" fmla="*/ 618949 w 2760028"/>
              <a:gd name="connsiteY111" fmla="*/ 56246 h 105924"/>
              <a:gd name="connsiteX112" fmla="*/ 576764 w 2760028"/>
              <a:gd name="connsiteY112" fmla="*/ 56246 h 105924"/>
              <a:gd name="connsiteX113" fmla="*/ 597050 w 2760028"/>
              <a:gd name="connsiteY113" fmla="*/ 74112 h 105924"/>
              <a:gd name="connsiteX114" fmla="*/ 615606 w 2760028"/>
              <a:gd name="connsiteY114" fmla="*/ 67888 h 105924"/>
              <a:gd name="connsiteX115" fmla="*/ 615606 w 2760028"/>
              <a:gd name="connsiteY115" fmla="*/ 74228 h 105924"/>
              <a:gd name="connsiteX116" fmla="*/ 597050 w 2760028"/>
              <a:gd name="connsiteY116" fmla="*/ 79991 h 105924"/>
              <a:gd name="connsiteX117" fmla="*/ 569963 w 2760028"/>
              <a:gd name="connsiteY117" fmla="*/ 54057 h 105924"/>
              <a:gd name="connsiteX118" fmla="*/ 612379 w 2760028"/>
              <a:gd name="connsiteY118" fmla="*/ 50945 h 105924"/>
              <a:gd name="connsiteX119" fmla="*/ 595090 w 2760028"/>
              <a:gd name="connsiteY119" fmla="*/ 33425 h 105924"/>
              <a:gd name="connsiteX120" fmla="*/ 576879 w 2760028"/>
              <a:gd name="connsiteY120" fmla="*/ 50945 h 105924"/>
              <a:gd name="connsiteX121" fmla="*/ 612379 w 2760028"/>
              <a:gd name="connsiteY121" fmla="*/ 50945 h 105924"/>
              <a:gd name="connsiteX122" fmla="*/ 650991 w 2760028"/>
              <a:gd name="connsiteY122" fmla="*/ 80682 h 105924"/>
              <a:gd name="connsiteX123" fmla="*/ 625519 w 2760028"/>
              <a:gd name="connsiteY123" fmla="*/ 28238 h 105924"/>
              <a:gd name="connsiteX124" fmla="*/ 633011 w 2760028"/>
              <a:gd name="connsiteY124" fmla="*/ 28238 h 105924"/>
              <a:gd name="connsiteX125" fmla="*/ 651337 w 2760028"/>
              <a:gd name="connsiteY125" fmla="*/ 67081 h 105924"/>
              <a:gd name="connsiteX126" fmla="*/ 669549 w 2760028"/>
              <a:gd name="connsiteY126" fmla="*/ 28238 h 105924"/>
              <a:gd name="connsiteX127" fmla="*/ 676464 w 2760028"/>
              <a:gd name="connsiteY127" fmla="*/ 28238 h 105924"/>
              <a:gd name="connsiteX128" fmla="*/ 650991 w 2760028"/>
              <a:gd name="connsiteY128" fmla="*/ 80682 h 105924"/>
              <a:gd name="connsiteX129" fmla="*/ 685108 w 2760028"/>
              <a:gd name="connsiteY129" fmla="*/ 13024 h 105924"/>
              <a:gd name="connsiteX130" fmla="*/ 689488 w 2760028"/>
              <a:gd name="connsiteY130" fmla="*/ 8414 h 105924"/>
              <a:gd name="connsiteX131" fmla="*/ 692485 w 2760028"/>
              <a:gd name="connsiteY131" fmla="*/ 9336 h 105924"/>
              <a:gd name="connsiteX132" fmla="*/ 697441 w 2760028"/>
              <a:gd name="connsiteY132" fmla="*/ 12909 h 105924"/>
              <a:gd name="connsiteX133" fmla="*/ 692485 w 2760028"/>
              <a:gd name="connsiteY133" fmla="*/ 16482 h 105924"/>
              <a:gd name="connsiteX134" fmla="*/ 689488 w 2760028"/>
              <a:gd name="connsiteY134" fmla="*/ 17519 h 105924"/>
              <a:gd name="connsiteX135" fmla="*/ 685108 w 2760028"/>
              <a:gd name="connsiteY135" fmla="*/ 13024 h 105924"/>
              <a:gd name="connsiteX136" fmla="*/ 686722 w 2760028"/>
              <a:gd name="connsiteY136" fmla="*/ 28238 h 105924"/>
              <a:gd name="connsiteX137" fmla="*/ 693292 w 2760028"/>
              <a:gd name="connsiteY137" fmla="*/ 28238 h 105924"/>
              <a:gd name="connsiteX138" fmla="*/ 693292 w 2760028"/>
              <a:gd name="connsiteY138" fmla="*/ 79069 h 105924"/>
              <a:gd name="connsiteX139" fmla="*/ 686722 w 2760028"/>
              <a:gd name="connsiteY139" fmla="*/ 79069 h 105924"/>
              <a:gd name="connsiteX140" fmla="*/ 686722 w 2760028"/>
              <a:gd name="connsiteY140" fmla="*/ 28238 h 105924"/>
              <a:gd name="connsiteX141" fmla="*/ 734210 w 2760028"/>
              <a:gd name="connsiteY141" fmla="*/ 73882 h 105924"/>
              <a:gd name="connsiteX142" fmla="*/ 751038 w 2760028"/>
              <a:gd name="connsiteY142" fmla="*/ 67888 h 105924"/>
              <a:gd name="connsiteX143" fmla="*/ 751038 w 2760028"/>
              <a:gd name="connsiteY143" fmla="*/ 74573 h 105924"/>
              <a:gd name="connsiteX144" fmla="*/ 733748 w 2760028"/>
              <a:gd name="connsiteY144" fmla="*/ 79991 h 105924"/>
              <a:gd name="connsiteX145" fmla="*/ 707354 w 2760028"/>
              <a:gd name="connsiteY145" fmla="*/ 53711 h 105924"/>
              <a:gd name="connsiteX146" fmla="*/ 733633 w 2760028"/>
              <a:gd name="connsiteY146" fmla="*/ 27431 h 105924"/>
              <a:gd name="connsiteX147" fmla="*/ 750577 w 2760028"/>
              <a:gd name="connsiteY147" fmla="*/ 33194 h 105924"/>
              <a:gd name="connsiteX148" fmla="*/ 750577 w 2760028"/>
              <a:gd name="connsiteY148" fmla="*/ 40341 h 105924"/>
              <a:gd name="connsiteX149" fmla="*/ 734094 w 2760028"/>
              <a:gd name="connsiteY149" fmla="*/ 33540 h 105924"/>
              <a:gd name="connsiteX150" fmla="*/ 714039 w 2760028"/>
              <a:gd name="connsiteY150" fmla="*/ 53711 h 105924"/>
              <a:gd name="connsiteX151" fmla="*/ 734325 w 2760028"/>
              <a:gd name="connsiteY151" fmla="*/ 73997 h 105924"/>
              <a:gd name="connsiteX152" fmla="*/ 760835 w 2760028"/>
              <a:gd name="connsiteY152" fmla="*/ 53942 h 105924"/>
              <a:gd name="connsiteX153" fmla="*/ 785846 w 2760028"/>
              <a:gd name="connsiteY153" fmla="*/ 27431 h 105924"/>
              <a:gd name="connsiteX154" fmla="*/ 809936 w 2760028"/>
              <a:gd name="connsiteY154" fmla="*/ 53020 h 105924"/>
              <a:gd name="connsiteX155" fmla="*/ 809705 w 2760028"/>
              <a:gd name="connsiteY155" fmla="*/ 56132 h 105924"/>
              <a:gd name="connsiteX156" fmla="*/ 767520 w 2760028"/>
              <a:gd name="connsiteY156" fmla="*/ 56132 h 105924"/>
              <a:gd name="connsiteX157" fmla="*/ 787806 w 2760028"/>
              <a:gd name="connsiteY157" fmla="*/ 73997 h 105924"/>
              <a:gd name="connsiteX158" fmla="*/ 806363 w 2760028"/>
              <a:gd name="connsiteY158" fmla="*/ 67773 h 105924"/>
              <a:gd name="connsiteX159" fmla="*/ 806363 w 2760028"/>
              <a:gd name="connsiteY159" fmla="*/ 74112 h 105924"/>
              <a:gd name="connsiteX160" fmla="*/ 787806 w 2760028"/>
              <a:gd name="connsiteY160" fmla="*/ 79875 h 105924"/>
              <a:gd name="connsiteX161" fmla="*/ 760719 w 2760028"/>
              <a:gd name="connsiteY161" fmla="*/ 53942 h 105924"/>
              <a:gd name="connsiteX162" fmla="*/ 803135 w 2760028"/>
              <a:gd name="connsiteY162" fmla="*/ 50830 h 105924"/>
              <a:gd name="connsiteX163" fmla="*/ 785846 w 2760028"/>
              <a:gd name="connsiteY163" fmla="*/ 33310 h 105924"/>
              <a:gd name="connsiteX164" fmla="*/ 767635 w 2760028"/>
              <a:gd name="connsiteY164" fmla="*/ 50830 h 105924"/>
              <a:gd name="connsiteX165" fmla="*/ 803135 w 2760028"/>
              <a:gd name="connsiteY165" fmla="*/ 50830 h 105924"/>
              <a:gd name="connsiteX166" fmla="*/ 871370 w 2760028"/>
              <a:gd name="connsiteY166" fmla="*/ 73882 h 105924"/>
              <a:gd name="connsiteX167" fmla="*/ 888198 w 2760028"/>
              <a:gd name="connsiteY167" fmla="*/ 67888 h 105924"/>
              <a:gd name="connsiteX168" fmla="*/ 888198 w 2760028"/>
              <a:gd name="connsiteY168" fmla="*/ 74573 h 105924"/>
              <a:gd name="connsiteX169" fmla="*/ 870909 w 2760028"/>
              <a:gd name="connsiteY169" fmla="*/ 79991 h 105924"/>
              <a:gd name="connsiteX170" fmla="*/ 844514 w 2760028"/>
              <a:gd name="connsiteY170" fmla="*/ 53711 h 105924"/>
              <a:gd name="connsiteX171" fmla="*/ 870793 w 2760028"/>
              <a:gd name="connsiteY171" fmla="*/ 27431 h 105924"/>
              <a:gd name="connsiteX172" fmla="*/ 887737 w 2760028"/>
              <a:gd name="connsiteY172" fmla="*/ 33194 h 105924"/>
              <a:gd name="connsiteX173" fmla="*/ 887737 w 2760028"/>
              <a:gd name="connsiteY173" fmla="*/ 40341 h 105924"/>
              <a:gd name="connsiteX174" fmla="*/ 871254 w 2760028"/>
              <a:gd name="connsiteY174" fmla="*/ 33540 h 105924"/>
              <a:gd name="connsiteX175" fmla="*/ 851199 w 2760028"/>
              <a:gd name="connsiteY175" fmla="*/ 53711 h 105924"/>
              <a:gd name="connsiteX176" fmla="*/ 871485 w 2760028"/>
              <a:gd name="connsiteY176" fmla="*/ 73997 h 105924"/>
              <a:gd name="connsiteX177" fmla="*/ 897995 w 2760028"/>
              <a:gd name="connsiteY177" fmla="*/ 53596 h 105924"/>
              <a:gd name="connsiteX178" fmla="*/ 924389 w 2760028"/>
              <a:gd name="connsiteY178" fmla="*/ 27431 h 105924"/>
              <a:gd name="connsiteX179" fmla="*/ 950438 w 2760028"/>
              <a:gd name="connsiteY179" fmla="*/ 53596 h 105924"/>
              <a:gd name="connsiteX180" fmla="*/ 924389 w 2760028"/>
              <a:gd name="connsiteY180" fmla="*/ 79991 h 105924"/>
              <a:gd name="connsiteX181" fmla="*/ 897995 w 2760028"/>
              <a:gd name="connsiteY181" fmla="*/ 53596 h 105924"/>
              <a:gd name="connsiteX182" fmla="*/ 924274 w 2760028"/>
              <a:gd name="connsiteY182" fmla="*/ 33540 h 105924"/>
              <a:gd name="connsiteX183" fmla="*/ 904680 w 2760028"/>
              <a:gd name="connsiteY183" fmla="*/ 53711 h 105924"/>
              <a:gd name="connsiteX184" fmla="*/ 924274 w 2760028"/>
              <a:gd name="connsiteY184" fmla="*/ 73997 h 105924"/>
              <a:gd name="connsiteX185" fmla="*/ 943753 w 2760028"/>
              <a:gd name="connsiteY185" fmla="*/ 53711 h 105924"/>
              <a:gd name="connsiteX186" fmla="*/ 924274 w 2760028"/>
              <a:gd name="connsiteY186" fmla="*/ 33540 h 105924"/>
              <a:gd name="connsiteX187" fmla="*/ 971070 w 2760028"/>
              <a:gd name="connsiteY187" fmla="*/ 79069 h 105924"/>
              <a:gd name="connsiteX188" fmla="*/ 964615 w 2760028"/>
              <a:gd name="connsiteY188" fmla="*/ 79069 h 105924"/>
              <a:gd name="connsiteX189" fmla="*/ 964615 w 2760028"/>
              <a:gd name="connsiteY189" fmla="*/ 28238 h 105924"/>
              <a:gd name="connsiteX190" fmla="*/ 971070 w 2760028"/>
              <a:gd name="connsiteY190" fmla="*/ 28238 h 105924"/>
              <a:gd name="connsiteX191" fmla="*/ 971070 w 2760028"/>
              <a:gd name="connsiteY191" fmla="*/ 39650 h 105924"/>
              <a:gd name="connsiteX192" fmla="*/ 988935 w 2760028"/>
              <a:gd name="connsiteY192" fmla="*/ 27431 h 105924"/>
              <a:gd name="connsiteX193" fmla="*/ 1005302 w 2760028"/>
              <a:gd name="connsiteY193" fmla="*/ 40456 h 105924"/>
              <a:gd name="connsiteX194" fmla="*/ 1024205 w 2760028"/>
              <a:gd name="connsiteY194" fmla="*/ 27431 h 105924"/>
              <a:gd name="connsiteX195" fmla="*/ 1042993 w 2760028"/>
              <a:gd name="connsiteY195" fmla="*/ 50023 h 105924"/>
              <a:gd name="connsiteX196" fmla="*/ 1042993 w 2760028"/>
              <a:gd name="connsiteY196" fmla="*/ 79069 h 105924"/>
              <a:gd name="connsiteX197" fmla="*/ 1036538 w 2760028"/>
              <a:gd name="connsiteY197" fmla="*/ 79069 h 105924"/>
              <a:gd name="connsiteX198" fmla="*/ 1036538 w 2760028"/>
              <a:gd name="connsiteY198" fmla="*/ 50945 h 105924"/>
              <a:gd name="connsiteX199" fmla="*/ 1022937 w 2760028"/>
              <a:gd name="connsiteY199" fmla="*/ 33656 h 105924"/>
              <a:gd name="connsiteX200" fmla="*/ 1007031 w 2760028"/>
              <a:gd name="connsiteY200" fmla="*/ 52673 h 105924"/>
              <a:gd name="connsiteX201" fmla="*/ 1007031 w 2760028"/>
              <a:gd name="connsiteY201" fmla="*/ 79184 h 105924"/>
              <a:gd name="connsiteX202" fmla="*/ 1000577 w 2760028"/>
              <a:gd name="connsiteY202" fmla="*/ 79184 h 105924"/>
              <a:gd name="connsiteX203" fmla="*/ 1000577 w 2760028"/>
              <a:gd name="connsiteY203" fmla="*/ 51060 h 105924"/>
              <a:gd name="connsiteX204" fmla="*/ 986976 w 2760028"/>
              <a:gd name="connsiteY204" fmla="*/ 33771 h 105924"/>
              <a:gd name="connsiteX205" fmla="*/ 970955 w 2760028"/>
              <a:gd name="connsiteY205" fmla="*/ 53826 h 105924"/>
              <a:gd name="connsiteX206" fmla="*/ 970955 w 2760028"/>
              <a:gd name="connsiteY206" fmla="*/ 79299 h 105924"/>
              <a:gd name="connsiteX207" fmla="*/ 1055671 w 2760028"/>
              <a:gd name="connsiteY207" fmla="*/ 53942 h 105924"/>
              <a:gd name="connsiteX208" fmla="*/ 1080683 w 2760028"/>
              <a:gd name="connsiteY208" fmla="*/ 27431 h 105924"/>
              <a:gd name="connsiteX209" fmla="*/ 1104772 w 2760028"/>
              <a:gd name="connsiteY209" fmla="*/ 53020 h 105924"/>
              <a:gd name="connsiteX210" fmla="*/ 1104542 w 2760028"/>
              <a:gd name="connsiteY210" fmla="*/ 56132 h 105924"/>
              <a:gd name="connsiteX211" fmla="*/ 1062356 w 2760028"/>
              <a:gd name="connsiteY211" fmla="*/ 56132 h 105924"/>
              <a:gd name="connsiteX212" fmla="*/ 1082642 w 2760028"/>
              <a:gd name="connsiteY212" fmla="*/ 73997 h 105924"/>
              <a:gd name="connsiteX213" fmla="*/ 1101199 w 2760028"/>
              <a:gd name="connsiteY213" fmla="*/ 67773 h 105924"/>
              <a:gd name="connsiteX214" fmla="*/ 1101199 w 2760028"/>
              <a:gd name="connsiteY214" fmla="*/ 74112 h 105924"/>
              <a:gd name="connsiteX215" fmla="*/ 1082642 w 2760028"/>
              <a:gd name="connsiteY215" fmla="*/ 79875 h 105924"/>
              <a:gd name="connsiteX216" fmla="*/ 1055556 w 2760028"/>
              <a:gd name="connsiteY216" fmla="*/ 53942 h 105924"/>
              <a:gd name="connsiteX217" fmla="*/ 1097972 w 2760028"/>
              <a:gd name="connsiteY217" fmla="*/ 50830 h 105924"/>
              <a:gd name="connsiteX218" fmla="*/ 1080683 w 2760028"/>
              <a:gd name="connsiteY218" fmla="*/ 33310 h 105924"/>
              <a:gd name="connsiteX219" fmla="*/ 1062472 w 2760028"/>
              <a:gd name="connsiteY219" fmla="*/ 50830 h 105924"/>
              <a:gd name="connsiteX220" fmla="*/ 1097972 w 2760028"/>
              <a:gd name="connsiteY220" fmla="*/ 50830 h 105924"/>
              <a:gd name="connsiteX221" fmla="*/ 1132319 w 2760028"/>
              <a:gd name="connsiteY221" fmla="*/ 74573 h 105924"/>
              <a:gd name="connsiteX222" fmla="*/ 1144307 w 2760028"/>
              <a:gd name="connsiteY222" fmla="*/ 65929 h 105924"/>
              <a:gd name="connsiteX223" fmla="*/ 1138198 w 2760028"/>
              <a:gd name="connsiteY223" fmla="*/ 58436 h 105924"/>
              <a:gd name="connsiteX224" fmla="*/ 1125173 w 2760028"/>
              <a:gd name="connsiteY224" fmla="*/ 53365 h 105924"/>
              <a:gd name="connsiteX225" fmla="*/ 1115837 w 2760028"/>
              <a:gd name="connsiteY225" fmla="*/ 41263 h 105924"/>
              <a:gd name="connsiteX226" fmla="*/ 1133011 w 2760028"/>
              <a:gd name="connsiteY226" fmla="*/ 27317 h 105924"/>
              <a:gd name="connsiteX227" fmla="*/ 1148456 w 2760028"/>
              <a:gd name="connsiteY227" fmla="*/ 32157 h 105924"/>
              <a:gd name="connsiteX228" fmla="*/ 1148456 w 2760028"/>
              <a:gd name="connsiteY228" fmla="*/ 38957 h 105924"/>
              <a:gd name="connsiteX229" fmla="*/ 1133126 w 2760028"/>
              <a:gd name="connsiteY229" fmla="*/ 32618 h 105924"/>
              <a:gd name="connsiteX230" fmla="*/ 1122292 w 2760028"/>
              <a:gd name="connsiteY230" fmla="*/ 40571 h 105924"/>
              <a:gd name="connsiteX231" fmla="*/ 1128285 w 2760028"/>
              <a:gd name="connsiteY231" fmla="*/ 47833 h 105924"/>
              <a:gd name="connsiteX232" fmla="*/ 1141310 w 2760028"/>
              <a:gd name="connsiteY232" fmla="*/ 52904 h 105924"/>
              <a:gd name="connsiteX233" fmla="*/ 1150646 w 2760028"/>
              <a:gd name="connsiteY233" fmla="*/ 64776 h 105924"/>
              <a:gd name="connsiteX234" fmla="*/ 1132204 w 2760028"/>
              <a:gd name="connsiteY234" fmla="*/ 79875 h 105924"/>
              <a:gd name="connsiteX235" fmla="*/ 1114800 w 2760028"/>
              <a:gd name="connsiteY235" fmla="*/ 74458 h 105924"/>
              <a:gd name="connsiteX236" fmla="*/ 1114800 w 2760028"/>
              <a:gd name="connsiteY236" fmla="*/ 67427 h 105924"/>
              <a:gd name="connsiteX237" fmla="*/ 1132319 w 2760028"/>
              <a:gd name="connsiteY237" fmla="*/ 74573 h 105924"/>
              <a:gd name="connsiteX238" fmla="*/ 1241125 w 2760028"/>
              <a:gd name="connsiteY238" fmla="*/ 80567 h 105924"/>
              <a:gd name="connsiteX239" fmla="*/ 1222453 w 2760028"/>
              <a:gd name="connsiteY239" fmla="*/ 39650 h 105924"/>
              <a:gd name="connsiteX240" fmla="*/ 1203550 w 2760028"/>
              <a:gd name="connsiteY240" fmla="*/ 80567 h 105924"/>
              <a:gd name="connsiteX241" fmla="*/ 1181074 w 2760028"/>
              <a:gd name="connsiteY241" fmla="*/ 28124 h 105924"/>
              <a:gd name="connsiteX242" fmla="*/ 1188451 w 2760028"/>
              <a:gd name="connsiteY242" fmla="*/ 28124 h 105924"/>
              <a:gd name="connsiteX243" fmla="*/ 1204357 w 2760028"/>
              <a:gd name="connsiteY243" fmla="*/ 66275 h 105924"/>
              <a:gd name="connsiteX244" fmla="*/ 1222568 w 2760028"/>
              <a:gd name="connsiteY244" fmla="*/ 26510 h 105924"/>
              <a:gd name="connsiteX245" fmla="*/ 1240664 w 2760028"/>
              <a:gd name="connsiteY245" fmla="*/ 66275 h 105924"/>
              <a:gd name="connsiteX246" fmla="*/ 1256570 w 2760028"/>
              <a:gd name="connsiteY246" fmla="*/ 28124 h 105924"/>
              <a:gd name="connsiteX247" fmla="*/ 1263371 w 2760028"/>
              <a:gd name="connsiteY247" fmla="*/ 28124 h 105924"/>
              <a:gd name="connsiteX248" fmla="*/ 1241356 w 2760028"/>
              <a:gd name="connsiteY248" fmla="*/ 80567 h 105924"/>
              <a:gd name="connsiteX249" fmla="*/ 1272131 w 2760028"/>
              <a:gd name="connsiteY249" fmla="*/ 12909 h 105924"/>
              <a:gd name="connsiteX250" fmla="*/ 1276510 w 2760028"/>
              <a:gd name="connsiteY250" fmla="*/ 8298 h 105924"/>
              <a:gd name="connsiteX251" fmla="*/ 1279507 w 2760028"/>
              <a:gd name="connsiteY251" fmla="*/ 9221 h 105924"/>
              <a:gd name="connsiteX252" fmla="*/ 1284463 w 2760028"/>
              <a:gd name="connsiteY252" fmla="*/ 12794 h 105924"/>
              <a:gd name="connsiteX253" fmla="*/ 1279507 w 2760028"/>
              <a:gd name="connsiteY253" fmla="*/ 16367 h 105924"/>
              <a:gd name="connsiteX254" fmla="*/ 1276510 w 2760028"/>
              <a:gd name="connsiteY254" fmla="*/ 17404 h 105924"/>
              <a:gd name="connsiteX255" fmla="*/ 1272131 w 2760028"/>
              <a:gd name="connsiteY255" fmla="*/ 12909 h 105924"/>
              <a:gd name="connsiteX256" fmla="*/ 1273744 w 2760028"/>
              <a:gd name="connsiteY256" fmla="*/ 28124 h 105924"/>
              <a:gd name="connsiteX257" fmla="*/ 1280314 w 2760028"/>
              <a:gd name="connsiteY257" fmla="*/ 28124 h 105924"/>
              <a:gd name="connsiteX258" fmla="*/ 1280314 w 2760028"/>
              <a:gd name="connsiteY258" fmla="*/ 78953 h 105924"/>
              <a:gd name="connsiteX259" fmla="*/ 1273744 w 2760028"/>
              <a:gd name="connsiteY259" fmla="*/ 78953 h 105924"/>
              <a:gd name="connsiteX260" fmla="*/ 1273744 w 2760028"/>
              <a:gd name="connsiteY260" fmla="*/ 28124 h 105924"/>
              <a:gd name="connsiteX261" fmla="*/ 1314201 w 2760028"/>
              <a:gd name="connsiteY261" fmla="*/ 79760 h 105924"/>
              <a:gd name="connsiteX262" fmla="*/ 1297603 w 2760028"/>
              <a:gd name="connsiteY262" fmla="*/ 62240 h 105924"/>
              <a:gd name="connsiteX263" fmla="*/ 1297603 w 2760028"/>
              <a:gd name="connsiteY263" fmla="*/ 11526 h 105924"/>
              <a:gd name="connsiteX264" fmla="*/ 1303942 w 2760028"/>
              <a:gd name="connsiteY264" fmla="*/ 11526 h 105924"/>
              <a:gd name="connsiteX265" fmla="*/ 1303942 w 2760028"/>
              <a:gd name="connsiteY265" fmla="*/ 28124 h 105924"/>
              <a:gd name="connsiteX266" fmla="*/ 1326303 w 2760028"/>
              <a:gd name="connsiteY266" fmla="*/ 28124 h 105924"/>
              <a:gd name="connsiteX267" fmla="*/ 1326303 w 2760028"/>
              <a:gd name="connsiteY267" fmla="*/ 34117 h 105924"/>
              <a:gd name="connsiteX268" fmla="*/ 1303942 w 2760028"/>
              <a:gd name="connsiteY268" fmla="*/ 34117 h 105924"/>
              <a:gd name="connsiteX269" fmla="*/ 1303942 w 2760028"/>
              <a:gd name="connsiteY269" fmla="*/ 62702 h 105924"/>
              <a:gd name="connsiteX270" fmla="*/ 1314892 w 2760028"/>
              <a:gd name="connsiteY270" fmla="*/ 73651 h 105924"/>
              <a:gd name="connsiteX271" fmla="*/ 1327110 w 2760028"/>
              <a:gd name="connsiteY271" fmla="*/ 69848 h 105924"/>
              <a:gd name="connsiteX272" fmla="*/ 1327110 w 2760028"/>
              <a:gd name="connsiteY272" fmla="*/ 76072 h 105924"/>
              <a:gd name="connsiteX273" fmla="*/ 1314201 w 2760028"/>
              <a:gd name="connsiteY273" fmla="*/ 79760 h 105924"/>
              <a:gd name="connsiteX274" fmla="*/ 1344168 w 2760028"/>
              <a:gd name="connsiteY274" fmla="*/ 78953 h 105924"/>
              <a:gd name="connsiteX275" fmla="*/ 1337714 w 2760028"/>
              <a:gd name="connsiteY275" fmla="*/ 78953 h 105924"/>
              <a:gd name="connsiteX276" fmla="*/ 1337714 w 2760028"/>
              <a:gd name="connsiteY276" fmla="*/ 1152 h 105924"/>
              <a:gd name="connsiteX277" fmla="*/ 1344168 w 2760028"/>
              <a:gd name="connsiteY277" fmla="*/ 1152 h 105924"/>
              <a:gd name="connsiteX278" fmla="*/ 1344168 w 2760028"/>
              <a:gd name="connsiteY278" fmla="*/ 39764 h 105924"/>
              <a:gd name="connsiteX279" fmla="*/ 1362956 w 2760028"/>
              <a:gd name="connsiteY279" fmla="*/ 27317 h 105924"/>
              <a:gd name="connsiteX280" fmla="*/ 1383126 w 2760028"/>
              <a:gd name="connsiteY280" fmla="*/ 49907 h 105924"/>
              <a:gd name="connsiteX281" fmla="*/ 1383126 w 2760028"/>
              <a:gd name="connsiteY281" fmla="*/ 78953 h 105924"/>
              <a:gd name="connsiteX282" fmla="*/ 1376672 w 2760028"/>
              <a:gd name="connsiteY282" fmla="*/ 78953 h 105924"/>
              <a:gd name="connsiteX283" fmla="*/ 1376672 w 2760028"/>
              <a:gd name="connsiteY283" fmla="*/ 50830 h 105924"/>
              <a:gd name="connsiteX284" fmla="*/ 1361457 w 2760028"/>
              <a:gd name="connsiteY284" fmla="*/ 33540 h 105924"/>
              <a:gd name="connsiteX285" fmla="*/ 1344283 w 2760028"/>
              <a:gd name="connsiteY285" fmla="*/ 53596 h 105924"/>
              <a:gd name="connsiteX286" fmla="*/ 1344283 w 2760028"/>
              <a:gd name="connsiteY286" fmla="*/ 79069 h 105924"/>
              <a:gd name="connsiteX287" fmla="*/ 1440411 w 2760028"/>
              <a:gd name="connsiteY287" fmla="*/ 79760 h 105924"/>
              <a:gd name="connsiteX288" fmla="*/ 1423813 w 2760028"/>
              <a:gd name="connsiteY288" fmla="*/ 62240 h 105924"/>
              <a:gd name="connsiteX289" fmla="*/ 1423813 w 2760028"/>
              <a:gd name="connsiteY289" fmla="*/ 11526 h 105924"/>
              <a:gd name="connsiteX290" fmla="*/ 1430153 w 2760028"/>
              <a:gd name="connsiteY290" fmla="*/ 11526 h 105924"/>
              <a:gd name="connsiteX291" fmla="*/ 1430153 w 2760028"/>
              <a:gd name="connsiteY291" fmla="*/ 28124 h 105924"/>
              <a:gd name="connsiteX292" fmla="*/ 1452513 w 2760028"/>
              <a:gd name="connsiteY292" fmla="*/ 28124 h 105924"/>
              <a:gd name="connsiteX293" fmla="*/ 1452513 w 2760028"/>
              <a:gd name="connsiteY293" fmla="*/ 34117 h 105924"/>
              <a:gd name="connsiteX294" fmla="*/ 1430153 w 2760028"/>
              <a:gd name="connsiteY294" fmla="*/ 34117 h 105924"/>
              <a:gd name="connsiteX295" fmla="*/ 1430153 w 2760028"/>
              <a:gd name="connsiteY295" fmla="*/ 62702 h 105924"/>
              <a:gd name="connsiteX296" fmla="*/ 1441102 w 2760028"/>
              <a:gd name="connsiteY296" fmla="*/ 73651 h 105924"/>
              <a:gd name="connsiteX297" fmla="*/ 1453320 w 2760028"/>
              <a:gd name="connsiteY297" fmla="*/ 69848 h 105924"/>
              <a:gd name="connsiteX298" fmla="*/ 1453320 w 2760028"/>
              <a:gd name="connsiteY298" fmla="*/ 76072 h 105924"/>
              <a:gd name="connsiteX299" fmla="*/ 1440411 w 2760028"/>
              <a:gd name="connsiteY299" fmla="*/ 79760 h 105924"/>
              <a:gd name="connsiteX300" fmla="*/ 1470378 w 2760028"/>
              <a:gd name="connsiteY300" fmla="*/ 78953 h 105924"/>
              <a:gd name="connsiteX301" fmla="*/ 1463924 w 2760028"/>
              <a:gd name="connsiteY301" fmla="*/ 78953 h 105924"/>
              <a:gd name="connsiteX302" fmla="*/ 1463924 w 2760028"/>
              <a:gd name="connsiteY302" fmla="*/ 1152 h 105924"/>
              <a:gd name="connsiteX303" fmla="*/ 1470378 w 2760028"/>
              <a:gd name="connsiteY303" fmla="*/ 1152 h 105924"/>
              <a:gd name="connsiteX304" fmla="*/ 1470378 w 2760028"/>
              <a:gd name="connsiteY304" fmla="*/ 39764 h 105924"/>
              <a:gd name="connsiteX305" fmla="*/ 1489166 w 2760028"/>
              <a:gd name="connsiteY305" fmla="*/ 27317 h 105924"/>
              <a:gd name="connsiteX306" fmla="*/ 1509337 w 2760028"/>
              <a:gd name="connsiteY306" fmla="*/ 49907 h 105924"/>
              <a:gd name="connsiteX307" fmla="*/ 1509337 w 2760028"/>
              <a:gd name="connsiteY307" fmla="*/ 78953 h 105924"/>
              <a:gd name="connsiteX308" fmla="*/ 1502882 w 2760028"/>
              <a:gd name="connsiteY308" fmla="*/ 78953 h 105924"/>
              <a:gd name="connsiteX309" fmla="*/ 1502882 w 2760028"/>
              <a:gd name="connsiteY309" fmla="*/ 50830 h 105924"/>
              <a:gd name="connsiteX310" fmla="*/ 1487667 w 2760028"/>
              <a:gd name="connsiteY310" fmla="*/ 33540 h 105924"/>
              <a:gd name="connsiteX311" fmla="*/ 1470494 w 2760028"/>
              <a:gd name="connsiteY311" fmla="*/ 53596 h 105924"/>
              <a:gd name="connsiteX312" fmla="*/ 1470494 w 2760028"/>
              <a:gd name="connsiteY312" fmla="*/ 79069 h 105924"/>
              <a:gd name="connsiteX313" fmla="*/ 1522015 w 2760028"/>
              <a:gd name="connsiteY313" fmla="*/ 53826 h 105924"/>
              <a:gd name="connsiteX314" fmla="*/ 1547027 w 2760028"/>
              <a:gd name="connsiteY314" fmla="*/ 27317 h 105924"/>
              <a:gd name="connsiteX315" fmla="*/ 1571116 w 2760028"/>
              <a:gd name="connsiteY315" fmla="*/ 52904 h 105924"/>
              <a:gd name="connsiteX316" fmla="*/ 1570886 w 2760028"/>
              <a:gd name="connsiteY316" fmla="*/ 56016 h 105924"/>
              <a:gd name="connsiteX317" fmla="*/ 1528700 w 2760028"/>
              <a:gd name="connsiteY317" fmla="*/ 56016 h 105924"/>
              <a:gd name="connsiteX318" fmla="*/ 1548986 w 2760028"/>
              <a:gd name="connsiteY318" fmla="*/ 73882 h 105924"/>
              <a:gd name="connsiteX319" fmla="*/ 1567543 w 2760028"/>
              <a:gd name="connsiteY319" fmla="*/ 67658 h 105924"/>
              <a:gd name="connsiteX320" fmla="*/ 1567543 w 2760028"/>
              <a:gd name="connsiteY320" fmla="*/ 73997 h 105924"/>
              <a:gd name="connsiteX321" fmla="*/ 1548986 w 2760028"/>
              <a:gd name="connsiteY321" fmla="*/ 79760 h 105924"/>
              <a:gd name="connsiteX322" fmla="*/ 1521900 w 2760028"/>
              <a:gd name="connsiteY322" fmla="*/ 53826 h 105924"/>
              <a:gd name="connsiteX323" fmla="*/ 1564316 w 2760028"/>
              <a:gd name="connsiteY323" fmla="*/ 50714 h 105924"/>
              <a:gd name="connsiteX324" fmla="*/ 1547027 w 2760028"/>
              <a:gd name="connsiteY324" fmla="*/ 33194 h 105924"/>
              <a:gd name="connsiteX325" fmla="*/ 1528816 w 2760028"/>
              <a:gd name="connsiteY325" fmla="*/ 50714 h 105924"/>
              <a:gd name="connsiteX326" fmla="*/ 1564316 w 2760028"/>
              <a:gd name="connsiteY326" fmla="*/ 50714 h 105924"/>
              <a:gd name="connsiteX327" fmla="*/ 1615952 w 2760028"/>
              <a:gd name="connsiteY327" fmla="*/ 78953 h 105924"/>
              <a:gd name="connsiteX328" fmla="*/ 1609498 w 2760028"/>
              <a:gd name="connsiteY328" fmla="*/ 78953 h 105924"/>
              <a:gd name="connsiteX329" fmla="*/ 1609498 w 2760028"/>
              <a:gd name="connsiteY329" fmla="*/ 28124 h 105924"/>
              <a:gd name="connsiteX330" fmla="*/ 1615952 w 2760028"/>
              <a:gd name="connsiteY330" fmla="*/ 28124 h 105924"/>
              <a:gd name="connsiteX331" fmla="*/ 1615952 w 2760028"/>
              <a:gd name="connsiteY331" fmla="*/ 41147 h 105924"/>
              <a:gd name="connsiteX332" fmla="*/ 1635086 w 2760028"/>
              <a:gd name="connsiteY332" fmla="*/ 27201 h 105924"/>
              <a:gd name="connsiteX333" fmla="*/ 1635086 w 2760028"/>
              <a:gd name="connsiteY333" fmla="*/ 34463 h 105924"/>
              <a:gd name="connsiteX334" fmla="*/ 1615952 w 2760028"/>
              <a:gd name="connsiteY334" fmla="*/ 54403 h 105924"/>
              <a:gd name="connsiteX335" fmla="*/ 1615952 w 2760028"/>
              <a:gd name="connsiteY335" fmla="*/ 78838 h 105924"/>
              <a:gd name="connsiteX336" fmla="*/ 1640388 w 2760028"/>
              <a:gd name="connsiteY336" fmla="*/ 53826 h 105924"/>
              <a:gd name="connsiteX337" fmla="*/ 1665399 w 2760028"/>
              <a:gd name="connsiteY337" fmla="*/ 27317 h 105924"/>
              <a:gd name="connsiteX338" fmla="*/ 1689489 w 2760028"/>
              <a:gd name="connsiteY338" fmla="*/ 52904 h 105924"/>
              <a:gd name="connsiteX339" fmla="*/ 1689258 w 2760028"/>
              <a:gd name="connsiteY339" fmla="*/ 56016 h 105924"/>
              <a:gd name="connsiteX340" fmla="*/ 1647073 w 2760028"/>
              <a:gd name="connsiteY340" fmla="*/ 56016 h 105924"/>
              <a:gd name="connsiteX341" fmla="*/ 1667359 w 2760028"/>
              <a:gd name="connsiteY341" fmla="*/ 73882 h 105924"/>
              <a:gd name="connsiteX342" fmla="*/ 1685916 w 2760028"/>
              <a:gd name="connsiteY342" fmla="*/ 67658 h 105924"/>
              <a:gd name="connsiteX343" fmla="*/ 1685916 w 2760028"/>
              <a:gd name="connsiteY343" fmla="*/ 73997 h 105924"/>
              <a:gd name="connsiteX344" fmla="*/ 1667359 w 2760028"/>
              <a:gd name="connsiteY344" fmla="*/ 79760 h 105924"/>
              <a:gd name="connsiteX345" fmla="*/ 1640273 w 2760028"/>
              <a:gd name="connsiteY345" fmla="*/ 53826 h 105924"/>
              <a:gd name="connsiteX346" fmla="*/ 1682688 w 2760028"/>
              <a:gd name="connsiteY346" fmla="*/ 50714 h 105924"/>
              <a:gd name="connsiteX347" fmla="*/ 1665399 w 2760028"/>
              <a:gd name="connsiteY347" fmla="*/ 33194 h 105924"/>
              <a:gd name="connsiteX348" fmla="*/ 1647188 w 2760028"/>
              <a:gd name="connsiteY348" fmla="*/ 50714 h 105924"/>
              <a:gd name="connsiteX349" fmla="*/ 1682688 w 2760028"/>
              <a:gd name="connsiteY349" fmla="*/ 50714 h 105924"/>
              <a:gd name="connsiteX350" fmla="*/ 1717036 w 2760028"/>
              <a:gd name="connsiteY350" fmla="*/ 74458 h 105924"/>
              <a:gd name="connsiteX351" fmla="*/ 1729023 w 2760028"/>
              <a:gd name="connsiteY351" fmla="*/ 65813 h 105924"/>
              <a:gd name="connsiteX352" fmla="*/ 1722914 w 2760028"/>
              <a:gd name="connsiteY352" fmla="*/ 58322 h 105924"/>
              <a:gd name="connsiteX353" fmla="*/ 1709890 w 2760028"/>
              <a:gd name="connsiteY353" fmla="*/ 53250 h 105924"/>
              <a:gd name="connsiteX354" fmla="*/ 1700554 w 2760028"/>
              <a:gd name="connsiteY354" fmla="*/ 41147 h 105924"/>
              <a:gd name="connsiteX355" fmla="*/ 1717728 w 2760028"/>
              <a:gd name="connsiteY355" fmla="*/ 27201 h 105924"/>
              <a:gd name="connsiteX356" fmla="*/ 1733173 w 2760028"/>
              <a:gd name="connsiteY356" fmla="*/ 32042 h 105924"/>
              <a:gd name="connsiteX357" fmla="*/ 1733173 w 2760028"/>
              <a:gd name="connsiteY357" fmla="*/ 38843 h 105924"/>
              <a:gd name="connsiteX358" fmla="*/ 1717843 w 2760028"/>
              <a:gd name="connsiteY358" fmla="*/ 32503 h 105924"/>
              <a:gd name="connsiteX359" fmla="*/ 1707008 w 2760028"/>
              <a:gd name="connsiteY359" fmla="*/ 40456 h 105924"/>
              <a:gd name="connsiteX360" fmla="*/ 1713002 w 2760028"/>
              <a:gd name="connsiteY360" fmla="*/ 47717 h 105924"/>
              <a:gd name="connsiteX361" fmla="*/ 1726026 w 2760028"/>
              <a:gd name="connsiteY361" fmla="*/ 52789 h 105924"/>
              <a:gd name="connsiteX362" fmla="*/ 1735363 w 2760028"/>
              <a:gd name="connsiteY362" fmla="*/ 64661 h 105924"/>
              <a:gd name="connsiteX363" fmla="*/ 1716921 w 2760028"/>
              <a:gd name="connsiteY363" fmla="*/ 79760 h 105924"/>
              <a:gd name="connsiteX364" fmla="*/ 1699516 w 2760028"/>
              <a:gd name="connsiteY364" fmla="*/ 74342 h 105924"/>
              <a:gd name="connsiteX365" fmla="*/ 1699516 w 2760028"/>
              <a:gd name="connsiteY365" fmla="*/ 67312 h 105924"/>
              <a:gd name="connsiteX366" fmla="*/ 1717036 w 2760028"/>
              <a:gd name="connsiteY366" fmla="*/ 74458 h 105924"/>
              <a:gd name="connsiteX367" fmla="*/ 1755418 w 2760028"/>
              <a:gd name="connsiteY367" fmla="*/ 67081 h 105924"/>
              <a:gd name="connsiteX368" fmla="*/ 1755418 w 2760028"/>
              <a:gd name="connsiteY368" fmla="*/ 104887 h 105924"/>
              <a:gd name="connsiteX369" fmla="*/ 1748963 w 2760028"/>
              <a:gd name="connsiteY369" fmla="*/ 104887 h 105924"/>
              <a:gd name="connsiteX370" fmla="*/ 1748963 w 2760028"/>
              <a:gd name="connsiteY370" fmla="*/ 28124 h 105924"/>
              <a:gd name="connsiteX371" fmla="*/ 1755418 w 2760028"/>
              <a:gd name="connsiteY371" fmla="*/ 28124 h 105924"/>
              <a:gd name="connsiteX372" fmla="*/ 1755418 w 2760028"/>
              <a:gd name="connsiteY372" fmla="*/ 39995 h 105924"/>
              <a:gd name="connsiteX373" fmla="*/ 1775704 w 2760028"/>
              <a:gd name="connsiteY373" fmla="*/ 27317 h 105924"/>
              <a:gd name="connsiteX374" fmla="*/ 1801176 w 2760028"/>
              <a:gd name="connsiteY374" fmla="*/ 53480 h 105924"/>
              <a:gd name="connsiteX375" fmla="*/ 1775704 w 2760028"/>
              <a:gd name="connsiteY375" fmla="*/ 79875 h 105924"/>
              <a:gd name="connsiteX376" fmla="*/ 1755418 w 2760028"/>
              <a:gd name="connsiteY376" fmla="*/ 67196 h 105924"/>
              <a:gd name="connsiteX377" fmla="*/ 1775012 w 2760028"/>
              <a:gd name="connsiteY377" fmla="*/ 33310 h 105924"/>
              <a:gd name="connsiteX378" fmla="*/ 1755418 w 2760028"/>
              <a:gd name="connsiteY378" fmla="*/ 53480 h 105924"/>
              <a:gd name="connsiteX379" fmla="*/ 1775012 w 2760028"/>
              <a:gd name="connsiteY379" fmla="*/ 73766 h 105924"/>
              <a:gd name="connsiteX380" fmla="*/ 1794376 w 2760028"/>
              <a:gd name="connsiteY380" fmla="*/ 53480 h 105924"/>
              <a:gd name="connsiteX381" fmla="*/ 1775012 w 2760028"/>
              <a:gd name="connsiteY381" fmla="*/ 33310 h 105924"/>
              <a:gd name="connsiteX382" fmla="*/ 1811434 w 2760028"/>
              <a:gd name="connsiteY382" fmla="*/ 53365 h 105924"/>
              <a:gd name="connsiteX383" fmla="*/ 1837829 w 2760028"/>
              <a:gd name="connsiteY383" fmla="*/ 27201 h 105924"/>
              <a:gd name="connsiteX384" fmla="*/ 1863878 w 2760028"/>
              <a:gd name="connsiteY384" fmla="*/ 53365 h 105924"/>
              <a:gd name="connsiteX385" fmla="*/ 1837829 w 2760028"/>
              <a:gd name="connsiteY385" fmla="*/ 79760 h 105924"/>
              <a:gd name="connsiteX386" fmla="*/ 1811434 w 2760028"/>
              <a:gd name="connsiteY386" fmla="*/ 53365 h 105924"/>
              <a:gd name="connsiteX387" fmla="*/ 1837714 w 2760028"/>
              <a:gd name="connsiteY387" fmla="*/ 33310 h 105924"/>
              <a:gd name="connsiteX388" fmla="*/ 1818119 w 2760028"/>
              <a:gd name="connsiteY388" fmla="*/ 53480 h 105924"/>
              <a:gd name="connsiteX389" fmla="*/ 1837714 w 2760028"/>
              <a:gd name="connsiteY389" fmla="*/ 73766 h 105924"/>
              <a:gd name="connsiteX390" fmla="*/ 1857193 w 2760028"/>
              <a:gd name="connsiteY390" fmla="*/ 53480 h 105924"/>
              <a:gd name="connsiteX391" fmla="*/ 1837714 w 2760028"/>
              <a:gd name="connsiteY391" fmla="*/ 33310 h 105924"/>
              <a:gd name="connsiteX392" fmla="*/ 1884509 w 2760028"/>
              <a:gd name="connsiteY392" fmla="*/ 78838 h 105924"/>
              <a:gd name="connsiteX393" fmla="*/ 1878055 w 2760028"/>
              <a:gd name="connsiteY393" fmla="*/ 78838 h 105924"/>
              <a:gd name="connsiteX394" fmla="*/ 1878055 w 2760028"/>
              <a:gd name="connsiteY394" fmla="*/ 28008 h 105924"/>
              <a:gd name="connsiteX395" fmla="*/ 1884509 w 2760028"/>
              <a:gd name="connsiteY395" fmla="*/ 28008 h 105924"/>
              <a:gd name="connsiteX396" fmla="*/ 1884509 w 2760028"/>
              <a:gd name="connsiteY396" fmla="*/ 39650 h 105924"/>
              <a:gd name="connsiteX397" fmla="*/ 1903297 w 2760028"/>
              <a:gd name="connsiteY397" fmla="*/ 27201 h 105924"/>
              <a:gd name="connsiteX398" fmla="*/ 1923467 w 2760028"/>
              <a:gd name="connsiteY398" fmla="*/ 49792 h 105924"/>
              <a:gd name="connsiteX399" fmla="*/ 1923467 w 2760028"/>
              <a:gd name="connsiteY399" fmla="*/ 78838 h 105924"/>
              <a:gd name="connsiteX400" fmla="*/ 1917013 w 2760028"/>
              <a:gd name="connsiteY400" fmla="*/ 78838 h 105924"/>
              <a:gd name="connsiteX401" fmla="*/ 1917013 w 2760028"/>
              <a:gd name="connsiteY401" fmla="*/ 50714 h 105924"/>
              <a:gd name="connsiteX402" fmla="*/ 1901798 w 2760028"/>
              <a:gd name="connsiteY402" fmla="*/ 33425 h 105924"/>
              <a:gd name="connsiteX403" fmla="*/ 1884625 w 2760028"/>
              <a:gd name="connsiteY403" fmla="*/ 53480 h 105924"/>
              <a:gd name="connsiteX404" fmla="*/ 1884625 w 2760028"/>
              <a:gd name="connsiteY404" fmla="*/ 78953 h 105924"/>
              <a:gd name="connsiteX405" fmla="*/ 1953896 w 2760028"/>
              <a:gd name="connsiteY405" fmla="*/ 74342 h 105924"/>
              <a:gd name="connsiteX406" fmla="*/ 1965884 w 2760028"/>
              <a:gd name="connsiteY406" fmla="*/ 65698 h 105924"/>
              <a:gd name="connsiteX407" fmla="*/ 1959775 w 2760028"/>
              <a:gd name="connsiteY407" fmla="*/ 58206 h 105924"/>
              <a:gd name="connsiteX408" fmla="*/ 1946750 w 2760028"/>
              <a:gd name="connsiteY408" fmla="*/ 53135 h 105924"/>
              <a:gd name="connsiteX409" fmla="*/ 1937414 w 2760028"/>
              <a:gd name="connsiteY409" fmla="*/ 41033 h 105924"/>
              <a:gd name="connsiteX410" fmla="*/ 1954588 w 2760028"/>
              <a:gd name="connsiteY410" fmla="*/ 27086 h 105924"/>
              <a:gd name="connsiteX411" fmla="*/ 1970033 w 2760028"/>
              <a:gd name="connsiteY411" fmla="*/ 31927 h 105924"/>
              <a:gd name="connsiteX412" fmla="*/ 1970033 w 2760028"/>
              <a:gd name="connsiteY412" fmla="*/ 38727 h 105924"/>
              <a:gd name="connsiteX413" fmla="*/ 1954703 w 2760028"/>
              <a:gd name="connsiteY413" fmla="*/ 32388 h 105924"/>
              <a:gd name="connsiteX414" fmla="*/ 1943869 w 2760028"/>
              <a:gd name="connsiteY414" fmla="*/ 40341 h 105924"/>
              <a:gd name="connsiteX415" fmla="*/ 1949862 w 2760028"/>
              <a:gd name="connsiteY415" fmla="*/ 47602 h 105924"/>
              <a:gd name="connsiteX416" fmla="*/ 1962887 w 2760028"/>
              <a:gd name="connsiteY416" fmla="*/ 52673 h 105924"/>
              <a:gd name="connsiteX417" fmla="*/ 1972223 w 2760028"/>
              <a:gd name="connsiteY417" fmla="*/ 64546 h 105924"/>
              <a:gd name="connsiteX418" fmla="*/ 1953781 w 2760028"/>
              <a:gd name="connsiteY418" fmla="*/ 79645 h 105924"/>
              <a:gd name="connsiteX419" fmla="*/ 1936377 w 2760028"/>
              <a:gd name="connsiteY419" fmla="*/ 74228 h 105924"/>
              <a:gd name="connsiteX420" fmla="*/ 1936377 w 2760028"/>
              <a:gd name="connsiteY420" fmla="*/ 67196 h 105924"/>
              <a:gd name="connsiteX421" fmla="*/ 1953896 w 2760028"/>
              <a:gd name="connsiteY421" fmla="*/ 74342 h 105924"/>
              <a:gd name="connsiteX422" fmla="*/ 1984325 w 2760028"/>
              <a:gd name="connsiteY422" fmla="*/ 12678 h 105924"/>
              <a:gd name="connsiteX423" fmla="*/ 1988705 w 2760028"/>
              <a:gd name="connsiteY423" fmla="*/ 8068 h 105924"/>
              <a:gd name="connsiteX424" fmla="*/ 1991702 w 2760028"/>
              <a:gd name="connsiteY424" fmla="*/ 8990 h 105924"/>
              <a:gd name="connsiteX425" fmla="*/ 1996658 w 2760028"/>
              <a:gd name="connsiteY425" fmla="*/ 12563 h 105924"/>
              <a:gd name="connsiteX426" fmla="*/ 1991702 w 2760028"/>
              <a:gd name="connsiteY426" fmla="*/ 16136 h 105924"/>
              <a:gd name="connsiteX427" fmla="*/ 1988705 w 2760028"/>
              <a:gd name="connsiteY427" fmla="*/ 17174 h 105924"/>
              <a:gd name="connsiteX428" fmla="*/ 1984325 w 2760028"/>
              <a:gd name="connsiteY428" fmla="*/ 12678 h 105924"/>
              <a:gd name="connsiteX429" fmla="*/ 1985939 w 2760028"/>
              <a:gd name="connsiteY429" fmla="*/ 27893 h 105924"/>
              <a:gd name="connsiteX430" fmla="*/ 1992509 w 2760028"/>
              <a:gd name="connsiteY430" fmla="*/ 27893 h 105924"/>
              <a:gd name="connsiteX431" fmla="*/ 1992509 w 2760028"/>
              <a:gd name="connsiteY431" fmla="*/ 78722 h 105924"/>
              <a:gd name="connsiteX432" fmla="*/ 1985939 w 2760028"/>
              <a:gd name="connsiteY432" fmla="*/ 78722 h 105924"/>
              <a:gd name="connsiteX433" fmla="*/ 1985939 w 2760028"/>
              <a:gd name="connsiteY433" fmla="*/ 27893 h 105924"/>
              <a:gd name="connsiteX434" fmla="*/ 2037114 w 2760028"/>
              <a:gd name="connsiteY434" fmla="*/ 79529 h 105924"/>
              <a:gd name="connsiteX435" fmla="*/ 2016828 w 2760028"/>
              <a:gd name="connsiteY435" fmla="*/ 66851 h 105924"/>
              <a:gd name="connsiteX436" fmla="*/ 2016828 w 2760028"/>
              <a:gd name="connsiteY436" fmla="*/ 78722 h 105924"/>
              <a:gd name="connsiteX437" fmla="*/ 2010374 w 2760028"/>
              <a:gd name="connsiteY437" fmla="*/ 78722 h 105924"/>
              <a:gd name="connsiteX438" fmla="*/ 2010374 w 2760028"/>
              <a:gd name="connsiteY438" fmla="*/ 922 h 105924"/>
              <a:gd name="connsiteX439" fmla="*/ 2016828 w 2760028"/>
              <a:gd name="connsiteY439" fmla="*/ 922 h 105924"/>
              <a:gd name="connsiteX440" fmla="*/ 2016828 w 2760028"/>
              <a:gd name="connsiteY440" fmla="*/ 39764 h 105924"/>
              <a:gd name="connsiteX441" fmla="*/ 2037114 w 2760028"/>
              <a:gd name="connsiteY441" fmla="*/ 27086 h 105924"/>
              <a:gd name="connsiteX442" fmla="*/ 2062587 w 2760028"/>
              <a:gd name="connsiteY442" fmla="*/ 53250 h 105924"/>
              <a:gd name="connsiteX443" fmla="*/ 2037114 w 2760028"/>
              <a:gd name="connsiteY443" fmla="*/ 79645 h 105924"/>
              <a:gd name="connsiteX444" fmla="*/ 2055902 w 2760028"/>
              <a:gd name="connsiteY444" fmla="*/ 53250 h 105924"/>
              <a:gd name="connsiteX445" fmla="*/ 2036538 w 2760028"/>
              <a:gd name="connsiteY445" fmla="*/ 33080 h 105924"/>
              <a:gd name="connsiteX446" fmla="*/ 2016944 w 2760028"/>
              <a:gd name="connsiteY446" fmla="*/ 53250 h 105924"/>
              <a:gd name="connsiteX447" fmla="*/ 2036538 w 2760028"/>
              <a:gd name="connsiteY447" fmla="*/ 73536 h 105924"/>
              <a:gd name="connsiteX448" fmla="*/ 2055902 w 2760028"/>
              <a:gd name="connsiteY448" fmla="*/ 53250 h 105924"/>
              <a:gd name="connsiteX449" fmla="*/ 2077456 w 2760028"/>
              <a:gd name="connsiteY449" fmla="*/ 16021 h 105924"/>
              <a:gd name="connsiteX450" fmla="*/ 2072500 w 2760028"/>
              <a:gd name="connsiteY450" fmla="*/ 12448 h 105924"/>
              <a:gd name="connsiteX451" fmla="*/ 2077456 w 2760028"/>
              <a:gd name="connsiteY451" fmla="*/ 8875 h 105924"/>
              <a:gd name="connsiteX452" fmla="*/ 2080452 w 2760028"/>
              <a:gd name="connsiteY452" fmla="*/ 7953 h 105924"/>
              <a:gd name="connsiteX453" fmla="*/ 2084832 w 2760028"/>
              <a:gd name="connsiteY453" fmla="*/ 12563 h 105924"/>
              <a:gd name="connsiteX454" fmla="*/ 2080452 w 2760028"/>
              <a:gd name="connsiteY454" fmla="*/ 17058 h 105924"/>
              <a:gd name="connsiteX455" fmla="*/ 2077456 w 2760028"/>
              <a:gd name="connsiteY455" fmla="*/ 16021 h 105924"/>
              <a:gd name="connsiteX456" fmla="*/ 2076764 w 2760028"/>
              <a:gd name="connsiteY456" fmla="*/ 27893 h 105924"/>
              <a:gd name="connsiteX457" fmla="*/ 2083334 w 2760028"/>
              <a:gd name="connsiteY457" fmla="*/ 27893 h 105924"/>
              <a:gd name="connsiteX458" fmla="*/ 2083334 w 2760028"/>
              <a:gd name="connsiteY458" fmla="*/ 78722 h 105924"/>
              <a:gd name="connsiteX459" fmla="*/ 2076764 w 2760028"/>
              <a:gd name="connsiteY459" fmla="*/ 78722 h 105924"/>
              <a:gd name="connsiteX460" fmla="*/ 2076764 w 2760028"/>
              <a:gd name="connsiteY460" fmla="*/ 27893 h 105924"/>
              <a:gd name="connsiteX461" fmla="*/ 2101199 w 2760028"/>
              <a:gd name="connsiteY461" fmla="*/ 922 h 105924"/>
              <a:gd name="connsiteX462" fmla="*/ 2107654 w 2760028"/>
              <a:gd name="connsiteY462" fmla="*/ 922 h 105924"/>
              <a:gd name="connsiteX463" fmla="*/ 2107654 w 2760028"/>
              <a:gd name="connsiteY463" fmla="*/ 78722 h 105924"/>
              <a:gd name="connsiteX464" fmla="*/ 2101199 w 2760028"/>
              <a:gd name="connsiteY464" fmla="*/ 78722 h 105924"/>
              <a:gd name="connsiteX465" fmla="*/ 2101199 w 2760028"/>
              <a:gd name="connsiteY465" fmla="*/ 922 h 105924"/>
              <a:gd name="connsiteX466" fmla="*/ 2124251 w 2760028"/>
              <a:gd name="connsiteY466" fmla="*/ 12678 h 105924"/>
              <a:gd name="connsiteX467" fmla="*/ 2128631 w 2760028"/>
              <a:gd name="connsiteY467" fmla="*/ 8068 h 105924"/>
              <a:gd name="connsiteX468" fmla="*/ 2131628 w 2760028"/>
              <a:gd name="connsiteY468" fmla="*/ 8990 h 105924"/>
              <a:gd name="connsiteX469" fmla="*/ 2136584 w 2760028"/>
              <a:gd name="connsiteY469" fmla="*/ 12563 h 105924"/>
              <a:gd name="connsiteX470" fmla="*/ 2131628 w 2760028"/>
              <a:gd name="connsiteY470" fmla="*/ 16136 h 105924"/>
              <a:gd name="connsiteX471" fmla="*/ 2128631 w 2760028"/>
              <a:gd name="connsiteY471" fmla="*/ 17174 h 105924"/>
              <a:gd name="connsiteX472" fmla="*/ 2124251 w 2760028"/>
              <a:gd name="connsiteY472" fmla="*/ 12678 h 105924"/>
              <a:gd name="connsiteX473" fmla="*/ 2125865 w 2760028"/>
              <a:gd name="connsiteY473" fmla="*/ 27893 h 105924"/>
              <a:gd name="connsiteX474" fmla="*/ 2132435 w 2760028"/>
              <a:gd name="connsiteY474" fmla="*/ 27893 h 105924"/>
              <a:gd name="connsiteX475" fmla="*/ 2132435 w 2760028"/>
              <a:gd name="connsiteY475" fmla="*/ 78722 h 105924"/>
              <a:gd name="connsiteX476" fmla="*/ 2125865 w 2760028"/>
              <a:gd name="connsiteY476" fmla="*/ 78722 h 105924"/>
              <a:gd name="connsiteX477" fmla="*/ 2125865 w 2760028"/>
              <a:gd name="connsiteY477" fmla="*/ 27893 h 105924"/>
              <a:gd name="connsiteX478" fmla="*/ 2166321 w 2760028"/>
              <a:gd name="connsiteY478" fmla="*/ 79529 h 105924"/>
              <a:gd name="connsiteX479" fmla="*/ 2149724 w 2760028"/>
              <a:gd name="connsiteY479" fmla="*/ 62010 h 105924"/>
              <a:gd name="connsiteX480" fmla="*/ 2149724 w 2760028"/>
              <a:gd name="connsiteY480" fmla="*/ 11295 h 105924"/>
              <a:gd name="connsiteX481" fmla="*/ 2156063 w 2760028"/>
              <a:gd name="connsiteY481" fmla="*/ 11295 h 105924"/>
              <a:gd name="connsiteX482" fmla="*/ 2156063 w 2760028"/>
              <a:gd name="connsiteY482" fmla="*/ 27893 h 105924"/>
              <a:gd name="connsiteX483" fmla="*/ 2178424 w 2760028"/>
              <a:gd name="connsiteY483" fmla="*/ 27893 h 105924"/>
              <a:gd name="connsiteX484" fmla="*/ 2178424 w 2760028"/>
              <a:gd name="connsiteY484" fmla="*/ 33887 h 105924"/>
              <a:gd name="connsiteX485" fmla="*/ 2156063 w 2760028"/>
              <a:gd name="connsiteY485" fmla="*/ 33887 h 105924"/>
              <a:gd name="connsiteX486" fmla="*/ 2156063 w 2760028"/>
              <a:gd name="connsiteY486" fmla="*/ 62471 h 105924"/>
              <a:gd name="connsiteX487" fmla="*/ 2167013 w 2760028"/>
              <a:gd name="connsiteY487" fmla="*/ 73421 h 105924"/>
              <a:gd name="connsiteX488" fmla="*/ 2179231 w 2760028"/>
              <a:gd name="connsiteY488" fmla="*/ 69617 h 105924"/>
              <a:gd name="connsiteX489" fmla="*/ 2179231 w 2760028"/>
              <a:gd name="connsiteY489" fmla="*/ 75841 h 105924"/>
              <a:gd name="connsiteX490" fmla="*/ 2166321 w 2760028"/>
              <a:gd name="connsiteY490" fmla="*/ 79529 h 105924"/>
              <a:gd name="connsiteX491" fmla="*/ 2195137 w 2760028"/>
              <a:gd name="connsiteY491" fmla="*/ 104656 h 105924"/>
              <a:gd name="connsiteX492" fmla="*/ 2188336 w 2760028"/>
              <a:gd name="connsiteY492" fmla="*/ 104656 h 105924"/>
              <a:gd name="connsiteX493" fmla="*/ 2204473 w 2760028"/>
              <a:gd name="connsiteY493" fmla="*/ 71231 h 105924"/>
              <a:gd name="connsiteX494" fmla="*/ 2181997 w 2760028"/>
              <a:gd name="connsiteY494" fmla="*/ 27893 h 105924"/>
              <a:gd name="connsiteX495" fmla="*/ 2189604 w 2760028"/>
              <a:gd name="connsiteY495" fmla="*/ 27893 h 105924"/>
              <a:gd name="connsiteX496" fmla="*/ 2208046 w 2760028"/>
              <a:gd name="connsiteY496" fmla="*/ 63969 h 105924"/>
              <a:gd name="connsiteX497" fmla="*/ 2225566 w 2760028"/>
              <a:gd name="connsiteY497" fmla="*/ 27893 h 105924"/>
              <a:gd name="connsiteX498" fmla="*/ 2232366 w 2760028"/>
              <a:gd name="connsiteY498" fmla="*/ 27893 h 105924"/>
              <a:gd name="connsiteX499" fmla="*/ 2195252 w 2760028"/>
              <a:gd name="connsiteY499" fmla="*/ 104656 h 105924"/>
              <a:gd name="connsiteX500" fmla="*/ 2263025 w 2760028"/>
              <a:gd name="connsiteY500" fmla="*/ 53135 h 105924"/>
              <a:gd name="connsiteX501" fmla="*/ 2289420 w 2760028"/>
              <a:gd name="connsiteY501" fmla="*/ 26971 h 105924"/>
              <a:gd name="connsiteX502" fmla="*/ 2315469 w 2760028"/>
              <a:gd name="connsiteY502" fmla="*/ 53135 h 105924"/>
              <a:gd name="connsiteX503" fmla="*/ 2289420 w 2760028"/>
              <a:gd name="connsiteY503" fmla="*/ 79529 h 105924"/>
              <a:gd name="connsiteX504" fmla="*/ 2263025 w 2760028"/>
              <a:gd name="connsiteY504" fmla="*/ 53135 h 105924"/>
              <a:gd name="connsiteX505" fmla="*/ 2289305 w 2760028"/>
              <a:gd name="connsiteY505" fmla="*/ 33080 h 105924"/>
              <a:gd name="connsiteX506" fmla="*/ 2269710 w 2760028"/>
              <a:gd name="connsiteY506" fmla="*/ 53250 h 105924"/>
              <a:gd name="connsiteX507" fmla="*/ 2289305 w 2760028"/>
              <a:gd name="connsiteY507" fmla="*/ 73536 h 105924"/>
              <a:gd name="connsiteX508" fmla="*/ 2308784 w 2760028"/>
              <a:gd name="connsiteY508" fmla="*/ 53250 h 105924"/>
              <a:gd name="connsiteX509" fmla="*/ 2289305 w 2760028"/>
              <a:gd name="connsiteY509" fmla="*/ 33080 h 105924"/>
              <a:gd name="connsiteX510" fmla="*/ 2335178 w 2760028"/>
              <a:gd name="connsiteY510" fmla="*/ 33771 h 105924"/>
              <a:gd name="connsiteX511" fmla="*/ 2335178 w 2760028"/>
              <a:gd name="connsiteY511" fmla="*/ 78607 h 105924"/>
              <a:gd name="connsiteX512" fmla="*/ 2328723 w 2760028"/>
              <a:gd name="connsiteY512" fmla="*/ 78607 h 105924"/>
              <a:gd name="connsiteX513" fmla="*/ 2328723 w 2760028"/>
              <a:gd name="connsiteY513" fmla="*/ 17289 h 105924"/>
              <a:gd name="connsiteX514" fmla="*/ 2345667 w 2760028"/>
              <a:gd name="connsiteY514" fmla="*/ 0 h 105924"/>
              <a:gd name="connsiteX515" fmla="*/ 2358000 w 2760028"/>
              <a:gd name="connsiteY515" fmla="*/ 3803 h 105924"/>
              <a:gd name="connsiteX516" fmla="*/ 2358000 w 2760028"/>
              <a:gd name="connsiteY516" fmla="*/ 10258 h 105924"/>
              <a:gd name="connsiteX517" fmla="*/ 2346013 w 2760028"/>
              <a:gd name="connsiteY517" fmla="*/ 6108 h 105924"/>
              <a:gd name="connsiteX518" fmla="*/ 2335063 w 2760028"/>
              <a:gd name="connsiteY518" fmla="*/ 17058 h 105924"/>
              <a:gd name="connsiteX519" fmla="*/ 2335063 w 2760028"/>
              <a:gd name="connsiteY519" fmla="*/ 27893 h 105924"/>
              <a:gd name="connsiteX520" fmla="*/ 2356156 w 2760028"/>
              <a:gd name="connsiteY520" fmla="*/ 27893 h 105924"/>
              <a:gd name="connsiteX521" fmla="*/ 2356156 w 2760028"/>
              <a:gd name="connsiteY521" fmla="*/ 33887 h 105924"/>
              <a:gd name="connsiteX522" fmla="*/ 2335063 w 2760028"/>
              <a:gd name="connsiteY522" fmla="*/ 33887 h 105924"/>
              <a:gd name="connsiteX523" fmla="*/ 2404219 w 2760028"/>
              <a:gd name="connsiteY523" fmla="*/ 52559 h 105924"/>
              <a:gd name="connsiteX524" fmla="*/ 2395920 w 2760028"/>
              <a:gd name="connsiteY524" fmla="*/ 60742 h 105924"/>
              <a:gd name="connsiteX525" fmla="*/ 2395920 w 2760028"/>
              <a:gd name="connsiteY525" fmla="*/ 78607 h 105924"/>
              <a:gd name="connsiteX526" fmla="*/ 2389466 w 2760028"/>
              <a:gd name="connsiteY526" fmla="*/ 78607 h 105924"/>
              <a:gd name="connsiteX527" fmla="*/ 2389466 w 2760028"/>
              <a:gd name="connsiteY527" fmla="*/ 806 h 105924"/>
              <a:gd name="connsiteX528" fmla="*/ 2395920 w 2760028"/>
              <a:gd name="connsiteY528" fmla="*/ 806 h 105924"/>
              <a:gd name="connsiteX529" fmla="*/ 2395920 w 2760028"/>
              <a:gd name="connsiteY529" fmla="*/ 52559 h 105924"/>
              <a:gd name="connsiteX530" fmla="*/ 2421162 w 2760028"/>
              <a:gd name="connsiteY530" fmla="*/ 27777 h 105924"/>
              <a:gd name="connsiteX531" fmla="*/ 2429000 w 2760028"/>
              <a:gd name="connsiteY531" fmla="*/ 27777 h 105924"/>
              <a:gd name="connsiteX532" fmla="*/ 2408829 w 2760028"/>
              <a:gd name="connsiteY532" fmla="*/ 47833 h 105924"/>
              <a:gd name="connsiteX533" fmla="*/ 2431881 w 2760028"/>
              <a:gd name="connsiteY533" fmla="*/ 78607 h 105924"/>
              <a:gd name="connsiteX534" fmla="*/ 2424044 w 2760028"/>
              <a:gd name="connsiteY534" fmla="*/ 78607 h 105924"/>
              <a:gd name="connsiteX535" fmla="*/ 2404335 w 2760028"/>
              <a:gd name="connsiteY535" fmla="*/ 52559 h 105924"/>
              <a:gd name="connsiteX536" fmla="*/ 2436492 w 2760028"/>
              <a:gd name="connsiteY536" fmla="*/ 53480 h 105924"/>
              <a:gd name="connsiteX537" fmla="*/ 2461503 w 2760028"/>
              <a:gd name="connsiteY537" fmla="*/ 26971 h 105924"/>
              <a:gd name="connsiteX538" fmla="*/ 2485593 w 2760028"/>
              <a:gd name="connsiteY538" fmla="*/ 52559 h 105924"/>
              <a:gd name="connsiteX539" fmla="*/ 2485362 w 2760028"/>
              <a:gd name="connsiteY539" fmla="*/ 55670 h 105924"/>
              <a:gd name="connsiteX540" fmla="*/ 2443177 w 2760028"/>
              <a:gd name="connsiteY540" fmla="*/ 55670 h 105924"/>
              <a:gd name="connsiteX541" fmla="*/ 2463463 w 2760028"/>
              <a:gd name="connsiteY541" fmla="*/ 73536 h 105924"/>
              <a:gd name="connsiteX542" fmla="*/ 2482020 w 2760028"/>
              <a:gd name="connsiteY542" fmla="*/ 67312 h 105924"/>
              <a:gd name="connsiteX543" fmla="*/ 2482020 w 2760028"/>
              <a:gd name="connsiteY543" fmla="*/ 73651 h 105924"/>
              <a:gd name="connsiteX544" fmla="*/ 2463463 w 2760028"/>
              <a:gd name="connsiteY544" fmla="*/ 79414 h 105924"/>
              <a:gd name="connsiteX545" fmla="*/ 2436377 w 2760028"/>
              <a:gd name="connsiteY545" fmla="*/ 53480 h 105924"/>
              <a:gd name="connsiteX546" fmla="*/ 2478793 w 2760028"/>
              <a:gd name="connsiteY546" fmla="*/ 50369 h 105924"/>
              <a:gd name="connsiteX547" fmla="*/ 2461503 w 2760028"/>
              <a:gd name="connsiteY547" fmla="*/ 32849 h 105924"/>
              <a:gd name="connsiteX548" fmla="*/ 2443293 w 2760028"/>
              <a:gd name="connsiteY548" fmla="*/ 50369 h 105924"/>
              <a:gd name="connsiteX549" fmla="*/ 2478793 w 2760028"/>
              <a:gd name="connsiteY549" fmla="*/ 50369 h 105924"/>
              <a:gd name="connsiteX550" fmla="*/ 2495736 w 2760028"/>
              <a:gd name="connsiteY550" fmla="*/ 53480 h 105924"/>
              <a:gd name="connsiteX551" fmla="*/ 2520747 w 2760028"/>
              <a:gd name="connsiteY551" fmla="*/ 26971 h 105924"/>
              <a:gd name="connsiteX552" fmla="*/ 2544837 w 2760028"/>
              <a:gd name="connsiteY552" fmla="*/ 52559 h 105924"/>
              <a:gd name="connsiteX553" fmla="*/ 2544607 w 2760028"/>
              <a:gd name="connsiteY553" fmla="*/ 55670 h 105924"/>
              <a:gd name="connsiteX554" fmla="*/ 2502421 w 2760028"/>
              <a:gd name="connsiteY554" fmla="*/ 55670 h 105924"/>
              <a:gd name="connsiteX555" fmla="*/ 2522707 w 2760028"/>
              <a:gd name="connsiteY555" fmla="*/ 73536 h 105924"/>
              <a:gd name="connsiteX556" fmla="*/ 2541264 w 2760028"/>
              <a:gd name="connsiteY556" fmla="*/ 67312 h 105924"/>
              <a:gd name="connsiteX557" fmla="*/ 2541264 w 2760028"/>
              <a:gd name="connsiteY557" fmla="*/ 73651 h 105924"/>
              <a:gd name="connsiteX558" fmla="*/ 2522707 w 2760028"/>
              <a:gd name="connsiteY558" fmla="*/ 79414 h 105924"/>
              <a:gd name="connsiteX559" fmla="*/ 2495621 w 2760028"/>
              <a:gd name="connsiteY559" fmla="*/ 53480 h 105924"/>
              <a:gd name="connsiteX560" fmla="*/ 2538037 w 2760028"/>
              <a:gd name="connsiteY560" fmla="*/ 50369 h 105924"/>
              <a:gd name="connsiteX561" fmla="*/ 2520747 w 2760028"/>
              <a:gd name="connsiteY561" fmla="*/ 32849 h 105924"/>
              <a:gd name="connsiteX562" fmla="*/ 2502536 w 2760028"/>
              <a:gd name="connsiteY562" fmla="*/ 50369 h 105924"/>
              <a:gd name="connsiteX563" fmla="*/ 2538037 w 2760028"/>
              <a:gd name="connsiteY563" fmla="*/ 50369 h 105924"/>
              <a:gd name="connsiteX564" fmla="*/ 2565353 w 2760028"/>
              <a:gd name="connsiteY564" fmla="*/ 66736 h 105924"/>
              <a:gd name="connsiteX565" fmla="*/ 2565353 w 2760028"/>
              <a:gd name="connsiteY565" fmla="*/ 104541 h 105924"/>
              <a:gd name="connsiteX566" fmla="*/ 2558899 w 2760028"/>
              <a:gd name="connsiteY566" fmla="*/ 104541 h 105924"/>
              <a:gd name="connsiteX567" fmla="*/ 2558899 w 2760028"/>
              <a:gd name="connsiteY567" fmla="*/ 27777 h 105924"/>
              <a:gd name="connsiteX568" fmla="*/ 2565353 w 2760028"/>
              <a:gd name="connsiteY568" fmla="*/ 27777 h 105924"/>
              <a:gd name="connsiteX569" fmla="*/ 2565353 w 2760028"/>
              <a:gd name="connsiteY569" fmla="*/ 39650 h 105924"/>
              <a:gd name="connsiteX570" fmla="*/ 2585639 w 2760028"/>
              <a:gd name="connsiteY570" fmla="*/ 26971 h 105924"/>
              <a:gd name="connsiteX571" fmla="*/ 2611112 w 2760028"/>
              <a:gd name="connsiteY571" fmla="*/ 53135 h 105924"/>
              <a:gd name="connsiteX572" fmla="*/ 2585639 w 2760028"/>
              <a:gd name="connsiteY572" fmla="*/ 79529 h 105924"/>
              <a:gd name="connsiteX573" fmla="*/ 2565353 w 2760028"/>
              <a:gd name="connsiteY573" fmla="*/ 66851 h 105924"/>
              <a:gd name="connsiteX574" fmla="*/ 2584948 w 2760028"/>
              <a:gd name="connsiteY574" fmla="*/ 32964 h 105924"/>
              <a:gd name="connsiteX575" fmla="*/ 2565353 w 2760028"/>
              <a:gd name="connsiteY575" fmla="*/ 53135 h 105924"/>
              <a:gd name="connsiteX576" fmla="*/ 2584948 w 2760028"/>
              <a:gd name="connsiteY576" fmla="*/ 73421 h 105924"/>
              <a:gd name="connsiteX577" fmla="*/ 2604311 w 2760028"/>
              <a:gd name="connsiteY577" fmla="*/ 53135 h 105924"/>
              <a:gd name="connsiteX578" fmla="*/ 2584948 w 2760028"/>
              <a:gd name="connsiteY578" fmla="*/ 32964 h 105924"/>
              <a:gd name="connsiteX579" fmla="*/ 2623675 w 2760028"/>
              <a:gd name="connsiteY579" fmla="*/ 12448 h 105924"/>
              <a:gd name="connsiteX580" fmla="*/ 2628055 w 2760028"/>
              <a:gd name="connsiteY580" fmla="*/ 7838 h 105924"/>
              <a:gd name="connsiteX581" fmla="*/ 2631052 w 2760028"/>
              <a:gd name="connsiteY581" fmla="*/ 8759 h 105924"/>
              <a:gd name="connsiteX582" fmla="*/ 2636008 w 2760028"/>
              <a:gd name="connsiteY582" fmla="*/ 12332 h 105924"/>
              <a:gd name="connsiteX583" fmla="*/ 2631052 w 2760028"/>
              <a:gd name="connsiteY583" fmla="*/ 15905 h 105924"/>
              <a:gd name="connsiteX584" fmla="*/ 2628055 w 2760028"/>
              <a:gd name="connsiteY584" fmla="*/ 16943 h 105924"/>
              <a:gd name="connsiteX585" fmla="*/ 2623675 w 2760028"/>
              <a:gd name="connsiteY585" fmla="*/ 12448 h 105924"/>
              <a:gd name="connsiteX586" fmla="*/ 2625289 w 2760028"/>
              <a:gd name="connsiteY586" fmla="*/ 27662 h 105924"/>
              <a:gd name="connsiteX587" fmla="*/ 2631859 w 2760028"/>
              <a:gd name="connsiteY587" fmla="*/ 27662 h 105924"/>
              <a:gd name="connsiteX588" fmla="*/ 2631859 w 2760028"/>
              <a:gd name="connsiteY588" fmla="*/ 78492 h 105924"/>
              <a:gd name="connsiteX589" fmla="*/ 2625289 w 2760028"/>
              <a:gd name="connsiteY589" fmla="*/ 78492 h 105924"/>
              <a:gd name="connsiteX590" fmla="*/ 2625289 w 2760028"/>
              <a:gd name="connsiteY590" fmla="*/ 27662 h 105924"/>
              <a:gd name="connsiteX591" fmla="*/ 2656179 w 2760028"/>
              <a:gd name="connsiteY591" fmla="*/ 78492 h 105924"/>
              <a:gd name="connsiteX592" fmla="*/ 2649724 w 2760028"/>
              <a:gd name="connsiteY592" fmla="*/ 78492 h 105924"/>
              <a:gd name="connsiteX593" fmla="*/ 2649724 w 2760028"/>
              <a:gd name="connsiteY593" fmla="*/ 27662 h 105924"/>
              <a:gd name="connsiteX594" fmla="*/ 2656179 w 2760028"/>
              <a:gd name="connsiteY594" fmla="*/ 27662 h 105924"/>
              <a:gd name="connsiteX595" fmla="*/ 2656179 w 2760028"/>
              <a:gd name="connsiteY595" fmla="*/ 39304 h 105924"/>
              <a:gd name="connsiteX596" fmla="*/ 2674966 w 2760028"/>
              <a:gd name="connsiteY596" fmla="*/ 26855 h 105924"/>
              <a:gd name="connsiteX597" fmla="*/ 2695137 w 2760028"/>
              <a:gd name="connsiteY597" fmla="*/ 49447 h 105924"/>
              <a:gd name="connsiteX598" fmla="*/ 2695137 w 2760028"/>
              <a:gd name="connsiteY598" fmla="*/ 78492 h 105924"/>
              <a:gd name="connsiteX599" fmla="*/ 2688682 w 2760028"/>
              <a:gd name="connsiteY599" fmla="*/ 78492 h 105924"/>
              <a:gd name="connsiteX600" fmla="*/ 2688682 w 2760028"/>
              <a:gd name="connsiteY600" fmla="*/ 50369 h 105924"/>
              <a:gd name="connsiteX601" fmla="*/ 2673468 w 2760028"/>
              <a:gd name="connsiteY601" fmla="*/ 33080 h 105924"/>
              <a:gd name="connsiteX602" fmla="*/ 2656294 w 2760028"/>
              <a:gd name="connsiteY602" fmla="*/ 53135 h 105924"/>
              <a:gd name="connsiteX603" fmla="*/ 2656294 w 2760028"/>
              <a:gd name="connsiteY603" fmla="*/ 78607 h 105924"/>
              <a:gd name="connsiteX604" fmla="*/ 2733288 w 2760028"/>
              <a:gd name="connsiteY604" fmla="*/ 105118 h 105924"/>
              <a:gd name="connsiteX605" fmla="*/ 2712771 w 2760028"/>
              <a:gd name="connsiteY605" fmla="*/ 98201 h 105924"/>
              <a:gd name="connsiteX606" fmla="*/ 2712771 w 2760028"/>
              <a:gd name="connsiteY606" fmla="*/ 91171 h 105924"/>
              <a:gd name="connsiteX607" fmla="*/ 2733288 w 2760028"/>
              <a:gd name="connsiteY607" fmla="*/ 99008 h 105924"/>
              <a:gd name="connsiteX608" fmla="*/ 2753574 w 2760028"/>
              <a:gd name="connsiteY608" fmla="*/ 79760 h 105924"/>
              <a:gd name="connsiteX609" fmla="*/ 2753574 w 2760028"/>
              <a:gd name="connsiteY609" fmla="*/ 66736 h 105924"/>
              <a:gd name="connsiteX610" fmla="*/ 2733288 w 2760028"/>
              <a:gd name="connsiteY610" fmla="*/ 79299 h 105924"/>
              <a:gd name="connsiteX611" fmla="*/ 2707815 w 2760028"/>
              <a:gd name="connsiteY611" fmla="*/ 53250 h 105924"/>
              <a:gd name="connsiteX612" fmla="*/ 2733288 w 2760028"/>
              <a:gd name="connsiteY612" fmla="*/ 26740 h 105924"/>
              <a:gd name="connsiteX613" fmla="*/ 2753574 w 2760028"/>
              <a:gd name="connsiteY613" fmla="*/ 39419 h 105924"/>
              <a:gd name="connsiteX614" fmla="*/ 2753574 w 2760028"/>
              <a:gd name="connsiteY614" fmla="*/ 27547 h 105924"/>
              <a:gd name="connsiteX615" fmla="*/ 2760028 w 2760028"/>
              <a:gd name="connsiteY615" fmla="*/ 27547 h 105924"/>
              <a:gd name="connsiteX616" fmla="*/ 2760028 w 2760028"/>
              <a:gd name="connsiteY616" fmla="*/ 79184 h 105924"/>
              <a:gd name="connsiteX617" fmla="*/ 2733403 w 2760028"/>
              <a:gd name="connsiteY617" fmla="*/ 105002 h 105924"/>
              <a:gd name="connsiteX618" fmla="*/ 2733864 w 2760028"/>
              <a:gd name="connsiteY618" fmla="*/ 32849 h 105924"/>
              <a:gd name="connsiteX619" fmla="*/ 2714500 w 2760028"/>
              <a:gd name="connsiteY619" fmla="*/ 53135 h 105924"/>
              <a:gd name="connsiteX620" fmla="*/ 2733864 w 2760028"/>
              <a:gd name="connsiteY620" fmla="*/ 73306 h 105924"/>
              <a:gd name="connsiteX621" fmla="*/ 2753458 w 2760028"/>
              <a:gd name="connsiteY621" fmla="*/ 53135 h 105924"/>
              <a:gd name="connsiteX622" fmla="*/ 2733864 w 2760028"/>
              <a:gd name="connsiteY622" fmla="*/ 32849 h 10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</a:cxnLst>
            <a:rect l="l" t="t" r="r" b="b"/>
            <a:pathLst>
              <a:path w="2760028" h="105924">
                <a:moveTo>
                  <a:pt x="39535" y="80221"/>
                </a:moveTo>
                <a:cubicBezTo>
                  <a:pt x="16252" y="80221"/>
                  <a:pt x="0" y="63623"/>
                  <a:pt x="0" y="40341"/>
                </a:cubicBezTo>
                <a:cubicBezTo>
                  <a:pt x="0" y="17058"/>
                  <a:pt x="16367" y="692"/>
                  <a:pt x="39535" y="692"/>
                </a:cubicBezTo>
                <a:cubicBezTo>
                  <a:pt x="62702" y="692"/>
                  <a:pt x="79069" y="17174"/>
                  <a:pt x="79069" y="40341"/>
                </a:cubicBezTo>
                <a:cubicBezTo>
                  <a:pt x="79069" y="63508"/>
                  <a:pt x="62817" y="80221"/>
                  <a:pt x="39535" y="80221"/>
                </a:cubicBezTo>
                <a:close/>
                <a:moveTo>
                  <a:pt x="72269" y="40341"/>
                </a:moveTo>
                <a:cubicBezTo>
                  <a:pt x="72269" y="20977"/>
                  <a:pt x="58783" y="6915"/>
                  <a:pt x="39535" y="6915"/>
                </a:cubicBezTo>
                <a:cubicBezTo>
                  <a:pt x="20286" y="6915"/>
                  <a:pt x="6801" y="20977"/>
                  <a:pt x="6801" y="40341"/>
                </a:cubicBezTo>
                <a:cubicBezTo>
                  <a:pt x="6801" y="59705"/>
                  <a:pt x="20056" y="73997"/>
                  <a:pt x="39535" y="73997"/>
                </a:cubicBezTo>
                <a:cubicBezTo>
                  <a:pt x="59014" y="73997"/>
                  <a:pt x="72269" y="59820"/>
                  <a:pt x="72269" y="40341"/>
                </a:cubicBezTo>
                <a:close/>
                <a:moveTo>
                  <a:pt x="145113" y="80912"/>
                </a:moveTo>
                <a:lnTo>
                  <a:pt x="126441" y="39995"/>
                </a:lnTo>
                <a:lnTo>
                  <a:pt x="107538" y="80912"/>
                </a:lnTo>
                <a:lnTo>
                  <a:pt x="85062" y="28469"/>
                </a:lnTo>
                <a:lnTo>
                  <a:pt x="92439" y="28469"/>
                </a:lnTo>
                <a:lnTo>
                  <a:pt x="108345" y="66620"/>
                </a:lnTo>
                <a:lnTo>
                  <a:pt x="126556" y="26855"/>
                </a:lnTo>
                <a:lnTo>
                  <a:pt x="144652" y="66620"/>
                </a:lnTo>
                <a:lnTo>
                  <a:pt x="160558" y="28469"/>
                </a:lnTo>
                <a:lnTo>
                  <a:pt x="167358" y="28469"/>
                </a:lnTo>
                <a:lnTo>
                  <a:pt x="145344" y="80912"/>
                </a:lnTo>
                <a:close/>
                <a:moveTo>
                  <a:pt x="184071" y="79299"/>
                </a:moveTo>
                <a:lnTo>
                  <a:pt x="177616" y="79299"/>
                </a:lnTo>
                <a:lnTo>
                  <a:pt x="177616" y="28469"/>
                </a:lnTo>
                <a:lnTo>
                  <a:pt x="184071" y="28469"/>
                </a:lnTo>
                <a:lnTo>
                  <a:pt x="184071" y="40110"/>
                </a:lnTo>
                <a:cubicBezTo>
                  <a:pt x="187529" y="32618"/>
                  <a:pt x="194329" y="27662"/>
                  <a:pt x="202859" y="27662"/>
                </a:cubicBezTo>
                <a:cubicBezTo>
                  <a:pt x="216344" y="27662"/>
                  <a:pt x="223029" y="37114"/>
                  <a:pt x="223029" y="50253"/>
                </a:cubicBezTo>
                <a:lnTo>
                  <a:pt x="223029" y="79299"/>
                </a:lnTo>
                <a:lnTo>
                  <a:pt x="216575" y="79299"/>
                </a:lnTo>
                <a:lnTo>
                  <a:pt x="216575" y="51176"/>
                </a:lnTo>
                <a:cubicBezTo>
                  <a:pt x="216575" y="39650"/>
                  <a:pt x="211273" y="33887"/>
                  <a:pt x="201360" y="33887"/>
                </a:cubicBezTo>
                <a:cubicBezTo>
                  <a:pt x="191448" y="33887"/>
                  <a:pt x="184186" y="42646"/>
                  <a:pt x="184186" y="53942"/>
                </a:cubicBezTo>
                <a:lnTo>
                  <a:pt x="184186" y="79414"/>
                </a:lnTo>
                <a:close/>
                <a:moveTo>
                  <a:pt x="238474" y="13255"/>
                </a:moveTo>
                <a:cubicBezTo>
                  <a:pt x="238474" y="10719"/>
                  <a:pt x="240318" y="8645"/>
                  <a:pt x="242854" y="8645"/>
                </a:cubicBezTo>
                <a:cubicBezTo>
                  <a:pt x="244007" y="8645"/>
                  <a:pt x="244929" y="8990"/>
                  <a:pt x="245851" y="9566"/>
                </a:cubicBezTo>
                <a:lnTo>
                  <a:pt x="250807" y="13139"/>
                </a:lnTo>
                <a:lnTo>
                  <a:pt x="245851" y="16712"/>
                </a:lnTo>
                <a:cubicBezTo>
                  <a:pt x="244929" y="17289"/>
                  <a:pt x="244007" y="17750"/>
                  <a:pt x="242854" y="17750"/>
                </a:cubicBezTo>
                <a:cubicBezTo>
                  <a:pt x="240318" y="17750"/>
                  <a:pt x="238474" y="15675"/>
                  <a:pt x="238474" y="13255"/>
                </a:cubicBezTo>
                <a:close/>
                <a:moveTo>
                  <a:pt x="240088" y="28469"/>
                </a:moveTo>
                <a:lnTo>
                  <a:pt x="246658" y="28469"/>
                </a:lnTo>
                <a:lnTo>
                  <a:pt x="246658" y="79299"/>
                </a:lnTo>
                <a:lnTo>
                  <a:pt x="240088" y="79299"/>
                </a:lnTo>
                <a:lnTo>
                  <a:pt x="240088" y="28469"/>
                </a:lnTo>
                <a:close/>
                <a:moveTo>
                  <a:pt x="270978" y="79299"/>
                </a:moveTo>
                <a:lnTo>
                  <a:pt x="264523" y="79299"/>
                </a:lnTo>
                <a:lnTo>
                  <a:pt x="264523" y="28469"/>
                </a:lnTo>
                <a:lnTo>
                  <a:pt x="270978" y="28469"/>
                </a:lnTo>
                <a:lnTo>
                  <a:pt x="270978" y="40110"/>
                </a:lnTo>
                <a:cubicBezTo>
                  <a:pt x="274436" y="32618"/>
                  <a:pt x="281236" y="27662"/>
                  <a:pt x="289765" y="27662"/>
                </a:cubicBezTo>
                <a:cubicBezTo>
                  <a:pt x="303251" y="27662"/>
                  <a:pt x="309936" y="37114"/>
                  <a:pt x="309936" y="50253"/>
                </a:cubicBezTo>
                <a:lnTo>
                  <a:pt x="309936" y="79299"/>
                </a:lnTo>
                <a:lnTo>
                  <a:pt x="303481" y="79299"/>
                </a:lnTo>
                <a:lnTo>
                  <a:pt x="303481" y="51176"/>
                </a:lnTo>
                <a:cubicBezTo>
                  <a:pt x="303481" y="39650"/>
                  <a:pt x="298179" y="33887"/>
                  <a:pt x="288267" y="33887"/>
                </a:cubicBezTo>
                <a:cubicBezTo>
                  <a:pt x="278354" y="33887"/>
                  <a:pt x="271093" y="42646"/>
                  <a:pt x="271093" y="53942"/>
                </a:cubicBezTo>
                <a:lnTo>
                  <a:pt x="271093" y="79414"/>
                </a:lnTo>
                <a:close/>
                <a:moveTo>
                  <a:pt x="348087" y="105924"/>
                </a:moveTo>
                <a:cubicBezTo>
                  <a:pt x="340365" y="105924"/>
                  <a:pt x="332988" y="103619"/>
                  <a:pt x="327571" y="99008"/>
                </a:cubicBezTo>
                <a:lnTo>
                  <a:pt x="327571" y="91978"/>
                </a:lnTo>
                <a:cubicBezTo>
                  <a:pt x="332988" y="97280"/>
                  <a:pt x="340825" y="99815"/>
                  <a:pt x="348087" y="99815"/>
                </a:cubicBezTo>
                <a:cubicBezTo>
                  <a:pt x="361111" y="99815"/>
                  <a:pt x="368373" y="93015"/>
                  <a:pt x="368373" y="80567"/>
                </a:cubicBezTo>
                <a:lnTo>
                  <a:pt x="368373" y="67542"/>
                </a:lnTo>
                <a:cubicBezTo>
                  <a:pt x="364684" y="75149"/>
                  <a:pt x="357423" y="80105"/>
                  <a:pt x="348087" y="80105"/>
                </a:cubicBezTo>
                <a:cubicBezTo>
                  <a:pt x="333218" y="80105"/>
                  <a:pt x="322614" y="69156"/>
                  <a:pt x="322614" y="54057"/>
                </a:cubicBezTo>
                <a:cubicBezTo>
                  <a:pt x="322614" y="38957"/>
                  <a:pt x="333218" y="27547"/>
                  <a:pt x="348087" y="27547"/>
                </a:cubicBezTo>
                <a:cubicBezTo>
                  <a:pt x="357308" y="27547"/>
                  <a:pt x="364684" y="32503"/>
                  <a:pt x="368373" y="40226"/>
                </a:cubicBezTo>
                <a:lnTo>
                  <a:pt x="368373" y="28354"/>
                </a:lnTo>
                <a:lnTo>
                  <a:pt x="374827" y="28354"/>
                </a:lnTo>
                <a:lnTo>
                  <a:pt x="374827" y="79991"/>
                </a:lnTo>
                <a:cubicBezTo>
                  <a:pt x="374827" y="96588"/>
                  <a:pt x="365030" y="105809"/>
                  <a:pt x="348202" y="105809"/>
                </a:cubicBezTo>
                <a:close/>
                <a:moveTo>
                  <a:pt x="348663" y="33656"/>
                </a:moveTo>
                <a:cubicBezTo>
                  <a:pt x="337252" y="33656"/>
                  <a:pt x="329299" y="42185"/>
                  <a:pt x="329299" y="53942"/>
                </a:cubicBezTo>
                <a:cubicBezTo>
                  <a:pt x="329299" y="65698"/>
                  <a:pt x="337252" y="74112"/>
                  <a:pt x="348663" y="74112"/>
                </a:cubicBezTo>
                <a:cubicBezTo>
                  <a:pt x="360074" y="74112"/>
                  <a:pt x="368257" y="65583"/>
                  <a:pt x="368257" y="53942"/>
                </a:cubicBezTo>
                <a:cubicBezTo>
                  <a:pt x="368257" y="42300"/>
                  <a:pt x="360074" y="33656"/>
                  <a:pt x="348663" y="33656"/>
                </a:cubicBezTo>
                <a:close/>
                <a:moveTo>
                  <a:pt x="458967" y="67427"/>
                </a:moveTo>
                <a:cubicBezTo>
                  <a:pt x="455279" y="75149"/>
                  <a:pt x="448018" y="79991"/>
                  <a:pt x="438682" y="79991"/>
                </a:cubicBezTo>
                <a:cubicBezTo>
                  <a:pt x="423813" y="79991"/>
                  <a:pt x="413209" y="69041"/>
                  <a:pt x="413209" y="53942"/>
                </a:cubicBezTo>
                <a:cubicBezTo>
                  <a:pt x="413209" y="38843"/>
                  <a:pt x="423813" y="27431"/>
                  <a:pt x="438682" y="27431"/>
                </a:cubicBezTo>
                <a:cubicBezTo>
                  <a:pt x="448018" y="27431"/>
                  <a:pt x="455279" y="32388"/>
                  <a:pt x="458967" y="40110"/>
                </a:cubicBezTo>
                <a:lnTo>
                  <a:pt x="458967" y="28238"/>
                </a:lnTo>
                <a:lnTo>
                  <a:pt x="465422" y="28238"/>
                </a:lnTo>
                <a:lnTo>
                  <a:pt x="465422" y="79069"/>
                </a:lnTo>
                <a:lnTo>
                  <a:pt x="458967" y="79069"/>
                </a:lnTo>
                <a:lnTo>
                  <a:pt x="458967" y="67312"/>
                </a:lnTo>
                <a:close/>
                <a:moveTo>
                  <a:pt x="419894" y="53826"/>
                </a:moveTo>
                <a:cubicBezTo>
                  <a:pt x="419894" y="65468"/>
                  <a:pt x="427847" y="73997"/>
                  <a:pt x="439258" y="73997"/>
                </a:cubicBezTo>
                <a:cubicBezTo>
                  <a:pt x="450669" y="73997"/>
                  <a:pt x="458852" y="65468"/>
                  <a:pt x="458852" y="53826"/>
                </a:cubicBezTo>
                <a:cubicBezTo>
                  <a:pt x="458852" y="42185"/>
                  <a:pt x="450669" y="33540"/>
                  <a:pt x="439258" y="33540"/>
                </a:cubicBezTo>
                <a:cubicBezTo>
                  <a:pt x="427847" y="33540"/>
                  <a:pt x="419894" y="42070"/>
                  <a:pt x="419894" y="53826"/>
                </a:cubicBezTo>
                <a:close/>
                <a:moveTo>
                  <a:pt x="549562" y="67427"/>
                </a:moveTo>
                <a:cubicBezTo>
                  <a:pt x="545874" y="75034"/>
                  <a:pt x="538612" y="79991"/>
                  <a:pt x="529276" y="79991"/>
                </a:cubicBezTo>
                <a:cubicBezTo>
                  <a:pt x="514408" y="79991"/>
                  <a:pt x="503804" y="69041"/>
                  <a:pt x="503804" y="53942"/>
                </a:cubicBezTo>
                <a:cubicBezTo>
                  <a:pt x="503804" y="38843"/>
                  <a:pt x="514408" y="27431"/>
                  <a:pt x="529276" y="27431"/>
                </a:cubicBezTo>
                <a:cubicBezTo>
                  <a:pt x="538612" y="27431"/>
                  <a:pt x="545874" y="32388"/>
                  <a:pt x="549562" y="40110"/>
                </a:cubicBezTo>
                <a:lnTo>
                  <a:pt x="549562" y="1268"/>
                </a:lnTo>
                <a:lnTo>
                  <a:pt x="556017" y="1268"/>
                </a:lnTo>
                <a:lnTo>
                  <a:pt x="556017" y="79069"/>
                </a:lnTo>
                <a:lnTo>
                  <a:pt x="549562" y="79069"/>
                </a:lnTo>
                <a:lnTo>
                  <a:pt x="549562" y="67312"/>
                </a:lnTo>
                <a:close/>
                <a:moveTo>
                  <a:pt x="510489" y="53826"/>
                </a:moveTo>
                <a:cubicBezTo>
                  <a:pt x="510489" y="65468"/>
                  <a:pt x="518442" y="73997"/>
                  <a:pt x="529853" y="73997"/>
                </a:cubicBezTo>
                <a:cubicBezTo>
                  <a:pt x="541264" y="73997"/>
                  <a:pt x="549447" y="65468"/>
                  <a:pt x="549447" y="53826"/>
                </a:cubicBezTo>
                <a:cubicBezTo>
                  <a:pt x="549447" y="42185"/>
                  <a:pt x="541264" y="33540"/>
                  <a:pt x="529853" y="33540"/>
                </a:cubicBezTo>
                <a:cubicBezTo>
                  <a:pt x="518442" y="33540"/>
                  <a:pt x="510489" y="42070"/>
                  <a:pt x="510489" y="53826"/>
                </a:cubicBezTo>
                <a:close/>
                <a:moveTo>
                  <a:pt x="570079" y="54057"/>
                </a:moveTo>
                <a:cubicBezTo>
                  <a:pt x="570079" y="38957"/>
                  <a:pt x="579645" y="27547"/>
                  <a:pt x="595090" y="27547"/>
                </a:cubicBezTo>
                <a:cubicBezTo>
                  <a:pt x="610535" y="27547"/>
                  <a:pt x="619179" y="38497"/>
                  <a:pt x="619179" y="53135"/>
                </a:cubicBezTo>
                <a:cubicBezTo>
                  <a:pt x="619179" y="54172"/>
                  <a:pt x="619179" y="55210"/>
                  <a:pt x="618949" y="56246"/>
                </a:cubicBezTo>
                <a:lnTo>
                  <a:pt x="576764" y="56246"/>
                </a:lnTo>
                <a:cubicBezTo>
                  <a:pt x="577801" y="66736"/>
                  <a:pt x="585639" y="74112"/>
                  <a:pt x="597050" y="74112"/>
                </a:cubicBezTo>
                <a:cubicBezTo>
                  <a:pt x="603850" y="74112"/>
                  <a:pt x="610189" y="72038"/>
                  <a:pt x="615606" y="67888"/>
                </a:cubicBezTo>
                <a:lnTo>
                  <a:pt x="615606" y="74228"/>
                </a:lnTo>
                <a:cubicBezTo>
                  <a:pt x="610189" y="78146"/>
                  <a:pt x="603735" y="79991"/>
                  <a:pt x="597050" y="79991"/>
                </a:cubicBezTo>
                <a:cubicBezTo>
                  <a:pt x="581028" y="79991"/>
                  <a:pt x="569963" y="69386"/>
                  <a:pt x="569963" y="54057"/>
                </a:cubicBezTo>
                <a:close/>
                <a:moveTo>
                  <a:pt x="612379" y="50945"/>
                </a:moveTo>
                <a:cubicBezTo>
                  <a:pt x="611803" y="41033"/>
                  <a:pt x="605464" y="33425"/>
                  <a:pt x="595090" y="33425"/>
                </a:cubicBezTo>
                <a:cubicBezTo>
                  <a:pt x="584717" y="33425"/>
                  <a:pt x="577916" y="41033"/>
                  <a:pt x="576879" y="50945"/>
                </a:cubicBezTo>
                <a:lnTo>
                  <a:pt x="612379" y="50945"/>
                </a:lnTo>
                <a:close/>
                <a:moveTo>
                  <a:pt x="650991" y="80682"/>
                </a:moveTo>
                <a:lnTo>
                  <a:pt x="625519" y="28238"/>
                </a:lnTo>
                <a:lnTo>
                  <a:pt x="633011" y="28238"/>
                </a:lnTo>
                <a:lnTo>
                  <a:pt x="651337" y="67081"/>
                </a:lnTo>
                <a:lnTo>
                  <a:pt x="669549" y="28238"/>
                </a:lnTo>
                <a:lnTo>
                  <a:pt x="676464" y="28238"/>
                </a:lnTo>
                <a:lnTo>
                  <a:pt x="650991" y="80682"/>
                </a:lnTo>
                <a:close/>
                <a:moveTo>
                  <a:pt x="685108" y="13024"/>
                </a:moveTo>
                <a:cubicBezTo>
                  <a:pt x="685108" y="10488"/>
                  <a:pt x="686953" y="8414"/>
                  <a:pt x="689488" y="8414"/>
                </a:cubicBezTo>
                <a:cubicBezTo>
                  <a:pt x="690641" y="8414"/>
                  <a:pt x="691563" y="8759"/>
                  <a:pt x="692485" y="9336"/>
                </a:cubicBezTo>
                <a:lnTo>
                  <a:pt x="697441" y="12909"/>
                </a:lnTo>
                <a:lnTo>
                  <a:pt x="692485" y="16482"/>
                </a:lnTo>
                <a:cubicBezTo>
                  <a:pt x="691563" y="17058"/>
                  <a:pt x="690641" y="17519"/>
                  <a:pt x="689488" y="17519"/>
                </a:cubicBezTo>
                <a:cubicBezTo>
                  <a:pt x="686953" y="17519"/>
                  <a:pt x="685108" y="15445"/>
                  <a:pt x="685108" y="13024"/>
                </a:cubicBezTo>
                <a:close/>
                <a:moveTo>
                  <a:pt x="686722" y="28238"/>
                </a:moveTo>
                <a:lnTo>
                  <a:pt x="693292" y="28238"/>
                </a:lnTo>
                <a:lnTo>
                  <a:pt x="693292" y="79069"/>
                </a:lnTo>
                <a:lnTo>
                  <a:pt x="686722" y="79069"/>
                </a:lnTo>
                <a:lnTo>
                  <a:pt x="686722" y="28238"/>
                </a:lnTo>
                <a:close/>
                <a:moveTo>
                  <a:pt x="734210" y="73882"/>
                </a:moveTo>
                <a:cubicBezTo>
                  <a:pt x="740664" y="73882"/>
                  <a:pt x="746427" y="71922"/>
                  <a:pt x="751038" y="67888"/>
                </a:cubicBezTo>
                <a:lnTo>
                  <a:pt x="751038" y="74573"/>
                </a:lnTo>
                <a:cubicBezTo>
                  <a:pt x="746081" y="78262"/>
                  <a:pt x="740088" y="79991"/>
                  <a:pt x="733748" y="79991"/>
                </a:cubicBezTo>
                <a:cubicBezTo>
                  <a:pt x="718189" y="79991"/>
                  <a:pt x="707354" y="69041"/>
                  <a:pt x="707354" y="53711"/>
                </a:cubicBezTo>
                <a:cubicBezTo>
                  <a:pt x="707354" y="38381"/>
                  <a:pt x="718304" y="27431"/>
                  <a:pt x="733633" y="27431"/>
                </a:cubicBezTo>
                <a:cubicBezTo>
                  <a:pt x="740318" y="27431"/>
                  <a:pt x="746081" y="29391"/>
                  <a:pt x="750577" y="33194"/>
                </a:cubicBezTo>
                <a:lnTo>
                  <a:pt x="750577" y="40341"/>
                </a:lnTo>
                <a:cubicBezTo>
                  <a:pt x="746543" y="35846"/>
                  <a:pt x="740664" y="33540"/>
                  <a:pt x="734094" y="33540"/>
                </a:cubicBezTo>
                <a:cubicBezTo>
                  <a:pt x="722338" y="33540"/>
                  <a:pt x="714039" y="41839"/>
                  <a:pt x="714039" y="53711"/>
                </a:cubicBezTo>
                <a:cubicBezTo>
                  <a:pt x="714039" y="65583"/>
                  <a:pt x="722338" y="73997"/>
                  <a:pt x="734325" y="73997"/>
                </a:cubicBezTo>
                <a:close/>
                <a:moveTo>
                  <a:pt x="760835" y="53942"/>
                </a:moveTo>
                <a:cubicBezTo>
                  <a:pt x="760835" y="38843"/>
                  <a:pt x="770402" y="27431"/>
                  <a:pt x="785846" y="27431"/>
                </a:cubicBezTo>
                <a:cubicBezTo>
                  <a:pt x="801291" y="27431"/>
                  <a:pt x="809936" y="38381"/>
                  <a:pt x="809936" y="53020"/>
                </a:cubicBezTo>
                <a:cubicBezTo>
                  <a:pt x="809936" y="54057"/>
                  <a:pt x="809936" y="55094"/>
                  <a:pt x="809705" y="56132"/>
                </a:cubicBezTo>
                <a:lnTo>
                  <a:pt x="767520" y="56132"/>
                </a:lnTo>
                <a:cubicBezTo>
                  <a:pt x="768557" y="66620"/>
                  <a:pt x="776395" y="73997"/>
                  <a:pt x="787806" y="73997"/>
                </a:cubicBezTo>
                <a:cubicBezTo>
                  <a:pt x="794606" y="73997"/>
                  <a:pt x="800946" y="71922"/>
                  <a:pt x="806363" y="67773"/>
                </a:cubicBezTo>
                <a:lnTo>
                  <a:pt x="806363" y="74112"/>
                </a:lnTo>
                <a:cubicBezTo>
                  <a:pt x="800946" y="78031"/>
                  <a:pt x="794491" y="79875"/>
                  <a:pt x="787806" y="79875"/>
                </a:cubicBezTo>
                <a:cubicBezTo>
                  <a:pt x="771785" y="79875"/>
                  <a:pt x="760719" y="69271"/>
                  <a:pt x="760719" y="53942"/>
                </a:cubicBezTo>
                <a:close/>
                <a:moveTo>
                  <a:pt x="803135" y="50830"/>
                </a:moveTo>
                <a:cubicBezTo>
                  <a:pt x="802559" y="40917"/>
                  <a:pt x="796220" y="33310"/>
                  <a:pt x="785846" y="33310"/>
                </a:cubicBezTo>
                <a:cubicBezTo>
                  <a:pt x="775473" y="33310"/>
                  <a:pt x="768672" y="40917"/>
                  <a:pt x="767635" y="50830"/>
                </a:cubicBezTo>
                <a:lnTo>
                  <a:pt x="803135" y="50830"/>
                </a:lnTo>
                <a:close/>
                <a:moveTo>
                  <a:pt x="871370" y="73882"/>
                </a:moveTo>
                <a:cubicBezTo>
                  <a:pt x="877824" y="73882"/>
                  <a:pt x="883587" y="71922"/>
                  <a:pt x="888198" y="67888"/>
                </a:cubicBezTo>
                <a:lnTo>
                  <a:pt x="888198" y="74573"/>
                </a:lnTo>
                <a:cubicBezTo>
                  <a:pt x="883241" y="78262"/>
                  <a:pt x="877248" y="79991"/>
                  <a:pt x="870909" y="79991"/>
                </a:cubicBezTo>
                <a:cubicBezTo>
                  <a:pt x="855348" y="79991"/>
                  <a:pt x="844514" y="69041"/>
                  <a:pt x="844514" y="53711"/>
                </a:cubicBezTo>
                <a:cubicBezTo>
                  <a:pt x="844514" y="38381"/>
                  <a:pt x="855464" y="27431"/>
                  <a:pt x="870793" y="27431"/>
                </a:cubicBezTo>
                <a:cubicBezTo>
                  <a:pt x="877478" y="27431"/>
                  <a:pt x="883241" y="29391"/>
                  <a:pt x="887737" y="33194"/>
                </a:cubicBezTo>
                <a:lnTo>
                  <a:pt x="887737" y="40341"/>
                </a:lnTo>
                <a:cubicBezTo>
                  <a:pt x="883702" y="35846"/>
                  <a:pt x="877824" y="33540"/>
                  <a:pt x="871254" y="33540"/>
                </a:cubicBezTo>
                <a:cubicBezTo>
                  <a:pt x="859498" y="33540"/>
                  <a:pt x="851199" y="41839"/>
                  <a:pt x="851199" y="53711"/>
                </a:cubicBezTo>
                <a:cubicBezTo>
                  <a:pt x="851199" y="65583"/>
                  <a:pt x="859498" y="73997"/>
                  <a:pt x="871485" y="73997"/>
                </a:cubicBezTo>
                <a:close/>
                <a:moveTo>
                  <a:pt x="897995" y="53596"/>
                </a:moveTo>
                <a:cubicBezTo>
                  <a:pt x="897995" y="38497"/>
                  <a:pt x="908945" y="27431"/>
                  <a:pt x="924389" y="27431"/>
                </a:cubicBezTo>
                <a:cubicBezTo>
                  <a:pt x="939834" y="27431"/>
                  <a:pt x="950438" y="38381"/>
                  <a:pt x="950438" y="53596"/>
                </a:cubicBezTo>
                <a:cubicBezTo>
                  <a:pt x="950438" y="68810"/>
                  <a:pt x="939604" y="79991"/>
                  <a:pt x="924389" y="79991"/>
                </a:cubicBezTo>
                <a:cubicBezTo>
                  <a:pt x="909175" y="79991"/>
                  <a:pt x="897995" y="68926"/>
                  <a:pt x="897995" y="53596"/>
                </a:cubicBezTo>
                <a:close/>
                <a:moveTo>
                  <a:pt x="924274" y="33540"/>
                </a:moveTo>
                <a:cubicBezTo>
                  <a:pt x="912748" y="33540"/>
                  <a:pt x="904680" y="42070"/>
                  <a:pt x="904680" y="53711"/>
                </a:cubicBezTo>
                <a:cubicBezTo>
                  <a:pt x="904680" y="65353"/>
                  <a:pt x="912748" y="73997"/>
                  <a:pt x="924274" y="73997"/>
                </a:cubicBezTo>
                <a:cubicBezTo>
                  <a:pt x="935800" y="73997"/>
                  <a:pt x="943753" y="65468"/>
                  <a:pt x="943753" y="53711"/>
                </a:cubicBezTo>
                <a:cubicBezTo>
                  <a:pt x="943753" y="41954"/>
                  <a:pt x="935685" y="33540"/>
                  <a:pt x="924274" y="33540"/>
                </a:cubicBezTo>
                <a:close/>
                <a:moveTo>
                  <a:pt x="971070" y="79069"/>
                </a:moveTo>
                <a:lnTo>
                  <a:pt x="964615" y="79069"/>
                </a:lnTo>
                <a:lnTo>
                  <a:pt x="964615" y="28238"/>
                </a:lnTo>
                <a:lnTo>
                  <a:pt x="971070" y="28238"/>
                </a:lnTo>
                <a:lnTo>
                  <a:pt x="971070" y="39650"/>
                </a:lnTo>
                <a:cubicBezTo>
                  <a:pt x="974297" y="32273"/>
                  <a:pt x="980982" y="27431"/>
                  <a:pt x="988935" y="27431"/>
                </a:cubicBezTo>
                <a:cubicBezTo>
                  <a:pt x="997810" y="27431"/>
                  <a:pt x="1002997" y="32503"/>
                  <a:pt x="1005302" y="40456"/>
                </a:cubicBezTo>
                <a:cubicBezTo>
                  <a:pt x="1008414" y="32734"/>
                  <a:pt x="1015445" y="27431"/>
                  <a:pt x="1024205" y="27431"/>
                </a:cubicBezTo>
                <a:cubicBezTo>
                  <a:pt x="1036768" y="27431"/>
                  <a:pt x="1042993" y="36883"/>
                  <a:pt x="1042993" y="50023"/>
                </a:cubicBezTo>
                <a:lnTo>
                  <a:pt x="1042993" y="79069"/>
                </a:lnTo>
                <a:lnTo>
                  <a:pt x="1036538" y="79069"/>
                </a:lnTo>
                <a:lnTo>
                  <a:pt x="1036538" y="50945"/>
                </a:lnTo>
                <a:cubicBezTo>
                  <a:pt x="1036538" y="39419"/>
                  <a:pt x="1031928" y="33656"/>
                  <a:pt x="1022937" y="33656"/>
                </a:cubicBezTo>
                <a:cubicBezTo>
                  <a:pt x="1013947" y="33656"/>
                  <a:pt x="1007031" y="41954"/>
                  <a:pt x="1007031" y="52673"/>
                </a:cubicBezTo>
                <a:lnTo>
                  <a:pt x="1007031" y="79184"/>
                </a:lnTo>
                <a:lnTo>
                  <a:pt x="1000577" y="79184"/>
                </a:lnTo>
                <a:lnTo>
                  <a:pt x="1000577" y="51060"/>
                </a:lnTo>
                <a:cubicBezTo>
                  <a:pt x="1000577" y="39534"/>
                  <a:pt x="995966" y="33771"/>
                  <a:pt x="986976" y="33771"/>
                </a:cubicBezTo>
                <a:cubicBezTo>
                  <a:pt x="977985" y="33771"/>
                  <a:pt x="970955" y="42531"/>
                  <a:pt x="970955" y="53826"/>
                </a:cubicBezTo>
                <a:lnTo>
                  <a:pt x="970955" y="79299"/>
                </a:lnTo>
                <a:close/>
                <a:moveTo>
                  <a:pt x="1055671" y="53942"/>
                </a:moveTo>
                <a:cubicBezTo>
                  <a:pt x="1055671" y="38843"/>
                  <a:pt x="1065238" y="27431"/>
                  <a:pt x="1080683" y="27431"/>
                </a:cubicBezTo>
                <a:cubicBezTo>
                  <a:pt x="1096128" y="27431"/>
                  <a:pt x="1104772" y="38381"/>
                  <a:pt x="1104772" y="53020"/>
                </a:cubicBezTo>
                <a:cubicBezTo>
                  <a:pt x="1104772" y="54057"/>
                  <a:pt x="1104772" y="55094"/>
                  <a:pt x="1104542" y="56132"/>
                </a:cubicBezTo>
                <a:lnTo>
                  <a:pt x="1062356" y="56132"/>
                </a:lnTo>
                <a:cubicBezTo>
                  <a:pt x="1063394" y="66620"/>
                  <a:pt x="1071231" y="73997"/>
                  <a:pt x="1082642" y="73997"/>
                </a:cubicBezTo>
                <a:cubicBezTo>
                  <a:pt x="1089443" y="73997"/>
                  <a:pt x="1095782" y="71922"/>
                  <a:pt x="1101199" y="67773"/>
                </a:cubicBezTo>
                <a:lnTo>
                  <a:pt x="1101199" y="74112"/>
                </a:lnTo>
                <a:cubicBezTo>
                  <a:pt x="1095782" y="78031"/>
                  <a:pt x="1089327" y="79875"/>
                  <a:pt x="1082642" y="79875"/>
                </a:cubicBezTo>
                <a:cubicBezTo>
                  <a:pt x="1066621" y="79875"/>
                  <a:pt x="1055556" y="69271"/>
                  <a:pt x="1055556" y="53942"/>
                </a:cubicBezTo>
                <a:close/>
                <a:moveTo>
                  <a:pt x="1097972" y="50830"/>
                </a:moveTo>
                <a:cubicBezTo>
                  <a:pt x="1097396" y="40917"/>
                  <a:pt x="1091056" y="33310"/>
                  <a:pt x="1080683" y="33310"/>
                </a:cubicBezTo>
                <a:cubicBezTo>
                  <a:pt x="1070309" y="33310"/>
                  <a:pt x="1063509" y="40917"/>
                  <a:pt x="1062472" y="50830"/>
                </a:cubicBezTo>
                <a:lnTo>
                  <a:pt x="1097972" y="50830"/>
                </a:lnTo>
                <a:close/>
                <a:moveTo>
                  <a:pt x="1132319" y="74573"/>
                </a:moveTo>
                <a:cubicBezTo>
                  <a:pt x="1139120" y="74573"/>
                  <a:pt x="1144307" y="71576"/>
                  <a:pt x="1144307" y="65929"/>
                </a:cubicBezTo>
                <a:cubicBezTo>
                  <a:pt x="1144307" y="62702"/>
                  <a:pt x="1142577" y="60166"/>
                  <a:pt x="1138198" y="58436"/>
                </a:cubicBezTo>
                <a:lnTo>
                  <a:pt x="1125173" y="53365"/>
                </a:lnTo>
                <a:cubicBezTo>
                  <a:pt x="1119065" y="50830"/>
                  <a:pt x="1115837" y="47372"/>
                  <a:pt x="1115837" y="41263"/>
                </a:cubicBezTo>
                <a:cubicBezTo>
                  <a:pt x="1115837" y="32618"/>
                  <a:pt x="1122983" y="27317"/>
                  <a:pt x="1133011" y="27317"/>
                </a:cubicBezTo>
                <a:cubicBezTo>
                  <a:pt x="1138889" y="27317"/>
                  <a:pt x="1144537" y="28930"/>
                  <a:pt x="1148456" y="32157"/>
                </a:cubicBezTo>
                <a:lnTo>
                  <a:pt x="1148456" y="38957"/>
                </a:lnTo>
                <a:cubicBezTo>
                  <a:pt x="1143961" y="34924"/>
                  <a:pt x="1138428" y="32618"/>
                  <a:pt x="1133126" y="32618"/>
                </a:cubicBezTo>
                <a:cubicBezTo>
                  <a:pt x="1126902" y="32618"/>
                  <a:pt x="1122292" y="35500"/>
                  <a:pt x="1122292" y="40571"/>
                </a:cubicBezTo>
                <a:cubicBezTo>
                  <a:pt x="1122292" y="44029"/>
                  <a:pt x="1123905" y="46219"/>
                  <a:pt x="1128285" y="47833"/>
                </a:cubicBezTo>
                <a:lnTo>
                  <a:pt x="1141310" y="52904"/>
                </a:lnTo>
                <a:cubicBezTo>
                  <a:pt x="1147764" y="55555"/>
                  <a:pt x="1150646" y="59474"/>
                  <a:pt x="1150646" y="64776"/>
                </a:cubicBezTo>
                <a:cubicBezTo>
                  <a:pt x="1150646" y="74228"/>
                  <a:pt x="1142808" y="79875"/>
                  <a:pt x="1132204" y="79875"/>
                </a:cubicBezTo>
                <a:cubicBezTo>
                  <a:pt x="1125404" y="79875"/>
                  <a:pt x="1119295" y="78146"/>
                  <a:pt x="1114800" y="74458"/>
                </a:cubicBezTo>
                <a:lnTo>
                  <a:pt x="1114800" y="67427"/>
                </a:lnTo>
                <a:cubicBezTo>
                  <a:pt x="1120102" y="72383"/>
                  <a:pt x="1126211" y="74573"/>
                  <a:pt x="1132319" y="74573"/>
                </a:cubicBezTo>
                <a:close/>
                <a:moveTo>
                  <a:pt x="1241125" y="80567"/>
                </a:moveTo>
                <a:lnTo>
                  <a:pt x="1222453" y="39650"/>
                </a:lnTo>
                <a:lnTo>
                  <a:pt x="1203550" y="80567"/>
                </a:lnTo>
                <a:lnTo>
                  <a:pt x="1181074" y="28124"/>
                </a:lnTo>
                <a:lnTo>
                  <a:pt x="1188451" y="28124"/>
                </a:lnTo>
                <a:lnTo>
                  <a:pt x="1204357" y="66275"/>
                </a:lnTo>
                <a:lnTo>
                  <a:pt x="1222568" y="26510"/>
                </a:lnTo>
                <a:lnTo>
                  <a:pt x="1240664" y="66275"/>
                </a:lnTo>
                <a:lnTo>
                  <a:pt x="1256570" y="28124"/>
                </a:lnTo>
                <a:lnTo>
                  <a:pt x="1263371" y="28124"/>
                </a:lnTo>
                <a:lnTo>
                  <a:pt x="1241356" y="80567"/>
                </a:lnTo>
                <a:close/>
                <a:moveTo>
                  <a:pt x="1272131" y="12909"/>
                </a:moveTo>
                <a:cubicBezTo>
                  <a:pt x="1272131" y="10373"/>
                  <a:pt x="1273975" y="8298"/>
                  <a:pt x="1276510" y="8298"/>
                </a:cubicBezTo>
                <a:cubicBezTo>
                  <a:pt x="1277663" y="8298"/>
                  <a:pt x="1278585" y="8645"/>
                  <a:pt x="1279507" y="9221"/>
                </a:cubicBezTo>
                <a:lnTo>
                  <a:pt x="1284463" y="12794"/>
                </a:lnTo>
                <a:lnTo>
                  <a:pt x="1279507" y="16367"/>
                </a:lnTo>
                <a:cubicBezTo>
                  <a:pt x="1278585" y="16943"/>
                  <a:pt x="1277663" y="17404"/>
                  <a:pt x="1276510" y="17404"/>
                </a:cubicBezTo>
                <a:cubicBezTo>
                  <a:pt x="1273975" y="17404"/>
                  <a:pt x="1272131" y="15329"/>
                  <a:pt x="1272131" y="12909"/>
                </a:cubicBezTo>
                <a:close/>
                <a:moveTo>
                  <a:pt x="1273744" y="28124"/>
                </a:moveTo>
                <a:lnTo>
                  <a:pt x="1280314" y="28124"/>
                </a:lnTo>
                <a:lnTo>
                  <a:pt x="1280314" y="78953"/>
                </a:lnTo>
                <a:lnTo>
                  <a:pt x="1273744" y="78953"/>
                </a:lnTo>
                <a:lnTo>
                  <a:pt x="1273744" y="28124"/>
                </a:lnTo>
                <a:close/>
                <a:moveTo>
                  <a:pt x="1314201" y="79760"/>
                </a:moveTo>
                <a:cubicBezTo>
                  <a:pt x="1303942" y="79760"/>
                  <a:pt x="1297603" y="75034"/>
                  <a:pt x="1297603" y="62240"/>
                </a:cubicBezTo>
                <a:lnTo>
                  <a:pt x="1297603" y="11526"/>
                </a:lnTo>
                <a:lnTo>
                  <a:pt x="1303942" y="11526"/>
                </a:lnTo>
                <a:lnTo>
                  <a:pt x="1303942" y="28124"/>
                </a:lnTo>
                <a:lnTo>
                  <a:pt x="1326303" y="28124"/>
                </a:lnTo>
                <a:lnTo>
                  <a:pt x="1326303" y="34117"/>
                </a:lnTo>
                <a:lnTo>
                  <a:pt x="1303942" y="34117"/>
                </a:lnTo>
                <a:lnTo>
                  <a:pt x="1303942" y="62702"/>
                </a:lnTo>
                <a:cubicBezTo>
                  <a:pt x="1303942" y="70539"/>
                  <a:pt x="1308553" y="73651"/>
                  <a:pt x="1314892" y="73651"/>
                </a:cubicBezTo>
                <a:cubicBezTo>
                  <a:pt x="1318811" y="73651"/>
                  <a:pt x="1323421" y="72499"/>
                  <a:pt x="1327110" y="69848"/>
                </a:cubicBezTo>
                <a:lnTo>
                  <a:pt x="1327110" y="76072"/>
                </a:lnTo>
                <a:cubicBezTo>
                  <a:pt x="1323421" y="78722"/>
                  <a:pt x="1318350" y="79760"/>
                  <a:pt x="1314201" y="79760"/>
                </a:cubicBezTo>
                <a:close/>
                <a:moveTo>
                  <a:pt x="1344168" y="78953"/>
                </a:moveTo>
                <a:lnTo>
                  <a:pt x="1337714" y="78953"/>
                </a:lnTo>
                <a:lnTo>
                  <a:pt x="1337714" y="1152"/>
                </a:lnTo>
                <a:lnTo>
                  <a:pt x="1344168" y="1152"/>
                </a:lnTo>
                <a:lnTo>
                  <a:pt x="1344168" y="39764"/>
                </a:lnTo>
                <a:cubicBezTo>
                  <a:pt x="1347626" y="32273"/>
                  <a:pt x="1354426" y="27317"/>
                  <a:pt x="1362956" y="27317"/>
                </a:cubicBezTo>
                <a:cubicBezTo>
                  <a:pt x="1376441" y="27317"/>
                  <a:pt x="1383126" y="36768"/>
                  <a:pt x="1383126" y="49907"/>
                </a:cubicBezTo>
                <a:lnTo>
                  <a:pt x="1383126" y="78953"/>
                </a:lnTo>
                <a:lnTo>
                  <a:pt x="1376672" y="78953"/>
                </a:lnTo>
                <a:lnTo>
                  <a:pt x="1376672" y="50830"/>
                </a:lnTo>
                <a:cubicBezTo>
                  <a:pt x="1376672" y="39304"/>
                  <a:pt x="1371370" y="33540"/>
                  <a:pt x="1361457" y="33540"/>
                </a:cubicBezTo>
                <a:cubicBezTo>
                  <a:pt x="1351545" y="33540"/>
                  <a:pt x="1344283" y="42300"/>
                  <a:pt x="1344283" y="53596"/>
                </a:cubicBezTo>
                <a:lnTo>
                  <a:pt x="1344283" y="79069"/>
                </a:lnTo>
                <a:close/>
                <a:moveTo>
                  <a:pt x="1440411" y="79760"/>
                </a:moveTo>
                <a:cubicBezTo>
                  <a:pt x="1430153" y="79760"/>
                  <a:pt x="1423813" y="75034"/>
                  <a:pt x="1423813" y="62240"/>
                </a:cubicBezTo>
                <a:lnTo>
                  <a:pt x="1423813" y="11526"/>
                </a:lnTo>
                <a:lnTo>
                  <a:pt x="1430153" y="11526"/>
                </a:lnTo>
                <a:lnTo>
                  <a:pt x="1430153" y="28124"/>
                </a:lnTo>
                <a:lnTo>
                  <a:pt x="1452513" y="28124"/>
                </a:lnTo>
                <a:lnTo>
                  <a:pt x="1452513" y="34117"/>
                </a:lnTo>
                <a:lnTo>
                  <a:pt x="1430153" y="34117"/>
                </a:lnTo>
                <a:lnTo>
                  <a:pt x="1430153" y="62702"/>
                </a:lnTo>
                <a:cubicBezTo>
                  <a:pt x="1430153" y="70539"/>
                  <a:pt x="1434763" y="73651"/>
                  <a:pt x="1441102" y="73651"/>
                </a:cubicBezTo>
                <a:cubicBezTo>
                  <a:pt x="1445021" y="73651"/>
                  <a:pt x="1449632" y="72499"/>
                  <a:pt x="1453320" y="69848"/>
                </a:cubicBezTo>
                <a:lnTo>
                  <a:pt x="1453320" y="76072"/>
                </a:lnTo>
                <a:cubicBezTo>
                  <a:pt x="1449632" y="78722"/>
                  <a:pt x="1444560" y="79760"/>
                  <a:pt x="1440411" y="79760"/>
                </a:cubicBezTo>
                <a:close/>
                <a:moveTo>
                  <a:pt x="1470378" y="78953"/>
                </a:moveTo>
                <a:lnTo>
                  <a:pt x="1463924" y="78953"/>
                </a:lnTo>
                <a:lnTo>
                  <a:pt x="1463924" y="1152"/>
                </a:lnTo>
                <a:lnTo>
                  <a:pt x="1470378" y="1152"/>
                </a:lnTo>
                <a:lnTo>
                  <a:pt x="1470378" y="39764"/>
                </a:lnTo>
                <a:cubicBezTo>
                  <a:pt x="1473836" y="32273"/>
                  <a:pt x="1480637" y="27317"/>
                  <a:pt x="1489166" y="27317"/>
                </a:cubicBezTo>
                <a:cubicBezTo>
                  <a:pt x="1502652" y="27317"/>
                  <a:pt x="1509337" y="36768"/>
                  <a:pt x="1509337" y="49907"/>
                </a:cubicBezTo>
                <a:lnTo>
                  <a:pt x="1509337" y="78953"/>
                </a:lnTo>
                <a:lnTo>
                  <a:pt x="1502882" y="78953"/>
                </a:lnTo>
                <a:lnTo>
                  <a:pt x="1502882" y="50830"/>
                </a:lnTo>
                <a:cubicBezTo>
                  <a:pt x="1502882" y="39304"/>
                  <a:pt x="1497580" y="33540"/>
                  <a:pt x="1487667" y="33540"/>
                </a:cubicBezTo>
                <a:cubicBezTo>
                  <a:pt x="1477755" y="33540"/>
                  <a:pt x="1470494" y="42300"/>
                  <a:pt x="1470494" y="53596"/>
                </a:cubicBezTo>
                <a:lnTo>
                  <a:pt x="1470494" y="79069"/>
                </a:lnTo>
                <a:close/>
                <a:moveTo>
                  <a:pt x="1522015" y="53826"/>
                </a:moveTo>
                <a:cubicBezTo>
                  <a:pt x="1522015" y="38727"/>
                  <a:pt x="1531582" y="27317"/>
                  <a:pt x="1547027" y="27317"/>
                </a:cubicBezTo>
                <a:cubicBezTo>
                  <a:pt x="1562472" y="27317"/>
                  <a:pt x="1571116" y="38266"/>
                  <a:pt x="1571116" y="52904"/>
                </a:cubicBezTo>
                <a:cubicBezTo>
                  <a:pt x="1571116" y="53942"/>
                  <a:pt x="1571116" y="54979"/>
                  <a:pt x="1570886" y="56016"/>
                </a:cubicBezTo>
                <a:lnTo>
                  <a:pt x="1528700" y="56016"/>
                </a:lnTo>
                <a:cubicBezTo>
                  <a:pt x="1529737" y="66505"/>
                  <a:pt x="1537575" y="73882"/>
                  <a:pt x="1548986" y="73882"/>
                </a:cubicBezTo>
                <a:cubicBezTo>
                  <a:pt x="1555786" y="73882"/>
                  <a:pt x="1562126" y="71807"/>
                  <a:pt x="1567543" y="67658"/>
                </a:cubicBezTo>
                <a:lnTo>
                  <a:pt x="1567543" y="73997"/>
                </a:lnTo>
                <a:cubicBezTo>
                  <a:pt x="1562126" y="77916"/>
                  <a:pt x="1555671" y="79760"/>
                  <a:pt x="1548986" y="79760"/>
                </a:cubicBezTo>
                <a:cubicBezTo>
                  <a:pt x="1532965" y="79760"/>
                  <a:pt x="1521900" y="69156"/>
                  <a:pt x="1521900" y="53826"/>
                </a:cubicBezTo>
                <a:close/>
                <a:moveTo>
                  <a:pt x="1564316" y="50714"/>
                </a:moveTo>
                <a:cubicBezTo>
                  <a:pt x="1563739" y="40802"/>
                  <a:pt x="1557400" y="33194"/>
                  <a:pt x="1547027" y="33194"/>
                </a:cubicBezTo>
                <a:cubicBezTo>
                  <a:pt x="1536653" y="33194"/>
                  <a:pt x="1529853" y="40802"/>
                  <a:pt x="1528816" y="50714"/>
                </a:cubicBezTo>
                <a:lnTo>
                  <a:pt x="1564316" y="50714"/>
                </a:lnTo>
                <a:close/>
                <a:moveTo>
                  <a:pt x="1615952" y="78953"/>
                </a:moveTo>
                <a:lnTo>
                  <a:pt x="1609498" y="78953"/>
                </a:lnTo>
                <a:lnTo>
                  <a:pt x="1609498" y="28124"/>
                </a:lnTo>
                <a:lnTo>
                  <a:pt x="1615952" y="28124"/>
                </a:lnTo>
                <a:lnTo>
                  <a:pt x="1615952" y="41147"/>
                </a:lnTo>
                <a:cubicBezTo>
                  <a:pt x="1619526" y="32503"/>
                  <a:pt x="1626557" y="27201"/>
                  <a:pt x="1635086" y="27201"/>
                </a:cubicBezTo>
                <a:lnTo>
                  <a:pt x="1635086" y="34463"/>
                </a:lnTo>
                <a:cubicBezTo>
                  <a:pt x="1624943" y="33425"/>
                  <a:pt x="1615952" y="41263"/>
                  <a:pt x="1615952" y="54403"/>
                </a:cubicBezTo>
                <a:lnTo>
                  <a:pt x="1615952" y="78838"/>
                </a:lnTo>
                <a:close/>
                <a:moveTo>
                  <a:pt x="1640388" y="53826"/>
                </a:moveTo>
                <a:cubicBezTo>
                  <a:pt x="1640388" y="38727"/>
                  <a:pt x="1649954" y="27317"/>
                  <a:pt x="1665399" y="27317"/>
                </a:cubicBezTo>
                <a:cubicBezTo>
                  <a:pt x="1680844" y="27317"/>
                  <a:pt x="1689489" y="38266"/>
                  <a:pt x="1689489" y="52904"/>
                </a:cubicBezTo>
                <a:cubicBezTo>
                  <a:pt x="1689489" y="53942"/>
                  <a:pt x="1689489" y="54979"/>
                  <a:pt x="1689258" y="56016"/>
                </a:cubicBezTo>
                <a:lnTo>
                  <a:pt x="1647073" y="56016"/>
                </a:lnTo>
                <a:cubicBezTo>
                  <a:pt x="1648110" y="66505"/>
                  <a:pt x="1655948" y="73882"/>
                  <a:pt x="1667359" y="73882"/>
                </a:cubicBezTo>
                <a:cubicBezTo>
                  <a:pt x="1674159" y="73882"/>
                  <a:pt x="1680498" y="71807"/>
                  <a:pt x="1685916" y="67658"/>
                </a:cubicBezTo>
                <a:lnTo>
                  <a:pt x="1685916" y="73997"/>
                </a:lnTo>
                <a:cubicBezTo>
                  <a:pt x="1680498" y="77916"/>
                  <a:pt x="1674044" y="79760"/>
                  <a:pt x="1667359" y="79760"/>
                </a:cubicBezTo>
                <a:cubicBezTo>
                  <a:pt x="1651338" y="79760"/>
                  <a:pt x="1640273" y="69156"/>
                  <a:pt x="1640273" y="53826"/>
                </a:cubicBezTo>
                <a:close/>
                <a:moveTo>
                  <a:pt x="1682688" y="50714"/>
                </a:moveTo>
                <a:cubicBezTo>
                  <a:pt x="1682112" y="40802"/>
                  <a:pt x="1675773" y="33194"/>
                  <a:pt x="1665399" y="33194"/>
                </a:cubicBezTo>
                <a:cubicBezTo>
                  <a:pt x="1655026" y="33194"/>
                  <a:pt x="1648225" y="40802"/>
                  <a:pt x="1647188" y="50714"/>
                </a:cubicBezTo>
                <a:lnTo>
                  <a:pt x="1682688" y="50714"/>
                </a:lnTo>
                <a:close/>
                <a:moveTo>
                  <a:pt x="1717036" y="74458"/>
                </a:moveTo>
                <a:cubicBezTo>
                  <a:pt x="1723836" y="74458"/>
                  <a:pt x="1729023" y="71461"/>
                  <a:pt x="1729023" y="65813"/>
                </a:cubicBezTo>
                <a:cubicBezTo>
                  <a:pt x="1729023" y="62586"/>
                  <a:pt x="1727294" y="60050"/>
                  <a:pt x="1722914" y="58322"/>
                </a:cubicBezTo>
                <a:lnTo>
                  <a:pt x="1709890" y="53250"/>
                </a:lnTo>
                <a:cubicBezTo>
                  <a:pt x="1703781" y="50714"/>
                  <a:pt x="1700554" y="47257"/>
                  <a:pt x="1700554" y="41147"/>
                </a:cubicBezTo>
                <a:cubicBezTo>
                  <a:pt x="1700554" y="32503"/>
                  <a:pt x="1707700" y="27201"/>
                  <a:pt x="1717728" y="27201"/>
                </a:cubicBezTo>
                <a:cubicBezTo>
                  <a:pt x="1723606" y="27201"/>
                  <a:pt x="1729254" y="28815"/>
                  <a:pt x="1733173" y="32042"/>
                </a:cubicBezTo>
                <a:lnTo>
                  <a:pt x="1733173" y="38843"/>
                </a:lnTo>
                <a:cubicBezTo>
                  <a:pt x="1728677" y="34808"/>
                  <a:pt x="1723145" y="32503"/>
                  <a:pt x="1717843" y="32503"/>
                </a:cubicBezTo>
                <a:cubicBezTo>
                  <a:pt x="1711619" y="32503"/>
                  <a:pt x="1707008" y="35384"/>
                  <a:pt x="1707008" y="40456"/>
                </a:cubicBezTo>
                <a:cubicBezTo>
                  <a:pt x="1707008" y="43914"/>
                  <a:pt x="1708622" y="46104"/>
                  <a:pt x="1713002" y="47717"/>
                </a:cubicBezTo>
                <a:lnTo>
                  <a:pt x="1726026" y="52789"/>
                </a:lnTo>
                <a:cubicBezTo>
                  <a:pt x="1732481" y="55440"/>
                  <a:pt x="1735363" y="59359"/>
                  <a:pt x="1735363" y="64661"/>
                </a:cubicBezTo>
                <a:cubicBezTo>
                  <a:pt x="1735363" y="74112"/>
                  <a:pt x="1727525" y="79760"/>
                  <a:pt x="1716921" y="79760"/>
                </a:cubicBezTo>
                <a:cubicBezTo>
                  <a:pt x="1710120" y="79760"/>
                  <a:pt x="1704012" y="78031"/>
                  <a:pt x="1699516" y="74342"/>
                </a:cubicBezTo>
                <a:lnTo>
                  <a:pt x="1699516" y="67312"/>
                </a:lnTo>
                <a:cubicBezTo>
                  <a:pt x="1704818" y="72268"/>
                  <a:pt x="1710927" y="74458"/>
                  <a:pt x="1717036" y="74458"/>
                </a:cubicBezTo>
                <a:close/>
                <a:moveTo>
                  <a:pt x="1755418" y="67081"/>
                </a:moveTo>
                <a:lnTo>
                  <a:pt x="1755418" y="104887"/>
                </a:lnTo>
                <a:lnTo>
                  <a:pt x="1748963" y="104887"/>
                </a:lnTo>
                <a:lnTo>
                  <a:pt x="1748963" y="28124"/>
                </a:lnTo>
                <a:lnTo>
                  <a:pt x="1755418" y="28124"/>
                </a:lnTo>
                <a:lnTo>
                  <a:pt x="1755418" y="39995"/>
                </a:lnTo>
                <a:cubicBezTo>
                  <a:pt x="1758991" y="32273"/>
                  <a:pt x="1766367" y="27317"/>
                  <a:pt x="1775704" y="27317"/>
                </a:cubicBezTo>
                <a:cubicBezTo>
                  <a:pt x="1790457" y="27317"/>
                  <a:pt x="1801176" y="38381"/>
                  <a:pt x="1801176" y="53480"/>
                </a:cubicBezTo>
                <a:cubicBezTo>
                  <a:pt x="1801176" y="68579"/>
                  <a:pt x="1790457" y="79875"/>
                  <a:pt x="1775704" y="79875"/>
                </a:cubicBezTo>
                <a:cubicBezTo>
                  <a:pt x="1766367" y="79875"/>
                  <a:pt x="1758991" y="74919"/>
                  <a:pt x="1755418" y="67196"/>
                </a:cubicBezTo>
                <a:close/>
                <a:moveTo>
                  <a:pt x="1775012" y="33310"/>
                </a:moveTo>
                <a:cubicBezTo>
                  <a:pt x="1763601" y="33310"/>
                  <a:pt x="1755418" y="41839"/>
                  <a:pt x="1755418" y="53480"/>
                </a:cubicBezTo>
                <a:cubicBezTo>
                  <a:pt x="1755418" y="65122"/>
                  <a:pt x="1763601" y="73766"/>
                  <a:pt x="1775012" y="73766"/>
                </a:cubicBezTo>
                <a:cubicBezTo>
                  <a:pt x="1786423" y="73766"/>
                  <a:pt x="1794376" y="65237"/>
                  <a:pt x="1794376" y="53480"/>
                </a:cubicBezTo>
                <a:cubicBezTo>
                  <a:pt x="1794376" y="41724"/>
                  <a:pt x="1786423" y="33310"/>
                  <a:pt x="1775012" y="33310"/>
                </a:cubicBezTo>
                <a:close/>
                <a:moveTo>
                  <a:pt x="1811434" y="53365"/>
                </a:moveTo>
                <a:cubicBezTo>
                  <a:pt x="1811434" y="38266"/>
                  <a:pt x="1822384" y="27201"/>
                  <a:pt x="1837829" y="27201"/>
                </a:cubicBezTo>
                <a:cubicBezTo>
                  <a:pt x="1853274" y="27201"/>
                  <a:pt x="1863878" y="38151"/>
                  <a:pt x="1863878" y="53365"/>
                </a:cubicBezTo>
                <a:cubicBezTo>
                  <a:pt x="1863878" y="68579"/>
                  <a:pt x="1853043" y="79760"/>
                  <a:pt x="1837829" y="79760"/>
                </a:cubicBezTo>
                <a:cubicBezTo>
                  <a:pt x="1822614" y="79760"/>
                  <a:pt x="1811434" y="68695"/>
                  <a:pt x="1811434" y="53365"/>
                </a:cubicBezTo>
                <a:close/>
                <a:moveTo>
                  <a:pt x="1837714" y="33310"/>
                </a:moveTo>
                <a:cubicBezTo>
                  <a:pt x="1826188" y="33310"/>
                  <a:pt x="1818119" y="41839"/>
                  <a:pt x="1818119" y="53480"/>
                </a:cubicBezTo>
                <a:cubicBezTo>
                  <a:pt x="1818119" y="65122"/>
                  <a:pt x="1826188" y="73766"/>
                  <a:pt x="1837714" y="73766"/>
                </a:cubicBezTo>
                <a:cubicBezTo>
                  <a:pt x="1849240" y="73766"/>
                  <a:pt x="1857193" y="65237"/>
                  <a:pt x="1857193" y="53480"/>
                </a:cubicBezTo>
                <a:cubicBezTo>
                  <a:pt x="1857193" y="41724"/>
                  <a:pt x="1849125" y="33310"/>
                  <a:pt x="1837714" y="33310"/>
                </a:cubicBezTo>
                <a:close/>
                <a:moveTo>
                  <a:pt x="1884509" y="78838"/>
                </a:moveTo>
                <a:lnTo>
                  <a:pt x="1878055" y="78838"/>
                </a:lnTo>
                <a:lnTo>
                  <a:pt x="1878055" y="28008"/>
                </a:lnTo>
                <a:lnTo>
                  <a:pt x="1884509" y="28008"/>
                </a:lnTo>
                <a:lnTo>
                  <a:pt x="1884509" y="39650"/>
                </a:lnTo>
                <a:cubicBezTo>
                  <a:pt x="1887967" y="32157"/>
                  <a:pt x="1894768" y="27201"/>
                  <a:pt x="1903297" y="27201"/>
                </a:cubicBezTo>
                <a:cubicBezTo>
                  <a:pt x="1916782" y="27201"/>
                  <a:pt x="1923467" y="36653"/>
                  <a:pt x="1923467" y="49792"/>
                </a:cubicBezTo>
                <a:lnTo>
                  <a:pt x="1923467" y="78838"/>
                </a:lnTo>
                <a:lnTo>
                  <a:pt x="1917013" y="78838"/>
                </a:lnTo>
                <a:lnTo>
                  <a:pt x="1917013" y="50714"/>
                </a:lnTo>
                <a:cubicBezTo>
                  <a:pt x="1917013" y="39188"/>
                  <a:pt x="1911711" y="33425"/>
                  <a:pt x="1901798" y="33425"/>
                </a:cubicBezTo>
                <a:cubicBezTo>
                  <a:pt x="1891886" y="33425"/>
                  <a:pt x="1884625" y="42185"/>
                  <a:pt x="1884625" y="53480"/>
                </a:cubicBezTo>
                <a:lnTo>
                  <a:pt x="1884625" y="78953"/>
                </a:lnTo>
                <a:close/>
                <a:moveTo>
                  <a:pt x="1953896" y="74342"/>
                </a:moveTo>
                <a:cubicBezTo>
                  <a:pt x="1960697" y="74342"/>
                  <a:pt x="1965884" y="71346"/>
                  <a:pt x="1965884" y="65698"/>
                </a:cubicBezTo>
                <a:cubicBezTo>
                  <a:pt x="1965884" y="62471"/>
                  <a:pt x="1964154" y="59935"/>
                  <a:pt x="1959775" y="58206"/>
                </a:cubicBezTo>
                <a:lnTo>
                  <a:pt x="1946750" y="53135"/>
                </a:lnTo>
                <a:cubicBezTo>
                  <a:pt x="1940641" y="50599"/>
                  <a:pt x="1937414" y="47141"/>
                  <a:pt x="1937414" y="41033"/>
                </a:cubicBezTo>
                <a:cubicBezTo>
                  <a:pt x="1937414" y="32388"/>
                  <a:pt x="1944560" y="27086"/>
                  <a:pt x="1954588" y="27086"/>
                </a:cubicBezTo>
                <a:cubicBezTo>
                  <a:pt x="1960466" y="27086"/>
                  <a:pt x="1966114" y="28700"/>
                  <a:pt x="1970033" y="31927"/>
                </a:cubicBezTo>
                <a:lnTo>
                  <a:pt x="1970033" y="38727"/>
                </a:lnTo>
                <a:cubicBezTo>
                  <a:pt x="1965538" y="34693"/>
                  <a:pt x="1960005" y="32388"/>
                  <a:pt x="1954703" y="32388"/>
                </a:cubicBezTo>
                <a:cubicBezTo>
                  <a:pt x="1948479" y="32388"/>
                  <a:pt x="1943869" y="35270"/>
                  <a:pt x="1943869" y="40341"/>
                </a:cubicBezTo>
                <a:cubicBezTo>
                  <a:pt x="1943869" y="43799"/>
                  <a:pt x="1945482" y="45989"/>
                  <a:pt x="1949862" y="47602"/>
                </a:cubicBezTo>
                <a:lnTo>
                  <a:pt x="1962887" y="52673"/>
                </a:lnTo>
                <a:cubicBezTo>
                  <a:pt x="1969341" y="55325"/>
                  <a:pt x="1972223" y="59243"/>
                  <a:pt x="1972223" y="64546"/>
                </a:cubicBezTo>
                <a:cubicBezTo>
                  <a:pt x="1972223" y="73997"/>
                  <a:pt x="1964385" y="79645"/>
                  <a:pt x="1953781" y="79645"/>
                </a:cubicBezTo>
                <a:cubicBezTo>
                  <a:pt x="1946981" y="79645"/>
                  <a:pt x="1940872" y="77916"/>
                  <a:pt x="1936377" y="74228"/>
                </a:cubicBezTo>
                <a:lnTo>
                  <a:pt x="1936377" y="67196"/>
                </a:lnTo>
                <a:cubicBezTo>
                  <a:pt x="1941679" y="72152"/>
                  <a:pt x="1947788" y="74342"/>
                  <a:pt x="1953896" y="74342"/>
                </a:cubicBezTo>
                <a:close/>
                <a:moveTo>
                  <a:pt x="1984325" y="12678"/>
                </a:moveTo>
                <a:cubicBezTo>
                  <a:pt x="1984325" y="10142"/>
                  <a:pt x="1986169" y="8068"/>
                  <a:pt x="1988705" y="8068"/>
                </a:cubicBezTo>
                <a:cubicBezTo>
                  <a:pt x="1989858" y="8068"/>
                  <a:pt x="1990780" y="8414"/>
                  <a:pt x="1991702" y="8990"/>
                </a:cubicBezTo>
                <a:lnTo>
                  <a:pt x="1996658" y="12563"/>
                </a:lnTo>
                <a:lnTo>
                  <a:pt x="1991702" y="16136"/>
                </a:lnTo>
                <a:cubicBezTo>
                  <a:pt x="1990780" y="16712"/>
                  <a:pt x="1989858" y="17174"/>
                  <a:pt x="1988705" y="17174"/>
                </a:cubicBezTo>
                <a:cubicBezTo>
                  <a:pt x="1986169" y="17174"/>
                  <a:pt x="1984325" y="15099"/>
                  <a:pt x="1984325" y="12678"/>
                </a:cubicBezTo>
                <a:close/>
                <a:moveTo>
                  <a:pt x="1985939" y="27893"/>
                </a:moveTo>
                <a:lnTo>
                  <a:pt x="1992509" y="27893"/>
                </a:lnTo>
                <a:lnTo>
                  <a:pt x="1992509" y="78722"/>
                </a:lnTo>
                <a:lnTo>
                  <a:pt x="1985939" y="78722"/>
                </a:lnTo>
                <a:lnTo>
                  <a:pt x="1985939" y="27893"/>
                </a:lnTo>
                <a:close/>
                <a:moveTo>
                  <a:pt x="2037114" y="79529"/>
                </a:moveTo>
                <a:cubicBezTo>
                  <a:pt x="2027778" y="79529"/>
                  <a:pt x="2020402" y="74573"/>
                  <a:pt x="2016828" y="66851"/>
                </a:cubicBezTo>
                <a:lnTo>
                  <a:pt x="2016828" y="78722"/>
                </a:lnTo>
                <a:lnTo>
                  <a:pt x="2010374" y="78722"/>
                </a:lnTo>
                <a:lnTo>
                  <a:pt x="2010374" y="922"/>
                </a:lnTo>
                <a:lnTo>
                  <a:pt x="2016828" y="922"/>
                </a:lnTo>
                <a:lnTo>
                  <a:pt x="2016828" y="39764"/>
                </a:lnTo>
                <a:cubicBezTo>
                  <a:pt x="2020402" y="32042"/>
                  <a:pt x="2027778" y="27086"/>
                  <a:pt x="2037114" y="27086"/>
                </a:cubicBezTo>
                <a:cubicBezTo>
                  <a:pt x="2051983" y="27086"/>
                  <a:pt x="2062587" y="38036"/>
                  <a:pt x="2062587" y="53250"/>
                </a:cubicBezTo>
                <a:cubicBezTo>
                  <a:pt x="2062587" y="68465"/>
                  <a:pt x="2051983" y="79645"/>
                  <a:pt x="2037114" y="79645"/>
                </a:cubicBezTo>
                <a:close/>
                <a:moveTo>
                  <a:pt x="2055902" y="53250"/>
                </a:moveTo>
                <a:cubicBezTo>
                  <a:pt x="2055902" y="41609"/>
                  <a:pt x="2047949" y="33080"/>
                  <a:pt x="2036538" y="33080"/>
                </a:cubicBezTo>
                <a:cubicBezTo>
                  <a:pt x="2025127" y="33080"/>
                  <a:pt x="2016944" y="41609"/>
                  <a:pt x="2016944" y="53250"/>
                </a:cubicBezTo>
                <a:cubicBezTo>
                  <a:pt x="2016944" y="64891"/>
                  <a:pt x="2025127" y="73536"/>
                  <a:pt x="2036538" y="73536"/>
                </a:cubicBezTo>
                <a:cubicBezTo>
                  <a:pt x="2047949" y="73536"/>
                  <a:pt x="2055902" y="65006"/>
                  <a:pt x="2055902" y="53250"/>
                </a:cubicBezTo>
                <a:close/>
                <a:moveTo>
                  <a:pt x="2077456" y="16021"/>
                </a:moveTo>
                <a:lnTo>
                  <a:pt x="2072500" y="12448"/>
                </a:lnTo>
                <a:lnTo>
                  <a:pt x="2077456" y="8875"/>
                </a:lnTo>
                <a:cubicBezTo>
                  <a:pt x="2078378" y="8298"/>
                  <a:pt x="2079300" y="7953"/>
                  <a:pt x="2080452" y="7953"/>
                </a:cubicBezTo>
                <a:cubicBezTo>
                  <a:pt x="2082988" y="7953"/>
                  <a:pt x="2084832" y="10028"/>
                  <a:pt x="2084832" y="12563"/>
                </a:cubicBezTo>
                <a:cubicBezTo>
                  <a:pt x="2084832" y="15099"/>
                  <a:pt x="2082988" y="17058"/>
                  <a:pt x="2080452" y="17058"/>
                </a:cubicBezTo>
                <a:cubicBezTo>
                  <a:pt x="2079300" y="17058"/>
                  <a:pt x="2078378" y="16598"/>
                  <a:pt x="2077456" y="16021"/>
                </a:cubicBezTo>
                <a:close/>
                <a:moveTo>
                  <a:pt x="2076764" y="27893"/>
                </a:moveTo>
                <a:lnTo>
                  <a:pt x="2083334" y="27893"/>
                </a:lnTo>
                <a:lnTo>
                  <a:pt x="2083334" y="78722"/>
                </a:lnTo>
                <a:lnTo>
                  <a:pt x="2076764" y="78722"/>
                </a:lnTo>
                <a:lnTo>
                  <a:pt x="2076764" y="27893"/>
                </a:lnTo>
                <a:close/>
                <a:moveTo>
                  <a:pt x="2101199" y="922"/>
                </a:moveTo>
                <a:lnTo>
                  <a:pt x="2107654" y="922"/>
                </a:lnTo>
                <a:lnTo>
                  <a:pt x="2107654" y="78722"/>
                </a:lnTo>
                <a:lnTo>
                  <a:pt x="2101199" y="78722"/>
                </a:lnTo>
                <a:lnTo>
                  <a:pt x="2101199" y="922"/>
                </a:lnTo>
                <a:close/>
                <a:moveTo>
                  <a:pt x="2124251" y="12678"/>
                </a:moveTo>
                <a:cubicBezTo>
                  <a:pt x="2124251" y="10142"/>
                  <a:pt x="2126096" y="8068"/>
                  <a:pt x="2128631" y="8068"/>
                </a:cubicBezTo>
                <a:cubicBezTo>
                  <a:pt x="2129784" y="8068"/>
                  <a:pt x="2130706" y="8414"/>
                  <a:pt x="2131628" y="8990"/>
                </a:cubicBezTo>
                <a:lnTo>
                  <a:pt x="2136584" y="12563"/>
                </a:lnTo>
                <a:lnTo>
                  <a:pt x="2131628" y="16136"/>
                </a:lnTo>
                <a:cubicBezTo>
                  <a:pt x="2130706" y="16712"/>
                  <a:pt x="2129784" y="17174"/>
                  <a:pt x="2128631" y="17174"/>
                </a:cubicBezTo>
                <a:cubicBezTo>
                  <a:pt x="2126096" y="17174"/>
                  <a:pt x="2124251" y="15099"/>
                  <a:pt x="2124251" y="12678"/>
                </a:cubicBezTo>
                <a:close/>
                <a:moveTo>
                  <a:pt x="2125865" y="27893"/>
                </a:moveTo>
                <a:lnTo>
                  <a:pt x="2132435" y="27893"/>
                </a:lnTo>
                <a:lnTo>
                  <a:pt x="2132435" y="78722"/>
                </a:lnTo>
                <a:lnTo>
                  <a:pt x="2125865" y="78722"/>
                </a:lnTo>
                <a:lnTo>
                  <a:pt x="2125865" y="27893"/>
                </a:lnTo>
                <a:close/>
                <a:moveTo>
                  <a:pt x="2166321" y="79529"/>
                </a:moveTo>
                <a:cubicBezTo>
                  <a:pt x="2156063" y="79529"/>
                  <a:pt x="2149724" y="74804"/>
                  <a:pt x="2149724" y="62010"/>
                </a:cubicBezTo>
                <a:lnTo>
                  <a:pt x="2149724" y="11295"/>
                </a:lnTo>
                <a:lnTo>
                  <a:pt x="2156063" y="11295"/>
                </a:lnTo>
                <a:lnTo>
                  <a:pt x="2156063" y="27893"/>
                </a:lnTo>
                <a:lnTo>
                  <a:pt x="2178424" y="27893"/>
                </a:lnTo>
                <a:lnTo>
                  <a:pt x="2178424" y="33887"/>
                </a:lnTo>
                <a:lnTo>
                  <a:pt x="2156063" y="33887"/>
                </a:lnTo>
                <a:lnTo>
                  <a:pt x="2156063" y="62471"/>
                </a:lnTo>
                <a:cubicBezTo>
                  <a:pt x="2156063" y="70309"/>
                  <a:pt x="2160674" y="73421"/>
                  <a:pt x="2167013" y="73421"/>
                </a:cubicBezTo>
                <a:cubicBezTo>
                  <a:pt x="2170932" y="73421"/>
                  <a:pt x="2175542" y="72268"/>
                  <a:pt x="2179231" y="69617"/>
                </a:cubicBezTo>
                <a:lnTo>
                  <a:pt x="2179231" y="75841"/>
                </a:lnTo>
                <a:cubicBezTo>
                  <a:pt x="2175542" y="78492"/>
                  <a:pt x="2170471" y="79529"/>
                  <a:pt x="2166321" y="79529"/>
                </a:cubicBezTo>
                <a:close/>
                <a:moveTo>
                  <a:pt x="2195137" y="104656"/>
                </a:moveTo>
                <a:lnTo>
                  <a:pt x="2188336" y="104656"/>
                </a:lnTo>
                <a:lnTo>
                  <a:pt x="2204473" y="71231"/>
                </a:lnTo>
                <a:lnTo>
                  <a:pt x="2181997" y="27893"/>
                </a:lnTo>
                <a:lnTo>
                  <a:pt x="2189604" y="27893"/>
                </a:lnTo>
                <a:lnTo>
                  <a:pt x="2208046" y="63969"/>
                </a:lnTo>
                <a:lnTo>
                  <a:pt x="2225566" y="27893"/>
                </a:lnTo>
                <a:lnTo>
                  <a:pt x="2232366" y="27893"/>
                </a:lnTo>
                <a:lnTo>
                  <a:pt x="2195252" y="104656"/>
                </a:lnTo>
                <a:close/>
                <a:moveTo>
                  <a:pt x="2263025" y="53135"/>
                </a:moveTo>
                <a:cubicBezTo>
                  <a:pt x="2263025" y="38036"/>
                  <a:pt x="2273975" y="26971"/>
                  <a:pt x="2289420" y="26971"/>
                </a:cubicBezTo>
                <a:cubicBezTo>
                  <a:pt x="2304864" y="26971"/>
                  <a:pt x="2315469" y="37920"/>
                  <a:pt x="2315469" y="53135"/>
                </a:cubicBezTo>
                <a:cubicBezTo>
                  <a:pt x="2315469" y="68349"/>
                  <a:pt x="2304634" y="79529"/>
                  <a:pt x="2289420" y="79529"/>
                </a:cubicBezTo>
                <a:cubicBezTo>
                  <a:pt x="2274205" y="79529"/>
                  <a:pt x="2263025" y="68465"/>
                  <a:pt x="2263025" y="53135"/>
                </a:cubicBezTo>
                <a:close/>
                <a:moveTo>
                  <a:pt x="2289305" y="33080"/>
                </a:moveTo>
                <a:cubicBezTo>
                  <a:pt x="2277779" y="33080"/>
                  <a:pt x="2269710" y="41609"/>
                  <a:pt x="2269710" y="53250"/>
                </a:cubicBezTo>
                <a:cubicBezTo>
                  <a:pt x="2269710" y="64891"/>
                  <a:pt x="2277779" y="73536"/>
                  <a:pt x="2289305" y="73536"/>
                </a:cubicBezTo>
                <a:cubicBezTo>
                  <a:pt x="2300831" y="73536"/>
                  <a:pt x="2308784" y="65006"/>
                  <a:pt x="2308784" y="53250"/>
                </a:cubicBezTo>
                <a:cubicBezTo>
                  <a:pt x="2308784" y="41493"/>
                  <a:pt x="2300715" y="33080"/>
                  <a:pt x="2289305" y="33080"/>
                </a:cubicBezTo>
                <a:close/>
                <a:moveTo>
                  <a:pt x="2335178" y="33771"/>
                </a:moveTo>
                <a:lnTo>
                  <a:pt x="2335178" y="78607"/>
                </a:lnTo>
                <a:lnTo>
                  <a:pt x="2328723" y="78607"/>
                </a:lnTo>
                <a:lnTo>
                  <a:pt x="2328723" y="17289"/>
                </a:lnTo>
                <a:cubicBezTo>
                  <a:pt x="2328723" y="7261"/>
                  <a:pt x="2335178" y="0"/>
                  <a:pt x="2345667" y="0"/>
                </a:cubicBezTo>
                <a:cubicBezTo>
                  <a:pt x="2350047" y="0"/>
                  <a:pt x="2354081" y="922"/>
                  <a:pt x="2358000" y="3803"/>
                </a:cubicBezTo>
                <a:lnTo>
                  <a:pt x="2358000" y="10258"/>
                </a:lnTo>
                <a:cubicBezTo>
                  <a:pt x="2354311" y="7146"/>
                  <a:pt x="2350277" y="6108"/>
                  <a:pt x="2346013" y="6108"/>
                </a:cubicBezTo>
                <a:cubicBezTo>
                  <a:pt x="2339328" y="6108"/>
                  <a:pt x="2335063" y="10719"/>
                  <a:pt x="2335063" y="17058"/>
                </a:cubicBezTo>
                <a:lnTo>
                  <a:pt x="2335063" y="27893"/>
                </a:lnTo>
                <a:lnTo>
                  <a:pt x="2356156" y="27893"/>
                </a:lnTo>
                <a:lnTo>
                  <a:pt x="2356156" y="33887"/>
                </a:lnTo>
                <a:lnTo>
                  <a:pt x="2335063" y="33887"/>
                </a:lnTo>
                <a:close/>
                <a:moveTo>
                  <a:pt x="2404219" y="52559"/>
                </a:moveTo>
                <a:lnTo>
                  <a:pt x="2395920" y="60742"/>
                </a:lnTo>
                <a:lnTo>
                  <a:pt x="2395920" y="78607"/>
                </a:lnTo>
                <a:lnTo>
                  <a:pt x="2389466" y="78607"/>
                </a:lnTo>
                <a:lnTo>
                  <a:pt x="2389466" y="806"/>
                </a:lnTo>
                <a:lnTo>
                  <a:pt x="2395920" y="806"/>
                </a:lnTo>
                <a:lnTo>
                  <a:pt x="2395920" y="52559"/>
                </a:lnTo>
                <a:lnTo>
                  <a:pt x="2421162" y="27777"/>
                </a:lnTo>
                <a:lnTo>
                  <a:pt x="2429000" y="27777"/>
                </a:lnTo>
                <a:lnTo>
                  <a:pt x="2408829" y="47833"/>
                </a:lnTo>
                <a:lnTo>
                  <a:pt x="2431881" y="78607"/>
                </a:lnTo>
                <a:lnTo>
                  <a:pt x="2424044" y="78607"/>
                </a:lnTo>
                <a:lnTo>
                  <a:pt x="2404335" y="52559"/>
                </a:lnTo>
                <a:close/>
                <a:moveTo>
                  <a:pt x="2436492" y="53480"/>
                </a:moveTo>
                <a:cubicBezTo>
                  <a:pt x="2436492" y="38381"/>
                  <a:pt x="2446059" y="26971"/>
                  <a:pt x="2461503" y="26971"/>
                </a:cubicBezTo>
                <a:cubicBezTo>
                  <a:pt x="2476949" y="26971"/>
                  <a:pt x="2485593" y="37920"/>
                  <a:pt x="2485593" y="52559"/>
                </a:cubicBezTo>
                <a:cubicBezTo>
                  <a:pt x="2485593" y="53596"/>
                  <a:pt x="2485593" y="54633"/>
                  <a:pt x="2485362" y="55670"/>
                </a:cubicBezTo>
                <a:lnTo>
                  <a:pt x="2443177" y="55670"/>
                </a:lnTo>
                <a:cubicBezTo>
                  <a:pt x="2444214" y="66159"/>
                  <a:pt x="2452052" y="73536"/>
                  <a:pt x="2463463" y="73536"/>
                </a:cubicBezTo>
                <a:cubicBezTo>
                  <a:pt x="2470263" y="73536"/>
                  <a:pt x="2476603" y="71461"/>
                  <a:pt x="2482020" y="67312"/>
                </a:cubicBezTo>
                <a:lnTo>
                  <a:pt x="2482020" y="73651"/>
                </a:lnTo>
                <a:cubicBezTo>
                  <a:pt x="2476603" y="77570"/>
                  <a:pt x="2470148" y="79414"/>
                  <a:pt x="2463463" y="79414"/>
                </a:cubicBezTo>
                <a:cubicBezTo>
                  <a:pt x="2447442" y="79414"/>
                  <a:pt x="2436377" y="68810"/>
                  <a:pt x="2436377" y="53480"/>
                </a:cubicBezTo>
                <a:close/>
                <a:moveTo>
                  <a:pt x="2478793" y="50369"/>
                </a:moveTo>
                <a:cubicBezTo>
                  <a:pt x="2478216" y="40456"/>
                  <a:pt x="2471877" y="32849"/>
                  <a:pt x="2461503" y="32849"/>
                </a:cubicBezTo>
                <a:cubicBezTo>
                  <a:pt x="2451130" y="32849"/>
                  <a:pt x="2444330" y="40456"/>
                  <a:pt x="2443293" y="50369"/>
                </a:cubicBezTo>
                <a:lnTo>
                  <a:pt x="2478793" y="50369"/>
                </a:lnTo>
                <a:close/>
                <a:moveTo>
                  <a:pt x="2495736" y="53480"/>
                </a:moveTo>
                <a:cubicBezTo>
                  <a:pt x="2495736" y="38381"/>
                  <a:pt x="2505302" y="26971"/>
                  <a:pt x="2520747" y="26971"/>
                </a:cubicBezTo>
                <a:cubicBezTo>
                  <a:pt x="2536193" y="26971"/>
                  <a:pt x="2544837" y="37920"/>
                  <a:pt x="2544837" y="52559"/>
                </a:cubicBezTo>
                <a:cubicBezTo>
                  <a:pt x="2544837" y="53596"/>
                  <a:pt x="2544837" y="54633"/>
                  <a:pt x="2544607" y="55670"/>
                </a:cubicBezTo>
                <a:lnTo>
                  <a:pt x="2502421" y="55670"/>
                </a:lnTo>
                <a:cubicBezTo>
                  <a:pt x="2503458" y="66159"/>
                  <a:pt x="2511296" y="73536"/>
                  <a:pt x="2522707" y="73536"/>
                </a:cubicBezTo>
                <a:cubicBezTo>
                  <a:pt x="2529507" y="73536"/>
                  <a:pt x="2535847" y="71461"/>
                  <a:pt x="2541264" y="67312"/>
                </a:cubicBezTo>
                <a:lnTo>
                  <a:pt x="2541264" y="73651"/>
                </a:lnTo>
                <a:cubicBezTo>
                  <a:pt x="2535847" y="77570"/>
                  <a:pt x="2529392" y="79414"/>
                  <a:pt x="2522707" y="79414"/>
                </a:cubicBezTo>
                <a:cubicBezTo>
                  <a:pt x="2506686" y="79414"/>
                  <a:pt x="2495621" y="68810"/>
                  <a:pt x="2495621" y="53480"/>
                </a:cubicBezTo>
                <a:close/>
                <a:moveTo>
                  <a:pt x="2538037" y="50369"/>
                </a:moveTo>
                <a:cubicBezTo>
                  <a:pt x="2537460" y="40456"/>
                  <a:pt x="2531121" y="32849"/>
                  <a:pt x="2520747" y="32849"/>
                </a:cubicBezTo>
                <a:cubicBezTo>
                  <a:pt x="2510374" y="32849"/>
                  <a:pt x="2503574" y="40456"/>
                  <a:pt x="2502536" y="50369"/>
                </a:cubicBezTo>
                <a:lnTo>
                  <a:pt x="2538037" y="50369"/>
                </a:lnTo>
                <a:close/>
                <a:moveTo>
                  <a:pt x="2565353" y="66736"/>
                </a:moveTo>
                <a:lnTo>
                  <a:pt x="2565353" y="104541"/>
                </a:lnTo>
                <a:lnTo>
                  <a:pt x="2558899" y="104541"/>
                </a:lnTo>
                <a:lnTo>
                  <a:pt x="2558899" y="27777"/>
                </a:lnTo>
                <a:lnTo>
                  <a:pt x="2565353" y="27777"/>
                </a:lnTo>
                <a:lnTo>
                  <a:pt x="2565353" y="39650"/>
                </a:lnTo>
                <a:cubicBezTo>
                  <a:pt x="2568926" y="31927"/>
                  <a:pt x="2576303" y="26971"/>
                  <a:pt x="2585639" y="26971"/>
                </a:cubicBezTo>
                <a:cubicBezTo>
                  <a:pt x="2600392" y="26971"/>
                  <a:pt x="2611112" y="38036"/>
                  <a:pt x="2611112" y="53135"/>
                </a:cubicBezTo>
                <a:cubicBezTo>
                  <a:pt x="2611112" y="68234"/>
                  <a:pt x="2600392" y="79529"/>
                  <a:pt x="2585639" y="79529"/>
                </a:cubicBezTo>
                <a:cubicBezTo>
                  <a:pt x="2576303" y="79529"/>
                  <a:pt x="2568926" y="74573"/>
                  <a:pt x="2565353" y="66851"/>
                </a:cubicBezTo>
                <a:close/>
                <a:moveTo>
                  <a:pt x="2584948" y="32964"/>
                </a:moveTo>
                <a:cubicBezTo>
                  <a:pt x="2573537" y="32964"/>
                  <a:pt x="2565353" y="41493"/>
                  <a:pt x="2565353" y="53135"/>
                </a:cubicBezTo>
                <a:cubicBezTo>
                  <a:pt x="2565353" y="64776"/>
                  <a:pt x="2573537" y="73421"/>
                  <a:pt x="2584948" y="73421"/>
                </a:cubicBezTo>
                <a:cubicBezTo>
                  <a:pt x="2596358" y="73421"/>
                  <a:pt x="2604311" y="64891"/>
                  <a:pt x="2604311" y="53135"/>
                </a:cubicBezTo>
                <a:cubicBezTo>
                  <a:pt x="2604311" y="41378"/>
                  <a:pt x="2596358" y="32964"/>
                  <a:pt x="2584948" y="32964"/>
                </a:cubicBezTo>
                <a:close/>
                <a:moveTo>
                  <a:pt x="2623675" y="12448"/>
                </a:moveTo>
                <a:cubicBezTo>
                  <a:pt x="2623675" y="9912"/>
                  <a:pt x="2625520" y="7838"/>
                  <a:pt x="2628055" y="7838"/>
                </a:cubicBezTo>
                <a:cubicBezTo>
                  <a:pt x="2629207" y="7838"/>
                  <a:pt x="2630130" y="8183"/>
                  <a:pt x="2631052" y="8759"/>
                </a:cubicBezTo>
                <a:lnTo>
                  <a:pt x="2636008" y="12332"/>
                </a:lnTo>
                <a:lnTo>
                  <a:pt x="2631052" y="15905"/>
                </a:lnTo>
                <a:cubicBezTo>
                  <a:pt x="2630130" y="16482"/>
                  <a:pt x="2629207" y="16943"/>
                  <a:pt x="2628055" y="16943"/>
                </a:cubicBezTo>
                <a:cubicBezTo>
                  <a:pt x="2625520" y="16943"/>
                  <a:pt x="2623675" y="14868"/>
                  <a:pt x="2623675" y="12448"/>
                </a:cubicBezTo>
                <a:close/>
                <a:moveTo>
                  <a:pt x="2625289" y="27662"/>
                </a:moveTo>
                <a:lnTo>
                  <a:pt x="2631859" y="27662"/>
                </a:lnTo>
                <a:lnTo>
                  <a:pt x="2631859" y="78492"/>
                </a:lnTo>
                <a:lnTo>
                  <a:pt x="2625289" y="78492"/>
                </a:lnTo>
                <a:lnTo>
                  <a:pt x="2625289" y="27662"/>
                </a:lnTo>
                <a:close/>
                <a:moveTo>
                  <a:pt x="2656179" y="78492"/>
                </a:moveTo>
                <a:lnTo>
                  <a:pt x="2649724" y="78492"/>
                </a:lnTo>
                <a:lnTo>
                  <a:pt x="2649724" y="27662"/>
                </a:lnTo>
                <a:lnTo>
                  <a:pt x="2656179" y="27662"/>
                </a:lnTo>
                <a:lnTo>
                  <a:pt x="2656179" y="39304"/>
                </a:lnTo>
                <a:cubicBezTo>
                  <a:pt x="2659636" y="31811"/>
                  <a:pt x="2666437" y="26855"/>
                  <a:pt x="2674966" y="26855"/>
                </a:cubicBezTo>
                <a:cubicBezTo>
                  <a:pt x="2688451" y="26855"/>
                  <a:pt x="2695137" y="36307"/>
                  <a:pt x="2695137" y="49447"/>
                </a:cubicBezTo>
                <a:lnTo>
                  <a:pt x="2695137" y="78492"/>
                </a:lnTo>
                <a:lnTo>
                  <a:pt x="2688682" y="78492"/>
                </a:lnTo>
                <a:lnTo>
                  <a:pt x="2688682" y="50369"/>
                </a:lnTo>
                <a:cubicBezTo>
                  <a:pt x="2688682" y="38843"/>
                  <a:pt x="2683380" y="33080"/>
                  <a:pt x="2673468" y="33080"/>
                </a:cubicBezTo>
                <a:cubicBezTo>
                  <a:pt x="2663555" y="33080"/>
                  <a:pt x="2656294" y="41839"/>
                  <a:pt x="2656294" y="53135"/>
                </a:cubicBezTo>
                <a:lnTo>
                  <a:pt x="2656294" y="78607"/>
                </a:lnTo>
                <a:close/>
                <a:moveTo>
                  <a:pt x="2733288" y="105118"/>
                </a:moveTo>
                <a:cubicBezTo>
                  <a:pt x="2725566" y="105118"/>
                  <a:pt x="2718189" y="102812"/>
                  <a:pt x="2712771" y="98201"/>
                </a:cubicBezTo>
                <a:lnTo>
                  <a:pt x="2712771" y="91171"/>
                </a:lnTo>
                <a:cubicBezTo>
                  <a:pt x="2718189" y="96473"/>
                  <a:pt x="2726026" y="99008"/>
                  <a:pt x="2733288" y="99008"/>
                </a:cubicBezTo>
                <a:cubicBezTo>
                  <a:pt x="2746312" y="99008"/>
                  <a:pt x="2753574" y="92208"/>
                  <a:pt x="2753574" y="79760"/>
                </a:cubicBezTo>
                <a:lnTo>
                  <a:pt x="2753574" y="66736"/>
                </a:lnTo>
                <a:cubicBezTo>
                  <a:pt x="2749885" y="74342"/>
                  <a:pt x="2742624" y="79299"/>
                  <a:pt x="2733288" y="79299"/>
                </a:cubicBezTo>
                <a:cubicBezTo>
                  <a:pt x="2718420" y="79299"/>
                  <a:pt x="2707815" y="68349"/>
                  <a:pt x="2707815" y="53250"/>
                </a:cubicBezTo>
                <a:cubicBezTo>
                  <a:pt x="2707815" y="38151"/>
                  <a:pt x="2718420" y="26740"/>
                  <a:pt x="2733288" y="26740"/>
                </a:cubicBezTo>
                <a:cubicBezTo>
                  <a:pt x="2742509" y="26740"/>
                  <a:pt x="2749885" y="31697"/>
                  <a:pt x="2753574" y="39419"/>
                </a:cubicBezTo>
                <a:lnTo>
                  <a:pt x="2753574" y="27547"/>
                </a:lnTo>
                <a:lnTo>
                  <a:pt x="2760028" y="27547"/>
                </a:lnTo>
                <a:lnTo>
                  <a:pt x="2760028" y="79184"/>
                </a:lnTo>
                <a:cubicBezTo>
                  <a:pt x="2760028" y="95781"/>
                  <a:pt x="2750231" y="105002"/>
                  <a:pt x="2733403" y="105002"/>
                </a:cubicBezTo>
                <a:close/>
                <a:moveTo>
                  <a:pt x="2733864" y="32849"/>
                </a:moveTo>
                <a:cubicBezTo>
                  <a:pt x="2722453" y="32849"/>
                  <a:pt x="2714500" y="41378"/>
                  <a:pt x="2714500" y="53135"/>
                </a:cubicBezTo>
                <a:cubicBezTo>
                  <a:pt x="2714500" y="64891"/>
                  <a:pt x="2722453" y="73306"/>
                  <a:pt x="2733864" y="73306"/>
                </a:cubicBezTo>
                <a:cubicBezTo>
                  <a:pt x="2745275" y="73306"/>
                  <a:pt x="2753458" y="64776"/>
                  <a:pt x="2753458" y="53135"/>
                </a:cubicBezTo>
                <a:cubicBezTo>
                  <a:pt x="2753458" y="41493"/>
                  <a:pt x="2745275" y="32849"/>
                  <a:pt x="2733864" y="328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73" name="Freeform: Shape 1172">
            <a:extLst>
              <a:ext uri="{FF2B5EF4-FFF2-40B4-BE49-F238E27FC236}">
                <a16:creationId xmlns:a16="http://schemas.microsoft.com/office/drawing/2014/main" id="{8DB9DA3E-993A-4729-BB95-85BA6CCAA59D}"/>
              </a:ext>
            </a:extLst>
          </p:cNvPr>
          <p:cNvSpPr/>
          <p:nvPr/>
        </p:nvSpPr>
        <p:spPr>
          <a:xfrm>
            <a:off x="3571577" y="7848433"/>
            <a:ext cx="2619179" cy="104656"/>
          </a:xfrm>
          <a:custGeom>
            <a:avLst/>
            <a:gdLst>
              <a:gd name="connsiteX0" fmla="*/ 0 w 2619179"/>
              <a:gd name="connsiteY0" fmla="*/ 12794 h 104656"/>
              <a:gd name="connsiteX1" fmla="*/ 4380 w 2619179"/>
              <a:gd name="connsiteY1" fmla="*/ 8184 h 104656"/>
              <a:gd name="connsiteX2" fmla="*/ 7377 w 2619179"/>
              <a:gd name="connsiteY2" fmla="*/ 9105 h 104656"/>
              <a:gd name="connsiteX3" fmla="*/ 12333 w 2619179"/>
              <a:gd name="connsiteY3" fmla="*/ 12679 h 104656"/>
              <a:gd name="connsiteX4" fmla="*/ 7377 w 2619179"/>
              <a:gd name="connsiteY4" fmla="*/ 16252 h 104656"/>
              <a:gd name="connsiteX5" fmla="*/ 4380 w 2619179"/>
              <a:gd name="connsiteY5" fmla="*/ 17289 h 104656"/>
              <a:gd name="connsiteX6" fmla="*/ 0 w 2619179"/>
              <a:gd name="connsiteY6" fmla="*/ 12794 h 104656"/>
              <a:gd name="connsiteX7" fmla="*/ 1614 w 2619179"/>
              <a:gd name="connsiteY7" fmla="*/ 28008 h 104656"/>
              <a:gd name="connsiteX8" fmla="*/ 8183 w 2619179"/>
              <a:gd name="connsiteY8" fmla="*/ 28008 h 104656"/>
              <a:gd name="connsiteX9" fmla="*/ 8183 w 2619179"/>
              <a:gd name="connsiteY9" fmla="*/ 78838 h 104656"/>
              <a:gd name="connsiteX10" fmla="*/ 1614 w 2619179"/>
              <a:gd name="connsiteY10" fmla="*/ 78838 h 104656"/>
              <a:gd name="connsiteX11" fmla="*/ 1614 w 2619179"/>
              <a:gd name="connsiteY11" fmla="*/ 28008 h 104656"/>
              <a:gd name="connsiteX12" fmla="*/ 42070 w 2619179"/>
              <a:gd name="connsiteY12" fmla="*/ 79645 h 104656"/>
              <a:gd name="connsiteX13" fmla="*/ 25472 w 2619179"/>
              <a:gd name="connsiteY13" fmla="*/ 62126 h 104656"/>
              <a:gd name="connsiteX14" fmla="*/ 25472 w 2619179"/>
              <a:gd name="connsiteY14" fmla="*/ 11411 h 104656"/>
              <a:gd name="connsiteX15" fmla="*/ 31812 w 2619179"/>
              <a:gd name="connsiteY15" fmla="*/ 11411 h 104656"/>
              <a:gd name="connsiteX16" fmla="*/ 31812 w 2619179"/>
              <a:gd name="connsiteY16" fmla="*/ 28008 h 104656"/>
              <a:gd name="connsiteX17" fmla="*/ 54173 w 2619179"/>
              <a:gd name="connsiteY17" fmla="*/ 28008 h 104656"/>
              <a:gd name="connsiteX18" fmla="*/ 54173 w 2619179"/>
              <a:gd name="connsiteY18" fmla="*/ 34002 h 104656"/>
              <a:gd name="connsiteX19" fmla="*/ 31812 w 2619179"/>
              <a:gd name="connsiteY19" fmla="*/ 34002 h 104656"/>
              <a:gd name="connsiteX20" fmla="*/ 31812 w 2619179"/>
              <a:gd name="connsiteY20" fmla="*/ 62586 h 104656"/>
              <a:gd name="connsiteX21" fmla="*/ 42762 w 2619179"/>
              <a:gd name="connsiteY21" fmla="*/ 73536 h 104656"/>
              <a:gd name="connsiteX22" fmla="*/ 54979 w 2619179"/>
              <a:gd name="connsiteY22" fmla="*/ 69732 h 104656"/>
              <a:gd name="connsiteX23" fmla="*/ 54979 w 2619179"/>
              <a:gd name="connsiteY23" fmla="*/ 75957 h 104656"/>
              <a:gd name="connsiteX24" fmla="*/ 42070 w 2619179"/>
              <a:gd name="connsiteY24" fmla="*/ 79645 h 104656"/>
              <a:gd name="connsiteX25" fmla="*/ 103504 w 2619179"/>
              <a:gd name="connsiteY25" fmla="*/ 74343 h 104656"/>
              <a:gd name="connsiteX26" fmla="*/ 115491 w 2619179"/>
              <a:gd name="connsiteY26" fmla="*/ 65699 h 104656"/>
              <a:gd name="connsiteX27" fmla="*/ 109382 w 2619179"/>
              <a:gd name="connsiteY27" fmla="*/ 58206 h 104656"/>
              <a:gd name="connsiteX28" fmla="*/ 96358 w 2619179"/>
              <a:gd name="connsiteY28" fmla="*/ 53135 h 104656"/>
              <a:gd name="connsiteX29" fmla="*/ 87022 w 2619179"/>
              <a:gd name="connsiteY29" fmla="*/ 41033 h 104656"/>
              <a:gd name="connsiteX30" fmla="*/ 104196 w 2619179"/>
              <a:gd name="connsiteY30" fmla="*/ 27087 h 104656"/>
              <a:gd name="connsiteX31" fmla="*/ 119640 w 2619179"/>
              <a:gd name="connsiteY31" fmla="*/ 31927 h 104656"/>
              <a:gd name="connsiteX32" fmla="*/ 119640 w 2619179"/>
              <a:gd name="connsiteY32" fmla="*/ 38727 h 104656"/>
              <a:gd name="connsiteX33" fmla="*/ 104311 w 2619179"/>
              <a:gd name="connsiteY33" fmla="*/ 32388 h 104656"/>
              <a:gd name="connsiteX34" fmla="*/ 93476 w 2619179"/>
              <a:gd name="connsiteY34" fmla="*/ 40341 h 104656"/>
              <a:gd name="connsiteX35" fmla="*/ 99470 w 2619179"/>
              <a:gd name="connsiteY35" fmla="*/ 47603 h 104656"/>
              <a:gd name="connsiteX36" fmla="*/ 112494 w 2619179"/>
              <a:gd name="connsiteY36" fmla="*/ 52674 h 104656"/>
              <a:gd name="connsiteX37" fmla="*/ 121830 w 2619179"/>
              <a:gd name="connsiteY37" fmla="*/ 64546 h 104656"/>
              <a:gd name="connsiteX38" fmla="*/ 103389 w 2619179"/>
              <a:gd name="connsiteY38" fmla="*/ 79645 h 104656"/>
              <a:gd name="connsiteX39" fmla="*/ 85984 w 2619179"/>
              <a:gd name="connsiteY39" fmla="*/ 74228 h 104656"/>
              <a:gd name="connsiteX40" fmla="*/ 85984 w 2619179"/>
              <a:gd name="connsiteY40" fmla="*/ 67197 h 104656"/>
              <a:gd name="connsiteX41" fmla="*/ 103504 w 2619179"/>
              <a:gd name="connsiteY41" fmla="*/ 74343 h 104656"/>
              <a:gd name="connsiteX42" fmla="*/ 177271 w 2619179"/>
              <a:gd name="connsiteY42" fmla="*/ 67082 h 104656"/>
              <a:gd name="connsiteX43" fmla="*/ 156985 w 2619179"/>
              <a:gd name="connsiteY43" fmla="*/ 79645 h 104656"/>
              <a:gd name="connsiteX44" fmla="*/ 131512 w 2619179"/>
              <a:gd name="connsiteY44" fmla="*/ 53596 h 104656"/>
              <a:gd name="connsiteX45" fmla="*/ 156985 w 2619179"/>
              <a:gd name="connsiteY45" fmla="*/ 27087 h 104656"/>
              <a:gd name="connsiteX46" fmla="*/ 177271 w 2619179"/>
              <a:gd name="connsiteY46" fmla="*/ 39765 h 104656"/>
              <a:gd name="connsiteX47" fmla="*/ 177271 w 2619179"/>
              <a:gd name="connsiteY47" fmla="*/ 27893 h 104656"/>
              <a:gd name="connsiteX48" fmla="*/ 183725 w 2619179"/>
              <a:gd name="connsiteY48" fmla="*/ 27893 h 104656"/>
              <a:gd name="connsiteX49" fmla="*/ 183725 w 2619179"/>
              <a:gd name="connsiteY49" fmla="*/ 78723 h 104656"/>
              <a:gd name="connsiteX50" fmla="*/ 177271 w 2619179"/>
              <a:gd name="connsiteY50" fmla="*/ 78723 h 104656"/>
              <a:gd name="connsiteX51" fmla="*/ 177271 w 2619179"/>
              <a:gd name="connsiteY51" fmla="*/ 66966 h 104656"/>
              <a:gd name="connsiteX52" fmla="*/ 138197 w 2619179"/>
              <a:gd name="connsiteY52" fmla="*/ 53481 h 104656"/>
              <a:gd name="connsiteX53" fmla="*/ 157561 w 2619179"/>
              <a:gd name="connsiteY53" fmla="*/ 73652 h 104656"/>
              <a:gd name="connsiteX54" fmla="*/ 177155 w 2619179"/>
              <a:gd name="connsiteY54" fmla="*/ 53481 h 104656"/>
              <a:gd name="connsiteX55" fmla="*/ 157561 w 2619179"/>
              <a:gd name="connsiteY55" fmla="*/ 33195 h 104656"/>
              <a:gd name="connsiteX56" fmla="*/ 138197 w 2619179"/>
              <a:gd name="connsiteY56" fmla="*/ 53481 h 104656"/>
              <a:gd name="connsiteX57" fmla="*/ 208160 w 2619179"/>
              <a:gd name="connsiteY57" fmla="*/ 34002 h 104656"/>
              <a:gd name="connsiteX58" fmla="*/ 208160 w 2619179"/>
              <a:gd name="connsiteY58" fmla="*/ 78838 h 104656"/>
              <a:gd name="connsiteX59" fmla="*/ 201706 w 2619179"/>
              <a:gd name="connsiteY59" fmla="*/ 78838 h 104656"/>
              <a:gd name="connsiteX60" fmla="*/ 201706 w 2619179"/>
              <a:gd name="connsiteY60" fmla="*/ 17520 h 104656"/>
              <a:gd name="connsiteX61" fmla="*/ 218649 w 2619179"/>
              <a:gd name="connsiteY61" fmla="*/ 231 h 104656"/>
              <a:gd name="connsiteX62" fmla="*/ 230982 w 2619179"/>
              <a:gd name="connsiteY62" fmla="*/ 4035 h 104656"/>
              <a:gd name="connsiteX63" fmla="*/ 230982 w 2619179"/>
              <a:gd name="connsiteY63" fmla="*/ 10489 h 104656"/>
              <a:gd name="connsiteX64" fmla="*/ 218995 w 2619179"/>
              <a:gd name="connsiteY64" fmla="*/ 6339 h 104656"/>
              <a:gd name="connsiteX65" fmla="*/ 208045 w 2619179"/>
              <a:gd name="connsiteY65" fmla="*/ 17289 h 104656"/>
              <a:gd name="connsiteX66" fmla="*/ 208045 w 2619179"/>
              <a:gd name="connsiteY66" fmla="*/ 28124 h 104656"/>
              <a:gd name="connsiteX67" fmla="*/ 229138 w 2619179"/>
              <a:gd name="connsiteY67" fmla="*/ 28124 h 104656"/>
              <a:gd name="connsiteX68" fmla="*/ 229138 w 2619179"/>
              <a:gd name="connsiteY68" fmla="*/ 34117 h 104656"/>
              <a:gd name="connsiteX69" fmla="*/ 208045 w 2619179"/>
              <a:gd name="connsiteY69" fmla="*/ 34117 h 104656"/>
              <a:gd name="connsiteX70" fmla="*/ 234325 w 2619179"/>
              <a:gd name="connsiteY70" fmla="*/ 53712 h 104656"/>
              <a:gd name="connsiteX71" fmla="*/ 259336 w 2619179"/>
              <a:gd name="connsiteY71" fmla="*/ 27201 h 104656"/>
              <a:gd name="connsiteX72" fmla="*/ 283426 w 2619179"/>
              <a:gd name="connsiteY72" fmla="*/ 52790 h 104656"/>
              <a:gd name="connsiteX73" fmla="*/ 283195 w 2619179"/>
              <a:gd name="connsiteY73" fmla="*/ 55902 h 104656"/>
              <a:gd name="connsiteX74" fmla="*/ 241010 w 2619179"/>
              <a:gd name="connsiteY74" fmla="*/ 55902 h 104656"/>
              <a:gd name="connsiteX75" fmla="*/ 261296 w 2619179"/>
              <a:gd name="connsiteY75" fmla="*/ 73767 h 104656"/>
              <a:gd name="connsiteX76" fmla="*/ 279853 w 2619179"/>
              <a:gd name="connsiteY76" fmla="*/ 67542 h 104656"/>
              <a:gd name="connsiteX77" fmla="*/ 279853 w 2619179"/>
              <a:gd name="connsiteY77" fmla="*/ 73882 h 104656"/>
              <a:gd name="connsiteX78" fmla="*/ 261296 w 2619179"/>
              <a:gd name="connsiteY78" fmla="*/ 79645 h 104656"/>
              <a:gd name="connsiteX79" fmla="*/ 234209 w 2619179"/>
              <a:gd name="connsiteY79" fmla="*/ 53712 h 104656"/>
              <a:gd name="connsiteX80" fmla="*/ 276625 w 2619179"/>
              <a:gd name="connsiteY80" fmla="*/ 50600 h 104656"/>
              <a:gd name="connsiteX81" fmla="*/ 259336 w 2619179"/>
              <a:gd name="connsiteY81" fmla="*/ 33080 h 104656"/>
              <a:gd name="connsiteX82" fmla="*/ 241125 w 2619179"/>
              <a:gd name="connsiteY82" fmla="*/ 50600 h 104656"/>
              <a:gd name="connsiteX83" fmla="*/ 276625 w 2619179"/>
              <a:gd name="connsiteY83" fmla="*/ 50600 h 104656"/>
              <a:gd name="connsiteX84" fmla="*/ 328262 w 2619179"/>
              <a:gd name="connsiteY84" fmla="*/ 34002 h 104656"/>
              <a:gd name="connsiteX85" fmla="*/ 328262 w 2619179"/>
              <a:gd name="connsiteY85" fmla="*/ 78838 h 104656"/>
              <a:gd name="connsiteX86" fmla="*/ 321807 w 2619179"/>
              <a:gd name="connsiteY86" fmla="*/ 78838 h 104656"/>
              <a:gd name="connsiteX87" fmla="*/ 321807 w 2619179"/>
              <a:gd name="connsiteY87" fmla="*/ 17520 h 104656"/>
              <a:gd name="connsiteX88" fmla="*/ 338751 w 2619179"/>
              <a:gd name="connsiteY88" fmla="*/ 231 h 104656"/>
              <a:gd name="connsiteX89" fmla="*/ 351083 w 2619179"/>
              <a:gd name="connsiteY89" fmla="*/ 4035 h 104656"/>
              <a:gd name="connsiteX90" fmla="*/ 351083 w 2619179"/>
              <a:gd name="connsiteY90" fmla="*/ 10489 h 104656"/>
              <a:gd name="connsiteX91" fmla="*/ 339097 w 2619179"/>
              <a:gd name="connsiteY91" fmla="*/ 6339 h 104656"/>
              <a:gd name="connsiteX92" fmla="*/ 328147 w 2619179"/>
              <a:gd name="connsiteY92" fmla="*/ 17289 h 104656"/>
              <a:gd name="connsiteX93" fmla="*/ 328147 w 2619179"/>
              <a:gd name="connsiteY93" fmla="*/ 28124 h 104656"/>
              <a:gd name="connsiteX94" fmla="*/ 349240 w 2619179"/>
              <a:gd name="connsiteY94" fmla="*/ 28124 h 104656"/>
              <a:gd name="connsiteX95" fmla="*/ 349240 w 2619179"/>
              <a:gd name="connsiteY95" fmla="*/ 34117 h 104656"/>
              <a:gd name="connsiteX96" fmla="*/ 328147 w 2619179"/>
              <a:gd name="connsiteY96" fmla="*/ 34117 h 104656"/>
              <a:gd name="connsiteX97" fmla="*/ 364684 w 2619179"/>
              <a:gd name="connsiteY97" fmla="*/ 78838 h 104656"/>
              <a:gd name="connsiteX98" fmla="*/ 358230 w 2619179"/>
              <a:gd name="connsiteY98" fmla="*/ 78838 h 104656"/>
              <a:gd name="connsiteX99" fmla="*/ 358230 w 2619179"/>
              <a:gd name="connsiteY99" fmla="*/ 28008 h 104656"/>
              <a:gd name="connsiteX100" fmla="*/ 364684 w 2619179"/>
              <a:gd name="connsiteY100" fmla="*/ 28008 h 104656"/>
              <a:gd name="connsiteX101" fmla="*/ 364684 w 2619179"/>
              <a:gd name="connsiteY101" fmla="*/ 41033 h 104656"/>
              <a:gd name="connsiteX102" fmla="*/ 383818 w 2619179"/>
              <a:gd name="connsiteY102" fmla="*/ 27087 h 104656"/>
              <a:gd name="connsiteX103" fmla="*/ 383818 w 2619179"/>
              <a:gd name="connsiteY103" fmla="*/ 34347 h 104656"/>
              <a:gd name="connsiteX104" fmla="*/ 364684 w 2619179"/>
              <a:gd name="connsiteY104" fmla="*/ 54288 h 104656"/>
              <a:gd name="connsiteX105" fmla="*/ 364684 w 2619179"/>
              <a:gd name="connsiteY105" fmla="*/ 78723 h 104656"/>
              <a:gd name="connsiteX106" fmla="*/ 389120 w 2619179"/>
              <a:gd name="connsiteY106" fmla="*/ 53366 h 104656"/>
              <a:gd name="connsiteX107" fmla="*/ 415514 w 2619179"/>
              <a:gd name="connsiteY107" fmla="*/ 27201 h 104656"/>
              <a:gd name="connsiteX108" fmla="*/ 441563 w 2619179"/>
              <a:gd name="connsiteY108" fmla="*/ 53366 h 104656"/>
              <a:gd name="connsiteX109" fmla="*/ 415514 w 2619179"/>
              <a:gd name="connsiteY109" fmla="*/ 79760 h 104656"/>
              <a:gd name="connsiteX110" fmla="*/ 389120 w 2619179"/>
              <a:gd name="connsiteY110" fmla="*/ 53366 h 104656"/>
              <a:gd name="connsiteX111" fmla="*/ 415399 w 2619179"/>
              <a:gd name="connsiteY111" fmla="*/ 33310 h 104656"/>
              <a:gd name="connsiteX112" fmla="*/ 395805 w 2619179"/>
              <a:gd name="connsiteY112" fmla="*/ 53481 h 104656"/>
              <a:gd name="connsiteX113" fmla="*/ 415399 w 2619179"/>
              <a:gd name="connsiteY113" fmla="*/ 73767 h 104656"/>
              <a:gd name="connsiteX114" fmla="*/ 434878 w 2619179"/>
              <a:gd name="connsiteY114" fmla="*/ 53481 h 104656"/>
              <a:gd name="connsiteX115" fmla="*/ 415399 w 2619179"/>
              <a:gd name="connsiteY115" fmla="*/ 33310 h 104656"/>
              <a:gd name="connsiteX116" fmla="*/ 462195 w 2619179"/>
              <a:gd name="connsiteY116" fmla="*/ 78838 h 104656"/>
              <a:gd name="connsiteX117" fmla="*/ 455740 w 2619179"/>
              <a:gd name="connsiteY117" fmla="*/ 78838 h 104656"/>
              <a:gd name="connsiteX118" fmla="*/ 455740 w 2619179"/>
              <a:gd name="connsiteY118" fmla="*/ 28008 h 104656"/>
              <a:gd name="connsiteX119" fmla="*/ 462195 w 2619179"/>
              <a:gd name="connsiteY119" fmla="*/ 28008 h 104656"/>
              <a:gd name="connsiteX120" fmla="*/ 462195 w 2619179"/>
              <a:gd name="connsiteY120" fmla="*/ 39419 h 104656"/>
              <a:gd name="connsiteX121" fmla="*/ 480060 w 2619179"/>
              <a:gd name="connsiteY121" fmla="*/ 27201 h 104656"/>
              <a:gd name="connsiteX122" fmla="*/ 496427 w 2619179"/>
              <a:gd name="connsiteY122" fmla="*/ 40226 h 104656"/>
              <a:gd name="connsiteX123" fmla="*/ 515330 w 2619179"/>
              <a:gd name="connsiteY123" fmla="*/ 27201 h 104656"/>
              <a:gd name="connsiteX124" fmla="*/ 534117 w 2619179"/>
              <a:gd name="connsiteY124" fmla="*/ 49793 h 104656"/>
              <a:gd name="connsiteX125" fmla="*/ 534117 w 2619179"/>
              <a:gd name="connsiteY125" fmla="*/ 78838 h 104656"/>
              <a:gd name="connsiteX126" fmla="*/ 527663 w 2619179"/>
              <a:gd name="connsiteY126" fmla="*/ 78838 h 104656"/>
              <a:gd name="connsiteX127" fmla="*/ 527663 w 2619179"/>
              <a:gd name="connsiteY127" fmla="*/ 50715 h 104656"/>
              <a:gd name="connsiteX128" fmla="*/ 514062 w 2619179"/>
              <a:gd name="connsiteY128" fmla="*/ 33426 h 104656"/>
              <a:gd name="connsiteX129" fmla="*/ 498156 w 2619179"/>
              <a:gd name="connsiteY129" fmla="*/ 52443 h 104656"/>
              <a:gd name="connsiteX130" fmla="*/ 498156 w 2619179"/>
              <a:gd name="connsiteY130" fmla="*/ 78954 h 104656"/>
              <a:gd name="connsiteX131" fmla="*/ 491701 w 2619179"/>
              <a:gd name="connsiteY131" fmla="*/ 78954 h 104656"/>
              <a:gd name="connsiteX132" fmla="*/ 491701 w 2619179"/>
              <a:gd name="connsiteY132" fmla="*/ 50830 h 104656"/>
              <a:gd name="connsiteX133" fmla="*/ 478101 w 2619179"/>
              <a:gd name="connsiteY133" fmla="*/ 33541 h 104656"/>
              <a:gd name="connsiteX134" fmla="*/ 462079 w 2619179"/>
              <a:gd name="connsiteY134" fmla="*/ 53596 h 104656"/>
              <a:gd name="connsiteX135" fmla="*/ 462079 w 2619179"/>
              <a:gd name="connsiteY135" fmla="*/ 79069 h 104656"/>
              <a:gd name="connsiteX136" fmla="*/ 581950 w 2619179"/>
              <a:gd name="connsiteY136" fmla="*/ 78838 h 104656"/>
              <a:gd name="connsiteX137" fmla="*/ 575496 w 2619179"/>
              <a:gd name="connsiteY137" fmla="*/ 78838 h 104656"/>
              <a:gd name="connsiteX138" fmla="*/ 575496 w 2619179"/>
              <a:gd name="connsiteY138" fmla="*/ 28008 h 104656"/>
              <a:gd name="connsiteX139" fmla="*/ 581950 w 2619179"/>
              <a:gd name="connsiteY139" fmla="*/ 28008 h 104656"/>
              <a:gd name="connsiteX140" fmla="*/ 581950 w 2619179"/>
              <a:gd name="connsiteY140" fmla="*/ 39419 h 104656"/>
              <a:gd name="connsiteX141" fmla="*/ 599816 w 2619179"/>
              <a:gd name="connsiteY141" fmla="*/ 27201 h 104656"/>
              <a:gd name="connsiteX142" fmla="*/ 616183 w 2619179"/>
              <a:gd name="connsiteY142" fmla="*/ 40226 h 104656"/>
              <a:gd name="connsiteX143" fmla="*/ 635085 w 2619179"/>
              <a:gd name="connsiteY143" fmla="*/ 27201 h 104656"/>
              <a:gd name="connsiteX144" fmla="*/ 653873 w 2619179"/>
              <a:gd name="connsiteY144" fmla="*/ 49793 h 104656"/>
              <a:gd name="connsiteX145" fmla="*/ 653873 w 2619179"/>
              <a:gd name="connsiteY145" fmla="*/ 78838 h 104656"/>
              <a:gd name="connsiteX146" fmla="*/ 647418 w 2619179"/>
              <a:gd name="connsiteY146" fmla="*/ 78838 h 104656"/>
              <a:gd name="connsiteX147" fmla="*/ 647418 w 2619179"/>
              <a:gd name="connsiteY147" fmla="*/ 50715 h 104656"/>
              <a:gd name="connsiteX148" fmla="*/ 633817 w 2619179"/>
              <a:gd name="connsiteY148" fmla="*/ 33426 h 104656"/>
              <a:gd name="connsiteX149" fmla="*/ 617912 w 2619179"/>
              <a:gd name="connsiteY149" fmla="*/ 52443 h 104656"/>
              <a:gd name="connsiteX150" fmla="*/ 617912 w 2619179"/>
              <a:gd name="connsiteY150" fmla="*/ 78954 h 104656"/>
              <a:gd name="connsiteX151" fmla="*/ 611457 w 2619179"/>
              <a:gd name="connsiteY151" fmla="*/ 78954 h 104656"/>
              <a:gd name="connsiteX152" fmla="*/ 611457 w 2619179"/>
              <a:gd name="connsiteY152" fmla="*/ 50830 h 104656"/>
              <a:gd name="connsiteX153" fmla="*/ 597856 w 2619179"/>
              <a:gd name="connsiteY153" fmla="*/ 33541 h 104656"/>
              <a:gd name="connsiteX154" fmla="*/ 581835 w 2619179"/>
              <a:gd name="connsiteY154" fmla="*/ 53596 h 104656"/>
              <a:gd name="connsiteX155" fmla="*/ 581835 w 2619179"/>
              <a:gd name="connsiteY155" fmla="*/ 79069 h 104656"/>
              <a:gd name="connsiteX156" fmla="*/ 712195 w 2619179"/>
              <a:gd name="connsiteY156" fmla="*/ 67082 h 104656"/>
              <a:gd name="connsiteX157" fmla="*/ 691909 w 2619179"/>
              <a:gd name="connsiteY157" fmla="*/ 79645 h 104656"/>
              <a:gd name="connsiteX158" fmla="*/ 666436 w 2619179"/>
              <a:gd name="connsiteY158" fmla="*/ 53596 h 104656"/>
              <a:gd name="connsiteX159" fmla="*/ 691909 w 2619179"/>
              <a:gd name="connsiteY159" fmla="*/ 27087 h 104656"/>
              <a:gd name="connsiteX160" fmla="*/ 712195 w 2619179"/>
              <a:gd name="connsiteY160" fmla="*/ 39765 h 104656"/>
              <a:gd name="connsiteX161" fmla="*/ 712195 w 2619179"/>
              <a:gd name="connsiteY161" fmla="*/ 27893 h 104656"/>
              <a:gd name="connsiteX162" fmla="*/ 718649 w 2619179"/>
              <a:gd name="connsiteY162" fmla="*/ 27893 h 104656"/>
              <a:gd name="connsiteX163" fmla="*/ 718649 w 2619179"/>
              <a:gd name="connsiteY163" fmla="*/ 78723 h 104656"/>
              <a:gd name="connsiteX164" fmla="*/ 712195 w 2619179"/>
              <a:gd name="connsiteY164" fmla="*/ 78723 h 104656"/>
              <a:gd name="connsiteX165" fmla="*/ 712195 w 2619179"/>
              <a:gd name="connsiteY165" fmla="*/ 66966 h 104656"/>
              <a:gd name="connsiteX166" fmla="*/ 673121 w 2619179"/>
              <a:gd name="connsiteY166" fmla="*/ 53481 h 104656"/>
              <a:gd name="connsiteX167" fmla="*/ 692485 w 2619179"/>
              <a:gd name="connsiteY167" fmla="*/ 73652 h 104656"/>
              <a:gd name="connsiteX168" fmla="*/ 712079 w 2619179"/>
              <a:gd name="connsiteY168" fmla="*/ 53481 h 104656"/>
              <a:gd name="connsiteX169" fmla="*/ 692485 w 2619179"/>
              <a:gd name="connsiteY169" fmla="*/ 33195 h 104656"/>
              <a:gd name="connsiteX170" fmla="*/ 673121 w 2619179"/>
              <a:gd name="connsiteY170" fmla="*/ 53481 h 104656"/>
              <a:gd name="connsiteX171" fmla="*/ 736630 w 2619179"/>
              <a:gd name="connsiteY171" fmla="*/ 922 h 104656"/>
              <a:gd name="connsiteX172" fmla="*/ 743085 w 2619179"/>
              <a:gd name="connsiteY172" fmla="*/ 922 h 104656"/>
              <a:gd name="connsiteX173" fmla="*/ 743085 w 2619179"/>
              <a:gd name="connsiteY173" fmla="*/ 78723 h 104656"/>
              <a:gd name="connsiteX174" fmla="*/ 736630 w 2619179"/>
              <a:gd name="connsiteY174" fmla="*/ 78723 h 104656"/>
              <a:gd name="connsiteX175" fmla="*/ 736630 w 2619179"/>
              <a:gd name="connsiteY175" fmla="*/ 922 h 104656"/>
              <a:gd name="connsiteX176" fmla="*/ 813739 w 2619179"/>
              <a:gd name="connsiteY176" fmla="*/ 80337 h 104656"/>
              <a:gd name="connsiteX177" fmla="*/ 795067 w 2619179"/>
              <a:gd name="connsiteY177" fmla="*/ 39419 h 104656"/>
              <a:gd name="connsiteX178" fmla="*/ 776164 w 2619179"/>
              <a:gd name="connsiteY178" fmla="*/ 80337 h 104656"/>
              <a:gd name="connsiteX179" fmla="*/ 753689 w 2619179"/>
              <a:gd name="connsiteY179" fmla="*/ 27893 h 104656"/>
              <a:gd name="connsiteX180" fmla="*/ 761065 w 2619179"/>
              <a:gd name="connsiteY180" fmla="*/ 27893 h 104656"/>
              <a:gd name="connsiteX181" fmla="*/ 776971 w 2619179"/>
              <a:gd name="connsiteY181" fmla="*/ 66044 h 104656"/>
              <a:gd name="connsiteX182" fmla="*/ 795182 w 2619179"/>
              <a:gd name="connsiteY182" fmla="*/ 26280 h 104656"/>
              <a:gd name="connsiteX183" fmla="*/ 813278 w 2619179"/>
              <a:gd name="connsiteY183" fmla="*/ 66044 h 104656"/>
              <a:gd name="connsiteX184" fmla="*/ 829184 w 2619179"/>
              <a:gd name="connsiteY184" fmla="*/ 27893 h 104656"/>
              <a:gd name="connsiteX185" fmla="*/ 835984 w 2619179"/>
              <a:gd name="connsiteY185" fmla="*/ 27893 h 104656"/>
              <a:gd name="connsiteX186" fmla="*/ 813970 w 2619179"/>
              <a:gd name="connsiteY186" fmla="*/ 80337 h 104656"/>
              <a:gd name="connsiteX187" fmla="*/ 886584 w 2619179"/>
              <a:gd name="connsiteY187" fmla="*/ 67082 h 104656"/>
              <a:gd name="connsiteX188" fmla="*/ 866298 w 2619179"/>
              <a:gd name="connsiteY188" fmla="*/ 79645 h 104656"/>
              <a:gd name="connsiteX189" fmla="*/ 840826 w 2619179"/>
              <a:gd name="connsiteY189" fmla="*/ 53596 h 104656"/>
              <a:gd name="connsiteX190" fmla="*/ 866298 w 2619179"/>
              <a:gd name="connsiteY190" fmla="*/ 27087 h 104656"/>
              <a:gd name="connsiteX191" fmla="*/ 886584 w 2619179"/>
              <a:gd name="connsiteY191" fmla="*/ 39765 h 104656"/>
              <a:gd name="connsiteX192" fmla="*/ 886584 w 2619179"/>
              <a:gd name="connsiteY192" fmla="*/ 27893 h 104656"/>
              <a:gd name="connsiteX193" fmla="*/ 893039 w 2619179"/>
              <a:gd name="connsiteY193" fmla="*/ 27893 h 104656"/>
              <a:gd name="connsiteX194" fmla="*/ 893039 w 2619179"/>
              <a:gd name="connsiteY194" fmla="*/ 78723 h 104656"/>
              <a:gd name="connsiteX195" fmla="*/ 886584 w 2619179"/>
              <a:gd name="connsiteY195" fmla="*/ 78723 h 104656"/>
              <a:gd name="connsiteX196" fmla="*/ 886584 w 2619179"/>
              <a:gd name="connsiteY196" fmla="*/ 66966 h 104656"/>
              <a:gd name="connsiteX197" fmla="*/ 847511 w 2619179"/>
              <a:gd name="connsiteY197" fmla="*/ 53481 h 104656"/>
              <a:gd name="connsiteX198" fmla="*/ 866874 w 2619179"/>
              <a:gd name="connsiteY198" fmla="*/ 73652 h 104656"/>
              <a:gd name="connsiteX199" fmla="*/ 886469 w 2619179"/>
              <a:gd name="connsiteY199" fmla="*/ 53481 h 104656"/>
              <a:gd name="connsiteX200" fmla="*/ 866874 w 2619179"/>
              <a:gd name="connsiteY200" fmla="*/ 33195 h 104656"/>
              <a:gd name="connsiteX201" fmla="*/ 847511 w 2619179"/>
              <a:gd name="connsiteY201" fmla="*/ 53481 h 104656"/>
              <a:gd name="connsiteX202" fmla="*/ 917474 w 2619179"/>
              <a:gd name="connsiteY202" fmla="*/ 78838 h 104656"/>
              <a:gd name="connsiteX203" fmla="*/ 911019 w 2619179"/>
              <a:gd name="connsiteY203" fmla="*/ 78838 h 104656"/>
              <a:gd name="connsiteX204" fmla="*/ 911019 w 2619179"/>
              <a:gd name="connsiteY204" fmla="*/ 28008 h 104656"/>
              <a:gd name="connsiteX205" fmla="*/ 917474 w 2619179"/>
              <a:gd name="connsiteY205" fmla="*/ 28008 h 104656"/>
              <a:gd name="connsiteX206" fmla="*/ 917474 w 2619179"/>
              <a:gd name="connsiteY206" fmla="*/ 41033 h 104656"/>
              <a:gd name="connsiteX207" fmla="*/ 936607 w 2619179"/>
              <a:gd name="connsiteY207" fmla="*/ 27087 h 104656"/>
              <a:gd name="connsiteX208" fmla="*/ 936607 w 2619179"/>
              <a:gd name="connsiteY208" fmla="*/ 34347 h 104656"/>
              <a:gd name="connsiteX209" fmla="*/ 917474 w 2619179"/>
              <a:gd name="connsiteY209" fmla="*/ 54288 h 104656"/>
              <a:gd name="connsiteX210" fmla="*/ 917474 w 2619179"/>
              <a:gd name="connsiteY210" fmla="*/ 78723 h 104656"/>
              <a:gd name="connsiteX211" fmla="*/ 941909 w 2619179"/>
              <a:gd name="connsiteY211" fmla="*/ 53712 h 104656"/>
              <a:gd name="connsiteX212" fmla="*/ 966921 w 2619179"/>
              <a:gd name="connsiteY212" fmla="*/ 27201 h 104656"/>
              <a:gd name="connsiteX213" fmla="*/ 991010 w 2619179"/>
              <a:gd name="connsiteY213" fmla="*/ 52790 h 104656"/>
              <a:gd name="connsiteX214" fmla="*/ 990779 w 2619179"/>
              <a:gd name="connsiteY214" fmla="*/ 55902 h 104656"/>
              <a:gd name="connsiteX215" fmla="*/ 948594 w 2619179"/>
              <a:gd name="connsiteY215" fmla="*/ 55902 h 104656"/>
              <a:gd name="connsiteX216" fmla="*/ 968880 w 2619179"/>
              <a:gd name="connsiteY216" fmla="*/ 73767 h 104656"/>
              <a:gd name="connsiteX217" fmla="*/ 987437 w 2619179"/>
              <a:gd name="connsiteY217" fmla="*/ 67542 h 104656"/>
              <a:gd name="connsiteX218" fmla="*/ 987437 w 2619179"/>
              <a:gd name="connsiteY218" fmla="*/ 73882 h 104656"/>
              <a:gd name="connsiteX219" fmla="*/ 968880 w 2619179"/>
              <a:gd name="connsiteY219" fmla="*/ 79645 h 104656"/>
              <a:gd name="connsiteX220" fmla="*/ 941794 w 2619179"/>
              <a:gd name="connsiteY220" fmla="*/ 53712 h 104656"/>
              <a:gd name="connsiteX221" fmla="*/ 984210 w 2619179"/>
              <a:gd name="connsiteY221" fmla="*/ 50600 h 104656"/>
              <a:gd name="connsiteX222" fmla="*/ 966921 w 2619179"/>
              <a:gd name="connsiteY222" fmla="*/ 33080 h 104656"/>
              <a:gd name="connsiteX223" fmla="*/ 948709 w 2619179"/>
              <a:gd name="connsiteY223" fmla="*/ 50600 h 104656"/>
              <a:gd name="connsiteX224" fmla="*/ 984210 w 2619179"/>
              <a:gd name="connsiteY224" fmla="*/ 50600 h 104656"/>
              <a:gd name="connsiteX225" fmla="*/ 1027893 w 2619179"/>
              <a:gd name="connsiteY225" fmla="*/ 12679 h 104656"/>
              <a:gd name="connsiteX226" fmla="*/ 1032273 w 2619179"/>
              <a:gd name="connsiteY226" fmla="*/ 8068 h 104656"/>
              <a:gd name="connsiteX227" fmla="*/ 1035270 w 2619179"/>
              <a:gd name="connsiteY227" fmla="*/ 8991 h 104656"/>
              <a:gd name="connsiteX228" fmla="*/ 1040226 w 2619179"/>
              <a:gd name="connsiteY228" fmla="*/ 12564 h 104656"/>
              <a:gd name="connsiteX229" fmla="*/ 1035270 w 2619179"/>
              <a:gd name="connsiteY229" fmla="*/ 16137 h 104656"/>
              <a:gd name="connsiteX230" fmla="*/ 1032273 w 2619179"/>
              <a:gd name="connsiteY230" fmla="*/ 17174 h 104656"/>
              <a:gd name="connsiteX231" fmla="*/ 1027893 w 2619179"/>
              <a:gd name="connsiteY231" fmla="*/ 12679 h 104656"/>
              <a:gd name="connsiteX232" fmla="*/ 1029507 w 2619179"/>
              <a:gd name="connsiteY232" fmla="*/ 27893 h 104656"/>
              <a:gd name="connsiteX233" fmla="*/ 1036077 w 2619179"/>
              <a:gd name="connsiteY233" fmla="*/ 27893 h 104656"/>
              <a:gd name="connsiteX234" fmla="*/ 1036077 w 2619179"/>
              <a:gd name="connsiteY234" fmla="*/ 78723 h 104656"/>
              <a:gd name="connsiteX235" fmla="*/ 1029507 w 2619179"/>
              <a:gd name="connsiteY235" fmla="*/ 78723 h 104656"/>
              <a:gd name="connsiteX236" fmla="*/ 1029507 w 2619179"/>
              <a:gd name="connsiteY236" fmla="*/ 27893 h 104656"/>
              <a:gd name="connsiteX237" fmla="*/ 1060397 w 2619179"/>
              <a:gd name="connsiteY237" fmla="*/ 78723 h 104656"/>
              <a:gd name="connsiteX238" fmla="*/ 1053942 w 2619179"/>
              <a:gd name="connsiteY238" fmla="*/ 78723 h 104656"/>
              <a:gd name="connsiteX239" fmla="*/ 1053942 w 2619179"/>
              <a:gd name="connsiteY239" fmla="*/ 27893 h 104656"/>
              <a:gd name="connsiteX240" fmla="*/ 1060397 w 2619179"/>
              <a:gd name="connsiteY240" fmla="*/ 27893 h 104656"/>
              <a:gd name="connsiteX241" fmla="*/ 1060397 w 2619179"/>
              <a:gd name="connsiteY241" fmla="*/ 39534 h 104656"/>
              <a:gd name="connsiteX242" fmla="*/ 1079184 w 2619179"/>
              <a:gd name="connsiteY242" fmla="*/ 27087 h 104656"/>
              <a:gd name="connsiteX243" fmla="*/ 1099355 w 2619179"/>
              <a:gd name="connsiteY243" fmla="*/ 49677 h 104656"/>
              <a:gd name="connsiteX244" fmla="*/ 1099355 w 2619179"/>
              <a:gd name="connsiteY244" fmla="*/ 78723 h 104656"/>
              <a:gd name="connsiteX245" fmla="*/ 1092900 w 2619179"/>
              <a:gd name="connsiteY245" fmla="*/ 78723 h 104656"/>
              <a:gd name="connsiteX246" fmla="*/ 1092900 w 2619179"/>
              <a:gd name="connsiteY246" fmla="*/ 50600 h 104656"/>
              <a:gd name="connsiteX247" fmla="*/ 1077686 w 2619179"/>
              <a:gd name="connsiteY247" fmla="*/ 33310 h 104656"/>
              <a:gd name="connsiteX248" fmla="*/ 1060512 w 2619179"/>
              <a:gd name="connsiteY248" fmla="*/ 53366 h 104656"/>
              <a:gd name="connsiteX249" fmla="*/ 1060512 w 2619179"/>
              <a:gd name="connsiteY249" fmla="*/ 78838 h 104656"/>
              <a:gd name="connsiteX250" fmla="*/ 1121254 w 2619179"/>
              <a:gd name="connsiteY250" fmla="*/ 33887 h 104656"/>
              <a:gd name="connsiteX251" fmla="*/ 1121254 w 2619179"/>
              <a:gd name="connsiteY251" fmla="*/ 78723 h 104656"/>
              <a:gd name="connsiteX252" fmla="*/ 1114800 w 2619179"/>
              <a:gd name="connsiteY252" fmla="*/ 78723 h 104656"/>
              <a:gd name="connsiteX253" fmla="*/ 1114800 w 2619179"/>
              <a:gd name="connsiteY253" fmla="*/ 17404 h 104656"/>
              <a:gd name="connsiteX254" fmla="*/ 1131743 w 2619179"/>
              <a:gd name="connsiteY254" fmla="*/ 115 h 104656"/>
              <a:gd name="connsiteX255" fmla="*/ 1144076 w 2619179"/>
              <a:gd name="connsiteY255" fmla="*/ 3919 h 104656"/>
              <a:gd name="connsiteX256" fmla="*/ 1144076 w 2619179"/>
              <a:gd name="connsiteY256" fmla="*/ 10374 h 104656"/>
              <a:gd name="connsiteX257" fmla="*/ 1132089 w 2619179"/>
              <a:gd name="connsiteY257" fmla="*/ 6224 h 104656"/>
              <a:gd name="connsiteX258" fmla="*/ 1121139 w 2619179"/>
              <a:gd name="connsiteY258" fmla="*/ 17174 h 104656"/>
              <a:gd name="connsiteX259" fmla="*/ 1121139 w 2619179"/>
              <a:gd name="connsiteY259" fmla="*/ 28008 h 104656"/>
              <a:gd name="connsiteX260" fmla="*/ 1142232 w 2619179"/>
              <a:gd name="connsiteY260" fmla="*/ 28008 h 104656"/>
              <a:gd name="connsiteX261" fmla="*/ 1142232 w 2619179"/>
              <a:gd name="connsiteY261" fmla="*/ 34002 h 104656"/>
              <a:gd name="connsiteX262" fmla="*/ 1121139 w 2619179"/>
              <a:gd name="connsiteY262" fmla="*/ 34002 h 104656"/>
              <a:gd name="connsiteX263" fmla="*/ 1147419 w 2619179"/>
              <a:gd name="connsiteY263" fmla="*/ 53596 h 104656"/>
              <a:gd name="connsiteX264" fmla="*/ 1172430 w 2619179"/>
              <a:gd name="connsiteY264" fmla="*/ 27087 h 104656"/>
              <a:gd name="connsiteX265" fmla="*/ 1196519 w 2619179"/>
              <a:gd name="connsiteY265" fmla="*/ 52674 h 104656"/>
              <a:gd name="connsiteX266" fmla="*/ 1196289 w 2619179"/>
              <a:gd name="connsiteY266" fmla="*/ 55786 h 104656"/>
              <a:gd name="connsiteX267" fmla="*/ 1154104 w 2619179"/>
              <a:gd name="connsiteY267" fmla="*/ 55786 h 104656"/>
              <a:gd name="connsiteX268" fmla="*/ 1174390 w 2619179"/>
              <a:gd name="connsiteY268" fmla="*/ 73652 h 104656"/>
              <a:gd name="connsiteX269" fmla="*/ 1192946 w 2619179"/>
              <a:gd name="connsiteY269" fmla="*/ 67428 h 104656"/>
              <a:gd name="connsiteX270" fmla="*/ 1192946 w 2619179"/>
              <a:gd name="connsiteY270" fmla="*/ 73767 h 104656"/>
              <a:gd name="connsiteX271" fmla="*/ 1174390 w 2619179"/>
              <a:gd name="connsiteY271" fmla="*/ 79530 h 104656"/>
              <a:gd name="connsiteX272" fmla="*/ 1147303 w 2619179"/>
              <a:gd name="connsiteY272" fmla="*/ 53596 h 104656"/>
              <a:gd name="connsiteX273" fmla="*/ 1189719 w 2619179"/>
              <a:gd name="connsiteY273" fmla="*/ 50484 h 104656"/>
              <a:gd name="connsiteX274" fmla="*/ 1172430 w 2619179"/>
              <a:gd name="connsiteY274" fmla="*/ 32964 h 104656"/>
              <a:gd name="connsiteX275" fmla="*/ 1154219 w 2619179"/>
              <a:gd name="connsiteY275" fmla="*/ 50484 h 104656"/>
              <a:gd name="connsiteX276" fmla="*/ 1189719 w 2619179"/>
              <a:gd name="connsiteY276" fmla="*/ 50484 h 104656"/>
              <a:gd name="connsiteX277" fmla="*/ 1233633 w 2619179"/>
              <a:gd name="connsiteY277" fmla="*/ 73536 h 104656"/>
              <a:gd name="connsiteX278" fmla="*/ 1250461 w 2619179"/>
              <a:gd name="connsiteY278" fmla="*/ 67542 h 104656"/>
              <a:gd name="connsiteX279" fmla="*/ 1250461 w 2619179"/>
              <a:gd name="connsiteY279" fmla="*/ 74228 h 104656"/>
              <a:gd name="connsiteX280" fmla="*/ 1233172 w 2619179"/>
              <a:gd name="connsiteY280" fmla="*/ 79645 h 104656"/>
              <a:gd name="connsiteX281" fmla="*/ 1206778 w 2619179"/>
              <a:gd name="connsiteY281" fmla="*/ 53366 h 104656"/>
              <a:gd name="connsiteX282" fmla="*/ 1233057 w 2619179"/>
              <a:gd name="connsiteY282" fmla="*/ 27087 h 104656"/>
              <a:gd name="connsiteX283" fmla="*/ 1250000 w 2619179"/>
              <a:gd name="connsiteY283" fmla="*/ 32850 h 104656"/>
              <a:gd name="connsiteX284" fmla="*/ 1250000 w 2619179"/>
              <a:gd name="connsiteY284" fmla="*/ 39996 h 104656"/>
              <a:gd name="connsiteX285" fmla="*/ 1233518 w 2619179"/>
              <a:gd name="connsiteY285" fmla="*/ 33195 h 104656"/>
              <a:gd name="connsiteX286" fmla="*/ 1213463 w 2619179"/>
              <a:gd name="connsiteY286" fmla="*/ 53366 h 104656"/>
              <a:gd name="connsiteX287" fmla="*/ 1233749 w 2619179"/>
              <a:gd name="connsiteY287" fmla="*/ 73652 h 104656"/>
              <a:gd name="connsiteX288" fmla="*/ 1280083 w 2619179"/>
              <a:gd name="connsiteY288" fmla="*/ 79530 h 104656"/>
              <a:gd name="connsiteX289" fmla="*/ 1263486 w 2619179"/>
              <a:gd name="connsiteY289" fmla="*/ 62010 h 104656"/>
              <a:gd name="connsiteX290" fmla="*/ 1263486 w 2619179"/>
              <a:gd name="connsiteY290" fmla="*/ 11295 h 104656"/>
              <a:gd name="connsiteX291" fmla="*/ 1269825 w 2619179"/>
              <a:gd name="connsiteY291" fmla="*/ 11295 h 104656"/>
              <a:gd name="connsiteX292" fmla="*/ 1269825 w 2619179"/>
              <a:gd name="connsiteY292" fmla="*/ 27893 h 104656"/>
              <a:gd name="connsiteX293" fmla="*/ 1292186 w 2619179"/>
              <a:gd name="connsiteY293" fmla="*/ 27893 h 104656"/>
              <a:gd name="connsiteX294" fmla="*/ 1292186 w 2619179"/>
              <a:gd name="connsiteY294" fmla="*/ 33887 h 104656"/>
              <a:gd name="connsiteX295" fmla="*/ 1269825 w 2619179"/>
              <a:gd name="connsiteY295" fmla="*/ 33887 h 104656"/>
              <a:gd name="connsiteX296" fmla="*/ 1269825 w 2619179"/>
              <a:gd name="connsiteY296" fmla="*/ 62471 h 104656"/>
              <a:gd name="connsiteX297" fmla="*/ 1280775 w 2619179"/>
              <a:gd name="connsiteY297" fmla="*/ 73421 h 104656"/>
              <a:gd name="connsiteX298" fmla="*/ 1292992 w 2619179"/>
              <a:gd name="connsiteY298" fmla="*/ 69617 h 104656"/>
              <a:gd name="connsiteX299" fmla="*/ 1292992 w 2619179"/>
              <a:gd name="connsiteY299" fmla="*/ 75842 h 104656"/>
              <a:gd name="connsiteX300" fmla="*/ 1280083 w 2619179"/>
              <a:gd name="connsiteY300" fmla="*/ 79530 h 104656"/>
              <a:gd name="connsiteX301" fmla="*/ 1304403 w 2619179"/>
              <a:gd name="connsiteY301" fmla="*/ 16021 h 104656"/>
              <a:gd name="connsiteX302" fmla="*/ 1299447 w 2619179"/>
              <a:gd name="connsiteY302" fmla="*/ 12448 h 104656"/>
              <a:gd name="connsiteX303" fmla="*/ 1304403 w 2619179"/>
              <a:gd name="connsiteY303" fmla="*/ 8875 h 104656"/>
              <a:gd name="connsiteX304" fmla="*/ 1307400 w 2619179"/>
              <a:gd name="connsiteY304" fmla="*/ 7953 h 104656"/>
              <a:gd name="connsiteX305" fmla="*/ 1311780 w 2619179"/>
              <a:gd name="connsiteY305" fmla="*/ 12564 h 104656"/>
              <a:gd name="connsiteX306" fmla="*/ 1307400 w 2619179"/>
              <a:gd name="connsiteY306" fmla="*/ 17058 h 104656"/>
              <a:gd name="connsiteX307" fmla="*/ 1304403 w 2619179"/>
              <a:gd name="connsiteY307" fmla="*/ 16021 h 104656"/>
              <a:gd name="connsiteX308" fmla="*/ 1303712 w 2619179"/>
              <a:gd name="connsiteY308" fmla="*/ 27893 h 104656"/>
              <a:gd name="connsiteX309" fmla="*/ 1310281 w 2619179"/>
              <a:gd name="connsiteY309" fmla="*/ 27893 h 104656"/>
              <a:gd name="connsiteX310" fmla="*/ 1310281 w 2619179"/>
              <a:gd name="connsiteY310" fmla="*/ 78723 h 104656"/>
              <a:gd name="connsiteX311" fmla="*/ 1303712 w 2619179"/>
              <a:gd name="connsiteY311" fmla="*/ 78723 h 104656"/>
              <a:gd name="connsiteX312" fmla="*/ 1303712 w 2619179"/>
              <a:gd name="connsiteY312" fmla="*/ 27893 h 104656"/>
              <a:gd name="connsiteX313" fmla="*/ 1324343 w 2619179"/>
              <a:gd name="connsiteY313" fmla="*/ 53250 h 104656"/>
              <a:gd name="connsiteX314" fmla="*/ 1350738 w 2619179"/>
              <a:gd name="connsiteY314" fmla="*/ 27087 h 104656"/>
              <a:gd name="connsiteX315" fmla="*/ 1376787 w 2619179"/>
              <a:gd name="connsiteY315" fmla="*/ 53250 h 104656"/>
              <a:gd name="connsiteX316" fmla="*/ 1350738 w 2619179"/>
              <a:gd name="connsiteY316" fmla="*/ 79645 h 104656"/>
              <a:gd name="connsiteX317" fmla="*/ 1324343 w 2619179"/>
              <a:gd name="connsiteY317" fmla="*/ 53250 h 104656"/>
              <a:gd name="connsiteX318" fmla="*/ 1350623 w 2619179"/>
              <a:gd name="connsiteY318" fmla="*/ 33195 h 104656"/>
              <a:gd name="connsiteX319" fmla="*/ 1331028 w 2619179"/>
              <a:gd name="connsiteY319" fmla="*/ 53366 h 104656"/>
              <a:gd name="connsiteX320" fmla="*/ 1350623 w 2619179"/>
              <a:gd name="connsiteY320" fmla="*/ 73652 h 104656"/>
              <a:gd name="connsiteX321" fmla="*/ 1370102 w 2619179"/>
              <a:gd name="connsiteY321" fmla="*/ 53366 h 104656"/>
              <a:gd name="connsiteX322" fmla="*/ 1350623 w 2619179"/>
              <a:gd name="connsiteY322" fmla="*/ 33195 h 104656"/>
              <a:gd name="connsiteX323" fmla="*/ 1397418 w 2619179"/>
              <a:gd name="connsiteY323" fmla="*/ 78723 h 104656"/>
              <a:gd name="connsiteX324" fmla="*/ 1390964 w 2619179"/>
              <a:gd name="connsiteY324" fmla="*/ 78723 h 104656"/>
              <a:gd name="connsiteX325" fmla="*/ 1390964 w 2619179"/>
              <a:gd name="connsiteY325" fmla="*/ 27893 h 104656"/>
              <a:gd name="connsiteX326" fmla="*/ 1397418 w 2619179"/>
              <a:gd name="connsiteY326" fmla="*/ 27893 h 104656"/>
              <a:gd name="connsiteX327" fmla="*/ 1397418 w 2619179"/>
              <a:gd name="connsiteY327" fmla="*/ 39534 h 104656"/>
              <a:gd name="connsiteX328" fmla="*/ 1416206 w 2619179"/>
              <a:gd name="connsiteY328" fmla="*/ 27087 h 104656"/>
              <a:gd name="connsiteX329" fmla="*/ 1436376 w 2619179"/>
              <a:gd name="connsiteY329" fmla="*/ 49677 h 104656"/>
              <a:gd name="connsiteX330" fmla="*/ 1436376 w 2619179"/>
              <a:gd name="connsiteY330" fmla="*/ 78723 h 104656"/>
              <a:gd name="connsiteX331" fmla="*/ 1429922 w 2619179"/>
              <a:gd name="connsiteY331" fmla="*/ 78723 h 104656"/>
              <a:gd name="connsiteX332" fmla="*/ 1429922 w 2619179"/>
              <a:gd name="connsiteY332" fmla="*/ 50600 h 104656"/>
              <a:gd name="connsiteX333" fmla="*/ 1414707 w 2619179"/>
              <a:gd name="connsiteY333" fmla="*/ 33310 h 104656"/>
              <a:gd name="connsiteX334" fmla="*/ 1397534 w 2619179"/>
              <a:gd name="connsiteY334" fmla="*/ 53366 h 104656"/>
              <a:gd name="connsiteX335" fmla="*/ 1397534 w 2619179"/>
              <a:gd name="connsiteY335" fmla="*/ 78838 h 104656"/>
              <a:gd name="connsiteX336" fmla="*/ 1466805 w 2619179"/>
              <a:gd name="connsiteY336" fmla="*/ 74228 h 104656"/>
              <a:gd name="connsiteX337" fmla="*/ 1478793 w 2619179"/>
              <a:gd name="connsiteY337" fmla="*/ 65583 h 104656"/>
              <a:gd name="connsiteX338" fmla="*/ 1472684 w 2619179"/>
              <a:gd name="connsiteY338" fmla="*/ 58091 h 104656"/>
              <a:gd name="connsiteX339" fmla="*/ 1459659 w 2619179"/>
              <a:gd name="connsiteY339" fmla="*/ 53020 h 104656"/>
              <a:gd name="connsiteX340" fmla="*/ 1450323 w 2619179"/>
              <a:gd name="connsiteY340" fmla="*/ 40917 h 104656"/>
              <a:gd name="connsiteX341" fmla="*/ 1467497 w 2619179"/>
              <a:gd name="connsiteY341" fmla="*/ 26971 h 104656"/>
              <a:gd name="connsiteX342" fmla="*/ 1482942 w 2619179"/>
              <a:gd name="connsiteY342" fmla="*/ 31812 h 104656"/>
              <a:gd name="connsiteX343" fmla="*/ 1482942 w 2619179"/>
              <a:gd name="connsiteY343" fmla="*/ 38613 h 104656"/>
              <a:gd name="connsiteX344" fmla="*/ 1467612 w 2619179"/>
              <a:gd name="connsiteY344" fmla="*/ 32273 h 104656"/>
              <a:gd name="connsiteX345" fmla="*/ 1456778 w 2619179"/>
              <a:gd name="connsiteY345" fmla="*/ 40226 h 104656"/>
              <a:gd name="connsiteX346" fmla="*/ 1462771 w 2619179"/>
              <a:gd name="connsiteY346" fmla="*/ 47487 h 104656"/>
              <a:gd name="connsiteX347" fmla="*/ 1475796 w 2619179"/>
              <a:gd name="connsiteY347" fmla="*/ 52559 h 104656"/>
              <a:gd name="connsiteX348" fmla="*/ 1485132 w 2619179"/>
              <a:gd name="connsiteY348" fmla="*/ 64431 h 104656"/>
              <a:gd name="connsiteX349" fmla="*/ 1466690 w 2619179"/>
              <a:gd name="connsiteY349" fmla="*/ 79530 h 104656"/>
              <a:gd name="connsiteX350" fmla="*/ 1449286 w 2619179"/>
              <a:gd name="connsiteY350" fmla="*/ 74112 h 104656"/>
              <a:gd name="connsiteX351" fmla="*/ 1449286 w 2619179"/>
              <a:gd name="connsiteY351" fmla="*/ 67082 h 104656"/>
              <a:gd name="connsiteX352" fmla="*/ 1466805 w 2619179"/>
              <a:gd name="connsiteY352" fmla="*/ 74228 h 104656"/>
              <a:gd name="connsiteX353" fmla="*/ 1495390 w 2619179"/>
              <a:gd name="connsiteY353" fmla="*/ 74689 h 104656"/>
              <a:gd name="connsiteX354" fmla="*/ 1500346 w 2619179"/>
              <a:gd name="connsiteY354" fmla="*/ 69848 h 104656"/>
              <a:gd name="connsiteX355" fmla="*/ 1505302 w 2619179"/>
              <a:gd name="connsiteY355" fmla="*/ 74689 h 104656"/>
              <a:gd name="connsiteX356" fmla="*/ 1500346 w 2619179"/>
              <a:gd name="connsiteY356" fmla="*/ 79530 h 104656"/>
              <a:gd name="connsiteX357" fmla="*/ 1495390 w 2619179"/>
              <a:gd name="connsiteY357" fmla="*/ 74689 h 104656"/>
              <a:gd name="connsiteX358" fmla="*/ 1544491 w 2619179"/>
              <a:gd name="connsiteY358" fmla="*/ 922 h 104656"/>
              <a:gd name="connsiteX359" fmla="*/ 1589558 w 2619179"/>
              <a:gd name="connsiteY359" fmla="*/ 922 h 104656"/>
              <a:gd name="connsiteX360" fmla="*/ 1589558 w 2619179"/>
              <a:gd name="connsiteY360" fmla="*/ 7031 h 104656"/>
              <a:gd name="connsiteX361" fmla="*/ 1551291 w 2619179"/>
              <a:gd name="connsiteY361" fmla="*/ 7031 h 104656"/>
              <a:gd name="connsiteX362" fmla="*/ 1551291 w 2619179"/>
              <a:gd name="connsiteY362" fmla="*/ 36192 h 104656"/>
              <a:gd name="connsiteX363" fmla="*/ 1585178 w 2619179"/>
              <a:gd name="connsiteY363" fmla="*/ 36192 h 104656"/>
              <a:gd name="connsiteX364" fmla="*/ 1585178 w 2619179"/>
              <a:gd name="connsiteY364" fmla="*/ 42300 h 104656"/>
              <a:gd name="connsiteX365" fmla="*/ 1551291 w 2619179"/>
              <a:gd name="connsiteY365" fmla="*/ 42300 h 104656"/>
              <a:gd name="connsiteX366" fmla="*/ 1551291 w 2619179"/>
              <a:gd name="connsiteY366" fmla="*/ 72614 h 104656"/>
              <a:gd name="connsiteX367" fmla="*/ 1590710 w 2619179"/>
              <a:gd name="connsiteY367" fmla="*/ 72614 h 104656"/>
              <a:gd name="connsiteX368" fmla="*/ 1590710 w 2619179"/>
              <a:gd name="connsiteY368" fmla="*/ 78723 h 104656"/>
              <a:gd name="connsiteX369" fmla="*/ 1544491 w 2619179"/>
              <a:gd name="connsiteY369" fmla="*/ 78723 h 104656"/>
              <a:gd name="connsiteX370" fmla="*/ 1544491 w 2619179"/>
              <a:gd name="connsiteY370" fmla="*/ 922 h 104656"/>
              <a:gd name="connsiteX371" fmla="*/ 1608576 w 2619179"/>
              <a:gd name="connsiteY371" fmla="*/ 78723 h 104656"/>
              <a:gd name="connsiteX372" fmla="*/ 1602121 w 2619179"/>
              <a:gd name="connsiteY372" fmla="*/ 78723 h 104656"/>
              <a:gd name="connsiteX373" fmla="*/ 1602121 w 2619179"/>
              <a:gd name="connsiteY373" fmla="*/ 27893 h 104656"/>
              <a:gd name="connsiteX374" fmla="*/ 1608576 w 2619179"/>
              <a:gd name="connsiteY374" fmla="*/ 27893 h 104656"/>
              <a:gd name="connsiteX375" fmla="*/ 1608576 w 2619179"/>
              <a:gd name="connsiteY375" fmla="*/ 39534 h 104656"/>
              <a:gd name="connsiteX376" fmla="*/ 1627363 w 2619179"/>
              <a:gd name="connsiteY376" fmla="*/ 27087 h 104656"/>
              <a:gd name="connsiteX377" fmla="*/ 1647534 w 2619179"/>
              <a:gd name="connsiteY377" fmla="*/ 49677 h 104656"/>
              <a:gd name="connsiteX378" fmla="*/ 1647534 w 2619179"/>
              <a:gd name="connsiteY378" fmla="*/ 78723 h 104656"/>
              <a:gd name="connsiteX379" fmla="*/ 1641079 w 2619179"/>
              <a:gd name="connsiteY379" fmla="*/ 78723 h 104656"/>
              <a:gd name="connsiteX380" fmla="*/ 1641079 w 2619179"/>
              <a:gd name="connsiteY380" fmla="*/ 50600 h 104656"/>
              <a:gd name="connsiteX381" fmla="*/ 1625865 w 2619179"/>
              <a:gd name="connsiteY381" fmla="*/ 33310 h 104656"/>
              <a:gd name="connsiteX382" fmla="*/ 1608691 w 2619179"/>
              <a:gd name="connsiteY382" fmla="*/ 53366 h 104656"/>
              <a:gd name="connsiteX383" fmla="*/ 1608691 w 2619179"/>
              <a:gd name="connsiteY383" fmla="*/ 78838 h 104656"/>
              <a:gd name="connsiteX384" fmla="*/ 1677963 w 2619179"/>
              <a:gd name="connsiteY384" fmla="*/ 74228 h 104656"/>
              <a:gd name="connsiteX385" fmla="*/ 1689950 w 2619179"/>
              <a:gd name="connsiteY385" fmla="*/ 65583 h 104656"/>
              <a:gd name="connsiteX386" fmla="*/ 1683841 w 2619179"/>
              <a:gd name="connsiteY386" fmla="*/ 58091 h 104656"/>
              <a:gd name="connsiteX387" fmla="*/ 1670816 w 2619179"/>
              <a:gd name="connsiteY387" fmla="*/ 53020 h 104656"/>
              <a:gd name="connsiteX388" fmla="*/ 1661480 w 2619179"/>
              <a:gd name="connsiteY388" fmla="*/ 40917 h 104656"/>
              <a:gd name="connsiteX389" fmla="*/ 1678654 w 2619179"/>
              <a:gd name="connsiteY389" fmla="*/ 26971 h 104656"/>
              <a:gd name="connsiteX390" fmla="*/ 1694099 w 2619179"/>
              <a:gd name="connsiteY390" fmla="*/ 31812 h 104656"/>
              <a:gd name="connsiteX391" fmla="*/ 1694099 w 2619179"/>
              <a:gd name="connsiteY391" fmla="*/ 38613 h 104656"/>
              <a:gd name="connsiteX392" fmla="*/ 1678769 w 2619179"/>
              <a:gd name="connsiteY392" fmla="*/ 32273 h 104656"/>
              <a:gd name="connsiteX393" fmla="*/ 1667935 w 2619179"/>
              <a:gd name="connsiteY393" fmla="*/ 40226 h 104656"/>
              <a:gd name="connsiteX394" fmla="*/ 1673928 w 2619179"/>
              <a:gd name="connsiteY394" fmla="*/ 47487 h 104656"/>
              <a:gd name="connsiteX395" fmla="*/ 1686953 w 2619179"/>
              <a:gd name="connsiteY395" fmla="*/ 52559 h 104656"/>
              <a:gd name="connsiteX396" fmla="*/ 1696289 w 2619179"/>
              <a:gd name="connsiteY396" fmla="*/ 64431 h 104656"/>
              <a:gd name="connsiteX397" fmla="*/ 1677847 w 2619179"/>
              <a:gd name="connsiteY397" fmla="*/ 79530 h 104656"/>
              <a:gd name="connsiteX398" fmla="*/ 1660443 w 2619179"/>
              <a:gd name="connsiteY398" fmla="*/ 74112 h 104656"/>
              <a:gd name="connsiteX399" fmla="*/ 1660443 w 2619179"/>
              <a:gd name="connsiteY399" fmla="*/ 67082 h 104656"/>
              <a:gd name="connsiteX400" fmla="*/ 1677963 w 2619179"/>
              <a:gd name="connsiteY400" fmla="*/ 74228 h 104656"/>
              <a:gd name="connsiteX401" fmla="*/ 1746427 w 2619179"/>
              <a:gd name="connsiteY401" fmla="*/ 27893 h 104656"/>
              <a:gd name="connsiteX402" fmla="*/ 1752882 w 2619179"/>
              <a:gd name="connsiteY402" fmla="*/ 27893 h 104656"/>
              <a:gd name="connsiteX403" fmla="*/ 1752882 w 2619179"/>
              <a:gd name="connsiteY403" fmla="*/ 56478 h 104656"/>
              <a:gd name="connsiteX404" fmla="*/ 1730636 w 2619179"/>
              <a:gd name="connsiteY404" fmla="*/ 79530 h 104656"/>
              <a:gd name="connsiteX405" fmla="*/ 1708276 w 2619179"/>
              <a:gd name="connsiteY405" fmla="*/ 56478 h 104656"/>
              <a:gd name="connsiteX406" fmla="*/ 1708276 w 2619179"/>
              <a:gd name="connsiteY406" fmla="*/ 27893 h 104656"/>
              <a:gd name="connsiteX407" fmla="*/ 1714731 w 2619179"/>
              <a:gd name="connsiteY407" fmla="*/ 27893 h 104656"/>
              <a:gd name="connsiteX408" fmla="*/ 1714731 w 2619179"/>
              <a:gd name="connsiteY408" fmla="*/ 57169 h 104656"/>
              <a:gd name="connsiteX409" fmla="*/ 1730636 w 2619179"/>
              <a:gd name="connsiteY409" fmla="*/ 73536 h 104656"/>
              <a:gd name="connsiteX410" fmla="*/ 1746427 w 2619179"/>
              <a:gd name="connsiteY410" fmla="*/ 57169 h 104656"/>
              <a:gd name="connsiteX411" fmla="*/ 1746427 w 2619179"/>
              <a:gd name="connsiteY411" fmla="*/ 27893 h 104656"/>
              <a:gd name="connsiteX412" fmla="*/ 1775934 w 2619179"/>
              <a:gd name="connsiteY412" fmla="*/ 78723 h 104656"/>
              <a:gd name="connsiteX413" fmla="*/ 1769480 w 2619179"/>
              <a:gd name="connsiteY413" fmla="*/ 78723 h 104656"/>
              <a:gd name="connsiteX414" fmla="*/ 1769480 w 2619179"/>
              <a:gd name="connsiteY414" fmla="*/ 27893 h 104656"/>
              <a:gd name="connsiteX415" fmla="*/ 1775934 w 2619179"/>
              <a:gd name="connsiteY415" fmla="*/ 27893 h 104656"/>
              <a:gd name="connsiteX416" fmla="*/ 1775934 w 2619179"/>
              <a:gd name="connsiteY416" fmla="*/ 40917 h 104656"/>
              <a:gd name="connsiteX417" fmla="*/ 1795067 w 2619179"/>
              <a:gd name="connsiteY417" fmla="*/ 26971 h 104656"/>
              <a:gd name="connsiteX418" fmla="*/ 1795067 w 2619179"/>
              <a:gd name="connsiteY418" fmla="*/ 34233 h 104656"/>
              <a:gd name="connsiteX419" fmla="*/ 1775934 w 2619179"/>
              <a:gd name="connsiteY419" fmla="*/ 54173 h 104656"/>
              <a:gd name="connsiteX420" fmla="*/ 1775934 w 2619179"/>
              <a:gd name="connsiteY420" fmla="*/ 78608 h 104656"/>
              <a:gd name="connsiteX421" fmla="*/ 1800369 w 2619179"/>
              <a:gd name="connsiteY421" fmla="*/ 53596 h 104656"/>
              <a:gd name="connsiteX422" fmla="*/ 1825381 w 2619179"/>
              <a:gd name="connsiteY422" fmla="*/ 27087 h 104656"/>
              <a:gd name="connsiteX423" fmla="*/ 1849470 w 2619179"/>
              <a:gd name="connsiteY423" fmla="*/ 52674 h 104656"/>
              <a:gd name="connsiteX424" fmla="*/ 1849240 w 2619179"/>
              <a:gd name="connsiteY424" fmla="*/ 55786 h 104656"/>
              <a:gd name="connsiteX425" fmla="*/ 1807054 w 2619179"/>
              <a:gd name="connsiteY425" fmla="*/ 55786 h 104656"/>
              <a:gd name="connsiteX426" fmla="*/ 1827340 w 2619179"/>
              <a:gd name="connsiteY426" fmla="*/ 73652 h 104656"/>
              <a:gd name="connsiteX427" fmla="*/ 1845897 w 2619179"/>
              <a:gd name="connsiteY427" fmla="*/ 67428 h 104656"/>
              <a:gd name="connsiteX428" fmla="*/ 1845897 w 2619179"/>
              <a:gd name="connsiteY428" fmla="*/ 73767 h 104656"/>
              <a:gd name="connsiteX429" fmla="*/ 1827340 w 2619179"/>
              <a:gd name="connsiteY429" fmla="*/ 79530 h 104656"/>
              <a:gd name="connsiteX430" fmla="*/ 1800254 w 2619179"/>
              <a:gd name="connsiteY430" fmla="*/ 53596 h 104656"/>
              <a:gd name="connsiteX431" fmla="*/ 1842670 w 2619179"/>
              <a:gd name="connsiteY431" fmla="*/ 50484 h 104656"/>
              <a:gd name="connsiteX432" fmla="*/ 1825381 w 2619179"/>
              <a:gd name="connsiteY432" fmla="*/ 32964 h 104656"/>
              <a:gd name="connsiteX433" fmla="*/ 1807170 w 2619179"/>
              <a:gd name="connsiteY433" fmla="*/ 50484 h 104656"/>
              <a:gd name="connsiteX434" fmla="*/ 1842670 w 2619179"/>
              <a:gd name="connsiteY434" fmla="*/ 50484 h 104656"/>
              <a:gd name="connsiteX435" fmla="*/ 1903873 w 2619179"/>
              <a:gd name="connsiteY435" fmla="*/ 79530 h 104656"/>
              <a:gd name="connsiteX436" fmla="*/ 1887275 w 2619179"/>
              <a:gd name="connsiteY436" fmla="*/ 62010 h 104656"/>
              <a:gd name="connsiteX437" fmla="*/ 1887275 w 2619179"/>
              <a:gd name="connsiteY437" fmla="*/ 11295 h 104656"/>
              <a:gd name="connsiteX438" fmla="*/ 1893615 w 2619179"/>
              <a:gd name="connsiteY438" fmla="*/ 11295 h 104656"/>
              <a:gd name="connsiteX439" fmla="*/ 1893615 w 2619179"/>
              <a:gd name="connsiteY439" fmla="*/ 27893 h 104656"/>
              <a:gd name="connsiteX440" fmla="*/ 1915976 w 2619179"/>
              <a:gd name="connsiteY440" fmla="*/ 27893 h 104656"/>
              <a:gd name="connsiteX441" fmla="*/ 1915976 w 2619179"/>
              <a:gd name="connsiteY441" fmla="*/ 33887 h 104656"/>
              <a:gd name="connsiteX442" fmla="*/ 1893615 w 2619179"/>
              <a:gd name="connsiteY442" fmla="*/ 33887 h 104656"/>
              <a:gd name="connsiteX443" fmla="*/ 1893615 w 2619179"/>
              <a:gd name="connsiteY443" fmla="*/ 62471 h 104656"/>
              <a:gd name="connsiteX444" fmla="*/ 1904565 w 2619179"/>
              <a:gd name="connsiteY444" fmla="*/ 73421 h 104656"/>
              <a:gd name="connsiteX445" fmla="*/ 1916782 w 2619179"/>
              <a:gd name="connsiteY445" fmla="*/ 69617 h 104656"/>
              <a:gd name="connsiteX446" fmla="*/ 1916782 w 2619179"/>
              <a:gd name="connsiteY446" fmla="*/ 75842 h 104656"/>
              <a:gd name="connsiteX447" fmla="*/ 1903873 w 2619179"/>
              <a:gd name="connsiteY447" fmla="*/ 79530 h 104656"/>
              <a:gd name="connsiteX448" fmla="*/ 1933841 w 2619179"/>
              <a:gd name="connsiteY448" fmla="*/ 78723 h 104656"/>
              <a:gd name="connsiteX449" fmla="*/ 1927386 w 2619179"/>
              <a:gd name="connsiteY449" fmla="*/ 78723 h 104656"/>
              <a:gd name="connsiteX450" fmla="*/ 1927386 w 2619179"/>
              <a:gd name="connsiteY450" fmla="*/ 922 h 104656"/>
              <a:gd name="connsiteX451" fmla="*/ 1933841 w 2619179"/>
              <a:gd name="connsiteY451" fmla="*/ 922 h 104656"/>
              <a:gd name="connsiteX452" fmla="*/ 1933841 w 2619179"/>
              <a:gd name="connsiteY452" fmla="*/ 39534 h 104656"/>
              <a:gd name="connsiteX453" fmla="*/ 1952628 w 2619179"/>
              <a:gd name="connsiteY453" fmla="*/ 27087 h 104656"/>
              <a:gd name="connsiteX454" fmla="*/ 1972799 w 2619179"/>
              <a:gd name="connsiteY454" fmla="*/ 49677 h 104656"/>
              <a:gd name="connsiteX455" fmla="*/ 1972799 w 2619179"/>
              <a:gd name="connsiteY455" fmla="*/ 78723 h 104656"/>
              <a:gd name="connsiteX456" fmla="*/ 1966344 w 2619179"/>
              <a:gd name="connsiteY456" fmla="*/ 78723 h 104656"/>
              <a:gd name="connsiteX457" fmla="*/ 1966344 w 2619179"/>
              <a:gd name="connsiteY457" fmla="*/ 50600 h 104656"/>
              <a:gd name="connsiteX458" fmla="*/ 1951130 w 2619179"/>
              <a:gd name="connsiteY458" fmla="*/ 33310 h 104656"/>
              <a:gd name="connsiteX459" fmla="*/ 1933956 w 2619179"/>
              <a:gd name="connsiteY459" fmla="*/ 53366 h 104656"/>
              <a:gd name="connsiteX460" fmla="*/ 1933956 w 2619179"/>
              <a:gd name="connsiteY460" fmla="*/ 78838 h 104656"/>
              <a:gd name="connsiteX461" fmla="*/ 2031121 w 2619179"/>
              <a:gd name="connsiteY461" fmla="*/ 66966 h 104656"/>
              <a:gd name="connsiteX462" fmla="*/ 2010835 w 2619179"/>
              <a:gd name="connsiteY462" fmla="*/ 79530 h 104656"/>
              <a:gd name="connsiteX463" fmla="*/ 1985362 w 2619179"/>
              <a:gd name="connsiteY463" fmla="*/ 53481 h 104656"/>
              <a:gd name="connsiteX464" fmla="*/ 2010835 w 2619179"/>
              <a:gd name="connsiteY464" fmla="*/ 26971 h 104656"/>
              <a:gd name="connsiteX465" fmla="*/ 2031121 w 2619179"/>
              <a:gd name="connsiteY465" fmla="*/ 39650 h 104656"/>
              <a:gd name="connsiteX466" fmla="*/ 2031121 w 2619179"/>
              <a:gd name="connsiteY466" fmla="*/ 27778 h 104656"/>
              <a:gd name="connsiteX467" fmla="*/ 2037575 w 2619179"/>
              <a:gd name="connsiteY467" fmla="*/ 27778 h 104656"/>
              <a:gd name="connsiteX468" fmla="*/ 2037575 w 2619179"/>
              <a:gd name="connsiteY468" fmla="*/ 78608 h 104656"/>
              <a:gd name="connsiteX469" fmla="*/ 2031121 w 2619179"/>
              <a:gd name="connsiteY469" fmla="*/ 78608 h 104656"/>
              <a:gd name="connsiteX470" fmla="*/ 2031121 w 2619179"/>
              <a:gd name="connsiteY470" fmla="*/ 66851 h 104656"/>
              <a:gd name="connsiteX471" fmla="*/ 1992048 w 2619179"/>
              <a:gd name="connsiteY471" fmla="*/ 53366 h 104656"/>
              <a:gd name="connsiteX472" fmla="*/ 2011411 w 2619179"/>
              <a:gd name="connsiteY472" fmla="*/ 73536 h 104656"/>
              <a:gd name="connsiteX473" fmla="*/ 2031005 w 2619179"/>
              <a:gd name="connsiteY473" fmla="*/ 53366 h 104656"/>
              <a:gd name="connsiteX474" fmla="*/ 2011411 w 2619179"/>
              <a:gd name="connsiteY474" fmla="*/ 33080 h 104656"/>
              <a:gd name="connsiteX475" fmla="*/ 1992048 w 2619179"/>
              <a:gd name="connsiteY475" fmla="*/ 53366 h 104656"/>
              <a:gd name="connsiteX476" fmla="*/ 2071462 w 2619179"/>
              <a:gd name="connsiteY476" fmla="*/ 79530 h 104656"/>
              <a:gd name="connsiteX477" fmla="*/ 2054864 w 2619179"/>
              <a:gd name="connsiteY477" fmla="*/ 62010 h 104656"/>
              <a:gd name="connsiteX478" fmla="*/ 2054864 w 2619179"/>
              <a:gd name="connsiteY478" fmla="*/ 11295 h 104656"/>
              <a:gd name="connsiteX479" fmla="*/ 2061204 w 2619179"/>
              <a:gd name="connsiteY479" fmla="*/ 11295 h 104656"/>
              <a:gd name="connsiteX480" fmla="*/ 2061204 w 2619179"/>
              <a:gd name="connsiteY480" fmla="*/ 27893 h 104656"/>
              <a:gd name="connsiteX481" fmla="*/ 2083564 w 2619179"/>
              <a:gd name="connsiteY481" fmla="*/ 27893 h 104656"/>
              <a:gd name="connsiteX482" fmla="*/ 2083564 w 2619179"/>
              <a:gd name="connsiteY482" fmla="*/ 33887 h 104656"/>
              <a:gd name="connsiteX483" fmla="*/ 2061204 w 2619179"/>
              <a:gd name="connsiteY483" fmla="*/ 33887 h 104656"/>
              <a:gd name="connsiteX484" fmla="*/ 2061204 w 2619179"/>
              <a:gd name="connsiteY484" fmla="*/ 62471 h 104656"/>
              <a:gd name="connsiteX485" fmla="*/ 2072153 w 2619179"/>
              <a:gd name="connsiteY485" fmla="*/ 73421 h 104656"/>
              <a:gd name="connsiteX486" fmla="*/ 2084371 w 2619179"/>
              <a:gd name="connsiteY486" fmla="*/ 69617 h 104656"/>
              <a:gd name="connsiteX487" fmla="*/ 2084371 w 2619179"/>
              <a:gd name="connsiteY487" fmla="*/ 75842 h 104656"/>
              <a:gd name="connsiteX488" fmla="*/ 2071462 w 2619179"/>
              <a:gd name="connsiteY488" fmla="*/ 79530 h 104656"/>
              <a:gd name="connsiteX489" fmla="*/ 2124712 w 2619179"/>
              <a:gd name="connsiteY489" fmla="*/ 104657 h 104656"/>
              <a:gd name="connsiteX490" fmla="*/ 2117912 w 2619179"/>
              <a:gd name="connsiteY490" fmla="*/ 104657 h 104656"/>
              <a:gd name="connsiteX491" fmla="*/ 2134048 w 2619179"/>
              <a:gd name="connsiteY491" fmla="*/ 71231 h 104656"/>
              <a:gd name="connsiteX492" fmla="*/ 2111573 w 2619179"/>
              <a:gd name="connsiteY492" fmla="*/ 27893 h 104656"/>
              <a:gd name="connsiteX493" fmla="*/ 2119180 w 2619179"/>
              <a:gd name="connsiteY493" fmla="*/ 27893 h 104656"/>
              <a:gd name="connsiteX494" fmla="*/ 2137621 w 2619179"/>
              <a:gd name="connsiteY494" fmla="*/ 63969 h 104656"/>
              <a:gd name="connsiteX495" fmla="*/ 2155141 w 2619179"/>
              <a:gd name="connsiteY495" fmla="*/ 27893 h 104656"/>
              <a:gd name="connsiteX496" fmla="*/ 2161941 w 2619179"/>
              <a:gd name="connsiteY496" fmla="*/ 27893 h 104656"/>
              <a:gd name="connsiteX497" fmla="*/ 2124828 w 2619179"/>
              <a:gd name="connsiteY497" fmla="*/ 104657 h 104656"/>
              <a:gd name="connsiteX498" fmla="*/ 2166667 w 2619179"/>
              <a:gd name="connsiteY498" fmla="*/ 53135 h 104656"/>
              <a:gd name="connsiteX499" fmla="*/ 2193062 w 2619179"/>
              <a:gd name="connsiteY499" fmla="*/ 26971 h 104656"/>
              <a:gd name="connsiteX500" fmla="*/ 2219111 w 2619179"/>
              <a:gd name="connsiteY500" fmla="*/ 53135 h 104656"/>
              <a:gd name="connsiteX501" fmla="*/ 2193062 w 2619179"/>
              <a:gd name="connsiteY501" fmla="*/ 79530 h 104656"/>
              <a:gd name="connsiteX502" fmla="*/ 2166667 w 2619179"/>
              <a:gd name="connsiteY502" fmla="*/ 53135 h 104656"/>
              <a:gd name="connsiteX503" fmla="*/ 2192947 w 2619179"/>
              <a:gd name="connsiteY503" fmla="*/ 33080 h 104656"/>
              <a:gd name="connsiteX504" fmla="*/ 2173352 w 2619179"/>
              <a:gd name="connsiteY504" fmla="*/ 53250 h 104656"/>
              <a:gd name="connsiteX505" fmla="*/ 2192947 w 2619179"/>
              <a:gd name="connsiteY505" fmla="*/ 73536 h 104656"/>
              <a:gd name="connsiteX506" fmla="*/ 2212426 w 2619179"/>
              <a:gd name="connsiteY506" fmla="*/ 53250 h 104656"/>
              <a:gd name="connsiteX507" fmla="*/ 2192947 w 2619179"/>
              <a:gd name="connsiteY507" fmla="*/ 33080 h 104656"/>
              <a:gd name="connsiteX508" fmla="*/ 2269364 w 2619179"/>
              <a:gd name="connsiteY508" fmla="*/ 27778 h 104656"/>
              <a:gd name="connsiteX509" fmla="*/ 2275819 w 2619179"/>
              <a:gd name="connsiteY509" fmla="*/ 27778 h 104656"/>
              <a:gd name="connsiteX510" fmla="*/ 2275819 w 2619179"/>
              <a:gd name="connsiteY510" fmla="*/ 56363 h 104656"/>
              <a:gd name="connsiteX511" fmla="*/ 2253574 w 2619179"/>
              <a:gd name="connsiteY511" fmla="*/ 79415 h 104656"/>
              <a:gd name="connsiteX512" fmla="*/ 2231213 w 2619179"/>
              <a:gd name="connsiteY512" fmla="*/ 56363 h 104656"/>
              <a:gd name="connsiteX513" fmla="*/ 2231213 w 2619179"/>
              <a:gd name="connsiteY513" fmla="*/ 27778 h 104656"/>
              <a:gd name="connsiteX514" fmla="*/ 2237668 w 2619179"/>
              <a:gd name="connsiteY514" fmla="*/ 27778 h 104656"/>
              <a:gd name="connsiteX515" fmla="*/ 2237668 w 2619179"/>
              <a:gd name="connsiteY515" fmla="*/ 57054 h 104656"/>
              <a:gd name="connsiteX516" fmla="*/ 2253574 w 2619179"/>
              <a:gd name="connsiteY516" fmla="*/ 73421 h 104656"/>
              <a:gd name="connsiteX517" fmla="*/ 2269364 w 2619179"/>
              <a:gd name="connsiteY517" fmla="*/ 57054 h 104656"/>
              <a:gd name="connsiteX518" fmla="*/ 2269364 w 2619179"/>
              <a:gd name="connsiteY518" fmla="*/ 27778 h 104656"/>
              <a:gd name="connsiteX519" fmla="*/ 2298871 w 2619179"/>
              <a:gd name="connsiteY519" fmla="*/ 78608 h 104656"/>
              <a:gd name="connsiteX520" fmla="*/ 2292416 w 2619179"/>
              <a:gd name="connsiteY520" fmla="*/ 78608 h 104656"/>
              <a:gd name="connsiteX521" fmla="*/ 2292416 w 2619179"/>
              <a:gd name="connsiteY521" fmla="*/ 27778 h 104656"/>
              <a:gd name="connsiteX522" fmla="*/ 2298871 w 2619179"/>
              <a:gd name="connsiteY522" fmla="*/ 27778 h 104656"/>
              <a:gd name="connsiteX523" fmla="*/ 2298871 w 2619179"/>
              <a:gd name="connsiteY523" fmla="*/ 40802 h 104656"/>
              <a:gd name="connsiteX524" fmla="*/ 2318004 w 2619179"/>
              <a:gd name="connsiteY524" fmla="*/ 26856 h 104656"/>
              <a:gd name="connsiteX525" fmla="*/ 2318004 w 2619179"/>
              <a:gd name="connsiteY525" fmla="*/ 34117 h 104656"/>
              <a:gd name="connsiteX526" fmla="*/ 2298871 w 2619179"/>
              <a:gd name="connsiteY526" fmla="*/ 54057 h 104656"/>
              <a:gd name="connsiteX527" fmla="*/ 2298871 w 2619179"/>
              <a:gd name="connsiteY527" fmla="*/ 78492 h 104656"/>
              <a:gd name="connsiteX528" fmla="*/ 2367912 w 2619179"/>
              <a:gd name="connsiteY528" fmla="*/ 79415 h 104656"/>
              <a:gd name="connsiteX529" fmla="*/ 2351314 w 2619179"/>
              <a:gd name="connsiteY529" fmla="*/ 61895 h 104656"/>
              <a:gd name="connsiteX530" fmla="*/ 2351314 w 2619179"/>
              <a:gd name="connsiteY530" fmla="*/ 11181 h 104656"/>
              <a:gd name="connsiteX531" fmla="*/ 2357654 w 2619179"/>
              <a:gd name="connsiteY531" fmla="*/ 11181 h 104656"/>
              <a:gd name="connsiteX532" fmla="*/ 2357654 w 2619179"/>
              <a:gd name="connsiteY532" fmla="*/ 27778 h 104656"/>
              <a:gd name="connsiteX533" fmla="*/ 2380014 w 2619179"/>
              <a:gd name="connsiteY533" fmla="*/ 27778 h 104656"/>
              <a:gd name="connsiteX534" fmla="*/ 2380014 w 2619179"/>
              <a:gd name="connsiteY534" fmla="*/ 33771 h 104656"/>
              <a:gd name="connsiteX535" fmla="*/ 2357654 w 2619179"/>
              <a:gd name="connsiteY535" fmla="*/ 33771 h 104656"/>
              <a:gd name="connsiteX536" fmla="*/ 2357654 w 2619179"/>
              <a:gd name="connsiteY536" fmla="*/ 62356 h 104656"/>
              <a:gd name="connsiteX537" fmla="*/ 2368603 w 2619179"/>
              <a:gd name="connsiteY537" fmla="*/ 73306 h 104656"/>
              <a:gd name="connsiteX538" fmla="*/ 2380821 w 2619179"/>
              <a:gd name="connsiteY538" fmla="*/ 69502 h 104656"/>
              <a:gd name="connsiteX539" fmla="*/ 2380821 w 2619179"/>
              <a:gd name="connsiteY539" fmla="*/ 75726 h 104656"/>
              <a:gd name="connsiteX540" fmla="*/ 2367912 w 2619179"/>
              <a:gd name="connsiteY540" fmla="*/ 79415 h 104656"/>
              <a:gd name="connsiteX541" fmla="*/ 2387622 w 2619179"/>
              <a:gd name="connsiteY541" fmla="*/ 53481 h 104656"/>
              <a:gd name="connsiteX542" fmla="*/ 2412633 w 2619179"/>
              <a:gd name="connsiteY542" fmla="*/ 26971 h 104656"/>
              <a:gd name="connsiteX543" fmla="*/ 2436723 w 2619179"/>
              <a:gd name="connsiteY543" fmla="*/ 52559 h 104656"/>
              <a:gd name="connsiteX544" fmla="*/ 2436492 w 2619179"/>
              <a:gd name="connsiteY544" fmla="*/ 55671 h 104656"/>
              <a:gd name="connsiteX545" fmla="*/ 2394306 w 2619179"/>
              <a:gd name="connsiteY545" fmla="*/ 55671 h 104656"/>
              <a:gd name="connsiteX546" fmla="*/ 2414592 w 2619179"/>
              <a:gd name="connsiteY546" fmla="*/ 73536 h 104656"/>
              <a:gd name="connsiteX547" fmla="*/ 2433149 w 2619179"/>
              <a:gd name="connsiteY547" fmla="*/ 67312 h 104656"/>
              <a:gd name="connsiteX548" fmla="*/ 2433149 w 2619179"/>
              <a:gd name="connsiteY548" fmla="*/ 73652 h 104656"/>
              <a:gd name="connsiteX549" fmla="*/ 2414592 w 2619179"/>
              <a:gd name="connsiteY549" fmla="*/ 79415 h 104656"/>
              <a:gd name="connsiteX550" fmla="*/ 2387506 w 2619179"/>
              <a:gd name="connsiteY550" fmla="*/ 53481 h 104656"/>
              <a:gd name="connsiteX551" fmla="*/ 2429922 w 2619179"/>
              <a:gd name="connsiteY551" fmla="*/ 50369 h 104656"/>
              <a:gd name="connsiteX552" fmla="*/ 2412633 w 2619179"/>
              <a:gd name="connsiteY552" fmla="*/ 32850 h 104656"/>
              <a:gd name="connsiteX553" fmla="*/ 2394422 w 2619179"/>
              <a:gd name="connsiteY553" fmla="*/ 50369 h 104656"/>
              <a:gd name="connsiteX554" fmla="*/ 2429922 w 2619179"/>
              <a:gd name="connsiteY554" fmla="*/ 50369 h 104656"/>
              <a:gd name="connsiteX555" fmla="*/ 2446865 w 2619179"/>
              <a:gd name="connsiteY555" fmla="*/ 53481 h 104656"/>
              <a:gd name="connsiteX556" fmla="*/ 2471877 w 2619179"/>
              <a:gd name="connsiteY556" fmla="*/ 26971 h 104656"/>
              <a:gd name="connsiteX557" fmla="*/ 2495966 w 2619179"/>
              <a:gd name="connsiteY557" fmla="*/ 52559 h 104656"/>
              <a:gd name="connsiteX558" fmla="*/ 2495736 w 2619179"/>
              <a:gd name="connsiteY558" fmla="*/ 55671 h 104656"/>
              <a:gd name="connsiteX559" fmla="*/ 2453550 w 2619179"/>
              <a:gd name="connsiteY559" fmla="*/ 55671 h 104656"/>
              <a:gd name="connsiteX560" fmla="*/ 2473836 w 2619179"/>
              <a:gd name="connsiteY560" fmla="*/ 73536 h 104656"/>
              <a:gd name="connsiteX561" fmla="*/ 2492393 w 2619179"/>
              <a:gd name="connsiteY561" fmla="*/ 67312 h 104656"/>
              <a:gd name="connsiteX562" fmla="*/ 2492393 w 2619179"/>
              <a:gd name="connsiteY562" fmla="*/ 73652 h 104656"/>
              <a:gd name="connsiteX563" fmla="*/ 2473836 w 2619179"/>
              <a:gd name="connsiteY563" fmla="*/ 79415 h 104656"/>
              <a:gd name="connsiteX564" fmla="*/ 2446750 w 2619179"/>
              <a:gd name="connsiteY564" fmla="*/ 53481 h 104656"/>
              <a:gd name="connsiteX565" fmla="*/ 2489166 w 2619179"/>
              <a:gd name="connsiteY565" fmla="*/ 50369 h 104656"/>
              <a:gd name="connsiteX566" fmla="*/ 2471877 w 2619179"/>
              <a:gd name="connsiteY566" fmla="*/ 32850 h 104656"/>
              <a:gd name="connsiteX567" fmla="*/ 2453666 w 2619179"/>
              <a:gd name="connsiteY567" fmla="*/ 50369 h 104656"/>
              <a:gd name="connsiteX568" fmla="*/ 2489166 w 2619179"/>
              <a:gd name="connsiteY568" fmla="*/ 50369 h 104656"/>
              <a:gd name="connsiteX569" fmla="*/ 2516483 w 2619179"/>
              <a:gd name="connsiteY569" fmla="*/ 78608 h 104656"/>
              <a:gd name="connsiteX570" fmla="*/ 2510028 w 2619179"/>
              <a:gd name="connsiteY570" fmla="*/ 78608 h 104656"/>
              <a:gd name="connsiteX571" fmla="*/ 2510028 w 2619179"/>
              <a:gd name="connsiteY571" fmla="*/ 27778 h 104656"/>
              <a:gd name="connsiteX572" fmla="*/ 2516483 w 2619179"/>
              <a:gd name="connsiteY572" fmla="*/ 27778 h 104656"/>
              <a:gd name="connsiteX573" fmla="*/ 2516483 w 2619179"/>
              <a:gd name="connsiteY573" fmla="*/ 39419 h 104656"/>
              <a:gd name="connsiteX574" fmla="*/ 2535270 w 2619179"/>
              <a:gd name="connsiteY574" fmla="*/ 26971 h 104656"/>
              <a:gd name="connsiteX575" fmla="*/ 2555441 w 2619179"/>
              <a:gd name="connsiteY575" fmla="*/ 49562 h 104656"/>
              <a:gd name="connsiteX576" fmla="*/ 2555441 w 2619179"/>
              <a:gd name="connsiteY576" fmla="*/ 78608 h 104656"/>
              <a:gd name="connsiteX577" fmla="*/ 2548986 w 2619179"/>
              <a:gd name="connsiteY577" fmla="*/ 78608 h 104656"/>
              <a:gd name="connsiteX578" fmla="*/ 2548986 w 2619179"/>
              <a:gd name="connsiteY578" fmla="*/ 50484 h 104656"/>
              <a:gd name="connsiteX579" fmla="*/ 2533772 w 2619179"/>
              <a:gd name="connsiteY579" fmla="*/ 33195 h 104656"/>
              <a:gd name="connsiteX580" fmla="*/ 2516598 w 2619179"/>
              <a:gd name="connsiteY580" fmla="*/ 53250 h 104656"/>
              <a:gd name="connsiteX581" fmla="*/ 2516598 w 2619179"/>
              <a:gd name="connsiteY581" fmla="*/ 78723 h 104656"/>
              <a:gd name="connsiteX582" fmla="*/ 2564201 w 2619179"/>
              <a:gd name="connsiteY582" fmla="*/ 22821 h 104656"/>
              <a:gd name="connsiteX583" fmla="*/ 2571001 w 2619179"/>
              <a:gd name="connsiteY583" fmla="*/ 9451 h 104656"/>
              <a:gd name="connsiteX584" fmla="*/ 2567197 w 2619179"/>
              <a:gd name="connsiteY584" fmla="*/ 4726 h 104656"/>
              <a:gd name="connsiteX585" fmla="*/ 2572154 w 2619179"/>
              <a:gd name="connsiteY585" fmla="*/ 0 h 104656"/>
              <a:gd name="connsiteX586" fmla="*/ 2577225 w 2619179"/>
              <a:gd name="connsiteY586" fmla="*/ 4956 h 104656"/>
              <a:gd name="connsiteX587" fmla="*/ 2575612 w 2619179"/>
              <a:gd name="connsiteY587" fmla="*/ 9912 h 104656"/>
              <a:gd name="connsiteX588" fmla="*/ 2568811 w 2619179"/>
              <a:gd name="connsiteY588" fmla="*/ 22821 h 104656"/>
              <a:gd name="connsiteX589" fmla="*/ 2564086 w 2619179"/>
              <a:gd name="connsiteY589" fmla="*/ 22821 h 104656"/>
              <a:gd name="connsiteX590" fmla="*/ 2600854 w 2619179"/>
              <a:gd name="connsiteY590" fmla="*/ 74228 h 104656"/>
              <a:gd name="connsiteX591" fmla="*/ 2612841 w 2619179"/>
              <a:gd name="connsiteY591" fmla="*/ 65583 h 104656"/>
              <a:gd name="connsiteX592" fmla="*/ 2606732 w 2619179"/>
              <a:gd name="connsiteY592" fmla="*/ 58091 h 104656"/>
              <a:gd name="connsiteX593" fmla="*/ 2593708 w 2619179"/>
              <a:gd name="connsiteY593" fmla="*/ 53020 h 104656"/>
              <a:gd name="connsiteX594" fmla="*/ 2584372 w 2619179"/>
              <a:gd name="connsiteY594" fmla="*/ 40917 h 104656"/>
              <a:gd name="connsiteX595" fmla="*/ 2601545 w 2619179"/>
              <a:gd name="connsiteY595" fmla="*/ 26971 h 104656"/>
              <a:gd name="connsiteX596" fmla="*/ 2616990 w 2619179"/>
              <a:gd name="connsiteY596" fmla="*/ 31812 h 104656"/>
              <a:gd name="connsiteX597" fmla="*/ 2616990 w 2619179"/>
              <a:gd name="connsiteY597" fmla="*/ 38613 h 104656"/>
              <a:gd name="connsiteX598" fmla="*/ 2601661 w 2619179"/>
              <a:gd name="connsiteY598" fmla="*/ 32273 h 104656"/>
              <a:gd name="connsiteX599" fmla="*/ 2590826 w 2619179"/>
              <a:gd name="connsiteY599" fmla="*/ 40226 h 104656"/>
              <a:gd name="connsiteX600" fmla="*/ 2596819 w 2619179"/>
              <a:gd name="connsiteY600" fmla="*/ 47487 h 104656"/>
              <a:gd name="connsiteX601" fmla="*/ 2609844 w 2619179"/>
              <a:gd name="connsiteY601" fmla="*/ 52559 h 104656"/>
              <a:gd name="connsiteX602" fmla="*/ 2619180 w 2619179"/>
              <a:gd name="connsiteY602" fmla="*/ 64431 h 104656"/>
              <a:gd name="connsiteX603" fmla="*/ 2600738 w 2619179"/>
              <a:gd name="connsiteY603" fmla="*/ 79530 h 104656"/>
              <a:gd name="connsiteX604" fmla="*/ 2583334 w 2619179"/>
              <a:gd name="connsiteY604" fmla="*/ 74112 h 104656"/>
              <a:gd name="connsiteX605" fmla="*/ 2583334 w 2619179"/>
              <a:gd name="connsiteY605" fmla="*/ 67082 h 104656"/>
              <a:gd name="connsiteX606" fmla="*/ 2600854 w 2619179"/>
              <a:gd name="connsiteY606" fmla="*/ 74228 h 10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</a:cxnLst>
            <a:rect l="l" t="t" r="r" b="b"/>
            <a:pathLst>
              <a:path w="2619179" h="104656">
                <a:moveTo>
                  <a:pt x="0" y="12794"/>
                </a:moveTo>
                <a:cubicBezTo>
                  <a:pt x="0" y="10258"/>
                  <a:pt x="1844" y="8184"/>
                  <a:pt x="4380" y="8184"/>
                </a:cubicBezTo>
                <a:cubicBezTo>
                  <a:pt x="5533" y="8184"/>
                  <a:pt x="6455" y="8529"/>
                  <a:pt x="7377" y="9105"/>
                </a:cubicBezTo>
                <a:lnTo>
                  <a:pt x="12333" y="12679"/>
                </a:lnTo>
                <a:lnTo>
                  <a:pt x="7377" y="16252"/>
                </a:lnTo>
                <a:cubicBezTo>
                  <a:pt x="6455" y="16828"/>
                  <a:pt x="5533" y="17289"/>
                  <a:pt x="4380" y="17289"/>
                </a:cubicBezTo>
                <a:cubicBezTo>
                  <a:pt x="1844" y="17289"/>
                  <a:pt x="0" y="15214"/>
                  <a:pt x="0" y="12794"/>
                </a:cubicBezTo>
                <a:close/>
                <a:moveTo>
                  <a:pt x="1614" y="28008"/>
                </a:moveTo>
                <a:lnTo>
                  <a:pt x="8183" y="28008"/>
                </a:lnTo>
                <a:lnTo>
                  <a:pt x="8183" y="78838"/>
                </a:lnTo>
                <a:lnTo>
                  <a:pt x="1614" y="78838"/>
                </a:lnTo>
                <a:lnTo>
                  <a:pt x="1614" y="28008"/>
                </a:lnTo>
                <a:close/>
                <a:moveTo>
                  <a:pt x="42070" y="79645"/>
                </a:moveTo>
                <a:cubicBezTo>
                  <a:pt x="31812" y="79645"/>
                  <a:pt x="25472" y="74919"/>
                  <a:pt x="25472" y="62126"/>
                </a:cubicBezTo>
                <a:lnTo>
                  <a:pt x="25472" y="11411"/>
                </a:lnTo>
                <a:lnTo>
                  <a:pt x="31812" y="11411"/>
                </a:lnTo>
                <a:lnTo>
                  <a:pt x="31812" y="28008"/>
                </a:lnTo>
                <a:lnTo>
                  <a:pt x="54173" y="28008"/>
                </a:lnTo>
                <a:lnTo>
                  <a:pt x="54173" y="34002"/>
                </a:lnTo>
                <a:lnTo>
                  <a:pt x="31812" y="34002"/>
                </a:lnTo>
                <a:lnTo>
                  <a:pt x="31812" y="62586"/>
                </a:lnTo>
                <a:cubicBezTo>
                  <a:pt x="31812" y="70424"/>
                  <a:pt x="36422" y="73536"/>
                  <a:pt x="42762" y="73536"/>
                </a:cubicBezTo>
                <a:cubicBezTo>
                  <a:pt x="46681" y="73536"/>
                  <a:pt x="51291" y="72384"/>
                  <a:pt x="54979" y="69732"/>
                </a:cubicBezTo>
                <a:lnTo>
                  <a:pt x="54979" y="75957"/>
                </a:lnTo>
                <a:cubicBezTo>
                  <a:pt x="51291" y="78608"/>
                  <a:pt x="46220" y="79645"/>
                  <a:pt x="42070" y="79645"/>
                </a:cubicBezTo>
                <a:close/>
                <a:moveTo>
                  <a:pt x="103504" y="74343"/>
                </a:moveTo>
                <a:cubicBezTo>
                  <a:pt x="110304" y="74343"/>
                  <a:pt x="115491" y="71346"/>
                  <a:pt x="115491" y="65699"/>
                </a:cubicBezTo>
                <a:cubicBezTo>
                  <a:pt x="115491" y="62471"/>
                  <a:pt x="113762" y="59936"/>
                  <a:pt x="109382" y="58206"/>
                </a:cubicBezTo>
                <a:lnTo>
                  <a:pt x="96358" y="53135"/>
                </a:lnTo>
                <a:cubicBezTo>
                  <a:pt x="90249" y="50600"/>
                  <a:pt x="87022" y="47142"/>
                  <a:pt x="87022" y="41033"/>
                </a:cubicBezTo>
                <a:cubicBezTo>
                  <a:pt x="87022" y="32388"/>
                  <a:pt x="94168" y="27087"/>
                  <a:pt x="104196" y="27087"/>
                </a:cubicBezTo>
                <a:cubicBezTo>
                  <a:pt x="110074" y="27087"/>
                  <a:pt x="115722" y="28700"/>
                  <a:pt x="119640" y="31927"/>
                </a:cubicBezTo>
                <a:lnTo>
                  <a:pt x="119640" y="38727"/>
                </a:lnTo>
                <a:cubicBezTo>
                  <a:pt x="115145" y="34694"/>
                  <a:pt x="109613" y="32388"/>
                  <a:pt x="104311" y="32388"/>
                </a:cubicBezTo>
                <a:cubicBezTo>
                  <a:pt x="98087" y="32388"/>
                  <a:pt x="93476" y="35270"/>
                  <a:pt x="93476" y="40341"/>
                </a:cubicBezTo>
                <a:cubicBezTo>
                  <a:pt x="93476" y="43799"/>
                  <a:pt x="95090" y="45989"/>
                  <a:pt x="99470" y="47603"/>
                </a:cubicBezTo>
                <a:lnTo>
                  <a:pt x="112494" y="52674"/>
                </a:lnTo>
                <a:cubicBezTo>
                  <a:pt x="118949" y="55325"/>
                  <a:pt x="121830" y="59244"/>
                  <a:pt x="121830" y="64546"/>
                </a:cubicBezTo>
                <a:cubicBezTo>
                  <a:pt x="121830" y="73997"/>
                  <a:pt x="113993" y="79645"/>
                  <a:pt x="103389" y="79645"/>
                </a:cubicBezTo>
                <a:cubicBezTo>
                  <a:pt x="96588" y="79645"/>
                  <a:pt x="90480" y="77916"/>
                  <a:pt x="85984" y="74228"/>
                </a:cubicBezTo>
                <a:lnTo>
                  <a:pt x="85984" y="67197"/>
                </a:lnTo>
                <a:cubicBezTo>
                  <a:pt x="91286" y="72153"/>
                  <a:pt x="97395" y="74343"/>
                  <a:pt x="103504" y="74343"/>
                </a:cubicBezTo>
                <a:close/>
                <a:moveTo>
                  <a:pt x="177271" y="67082"/>
                </a:moveTo>
                <a:cubicBezTo>
                  <a:pt x="173582" y="74804"/>
                  <a:pt x="166321" y="79645"/>
                  <a:pt x="156985" y="79645"/>
                </a:cubicBezTo>
                <a:cubicBezTo>
                  <a:pt x="142116" y="79645"/>
                  <a:pt x="131512" y="68696"/>
                  <a:pt x="131512" y="53596"/>
                </a:cubicBezTo>
                <a:cubicBezTo>
                  <a:pt x="131512" y="38497"/>
                  <a:pt x="142116" y="27087"/>
                  <a:pt x="156985" y="27087"/>
                </a:cubicBezTo>
                <a:cubicBezTo>
                  <a:pt x="166321" y="27087"/>
                  <a:pt x="173582" y="32043"/>
                  <a:pt x="177271" y="39765"/>
                </a:cubicBezTo>
                <a:lnTo>
                  <a:pt x="177271" y="27893"/>
                </a:lnTo>
                <a:lnTo>
                  <a:pt x="183725" y="27893"/>
                </a:lnTo>
                <a:lnTo>
                  <a:pt x="183725" y="78723"/>
                </a:lnTo>
                <a:lnTo>
                  <a:pt x="177271" y="78723"/>
                </a:lnTo>
                <a:lnTo>
                  <a:pt x="177271" y="66966"/>
                </a:lnTo>
                <a:close/>
                <a:moveTo>
                  <a:pt x="138197" y="53481"/>
                </a:moveTo>
                <a:cubicBezTo>
                  <a:pt x="138197" y="65122"/>
                  <a:pt x="146150" y="73652"/>
                  <a:pt x="157561" y="73652"/>
                </a:cubicBezTo>
                <a:cubicBezTo>
                  <a:pt x="168972" y="73652"/>
                  <a:pt x="177155" y="65122"/>
                  <a:pt x="177155" y="53481"/>
                </a:cubicBezTo>
                <a:cubicBezTo>
                  <a:pt x="177155" y="41840"/>
                  <a:pt x="168972" y="33195"/>
                  <a:pt x="157561" y="33195"/>
                </a:cubicBezTo>
                <a:cubicBezTo>
                  <a:pt x="146150" y="33195"/>
                  <a:pt x="138197" y="41724"/>
                  <a:pt x="138197" y="53481"/>
                </a:cubicBezTo>
                <a:close/>
                <a:moveTo>
                  <a:pt x="208160" y="34002"/>
                </a:moveTo>
                <a:lnTo>
                  <a:pt x="208160" y="78838"/>
                </a:lnTo>
                <a:lnTo>
                  <a:pt x="201706" y="78838"/>
                </a:lnTo>
                <a:lnTo>
                  <a:pt x="201706" y="17520"/>
                </a:lnTo>
                <a:cubicBezTo>
                  <a:pt x="201706" y="7492"/>
                  <a:pt x="208160" y="231"/>
                  <a:pt x="218649" y="231"/>
                </a:cubicBezTo>
                <a:cubicBezTo>
                  <a:pt x="223029" y="231"/>
                  <a:pt x="227063" y="1153"/>
                  <a:pt x="230982" y="4035"/>
                </a:cubicBezTo>
                <a:lnTo>
                  <a:pt x="230982" y="10489"/>
                </a:lnTo>
                <a:cubicBezTo>
                  <a:pt x="227294" y="7377"/>
                  <a:pt x="223260" y="6339"/>
                  <a:pt x="218995" y="6339"/>
                </a:cubicBezTo>
                <a:cubicBezTo>
                  <a:pt x="212310" y="6339"/>
                  <a:pt x="208045" y="10950"/>
                  <a:pt x="208045" y="17289"/>
                </a:cubicBezTo>
                <a:lnTo>
                  <a:pt x="208045" y="28124"/>
                </a:lnTo>
                <a:lnTo>
                  <a:pt x="229138" y="28124"/>
                </a:lnTo>
                <a:lnTo>
                  <a:pt x="229138" y="34117"/>
                </a:lnTo>
                <a:lnTo>
                  <a:pt x="208045" y="34117"/>
                </a:lnTo>
                <a:close/>
                <a:moveTo>
                  <a:pt x="234325" y="53712"/>
                </a:moveTo>
                <a:cubicBezTo>
                  <a:pt x="234325" y="38613"/>
                  <a:pt x="243891" y="27201"/>
                  <a:pt x="259336" y="27201"/>
                </a:cubicBezTo>
                <a:cubicBezTo>
                  <a:pt x="274781" y="27201"/>
                  <a:pt x="283426" y="38151"/>
                  <a:pt x="283426" y="52790"/>
                </a:cubicBezTo>
                <a:cubicBezTo>
                  <a:pt x="283426" y="53826"/>
                  <a:pt x="283426" y="54864"/>
                  <a:pt x="283195" y="55902"/>
                </a:cubicBezTo>
                <a:lnTo>
                  <a:pt x="241010" y="55902"/>
                </a:lnTo>
                <a:cubicBezTo>
                  <a:pt x="242047" y="66390"/>
                  <a:pt x="249885" y="73767"/>
                  <a:pt x="261296" y="73767"/>
                </a:cubicBezTo>
                <a:cubicBezTo>
                  <a:pt x="268096" y="73767"/>
                  <a:pt x="274435" y="71692"/>
                  <a:pt x="279853" y="67542"/>
                </a:cubicBezTo>
                <a:lnTo>
                  <a:pt x="279853" y="73882"/>
                </a:lnTo>
                <a:cubicBezTo>
                  <a:pt x="274435" y="77801"/>
                  <a:pt x="267981" y="79645"/>
                  <a:pt x="261296" y="79645"/>
                </a:cubicBezTo>
                <a:cubicBezTo>
                  <a:pt x="245274" y="79645"/>
                  <a:pt x="234209" y="69041"/>
                  <a:pt x="234209" y="53712"/>
                </a:cubicBezTo>
                <a:close/>
                <a:moveTo>
                  <a:pt x="276625" y="50600"/>
                </a:moveTo>
                <a:cubicBezTo>
                  <a:pt x="276049" y="40687"/>
                  <a:pt x="269710" y="33080"/>
                  <a:pt x="259336" y="33080"/>
                </a:cubicBezTo>
                <a:cubicBezTo>
                  <a:pt x="248963" y="33080"/>
                  <a:pt x="242162" y="40687"/>
                  <a:pt x="241125" y="50600"/>
                </a:cubicBezTo>
                <a:lnTo>
                  <a:pt x="276625" y="50600"/>
                </a:lnTo>
                <a:close/>
                <a:moveTo>
                  <a:pt x="328262" y="34002"/>
                </a:moveTo>
                <a:lnTo>
                  <a:pt x="328262" y="78838"/>
                </a:lnTo>
                <a:lnTo>
                  <a:pt x="321807" y="78838"/>
                </a:lnTo>
                <a:lnTo>
                  <a:pt x="321807" y="17520"/>
                </a:lnTo>
                <a:cubicBezTo>
                  <a:pt x="321807" y="7492"/>
                  <a:pt x="328262" y="231"/>
                  <a:pt x="338751" y="231"/>
                </a:cubicBezTo>
                <a:cubicBezTo>
                  <a:pt x="343131" y="231"/>
                  <a:pt x="347165" y="1153"/>
                  <a:pt x="351083" y="4035"/>
                </a:cubicBezTo>
                <a:lnTo>
                  <a:pt x="351083" y="10489"/>
                </a:lnTo>
                <a:cubicBezTo>
                  <a:pt x="347395" y="7377"/>
                  <a:pt x="343361" y="6339"/>
                  <a:pt x="339097" y="6339"/>
                </a:cubicBezTo>
                <a:cubicBezTo>
                  <a:pt x="332411" y="6339"/>
                  <a:pt x="328147" y="10950"/>
                  <a:pt x="328147" y="17289"/>
                </a:cubicBezTo>
                <a:lnTo>
                  <a:pt x="328147" y="28124"/>
                </a:lnTo>
                <a:lnTo>
                  <a:pt x="349240" y="28124"/>
                </a:lnTo>
                <a:lnTo>
                  <a:pt x="349240" y="34117"/>
                </a:lnTo>
                <a:lnTo>
                  <a:pt x="328147" y="34117"/>
                </a:lnTo>
                <a:close/>
                <a:moveTo>
                  <a:pt x="364684" y="78838"/>
                </a:moveTo>
                <a:lnTo>
                  <a:pt x="358230" y="78838"/>
                </a:lnTo>
                <a:lnTo>
                  <a:pt x="358230" y="28008"/>
                </a:lnTo>
                <a:lnTo>
                  <a:pt x="364684" y="28008"/>
                </a:lnTo>
                <a:lnTo>
                  <a:pt x="364684" y="41033"/>
                </a:lnTo>
                <a:cubicBezTo>
                  <a:pt x="368257" y="32388"/>
                  <a:pt x="375288" y="27087"/>
                  <a:pt x="383818" y="27087"/>
                </a:cubicBezTo>
                <a:lnTo>
                  <a:pt x="383818" y="34347"/>
                </a:lnTo>
                <a:cubicBezTo>
                  <a:pt x="373675" y="33310"/>
                  <a:pt x="364684" y="41148"/>
                  <a:pt x="364684" y="54288"/>
                </a:cubicBezTo>
                <a:lnTo>
                  <a:pt x="364684" y="78723"/>
                </a:lnTo>
                <a:close/>
                <a:moveTo>
                  <a:pt x="389120" y="53366"/>
                </a:moveTo>
                <a:cubicBezTo>
                  <a:pt x="389120" y="38267"/>
                  <a:pt x="400069" y="27201"/>
                  <a:pt x="415514" y="27201"/>
                </a:cubicBezTo>
                <a:cubicBezTo>
                  <a:pt x="430959" y="27201"/>
                  <a:pt x="441563" y="38151"/>
                  <a:pt x="441563" y="53366"/>
                </a:cubicBezTo>
                <a:cubicBezTo>
                  <a:pt x="441563" y="68580"/>
                  <a:pt x="430728" y="79760"/>
                  <a:pt x="415514" y="79760"/>
                </a:cubicBezTo>
                <a:cubicBezTo>
                  <a:pt x="400300" y="79760"/>
                  <a:pt x="389120" y="68696"/>
                  <a:pt x="389120" y="53366"/>
                </a:cubicBezTo>
                <a:close/>
                <a:moveTo>
                  <a:pt x="415399" y="33310"/>
                </a:moveTo>
                <a:cubicBezTo>
                  <a:pt x="403873" y="33310"/>
                  <a:pt x="395805" y="41840"/>
                  <a:pt x="395805" y="53481"/>
                </a:cubicBezTo>
                <a:cubicBezTo>
                  <a:pt x="395805" y="65122"/>
                  <a:pt x="403873" y="73767"/>
                  <a:pt x="415399" y="73767"/>
                </a:cubicBezTo>
                <a:cubicBezTo>
                  <a:pt x="426925" y="73767"/>
                  <a:pt x="434878" y="65238"/>
                  <a:pt x="434878" y="53481"/>
                </a:cubicBezTo>
                <a:cubicBezTo>
                  <a:pt x="434878" y="41724"/>
                  <a:pt x="426810" y="33310"/>
                  <a:pt x="415399" y="33310"/>
                </a:cubicBezTo>
                <a:close/>
                <a:moveTo>
                  <a:pt x="462195" y="78838"/>
                </a:moveTo>
                <a:lnTo>
                  <a:pt x="455740" y="78838"/>
                </a:lnTo>
                <a:lnTo>
                  <a:pt x="455740" y="28008"/>
                </a:lnTo>
                <a:lnTo>
                  <a:pt x="462195" y="28008"/>
                </a:lnTo>
                <a:lnTo>
                  <a:pt x="462195" y="39419"/>
                </a:lnTo>
                <a:cubicBezTo>
                  <a:pt x="465422" y="32043"/>
                  <a:pt x="472107" y="27201"/>
                  <a:pt x="480060" y="27201"/>
                </a:cubicBezTo>
                <a:cubicBezTo>
                  <a:pt x="488935" y="27201"/>
                  <a:pt x="494122" y="32273"/>
                  <a:pt x="496427" y="40226"/>
                </a:cubicBezTo>
                <a:cubicBezTo>
                  <a:pt x="499539" y="32504"/>
                  <a:pt x="506570" y="27201"/>
                  <a:pt x="515330" y="27201"/>
                </a:cubicBezTo>
                <a:cubicBezTo>
                  <a:pt x="527893" y="27201"/>
                  <a:pt x="534117" y="36653"/>
                  <a:pt x="534117" y="49793"/>
                </a:cubicBezTo>
                <a:lnTo>
                  <a:pt x="534117" y="78838"/>
                </a:lnTo>
                <a:lnTo>
                  <a:pt x="527663" y="78838"/>
                </a:lnTo>
                <a:lnTo>
                  <a:pt x="527663" y="50715"/>
                </a:lnTo>
                <a:cubicBezTo>
                  <a:pt x="527663" y="39189"/>
                  <a:pt x="523052" y="33426"/>
                  <a:pt x="514062" y="33426"/>
                </a:cubicBezTo>
                <a:cubicBezTo>
                  <a:pt x="505072" y="33426"/>
                  <a:pt x="498156" y="41724"/>
                  <a:pt x="498156" y="52443"/>
                </a:cubicBezTo>
                <a:lnTo>
                  <a:pt x="498156" y="78954"/>
                </a:lnTo>
                <a:lnTo>
                  <a:pt x="491701" y="78954"/>
                </a:lnTo>
                <a:lnTo>
                  <a:pt x="491701" y="50830"/>
                </a:lnTo>
                <a:cubicBezTo>
                  <a:pt x="491701" y="39304"/>
                  <a:pt x="487091" y="33541"/>
                  <a:pt x="478101" y="33541"/>
                </a:cubicBezTo>
                <a:cubicBezTo>
                  <a:pt x="469110" y="33541"/>
                  <a:pt x="462079" y="42300"/>
                  <a:pt x="462079" y="53596"/>
                </a:cubicBezTo>
                <a:lnTo>
                  <a:pt x="462079" y="79069"/>
                </a:lnTo>
                <a:close/>
                <a:moveTo>
                  <a:pt x="581950" y="78838"/>
                </a:moveTo>
                <a:lnTo>
                  <a:pt x="575496" y="78838"/>
                </a:lnTo>
                <a:lnTo>
                  <a:pt x="575496" y="28008"/>
                </a:lnTo>
                <a:lnTo>
                  <a:pt x="581950" y="28008"/>
                </a:lnTo>
                <a:lnTo>
                  <a:pt x="581950" y="39419"/>
                </a:lnTo>
                <a:cubicBezTo>
                  <a:pt x="585178" y="32043"/>
                  <a:pt x="591863" y="27201"/>
                  <a:pt x="599816" y="27201"/>
                </a:cubicBezTo>
                <a:cubicBezTo>
                  <a:pt x="608691" y="27201"/>
                  <a:pt x="613878" y="32273"/>
                  <a:pt x="616183" y="40226"/>
                </a:cubicBezTo>
                <a:cubicBezTo>
                  <a:pt x="619295" y="32504"/>
                  <a:pt x="626326" y="27201"/>
                  <a:pt x="635085" y="27201"/>
                </a:cubicBezTo>
                <a:cubicBezTo>
                  <a:pt x="647649" y="27201"/>
                  <a:pt x="653873" y="36653"/>
                  <a:pt x="653873" y="49793"/>
                </a:cubicBezTo>
                <a:lnTo>
                  <a:pt x="653873" y="78838"/>
                </a:lnTo>
                <a:lnTo>
                  <a:pt x="647418" y="78838"/>
                </a:lnTo>
                <a:lnTo>
                  <a:pt x="647418" y="50715"/>
                </a:lnTo>
                <a:cubicBezTo>
                  <a:pt x="647418" y="39189"/>
                  <a:pt x="642808" y="33426"/>
                  <a:pt x="633817" y="33426"/>
                </a:cubicBezTo>
                <a:cubicBezTo>
                  <a:pt x="624827" y="33426"/>
                  <a:pt x="617912" y="41724"/>
                  <a:pt x="617912" y="52443"/>
                </a:cubicBezTo>
                <a:lnTo>
                  <a:pt x="617912" y="78954"/>
                </a:lnTo>
                <a:lnTo>
                  <a:pt x="611457" y="78954"/>
                </a:lnTo>
                <a:lnTo>
                  <a:pt x="611457" y="50830"/>
                </a:lnTo>
                <a:cubicBezTo>
                  <a:pt x="611457" y="39304"/>
                  <a:pt x="606847" y="33541"/>
                  <a:pt x="597856" y="33541"/>
                </a:cubicBezTo>
                <a:cubicBezTo>
                  <a:pt x="588866" y="33541"/>
                  <a:pt x="581835" y="42300"/>
                  <a:pt x="581835" y="53596"/>
                </a:cubicBezTo>
                <a:lnTo>
                  <a:pt x="581835" y="79069"/>
                </a:lnTo>
                <a:close/>
                <a:moveTo>
                  <a:pt x="712195" y="67082"/>
                </a:moveTo>
                <a:cubicBezTo>
                  <a:pt x="708506" y="74804"/>
                  <a:pt x="701245" y="79645"/>
                  <a:pt x="691909" y="79645"/>
                </a:cubicBezTo>
                <a:cubicBezTo>
                  <a:pt x="677040" y="79645"/>
                  <a:pt x="666436" y="68696"/>
                  <a:pt x="666436" y="53596"/>
                </a:cubicBezTo>
                <a:cubicBezTo>
                  <a:pt x="666436" y="38497"/>
                  <a:pt x="677040" y="27087"/>
                  <a:pt x="691909" y="27087"/>
                </a:cubicBezTo>
                <a:cubicBezTo>
                  <a:pt x="701245" y="27087"/>
                  <a:pt x="708506" y="32043"/>
                  <a:pt x="712195" y="39765"/>
                </a:cubicBezTo>
                <a:lnTo>
                  <a:pt x="712195" y="27893"/>
                </a:lnTo>
                <a:lnTo>
                  <a:pt x="718649" y="27893"/>
                </a:lnTo>
                <a:lnTo>
                  <a:pt x="718649" y="78723"/>
                </a:lnTo>
                <a:lnTo>
                  <a:pt x="712195" y="78723"/>
                </a:lnTo>
                <a:lnTo>
                  <a:pt x="712195" y="66966"/>
                </a:lnTo>
                <a:close/>
                <a:moveTo>
                  <a:pt x="673121" y="53481"/>
                </a:moveTo>
                <a:cubicBezTo>
                  <a:pt x="673121" y="65122"/>
                  <a:pt x="681074" y="73652"/>
                  <a:pt x="692485" y="73652"/>
                </a:cubicBezTo>
                <a:cubicBezTo>
                  <a:pt x="703896" y="73652"/>
                  <a:pt x="712079" y="65122"/>
                  <a:pt x="712079" y="53481"/>
                </a:cubicBezTo>
                <a:cubicBezTo>
                  <a:pt x="712079" y="41840"/>
                  <a:pt x="703896" y="33195"/>
                  <a:pt x="692485" y="33195"/>
                </a:cubicBezTo>
                <a:cubicBezTo>
                  <a:pt x="681074" y="33195"/>
                  <a:pt x="673121" y="41724"/>
                  <a:pt x="673121" y="53481"/>
                </a:cubicBezTo>
                <a:close/>
                <a:moveTo>
                  <a:pt x="736630" y="922"/>
                </a:moveTo>
                <a:lnTo>
                  <a:pt x="743085" y="922"/>
                </a:lnTo>
                <a:lnTo>
                  <a:pt x="743085" y="78723"/>
                </a:lnTo>
                <a:lnTo>
                  <a:pt x="736630" y="78723"/>
                </a:lnTo>
                <a:lnTo>
                  <a:pt x="736630" y="922"/>
                </a:lnTo>
                <a:close/>
                <a:moveTo>
                  <a:pt x="813739" y="80337"/>
                </a:moveTo>
                <a:lnTo>
                  <a:pt x="795067" y="39419"/>
                </a:lnTo>
                <a:lnTo>
                  <a:pt x="776164" y="80337"/>
                </a:lnTo>
                <a:lnTo>
                  <a:pt x="753689" y="27893"/>
                </a:lnTo>
                <a:lnTo>
                  <a:pt x="761065" y="27893"/>
                </a:lnTo>
                <a:lnTo>
                  <a:pt x="776971" y="66044"/>
                </a:lnTo>
                <a:lnTo>
                  <a:pt x="795182" y="26280"/>
                </a:lnTo>
                <a:lnTo>
                  <a:pt x="813278" y="66044"/>
                </a:lnTo>
                <a:lnTo>
                  <a:pt x="829184" y="27893"/>
                </a:lnTo>
                <a:lnTo>
                  <a:pt x="835984" y="27893"/>
                </a:lnTo>
                <a:lnTo>
                  <a:pt x="813970" y="80337"/>
                </a:lnTo>
                <a:close/>
                <a:moveTo>
                  <a:pt x="886584" y="67082"/>
                </a:moveTo>
                <a:cubicBezTo>
                  <a:pt x="882896" y="74804"/>
                  <a:pt x="875634" y="79645"/>
                  <a:pt x="866298" y="79645"/>
                </a:cubicBezTo>
                <a:cubicBezTo>
                  <a:pt x="851429" y="79645"/>
                  <a:pt x="840826" y="68696"/>
                  <a:pt x="840826" y="53596"/>
                </a:cubicBezTo>
                <a:cubicBezTo>
                  <a:pt x="840826" y="38497"/>
                  <a:pt x="851429" y="27087"/>
                  <a:pt x="866298" y="27087"/>
                </a:cubicBezTo>
                <a:cubicBezTo>
                  <a:pt x="875634" y="27087"/>
                  <a:pt x="882896" y="32043"/>
                  <a:pt x="886584" y="39765"/>
                </a:cubicBezTo>
                <a:lnTo>
                  <a:pt x="886584" y="27893"/>
                </a:lnTo>
                <a:lnTo>
                  <a:pt x="893039" y="27893"/>
                </a:lnTo>
                <a:lnTo>
                  <a:pt x="893039" y="78723"/>
                </a:lnTo>
                <a:lnTo>
                  <a:pt x="886584" y="78723"/>
                </a:lnTo>
                <a:lnTo>
                  <a:pt x="886584" y="66966"/>
                </a:lnTo>
                <a:close/>
                <a:moveTo>
                  <a:pt x="847511" y="53481"/>
                </a:moveTo>
                <a:cubicBezTo>
                  <a:pt x="847511" y="65122"/>
                  <a:pt x="855464" y="73652"/>
                  <a:pt x="866874" y="73652"/>
                </a:cubicBezTo>
                <a:cubicBezTo>
                  <a:pt x="878285" y="73652"/>
                  <a:pt x="886469" y="65122"/>
                  <a:pt x="886469" y="53481"/>
                </a:cubicBezTo>
                <a:cubicBezTo>
                  <a:pt x="886469" y="41840"/>
                  <a:pt x="878285" y="33195"/>
                  <a:pt x="866874" y="33195"/>
                </a:cubicBezTo>
                <a:cubicBezTo>
                  <a:pt x="855464" y="33195"/>
                  <a:pt x="847511" y="41724"/>
                  <a:pt x="847511" y="53481"/>
                </a:cubicBezTo>
                <a:close/>
                <a:moveTo>
                  <a:pt x="917474" y="78838"/>
                </a:moveTo>
                <a:lnTo>
                  <a:pt x="911019" y="78838"/>
                </a:lnTo>
                <a:lnTo>
                  <a:pt x="911019" y="28008"/>
                </a:lnTo>
                <a:lnTo>
                  <a:pt x="917474" y="28008"/>
                </a:lnTo>
                <a:lnTo>
                  <a:pt x="917474" y="41033"/>
                </a:lnTo>
                <a:cubicBezTo>
                  <a:pt x="921047" y="32388"/>
                  <a:pt x="928078" y="27087"/>
                  <a:pt x="936607" y="27087"/>
                </a:cubicBezTo>
                <a:lnTo>
                  <a:pt x="936607" y="34347"/>
                </a:lnTo>
                <a:cubicBezTo>
                  <a:pt x="926464" y="33310"/>
                  <a:pt x="917474" y="41148"/>
                  <a:pt x="917474" y="54288"/>
                </a:cubicBezTo>
                <a:lnTo>
                  <a:pt x="917474" y="78723"/>
                </a:lnTo>
                <a:close/>
                <a:moveTo>
                  <a:pt x="941909" y="53712"/>
                </a:moveTo>
                <a:cubicBezTo>
                  <a:pt x="941909" y="38613"/>
                  <a:pt x="951476" y="27201"/>
                  <a:pt x="966921" y="27201"/>
                </a:cubicBezTo>
                <a:cubicBezTo>
                  <a:pt x="982365" y="27201"/>
                  <a:pt x="991010" y="38151"/>
                  <a:pt x="991010" y="52790"/>
                </a:cubicBezTo>
                <a:cubicBezTo>
                  <a:pt x="991010" y="53826"/>
                  <a:pt x="991010" y="54864"/>
                  <a:pt x="990779" y="55902"/>
                </a:cubicBezTo>
                <a:lnTo>
                  <a:pt x="948594" y="55902"/>
                </a:lnTo>
                <a:cubicBezTo>
                  <a:pt x="949631" y="66390"/>
                  <a:pt x="957469" y="73767"/>
                  <a:pt x="968880" y="73767"/>
                </a:cubicBezTo>
                <a:cubicBezTo>
                  <a:pt x="975680" y="73767"/>
                  <a:pt x="982020" y="71692"/>
                  <a:pt x="987437" y="67542"/>
                </a:cubicBezTo>
                <a:lnTo>
                  <a:pt x="987437" y="73882"/>
                </a:lnTo>
                <a:cubicBezTo>
                  <a:pt x="982020" y="77801"/>
                  <a:pt x="975565" y="79645"/>
                  <a:pt x="968880" y="79645"/>
                </a:cubicBezTo>
                <a:cubicBezTo>
                  <a:pt x="952859" y="79645"/>
                  <a:pt x="941794" y="69041"/>
                  <a:pt x="941794" y="53712"/>
                </a:cubicBezTo>
                <a:close/>
                <a:moveTo>
                  <a:pt x="984210" y="50600"/>
                </a:moveTo>
                <a:cubicBezTo>
                  <a:pt x="983633" y="40687"/>
                  <a:pt x="977294" y="33080"/>
                  <a:pt x="966921" y="33080"/>
                </a:cubicBezTo>
                <a:cubicBezTo>
                  <a:pt x="956547" y="33080"/>
                  <a:pt x="949747" y="40687"/>
                  <a:pt x="948709" y="50600"/>
                </a:cubicBezTo>
                <a:lnTo>
                  <a:pt x="984210" y="50600"/>
                </a:lnTo>
                <a:close/>
                <a:moveTo>
                  <a:pt x="1027893" y="12679"/>
                </a:moveTo>
                <a:cubicBezTo>
                  <a:pt x="1027893" y="10143"/>
                  <a:pt x="1029737" y="8068"/>
                  <a:pt x="1032273" y="8068"/>
                </a:cubicBezTo>
                <a:cubicBezTo>
                  <a:pt x="1033426" y="8068"/>
                  <a:pt x="1034348" y="8414"/>
                  <a:pt x="1035270" y="8991"/>
                </a:cubicBezTo>
                <a:lnTo>
                  <a:pt x="1040226" y="12564"/>
                </a:lnTo>
                <a:lnTo>
                  <a:pt x="1035270" y="16137"/>
                </a:lnTo>
                <a:cubicBezTo>
                  <a:pt x="1034348" y="16713"/>
                  <a:pt x="1033426" y="17174"/>
                  <a:pt x="1032273" y="17174"/>
                </a:cubicBezTo>
                <a:cubicBezTo>
                  <a:pt x="1029737" y="17174"/>
                  <a:pt x="1027893" y="15099"/>
                  <a:pt x="1027893" y="12679"/>
                </a:cubicBezTo>
                <a:close/>
                <a:moveTo>
                  <a:pt x="1029507" y="27893"/>
                </a:moveTo>
                <a:lnTo>
                  <a:pt x="1036077" y="27893"/>
                </a:lnTo>
                <a:lnTo>
                  <a:pt x="1036077" y="78723"/>
                </a:lnTo>
                <a:lnTo>
                  <a:pt x="1029507" y="78723"/>
                </a:lnTo>
                <a:lnTo>
                  <a:pt x="1029507" y="27893"/>
                </a:lnTo>
                <a:close/>
                <a:moveTo>
                  <a:pt x="1060397" y="78723"/>
                </a:moveTo>
                <a:lnTo>
                  <a:pt x="1053942" y="78723"/>
                </a:lnTo>
                <a:lnTo>
                  <a:pt x="1053942" y="27893"/>
                </a:lnTo>
                <a:lnTo>
                  <a:pt x="1060397" y="27893"/>
                </a:lnTo>
                <a:lnTo>
                  <a:pt x="1060397" y="39534"/>
                </a:lnTo>
                <a:cubicBezTo>
                  <a:pt x="1063855" y="32043"/>
                  <a:pt x="1070655" y="27087"/>
                  <a:pt x="1079184" y="27087"/>
                </a:cubicBezTo>
                <a:cubicBezTo>
                  <a:pt x="1092670" y="27087"/>
                  <a:pt x="1099355" y="36537"/>
                  <a:pt x="1099355" y="49677"/>
                </a:cubicBezTo>
                <a:lnTo>
                  <a:pt x="1099355" y="78723"/>
                </a:lnTo>
                <a:lnTo>
                  <a:pt x="1092900" y="78723"/>
                </a:lnTo>
                <a:lnTo>
                  <a:pt x="1092900" y="50600"/>
                </a:lnTo>
                <a:cubicBezTo>
                  <a:pt x="1092900" y="39073"/>
                  <a:pt x="1087598" y="33310"/>
                  <a:pt x="1077686" y="33310"/>
                </a:cubicBezTo>
                <a:cubicBezTo>
                  <a:pt x="1067774" y="33310"/>
                  <a:pt x="1060512" y="42070"/>
                  <a:pt x="1060512" y="53366"/>
                </a:cubicBezTo>
                <a:lnTo>
                  <a:pt x="1060512" y="78838"/>
                </a:lnTo>
                <a:close/>
                <a:moveTo>
                  <a:pt x="1121254" y="33887"/>
                </a:moveTo>
                <a:lnTo>
                  <a:pt x="1121254" y="78723"/>
                </a:lnTo>
                <a:lnTo>
                  <a:pt x="1114800" y="78723"/>
                </a:lnTo>
                <a:lnTo>
                  <a:pt x="1114800" y="17404"/>
                </a:lnTo>
                <a:cubicBezTo>
                  <a:pt x="1114800" y="7377"/>
                  <a:pt x="1121254" y="115"/>
                  <a:pt x="1131743" y="115"/>
                </a:cubicBezTo>
                <a:cubicBezTo>
                  <a:pt x="1136123" y="115"/>
                  <a:pt x="1140157" y="1038"/>
                  <a:pt x="1144076" y="3919"/>
                </a:cubicBezTo>
                <a:lnTo>
                  <a:pt x="1144076" y="10374"/>
                </a:lnTo>
                <a:cubicBezTo>
                  <a:pt x="1140388" y="7261"/>
                  <a:pt x="1136353" y="6224"/>
                  <a:pt x="1132089" y="6224"/>
                </a:cubicBezTo>
                <a:cubicBezTo>
                  <a:pt x="1125404" y="6224"/>
                  <a:pt x="1121139" y="10835"/>
                  <a:pt x="1121139" y="17174"/>
                </a:cubicBezTo>
                <a:lnTo>
                  <a:pt x="1121139" y="28008"/>
                </a:lnTo>
                <a:lnTo>
                  <a:pt x="1142232" y="28008"/>
                </a:lnTo>
                <a:lnTo>
                  <a:pt x="1142232" y="34002"/>
                </a:lnTo>
                <a:lnTo>
                  <a:pt x="1121139" y="34002"/>
                </a:lnTo>
                <a:close/>
                <a:moveTo>
                  <a:pt x="1147419" y="53596"/>
                </a:moveTo>
                <a:cubicBezTo>
                  <a:pt x="1147419" y="38497"/>
                  <a:pt x="1156985" y="27087"/>
                  <a:pt x="1172430" y="27087"/>
                </a:cubicBezTo>
                <a:cubicBezTo>
                  <a:pt x="1187875" y="27087"/>
                  <a:pt x="1196519" y="38036"/>
                  <a:pt x="1196519" y="52674"/>
                </a:cubicBezTo>
                <a:cubicBezTo>
                  <a:pt x="1196519" y="53712"/>
                  <a:pt x="1196519" y="54749"/>
                  <a:pt x="1196289" y="55786"/>
                </a:cubicBezTo>
                <a:lnTo>
                  <a:pt x="1154104" y="55786"/>
                </a:lnTo>
                <a:cubicBezTo>
                  <a:pt x="1155141" y="66275"/>
                  <a:pt x="1162978" y="73652"/>
                  <a:pt x="1174390" y="73652"/>
                </a:cubicBezTo>
                <a:cubicBezTo>
                  <a:pt x="1181190" y="73652"/>
                  <a:pt x="1187529" y="71577"/>
                  <a:pt x="1192946" y="67428"/>
                </a:cubicBezTo>
                <a:lnTo>
                  <a:pt x="1192946" y="73767"/>
                </a:lnTo>
                <a:cubicBezTo>
                  <a:pt x="1187529" y="77685"/>
                  <a:pt x="1181074" y="79530"/>
                  <a:pt x="1174390" y="79530"/>
                </a:cubicBezTo>
                <a:cubicBezTo>
                  <a:pt x="1158368" y="79530"/>
                  <a:pt x="1147303" y="68926"/>
                  <a:pt x="1147303" y="53596"/>
                </a:cubicBezTo>
                <a:close/>
                <a:moveTo>
                  <a:pt x="1189719" y="50484"/>
                </a:moveTo>
                <a:cubicBezTo>
                  <a:pt x="1189143" y="40572"/>
                  <a:pt x="1182803" y="32964"/>
                  <a:pt x="1172430" y="32964"/>
                </a:cubicBezTo>
                <a:cubicBezTo>
                  <a:pt x="1162057" y="32964"/>
                  <a:pt x="1155256" y="40572"/>
                  <a:pt x="1154219" y="50484"/>
                </a:cubicBezTo>
                <a:lnTo>
                  <a:pt x="1189719" y="50484"/>
                </a:lnTo>
                <a:close/>
                <a:moveTo>
                  <a:pt x="1233633" y="73536"/>
                </a:moveTo>
                <a:cubicBezTo>
                  <a:pt x="1240088" y="73536"/>
                  <a:pt x="1245851" y="71577"/>
                  <a:pt x="1250461" y="67542"/>
                </a:cubicBezTo>
                <a:lnTo>
                  <a:pt x="1250461" y="74228"/>
                </a:lnTo>
                <a:cubicBezTo>
                  <a:pt x="1245505" y="77916"/>
                  <a:pt x="1239512" y="79645"/>
                  <a:pt x="1233172" y="79645"/>
                </a:cubicBezTo>
                <a:cubicBezTo>
                  <a:pt x="1217612" y="79645"/>
                  <a:pt x="1206778" y="68696"/>
                  <a:pt x="1206778" y="53366"/>
                </a:cubicBezTo>
                <a:cubicBezTo>
                  <a:pt x="1206778" y="38036"/>
                  <a:pt x="1217727" y="27087"/>
                  <a:pt x="1233057" y="27087"/>
                </a:cubicBezTo>
                <a:cubicBezTo>
                  <a:pt x="1239742" y="27087"/>
                  <a:pt x="1245505" y="29046"/>
                  <a:pt x="1250000" y="32850"/>
                </a:cubicBezTo>
                <a:lnTo>
                  <a:pt x="1250000" y="39996"/>
                </a:lnTo>
                <a:cubicBezTo>
                  <a:pt x="1245966" y="35500"/>
                  <a:pt x="1240088" y="33195"/>
                  <a:pt x="1233518" y="33195"/>
                </a:cubicBezTo>
                <a:cubicBezTo>
                  <a:pt x="1221761" y="33195"/>
                  <a:pt x="1213463" y="41494"/>
                  <a:pt x="1213463" y="53366"/>
                </a:cubicBezTo>
                <a:cubicBezTo>
                  <a:pt x="1213463" y="65238"/>
                  <a:pt x="1221761" y="73652"/>
                  <a:pt x="1233749" y="73652"/>
                </a:cubicBezTo>
                <a:close/>
                <a:moveTo>
                  <a:pt x="1280083" y="79530"/>
                </a:moveTo>
                <a:cubicBezTo>
                  <a:pt x="1269825" y="79530"/>
                  <a:pt x="1263486" y="74804"/>
                  <a:pt x="1263486" y="62010"/>
                </a:cubicBezTo>
                <a:lnTo>
                  <a:pt x="1263486" y="11295"/>
                </a:lnTo>
                <a:lnTo>
                  <a:pt x="1269825" y="11295"/>
                </a:lnTo>
                <a:lnTo>
                  <a:pt x="1269825" y="27893"/>
                </a:lnTo>
                <a:lnTo>
                  <a:pt x="1292186" y="27893"/>
                </a:lnTo>
                <a:lnTo>
                  <a:pt x="1292186" y="33887"/>
                </a:lnTo>
                <a:lnTo>
                  <a:pt x="1269825" y="33887"/>
                </a:lnTo>
                <a:lnTo>
                  <a:pt x="1269825" y="62471"/>
                </a:lnTo>
                <a:cubicBezTo>
                  <a:pt x="1269825" y="70309"/>
                  <a:pt x="1274436" y="73421"/>
                  <a:pt x="1280775" y="73421"/>
                </a:cubicBezTo>
                <a:cubicBezTo>
                  <a:pt x="1284694" y="73421"/>
                  <a:pt x="1289304" y="72269"/>
                  <a:pt x="1292992" y="69617"/>
                </a:cubicBezTo>
                <a:lnTo>
                  <a:pt x="1292992" y="75842"/>
                </a:lnTo>
                <a:cubicBezTo>
                  <a:pt x="1289304" y="78492"/>
                  <a:pt x="1284233" y="79530"/>
                  <a:pt x="1280083" y="79530"/>
                </a:cubicBezTo>
                <a:close/>
                <a:moveTo>
                  <a:pt x="1304403" y="16021"/>
                </a:moveTo>
                <a:lnTo>
                  <a:pt x="1299447" y="12448"/>
                </a:lnTo>
                <a:lnTo>
                  <a:pt x="1304403" y="8875"/>
                </a:lnTo>
                <a:cubicBezTo>
                  <a:pt x="1305325" y="8299"/>
                  <a:pt x="1306248" y="7953"/>
                  <a:pt x="1307400" y="7953"/>
                </a:cubicBezTo>
                <a:cubicBezTo>
                  <a:pt x="1309936" y="7953"/>
                  <a:pt x="1311780" y="10028"/>
                  <a:pt x="1311780" y="12564"/>
                </a:cubicBezTo>
                <a:cubicBezTo>
                  <a:pt x="1311780" y="15099"/>
                  <a:pt x="1309936" y="17058"/>
                  <a:pt x="1307400" y="17058"/>
                </a:cubicBezTo>
                <a:cubicBezTo>
                  <a:pt x="1306248" y="17058"/>
                  <a:pt x="1305325" y="16598"/>
                  <a:pt x="1304403" y="16021"/>
                </a:cubicBezTo>
                <a:close/>
                <a:moveTo>
                  <a:pt x="1303712" y="27893"/>
                </a:moveTo>
                <a:lnTo>
                  <a:pt x="1310281" y="27893"/>
                </a:lnTo>
                <a:lnTo>
                  <a:pt x="1310281" y="78723"/>
                </a:lnTo>
                <a:lnTo>
                  <a:pt x="1303712" y="78723"/>
                </a:lnTo>
                <a:lnTo>
                  <a:pt x="1303712" y="27893"/>
                </a:lnTo>
                <a:close/>
                <a:moveTo>
                  <a:pt x="1324343" y="53250"/>
                </a:moveTo>
                <a:cubicBezTo>
                  <a:pt x="1324343" y="38151"/>
                  <a:pt x="1335293" y="27087"/>
                  <a:pt x="1350738" y="27087"/>
                </a:cubicBezTo>
                <a:cubicBezTo>
                  <a:pt x="1366183" y="27087"/>
                  <a:pt x="1376787" y="38036"/>
                  <a:pt x="1376787" y="53250"/>
                </a:cubicBezTo>
                <a:cubicBezTo>
                  <a:pt x="1376787" y="68465"/>
                  <a:pt x="1365952" y="79645"/>
                  <a:pt x="1350738" y="79645"/>
                </a:cubicBezTo>
                <a:cubicBezTo>
                  <a:pt x="1335523" y="79645"/>
                  <a:pt x="1324343" y="68580"/>
                  <a:pt x="1324343" y="53250"/>
                </a:cubicBezTo>
                <a:close/>
                <a:moveTo>
                  <a:pt x="1350623" y="33195"/>
                </a:moveTo>
                <a:cubicBezTo>
                  <a:pt x="1339097" y="33195"/>
                  <a:pt x="1331028" y="41724"/>
                  <a:pt x="1331028" y="53366"/>
                </a:cubicBezTo>
                <a:cubicBezTo>
                  <a:pt x="1331028" y="65007"/>
                  <a:pt x="1339097" y="73652"/>
                  <a:pt x="1350623" y="73652"/>
                </a:cubicBezTo>
                <a:cubicBezTo>
                  <a:pt x="1362149" y="73652"/>
                  <a:pt x="1370102" y="65122"/>
                  <a:pt x="1370102" y="53366"/>
                </a:cubicBezTo>
                <a:cubicBezTo>
                  <a:pt x="1370102" y="41609"/>
                  <a:pt x="1362034" y="33195"/>
                  <a:pt x="1350623" y="33195"/>
                </a:cubicBezTo>
                <a:close/>
                <a:moveTo>
                  <a:pt x="1397418" y="78723"/>
                </a:moveTo>
                <a:lnTo>
                  <a:pt x="1390964" y="78723"/>
                </a:lnTo>
                <a:lnTo>
                  <a:pt x="1390964" y="27893"/>
                </a:lnTo>
                <a:lnTo>
                  <a:pt x="1397418" y="27893"/>
                </a:lnTo>
                <a:lnTo>
                  <a:pt x="1397418" y="39534"/>
                </a:lnTo>
                <a:cubicBezTo>
                  <a:pt x="1400876" y="32043"/>
                  <a:pt x="1407677" y="27087"/>
                  <a:pt x="1416206" y="27087"/>
                </a:cubicBezTo>
                <a:cubicBezTo>
                  <a:pt x="1429691" y="27087"/>
                  <a:pt x="1436376" y="36537"/>
                  <a:pt x="1436376" y="49677"/>
                </a:cubicBezTo>
                <a:lnTo>
                  <a:pt x="1436376" y="78723"/>
                </a:lnTo>
                <a:lnTo>
                  <a:pt x="1429922" y="78723"/>
                </a:lnTo>
                <a:lnTo>
                  <a:pt x="1429922" y="50600"/>
                </a:lnTo>
                <a:cubicBezTo>
                  <a:pt x="1429922" y="39073"/>
                  <a:pt x="1424620" y="33310"/>
                  <a:pt x="1414707" y="33310"/>
                </a:cubicBezTo>
                <a:cubicBezTo>
                  <a:pt x="1404795" y="33310"/>
                  <a:pt x="1397534" y="42070"/>
                  <a:pt x="1397534" y="53366"/>
                </a:cubicBezTo>
                <a:lnTo>
                  <a:pt x="1397534" y="78838"/>
                </a:lnTo>
                <a:close/>
                <a:moveTo>
                  <a:pt x="1466805" y="74228"/>
                </a:moveTo>
                <a:cubicBezTo>
                  <a:pt x="1473606" y="74228"/>
                  <a:pt x="1478793" y="71231"/>
                  <a:pt x="1478793" y="65583"/>
                </a:cubicBezTo>
                <a:cubicBezTo>
                  <a:pt x="1478793" y="62356"/>
                  <a:pt x="1477063" y="59820"/>
                  <a:pt x="1472684" y="58091"/>
                </a:cubicBezTo>
                <a:lnTo>
                  <a:pt x="1459659" y="53020"/>
                </a:lnTo>
                <a:cubicBezTo>
                  <a:pt x="1453550" y="50484"/>
                  <a:pt x="1450323" y="47026"/>
                  <a:pt x="1450323" y="40917"/>
                </a:cubicBezTo>
                <a:cubicBezTo>
                  <a:pt x="1450323" y="32273"/>
                  <a:pt x="1457469" y="26971"/>
                  <a:pt x="1467497" y="26971"/>
                </a:cubicBezTo>
                <a:cubicBezTo>
                  <a:pt x="1473375" y="26971"/>
                  <a:pt x="1479023" y="28584"/>
                  <a:pt x="1482942" y="31812"/>
                </a:cubicBezTo>
                <a:lnTo>
                  <a:pt x="1482942" y="38613"/>
                </a:lnTo>
                <a:cubicBezTo>
                  <a:pt x="1478447" y="34578"/>
                  <a:pt x="1472914" y="32273"/>
                  <a:pt x="1467612" y="32273"/>
                </a:cubicBezTo>
                <a:cubicBezTo>
                  <a:pt x="1461388" y="32273"/>
                  <a:pt x="1456778" y="35154"/>
                  <a:pt x="1456778" y="40226"/>
                </a:cubicBezTo>
                <a:cubicBezTo>
                  <a:pt x="1456778" y="43683"/>
                  <a:pt x="1458391" y="45873"/>
                  <a:pt x="1462771" y="47487"/>
                </a:cubicBezTo>
                <a:lnTo>
                  <a:pt x="1475796" y="52559"/>
                </a:lnTo>
                <a:cubicBezTo>
                  <a:pt x="1482250" y="55210"/>
                  <a:pt x="1485132" y="59129"/>
                  <a:pt x="1485132" y="64431"/>
                </a:cubicBezTo>
                <a:cubicBezTo>
                  <a:pt x="1485132" y="73882"/>
                  <a:pt x="1477294" y="79530"/>
                  <a:pt x="1466690" y="79530"/>
                </a:cubicBezTo>
                <a:cubicBezTo>
                  <a:pt x="1459890" y="79530"/>
                  <a:pt x="1453781" y="77801"/>
                  <a:pt x="1449286" y="74112"/>
                </a:cubicBezTo>
                <a:lnTo>
                  <a:pt x="1449286" y="67082"/>
                </a:lnTo>
                <a:cubicBezTo>
                  <a:pt x="1454588" y="72038"/>
                  <a:pt x="1460697" y="74228"/>
                  <a:pt x="1466805" y="74228"/>
                </a:cubicBezTo>
                <a:close/>
                <a:moveTo>
                  <a:pt x="1495390" y="74689"/>
                </a:moveTo>
                <a:cubicBezTo>
                  <a:pt x="1495390" y="71807"/>
                  <a:pt x="1497465" y="69848"/>
                  <a:pt x="1500346" y="69848"/>
                </a:cubicBezTo>
                <a:cubicBezTo>
                  <a:pt x="1503228" y="69848"/>
                  <a:pt x="1505302" y="71807"/>
                  <a:pt x="1505302" y="74689"/>
                </a:cubicBezTo>
                <a:cubicBezTo>
                  <a:pt x="1505302" y="77570"/>
                  <a:pt x="1503228" y="79530"/>
                  <a:pt x="1500346" y="79530"/>
                </a:cubicBezTo>
                <a:cubicBezTo>
                  <a:pt x="1497465" y="79530"/>
                  <a:pt x="1495390" y="77570"/>
                  <a:pt x="1495390" y="74689"/>
                </a:cubicBezTo>
                <a:close/>
                <a:moveTo>
                  <a:pt x="1544491" y="922"/>
                </a:moveTo>
                <a:lnTo>
                  <a:pt x="1589558" y="922"/>
                </a:lnTo>
                <a:lnTo>
                  <a:pt x="1589558" y="7031"/>
                </a:lnTo>
                <a:lnTo>
                  <a:pt x="1551291" y="7031"/>
                </a:lnTo>
                <a:lnTo>
                  <a:pt x="1551291" y="36192"/>
                </a:lnTo>
                <a:lnTo>
                  <a:pt x="1585178" y="36192"/>
                </a:lnTo>
                <a:lnTo>
                  <a:pt x="1585178" y="42300"/>
                </a:lnTo>
                <a:lnTo>
                  <a:pt x="1551291" y="42300"/>
                </a:lnTo>
                <a:lnTo>
                  <a:pt x="1551291" y="72614"/>
                </a:lnTo>
                <a:lnTo>
                  <a:pt x="1590710" y="72614"/>
                </a:lnTo>
                <a:lnTo>
                  <a:pt x="1590710" y="78723"/>
                </a:lnTo>
                <a:lnTo>
                  <a:pt x="1544491" y="78723"/>
                </a:lnTo>
                <a:lnTo>
                  <a:pt x="1544491" y="922"/>
                </a:lnTo>
                <a:close/>
                <a:moveTo>
                  <a:pt x="1608576" y="78723"/>
                </a:moveTo>
                <a:lnTo>
                  <a:pt x="1602121" y="78723"/>
                </a:lnTo>
                <a:lnTo>
                  <a:pt x="1602121" y="27893"/>
                </a:lnTo>
                <a:lnTo>
                  <a:pt x="1608576" y="27893"/>
                </a:lnTo>
                <a:lnTo>
                  <a:pt x="1608576" y="39534"/>
                </a:lnTo>
                <a:cubicBezTo>
                  <a:pt x="1612034" y="32043"/>
                  <a:pt x="1618834" y="27087"/>
                  <a:pt x="1627363" y="27087"/>
                </a:cubicBezTo>
                <a:cubicBezTo>
                  <a:pt x="1640849" y="27087"/>
                  <a:pt x="1647534" y="36537"/>
                  <a:pt x="1647534" y="49677"/>
                </a:cubicBezTo>
                <a:lnTo>
                  <a:pt x="1647534" y="78723"/>
                </a:lnTo>
                <a:lnTo>
                  <a:pt x="1641079" y="78723"/>
                </a:lnTo>
                <a:lnTo>
                  <a:pt x="1641079" y="50600"/>
                </a:lnTo>
                <a:cubicBezTo>
                  <a:pt x="1641079" y="39073"/>
                  <a:pt x="1635777" y="33310"/>
                  <a:pt x="1625865" y="33310"/>
                </a:cubicBezTo>
                <a:cubicBezTo>
                  <a:pt x="1615952" y="33310"/>
                  <a:pt x="1608691" y="42070"/>
                  <a:pt x="1608691" y="53366"/>
                </a:cubicBezTo>
                <a:lnTo>
                  <a:pt x="1608691" y="78838"/>
                </a:lnTo>
                <a:close/>
                <a:moveTo>
                  <a:pt x="1677963" y="74228"/>
                </a:moveTo>
                <a:cubicBezTo>
                  <a:pt x="1684763" y="74228"/>
                  <a:pt x="1689950" y="71231"/>
                  <a:pt x="1689950" y="65583"/>
                </a:cubicBezTo>
                <a:cubicBezTo>
                  <a:pt x="1689950" y="62356"/>
                  <a:pt x="1688221" y="59820"/>
                  <a:pt x="1683841" y="58091"/>
                </a:cubicBezTo>
                <a:lnTo>
                  <a:pt x="1670816" y="53020"/>
                </a:lnTo>
                <a:cubicBezTo>
                  <a:pt x="1664707" y="50484"/>
                  <a:pt x="1661480" y="47026"/>
                  <a:pt x="1661480" y="40917"/>
                </a:cubicBezTo>
                <a:cubicBezTo>
                  <a:pt x="1661480" y="32273"/>
                  <a:pt x="1668627" y="26971"/>
                  <a:pt x="1678654" y="26971"/>
                </a:cubicBezTo>
                <a:cubicBezTo>
                  <a:pt x="1684532" y="26971"/>
                  <a:pt x="1690180" y="28584"/>
                  <a:pt x="1694099" y="31812"/>
                </a:cubicBezTo>
                <a:lnTo>
                  <a:pt x="1694099" y="38613"/>
                </a:lnTo>
                <a:cubicBezTo>
                  <a:pt x="1689604" y="34578"/>
                  <a:pt x="1684071" y="32273"/>
                  <a:pt x="1678769" y="32273"/>
                </a:cubicBezTo>
                <a:cubicBezTo>
                  <a:pt x="1672545" y="32273"/>
                  <a:pt x="1667935" y="35154"/>
                  <a:pt x="1667935" y="40226"/>
                </a:cubicBezTo>
                <a:cubicBezTo>
                  <a:pt x="1667935" y="43683"/>
                  <a:pt x="1669549" y="45873"/>
                  <a:pt x="1673928" y="47487"/>
                </a:cubicBezTo>
                <a:lnTo>
                  <a:pt x="1686953" y="52559"/>
                </a:lnTo>
                <a:cubicBezTo>
                  <a:pt x="1693408" y="55210"/>
                  <a:pt x="1696289" y="59129"/>
                  <a:pt x="1696289" y="64431"/>
                </a:cubicBezTo>
                <a:cubicBezTo>
                  <a:pt x="1696289" y="73882"/>
                  <a:pt x="1688451" y="79530"/>
                  <a:pt x="1677847" y="79530"/>
                </a:cubicBezTo>
                <a:cubicBezTo>
                  <a:pt x="1671047" y="79530"/>
                  <a:pt x="1664938" y="77801"/>
                  <a:pt x="1660443" y="74112"/>
                </a:cubicBezTo>
                <a:lnTo>
                  <a:pt x="1660443" y="67082"/>
                </a:lnTo>
                <a:cubicBezTo>
                  <a:pt x="1665745" y="72038"/>
                  <a:pt x="1671854" y="74228"/>
                  <a:pt x="1677963" y="74228"/>
                </a:cubicBezTo>
                <a:close/>
                <a:moveTo>
                  <a:pt x="1746427" y="27893"/>
                </a:moveTo>
                <a:lnTo>
                  <a:pt x="1752882" y="27893"/>
                </a:lnTo>
                <a:lnTo>
                  <a:pt x="1752882" y="56478"/>
                </a:lnTo>
                <a:cubicBezTo>
                  <a:pt x="1752882" y="70885"/>
                  <a:pt x="1744122" y="79530"/>
                  <a:pt x="1730636" y="79530"/>
                </a:cubicBezTo>
                <a:cubicBezTo>
                  <a:pt x="1717151" y="79530"/>
                  <a:pt x="1708276" y="70885"/>
                  <a:pt x="1708276" y="56478"/>
                </a:cubicBezTo>
                <a:lnTo>
                  <a:pt x="1708276" y="27893"/>
                </a:lnTo>
                <a:lnTo>
                  <a:pt x="1714731" y="27893"/>
                </a:lnTo>
                <a:lnTo>
                  <a:pt x="1714731" y="57169"/>
                </a:lnTo>
                <a:cubicBezTo>
                  <a:pt x="1714731" y="68004"/>
                  <a:pt x="1721185" y="73536"/>
                  <a:pt x="1730636" y="73536"/>
                </a:cubicBezTo>
                <a:cubicBezTo>
                  <a:pt x="1740088" y="73536"/>
                  <a:pt x="1746427" y="67889"/>
                  <a:pt x="1746427" y="57169"/>
                </a:cubicBezTo>
                <a:lnTo>
                  <a:pt x="1746427" y="27893"/>
                </a:lnTo>
                <a:close/>
                <a:moveTo>
                  <a:pt x="1775934" y="78723"/>
                </a:moveTo>
                <a:lnTo>
                  <a:pt x="1769480" y="78723"/>
                </a:lnTo>
                <a:lnTo>
                  <a:pt x="1769480" y="27893"/>
                </a:lnTo>
                <a:lnTo>
                  <a:pt x="1775934" y="27893"/>
                </a:lnTo>
                <a:lnTo>
                  <a:pt x="1775934" y="40917"/>
                </a:lnTo>
                <a:cubicBezTo>
                  <a:pt x="1779507" y="32273"/>
                  <a:pt x="1786538" y="26971"/>
                  <a:pt x="1795067" y="26971"/>
                </a:cubicBezTo>
                <a:lnTo>
                  <a:pt x="1795067" y="34233"/>
                </a:lnTo>
                <a:cubicBezTo>
                  <a:pt x="1784924" y="33195"/>
                  <a:pt x="1775934" y="41033"/>
                  <a:pt x="1775934" y="54173"/>
                </a:cubicBezTo>
                <a:lnTo>
                  <a:pt x="1775934" y="78608"/>
                </a:lnTo>
                <a:close/>
                <a:moveTo>
                  <a:pt x="1800369" y="53596"/>
                </a:moveTo>
                <a:cubicBezTo>
                  <a:pt x="1800369" y="38497"/>
                  <a:pt x="1809936" y="27087"/>
                  <a:pt x="1825381" y="27087"/>
                </a:cubicBezTo>
                <a:cubicBezTo>
                  <a:pt x="1840825" y="27087"/>
                  <a:pt x="1849470" y="38036"/>
                  <a:pt x="1849470" y="52674"/>
                </a:cubicBezTo>
                <a:cubicBezTo>
                  <a:pt x="1849470" y="53712"/>
                  <a:pt x="1849470" y="54749"/>
                  <a:pt x="1849240" y="55786"/>
                </a:cubicBezTo>
                <a:lnTo>
                  <a:pt x="1807054" y="55786"/>
                </a:lnTo>
                <a:cubicBezTo>
                  <a:pt x="1808092" y="66275"/>
                  <a:pt x="1815930" y="73652"/>
                  <a:pt x="1827340" y="73652"/>
                </a:cubicBezTo>
                <a:cubicBezTo>
                  <a:pt x="1834141" y="73652"/>
                  <a:pt x="1840480" y="71577"/>
                  <a:pt x="1845897" y="67428"/>
                </a:cubicBezTo>
                <a:lnTo>
                  <a:pt x="1845897" y="73767"/>
                </a:lnTo>
                <a:cubicBezTo>
                  <a:pt x="1840480" y="77685"/>
                  <a:pt x="1834025" y="79530"/>
                  <a:pt x="1827340" y="79530"/>
                </a:cubicBezTo>
                <a:cubicBezTo>
                  <a:pt x="1811319" y="79530"/>
                  <a:pt x="1800254" y="68926"/>
                  <a:pt x="1800254" y="53596"/>
                </a:cubicBezTo>
                <a:close/>
                <a:moveTo>
                  <a:pt x="1842670" y="50484"/>
                </a:moveTo>
                <a:cubicBezTo>
                  <a:pt x="1842094" y="40572"/>
                  <a:pt x="1835754" y="32964"/>
                  <a:pt x="1825381" y="32964"/>
                </a:cubicBezTo>
                <a:cubicBezTo>
                  <a:pt x="1815007" y="32964"/>
                  <a:pt x="1808207" y="40572"/>
                  <a:pt x="1807170" y="50484"/>
                </a:cubicBezTo>
                <a:lnTo>
                  <a:pt x="1842670" y="50484"/>
                </a:lnTo>
                <a:close/>
                <a:moveTo>
                  <a:pt x="1903873" y="79530"/>
                </a:moveTo>
                <a:cubicBezTo>
                  <a:pt x="1893615" y="79530"/>
                  <a:pt x="1887275" y="74804"/>
                  <a:pt x="1887275" y="62010"/>
                </a:cubicBezTo>
                <a:lnTo>
                  <a:pt x="1887275" y="11295"/>
                </a:lnTo>
                <a:lnTo>
                  <a:pt x="1893615" y="11295"/>
                </a:lnTo>
                <a:lnTo>
                  <a:pt x="1893615" y="27893"/>
                </a:lnTo>
                <a:lnTo>
                  <a:pt x="1915976" y="27893"/>
                </a:lnTo>
                <a:lnTo>
                  <a:pt x="1915976" y="33887"/>
                </a:lnTo>
                <a:lnTo>
                  <a:pt x="1893615" y="33887"/>
                </a:lnTo>
                <a:lnTo>
                  <a:pt x="1893615" y="62471"/>
                </a:lnTo>
                <a:cubicBezTo>
                  <a:pt x="1893615" y="70309"/>
                  <a:pt x="1898225" y="73421"/>
                  <a:pt x="1904565" y="73421"/>
                </a:cubicBezTo>
                <a:cubicBezTo>
                  <a:pt x="1908484" y="73421"/>
                  <a:pt x="1913094" y="72269"/>
                  <a:pt x="1916782" y="69617"/>
                </a:cubicBezTo>
                <a:lnTo>
                  <a:pt x="1916782" y="75842"/>
                </a:lnTo>
                <a:cubicBezTo>
                  <a:pt x="1913094" y="78492"/>
                  <a:pt x="1908023" y="79530"/>
                  <a:pt x="1903873" y="79530"/>
                </a:cubicBezTo>
                <a:close/>
                <a:moveTo>
                  <a:pt x="1933841" y="78723"/>
                </a:moveTo>
                <a:lnTo>
                  <a:pt x="1927386" y="78723"/>
                </a:lnTo>
                <a:lnTo>
                  <a:pt x="1927386" y="922"/>
                </a:lnTo>
                <a:lnTo>
                  <a:pt x="1933841" y="922"/>
                </a:lnTo>
                <a:lnTo>
                  <a:pt x="1933841" y="39534"/>
                </a:lnTo>
                <a:cubicBezTo>
                  <a:pt x="1937299" y="32043"/>
                  <a:pt x="1944099" y="27087"/>
                  <a:pt x="1952628" y="27087"/>
                </a:cubicBezTo>
                <a:cubicBezTo>
                  <a:pt x="1966114" y="27087"/>
                  <a:pt x="1972799" y="36537"/>
                  <a:pt x="1972799" y="49677"/>
                </a:cubicBezTo>
                <a:lnTo>
                  <a:pt x="1972799" y="78723"/>
                </a:lnTo>
                <a:lnTo>
                  <a:pt x="1966344" y="78723"/>
                </a:lnTo>
                <a:lnTo>
                  <a:pt x="1966344" y="50600"/>
                </a:lnTo>
                <a:cubicBezTo>
                  <a:pt x="1966344" y="39073"/>
                  <a:pt x="1961042" y="33310"/>
                  <a:pt x="1951130" y="33310"/>
                </a:cubicBezTo>
                <a:cubicBezTo>
                  <a:pt x="1941218" y="33310"/>
                  <a:pt x="1933956" y="42070"/>
                  <a:pt x="1933956" y="53366"/>
                </a:cubicBezTo>
                <a:lnTo>
                  <a:pt x="1933956" y="78838"/>
                </a:lnTo>
                <a:close/>
                <a:moveTo>
                  <a:pt x="2031121" y="66966"/>
                </a:moveTo>
                <a:cubicBezTo>
                  <a:pt x="2027432" y="74689"/>
                  <a:pt x="2020171" y="79530"/>
                  <a:pt x="2010835" y="79530"/>
                </a:cubicBezTo>
                <a:cubicBezTo>
                  <a:pt x="1995966" y="79530"/>
                  <a:pt x="1985362" y="68580"/>
                  <a:pt x="1985362" y="53481"/>
                </a:cubicBezTo>
                <a:cubicBezTo>
                  <a:pt x="1985362" y="38382"/>
                  <a:pt x="1995966" y="26971"/>
                  <a:pt x="2010835" y="26971"/>
                </a:cubicBezTo>
                <a:cubicBezTo>
                  <a:pt x="2020171" y="26971"/>
                  <a:pt x="2027432" y="31927"/>
                  <a:pt x="2031121" y="39650"/>
                </a:cubicBezTo>
                <a:lnTo>
                  <a:pt x="2031121" y="27778"/>
                </a:lnTo>
                <a:lnTo>
                  <a:pt x="2037575" y="27778"/>
                </a:lnTo>
                <a:lnTo>
                  <a:pt x="2037575" y="78608"/>
                </a:lnTo>
                <a:lnTo>
                  <a:pt x="2031121" y="78608"/>
                </a:lnTo>
                <a:lnTo>
                  <a:pt x="2031121" y="66851"/>
                </a:lnTo>
                <a:close/>
                <a:moveTo>
                  <a:pt x="1992048" y="53366"/>
                </a:moveTo>
                <a:cubicBezTo>
                  <a:pt x="1992048" y="65007"/>
                  <a:pt x="2000001" y="73536"/>
                  <a:pt x="2011411" y="73536"/>
                </a:cubicBezTo>
                <a:cubicBezTo>
                  <a:pt x="2022822" y="73536"/>
                  <a:pt x="2031005" y="65007"/>
                  <a:pt x="2031005" y="53366"/>
                </a:cubicBezTo>
                <a:cubicBezTo>
                  <a:pt x="2031005" y="41724"/>
                  <a:pt x="2022822" y="33080"/>
                  <a:pt x="2011411" y="33080"/>
                </a:cubicBezTo>
                <a:cubicBezTo>
                  <a:pt x="2000001" y="33080"/>
                  <a:pt x="1992048" y="41609"/>
                  <a:pt x="1992048" y="53366"/>
                </a:cubicBezTo>
                <a:close/>
                <a:moveTo>
                  <a:pt x="2071462" y="79530"/>
                </a:moveTo>
                <a:cubicBezTo>
                  <a:pt x="2061204" y="79530"/>
                  <a:pt x="2054864" y="74804"/>
                  <a:pt x="2054864" y="62010"/>
                </a:cubicBezTo>
                <a:lnTo>
                  <a:pt x="2054864" y="11295"/>
                </a:lnTo>
                <a:lnTo>
                  <a:pt x="2061204" y="11295"/>
                </a:lnTo>
                <a:lnTo>
                  <a:pt x="2061204" y="27893"/>
                </a:lnTo>
                <a:lnTo>
                  <a:pt x="2083564" y="27893"/>
                </a:lnTo>
                <a:lnTo>
                  <a:pt x="2083564" y="33887"/>
                </a:lnTo>
                <a:lnTo>
                  <a:pt x="2061204" y="33887"/>
                </a:lnTo>
                <a:lnTo>
                  <a:pt x="2061204" y="62471"/>
                </a:lnTo>
                <a:cubicBezTo>
                  <a:pt x="2061204" y="70309"/>
                  <a:pt x="2065814" y="73421"/>
                  <a:pt x="2072153" y="73421"/>
                </a:cubicBezTo>
                <a:cubicBezTo>
                  <a:pt x="2076072" y="73421"/>
                  <a:pt x="2080683" y="72269"/>
                  <a:pt x="2084371" y="69617"/>
                </a:cubicBezTo>
                <a:lnTo>
                  <a:pt x="2084371" y="75842"/>
                </a:lnTo>
                <a:cubicBezTo>
                  <a:pt x="2080683" y="78492"/>
                  <a:pt x="2075611" y="79530"/>
                  <a:pt x="2071462" y="79530"/>
                </a:cubicBezTo>
                <a:close/>
                <a:moveTo>
                  <a:pt x="2124712" y="104657"/>
                </a:moveTo>
                <a:lnTo>
                  <a:pt x="2117912" y="104657"/>
                </a:lnTo>
                <a:lnTo>
                  <a:pt x="2134048" y="71231"/>
                </a:lnTo>
                <a:lnTo>
                  <a:pt x="2111573" y="27893"/>
                </a:lnTo>
                <a:lnTo>
                  <a:pt x="2119180" y="27893"/>
                </a:lnTo>
                <a:lnTo>
                  <a:pt x="2137621" y="63969"/>
                </a:lnTo>
                <a:lnTo>
                  <a:pt x="2155141" y="27893"/>
                </a:lnTo>
                <a:lnTo>
                  <a:pt x="2161941" y="27893"/>
                </a:lnTo>
                <a:lnTo>
                  <a:pt x="2124828" y="104657"/>
                </a:lnTo>
                <a:close/>
                <a:moveTo>
                  <a:pt x="2166667" y="53135"/>
                </a:moveTo>
                <a:cubicBezTo>
                  <a:pt x="2166667" y="38036"/>
                  <a:pt x="2177617" y="26971"/>
                  <a:pt x="2193062" y="26971"/>
                </a:cubicBezTo>
                <a:cubicBezTo>
                  <a:pt x="2208507" y="26971"/>
                  <a:pt x="2219111" y="37920"/>
                  <a:pt x="2219111" y="53135"/>
                </a:cubicBezTo>
                <a:cubicBezTo>
                  <a:pt x="2219111" y="68349"/>
                  <a:pt x="2208276" y="79530"/>
                  <a:pt x="2193062" y="79530"/>
                </a:cubicBezTo>
                <a:cubicBezTo>
                  <a:pt x="2177847" y="79530"/>
                  <a:pt x="2166667" y="68465"/>
                  <a:pt x="2166667" y="53135"/>
                </a:cubicBezTo>
                <a:close/>
                <a:moveTo>
                  <a:pt x="2192947" y="33080"/>
                </a:moveTo>
                <a:cubicBezTo>
                  <a:pt x="2181421" y="33080"/>
                  <a:pt x="2173352" y="41609"/>
                  <a:pt x="2173352" y="53250"/>
                </a:cubicBezTo>
                <a:cubicBezTo>
                  <a:pt x="2173352" y="64892"/>
                  <a:pt x="2181421" y="73536"/>
                  <a:pt x="2192947" y="73536"/>
                </a:cubicBezTo>
                <a:cubicBezTo>
                  <a:pt x="2204473" y="73536"/>
                  <a:pt x="2212426" y="65007"/>
                  <a:pt x="2212426" y="53250"/>
                </a:cubicBezTo>
                <a:cubicBezTo>
                  <a:pt x="2212426" y="41494"/>
                  <a:pt x="2204357" y="33080"/>
                  <a:pt x="2192947" y="33080"/>
                </a:cubicBezTo>
                <a:close/>
                <a:moveTo>
                  <a:pt x="2269364" y="27778"/>
                </a:moveTo>
                <a:lnTo>
                  <a:pt x="2275819" y="27778"/>
                </a:lnTo>
                <a:lnTo>
                  <a:pt x="2275819" y="56363"/>
                </a:lnTo>
                <a:cubicBezTo>
                  <a:pt x="2275819" y="70770"/>
                  <a:pt x="2267059" y="79415"/>
                  <a:pt x="2253574" y="79415"/>
                </a:cubicBezTo>
                <a:cubicBezTo>
                  <a:pt x="2240088" y="79415"/>
                  <a:pt x="2231213" y="70770"/>
                  <a:pt x="2231213" y="56363"/>
                </a:cubicBezTo>
                <a:lnTo>
                  <a:pt x="2231213" y="27778"/>
                </a:lnTo>
                <a:lnTo>
                  <a:pt x="2237668" y="27778"/>
                </a:lnTo>
                <a:lnTo>
                  <a:pt x="2237668" y="57054"/>
                </a:lnTo>
                <a:cubicBezTo>
                  <a:pt x="2237668" y="67889"/>
                  <a:pt x="2244122" y="73421"/>
                  <a:pt x="2253574" y="73421"/>
                </a:cubicBezTo>
                <a:cubicBezTo>
                  <a:pt x="2263025" y="73421"/>
                  <a:pt x="2269364" y="67773"/>
                  <a:pt x="2269364" y="57054"/>
                </a:cubicBezTo>
                <a:lnTo>
                  <a:pt x="2269364" y="27778"/>
                </a:lnTo>
                <a:close/>
                <a:moveTo>
                  <a:pt x="2298871" y="78608"/>
                </a:moveTo>
                <a:lnTo>
                  <a:pt x="2292416" y="78608"/>
                </a:lnTo>
                <a:lnTo>
                  <a:pt x="2292416" y="27778"/>
                </a:lnTo>
                <a:lnTo>
                  <a:pt x="2298871" y="27778"/>
                </a:lnTo>
                <a:lnTo>
                  <a:pt x="2298871" y="40802"/>
                </a:lnTo>
                <a:cubicBezTo>
                  <a:pt x="2302444" y="32157"/>
                  <a:pt x="2309475" y="26856"/>
                  <a:pt x="2318004" y="26856"/>
                </a:cubicBezTo>
                <a:lnTo>
                  <a:pt x="2318004" y="34117"/>
                </a:lnTo>
                <a:cubicBezTo>
                  <a:pt x="2307861" y="33080"/>
                  <a:pt x="2298871" y="40917"/>
                  <a:pt x="2298871" y="54057"/>
                </a:cubicBezTo>
                <a:lnTo>
                  <a:pt x="2298871" y="78492"/>
                </a:lnTo>
                <a:close/>
                <a:moveTo>
                  <a:pt x="2367912" y="79415"/>
                </a:moveTo>
                <a:cubicBezTo>
                  <a:pt x="2357654" y="79415"/>
                  <a:pt x="2351314" y="74689"/>
                  <a:pt x="2351314" y="61895"/>
                </a:cubicBezTo>
                <a:lnTo>
                  <a:pt x="2351314" y="11181"/>
                </a:lnTo>
                <a:lnTo>
                  <a:pt x="2357654" y="11181"/>
                </a:lnTo>
                <a:lnTo>
                  <a:pt x="2357654" y="27778"/>
                </a:lnTo>
                <a:lnTo>
                  <a:pt x="2380014" y="27778"/>
                </a:lnTo>
                <a:lnTo>
                  <a:pt x="2380014" y="33771"/>
                </a:lnTo>
                <a:lnTo>
                  <a:pt x="2357654" y="33771"/>
                </a:lnTo>
                <a:lnTo>
                  <a:pt x="2357654" y="62356"/>
                </a:lnTo>
                <a:cubicBezTo>
                  <a:pt x="2357654" y="70194"/>
                  <a:pt x="2362264" y="73306"/>
                  <a:pt x="2368603" y="73306"/>
                </a:cubicBezTo>
                <a:cubicBezTo>
                  <a:pt x="2372523" y="73306"/>
                  <a:pt x="2377133" y="72153"/>
                  <a:pt x="2380821" y="69502"/>
                </a:cubicBezTo>
                <a:lnTo>
                  <a:pt x="2380821" y="75726"/>
                </a:lnTo>
                <a:cubicBezTo>
                  <a:pt x="2377133" y="78377"/>
                  <a:pt x="2372061" y="79415"/>
                  <a:pt x="2367912" y="79415"/>
                </a:cubicBezTo>
                <a:close/>
                <a:moveTo>
                  <a:pt x="2387622" y="53481"/>
                </a:moveTo>
                <a:cubicBezTo>
                  <a:pt x="2387622" y="38382"/>
                  <a:pt x="2397188" y="26971"/>
                  <a:pt x="2412633" y="26971"/>
                </a:cubicBezTo>
                <a:cubicBezTo>
                  <a:pt x="2428078" y="26971"/>
                  <a:pt x="2436723" y="37920"/>
                  <a:pt x="2436723" y="52559"/>
                </a:cubicBezTo>
                <a:cubicBezTo>
                  <a:pt x="2436723" y="53596"/>
                  <a:pt x="2436723" y="54633"/>
                  <a:pt x="2436492" y="55671"/>
                </a:cubicBezTo>
                <a:lnTo>
                  <a:pt x="2394306" y="55671"/>
                </a:lnTo>
                <a:cubicBezTo>
                  <a:pt x="2395344" y="66159"/>
                  <a:pt x="2403182" y="73536"/>
                  <a:pt x="2414592" y="73536"/>
                </a:cubicBezTo>
                <a:cubicBezTo>
                  <a:pt x="2421393" y="73536"/>
                  <a:pt x="2427732" y="71462"/>
                  <a:pt x="2433149" y="67312"/>
                </a:cubicBezTo>
                <a:lnTo>
                  <a:pt x="2433149" y="73652"/>
                </a:lnTo>
                <a:cubicBezTo>
                  <a:pt x="2427732" y="77570"/>
                  <a:pt x="2421278" y="79415"/>
                  <a:pt x="2414592" y="79415"/>
                </a:cubicBezTo>
                <a:cubicBezTo>
                  <a:pt x="2398571" y="79415"/>
                  <a:pt x="2387506" y="68811"/>
                  <a:pt x="2387506" y="53481"/>
                </a:cubicBezTo>
                <a:close/>
                <a:moveTo>
                  <a:pt x="2429922" y="50369"/>
                </a:moveTo>
                <a:cubicBezTo>
                  <a:pt x="2429346" y="40457"/>
                  <a:pt x="2423007" y="32850"/>
                  <a:pt x="2412633" y="32850"/>
                </a:cubicBezTo>
                <a:cubicBezTo>
                  <a:pt x="2402259" y="32850"/>
                  <a:pt x="2395459" y="40457"/>
                  <a:pt x="2394422" y="50369"/>
                </a:cubicBezTo>
                <a:lnTo>
                  <a:pt x="2429922" y="50369"/>
                </a:lnTo>
                <a:close/>
                <a:moveTo>
                  <a:pt x="2446865" y="53481"/>
                </a:moveTo>
                <a:cubicBezTo>
                  <a:pt x="2446865" y="38382"/>
                  <a:pt x="2456432" y="26971"/>
                  <a:pt x="2471877" y="26971"/>
                </a:cubicBezTo>
                <a:cubicBezTo>
                  <a:pt x="2487322" y="26971"/>
                  <a:pt x="2495966" y="37920"/>
                  <a:pt x="2495966" y="52559"/>
                </a:cubicBezTo>
                <a:cubicBezTo>
                  <a:pt x="2495966" y="53596"/>
                  <a:pt x="2495966" y="54633"/>
                  <a:pt x="2495736" y="55671"/>
                </a:cubicBezTo>
                <a:lnTo>
                  <a:pt x="2453550" y="55671"/>
                </a:lnTo>
                <a:cubicBezTo>
                  <a:pt x="2454588" y="66159"/>
                  <a:pt x="2462426" y="73536"/>
                  <a:pt x="2473836" y="73536"/>
                </a:cubicBezTo>
                <a:cubicBezTo>
                  <a:pt x="2480637" y="73536"/>
                  <a:pt x="2486976" y="71462"/>
                  <a:pt x="2492393" y="67312"/>
                </a:cubicBezTo>
                <a:lnTo>
                  <a:pt x="2492393" y="73652"/>
                </a:lnTo>
                <a:cubicBezTo>
                  <a:pt x="2486976" y="77570"/>
                  <a:pt x="2480522" y="79415"/>
                  <a:pt x="2473836" y="79415"/>
                </a:cubicBezTo>
                <a:cubicBezTo>
                  <a:pt x="2457815" y="79415"/>
                  <a:pt x="2446750" y="68811"/>
                  <a:pt x="2446750" y="53481"/>
                </a:cubicBezTo>
                <a:close/>
                <a:moveTo>
                  <a:pt x="2489166" y="50369"/>
                </a:moveTo>
                <a:cubicBezTo>
                  <a:pt x="2488590" y="40457"/>
                  <a:pt x="2482250" y="32850"/>
                  <a:pt x="2471877" y="32850"/>
                </a:cubicBezTo>
                <a:cubicBezTo>
                  <a:pt x="2461503" y="32850"/>
                  <a:pt x="2454703" y="40457"/>
                  <a:pt x="2453666" y="50369"/>
                </a:cubicBezTo>
                <a:lnTo>
                  <a:pt x="2489166" y="50369"/>
                </a:lnTo>
                <a:close/>
                <a:moveTo>
                  <a:pt x="2516483" y="78608"/>
                </a:moveTo>
                <a:lnTo>
                  <a:pt x="2510028" y="78608"/>
                </a:lnTo>
                <a:lnTo>
                  <a:pt x="2510028" y="27778"/>
                </a:lnTo>
                <a:lnTo>
                  <a:pt x="2516483" y="27778"/>
                </a:lnTo>
                <a:lnTo>
                  <a:pt x="2516483" y="39419"/>
                </a:lnTo>
                <a:cubicBezTo>
                  <a:pt x="2519941" y="31927"/>
                  <a:pt x="2526741" y="26971"/>
                  <a:pt x="2535270" y="26971"/>
                </a:cubicBezTo>
                <a:cubicBezTo>
                  <a:pt x="2548756" y="26971"/>
                  <a:pt x="2555441" y="36423"/>
                  <a:pt x="2555441" y="49562"/>
                </a:cubicBezTo>
                <a:lnTo>
                  <a:pt x="2555441" y="78608"/>
                </a:lnTo>
                <a:lnTo>
                  <a:pt x="2548986" y="78608"/>
                </a:lnTo>
                <a:lnTo>
                  <a:pt x="2548986" y="50484"/>
                </a:lnTo>
                <a:cubicBezTo>
                  <a:pt x="2548986" y="38958"/>
                  <a:pt x="2543684" y="33195"/>
                  <a:pt x="2533772" y="33195"/>
                </a:cubicBezTo>
                <a:cubicBezTo>
                  <a:pt x="2523860" y="33195"/>
                  <a:pt x="2516598" y="41955"/>
                  <a:pt x="2516598" y="53250"/>
                </a:cubicBezTo>
                <a:lnTo>
                  <a:pt x="2516598" y="78723"/>
                </a:lnTo>
                <a:close/>
                <a:moveTo>
                  <a:pt x="2564201" y="22821"/>
                </a:moveTo>
                <a:lnTo>
                  <a:pt x="2571001" y="9451"/>
                </a:lnTo>
                <a:cubicBezTo>
                  <a:pt x="2568811" y="8760"/>
                  <a:pt x="2567197" y="7146"/>
                  <a:pt x="2567197" y="4726"/>
                </a:cubicBezTo>
                <a:cubicBezTo>
                  <a:pt x="2567197" y="1845"/>
                  <a:pt x="2569387" y="0"/>
                  <a:pt x="2572154" y="0"/>
                </a:cubicBezTo>
                <a:cubicBezTo>
                  <a:pt x="2575150" y="0"/>
                  <a:pt x="2577225" y="1959"/>
                  <a:pt x="2577225" y="4956"/>
                </a:cubicBezTo>
                <a:cubicBezTo>
                  <a:pt x="2577225" y="6570"/>
                  <a:pt x="2576533" y="8299"/>
                  <a:pt x="2575612" y="9912"/>
                </a:cubicBezTo>
                <a:lnTo>
                  <a:pt x="2568811" y="22821"/>
                </a:lnTo>
                <a:lnTo>
                  <a:pt x="2564086" y="22821"/>
                </a:lnTo>
                <a:close/>
                <a:moveTo>
                  <a:pt x="2600854" y="74228"/>
                </a:moveTo>
                <a:cubicBezTo>
                  <a:pt x="2607654" y="74228"/>
                  <a:pt x="2612841" y="71231"/>
                  <a:pt x="2612841" y="65583"/>
                </a:cubicBezTo>
                <a:cubicBezTo>
                  <a:pt x="2612841" y="62356"/>
                  <a:pt x="2611111" y="59820"/>
                  <a:pt x="2606732" y="58091"/>
                </a:cubicBezTo>
                <a:lnTo>
                  <a:pt x="2593708" y="53020"/>
                </a:lnTo>
                <a:cubicBezTo>
                  <a:pt x="2587598" y="50484"/>
                  <a:pt x="2584372" y="47026"/>
                  <a:pt x="2584372" y="40917"/>
                </a:cubicBezTo>
                <a:cubicBezTo>
                  <a:pt x="2584372" y="32273"/>
                  <a:pt x="2591518" y="26971"/>
                  <a:pt x="2601545" y="26971"/>
                </a:cubicBezTo>
                <a:cubicBezTo>
                  <a:pt x="2607424" y="26971"/>
                  <a:pt x="2613071" y="28584"/>
                  <a:pt x="2616990" y="31812"/>
                </a:cubicBezTo>
                <a:lnTo>
                  <a:pt x="2616990" y="38613"/>
                </a:lnTo>
                <a:cubicBezTo>
                  <a:pt x="2612495" y="34578"/>
                  <a:pt x="2606962" y="32273"/>
                  <a:pt x="2601661" y="32273"/>
                </a:cubicBezTo>
                <a:cubicBezTo>
                  <a:pt x="2595436" y="32273"/>
                  <a:pt x="2590826" y="35154"/>
                  <a:pt x="2590826" y="40226"/>
                </a:cubicBezTo>
                <a:cubicBezTo>
                  <a:pt x="2590826" y="43683"/>
                  <a:pt x="2592439" y="45873"/>
                  <a:pt x="2596819" y="47487"/>
                </a:cubicBezTo>
                <a:lnTo>
                  <a:pt x="2609844" y="52559"/>
                </a:lnTo>
                <a:cubicBezTo>
                  <a:pt x="2616298" y="55210"/>
                  <a:pt x="2619180" y="59129"/>
                  <a:pt x="2619180" y="64431"/>
                </a:cubicBezTo>
                <a:cubicBezTo>
                  <a:pt x="2619180" y="73882"/>
                  <a:pt x="2611342" y="79530"/>
                  <a:pt x="2600738" y="79530"/>
                </a:cubicBezTo>
                <a:cubicBezTo>
                  <a:pt x="2593938" y="79530"/>
                  <a:pt x="2587829" y="77801"/>
                  <a:pt x="2583334" y="74112"/>
                </a:cubicBezTo>
                <a:lnTo>
                  <a:pt x="2583334" y="67082"/>
                </a:lnTo>
                <a:cubicBezTo>
                  <a:pt x="2588636" y="72038"/>
                  <a:pt x="2594745" y="74228"/>
                  <a:pt x="2600854" y="7422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74" name="Freeform: Shape 1173">
            <a:extLst>
              <a:ext uri="{FF2B5EF4-FFF2-40B4-BE49-F238E27FC236}">
                <a16:creationId xmlns:a16="http://schemas.microsoft.com/office/drawing/2014/main" id="{E638FBEC-BF42-4ADF-AEBA-A0C1B0618136}"/>
              </a:ext>
            </a:extLst>
          </p:cNvPr>
          <p:cNvSpPr/>
          <p:nvPr/>
        </p:nvSpPr>
        <p:spPr>
          <a:xfrm>
            <a:off x="3569387" y="7973951"/>
            <a:ext cx="52097" cy="78723"/>
          </a:xfrm>
          <a:custGeom>
            <a:avLst/>
            <a:gdLst>
              <a:gd name="connsiteX0" fmla="*/ 45643 w 52097"/>
              <a:gd name="connsiteY0" fmla="*/ 66159 h 78723"/>
              <a:gd name="connsiteX1" fmla="*/ 25473 w 52097"/>
              <a:gd name="connsiteY1" fmla="*/ 78723 h 78723"/>
              <a:gd name="connsiteX2" fmla="*/ 0 w 52097"/>
              <a:gd name="connsiteY2" fmla="*/ 52674 h 78723"/>
              <a:gd name="connsiteX3" fmla="*/ 25473 w 52097"/>
              <a:gd name="connsiteY3" fmla="*/ 26164 h 78723"/>
              <a:gd name="connsiteX4" fmla="*/ 45643 w 52097"/>
              <a:gd name="connsiteY4" fmla="*/ 38843 h 78723"/>
              <a:gd name="connsiteX5" fmla="*/ 45643 w 52097"/>
              <a:gd name="connsiteY5" fmla="*/ 0 h 78723"/>
              <a:gd name="connsiteX6" fmla="*/ 52098 w 52097"/>
              <a:gd name="connsiteY6" fmla="*/ 0 h 78723"/>
              <a:gd name="connsiteX7" fmla="*/ 52098 w 52097"/>
              <a:gd name="connsiteY7" fmla="*/ 77801 h 78723"/>
              <a:gd name="connsiteX8" fmla="*/ 45643 w 52097"/>
              <a:gd name="connsiteY8" fmla="*/ 77801 h 78723"/>
              <a:gd name="connsiteX9" fmla="*/ 45643 w 52097"/>
              <a:gd name="connsiteY9" fmla="*/ 66044 h 78723"/>
              <a:gd name="connsiteX10" fmla="*/ 6685 w 52097"/>
              <a:gd name="connsiteY10" fmla="*/ 52559 h 78723"/>
              <a:gd name="connsiteX11" fmla="*/ 26049 w 52097"/>
              <a:gd name="connsiteY11" fmla="*/ 72729 h 78723"/>
              <a:gd name="connsiteX12" fmla="*/ 45643 w 52097"/>
              <a:gd name="connsiteY12" fmla="*/ 52559 h 78723"/>
              <a:gd name="connsiteX13" fmla="*/ 26049 w 52097"/>
              <a:gd name="connsiteY13" fmla="*/ 32273 h 78723"/>
              <a:gd name="connsiteX14" fmla="*/ 6685 w 52097"/>
              <a:gd name="connsiteY14" fmla="*/ 52559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45643" y="66159"/>
                </a:moveTo>
                <a:cubicBezTo>
                  <a:pt x="42070" y="73766"/>
                  <a:pt x="34694" y="78723"/>
                  <a:pt x="25473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3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4"/>
                </a:lnTo>
                <a:close/>
                <a:moveTo>
                  <a:pt x="6685" y="52559"/>
                </a:moveTo>
                <a:cubicBezTo>
                  <a:pt x="6685" y="64200"/>
                  <a:pt x="14638" y="72729"/>
                  <a:pt x="26049" y="72729"/>
                </a:cubicBezTo>
                <a:cubicBezTo>
                  <a:pt x="37460" y="72729"/>
                  <a:pt x="45643" y="64200"/>
                  <a:pt x="45643" y="52559"/>
                </a:cubicBezTo>
                <a:cubicBezTo>
                  <a:pt x="45643" y="40917"/>
                  <a:pt x="37460" y="32273"/>
                  <a:pt x="26049" y="32273"/>
                </a:cubicBezTo>
                <a:cubicBezTo>
                  <a:pt x="14638" y="32273"/>
                  <a:pt x="6685" y="40802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75" name="Freeform: Shape 1174">
            <a:extLst>
              <a:ext uri="{FF2B5EF4-FFF2-40B4-BE49-F238E27FC236}">
                <a16:creationId xmlns:a16="http://schemas.microsoft.com/office/drawing/2014/main" id="{7C2E87C7-21EE-451D-80C6-2CFD68B94405}"/>
              </a:ext>
            </a:extLst>
          </p:cNvPr>
          <p:cNvSpPr/>
          <p:nvPr/>
        </p:nvSpPr>
        <p:spPr>
          <a:xfrm>
            <a:off x="3635546" y="8000230"/>
            <a:ext cx="49216" cy="52444"/>
          </a:xfrm>
          <a:custGeom>
            <a:avLst/>
            <a:gdLst>
              <a:gd name="connsiteX0" fmla="*/ 115 w 49216"/>
              <a:gd name="connsiteY0" fmla="*/ 26510 h 52444"/>
              <a:gd name="connsiteX1" fmla="*/ 25127 w 49216"/>
              <a:gd name="connsiteY1" fmla="*/ 0 h 52444"/>
              <a:gd name="connsiteX2" fmla="*/ 49216 w 49216"/>
              <a:gd name="connsiteY2" fmla="*/ 25588 h 52444"/>
              <a:gd name="connsiteX3" fmla="*/ 48986 w 49216"/>
              <a:gd name="connsiteY3" fmla="*/ 28700 h 52444"/>
              <a:gd name="connsiteX4" fmla="*/ 6800 w 49216"/>
              <a:gd name="connsiteY4" fmla="*/ 28700 h 52444"/>
              <a:gd name="connsiteX5" fmla="*/ 27086 w 49216"/>
              <a:gd name="connsiteY5" fmla="*/ 46566 h 52444"/>
              <a:gd name="connsiteX6" fmla="*/ 45643 w 49216"/>
              <a:gd name="connsiteY6" fmla="*/ 40341 h 52444"/>
              <a:gd name="connsiteX7" fmla="*/ 45643 w 49216"/>
              <a:gd name="connsiteY7" fmla="*/ 46681 h 52444"/>
              <a:gd name="connsiteX8" fmla="*/ 27086 w 49216"/>
              <a:gd name="connsiteY8" fmla="*/ 52444 h 52444"/>
              <a:gd name="connsiteX9" fmla="*/ 0 w 49216"/>
              <a:gd name="connsiteY9" fmla="*/ 26510 h 52444"/>
              <a:gd name="connsiteX10" fmla="*/ 42416 w 49216"/>
              <a:gd name="connsiteY10" fmla="*/ 23398 h 52444"/>
              <a:gd name="connsiteX11" fmla="*/ 25127 w 49216"/>
              <a:gd name="connsiteY11" fmla="*/ 5878 h 52444"/>
              <a:gd name="connsiteX12" fmla="*/ 6915 w 49216"/>
              <a:gd name="connsiteY12" fmla="*/ 23398 h 52444"/>
              <a:gd name="connsiteX13" fmla="*/ 42416 w 49216"/>
              <a:gd name="connsiteY13" fmla="*/ 23398 h 5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4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6"/>
                  <a:pt x="27086" y="46566"/>
                </a:cubicBezTo>
                <a:cubicBezTo>
                  <a:pt x="33771" y="46566"/>
                  <a:pt x="40226" y="44491"/>
                  <a:pt x="45643" y="40341"/>
                </a:cubicBezTo>
                <a:lnTo>
                  <a:pt x="45643" y="46681"/>
                </a:lnTo>
                <a:cubicBezTo>
                  <a:pt x="40226" y="50600"/>
                  <a:pt x="33771" y="52444"/>
                  <a:pt x="27086" y="52444"/>
                </a:cubicBezTo>
                <a:cubicBezTo>
                  <a:pt x="11065" y="52444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39" y="13371"/>
                  <a:pt x="35500" y="5878"/>
                  <a:pt x="25127" y="5878"/>
                </a:cubicBezTo>
                <a:cubicBezTo>
                  <a:pt x="14753" y="5878"/>
                  <a:pt x="7953" y="13486"/>
                  <a:pt x="6915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76" name="Freeform: Shape 1175">
            <a:extLst>
              <a:ext uri="{FF2B5EF4-FFF2-40B4-BE49-F238E27FC236}">
                <a16:creationId xmlns:a16="http://schemas.microsoft.com/office/drawing/2014/main" id="{743AAA3B-9CBF-400B-95A8-BCEF9F952DC1}"/>
              </a:ext>
            </a:extLst>
          </p:cNvPr>
          <p:cNvSpPr/>
          <p:nvPr/>
        </p:nvSpPr>
        <p:spPr>
          <a:xfrm>
            <a:off x="3691102" y="8000922"/>
            <a:ext cx="50945" cy="52444"/>
          </a:xfrm>
          <a:custGeom>
            <a:avLst/>
            <a:gdLst>
              <a:gd name="connsiteX0" fmla="*/ 25473 w 50945"/>
              <a:gd name="connsiteY0" fmla="*/ 52444 h 52444"/>
              <a:gd name="connsiteX1" fmla="*/ 0 w 50945"/>
              <a:gd name="connsiteY1" fmla="*/ 0 h 52444"/>
              <a:gd name="connsiteX2" fmla="*/ 7492 w 50945"/>
              <a:gd name="connsiteY2" fmla="*/ 0 h 52444"/>
              <a:gd name="connsiteX3" fmla="*/ 25819 w 50945"/>
              <a:gd name="connsiteY3" fmla="*/ 38843 h 52444"/>
              <a:gd name="connsiteX4" fmla="*/ 44030 w 50945"/>
              <a:gd name="connsiteY4" fmla="*/ 0 h 52444"/>
              <a:gd name="connsiteX5" fmla="*/ 50945 w 50945"/>
              <a:gd name="connsiteY5" fmla="*/ 0 h 52444"/>
              <a:gd name="connsiteX6" fmla="*/ 25473 w 50945"/>
              <a:gd name="connsiteY6" fmla="*/ 52444 h 5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45" h="52444">
                <a:moveTo>
                  <a:pt x="25473" y="52444"/>
                </a:moveTo>
                <a:lnTo>
                  <a:pt x="0" y="0"/>
                </a:lnTo>
                <a:lnTo>
                  <a:pt x="7492" y="0"/>
                </a:lnTo>
                <a:lnTo>
                  <a:pt x="25819" y="38843"/>
                </a:lnTo>
                <a:lnTo>
                  <a:pt x="44030" y="0"/>
                </a:lnTo>
                <a:lnTo>
                  <a:pt x="50945" y="0"/>
                </a:lnTo>
                <a:lnTo>
                  <a:pt x="25473" y="5244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77" name="Freeform: Shape 1176">
            <a:extLst>
              <a:ext uri="{FF2B5EF4-FFF2-40B4-BE49-F238E27FC236}">
                <a16:creationId xmlns:a16="http://schemas.microsoft.com/office/drawing/2014/main" id="{94D81263-6FD8-46B5-BC51-1F218FA1259B}"/>
              </a:ext>
            </a:extLst>
          </p:cNvPr>
          <p:cNvSpPr/>
          <p:nvPr/>
        </p:nvSpPr>
        <p:spPr>
          <a:xfrm>
            <a:off x="3750692" y="7981097"/>
            <a:ext cx="12332" cy="70654"/>
          </a:xfrm>
          <a:custGeom>
            <a:avLst/>
            <a:gdLst>
              <a:gd name="connsiteX0" fmla="*/ 0 w 12332"/>
              <a:gd name="connsiteY0" fmla="*/ 4611 h 70654"/>
              <a:gd name="connsiteX1" fmla="*/ 4380 w 12332"/>
              <a:gd name="connsiteY1" fmla="*/ 0 h 70654"/>
              <a:gd name="connsiteX2" fmla="*/ 7376 w 12332"/>
              <a:gd name="connsiteY2" fmla="*/ 922 h 70654"/>
              <a:gd name="connsiteX3" fmla="*/ 12333 w 12332"/>
              <a:gd name="connsiteY3" fmla="*/ 4495 h 70654"/>
              <a:gd name="connsiteX4" fmla="*/ 7376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1 h 70654"/>
              <a:gd name="connsiteX7" fmla="*/ 1498 w 12332"/>
              <a:gd name="connsiteY7" fmla="*/ 19824 h 70654"/>
              <a:gd name="connsiteX8" fmla="*/ 8068 w 12332"/>
              <a:gd name="connsiteY8" fmla="*/ 19824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4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1"/>
                </a:moveTo>
                <a:cubicBezTo>
                  <a:pt x="0" y="2075"/>
                  <a:pt x="1844" y="0"/>
                  <a:pt x="4380" y="0"/>
                </a:cubicBezTo>
                <a:cubicBezTo>
                  <a:pt x="5533" y="0"/>
                  <a:pt x="6455" y="345"/>
                  <a:pt x="7376" y="922"/>
                </a:cubicBezTo>
                <a:lnTo>
                  <a:pt x="12333" y="4495"/>
                </a:lnTo>
                <a:lnTo>
                  <a:pt x="7376" y="8068"/>
                </a:lnTo>
                <a:cubicBezTo>
                  <a:pt x="6455" y="8645"/>
                  <a:pt x="5533" y="9105"/>
                  <a:pt x="4380" y="9105"/>
                </a:cubicBezTo>
                <a:cubicBezTo>
                  <a:pt x="1844" y="9105"/>
                  <a:pt x="0" y="7031"/>
                  <a:pt x="0" y="4611"/>
                </a:cubicBezTo>
                <a:close/>
                <a:moveTo>
                  <a:pt x="1498" y="19824"/>
                </a:moveTo>
                <a:lnTo>
                  <a:pt x="8068" y="19824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78" name="Freeform: Shape 1177">
            <a:extLst>
              <a:ext uri="{FF2B5EF4-FFF2-40B4-BE49-F238E27FC236}">
                <a16:creationId xmlns:a16="http://schemas.microsoft.com/office/drawing/2014/main" id="{6224677E-D966-4023-9ADB-43F4A5B32546}"/>
              </a:ext>
            </a:extLst>
          </p:cNvPr>
          <p:cNvSpPr/>
          <p:nvPr/>
        </p:nvSpPr>
        <p:spPr>
          <a:xfrm>
            <a:off x="3772937" y="8000230"/>
            <a:ext cx="43683" cy="52558"/>
          </a:xfrm>
          <a:custGeom>
            <a:avLst/>
            <a:gdLst>
              <a:gd name="connsiteX0" fmla="*/ 26856 w 43683"/>
              <a:gd name="connsiteY0" fmla="*/ 46450 h 52558"/>
              <a:gd name="connsiteX1" fmla="*/ 43684 w 43683"/>
              <a:gd name="connsiteY1" fmla="*/ 40457 h 52558"/>
              <a:gd name="connsiteX2" fmla="*/ 43684 w 43683"/>
              <a:gd name="connsiteY2" fmla="*/ 47142 h 52558"/>
              <a:gd name="connsiteX3" fmla="*/ 26395 w 43683"/>
              <a:gd name="connsiteY3" fmla="*/ 52559 h 52558"/>
              <a:gd name="connsiteX4" fmla="*/ 0 w 43683"/>
              <a:gd name="connsiteY4" fmla="*/ 26280 h 52558"/>
              <a:gd name="connsiteX5" fmla="*/ 26279 w 43683"/>
              <a:gd name="connsiteY5" fmla="*/ 0 h 52558"/>
              <a:gd name="connsiteX6" fmla="*/ 43223 w 43683"/>
              <a:gd name="connsiteY6" fmla="*/ 5763 h 52558"/>
              <a:gd name="connsiteX7" fmla="*/ 43223 w 43683"/>
              <a:gd name="connsiteY7" fmla="*/ 12909 h 52558"/>
              <a:gd name="connsiteX8" fmla="*/ 26741 w 43683"/>
              <a:gd name="connsiteY8" fmla="*/ 6109 h 52558"/>
              <a:gd name="connsiteX9" fmla="*/ 6685 w 43683"/>
              <a:gd name="connsiteY9" fmla="*/ 26280 h 52558"/>
              <a:gd name="connsiteX10" fmla="*/ 26971 w 43683"/>
              <a:gd name="connsiteY10" fmla="*/ 46566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83" h="52558">
                <a:moveTo>
                  <a:pt x="26856" y="46450"/>
                </a:moveTo>
                <a:cubicBezTo>
                  <a:pt x="33310" y="46450"/>
                  <a:pt x="39073" y="44491"/>
                  <a:pt x="43684" y="40457"/>
                </a:cubicBezTo>
                <a:lnTo>
                  <a:pt x="43684" y="47142"/>
                </a:lnTo>
                <a:cubicBezTo>
                  <a:pt x="38728" y="50830"/>
                  <a:pt x="32734" y="52559"/>
                  <a:pt x="26395" y="52559"/>
                </a:cubicBezTo>
                <a:cubicBezTo>
                  <a:pt x="10835" y="52559"/>
                  <a:pt x="0" y="41610"/>
                  <a:pt x="0" y="26280"/>
                </a:cubicBezTo>
                <a:cubicBezTo>
                  <a:pt x="0" y="10950"/>
                  <a:pt x="10950" y="0"/>
                  <a:pt x="26279" y="0"/>
                </a:cubicBezTo>
                <a:cubicBezTo>
                  <a:pt x="32965" y="0"/>
                  <a:pt x="38728" y="1960"/>
                  <a:pt x="43223" y="5763"/>
                </a:cubicBezTo>
                <a:lnTo>
                  <a:pt x="43223" y="12909"/>
                </a:lnTo>
                <a:cubicBezTo>
                  <a:pt x="39189" y="8414"/>
                  <a:pt x="33310" y="6109"/>
                  <a:pt x="26741" y="6109"/>
                </a:cubicBezTo>
                <a:cubicBezTo>
                  <a:pt x="14984" y="6109"/>
                  <a:pt x="6685" y="14408"/>
                  <a:pt x="6685" y="26280"/>
                </a:cubicBezTo>
                <a:cubicBezTo>
                  <a:pt x="6685" y="38151"/>
                  <a:pt x="14984" y="46566"/>
                  <a:pt x="26971" y="46566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79" name="Freeform: Shape 1178">
            <a:extLst>
              <a:ext uri="{FF2B5EF4-FFF2-40B4-BE49-F238E27FC236}">
                <a16:creationId xmlns:a16="http://schemas.microsoft.com/office/drawing/2014/main" id="{A3D7B7D7-EA93-45DA-B9AE-5BD34CB42A9B}"/>
              </a:ext>
            </a:extLst>
          </p:cNvPr>
          <p:cNvSpPr/>
          <p:nvPr/>
        </p:nvSpPr>
        <p:spPr>
          <a:xfrm>
            <a:off x="3826302" y="8000230"/>
            <a:ext cx="49216" cy="52444"/>
          </a:xfrm>
          <a:custGeom>
            <a:avLst/>
            <a:gdLst>
              <a:gd name="connsiteX0" fmla="*/ 115 w 49216"/>
              <a:gd name="connsiteY0" fmla="*/ 26510 h 52444"/>
              <a:gd name="connsiteX1" fmla="*/ 25127 w 49216"/>
              <a:gd name="connsiteY1" fmla="*/ 0 h 52444"/>
              <a:gd name="connsiteX2" fmla="*/ 49216 w 49216"/>
              <a:gd name="connsiteY2" fmla="*/ 25588 h 52444"/>
              <a:gd name="connsiteX3" fmla="*/ 48986 w 49216"/>
              <a:gd name="connsiteY3" fmla="*/ 28700 h 52444"/>
              <a:gd name="connsiteX4" fmla="*/ 6800 w 49216"/>
              <a:gd name="connsiteY4" fmla="*/ 28700 h 52444"/>
              <a:gd name="connsiteX5" fmla="*/ 27086 w 49216"/>
              <a:gd name="connsiteY5" fmla="*/ 46566 h 52444"/>
              <a:gd name="connsiteX6" fmla="*/ 45643 w 49216"/>
              <a:gd name="connsiteY6" fmla="*/ 40341 h 52444"/>
              <a:gd name="connsiteX7" fmla="*/ 45643 w 49216"/>
              <a:gd name="connsiteY7" fmla="*/ 46681 h 52444"/>
              <a:gd name="connsiteX8" fmla="*/ 27086 w 49216"/>
              <a:gd name="connsiteY8" fmla="*/ 52444 h 52444"/>
              <a:gd name="connsiteX9" fmla="*/ 0 w 49216"/>
              <a:gd name="connsiteY9" fmla="*/ 26510 h 52444"/>
              <a:gd name="connsiteX10" fmla="*/ 42416 w 49216"/>
              <a:gd name="connsiteY10" fmla="*/ 23398 h 52444"/>
              <a:gd name="connsiteX11" fmla="*/ 25127 w 49216"/>
              <a:gd name="connsiteY11" fmla="*/ 5878 h 52444"/>
              <a:gd name="connsiteX12" fmla="*/ 6916 w 49216"/>
              <a:gd name="connsiteY12" fmla="*/ 23398 h 52444"/>
              <a:gd name="connsiteX13" fmla="*/ 42416 w 49216"/>
              <a:gd name="connsiteY13" fmla="*/ 23398 h 5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4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6"/>
                  <a:pt x="27086" y="46566"/>
                </a:cubicBezTo>
                <a:cubicBezTo>
                  <a:pt x="33771" y="46566"/>
                  <a:pt x="40226" y="44491"/>
                  <a:pt x="45643" y="40341"/>
                </a:cubicBezTo>
                <a:lnTo>
                  <a:pt x="45643" y="46681"/>
                </a:lnTo>
                <a:cubicBezTo>
                  <a:pt x="40226" y="50600"/>
                  <a:pt x="33771" y="52444"/>
                  <a:pt x="27086" y="52444"/>
                </a:cubicBezTo>
                <a:cubicBezTo>
                  <a:pt x="11065" y="52444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1"/>
                  <a:pt x="35500" y="5878"/>
                  <a:pt x="25127" y="5878"/>
                </a:cubicBezTo>
                <a:cubicBezTo>
                  <a:pt x="14753" y="5878"/>
                  <a:pt x="7953" y="13486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80" name="Freeform: Shape 1179">
            <a:extLst>
              <a:ext uri="{FF2B5EF4-FFF2-40B4-BE49-F238E27FC236}">
                <a16:creationId xmlns:a16="http://schemas.microsoft.com/office/drawing/2014/main" id="{99A15D99-9412-469B-B987-18E43E84EB37}"/>
              </a:ext>
            </a:extLst>
          </p:cNvPr>
          <p:cNvSpPr/>
          <p:nvPr/>
        </p:nvSpPr>
        <p:spPr>
          <a:xfrm>
            <a:off x="3885546" y="8000116"/>
            <a:ext cx="35846" cy="52558"/>
          </a:xfrm>
          <a:custGeom>
            <a:avLst/>
            <a:gdLst>
              <a:gd name="connsiteX0" fmla="*/ 17520 w 35846"/>
              <a:gd name="connsiteY0" fmla="*/ 47257 h 52558"/>
              <a:gd name="connsiteX1" fmla="*/ 29507 w 35846"/>
              <a:gd name="connsiteY1" fmla="*/ 38612 h 52558"/>
              <a:gd name="connsiteX2" fmla="*/ 23398 w 35846"/>
              <a:gd name="connsiteY2" fmla="*/ 31120 h 52558"/>
              <a:gd name="connsiteX3" fmla="*/ 10374 w 35846"/>
              <a:gd name="connsiteY3" fmla="*/ 26048 h 52558"/>
              <a:gd name="connsiteX4" fmla="*/ 1038 w 35846"/>
              <a:gd name="connsiteY4" fmla="*/ 13946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7 w 35846"/>
              <a:gd name="connsiteY8" fmla="*/ 5302 h 52558"/>
              <a:gd name="connsiteX9" fmla="*/ 7492 w 35846"/>
              <a:gd name="connsiteY9" fmla="*/ 13255 h 52558"/>
              <a:gd name="connsiteX10" fmla="*/ 13486 w 35846"/>
              <a:gd name="connsiteY10" fmla="*/ 20516 h 52558"/>
              <a:gd name="connsiteX11" fmla="*/ 26510 w 35846"/>
              <a:gd name="connsiteY11" fmla="*/ 25587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1 h 52558"/>
              <a:gd name="connsiteX15" fmla="*/ 0 w 35846"/>
              <a:gd name="connsiteY15" fmla="*/ 40110 h 52558"/>
              <a:gd name="connsiteX16" fmla="*/ 17520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4"/>
                  <a:pt x="27778" y="32849"/>
                  <a:pt x="23398" y="31120"/>
                </a:cubicBezTo>
                <a:lnTo>
                  <a:pt x="10374" y="26048"/>
                </a:lnTo>
                <a:cubicBezTo>
                  <a:pt x="4265" y="23513"/>
                  <a:pt x="1038" y="20055"/>
                  <a:pt x="1038" y="13946"/>
                </a:cubicBezTo>
                <a:cubicBezTo>
                  <a:pt x="1038" y="5302"/>
                  <a:pt x="8184" y="0"/>
                  <a:pt x="18211" y="0"/>
                </a:cubicBezTo>
                <a:cubicBezTo>
                  <a:pt x="24090" y="0"/>
                  <a:pt x="29737" y="1613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9" y="5302"/>
                  <a:pt x="18327" y="5302"/>
                </a:cubicBezTo>
                <a:cubicBezTo>
                  <a:pt x="12103" y="5302"/>
                  <a:pt x="7492" y="8183"/>
                  <a:pt x="7492" y="13255"/>
                </a:cubicBezTo>
                <a:cubicBezTo>
                  <a:pt x="7492" y="16712"/>
                  <a:pt x="9106" y="18902"/>
                  <a:pt x="13486" y="20516"/>
                </a:cubicBezTo>
                <a:lnTo>
                  <a:pt x="26510" y="25587"/>
                </a:lnTo>
                <a:cubicBezTo>
                  <a:pt x="32965" y="28238"/>
                  <a:pt x="35846" y="32157"/>
                  <a:pt x="35846" y="37460"/>
                </a:cubicBezTo>
                <a:cubicBezTo>
                  <a:pt x="35846" y="46910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1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81" name="Freeform: Shape 1180">
            <a:extLst>
              <a:ext uri="{FF2B5EF4-FFF2-40B4-BE49-F238E27FC236}">
                <a16:creationId xmlns:a16="http://schemas.microsoft.com/office/drawing/2014/main" id="{96E75E7F-C54E-471D-845A-34A815D70C67}"/>
              </a:ext>
            </a:extLst>
          </p:cNvPr>
          <p:cNvSpPr/>
          <p:nvPr/>
        </p:nvSpPr>
        <p:spPr>
          <a:xfrm>
            <a:off x="3955509" y="8000116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8 h 52558"/>
              <a:gd name="connsiteX5" fmla="*/ 45643 w 52097"/>
              <a:gd name="connsiteY5" fmla="*/ 806 h 52558"/>
              <a:gd name="connsiteX6" fmla="*/ 52098 w 52097"/>
              <a:gd name="connsiteY6" fmla="*/ 806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8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7"/>
                  <a:pt x="34694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8"/>
                </a:cubicBezTo>
                <a:lnTo>
                  <a:pt x="45643" y="806"/>
                </a:lnTo>
                <a:lnTo>
                  <a:pt x="52098" y="806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8"/>
                  <a:pt x="26049" y="6108"/>
                </a:cubicBezTo>
                <a:cubicBezTo>
                  <a:pt x="14638" y="6108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82" name="Freeform: Shape 1181">
            <a:extLst>
              <a:ext uri="{FF2B5EF4-FFF2-40B4-BE49-F238E27FC236}">
                <a16:creationId xmlns:a16="http://schemas.microsoft.com/office/drawing/2014/main" id="{9C558B81-94C1-4C6C-92B1-A3B4233F6633}"/>
              </a:ext>
            </a:extLst>
          </p:cNvPr>
          <p:cNvSpPr/>
          <p:nvPr/>
        </p:nvSpPr>
        <p:spPr>
          <a:xfrm>
            <a:off x="4025588" y="8000116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6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6"/>
                </a:lnTo>
                <a:cubicBezTo>
                  <a:pt x="10028" y="5302"/>
                  <a:pt x="17058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1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83" name="Freeform: Shape 1182">
            <a:extLst>
              <a:ext uri="{FF2B5EF4-FFF2-40B4-BE49-F238E27FC236}">
                <a16:creationId xmlns:a16="http://schemas.microsoft.com/office/drawing/2014/main" id="{EA9DBBB3-1050-4965-95DB-D9CB35330225}"/>
              </a:ext>
            </a:extLst>
          </p:cNvPr>
          <p:cNvSpPr/>
          <p:nvPr/>
        </p:nvSpPr>
        <p:spPr>
          <a:xfrm>
            <a:off x="4056593" y="8000230"/>
            <a:ext cx="49216" cy="52444"/>
          </a:xfrm>
          <a:custGeom>
            <a:avLst/>
            <a:gdLst>
              <a:gd name="connsiteX0" fmla="*/ 115 w 49216"/>
              <a:gd name="connsiteY0" fmla="*/ 26510 h 52444"/>
              <a:gd name="connsiteX1" fmla="*/ 25127 w 49216"/>
              <a:gd name="connsiteY1" fmla="*/ 0 h 52444"/>
              <a:gd name="connsiteX2" fmla="*/ 49216 w 49216"/>
              <a:gd name="connsiteY2" fmla="*/ 25588 h 52444"/>
              <a:gd name="connsiteX3" fmla="*/ 48986 w 49216"/>
              <a:gd name="connsiteY3" fmla="*/ 28700 h 52444"/>
              <a:gd name="connsiteX4" fmla="*/ 6800 w 49216"/>
              <a:gd name="connsiteY4" fmla="*/ 28700 h 52444"/>
              <a:gd name="connsiteX5" fmla="*/ 27086 w 49216"/>
              <a:gd name="connsiteY5" fmla="*/ 46566 h 52444"/>
              <a:gd name="connsiteX6" fmla="*/ 45643 w 49216"/>
              <a:gd name="connsiteY6" fmla="*/ 40341 h 52444"/>
              <a:gd name="connsiteX7" fmla="*/ 45643 w 49216"/>
              <a:gd name="connsiteY7" fmla="*/ 46681 h 52444"/>
              <a:gd name="connsiteX8" fmla="*/ 27086 w 49216"/>
              <a:gd name="connsiteY8" fmla="*/ 52444 h 52444"/>
              <a:gd name="connsiteX9" fmla="*/ 0 w 49216"/>
              <a:gd name="connsiteY9" fmla="*/ 26510 h 52444"/>
              <a:gd name="connsiteX10" fmla="*/ 42416 w 49216"/>
              <a:gd name="connsiteY10" fmla="*/ 23398 h 52444"/>
              <a:gd name="connsiteX11" fmla="*/ 25127 w 49216"/>
              <a:gd name="connsiteY11" fmla="*/ 5878 h 52444"/>
              <a:gd name="connsiteX12" fmla="*/ 6915 w 49216"/>
              <a:gd name="connsiteY12" fmla="*/ 23398 h 52444"/>
              <a:gd name="connsiteX13" fmla="*/ 42416 w 49216"/>
              <a:gd name="connsiteY13" fmla="*/ 23398 h 5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4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6"/>
                  <a:pt x="27086" y="46566"/>
                </a:cubicBezTo>
                <a:cubicBezTo>
                  <a:pt x="33771" y="46566"/>
                  <a:pt x="40226" y="44491"/>
                  <a:pt x="45643" y="40341"/>
                </a:cubicBezTo>
                <a:lnTo>
                  <a:pt x="45643" y="46681"/>
                </a:lnTo>
                <a:cubicBezTo>
                  <a:pt x="40226" y="50600"/>
                  <a:pt x="33771" y="52444"/>
                  <a:pt x="27086" y="52444"/>
                </a:cubicBezTo>
                <a:cubicBezTo>
                  <a:pt x="11065" y="52444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39" y="13371"/>
                  <a:pt x="35500" y="5878"/>
                  <a:pt x="25127" y="5878"/>
                </a:cubicBezTo>
                <a:cubicBezTo>
                  <a:pt x="14753" y="5878"/>
                  <a:pt x="7953" y="13486"/>
                  <a:pt x="6915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84" name="Freeform: Shape 1183">
            <a:extLst>
              <a:ext uri="{FF2B5EF4-FFF2-40B4-BE49-F238E27FC236}">
                <a16:creationId xmlns:a16="http://schemas.microsoft.com/office/drawing/2014/main" id="{CCBD0AB4-A79D-4E40-BECA-EB87EDB6C96A}"/>
              </a:ext>
            </a:extLst>
          </p:cNvPr>
          <p:cNvSpPr/>
          <p:nvPr/>
        </p:nvSpPr>
        <p:spPr>
          <a:xfrm>
            <a:off x="4140387" y="8000116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2 w 52097"/>
              <a:gd name="connsiteY1" fmla="*/ 52559 h 52558"/>
              <a:gd name="connsiteX2" fmla="*/ 0 w 52097"/>
              <a:gd name="connsiteY2" fmla="*/ 26510 h 52558"/>
              <a:gd name="connsiteX3" fmla="*/ 25472 w 52097"/>
              <a:gd name="connsiteY3" fmla="*/ 0 h 52558"/>
              <a:gd name="connsiteX4" fmla="*/ 45643 w 52097"/>
              <a:gd name="connsiteY4" fmla="*/ 12678 h 52558"/>
              <a:gd name="connsiteX5" fmla="*/ 45643 w 52097"/>
              <a:gd name="connsiteY5" fmla="*/ 806 h 52558"/>
              <a:gd name="connsiteX6" fmla="*/ 52098 w 52097"/>
              <a:gd name="connsiteY6" fmla="*/ 806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8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7"/>
                  <a:pt x="34694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9" y="0"/>
                  <a:pt x="42070" y="4956"/>
                  <a:pt x="45643" y="12678"/>
                </a:cubicBezTo>
                <a:lnTo>
                  <a:pt x="45643" y="806"/>
                </a:lnTo>
                <a:lnTo>
                  <a:pt x="52098" y="806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8"/>
                  <a:pt x="26049" y="6108"/>
                </a:cubicBezTo>
                <a:cubicBezTo>
                  <a:pt x="14638" y="6108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85" name="Freeform: Shape 1184">
            <a:extLst>
              <a:ext uri="{FF2B5EF4-FFF2-40B4-BE49-F238E27FC236}">
                <a16:creationId xmlns:a16="http://schemas.microsoft.com/office/drawing/2014/main" id="{BC423B62-62B7-4BD8-AA0C-937C2F3FBF53}"/>
              </a:ext>
            </a:extLst>
          </p:cNvPr>
          <p:cNvSpPr/>
          <p:nvPr/>
        </p:nvSpPr>
        <p:spPr>
          <a:xfrm>
            <a:off x="4210466" y="7973951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86" name="Freeform: Shape 1185">
            <a:extLst>
              <a:ext uri="{FF2B5EF4-FFF2-40B4-BE49-F238E27FC236}">
                <a16:creationId xmlns:a16="http://schemas.microsoft.com/office/drawing/2014/main" id="{9B48CF43-4659-429B-9172-29520A1250B3}"/>
              </a:ext>
            </a:extLst>
          </p:cNvPr>
          <p:cNvSpPr/>
          <p:nvPr/>
        </p:nvSpPr>
        <p:spPr>
          <a:xfrm>
            <a:off x="4231097" y="8000116"/>
            <a:ext cx="35846" cy="52558"/>
          </a:xfrm>
          <a:custGeom>
            <a:avLst/>
            <a:gdLst>
              <a:gd name="connsiteX0" fmla="*/ 17519 w 35846"/>
              <a:gd name="connsiteY0" fmla="*/ 47257 h 52558"/>
              <a:gd name="connsiteX1" fmla="*/ 29507 w 35846"/>
              <a:gd name="connsiteY1" fmla="*/ 38612 h 52558"/>
              <a:gd name="connsiteX2" fmla="*/ 23398 w 35846"/>
              <a:gd name="connsiteY2" fmla="*/ 31120 h 52558"/>
              <a:gd name="connsiteX3" fmla="*/ 10373 w 35846"/>
              <a:gd name="connsiteY3" fmla="*/ 26048 h 52558"/>
              <a:gd name="connsiteX4" fmla="*/ 1037 w 35846"/>
              <a:gd name="connsiteY4" fmla="*/ 13946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6 w 35846"/>
              <a:gd name="connsiteY8" fmla="*/ 5302 h 52558"/>
              <a:gd name="connsiteX9" fmla="*/ 7492 w 35846"/>
              <a:gd name="connsiteY9" fmla="*/ 13255 h 52558"/>
              <a:gd name="connsiteX10" fmla="*/ 13486 w 35846"/>
              <a:gd name="connsiteY10" fmla="*/ 20516 h 52558"/>
              <a:gd name="connsiteX11" fmla="*/ 26510 w 35846"/>
              <a:gd name="connsiteY11" fmla="*/ 25587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1 h 52558"/>
              <a:gd name="connsiteX15" fmla="*/ 0 w 35846"/>
              <a:gd name="connsiteY15" fmla="*/ 40110 h 52558"/>
              <a:gd name="connsiteX16" fmla="*/ 17519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19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4"/>
                  <a:pt x="27778" y="32849"/>
                  <a:pt x="23398" y="31120"/>
                </a:cubicBezTo>
                <a:lnTo>
                  <a:pt x="10373" y="26048"/>
                </a:lnTo>
                <a:cubicBezTo>
                  <a:pt x="4265" y="23513"/>
                  <a:pt x="1037" y="20055"/>
                  <a:pt x="1037" y="13946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3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9" y="5302"/>
                  <a:pt x="18326" y="5302"/>
                </a:cubicBezTo>
                <a:cubicBezTo>
                  <a:pt x="12103" y="5302"/>
                  <a:pt x="7492" y="8183"/>
                  <a:pt x="7492" y="13255"/>
                </a:cubicBezTo>
                <a:cubicBezTo>
                  <a:pt x="7492" y="16712"/>
                  <a:pt x="9106" y="18902"/>
                  <a:pt x="13486" y="20516"/>
                </a:cubicBezTo>
                <a:lnTo>
                  <a:pt x="26510" y="25587"/>
                </a:lnTo>
                <a:cubicBezTo>
                  <a:pt x="32965" y="28238"/>
                  <a:pt x="35846" y="32157"/>
                  <a:pt x="35846" y="37460"/>
                </a:cubicBezTo>
                <a:cubicBezTo>
                  <a:pt x="35846" y="46910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1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19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87" name="Freeform: Shape 1186">
            <a:extLst>
              <a:ext uri="{FF2B5EF4-FFF2-40B4-BE49-F238E27FC236}">
                <a16:creationId xmlns:a16="http://schemas.microsoft.com/office/drawing/2014/main" id="{068FD402-C724-48DF-B3E1-70B2E556D21E}"/>
              </a:ext>
            </a:extLst>
          </p:cNvPr>
          <p:cNvSpPr/>
          <p:nvPr/>
        </p:nvSpPr>
        <p:spPr>
          <a:xfrm>
            <a:off x="4276740" y="8000116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8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8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49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3"/>
                  <a:pt x="0" y="26164"/>
                </a:cubicBezTo>
                <a:close/>
                <a:moveTo>
                  <a:pt x="26279" y="6108"/>
                </a:moveTo>
                <a:cubicBezTo>
                  <a:pt x="14753" y="6108"/>
                  <a:pt x="6685" y="14638"/>
                  <a:pt x="6685" y="26279"/>
                </a:cubicBezTo>
                <a:cubicBezTo>
                  <a:pt x="6685" y="37920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2"/>
                  <a:pt x="37690" y="6108"/>
                  <a:pt x="26279" y="610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88" name="Freeform: Shape 1187">
            <a:extLst>
              <a:ext uri="{FF2B5EF4-FFF2-40B4-BE49-F238E27FC236}">
                <a16:creationId xmlns:a16="http://schemas.microsoft.com/office/drawing/2014/main" id="{1EAA43C8-0181-4ACB-A540-61BAB1FA0A05}"/>
              </a:ext>
            </a:extLst>
          </p:cNvPr>
          <p:cNvSpPr/>
          <p:nvPr/>
        </p:nvSpPr>
        <p:spPr>
          <a:xfrm>
            <a:off x="4366067" y="7981097"/>
            <a:ext cx="12332" cy="70654"/>
          </a:xfrm>
          <a:custGeom>
            <a:avLst/>
            <a:gdLst>
              <a:gd name="connsiteX0" fmla="*/ 0 w 12332"/>
              <a:gd name="connsiteY0" fmla="*/ 4611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1 h 70654"/>
              <a:gd name="connsiteX7" fmla="*/ 1498 w 12332"/>
              <a:gd name="connsiteY7" fmla="*/ 19824 h 70654"/>
              <a:gd name="connsiteX8" fmla="*/ 8068 w 12332"/>
              <a:gd name="connsiteY8" fmla="*/ 19824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4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1"/>
                </a:moveTo>
                <a:cubicBezTo>
                  <a:pt x="0" y="2075"/>
                  <a:pt x="1844" y="0"/>
                  <a:pt x="4380" y="0"/>
                </a:cubicBezTo>
                <a:cubicBezTo>
                  <a:pt x="5533" y="0"/>
                  <a:pt x="6455" y="345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3" y="9105"/>
                  <a:pt x="4380" y="9105"/>
                </a:cubicBezTo>
                <a:cubicBezTo>
                  <a:pt x="1844" y="9105"/>
                  <a:pt x="0" y="7031"/>
                  <a:pt x="0" y="4611"/>
                </a:cubicBezTo>
                <a:close/>
                <a:moveTo>
                  <a:pt x="1498" y="19824"/>
                </a:moveTo>
                <a:lnTo>
                  <a:pt x="8068" y="19824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89" name="Freeform: Shape 1188">
            <a:extLst>
              <a:ext uri="{FF2B5EF4-FFF2-40B4-BE49-F238E27FC236}">
                <a16:creationId xmlns:a16="http://schemas.microsoft.com/office/drawing/2014/main" id="{17F4B4F8-FAF9-4E9E-B1F1-FFD980049656}"/>
              </a:ext>
            </a:extLst>
          </p:cNvPr>
          <p:cNvSpPr/>
          <p:nvPr/>
        </p:nvSpPr>
        <p:spPr>
          <a:xfrm>
            <a:off x="4392116" y="8000230"/>
            <a:ext cx="45412" cy="51752"/>
          </a:xfrm>
          <a:custGeom>
            <a:avLst/>
            <a:gdLst>
              <a:gd name="connsiteX0" fmla="*/ 6455 w 45412"/>
              <a:gd name="connsiteY0" fmla="*/ 51637 h 51752"/>
              <a:gd name="connsiteX1" fmla="*/ 0 w 45412"/>
              <a:gd name="connsiteY1" fmla="*/ 51637 h 51752"/>
              <a:gd name="connsiteX2" fmla="*/ 0 w 45412"/>
              <a:gd name="connsiteY2" fmla="*/ 807 h 51752"/>
              <a:gd name="connsiteX3" fmla="*/ 6455 w 45412"/>
              <a:gd name="connsiteY3" fmla="*/ 807 h 51752"/>
              <a:gd name="connsiteX4" fmla="*/ 6455 w 45412"/>
              <a:gd name="connsiteY4" fmla="*/ 12448 h 51752"/>
              <a:gd name="connsiteX5" fmla="*/ 25242 w 45412"/>
              <a:gd name="connsiteY5" fmla="*/ 0 h 51752"/>
              <a:gd name="connsiteX6" fmla="*/ 45413 w 45412"/>
              <a:gd name="connsiteY6" fmla="*/ 22591 h 51752"/>
              <a:gd name="connsiteX7" fmla="*/ 45413 w 45412"/>
              <a:gd name="connsiteY7" fmla="*/ 51637 h 51752"/>
              <a:gd name="connsiteX8" fmla="*/ 38958 w 45412"/>
              <a:gd name="connsiteY8" fmla="*/ 51637 h 51752"/>
              <a:gd name="connsiteX9" fmla="*/ 38958 w 45412"/>
              <a:gd name="connsiteY9" fmla="*/ 23514 h 51752"/>
              <a:gd name="connsiteX10" fmla="*/ 23744 w 45412"/>
              <a:gd name="connsiteY10" fmla="*/ 6225 h 51752"/>
              <a:gd name="connsiteX11" fmla="*/ 6570 w 45412"/>
              <a:gd name="connsiteY11" fmla="*/ 26280 h 51752"/>
              <a:gd name="connsiteX12" fmla="*/ 6570 w 45412"/>
              <a:gd name="connsiteY12" fmla="*/ 51753 h 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2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3" y="4957"/>
                  <a:pt x="16713" y="0"/>
                  <a:pt x="25242" y="0"/>
                </a:cubicBezTo>
                <a:cubicBezTo>
                  <a:pt x="38728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4"/>
                </a:lnTo>
                <a:cubicBezTo>
                  <a:pt x="38958" y="11988"/>
                  <a:pt x="33656" y="6225"/>
                  <a:pt x="23744" y="6225"/>
                </a:cubicBezTo>
                <a:cubicBezTo>
                  <a:pt x="13831" y="6225"/>
                  <a:pt x="6570" y="14984"/>
                  <a:pt x="6570" y="26280"/>
                </a:cubicBezTo>
                <a:lnTo>
                  <a:pt x="6570" y="51753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90" name="Freeform: Shape 1189">
            <a:extLst>
              <a:ext uri="{FF2B5EF4-FFF2-40B4-BE49-F238E27FC236}">
                <a16:creationId xmlns:a16="http://schemas.microsoft.com/office/drawing/2014/main" id="{E54C2DCA-6E44-4733-ABE6-74FA0E6BF438}"/>
              </a:ext>
            </a:extLst>
          </p:cNvPr>
          <p:cNvSpPr/>
          <p:nvPr/>
        </p:nvSpPr>
        <p:spPr>
          <a:xfrm>
            <a:off x="4450438" y="8000116"/>
            <a:ext cx="35846" cy="52558"/>
          </a:xfrm>
          <a:custGeom>
            <a:avLst/>
            <a:gdLst>
              <a:gd name="connsiteX0" fmla="*/ 17520 w 35846"/>
              <a:gd name="connsiteY0" fmla="*/ 47257 h 52558"/>
              <a:gd name="connsiteX1" fmla="*/ 29507 w 35846"/>
              <a:gd name="connsiteY1" fmla="*/ 38612 h 52558"/>
              <a:gd name="connsiteX2" fmla="*/ 23398 w 35846"/>
              <a:gd name="connsiteY2" fmla="*/ 31120 h 52558"/>
              <a:gd name="connsiteX3" fmla="*/ 10373 w 35846"/>
              <a:gd name="connsiteY3" fmla="*/ 26048 h 52558"/>
              <a:gd name="connsiteX4" fmla="*/ 1037 w 35846"/>
              <a:gd name="connsiteY4" fmla="*/ 13946 h 52558"/>
              <a:gd name="connsiteX5" fmla="*/ 18211 w 35846"/>
              <a:gd name="connsiteY5" fmla="*/ 0 h 52558"/>
              <a:gd name="connsiteX6" fmla="*/ 33656 w 35846"/>
              <a:gd name="connsiteY6" fmla="*/ 4841 h 52558"/>
              <a:gd name="connsiteX7" fmla="*/ 33656 w 35846"/>
              <a:gd name="connsiteY7" fmla="*/ 11641 h 52558"/>
              <a:gd name="connsiteX8" fmla="*/ 18326 w 35846"/>
              <a:gd name="connsiteY8" fmla="*/ 5302 h 52558"/>
              <a:gd name="connsiteX9" fmla="*/ 7492 w 35846"/>
              <a:gd name="connsiteY9" fmla="*/ 13255 h 52558"/>
              <a:gd name="connsiteX10" fmla="*/ 13486 w 35846"/>
              <a:gd name="connsiteY10" fmla="*/ 20516 h 52558"/>
              <a:gd name="connsiteX11" fmla="*/ 26510 w 35846"/>
              <a:gd name="connsiteY11" fmla="*/ 25587 h 52558"/>
              <a:gd name="connsiteX12" fmla="*/ 35846 w 35846"/>
              <a:gd name="connsiteY12" fmla="*/ 37460 h 52558"/>
              <a:gd name="connsiteX13" fmla="*/ 17404 w 35846"/>
              <a:gd name="connsiteY13" fmla="*/ 52559 h 52558"/>
              <a:gd name="connsiteX14" fmla="*/ 0 w 35846"/>
              <a:gd name="connsiteY14" fmla="*/ 47141 h 52558"/>
              <a:gd name="connsiteX15" fmla="*/ 0 w 35846"/>
              <a:gd name="connsiteY15" fmla="*/ 40110 h 52558"/>
              <a:gd name="connsiteX16" fmla="*/ 17520 w 35846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6" h="52558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4"/>
                  <a:pt x="27778" y="32849"/>
                  <a:pt x="23398" y="31120"/>
                </a:cubicBezTo>
                <a:lnTo>
                  <a:pt x="10373" y="26048"/>
                </a:lnTo>
                <a:cubicBezTo>
                  <a:pt x="4265" y="23513"/>
                  <a:pt x="1037" y="20055"/>
                  <a:pt x="1037" y="13946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3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9" y="5302"/>
                  <a:pt x="18326" y="5302"/>
                </a:cubicBezTo>
                <a:cubicBezTo>
                  <a:pt x="12103" y="5302"/>
                  <a:pt x="7492" y="8183"/>
                  <a:pt x="7492" y="13255"/>
                </a:cubicBezTo>
                <a:cubicBezTo>
                  <a:pt x="7492" y="16712"/>
                  <a:pt x="9106" y="18902"/>
                  <a:pt x="13486" y="20516"/>
                </a:cubicBezTo>
                <a:lnTo>
                  <a:pt x="26510" y="25587"/>
                </a:lnTo>
                <a:cubicBezTo>
                  <a:pt x="32965" y="28238"/>
                  <a:pt x="35846" y="32157"/>
                  <a:pt x="35846" y="37460"/>
                </a:cubicBezTo>
                <a:cubicBezTo>
                  <a:pt x="35846" y="46910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1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91" name="Freeform: Shape 1190">
            <a:extLst>
              <a:ext uri="{FF2B5EF4-FFF2-40B4-BE49-F238E27FC236}">
                <a16:creationId xmlns:a16="http://schemas.microsoft.com/office/drawing/2014/main" id="{A8915857-3648-47C1-A90A-5ED4275D2CA6}"/>
              </a:ext>
            </a:extLst>
          </p:cNvPr>
          <p:cNvSpPr/>
          <p:nvPr/>
        </p:nvSpPr>
        <p:spPr>
          <a:xfrm>
            <a:off x="4498848" y="7984440"/>
            <a:ext cx="29506" cy="68349"/>
          </a:xfrm>
          <a:custGeom>
            <a:avLst/>
            <a:gdLst>
              <a:gd name="connsiteX0" fmla="*/ 16598 w 29506"/>
              <a:gd name="connsiteY0" fmla="*/ 68235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2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5"/>
                </a:moveTo>
                <a:cubicBezTo>
                  <a:pt x="6339" y="68235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1"/>
                  <a:pt x="17289" y="62241"/>
                </a:cubicBezTo>
                <a:cubicBezTo>
                  <a:pt x="21208" y="62241"/>
                  <a:pt x="25818" y="61089"/>
                  <a:pt x="29507" y="58437"/>
                </a:cubicBezTo>
                <a:lnTo>
                  <a:pt x="29507" y="64662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92" name="Freeform: Shape 1191">
            <a:extLst>
              <a:ext uri="{FF2B5EF4-FFF2-40B4-BE49-F238E27FC236}">
                <a16:creationId xmlns:a16="http://schemas.microsoft.com/office/drawing/2014/main" id="{65FF46AB-D4AC-4AFC-9AA8-C5507BC5172E}"/>
              </a:ext>
            </a:extLst>
          </p:cNvPr>
          <p:cNvSpPr/>
          <p:nvPr/>
        </p:nvSpPr>
        <p:spPr>
          <a:xfrm>
            <a:off x="4535270" y="8000116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2 w 52097"/>
              <a:gd name="connsiteY1" fmla="*/ 52559 h 52558"/>
              <a:gd name="connsiteX2" fmla="*/ 0 w 52097"/>
              <a:gd name="connsiteY2" fmla="*/ 26510 h 52558"/>
              <a:gd name="connsiteX3" fmla="*/ 25472 w 52097"/>
              <a:gd name="connsiteY3" fmla="*/ 0 h 52558"/>
              <a:gd name="connsiteX4" fmla="*/ 45643 w 52097"/>
              <a:gd name="connsiteY4" fmla="*/ 12678 h 52558"/>
              <a:gd name="connsiteX5" fmla="*/ 45643 w 52097"/>
              <a:gd name="connsiteY5" fmla="*/ 806 h 52558"/>
              <a:gd name="connsiteX6" fmla="*/ 52098 w 52097"/>
              <a:gd name="connsiteY6" fmla="*/ 806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8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7"/>
                  <a:pt x="34693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9" y="0"/>
                  <a:pt x="42070" y="4956"/>
                  <a:pt x="45643" y="12678"/>
                </a:cubicBezTo>
                <a:lnTo>
                  <a:pt x="45643" y="806"/>
                </a:lnTo>
                <a:lnTo>
                  <a:pt x="52098" y="806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8"/>
                  <a:pt x="26049" y="6108"/>
                </a:cubicBezTo>
                <a:cubicBezTo>
                  <a:pt x="14638" y="6108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93" name="Freeform: Shape 1192">
            <a:extLst>
              <a:ext uri="{FF2B5EF4-FFF2-40B4-BE49-F238E27FC236}">
                <a16:creationId xmlns:a16="http://schemas.microsoft.com/office/drawing/2014/main" id="{0DACF593-32FD-4088-B719-906903B5A23F}"/>
              </a:ext>
            </a:extLst>
          </p:cNvPr>
          <p:cNvSpPr/>
          <p:nvPr/>
        </p:nvSpPr>
        <p:spPr>
          <a:xfrm>
            <a:off x="4605348" y="7973951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94" name="Freeform: Shape 1193">
            <a:extLst>
              <a:ext uri="{FF2B5EF4-FFF2-40B4-BE49-F238E27FC236}">
                <a16:creationId xmlns:a16="http://schemas.microsoft.com/office/drawing/2014/main" id="{83E94D72-F4A2-45E3-8352-6F907F448279}"/>
              </a:ext>
            </a:extLst>
          </p:cNvPr>
          <p:cNvSpPr/>
          <p:nvPr/>
        </p:nvSpPr>
        <p:spPr>
          <a:xfrm>
            <a:off x="4629899" y="7973951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95" name="Freeform: Shape 1194">
            <a:extLst>
              <a:ext uri="{FF2B5EF4-FFF2-40B4-BE49-F238E27FC236}">
                <a16:creationId xmlns:a16="http://schemas.microsoft.com/office/drawing/2014/main" id="{DA8E5BF3-7A91-4AD8-9AB4-1E66D331DB95}"/>
              </a:ext>
            </a:extLst>
          </p:cNvPr>
          <p:cNvSpPr/>
          <p:nvPr/>
        </p:nvSpPr>
        <p:spPr>
          <a:xfrm>
            <a:off x="4650530" y="8000230"/>
            <a:ext cx="49216" cy="52444"/>
          </a:xfrm>
          <a:custGeom>
            <a:avLst/>
            <a:gdLst>
              <a:gd name="connsiteX0" fmla="*/ 115 w 49216"/>
              <a:gd name="connsiteY0" fmla="*/ 26510 h 52444"/>
              <a:gd name="connsiteX1" fmla="*/ 25127 w 49216"/>
              <a:gd name="connsiteY1" fmla="*/ 0 h 52444"/>
              <a:gd name="connsiteX2" fmla="*/ 49216 w 49216"/>
              <a:gd name="connsiteY2" fmla="*/ 25588 h 52444"/>
              <a:gd name="connsiteX3" fmla="*/ 48986 w 49216"/>
              <a:gd name="connsiteY3" fmla="*/ 28700 h 52444"/>
              <a:gd name="connsiteX4" fmla="*/ 6800 w 49216"/>
              <a:gd name="connsiteY4" fmla="*/ 28700 h 52444"/>
              <a:gd name="connsiteX5" fmla="*/ 27086 w 49216"/>
              <a:gd name="connsiteY5" fmla="*/ 46566 h 52444"/>
              <a:gd name="connsiteX6" fmla="*/ 45643 w 49216"/>
              <a:gd name="connsiteY6" fmla="*/ 40341 h 52444"/>
              <a:gd name="connsiteX7" fmla="*/ 45643 w 49216"/>
              <a:gd name="connsiteY7" fmla="*/ 46681 h 52444"/>
              <a:gd name="connsiteX8" fmla="*/ 27086 w 49216"/>
              <a:gd name="connsiteY8" fmla="*/ 52444 h 52444"/>
              <a:gd name="connsiteX9" fmla="*/ 0 w 49216"/>
              <a:gd name="connsiteY9" fmla="*/ 26510 h 52444"/>
              <a:gd name="connsiteX10" fmla="*/ 42416 w 49216"/>
              <a:gd name="connsiteY10" fmla="*/ 23398 h 52444"/>
              <a:gd name="connsiteX11" fmla="*/ 25127 w 49216"/>
              <a:gd name="connsiteY11" fmla="*/ 5878 h 52444"/>
              <a:gd name="connsiteX12" fmla="*/ 6915 w 49216"/>
              <a:gd name="connsiteY12" fmla="*/ 23398 h 52444"/>
              <a:gd name="connsiteX13" fmla="*/ 42416 w 49216"/>
              <a:gd name="connsiteY13" fmla="*/ 23398 h 5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4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6"/>
                  <a:pt x="27086" y="46566"/>
                </a:cubicBezTo>
                <a:cubicBezTo>
                  <a:pt x="33771" y="46566"/>
                  <a:pt x="40226" y="44491"/>
                  <a:pt x="45643" y="40341"/>
                </a:cubicBezTo>
                <a:lnTo>
                  <a:pt x="45643" y="46681"/>
                </a:lnTo>
                <a:cubicBezTo>
                  <a:pt x="40226" y="50600"/>
                  <a:pt x="33771" y="52444"/>
                  <a:pt x="27086" y="52444"/>
                </a:cubicBezTo>
                <a:cubicBezTo>
                  <a:pt x="11065" y="52444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39" y="13371"/>
                  <a:pt x="35500" y="5878"/>
                  <a:pt x="25127" y="5878"/>
                </a:cubicBezTo>
                <a:cubicBezTo>
                  <a:pt x="14753" y="5878"/>
                  <a:pt x="7953" y="13486"/>
                  <a:pt x="6915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96" name="Freeform: Shape 1195">
            <a:extLst>
              <a:ext uri="{FF2B5EF4-FFF2-40B4-BE49-F238E27FC236}">
                <a16:creationId xmlns:a16="http://schemas.microsoft.com/office/drawing/2014/main" id="{91DAD475-1C92-4C0A-A708-110269852427}"/>
              </a:ext>
            </a:extLst>
          </p:cNvPr>
          <p:cNvSpPr/>
          <p:nvPr/>
        </p:nvSpPr>
        <p:spPr>
          <a:xfrm>
            <a:off x="4710005" y="7973951"/>
            <a:ext cx="52097" cy="78723"/>
          </a:xfrm>
          <a:custGeom>
            <a:avLst/>
            <a:gdLst>
              <a:gd name="connsiteX0" fmla="*/ 45643 w 52097"/>
              <a:gd name="connsiteY0" fmla="*/ 66159 h 78723"/>
              <a:gd name="connsiteX1" fmla="*/ 25472 w 52097"/>
              <a:gd name="connsiteY1" fmla="*/ 78723 h 78723"/>
              <a:gd name="connsiteX2" fmla="*/ 0 w 52097"/>
              <a:gd name="connsiteY2" fmla="*/ 52674 h 78723"/>
              <a:gd name="connsiteX3" fmla="*/ 25472 w 52097"/>
              <a:gd name="connsiteY3" fmla="*/ 26164 h 78723"/>
              <a:gd name="connsiteX4" fmla="*/ 45643 w 52097"/>
              <a:gd name="connsiteY4" fmla="*/ 38843 h 78723"/>
              <a:gd name="connsiteX5" fmla="*/ 45643 w 52097"/>
              <a:gd name="connsiteY5" fmla="*/ 0 h 78723"/>
              <a:gd name="connsiteX6" fmla="*/ 52098 w 52097"/>
              <a:gd name="connsiteY6" fmla="*/ 0 h 78723"/>
              <a:gd name="connsiteX7" fmla="*/ 52098 w 52097"/>
              <a:gd name="connsiteY7" fmla="*/ 77801 h 78723"/>
              <a:gd name="connsiteX8" fmla="*/ 45643 w 52097"/>
              <a:gd name="connsiteY8" fmla="*/ 77801 h 78723"/>
              <a:gd name="connsiteX9" fmla="*/ 45643 w 52097"/>
              <a:gd name="connsiteY9" fmla="*/ 66044 h 78723"/>
              <a:gd name="connsiteX10" fmla="*/ 6685 w 52097"/>
              <a:gd name="connsiteY10" fmla="*/ 52559 h 78723"/>
              <a:gd name="connsiteX11" fmla="*/ 26049 w 52097"/>
              <a:gd name="connsiteY11" fmla="*/ 72729 h 78723"/>
              <a:gd name="connsiteX12" fmla="*/ 45643 w 52097"/>
              <a:gd name="connsiteY12" fmla="*/ 52559 h 78723"/>
              <a:gd name="connsiteX13" fmla="*/ 26049 w 52097"/>
              <a:gd name="connsiteY13" fmla="*/ 32273 h 78723"/>
              <a:gd name="connsiteX14" fmla="*/ 6685 w 52097"/>
              <a:gd name="connsiteY14" fmla="*/ 52559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45643" y="66159"/>
                </a:moveTo>
                <a:cubicBezTo>
                  <a:pt x="42070" y="73766"/>
                  <a:pt x="34693" y="78723"/>
                  <a:pt x="25472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2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4"/>
                </a:lnTo>
                <a:close/>
                <a:moveTo>
                  <a:pt x="6685" y="52559"/>
                </a:moveTo>
                <a:cubicBezTo>
                  <a:pt x="6685" y="64200"/>
                  <a:pt x="14638" y="72729"/>
                  <a:pt x="26049" y="72729"/>
                </a:cubicBezTo>
                <a:cubicBezTo>
                  <a:pt x="37460" y="72729"/>
                  <a:pt x="45643" y="64200"/>
                  <a:pt x="45643" y="52559"/>
                </a:cubicBezTo>
                <a:cubicBezTo>
                  <a:pt x="45643" y="40917"/>
                  <a:pt x="37460" y="32273"/>
                  <a:pt x="26049" y="32273"/>
                </a:cubicBezTo>
                <a:cubicBezTo>
                  <a:pt x="14638" y="32273"/>
                  <a:pt x="6685" y="40802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97" name="Freeform: Shape 1196">
            <a:extLst>
              <a:ext uri="{FF2B5EF4-FFF2-40B4-BE49-F238E27FC236}">
                <a16:creationId xmlns:a16="http://schemas.microsoft.com/office/drawing/2014/main" id="{F686A24C-466B-436D-94AB-D365D689F46D}"/>
              </a:ext>
            </a:extLst>
          </p:cNvPr>
          <p:cNvSpPr/>
          <p:nvPr/>
        </p:nvSpPr>
        <p:spPr>
          <a:xfrm>
            <a:off x="4796911" y="7999309"/>
            <a:ext cx="82180" cy="54057"/>
          </a:xfrm>
          <a:custGeom>
            <a:avLst/>
            <a:gdLst>
              <a:gd name="connsiteX0" fmla="*/ 60051 w 82180"/>
              <a:gd name="connsiteY0" fmla="*/ 54057 h 54057"/>
              <a:gd name="connsiteX1" fmla="*/ 41378 w 82180"/>
              <a:gd name="connsiteY1" fmla="*/ 13139 h 54057"/>
              <a:gd name="connsiteX2" fmla="*/ 22476 w 82180"/>
              <a:gd name="connsiteY2" fmla="*/ 54057 h 54057"/>
              <a:gd name="connsiteX3" fmla="*/ 0 w 82180"/>
              <a:gd name="connsiteY3" fmla="*/ 1613 h 54057"/>
              <a:gd name="connsiteX4" fmla="*/ 7377 w 82180"/>
              <a:gd name="connsiteY4" fmla="*/ 1613 h 54057"/>
              <a:gd name="connsiteX5" fmla="*/ 23283 w 82180"/>
              <a:gd name="connsiteY5" fmla="*/ 39764 h 54057"/>
              <a:gd name="connsiteX6" fmla="*/ 41494 w 82180"/>
              <a:gd name="connsiteY6" fmla="*/ 0 h 54057"/>
              <a:gd name="connsiteX7" fmla="*/ 59590 w 82180"/>
              <a:gd name="connsiteY7" fmla="*/ 39764 h 54057"/>
              <a:gd name="connsiteX8" fmla="*/ 75496 w 82180"/>
              <a:gd name="connsiteY8" fmla="*/ 1613 h 54057"/>
              <a:gd name="connsiteX9" fmla="*/ 82181 w 82180"/>
              <a:gd name="connsiteY9" fmla="*/ 1613 h 54057"/>
              <a:gd name="connsiteX10" fmla="*/ 60166 w 82180"/>
              <a:gd name="connsiteY10" fmla="*/ 54057 h 5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180" h="54057">
                <a:moveTo>
                  <a:pt x="60051" y="54057"/>
                </a:moveTo>
                <a:lnTo>
                  <a:pt x="41378" y="13139"/>
                </a:lnTo>
                <a:lnTo>
                  <a:pt x="22476" y="54057"/>
                </a:lnTo>
                <a:lnTo>
                  <a:pt x="0" y="1613"/>
                </a:lnTo>
                <a:lnTo>
                  <a:pt x="7377" y="1613"/>
                </a:lnTo>
                <a:lnTo>
                  <a:pt x="23283" y="39764"/>
                </a:lnTo>
                <a:lnTo>
                  <a:pt x="41494" y="0"/>
                </a:lnTo>
                <a:lnTo>
                  <a:pt x="59590" y="39764"/>
                </a:lnTo>
                <a:lnTo>
                  <a:pt x="75496" y="1613"/>
                </a:lnTo>
                <a:lnTo>
                  <a:pt x="82181" y="1613"/>
                </a:lnTo>
                <a:lnTo>
                  <a:pt x="60166" y="5405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98" name="Freeform: Shape 1197">
            <a:extLst>
              <a:ext uri="{FF2B5EF4-FFF2-40B4-BE49-F238E27FC236}">
                <a16:creationId xmlns:a16="http://schemas.microsoft.com/office/drawing/2014/main" id="{54F5FCA7-5B76-4A6D-B90B-43754D855097}"/>
              </a:ext>
            </a:extLst>
          </p:cNvPr>
          <p:cNvSpPr/>
          <p:nvPr/>
        </p:nvSpPr>
        <p:spPr>
          <a:xfrm>
            <a:off x="4887967" y="7981097"/>
            <a:ext cx="12332" cy="70654"/>
          </a:xfrm>
          <a:custGeom>
            <a:avLst/>
            <a:gdLst>
              <a:gd name="connsiteX0" fmla="*/ 0 w 12332"/>
              <a:gd name="connsiteY0" fmla="*/ 4611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1 h 70654"/>
              <a:gd name="connsiteX7" fmla="*/ 1498 w 12332"/>
              <a:gd name="connsiteY7" fmla="*/ 19824 h 70654"/>
              <a:gd name="connsiteX8" fmla="*/ 8068 w 12332"/>
              <a:gd name="connsiteY8" fmla="*/ 19824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4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1"/>
                </a:moveTo>
                <a:cubicBezTo>
                  <a:pt x="0" y="2075"/>
                  <a:pt x="1844" y="0"/>
                  <a:pt x="4380" y="0"/>
                </a:cubicBezTo>
                <a:cubicBezTo>
                  <a:pt x="5533" y="0"/>
                  <a:pt x="6455" y="345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3" y="9105"/>
                  <a:pt x="4380" y="9105"/>
                </a:cubicBezTo>
                <a:cubicBezTo>
                  <a:pt x="1844" y="9105"/>
                  <a:pt x="0" y="7031"/>
                  <a:pt x="0" y="4611"/>
                </a:cubicBezTo>
                <a:close/>
                <a:moveTo>
                  <a:pt x="1498" y="19824"/>
                </a:moveTo>
                <a:lnTo>
                  <a:pt x="8068" y="19824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99" name="Freeform: Shape 1198">
            <a:extLst>
              <a:ext uri="{FF2B5EF4-FFF2-40B4-BE49-F238E27FC236}">
                <a16:creationId xmlns:a16="http://schemas.microsoft.com/office/drawing/2014/main" id="{347F0414-2232-4E41-909D-F90CCC2166F1}"/>
              </a:ext>
            </a:extLst>
          </p:cNvPr>
          <p:cNvSpPr/>
          <p:nvPr/>
        </p:nvSpPr>
        <p:spPr>
          <a:xfrm>
            <a:off x="4913440" y="7984440"/>
            <a:ext cx="29506" cy="68349"/>
          </a:xfrm>
          <a:custGeom>
            <a:avLst/>
            <a:gdLst>
              <a:gd name="connsiteX0" fmla="*/ 16598 w 29506"/>
              <a:gd name="connsiteY0" fmla="*/ 68235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2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5"/>
                </a:moveTo>
                <a:cubicBezTo>
                  <a:pt x="6339" y="68235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1"/>
                  <a:pt x="17289" y="62241"/>
                </a:cubicBezTo>
                <a:cubicBezTo>
                  <a:pt x="21208" y="62241"/>
                  <a:pt x="25818" y="61089"/>
                  <a:pt x="29507" y="58437"/>
                </a:cubicBezTo>
                <a:lnTo>
                  <a:pt x="29507" y="64662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00" name="Freeform: Shape 1199">
            <a:extLst>
              <a:ext uri="{FF2B5EF4-FFF2-40B4-BE49-F238E27FC236}">
                <a16:creationId xmlns:a16="http://schemas.microsoft.com/office/drawing/2014/main" id="{A349360A-15DB-4227-9291-D38A221ECDE0}"/>
              </a:ext>
            </a:extLst>
          </p:cNvPr>
          <p:cNvSpPr/>
          <p:nvPr/>
        </p:nvSpPr>
        <p:spPr>
          <a:xfrm>
            <a:off x="4953550" y="7974067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2 h 77916"/>
              <a:gd name="connsiteX5" fmla="*/ 25242 w 45412"/>
              <a:gd name="connsiteY5" fmla="*/ 26164 h 77916"/>
              <a:gd name="connsiteX6" fmla="*/ 45413 w 45412"/>
              <a:gd name="connsiteY6" fmla="*/ 48755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3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3" y="31120"/>
                  <a:pt x="16713" y="26164"/>
                  <a:pt x="25242" y="26164"/>
                </a:cubicBezTo>
                <a:cubicBezTo>
                  <a:pt x="38728" y="26164"/>
                  <a:pt x="45413" y="35615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01" name="Freeform: Shape 1200">
            <a:extLst>
              <a:ext uri="{FF2B5EF4-FFF2-40B4-BE49-F238E27FC236}">
                <a16:creationId xmlns:a16="http://schemas.microsoft.com/office/drawing/2014/main" id="{A114115B-EFA4-4856-90FB-8449763ABE29}"/>
              </a:ext>
            </a:extLst>
          </p:cNvPr>
          <p:cNvSpPr/>
          <p:nvPr/>
        </p:nvSpPr>
        <p:spPr>
          <a:xfrm>
            <a:off x="5039650" y="7984440"/>
            <a:ext cx="29506" cy="68349"/>
          </a:xfrm>
          <a:custGeom>
            <a:avLst/>
            <a:gdLst>
              <a:gd name="connsiteX0" fmla="*/ 16598 w 29506"/>
              <a:gd name="connsiteY0" fmla="*/ 68235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40 w 29506"/>
              <a:gd name="connsiteY3" fmla="*/ 0 h 68349"/>
              <a:gd name="connsiteX4" fmla="*/ 6340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40 w 29506"/>
              <a:gd name="connsiteY7" fmla="*/ 22591 h 68349"/>
              <a:gd name="connsiteX8" fmla="*/ 6340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2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5"/>
                </a:moveTo>
                <a:cubicBezTo>
                  <a:pt x="6340" y="68235"/>
                  <a:pt x="0" y="63509"/>
                  <a:pt x="0" y="50715"/>
                </a:cubicBezTo>
                <a:lnTo>
                  <a:pt x="0" y="0"/>
                </a:lnTo>
                <a:lnTo>
                  <a:pt x="6340" y="0"/>
                </a:lnTo>
                <a:lnTo>
                  <a:pt x="6340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40" y="22591"/>
                </a:lnTo>
                <a:lnTo>
                  <a:pt x="6340" y="51291"/>
                </a:lnTo>
                <a:cubicBezTo>
                  <a:pt x="6340" y="59013"/>
                  <a:pt x="10950" y="62241"/>
                  <a:pt x="17289" y="62241"/>
                </a:cubicBezTo>
                <a:cubicBezTo>
                  <a:pt x="21208" y="62241"/>
                  <a:pt x="25819" y="61089"/>
                  <a:pt x="29507" y="58437"/>
                </a:cubicBezTo>
                <a:lnTo>
                  <a:pt x="29507" y="64662"/>
                </a:lnTo>
                <a:cubicBezTo>
                  <a:pt x="25819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02" name="Freeform: Shape 1201">
            <a:extLst>
              <a:ext uri="{FF2B5EF4-FFF2-40B4-BE49-F238E27FC236}">
                <a16:creationId xmlns:a16="http://schemas.microsoft.com/office/drawing/2014/main" id="{C7B62C9D-BBC9-4844-AF38-275202B57A4B}"/>
              </a:ext>
            </a:extLst>
          </p:cNvPr>
          <p:cNvSpPr/>
          <p:nvPr/>
        </p:nvSpPr>
        <p:spPr>
          <a:xfrm>
            <a:off x="5079760" y="7974067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2 h 77916"/>
              <a:gd name="connsiteX5" fmla="*/ 25242 w 45412"/>
              <a:gd name="connsiteY5" fmla="*/ 26164 h 77916"/>
              <a:gd name="connsiteX6" fmla="*/ 45413 w 45412"/>
              <a:gd name="connsiteY6" fmla="*/ 48755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3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7" y="26164"/>
                  <a:pt x="45413" y="35615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03" name="Freeform: Shape 1202">
            <a:extLst>
              <a:ext uri="{FF2B5EF4-FFF2-40B4-BE49-F238E27FC236}">
                <a16:creationId xmlns:a16="http://schemas.microsoft.com/office/drawing/2014/main" id="{EF1F33CF-1220-4429-B4CA-96C009AF03C1}"/>
              </a:ext>
            </a:extLst>
          </p:cNvPr>
          <p:cNvSpPr/>
          <p:nvPr/>
        </p:nvSpPr>
        <p:spPr>
          <a:xfrm>
            <a:off x="5137852" y="8000230"/>
            <a:ext cx="49216" cy="52444"/>
          </a:xfrm>
          <a:custGeom>
            <a:avLst/>
            <a:gdLst>
              <a:gd name="connsiteX0" fmla="*/ 115 w 49216"/>
              <a:gd name="connsiteY0" fmla="*/ 26510 h 52444"/>
              <a:gd name="connsiteX1" fmla="*/ 25127 w 49216"/>
              <a:gd name="connsiteY1" fmla="*/ 0 h 52444"/>
              <a:gd name="connsiteX2" fmla="*/ 49216 w 49216"/>
              <a:gd name="connsiteY2" fmla="*/ 25588 h 52444"/>
              <a:gd name="connsiteX3" fmla="*/ 48986 w 49216"/>
              <a:gd name="connsiteY3" fmla="*/ 28700 h 52444"/>
              <a:gd name="connsiteX4" fmla="*/ 6800 w 49216"/>
              <a:gd name="connsiteY4" fmla="*/ 28700 h 52444"/>
              <a:gd name="connsiteX5" fmla="*/ 27086 w 49216"/>
              <a:gd name="connsiteY5" fmla="*/ 46566 h 52444"/>
              <a:gd name="connsiteX6" fmla="*/ 45643 w 49216"/>
              <a:gd name="connsiteY6" fmla="*/ 40341 h 52444"/>
              <a:gd name="connsiteX7" fmla="*/ 45643 w 49216"/>
              <a:gd name="connsiteY7" fmla="*/ 46681 h 52444"/>
              <a:gd name="connsiteX8" fmla="*/ 27086 w 49216"/>
              <a:gd name="connsiteY8" fmla="*/ 52444 h 52444"/>
              <a:gd name="connsiteX9" fmla="*/ 0 w 49216"/>
              <a:gd name="connsiteY9" fmla="*/ 26510 h 52444"/>
              <a:gd name="connsiteX10" fmla="*/ 42416 w 49216"/>
              <a:gd name="connsiteY10" fmla="*/ 23398 h 52444"/>
              <a:gd name="connsiteX11" fmla="*/ 25127 w 49216"/>
              <a:gd name="connsiteY11" fmla="*/ 5878 h 52444"/>
              <a:gd name="connsiteX12" fmla="*/ 6915 w 49216"/>
              <a:gd name="connsiteY12" fmla="*/ 23398 h 52444"/>
              <a:gd name="connsiteX13" fmla="*/ 42416 w 49216"/>
              <a:gd name="connsiteY13" fmla="*/ 23398 h 5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4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6"/>
                  <a:pt x="27086" y="46566"/>
                </a:cubicBezTo>
                <a:cubicBezTo>
                  <a:pt x="33771" y="46566"/>
                  <a:pt x="40226" y="44491"/>
                  <a:pt x="45643" y="40341"/>
                </a:cubicBezTo>
                <a:lnTo>
                  <a:pt x="45643" y="46681"/>
                </a:lnTo>
                <a:cubicBezTo>
                  <a:pt x="40226" y="50600"/>
                  <a:pt x="33771" y="52444"/>
                  <a:pt x="27086" y="52444"/>
                </a:cubicBezTo>
                <a:cubicBezTo>
                  <a:pt x="11065" y="52444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1"/>
                  <a:pt x="35500" y="5878"/>
                  <a:pt x="25127" y="5878"/>
                </a:cubicBezTo>
                <a:cubicBezTo>
                  <a:pt x="14753" y="5878"/>
                  <a:pt x="7953" y="13486"/>
                  <a:pt x="6915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04" name="Freeform: Shape 1203">
            <a:extLst>
              <a:ext uri="{FF2B5EF4-FFF2-40B4-BE49-F238E27FC236}">
                <a16:creationId xmlns:a16="http://schemas.microsoft.com/office/drawing/2014/main" id="{F29669DA-995D-49D7-A151-3E8B313CAE37}"/>
              </a:ext>
            </a:extLst>
          </p:cNvPr>
          <p:cNvSpPr/>
          <p:nvPr/>
        </p:nvSpPr>
        <p:spPr>
          <a:xfrm>
            <a:off x="5225565" y="7973951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05" name="Freeform: Shape 1204">
            <a:extLst>
              <a:ext uri="{FF2B5EF4-FFF2-40B4-BE49-F238E27FC236}">
                <a16:creationId xmlns:a16="http://schemas.microsoft.com/office/drawing/2014/main" id="{3436CF8F-A3E9-46AD-BEBE-66358ED85EDB}"/>
              </a:ext>
            </a:extLst>
          </p:cNvPr>
          <p:cNvSpPr/>
          <p:nvPr/>
        </p:nvSpPr>
        <p:spPr>
          <a:xfrm>
            <a:off x="5246312" y="8000116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2 w 52097"/>
              <a:gd name="connsiteY1" fmla="*/ 52559 h 52558"/>
              <a:gd name="connsiteX2" fmla="*/ 0 w 52097"/>
              <a:gd name="connsiteY2" fmla="*/ 26510 h 52558"/>
              <a:gd name="connsiteX3" fmla="*/ 25472 w 52097"/>
              <a:gd name="connsiteY3" fmla="*/ 0 h 52558"/>
              <a:gd name="connsiteX4" fmla="*/ 45643 w 52097"/>
              <a:gd name="connsiteY4" fmla="*/ 12678 h 52558"/>
              <a:gd name="connsiteX5" fmla="*/ 45643 w 52097"/>
              <a:gd name="connsiteY5" fmla="*/ 806 h 52558"/>
              <a:gd name="connsiteX6" fmla="*/ 52098 w 52097"/>
              <a:gd name="connsiteY6" fmla="*/ 806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8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7"/>
                  <a:pt x="34693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9" y="0"/>
                  <a:pt x="42070" y="4956"/>
                  <a:pt x="45643" y="12678"/>
                </a:cubicBezTo>
                <a:lnTo>
                  <a:pt x="45643" y="806"/>
                </a:lnTo>
                <a:lnTo>
                  <a:pt x="52098" y="806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8"/>
                  <a:pt x="26049" y="6108"/>
                </a:cubicBezTo>
                <a:cubicBezTo>
                  <a:pt x="14638" y="6108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06" name="Freeform: Shape 1205">
            <a:extLst>
              <a:ext uri="{FF2B5EF4-FFF2-40B4-BE49-F238E27FC236}">
                <a16:creationId xmlns:a16="http://schemas.microsoft.com/office/drawing/2014/main" id="{5BF531C4-494D-4F6B-8E53-418ABFA188F5}"/>
              </a:ext>
            </a:extLst>
          </p:cNvPr>
          <p:cNvSpPr/>
          <p:nvPr/>
        </p:nvSpPr>
        <p:spPr>
          <a:xfrm>
            <a:off x="5315814" y="7984440"/>
            <a:ext cx="29506" cy="68349"/>
          </a:xfrm>
          <a:custGeom>
            <a:avLst/>
            <a:gdLst>
              <a:gd name="connsiteX0" fmla="*/ 16598 w 29506"/>
              <a:gd name="connsiteY0" fmla="*/ 68235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2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5"/>
                </a:moveTo>
                <a:cubicBezTo>
                  <a:pt x="6339" y="68235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1"/>
                  <a:pt x="17289" y="62241"/>
                </a:cubicBezTo>
                <a:cubicBezTo>
                  <a:pt x="21208" y="62241"/>
                  <a:pt x="25818" y="61089"/>
                  <a:pt x="29507" y="58437"/>
                </a:cubicBezTo>
                <a:lnTo>
                  <a:pt x="29507" y="64662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07" name="Freeform: Shape 1206">
            <a:extLst>
              <a:ext uri="{FF2B5EF4-FFF2-40B4-BE49-F238E27FC236}">
                <a16:creationId xmlns:a16="http://schemas.microsoft.com/office/drawing/2014/main" id="{48E276C6-23F9-4A76-811A-B587DD69FF7F}"/>
              </a:ext>
            </a:extLst>
          </p:cNvPr>
          <p:cNvSpPr/>
          <p:nvPr/>
        </p:nvSpPr>
        <p:spPr>
          <a:xfrm>
            <a:off x="5352006" y="8000230"/>
            <a:ext cx="49216" cy="52444"/>
          </a:xfrm>
          <a:custGeom>
            <a:avLst/>
            <a:gdLst>
              <a:gd name="connsiteX0" fmla="*/ 115 w 49216"/>
              <a:gd name="connsiteY0" fmla="*/ 26510 h 52444"/>
              <a:gd name="connsiteX1" fmla="*/ 25127 w 49216"/>
              <a:gd name="connsiteY1" fmla="*/ 0 h 52444"/>
              <a:gd name="connsiteX2" fmla="*/ 49216 w 49216"/>
              <a:gd name="connsiteY2" fmla="*/ 25588 h 52444"/>
              <a:gd name="connsiteX3" fmla="*/ 48986 w 49216"/>
              <a:gd name="connsiteY3" fmla="*/ 28700 h 52444"/>
              <a:gd name="connsiteX4" fmla="*/ 6800 w 49216"/>
              <a:gd name="connsiteY4" fmla="*/ 28700 h 52444"/>
              <a:gd name="connsiteX5" fmla="*/ 27086 w 49216"/>
              <a:gd name="connsiteY5" fmla="*/ 46566 h 52444"/>
              <a:gd name="connsiteX6" fmla="*/ 45643 w 49216"/>
              <a:gd name="connsiteY6" fmla="*/ 40341 h 52444"/>
              <a:gd name="connsiteX7" fmla="*/ 45643 w 49216"/>
              <a:gd name="connsiteY7" fmla="*/ 46681 h 52444"/>
              <a:gd name="connsiteX8" fmla="*/ 27086 w 49216"/>
              <a:gd name="connsiteY8" fmla="*/ 52444 h 52444"/>
              <a:gd name="connsiteX9" fmla="*/ 0 w 49216"/>
              <a:gd name="connsiteY9" fmla="*/ 26510 h 52444"/>
              <a:gd name="connsiteX10" fmla="*/ 42416 w 49216"/>
              <a:gd name="connsiteY10" fmla="*/ 23398 h 52444"/>
              <a:gd name="connsiteX11" fmla="*/ 25127 w 49216"/>
              <a:gd name="connsiteY11" fmla="*/ 5878 h 52444"/>
              <a:gd name="connsiteX12" fmla="*/ 6916 w 49216"/>
              <a:gd name="connsiteY12" fmla="*/ 23398 h 52444"/>
              <a:gd name="connsiteX13" fmla="*/ 42416 w 49216"/>
              <a:gd name="connsiteY13" fmla="*/ 23398 h 5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4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6" y="46566"/>
                  <a:pt x="27086" y="46566"/>
                </a:cubicBezTo>
                <a:cubicBezTo>
                  <a:pt x="33771" y="46566"/>
                  <a:pt x="40226" y="44491"/>
                  <a:pt x="45643" y="40341"/>
                </a:cubicBezTo>
                <a:lnTo>
                  <a:pt x="45643" y="46681"/>
                </a:lnTo>
                <a:cubicBezTo>
                  <a:pt x="40226" y="50600"/>
                  <a:pt x="33771" y="52444"/>
                  <a:pt x="27086" y="52444"/>
                </a:cubicBezTo>
                <a:cubicBezTo>
                  <a:pt x="11065" y="52444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1"/>
                  <a:pt x="35500" y="5878"/>
                  <a:pt x="25127" y="5878"/>
                </a:cubicBezTo>
                <a:cubicBezTo>
                  <a:pt x="14753" y="5878"/>
                  <a:pt x="7953" y="13486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08" name="Freeform: Shape 1207">
            <a:extLst>
              <a:ext uri="{FF2B5EF4-FFF2-40B4-BE49-F238E27FC236}">
                <a16:creationId xmlns:a16="http://schemas.microsoft.com/office/drawing/2014/main" id="{815D145D-1441-4114-844A-5AB27C201568}"/>
              </a:ext>
            </a:extLst>
          </p:cNvPr>
          <p:cNvSpPr/>
          <p:nvPr/>
        </p:nvSpPr>
        <p:spPr>
          <a:xfrm>
            <a:off x="5411250" y="8000116"/>
            <a:ext cx="35845" cy="52558"/>
          </a:xfrm>
          <a:custGeom>
            <a:avLst/>
            <a:gdLst>
              <a:gd name="connsiteX0" fmla="*/ 17519 w 35845"/>
              <a:gd name="connsiteY0" fmla="*/ 47257 h 52558"/>
              <a:gd name="connsiteX1" fmla="*/ 29507 w 35845"/>
              <a:gd name="connsiteY1" fmla="*/ 38612 h 52558"/>
              <a:gd name="connsiteX2" fmla="*/ 23398 w 35845"/>
              <a:gd name="connsiteY2" fmla="*/ 31120 h 52558"/>
              <a:gd name="connsiteX3" fmla="*/ 10373 w 35845"/>
              <a:gd name="connsiteY3" fmla="*/ 26048 h 52558"/>
              <a:gd name="connsiteX4" fmla="*/ 1037 w 35845"/>
              <a:gd name="connsiteY4" fmla="*/ 13946 h 52558"/>
              <a:gd name="connsiteX5" fmla="*/ 18211 w 35845"/>
              <a:gd name="connsiteY5" fmla="*/ 0 h 52558"/>
              <a:gd name="connsiteX6" fmla="*/ 33656 w 35845"/>
              <a:gd name="connsiteY6" fmla="*/ 4841 h 52558"/>
              <a:gd name="connsiteX7" fmla="*/ 33656 w 35845"/>
              <a:gd name="connsiteY7" fmla="*/ 11641 h 52558"/>
              <a:gd name="connsiteX8" fmla="*/ 18326 w 35845"/>
              <a:gd name="connsiteY8" fmla="*/ 5302 h 52558"/>
              <a:gd name="connsiteX9" fmla="*/ 7492 w 35845"/>
              <a:gd name="connsiteY9" fmla="*/ 13255 h 52558"/>
              <a:gd name="connsiteX10" fmla="*/ 13485 w 35845"/>
              <a:gd name="connsiteY10" fmla="*/ 20516 h 52558"/>
              <a:gd name="connsiteX11" fmla="*/ 26510 w 35845"/>
              <a:gd name="connsiteY11" fmla="*/ 25587 h 52558"/>
              <a:gd name="connsiteX12" fmla="*/ 35846 w 35845"/>
              <a:gd name="connsiteY12" fmla="*/ 37460 h 52558"/>
              <a:gd name="connsiteX13" fmla="*/ 17404 w 35845"/>
              <a:gd name="connsiteY13" fmla="*/ 52559 h 52558"/>
              <a:gd name="connsiteX14" fmla="*/ 0 w 35845"/>
              <a:gd name="connsiteY14" fmla="*/ 47141 h 52558"/>
              <a:gd name="connsiteX15" fmla="*/ 0 w 35845"/>
              <a:gd name="connsiteY15" fmla="*/ 40110 h 52558"/>
              <a:gd name="connsiteX16" fmla="*/ 17519 w 35845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5" h="52558">
                <a:moveTo>
                  <a:pt x="17519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4"/>
                  <a:pt x="27778" y="32849"/>
                  <a:pt x="23398" y="31120"/>
                </a:cubicBezTo>
                <a:lnTo>
                  <a:pt x="10373" y="26048"/>
                </a:lnTo>
                <a:cubicBezTo>
                  <a:pt x="4265" y="23513"/>
                  <a:pt x="1037" y="20055"/>
                  <a:pt x="1037" y="13946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3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3"/>
                  <a:pt x="7492" y="13255"/>
                </a:cubicBezTo>
                <a:cubicBezTo>
                  <a:pt x="7492" y="16712"/>
                  <a:pt x="9105" y="18902"/>
                  <a:pt x="13485" y="20516"/>
                </a:cubicBezTo>
                <a:lnTo>
                  <a:pt x="26510" y="25587"/>
                </a:lnTo>
                <a:cubicBezTo>
                  <a:pt x="32964" y="28238"/>
                  <a:pt x="35846" y="32157"/>
                  <a:pt x="35846" y="37460"/>
                </a:cubicBezTo>
                <a:cubicBezTo>
                  <a:pt x="35846" y="46910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1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19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09" name="Freeform: Shape 1208">
            <a:extLst>
              <a:ext uri="{FF2B5EF4-FFF2-40B4-BE49-F238E27FC236}">
                <a16:creationId xmlns:a16="http://schemas.microsoft.com/office/drawing/2014/main" id="{B836A288-7FE9-40BC-867D-78423FF59625}"/>
              </a:ext>
            </a:extLst>
          </p:cNvPr>
          <p:cNvSpPr/>
          <p:nvPr/>
        </p:nvSpPr>
        <p:spPr>
          <a:xfrm>
            <a:off x="5459774" y="7984440"/>
            <a:ext cx="29506" cy="68349"/>
          </a:xfrm>
          <a:custGeom>
            <a:avLst/>
            <a:gdLst>
              <a:gd name="connsiteX0" fmla="*/ 16598 w 29506"/>
              <a:gd name="connsiteY0" fmla="*/ 68235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2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5"/>
                </a:moveTo>
                <a:cubicBezTo>
                  <a:pt x="6339" y="68235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1"/>
                  <a:pt x="17289" y="62241"/>
                </a:cubicBezTo>
                <a:cubicBezTo>
                  <a:pt x="21208" y="62241"/>
                  <a:pt x="25818" y="61089"/>
                  <a:pt x="29507" y="58437"/>
                </a:cubicBezTo>
                <a:lnTo>
                  <a:pt x="29507" y="64662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10" name="Freeform: Shape 1209">
            <a:extLst>
              <a:ext uri="{FF2B5EF4-FFF2-40B4-BE49-F238E27FC236}">
                <a16:creationId xmlns:a16="http://schemas.microsoft.com/office/drawing/2014/main" id="{79BD35F0-0E95-4031-80D4-9C79BB97302C}"/>
              </a:ext>
            </a:extLst>
          </p:cNvPr>
          <p:cNvSpPr/>
          <p:nvPr/>
        </p:nvSpPr>
        <p:spPr>
          <a:xfrm>
            <a:off x="5524320" y="7973144"/>
            <a:ext cx="46219" cy="78723"/>
          </a:xfrm>
          <a:custGeom>
            <a:avLst/>
            <a:gdLst>
              <a:gd name="connsiteX0" fmla="*/ 0 w 46219"/>
              <a:gd name="connsiteY0" fmla="*/ 78723 h 78723"/>
              <a:gd name="connsiteX1" fmla="*/ 0 w 46219"/>
              <a:gd name="connsiteY1" fmla="*/ 17865 h 78723"/>
              <a:gd name="connsiteX2" fmla="*/ 17404 w 46219"/>
              <a:gd name="connsiteY2" fmla="*/ 0 h 78723"/>
              <a:gd name="connsiteX3" fmla="*/ 26971 w 46219"/>
              <a:gd name="connsiteY3" fmla="*/ 2535 h 78723"/>
              <a:gd name="connsiteX4" fmla="*/ 26971 w 46219"/>
              <a:gd name="connsiteY4" fmla="*/ 8875 h 78723"/>
              <a:gd name="connsiteX5" fmla="*/ 17981 w 46219"/>
              <a:gd name="connsiteY5" fmla="*/ 6224 h 78723"/>
              <a:gd name="connsiteX6" fmla="*/ 6455 w 46219"/>
              <a:gd name="connsiteY6" fmla="*/ 17750 h 78723"/>
              <a:gd name="connsiteX7" fmla="*/ 6455 w 46219"/>
              <a:gd name="connsiteY7" fmla="*/ 27893 h 78723"/>
              <a:gd name="connsiteX8" fmla="*/ 25127 w 46219"/>
              <a:gd name="connsiteY8" fmla="*/ 27893 h 78723"/>
              <a:gd name="connsiteX9" fmla="*/ 25127 w 46219"/>
              <a:gd name="connsiteY9" fmla="*/ 33887 h 78723"/>
              <a:gd name="connsiteX10" fmla="*/ 6455 w 46219"/>
              <a:gd name="connsiteY10" fmla="*/ 33887 h 78723"/>
              <a:gd name="connsiteX11" fmla="*/ 6455 w 46219"/>
              <a:gd name="connsiteY11" fmla="*/ 78723 h 78723"/>
              <a:gd name="connsiteX12" fmla="*/ 0 w 46219"/>
              <a:gd name="connsiteY12" fmla="*/ 78723 h 78723"/>
              <a:gd name="connsiteX13" fmla="*/ 33887 w 46219"/>
              <a:gd name="connsiteY13" fmla="*/ 12678 h 78723"/>
              <a:gd name="connsiteX14" fmla="*/ 38266 w 46219"/>
              <a:gd name="connsiteY14" fmla="*/ 8068 h 78723"/>
              <a:gd name="connsiteX15" fmla="*/ 41263 w 46219"/>
              <a:gd name="connsiteY15" fmla="*/ 8991 h 78723"/>
              <a:gd name="connsiteX16" fmla="*/ 46219 w 46219"/>
              <a:gd name="connsiteY16" fmla="*/ 12564 h 78723"/>
              <a:gd name="connsiteX17" fmla="*/ 41263 w 46219"/>
              <a:gd name="connsiteY17" fmla="*/ 16137 h 78723"/>
              <a:gd name="connsiteX18" fmla="*/ 38266 w 46219"/>
              <a:gd name="connsiteY18" fmla="*/ 17174 h 78723"/>
              <a:gd name="connsiteX19" fmla="*/ 33887 w 46219"/>
              <a:gd name="connsiteY19" fmla="*/ 12678 h 78723"/>
              <a:gd name="connsiteX20" fmla="*/ 35270 w 46219"/>
              <a:gd name="connsiteY20" fmla="*/ 78723 h 78723"/>
              <a:gd name="connsiteX21" fmla="*/ 35270 w 46219"/>
              <a:gd name="connsiteY21" fmla="*/ 27893 h 78723"/>
              <a:gd name="connsiteX22" fmla="*/ 41724 w 46219"/>
              <a:gd name="connsiteY22" fmla="*/ 27893 h 78723"/>
              <a:gd name="connsiteX23" fmla="*/ 41724 w 46219"/>
              <a:gd name="connsiteY23" fmla="*/ 78723 h 78723"/>
              <a:gd name="connsiteX24" fmla="*/ 35270 w 46219"/>
              <a:gd name="connsiteY24" fmla="*/ 78723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219" h="78723">
                <a:moveTo>
                  <a:pt x="0" y="78723"/>
                </a:moveTo>
                <a:lnTo>
                  <a:pt x="0" y="17865"/>
                </a:lnTo>
                <a:cubicBezTo>
                  <a:pt x="0" y="7492"/>
                  <a:pt x="6685" y="0"/>
                  <a:pt x="17404" y="0"/>
                </a:cubicBezTo>
                <a:cubicBezTo>
                  <a:pt x="20747" y="0"/>
                  <a:pt x="23859" y="461"/>
                  <a:pt x="26971" y="2535"/>
                </a:cubicBezTo>
                <a:lnTo>
                  <a:pt x="26971" y="8875"/>
                </a:lnTo>
                <a:cubicBezTo>
                  <a:pt x="23974" y="6801"/>
                  <a:pt x="21208" y="6224"/>
                  <a:pt x="17981" y="6224"/>
                </a:cubicBezTo>
                <a:cubicBezTo>
                  <a:pt x="10950" y="6224"/>
                  <a:pt x="6455" y="10950"/>
                  <a:pt x="6455" y="17750"/>
                </a:cubicBezTo>
                <a:lnTo>
                  <a:pt x="6455" y="27893"/>
                </a:lnTo>
                <a:lnTo>
                  <a:pt x="25127" y="27893"/>
                </a:lnTo>
                <a:lnTo>
                  <a:pt x="25127" y="33887"/>
                </a:lnTo>
                <a:lnTo>
                  <a:pt x="6455" y="33887"/>
                </a:lnTo>
                <a:lnTo>
                  <a:pt x="6455" y="78723"/>
                </a:lnTo>
                <a:lnTo>
                  <a:pt x="0" y="78723"/>
                </a:lnTo>
                <a:close/>
                <a:moveTo>
                  <a:pt x="33887" y="12678"/>
                </a:moveTo>
                <a:cubicBezTo>
                  <a:pt x="33887" y="10143"/>
                  <a:pt x="35731" y="8068"/>
                  <a:pt x="38266" y="8068"/>
                </a:cubicBezTo>
                <a:cubicBezTo>
                  <a:pt x="39419" y="8068"/>
                  <a:pt x="40341" y="8414"/>
                  <a:pt x="41263" y="8991"/>
                </a:cubicBezTo>
                <a:lnTo>
                  <a:pt x="46219" y="12564"/>
                </a:lnTo>
                <a:lnTo>
                  <a:pt x="41263" y="16137"/>
                </a:lnTo>
                <a:cubicBezTo>
                  <a:pt x="40341" y="16713"/>
                  <a:pt x="39419" y="17174"/>
                  <a:pt x="38266" y="17174"/>
                </a:cubicBezTo>
                <a:cubicBezTo>
                  <a:pt x="35731" y="17174"/>
                  <a:pt x="33887" y="15099"/>
                  <a:pt x="33887" y="12678"/>
                </a:cubicBezTo>
                <a:close/>
                <a:moveTo>
                  <a:pt x="35270" y="78723"/>
                </a:moveTo>
                <a:lnTo>
                  <a:pt x="35270" y="27893"/>
                </a:lnTo>
                <a:lnTo>
                  <a:pt x="41724" y="27893"/>
                </a:lnTo>
                <a:lnTo>
                  <a:pt x="41724" y="78723"/>
                </a:lnTo>
                <a:lnTo>
                  <a:pt x="35270" y="78723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11" name="Freeform: Shape 1210">
            <a:extLst>
              <a:ext uri="{FF2B5EF4-FFF2-40B4-BE49-F238E27FC236}">
                <a16:creationId xmlns:a16="http://schemas.microsoft.com/office/drawing/2014/main" id="{BAE66A5D-6367-4768-BED7-76762D248D52}"/>
              </a:ext>
            </a:extLst>
          </p:cNvPr>
          <p:cNvSpPr/>
          <p:nvPr/>
        </p:nvSpPr>
        <p:spPr>
          <a:xfrm>
            <a:off x="5584025" y="8000116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6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6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1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12" name="Freeform: Shape 1211">
            <a:extLst>
              <a:ext uri="{FF2B5EF4-FFF2-40B4-BE49-F238E27FC236}">
                <a16:creationId xmlns:a16="http://schemas.microsoft.com/office/drawing/2014/main" id="{C986364F-DDEF-4727-A4D6-48DA2D13B709}"/>
              </a:ext>
            </a:extLst>
          </p:cNvPr>
          <p:cNvSpPr/>
          <p:nvPr/>
        </p:nvSpPr>
        <p:spPr>
          <a:xfrm>
            <a:off x="5614915" y="8000230"/>
            <a:ext cx="49216" cy="52444"/>
          </a:xfrm>
          <a:custGeom>
            <a:avLst/>
            <a:gdLst>
              <a:gd name="connsiteX0" fmla="*/ 115 w 49216"/>
              <a:gd name="connsiteY0" fmla="*/ 26510 h 52444"/>
              <a:gd name="connsiteX1" fmla="*/ 25127 w 49216"/>
              <a:gd name="connsiteY1" fmla="*/ 0 h 52444"/>
              <a:gd name="connsiteX2" fmla="*/ 49216 w 49216"/>
              <a:gd name="connsiteY2" fmla="*/ 25588 h 52444"/>
              <a:gd name="connsiteX3" fmla="*/ 48986 w 49216"/>
              <a:gd name="connsiteY3" fmla="*/ 28700 h 52444"/>
              <a:gd name="connsiteX4" fmla="*/ 6800 w 49216"/>
              <a:gd name="connsiteY4" fmla="*/ 28700 h 52444"/>
              <a:gd name="connsiteX5" fmla="*/ 27086 w 49216"/>
              <a:gd name="connsiteY5" fmla="*/ 46566 h 52444"/>
              <a:gd name="connsiteX6" fmla="*/ 45643 w 49216"/>
              <a:gd name="connsiteY6" fmla="*/ 40341 h 52444"/>
              <a:gd name="connsiteX7" fmla="*/ 45643 w 49216"/>
              <a:gd name="connsiteY7" fmla="*/ 46681 h 52444"/>
              <a:gd name="connsiteX8" fmla="*/ 27086 w 49216"/>
              <a:gd name="connsiteY8" fmla="*/ 52444 h 52444"/>
              <a:gd name="connsiteX9" fmla="*/ 0 w 49216"/>
              <a:gd name="connsiteY9" fmla="*/ 26510 h 52444"/>
              <a:gd name="connsiteX10" fmla="*/ 42416 w 49216"/>
              <a:gd name="connsiteY10" fmla="*/ 23398 h 52444"/>
              <a:gd name="connsiteX11" fmla="*/ 25127 w 49216"/>
              <a:gd name="connsiteY11" fmla="*/ 5878 h 52444"/>
              <a:gd name="connsiteX12" fmla="*/ 6916 w 49216"/>
              <a:gd name="connsiteY12" fmla="*/ 23398 h 52444"/>
              <a:gd name="connsiteX13" fmla="*/ 42416 w 49216"/>
              <a:gd name="connsiteY13" fmla="*/ 23398 h 5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4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8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6" y="46566"/>
                  <a:pt x="27086" y="46566"/>
                </a:cubicBezTo>
                <a:cubicBezTo>
                  <a:pt x="33771" y="46566"/>
                  <a:pt x="40226" y="44491"/>
                  <a:pt x="45643" y="40341"/>
                </a:cubicBezTo>
                <a:lnTo>
                  <a:pt x="45643" y="46681"/>
                </a:lnTo>
                <a:cubicBezTo>
                  <a:pt x="40226" y="50600"/>
                  <a:pt x="33771" y="52444"/>
                  <a:pt x="27086" y="52444"/>
                </a:cubicBezTo>
                <a:cubicBezTo>
                  <a:pt x="11065" y="52444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1"/>
                  <a:pt x="35500" y="5878"/>
                  <a:pt x="25127" y="5878"/>
                </a:cubicBezTo>
                <a:cubicBezTo>
                  <a:pt x="14753" y="5878"/>
                  <a:pt x="7953" y="13486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13" name="Freeform: Shape 1212">
            <a:extLst>
              <a:ext uri="{FF2B5EF4-FFF2-40B4-BE49-F238E27FC236}">
                <a16:creationId xmlns:a16="http://schemas.microsoft.com/office/drawing/2014/main" id="{405AEEDF-625E-42D2-A9DC-AC85BC308BD8}"/>
              </a:ext>
            </a:extLst>
          </p:cNvPr>
          <p:cNvSpPr/>
          <p:nvPr/>
        </p:nvSpPr>
        <p:spPr>
          <a:xfrm>
            <a:off x="5669779" y="7999309"/>
            <a:ext cx="82180" cy="54057"/>
          </a:xfrm>
          <a:custGeom>
            <a:avLst/>
            <a:gdLst>
              <a:gd name="connsiteX0" fmla="*/ 60051 w 82180"/>
              <a:gd name="connsiteY0" fmla="*/ 54057 h 54057"/>
              <a:gd name="connsiteX1" fmla="*/ 41378 w 82180"/>
              <a:gd name="connsiteY1" fmla="*/ 13139 h 54057"/>
              <a:gd name="connsiteX2" fmla="*/ 22476 w 82180"/>
              <a:gd name="connsiteY2" fmla="*/ 54057 h 54057"/>
              <a:gd name="connsiteX3" fmla="*/ 0 w 82180"/>
              <a:gd name="connsiteY3" fmla="*/ 1613 h 54057"/>
              <a:gd name="connsiteX4" fmla="*/ 7376 w 82180"/>
              <a:gd name="connsiteY4" fmla="*/ 1613 h 54057"/>
              <a:gd name="connsiteX5" fmla="*/ 23282 w 82180"/>
              <a:gd name="connsiteY5" fmla="*/ 39764 h 54057"/>
              <a:gd name="connsiteX6" fmla="*/ 41494 w 82180"/>
              <a:gd name="connsiteY6" fmla="*/ 0 h 54057"/>
              <a:gd name="connsiteX7" fmla="*/ 59589 w 82180"/>
              <a:gd name="connsiteY7" fmla="*/ 39764 h 54057"/>
              <a:gd name="connsiteX8" fmla="*/ 75495 w 82180"/>
              <a:gd name="connsiteY8" fmla="*/ 1613 h 54057"/>
              <a:gd name="connsiteX9" fmla="*/ 82181 w 82180"/>
              <a:gd name="connsiteY9" fmla="*/ 1613 h 54057"/>
              <a:gd name="connsiteX10" fmla="*/ 60166 w 82180"/>
              <a:gd name="connsiteY10" fmla="*/ 54057 h 5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180" h="54057">
                <a:moveTo>
                  <a:pt x="60051" y="54057"/>
                </a:moveTo>
                <a:lnTo>
                  <a:pt x="41378" y="13139"/>
                </a:lnTo>
                <a:lnTo>
                  <a:pt x="22476" y="54057"/>
                </a:lnTo>
                <a:lnTo>
                  <a:pt x="0" y="1613"/>
                </a:lnTo>
                <a:lnTo>
                  <a:pt x="7376" y="1613"/>
                </a:lnTo>
                <a:lnTo>
                  <a:pt x="23282" y="39764"/>
                </a:lnTo>
                <a:lnTo>
                  <a:pt x="41494" y="0"/>
                </a:lnTo>
                <a:lnTo>
                  <a:pt x="59589" y="39764"/>
                </a:lnTo>
                <a:lnTo>
                  <a:pt x="75495" y="1613"/>
                </a:lnTo>
                <a:lnTo>
                  <a:pt x="82181" y="1613"/>
                </a:lnTo>
                <a:lnTo>
                  <a:pt x="60166" y="5405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14" name="Freeform: Shape 1213">
            <a:extLst>
              <a:ext uri="{FF2B5EF4-FFF2-40B4-BE49-F238E27FC236}">
                <a16:creationId xmlns:a16="http://schemas.microsoft.com/office/drawing/2014/main" id="{DB731B32-98AD-4482-8723-A445A5C1A400}"/>
              </a:ext>
            </a:extLst>
          </p:cNvPr>
          <p:cNvSpPr/>
          <p:nvPr/>
        </p:nvSpPr>
        <p:spPr>
          <a:xfrm>
            <a:off x="5757031" y="8000116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2 w 52097"/>
              <a:gd name="connsiteY1" fmla="*/ 52559 h 52558"/>
              <a:gd name="connsiteX2" fmla="*/ 0 w 52097"/>
              <a:gd name="connsiteY2" fmla="*/ 26510 h 52558"/>
              <a:gd name="connsiteX3" fmla="*/ 25472 w 52097"/>
              <a:gd name="connsiteY3" fmla="*/ 0 h 52558"/>
              <a:gd name="connsiteX4" fmla="*/ 45643 w 52097"/>
              <a:gd name="connsiteY4" fmla="*/ 12678 h 52558"/>
              <a:gd name="connsiteX5" fmla="*/ 45643 w 52097"/>
              <a:gd name="connsiteY5" fmla="*/ 806 h 52558"/>
              <a:gd name="connsiteX6" fmla="*/ 52098 w 52097"/>
              <a:gd name="connsiteY6" fmla="*/ 806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8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7"/>
                  <a:pt x="34693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9" y="0"/>
                  <a:pt x="42070" y="4956"/>
                  <a:pt x="45643" y="12678"/>
                </a:cubicBezTo>
                <a:lnTo>
                  <a:pt x="45643" y="806"/>
                </a:lnTo>
                <a:lnTo>
                  <a:pt x="52098" y="806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8"/>
                  <a:pt x="26049" y="6108"/>
                </a:cubicBezTo>
                <a:cubicBezTo>
                  <a:pt x="14638" y="6108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15" name="Freeform: Shape 1214">
            <a:extLst>
              <a:ext uri="{FF2B5EF4-FFF2-40B4-BE49-F238E27FC236}">
                <a16:creationId xmlns:a16="http://schemas.microsoft.com/office/drawing/2014/main" id="{1E428078-6A4B-4CC7-A756-CEA09AF8C14B}"/>
              </a:ext>
            </a:extLst>
          </p:cNvPr>
          <p:cNvSpPr/>
          <p:nvPr/>
        </p:nvSpPr>
        <p:spPr>
          <a:xfrm>
            <a:off x="5827225" y="7973951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16" name="Freeform: Shape 1215">
            <a:extLst>
              <a:ext uri="{FF2B5EF4-FFF2-40B4-BE49-F238E27FC236}">
                <a16:creationId xmlns:a16="http://schemas.microsoft.com/office/drawing/2014/main" id="{E8EFD530-F006-4C6D-9AD7-91FD084E440E}"/>
              </a:ext>
            </a:extLst>
          </p:cNvPr>
          <p:cNvSpPr/>
          <p:nvPr/>
        </p:nvSpPr>
        <p:spPr>
          <a:xfrm>
            <a:off x="5851775" y="7973951"/>
            <a:ext cx="6454" cy="77800"/>
          </a:xfrm>
          <a:custGeom>
            <a:avLst/>
            <a:gdLst>
              <a:gd name="connsiteX0" fmla="*/ 0 w 6454"/>
              <a:gd name="connsiteY0" fmla="*/ 0 h 77800"/>
              <a:gd name="connsiteX1" fmla="*/ 6455 w 6454"/>
              <a:gd name="connsiteY1" fmla="*/ 0 h 77800"/>
              <a:gd name="connsiteX2" fmla="*/ 6455 w 6454"/>
              <a:gd name="connsiteY2" fmla="*/ 77801 h 77800"/>
              <a:gd name="connsiteX3" fmla="*/ 0 w 6454"/>
              <a:gd name="connsiteY3" fmla="*/ 77801 h 77800"/>
              <a:gd name="connsiteX4" fmla="*/ 0 w 6454"/>
              <a:gd name="connsiteY4" fmla="*/ 0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" h="77800">
                <a:moveTo>
                  <a:pt x="0" y="0"/>
                </a:moveTo>
                <a:lnTo>
                  <a:pt x="6455" y="0"/>
                </a:ln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17" name="Freeform: Shape 1216">
            <a:extLst>
              <a:ext uri="{FF2B5EF4-FFF2-40B4-BE49-F238E27FC236}">
                <a16:creationId xmlns:a16="http://schemas.microsoft.com/office/drawing/2014/main" id="{16A41D59-A8DA-481C-BF38-8ADBC1636D54}"/>
              </a:ext>
            </a:extLst>
          </p:cNvPr>
          <p:cNvSpPr/>
          <p:nvPr/>
        </p:nvSpPr>
        <p:spPr>
          <a:xfrm>
            <a:off x="5896957" y="8000116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8 h 52558"/>
              <a:gd name="connsiteX5" fmla="*/ 45643 w 52097"/>
              <a:gd name="connsiteY5" fmla="*/ 806 h 52558"/>
              <a:gd name="connsiteX6" fmla="*/ 52098 w 52097"/>
              <a:gd name="connsiteY6" fmla="*/ 806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8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7"/>
                  <a:pt x="34694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8"/>
                </a:cubicBezTo>
                <a:lnTo>
                  <a:pt x="45643" y="806"/>
                </a:lnTo>
                <a:lnTo>
                  <a:pt x="52098" y="806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8"/>
                  <a:pt x="26049" y="6108"/>
                </a:cubicBezTo>
                <a:cubicBezTo>
                  <a:pt x="14638" y="6108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18" name="Freeform: Shape 1217">
            <a:extLst>
              <a:ext uri="{FF2B5EF4-FFF2-40B4-BE49-F238E27FC236}">
                <a16:creationId xmlns:a16="http://schemas.microsoft.com/office/drawing/2014/main" id="{D4C0E659-0E93-4C2D-AC97-9C1E0B7014CC}"/>
              </a:ext>
            </a:extLst>
          </p:cNvPr>
          <p:cNvSpPr/>
          <p:nvPr/>
        </p:nvSpPr>
        <p:spPr>
          <a:xfrm>
            <a:off x="5967036" y="8000230"/>
            <a:ext cx="45412" cy="51752"/>
          </a:xfrm>
          <a:custGeom>
            <a:avLst/>
            <a:gdLst>
              <a:gd name="connsiteX0" fmla="*/ 6455 w 45412"/>
              <a:gd name="connsiteY0" fmla="*/ 51637 h 51752"/>
              <a:gd name="connsiteX1" fmla="*/ 0 w 45412"/>
              <a:gd name="connsiteY1" fmla="*/ 51637 h 51752"/>
              <a:gd name="connsiteX2" fmla="*/ 0 w 45412"/>
              <a:gd name="connsiteY2" fmla="*/ 807 h 51752"/>
              <a:gd name="connsiteX3" fmla="*/ 6455 w 45412"/>
              <a:gd name="connsiteY3" fmla="*/ 807 h 51752"/>
              <a:gd name="connsiteX4" fmla="*/ 6455 w 45412"/>
              <a:gd name="connsiteY4" fmla="*/ 12448 h 51752"/>
              <a:gd name="connsiteX5" fmla="*/ 25242 w 45412"/>
              <a:gd name="connsiteY5" fmla="*/ 0 h 51752"/>
              <a:gd name="connsiteX6" fmla="*/ 45413 w 45412"/>
              <a:gd name="connsiteY6" fmla="*/ 22591 h 51752"/>
              <a:gd name="connsiteX7" fmla="*/ 45413 w 45412"/>
              <a:gd name="connsiteY7" fmla="*/ 51637 h 51752"/>
              <a:gd name="connsiteX8" fmla="*/ 38958 w 45412"/>
              <a:gd name="connsiteY8" fmla="*/ 51637 h 51752"/>
              <a:gd name="connsiteX9" fmla="*/ 38958 w 45412"/>
              <a:gd name="connsiteY9" fmla="*/ 23514 h 51752"/>
              <a:gd name="connsiteX10" fmla="*/ 23744 w 45412"/>
              <a:gd name="connsiteY10" fmla="*/ 6225 h 51752"/>
              <a:gd name="connsiteX11" fmla="*/ 6570 w 45412"/>
              <a:gd name="connsiteY11" fmla="*/ 26280 h 51752"/>
              <a:gd name="connsiteX12" fmla="*/ 6570 w 45412"/>
              <a:gd name="connsiteY12" fmla="*/ 51753 h 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2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7"/>
                  <a:pt x="16713" y="0"/>
                  <a:pt x="25242" y="0"/>
                </a:cubicBezTo>
                <a:cubicBezTo>
                  <a:pt x="38727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4"/>
                </a:lnTo>
                <a:cubicBezTo>
                  <a:pt x="38958" y="11988"/>
                  <a:pt x="33656" y="6225"/>
                  <a:pt x="23744" y="6225"/>
                </a:cubicBezTo>
                <a:cubicBezTo>
                  <a:pt x="13831" y="6225"/>
                  <a:pt x="6570" y="14984"/>
                  <a:pt x="6570" y="26280"/>
                </a:cubicBezTo>
                <a:lnTo>
                  <a:pt x="6570" y="51753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19" name="Freeform: Shape 1218">
            <a:extLst>
              <a:ext uri="{FF2B5EF4-FFF2-40B4-BE49-F238E27FC236}">
                <a16:creationId xmlns:a16="http://schemas.microsoft.com/office/drawing/2014/main" id="{C5A0515C-CA71-4AD2-8F42-9DB6050E9CCB}"/>
              </a:ext>
            </a:extLst>
          </p:cNvPr>
          <p:cNvSpPr/>
          <p:nvPr/>
        </p:nvSpPr>
        <p:spPr>
          <a:xfrm>
            <a:off x="6025127" y="7973951"/>
            <a:ext cx="52097" cy="78723"/>
          </a:xfrm>
          <a:custGeom>
            <a:avLst/>
            <a:gdLst>
              <a:gd name="connsiteX0" fmla="*/ 45643 w 52097"/>
              <a:gd name="connsiteY0" fmla="*/ 66159 h 78723"/>
              <a:gd name="connsiteX1" fmla="*/ 25473 w 52097"/>
              <a:gd name="connsiteY1" fmla="*/ 78723 h 78723"/>
              <a:gd name="connsiteX2" fmla="*/ 0 w 52097"/>
              <a:gd name="connsiteY2" fmla="*/ 52674 h 78723"/>
              <a:gd name="connsiteX3" fmla="*/ 25473 w 52097"/>
              <a:gd name="connsiteY3" fmla="*/ 26164 h 78723"/>
              <a:gd name="connsiteX4" fmla="*/ 45643 w 52097"/>
              <a:gd name="connsiteY4" fmla="*/ 38843 h 78723"/>
              <a:gd name="connsiteX5" fmla="*/ 45643 w 52097"/>
              <a:gd name="connsiteY5" fmla="*/ 0 h 78723"/>
              <a:gd name="connsiteX6" fmla="*/ 52098 w 52097"/>
              <a:gd name="connsiteY6" fmla="*/ 0 h 78723"/>
              <a:gd name="connsiteX7" fmla="*/ 52098 w 52097"/>
              <a:gd name="connsiteY7" fmla="*/ 77801 h 78723"/>
              <a:gd name="connsiteX8" fmla="*/ 45643 w 52097"/>
              <a:gd name="connsiteY8" fmla="*/ 77801 h 78723"/>
              <a:gd name="connsiteX9" fmla="*/ 45643 w 52097"/>
              <a:gd name="connsiteY9" fmla="*/ 66044 h 78723"/>
              <a:gd name="connsiteX10" fmla="*/ 6685 w 52097"/>
              <a:gd name="connsiteY10" fmla="*/ 52559 h 78723"/>
              <a:gd name="connsiteX11" fmla="*/ 26049 w 52097"/>
              <a:gd name="connsiteY11" fmla="*/ 72729 h 78723"/>
              <a:gd name="connsiteX12" fmla="*/ 45643 w 52097"/>
              <a:gd name="connsiteY12" fmla="*/ 52559 h 78723"/>
              <a:gd name="connsiteX13" fmla="*/ 26049 w 52097"/>
              <a:gd name="connsiteY13" fmla="*/ 32273 h 78723"/>
              <a:gd name="connsiteX14" fmla="*/ 6685 w 52097"/>
              <a:gd name="connsiteY14" fmla="*/ 52559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45643" y="66159"/>
                </a:moveTo>
                <a:cubicBezTo>
                  <a:pt x="42070" y="73766"/>
                  <a:pt x="34694" y="78723"/>
                  <a:pt x="25473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3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4"/>
                </a:lnTo>
                <a:close/>
                <a:moveTo>
                  <a:pt x="6685" y="52559"/>
                </a:moveTo>
                <a:cubicBezTo>
                  <a:pt x="6685" y="64200"/>
                  <a:pt x="14638" y="72729"/>
                  <a:pt x="26049" y="72729"/>
                </a:cubicBezTo>
                <a:cubicBezTo>
                  <a:pt x="37460" y="72729"/>
                  <a:pt x="45643" y="64200"/>
                  <a:pt x="45643" y="52559"/>
                </a:cubicBezTo>
                <a:cubicBezTo>
                  <a:pt x="45643" y="40917"/>
                  <a:pt x="37460" y="32273"/>
                  <a:pt x="26049" y="32273"/>
                </a:cubicBezTo>
                <a:cubicBezTo>
                  <a:pt x="14638" y="32273"/>
                  <a:pt x="6685" y="40802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20" name="Freeform: Shape 1219">
            <a:extLst>
              <a:ext uri="{FF2B5EF4-FFF2-40B4-BE49-F238E27FC236}">
                <a16:creationId xmlns:a16="http://schemas.microsoft.com/office/drawing/2014/main" id="{82A8CCFD-5319-4FF5-9751-D22D0CFC2AB8}"/>
              </a:ext>
            </a:extLst>
          </p:cNvPr>
          <p:cNvSpPr/>
          <p:nvPr/>
        </p:nvSpPr>
        <p:spPr>
          <a:xfrm>
            <a:off x="6115722" y="8000116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8 h 52558"/>
              <a:gd name="connsiteX5" fmla="*/ 45643 w 52097"/>
              <a:gd name="connsiteY5" fmla="*/ 806 h 52558"/>
              <a:gd name="connsiteX6" fmla="*/ 52098 w 52097"/>
              <a:gd name="connsiteY6" fmla="*/ 806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8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7"/>
                  <a:pt x="34694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8"/>
                </a:cubicBezTo>
                <a:lnTo>
                  <a:pt x="45643" y="806"/>
                </a:lnTo>
                <a:lnTo>
                  <a:pt x="52098" y="806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8"/>
                  <a:pt x="26049" y="6108"/>
                </a:cubicBezTo>
                <a:cubicBezTo>
                  <a:pt x="14638" y="6108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21" name="Freeform: Shape 1220">
            <a:extLst>
              <a:ext uri="{FF2B5EF4-FFF2-40B4-BE49-F238E27FC236}">
                <a16:creationId xmlns:a16="http://schemas.microsoft.com/office/drawing/2014/main" id="{02247F14-6650-4948-9BA8-64FBFDDC7EB5}"/>
              </a:ext>
            </a:extLst>
          </p:cNvPr>
          <p:cNvSpPr/>
          <p:nvPr/>
        </p:nvSpPr>
        <p:spPr>
          <a:xfrm>
            <a:off x="6185916" y="8000230"/>
            <a:ext cx="45412" cy="51752"/>
          </a:xfrm>
          <a:custGeom>
            <a:avLst/>
            <a:gdLst>
              <a:gd name="connsiteX0" fmla="*/ 6455 w 45412"/>
              <a:gd name="connsiteY0" fmla="*/ 51637 h 51752"/>
              <a:gd name="connsiteX1" fmla="*/ 0 w 45412"/>
              <a:gd name="connsiteY1" fmla="*/ 51637 h 51752"/>
              <a:gd name="connsiteX2" fmla="*/ 0 w 45412"/>
              <a:gd name="connsiteY2" fmla="*/ 807 h 51752"/>
              <a:gd name="connsiteX3" fmla="*/ 6455 w 45412"/>
              <a:gd name="connsiteY3" fmla="*/ 807 h 51752"/>
              <a:gd name="connsiteX4" fmla="*/ 6455 w 45412"/>
              <a:gd name="connsiteY4" fmla="*/ 12448 h 51752"/>
              <a:gd name="connsiteX5" fmla="*/ 25242 w 45412"/>
              <a:gd name="connsiteY5" fmla="*/ 0 h 51752"/>
              <a:gd name="connsiteX6" fmla="*/ 45413 w 45412"/>
              <a:gd name="connsiteY6" fmla="*/ 22591 h 51752"/>
              <a:gd name="connsiteX7" fmla="*/ 45413 w 45412"/>
              <a:gd name="connsiteY7" fmla="*/ 51637 h 51752"/>
              <a:gd name="connsiteX8" fmla="*/ 38958 w 45412"/>
              <a:gd name="connsiteY8" fmla="*/ 51637 h 51752"/>
              <a:gd name="connsiteX9" fmla="*/ 38958 w 45412"/>
              <a:gd name="connsiteY9" fmla="*/ 23514 h 51752"/>
              <a:gd name="connsiteX10" fmla="*/ 23744 w 45412"/>
              <a:gd name="connsiteY10" fmla="*/ 6225 h 51752"/>
              <a:gd name="connsiteX11" fmla="*/ 6570 w 45412"/>
              <a:gd name="connsiteY11" fmla="*/ 26280 h 51752"/>
              <a:gd name="connsiteX12" fmla="*/ 6570 w 45412"/>
              <a:gd name="connsiteY12" fmla="*/ 51753 h 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2">
                <a:moveTo>
                  <a:pt x="6455" y="51637"/>
                </a:moveTo>
                <a:lnTo>
                  <a:pt x="0" y="51637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7"/>
                  <a:pt x="16713" y="0"/>
                  <a:pt x="25242" y="0"/>
                </a:cubicBezTo>
                <a:cubicBezTo>
                  <a:pt x="38727" y="0"/>
                  <a:pt x="45413" y="9451"/>
                  <a:pt x="45413" y="22591"/>
                </a:cubicBezTo>
                <a:lnTo>
                  <a:pt x="45413" y="51637"/>
                </a:lnTo>
                <a:lnTo>
                  <a:pt x="38958" y="51637"/>
                </a:lnTo>
                <a:lnTo>
                  <a:pt x="38958" y="23514"/>
                </a:lnTo>
                <a:cubicBezTo>
                  <a:pt x="38958" y="11988"/>
                  <a:pt x="33656" y="6225"/>
                  <a:pt x="23744" y="6225"/>
                </a:cubicBezTo>
                <a:cubicBezTo>
                  <a:pt x="13831" y="6225"/>
                  <a:pt x="6570" y="14984"/>
                  <a:pt x="6570" y="26280"/>
                </a:cubicBezTo>
                <a:lnTo>
                  <a:pt x="6570" y="51753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22" name="Freeform: Shape 1221">
            <a:extLst>
              <a:ext uri="{FF2B5EF4-FFF2-40B4-BE49-F238E27FC236}">
                <a16:creationId xmlns:a16="http://schemas.microsoft.com/office/drawing/2014/main" id="{B77A08E7-29E4-4071-8EA2-389CD49FB316}"/>
              </a:ext>
            </a:extLst>
          </p:cNvPr>
          <p:cNvSpPr/>
          <p:nvPr/>
        </p:nvSpPr>
        <p:spPr>
          <a:xfrm>
            <a:off x="6245275" y="7984440"/>
            <a:ext cx="29506" cy="68349"/>
          </a:xfrm>
          <a:custGeom>
            <a:avLst/>
            <a:gdLst>
              <a:gd name="connsiteX0" fmla="*/ 16598 w 29506"/>
              <a:gd name="connsiteY0" fmla="*/ 68235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2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5"/>
                </a:moveTo>
                <a:cubicBezTo>
                  <a:pt x="6339" y="68235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49" y="62241"/>
                  <a:pt x="17289" y="62241"/>
                </a:cubicBezTo>
                <a:cubicBezTo>
                  <a:pt x="21208" y="62241"/>
                  <a:pt x="25818" y="61089"/>
                  <a:pt x="29507" y="58437"/>
                </a:cubicBezTo>
                <a:lnTo>
                  <a:pt x="29507" y="64662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23" name="Freeform: Shape 1222">
            <a:extLst>
              <a:ext uri="{FF2B5EF4-FFF2-40B4-BE49-F238E27FC236}">
                <a16:creationId xmlns:a16="http://schemas.microsoft.com/office/drawing/2014/main" id="{3AC94FBE-2153-4E49-BEAC-3B9847BDDC86}"/>
              </a:ext>
            </a:extLst>
          </p:cNvPr>
          <p:cNvSpPr/>
          <p:nvPr/>
        </p:nvSpPr>
        <p:spPr>
          <a:xfrm>
            <a:off x="6283887" y="7981097"/>
            <a:ext cx="12332" cy="70654"/>
          </a:xfrm>
          <a:custGeom>
            <a:avLst/>
            <a:gdLst>
              <a:gd name="connsiteX0" fmla="*/ 0 w 12332"/>
              <a:gd name="connsiteY0" fmla="*/ 4611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1 h 70654"/>
              <a:gd name="connsiteX7" fmla="*/ 1498 w 12332"/>
              <a:gd name="connsiteY7" fmla="*/ 19824 h 70654"/>
              <a:gd name="connsiteX8" fmla="*/ 8068 w 12332"/>
              <a:gd name="connsiteY8" fmla="*/ 19824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4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1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5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2" y="9105"/>
                  <a:pt x="4380" y="9105"/>
                </a:cubicBezTo>
                <a:cubicBezTo>
                  <a:pt x="1844" y="9105"/>
                  <a:pt x="0" y="7031"/>
                  <a:pt x="0" y="4611"/>
                </a:cubicBezTo>
                <a:close/>
                <a:moveTo>
                  <a:pt x="1498" y="19824"/>
                </a:moveTo>
                <a:lnTo>
                  <a:pt x="8068" y="19824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24" name="Freeform: Shape 1223">
            <a:extLst>
              <a:ext uri="{FF2B5EF4-FFF2-40B4-BE49-F238E27FC236}">
                <a16:creationId xmlns:a16="http://schemas.microsoft.com/office/drawing/2014/main" id="{AB5DA04F-8DE7-4F9E-97CA-0A733E19FE71}"/>
              </a:ext>
            </a:extLst>
          </p:cNvPr>
          <p:cNvSpPr/>
          <p:nvPr/>
        </p:nvSpPr>
        <p:spPr>
          <a:xfrm>
            <a:off x="6306017" y="8018442"/>
            <a:ext cx="31120" cy="5763"/>
          </a:xfrm>
          <a:custGeom>
            <a:avLst/>
            <a:gdLst>
              <a:gd name="connsiteX0" fmla="*/ 0 w 31120"/>
              <a:gd name="connsiteY0" fmla="*/ 0 h 5763"/>
              <a:gd name="connsiteX1" fmla="*/ 31120 w 31120"/>
              <a:gd name="connsiteY1" fmla="*/ 0 h 5763"/>
              <a:gd name="connsiteX2" fmla="*/ 31120 w 31120"/>
              <a:gd name="connsiteY2" fmla="*/ 5763 h 5763"/>
              <a:gd name="connsiteX3" fmla="*/ 0 w 31120"/>
              <a:gd name="connsiteY3" fmla="*/ 5763 h 5763"/>
              <a:gd name="connsiteX4" fmla="*/ 0 w 31120"/>
              <a:gd name="connsiteY4" fmla="*/ 0 h 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20" h="5763">
                <a:moveTo>
                  <a:pt x="0" y="0"/>
                </a:moveTo>
                <a:lnTo>
                  <a:pt x="31120" y="0"/>
                </a:lnTo>
                <a:lnTo>
                  <a:pt x="31120" y="5763"/>
                </a:lnTo>
                <a:lnTo>
                  <a:pt x="0" y="5763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25" name="Freeform: Shape 1224">
            <a:extLst>
              <a:ext uri="{FF2B5EF4-FFF2-40B4-BE49-F238E27FC236}">
                <a16:creationId xmlns:a16="http://schemas.microsoft.com/office/drawing/2014/main" id="{427D6F17-7146-4182-9692-431F7A96F226}"/>
              </a:ext>
            </a:extLst>
          </p:cNvPr>
          <p:cNvSpPr/>
          <p:nvPr/>
        </p:nvSpPr>
        <p:spPr>
          <a:xfrm>
            <a:off x="3565468" y="8125404"/>
            <a:ext cx="50945" cy="52443"/>
          </a:xfrm>
          <a:custGeom>
            <a:avLst/>
            <a:gdLst>
              <a:gd name="connsiteX0" fmla="*/ 25472 w 50945"/>
              <a:gd name="connsiteY0" fmla="*/ 52443 h 52443"/>
              <a:gd name="connsiteX1" fmla="*/ 0 w 50945"/>
              <a:gd name="connsiteY1" fmla="*/ 0 h 52443"/>
              <a:gd name="connsiteX2" fmla="*/ 7492 w 50945"/>
              <a:gd name="connsiteY2" fmla="*/ 0 h 52443"/>
              <a:gd name="connsiteX3" fmla="*/ 25818 w 50945"/>
              <a:gd name="connsiteY3" fmla="*/ 38843 h 52443"/>
              <a:gd name="connsiteX4" fmla="*/ 44030 w 50945"/>
              <a:gd name="connsiteY4" fmla="*/ 0 h 52443"/>
              <a:gd name="connsiteX5" fmla="*/ 50945 w 50945"/>
              <a:gd name="connsiteY5" fmla="*/ 0 h 52443"/>
              <a:gd name="connsiteX6" fmla="*/ 25472 w 50945"/>
              <a:gd name="connsiteY6" fmla="*/ 52443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45" h="52443">
                <a:moveTo>
                  <a:pt x="25472" y="52443"/>
                </a:moveTo>
                <a:lnTo>
                  <a:pt x="0" y="0"/>
                </a:lnTo>
                <a:lnTo>
                  <a:pt x="7492" y="0"/>
                </a:lnTo>
                <a:lnTo>
                  <a:pt x="25818" y="38843"/>
                </a:lnTo>
                <a:lnTo>
                  <a:pt x="44030" y="0"/>
                </a:lnTo>
                <a:lnTo>
                  <a:pt x="50945" y="0"/>
                </a:lnTo>
                <a:lnTo>
                  <a:pt x="25472" y="52443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26" name="Freeform: Shape 1225">
            <a:extLst>
              <a:ext uri="{FF2B5EF4-FFF2-40B4-BE49-F238E27FC236}">
                <a16:creationId xmlns:a16="http://schemas.microsoft.com/office/drawing/2014/main" id="{974E470D-7637-4834-A528-8C66C85ABE5C}"/>
              </a:ext>
            </a:extLst>
          </p:cNvPr>
          <p:cNvSpPr/>
          <p:nvPr/>
        </p:nvSpPr>
        <p:spPr>
          <a:xfrm>
            <a:off x="3625058" y="8105579"/>
            <a:ext cx="12332" cy="70654"/>
          </a:xfrm>
          <a:custGeom>
            <a:avLst/>
            <a:gdLst>
              <a:gd name="connsiteX0" fmla="*/ 0 w 12332"/>
              <a:gd name="connsiteY0" fmla="*/ 4611 h 70654"/>
              <a:gd name="connsiteX1" fmla="*/ 4380 w 12332"/>
              <a:gd name="connsiteY1" fmla="*/ 0 h 70654"/>
              <a:gd name="connsiteX2" fmla="*/ 7376 w 12332"/>
              <a:gd name="connsiteY2" fmla="*/ 922 h 70654"/>
              <a:gd name="connsiteX3" fmla="*/ 12333 w 12332"/>
              <a:gd name="connsiteY3" fmla="*/ 4495 h 70654"/>
              <a:gd name="connsiteX4" fmla="*/ 7376 w 12332"/>
              <a:gd name="connsiteY4" fmla="*/ 8068 h 70654"/>
              <a:gd name="connsiteX5" fmla="*/ 4380 w 12332"/>
              <a:gd name="connsiteY5" fmla="*/ 9106 h 70654"/>
              <a:gd name="connsiteX6" fmla="*/ 0 w 12332"/>
              <a:gd name="connsiteY6" fmla="*/ 4611 h 70654"/>
              <a:gd name="connsiteX7" fmla="*/ 1498 w 12332"/>
              <a:gd name="connsiteY7" fmla="*/ 19825 h 70654"/>
              <a:gd name="connsiteX8" fmla="*/ 8068 w 12332"/>
              <a:gd name="connsiteY8" fmla="*/ 19825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5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1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6"/>
                  <a:pt x="7376" y="922"/>
                </a:cubicBezTo>
                <a:lnTo>
                  <a:pt x="12333" y="4495"/>
                </a:lnTo>
                <a:lnTo>
                  <a:pt x="7376" y="8068"/>
                </a:lnTo>
                <a:cubicBezTo>
                  <a:pt x="6455" y="8645"/>
                  <a:pt x="5532" y="9106"/>
                  <a:pt x="4380" y="9106"/>
                </a:cubicBezTo>
                <a:cubicBezTo>
                  <a:pt x="1844" y="9106"/>
                  <a:pt x="0" y="7031"/>
                  <a:pt x="0" y="4611"/>
                </a:cubicBezTo>
                <a:close/>
                <a:moveTo>
                  <a:pt x="1498" y="19825"/>
                </a:moveTo>
                <a:lnTo>
                  <a:pt x="8068" y="19825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5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27" name="Freeform: Shape 1226">
            <a:extLst>
              <a:ext uri="{FF2B5EF4-FFF2-40B4-BE49-F238E27FC236}">
                <a16:creationId xmlns:a16="http://schemas.microsoft.com/office/drawing/2014/main" id="{F273A324-AAC1-4C7B-81CA-F845F2C5554D}"/>
              </a:ext>
            </a:extLst>
          </p:cNvPr>
          <p:cNvSpPr/>
          <p:nvPr/>
        </p:nvSpPr>
        <p:spPr>
          <a:xfrm>
            <a:off x="3651106" y="8124597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6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6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1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28" name="Freeform: Shape 1227">
            <a:extLst>
              <a:ext uri="{FF2B5EF4-FFF2-40B4-BE49-F238E27FC236}">
                <a16:creationId xmlns:a16="http://schemas.microsoft.com/office/drawing/2014/main" id="{D5E6E20C-7D41-49CF-9A5A-2348DCF4871A}"/>
              </a:ext>
            </a:extLst>
          </p:cNvPr>
          <p:cNvSpPr/>
          <p:nvPr/>
        </p:nvSpPr>
        <p:spPr>
          <a:xfrm>
            <a:off x="3684647" y="8125518"/>
            <a:ext cx="44605" cy="51637"/>
          </a:xfrm>
          <a:custGeom>
            <a:avLst/>
            <a:gdLst>
              <a:gd name="connsiteX0" fmla="*/ 38151 w 44605"/>
              <a:gd name="connsiteY0" fmla="*/ 0 h 51637"/>
              <a:gd name="connsiteX1" fmla="*/ 44606 w 44605"/>
              <a:gd name="connsiteY1" fmla="*/ 0 h 51637"/>
              <a:gd name="connsiteX2" fmla="*/ 44606 w 44605"/>
              <a:gd name="connsiteY2" fmla="*/ 28585 h 51637"/>
              <a:gd name="connsiteX3" fmla="*/ 22361 w 44605"/>
              <a:gd name="connsiteY3" fmla="*/ 51637 h 51637"/>
              <a:gd name="connsiteX4" fmla="*/ 0 w 44605"/>
              <a:gd name="connsiteY4" fmla="*/ 28585 h 51637"/>
              <a:gd name="connsiteX5" fmla="*/ 0 w 44605"/>
              <a:gd name="connsiteY5" fmla="*/ 0 h 51637"/>
              <a:gd name="connsiteX6" fmla="*/ 6455 w 44605"/>
              <a:gd name="connsiteY6" fmla="*/ 0 h 51637"/>
              <a:gd name="connsiteX7" fmla="*/ 6455 w 44605"/>
              <a:gd name="connsiteY7" fmla="*/ 29277 h 51637"/>
              <a:gd name="connsiteX8" fmla="*/ 22361 w 44605"/>
              <a:gd name="connsiteY8" fmla="*/ 45643 h 51637"/>
              <a:gd name="connsiteX9" fmla="*/ 38151 w 44605"/>
              <a:gd name="connsiteY9" fmla="*/ 29277 h 51637"/>
              <a:gd name="connsiteX10" fmla="*/ 38151 w 44605"/>
              <a:gd name="connsiteY10" fmla="*/ 0 h 5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7">
                <a:moveTo>
                  <a:pt x="38151" y="0"/>
                </a:moveTo>
                <a:lnTo>
                  <a:pt x="44606" y="0"/>
                </a:lnTo>
                <a:lnTo>
                  <a:pt x="44606" y="28585"/>
                </a:lnTo>
                <a:cubicBezTo>
                  <a:pt x="44606" y="42993"/>
                  <a:pt x="35846" y="51637"/>
                  <a:pt x="22361" y="51637"/>
                </a:cubicBezTo>
                <a:cubicBezTo>
                  <a:pt x="8875" y="51637"/>
                  <a:pt x="0" y="42993"/>
                  <a:pt x="0" y="28585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7"/>
                </a:lnTo>
                <a:cubicBezTo>
                  <a:pt x="6455" y="40111"/>
                  <a:pt x="12909" y="45643"/>
                  <a:pt x="22361" y="45643"/>
                </a:cubicBezTo>
                <a:cubicBezTo>
                  <a:pt x="31812" y="45643"/>
                  <a:pt x="38151" y="39996"/>
                  <a:pt x="38151" y="29277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29" name="Freeform: Shape 1228">
            <a:extLst>
              <a:ext uri="{FF2B5EF4-FFF2-40B4-BE49-F238E27FC236}">
                <a16:creationId xmlns:a16="http://schemas.microsoft.com/office/drawing/2014/main" id="{F4679F21-7964-4559-8D40-E35C06295BF7}"/>
              </a:ext>
            </a:extLst>
          </p:cNvPr>
          <p:cNvSpPr/>
          <p:nvPr/>
        </p:nvSpPr>
        <p:spPr>
          <a:xfrm>
            <a:off x="3741701" y="8124597"/>
            <a:ext cx="35845" cy="52558"/>
          </a:xfrm>
          <a:custGeom>
            <a:avLst/>
            <a:gdLst>
              <a:gd name="connsiteX0" fmla="*/ 17519 w 35845"/>
              <a:gd name="connsiteY0" fmla="*/ 47257 h 52558"/>
              <a:gd name="connsiteX1" fmla="*/ 29507 w 35845"/>
              <a:gd name="connsiteY1" fmla="*/ 38612 h 52558"/>
              <a:gd name="connsiteX2" fmla="*/ 23398 w 35845"/>
              <a:gd name="connsiteY2" fmla="*/ 31120 h 52558"/>
              <a:gd name="connsiteX3" fmla="*/ 10373 w 35845"/>
              <a:gd name="connsiteY3" fmla="*/ 26049 h 52558"/>
              <a:gd name="connsiteX4" fmla="*/ 1037 w 35845"/>
              <a:gd name="connsiteY4" fmla="*/ 13946 h 52558"/>
              <a:gd name="connsiteX5" fmla="*/ 18211 w 35845"/>
              <a:gd name="connsiteY5" fmla="*/ 0 h 52558"/>
              <a:gd name="connsiteX6" fmla="*/ 33656 w 35845"/>
              <a:gd name="connsiteY6" fmla="*/ 4841 h 52558"/>
              <a:gd name="connsiteX7" fmla="*/ 33656 w 35845"/>
              <a:gd name="connsiteY7" fmla="*/ 11641 h 52558"/>
              <a:gd name="connsiteX8" fmla="*/ 18326 w 35845"/>
              <a:gd name="connsiteY8" fmla="*/ 5302 h 52558"/>
              <a:gd name="connsiteX9" fmla="*/ 7492 w 35845"/>
              <a:gd name="connsiteY9" fmla="*/ 13255 h 52558"/>
              <a:gd name="connsiteX10" fmla="*/ 13485 w 35845"/>
              <a:gd name="connsiteY10" fmla="*/ 20516 h 52558"/>
              <a:gd name="connsiteX11" fmla="*/ 26510 w 35845"/>
              <a:gd name="connsiteY11" fmla="*/ 25587 h 52558"/>
              <a:gd name="connsiteX12" fmla="*/ 35846 w 35845"/>
              <a:gd name="connsiteY12" fmla="*/ 37460 h 52558"/>
              <a:gd name="connsiteX13" fmla="*/ 17404 w 35845"/>
              <a:gd name="connsiteY13" fmla="*/ 52559 h 52558"/>
              <a:gd name="connsiteX14" fmla="*/ 0 w 35845"/>
              <a:gd name="connsiteY14" fmla="*/ 47141 h 52558"/>
              <a:gd name="connsiteX15" fmla="*/ 0 w 35845"/>
              <a:gd name="connsiteY15" fmla="*/ 40110 h 52558"/>
              <a:gd name="connsiteX16" fmla="*/ 17519 w 35845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5" h="52558">
                <a:moveTo>
                  <a:pt x="17519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5"/>
                  <a:pt x="1037" y="13946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3"/>
                  <a:pt x="7492" y="13255"/>
                </a:cubicBezTo>
                <a:cubicBezTo>
                  <a:pt x="7492" y="16713"/>
                  <a:pt x="9106" y="18903"/>
                  <a:pt x="13485" y="20516"/>
                </a:cubicBezTo>
                <a:lnTo>
                  <a:pt x="26510" y="25587"/>
                </a:lnTo>
                <a:cubicBezTo>
                  <a:pt x="32964" y="28239"/>
                  <a:pt x="35846" y="32157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1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19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30" name="Freeform: Shape 1229">
            <a:extLst>
              <a:ext uri="{FF2B5EF4-FFF2-40B4-BE49-F238E27FC236}">
                <a16:creationId xmlns:a16="http://schemas.microsoft.com/office/drawing/2014/main" id="{18A5CB83-0CB7-4F54-847F-D51330F6C523}"/>
              </a:ext>
            </a:extLst>
          </p:cNvPr>
          <p:cNvSpPr/>
          <p:nvPr/>
        </p:nvSpPr>
        <p:spPr>
          <a:xfrm>
            <a:off x="3811549" y="8124597"/>
            <a:ext cx="35845" cy="52558"/>
          </a:xfrm>
          <a:custGeom>
            <a:avLst/>
            <a:gdLst>
              <a:gd name="connsiteX0" fmla="*/ 17519 w 35845"/>
              <a:gd name="connsiteY0" fmla="*/ 47257 h 52558"/>
              <a:gd name="connsiteX1" fmla="*/ 29507 w 35845"/>
              <a:gd name="connsiteY1" fmla="*/ 38612 h 52558"/>
              <a:gd name="connsiteX2" fmla="*/ 23398 w 35845"/>
              <a:gd name="connsiteY2" fmla="*/ 31120 h 52558"/>
              <a:gd name="connsiteX3" fmla="*/ 10373 w 35845"/>
              <a:gd name="connsiteY3" fmla="*/ 26049 h 52558"/>
              <a:gd name="connsiteX4" fmla="*/ 1037 w 35845"/>
              <a:gd name="connsiteY4" fmla="*/ 13946 h 52558"/>
              <a:gd name="connsiteX5" fmla="*/ 18211 w 35845"/>
              <a:gd name="connsiteY5" fmla="*/ 0 h 52558"/>
              <a:gd name="connsiteX6" fmla="*/ 33656 w 35845"/>
              <a:gd name="connsiteY6" fmla="*/ 4841 h 52558"/>
              <a:gd name="connsiteX7" fmla="*/ 33656 w 35845"/>
              <a:gd name="connsiteY7" fmla="*/ 11641 h 52558"/>
              <a:gd name="connsiteX8" fmla="*/ 18326 w 35845"/>
              <a:gd name="connsiteY8" fmla="*/ 5302 h 52558"/>
              <a:gd name="connsiteX9" fmla="*/ 7492 w 35845"/>
              <a:gd name="connsiteY9" fmla="*/ 13255 h 52558"/>
              <a:gd name="connsiteX10" fmla="*/ 13485 w 35845"/>
              <a:gd name="connsiteY10" fmla="*/ 20516 h 52558"/>
              <a:gd name="connsiteX11" fmla="*/ 26510 w 35845"/>
              <a:gd name="connsiteY11" fmla="*/ 25587 h 52558"/>
              <a:gd name="connsiteX12" fmla="*/ 35846 w 35845"/>
              <a:gd name="connsiteY12" fmla="*/ 37460 h 52558"/>
              <a:gd name="connsiteX13" fmla="*/ 17404 w 35845"/>
              <a:gd name="connsiteY13" fmla="*/ 52559 h 52558"/>
              <a:gd name="connsiteX14" fmla="*/ 0 w 35845"/>
              <a:gd name="connsiteY14" fmla="*/ 47141 h 52558"/>
              <a:gd name="connsiteX15" fmla="*/ 0 w 35845"/>
              <a:gd name="connsiteY15" fmla="*/ 40110 h 52558"/>
              <a:gd name="connsiteX16" fmla="*/ 17519 w 35845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5" h="52558">
                <a:moveTo>
                  <a:pt x="17519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5"/>
                  <a:pt x="1037" y="13946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3"/>
                  <a:pt x="7492" y="13255"/>
                </a:cubicBezTo>
                <a:cubicBezTo>
                  <a:pt x="7492" y="16713"/>
                  <a:pt x="9106" y="18903"/>
                  <a:pt x="13485" y="20516"/>
                </a:cubicBezTo>
                <a:lnTo>
                  <a:pt x="26510" y="25587"/>
                </a:lnTo>
                <a:cubicBezTo>
                  <a:pt x="32964" y="28239"/>
                  <a:pt x="35846" y="32157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1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19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31" name="Freeform: Shape 1230">
            <a:extLst>
              <a:ext uri="{FF2B5EF4-FFF2-40B4-BE49-F238E27FC236}">
                <a16:creationId xmlns:a16="http://schemas.microsoft.com/office/drawing/2014/main" id="{66ECEDDD-39AC-417C-A782-2E8960E1C55D}"/>
              </a:ext>
            </a:extLst>
          </p:cNvPr>
          <p:cNvSpPr/>
          <p:nvPr/>
        </p:nvSpPr>
        <p:spPr>
          <a:xfrm>
            <a:off x="3857192" y="8124597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4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8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8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4" y="10950"/>
                  <a:pt x="52444" y="26164"/>
                </a:cubicBezTo>
                <a:cubicBezTo>
                  <a:pt x="52444" y="41378"/>
                  <a:pt x="41609" y="52559"/>
                  <a:pt x="26395" y="52559"/>
                </a:cubicBezTo>
                <a:cubicBezTo>
                  <a:pt x="11180" y="52559"/>
                  <a:pt x="0" y="41493"/>
                  <a:pt x="0" y="26164"/>
                </a:cubicBezTo>
                <a:close/>
                <a:moveTo>
                  <a:pt x="26279" y="6108"/>
                </a:moveTo>
                <a:cubicBezTo>
                  <a:pt x="14753" y="6108"/>
                  <a:pt x="6685" y="14638"/>
                  <a:pt x="6685" y="26279"/>
                </a:cubicBezTo>
                <a:cubicBezTo>
                  <a:pt x="6685" y="37920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8"/>
                  <a:pt x="26279" y="610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32" name="Freeform: Shape 1231">
            <a:extLst>
              <a:ext uri="{FF2B5EF4-FFF2-40B4-BE49-F238E27FC236}">
                <a16:creationId xmlns:a16="http://schemas.microsoft.com/office/drawing/2014/main" id="{BB63637C-DB08-4B09-B4D5-062017D8E6D2}"/>
              </a:ext>
            </a:extLst>
          </p:cNvPr>
          <p:cNvSpPr/>
          <p:nvPr/>
        </p:nvSpPr>
        <p:spPr>
          <a:xfrm>
            <a:off x="3922891" y="8097741"/>
            <a:ext cx="29276" cy="78607"/>
          </a:xfrm>
          <a:custGeom>
            <a:avLst/>
            <a:gdLst>
              <a:gd name="connsiteX0" fmla="*/ 6455 w 29276"/>
              <a:gd name="connsiteY0" fmla="*/ 33771 h 78607"/>
              <a:gd name="connsiteX1" fmla="*/ 6455 w 29276"/>
              <a:gd name="connsiteY1" fmla="*/ 78608 h 78607"/>
              <a:gd name="connsiteX2" fmla="*/ 0 w 29276"/>
              <a:gd name="connsiteY2" fmla="*/ 78608 h 78607"/>
              <a:gd name="connsiteX3" fmla="*/ 0 w 29276"/>
              <a:gd name="connsiteY3" fmla="*/ 17289 h 78607"/>
              <a:gd name="connsiteX4" fmla="*/ 16943 w 29276"/>
              <a:gd name="connsiteY4" fmla="*/ 0 h 78607"/>
              <a:gd name="connsiteX5" fmla="*/ 29276 w 29276"/>
              <a:gd name="connsiteY5" fmla="*/ 3804 h 78607"/>
              <a:gd name="connsiteX6" fmla="*/ 29276 w 29276"/>
              <a:gd name="connsiteY6" fmla="*/ 10258 h 78607"/>
              <a:gd name="connsiteX7" fmla="*/ 17289 w 29276"/>
              <a:gd name="connsiteY7" fmla="*/ 6109 h 78607"/>
              <a:gd name="connsiteX8" fmla="*/ 6339 w 29276"/>
              <a:gd name="connsiteY8" fmla="*/ 17058 h 78607"/>
              <a:gd name="connsiteX9" fmla="*/ 6339 w 29276"/>
              <a:gd name="connsiteY9" fmla="*/ 27893 h 78607"/>
              <a:gd name="connsiteX10" fmla="*/ 27432 w 29276"/>
              <a:gd name="connsiteY10" fmla="*/ 27893 h 78607"/>
              <a:gd name="connsiteX11" fmla="*/ 27432 w 29276"/>
              <a:gd name="connsiteY11" fmla="*/ 33887 h 78607"/>
              <a:gd name="connsiteX12" fmla="*/ 6339 w 29276"/>
              <a:gd name="connsiteY12" fmla="*/ 33887 h 7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276" h="78607">
                <a:moveTo>
                  <a:pt x="6455" y="33771"/>
                </a:moveTo>
                <a:lnTo>
                  <a:pt x="6455" y="78608"/>
                </a:lnTo>
                <a:lnTo>
                  <a:pt x="0" y="78608"/>
                </a:lnTo>
                <a:lnTo>
                  <a:pt x="0" y="17289"/>
                </a:lnTo>
                <a:cubicBezTo>
                  <a:pt x="0" y="7261"/>
                  <a:pt x="6455" y="0"/>
                  <a:pt x="16943" y="0"/>
                </a:cubicBezTo>
                <a:cubicBezTo>
                  <a:pt x="21323" y="0"/>
                  <a:pt x="25357" y="922"/>
                  <a:pt x="29276" y="3804"/>
                </a:cubicBezTo>
                <a:lnTo>
                  <a:pt x="29276" y="10258"/>
                </a:lnTo>
                <a:cubicBezTo>
                  <a:pt x="25588" y="7146"/>
                  <a:pt x="21554" y="6109"/>
                  <a:pt x="17289" y="6109"/>
                </a:cubicBezTo>
                <a:cubicBezTo>
                  <a:pt x="10604" y="6109"/>
                  <a:pt x="6339" y="10719"/>
                  <a:pt x="6339" y="17058"/>
                </a:cubicBezTo>
                <a:lnTo>
                  <a:pt x="6339" y="27893"/>
                </a:lnTo>
                <a:lnTo>
                  <a:pt x="27432" y="27893"/>
                </a:lnTo>
                <a:lnTo>
                  <a:pt x="27432" y="33887"/>
                </a:lnTo>
                <a:lnTo>
                  <a:pt x="6339" y="3388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33" name="Freeform: Shape 1232">
            <a:extLst>
              <a:ext uri="{FF2B5EF4-FFF2-40B4-BE49-F238E27FC236}">
                <a16:creationId xmlns:a16="http://schemas.microsoft.com/office/drawing/2014/main" id="{FC03CEE9-4A50-49FE-AB2C-8AED76052D49}"/>
              </a:ext>
            </a:extLst>
          </p:cNvPr>
          <p:cNvSpPr/>
          <p:nvPr/>
        </p:nvSpPr>
        <p:spPr>
          <a:xfrm>
            <a:off x="3958622" y="8108922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4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7 h 68234"/>
              <a:gd name="connsiteX5" fmla="*/ 28700 w 29506"/>
              <a:gd name="connsiteY5" fmla="*/ 16597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5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8"/>
                  <a:pt x="0" y="50714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7"/>
                </a:lnTo>
                <a:lnTo>
                  <a:pt x="28700" y="16597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5"/>
                </a:lnTo>
                <a:cubicBezTo>
                  <a:pt x="6339" y="58898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1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34" name="Freeform: Shape 1233">
            <a:extLst>
              <a:ext uri="{FF2B5EF4-FFF2-40B4-BE49-F238E27FC236}">
                <a16:creationId xmlns:a16="http://schemas.microsoft.com/office/drawing/2014/main" id="{AA28E5F1-3A16-4DD5-9305-607245C9039F}"/>
              </a:ext>
            </a:extLst>
          </p:cNvPr>
          <p:cNvSpPr/>
          <p:nvPr/>
        </p:nvSpPr>
        <p:spPr>
          <a:xfrm>
            <a:off x="3991240" y="8123790"/>
            <a:ext cx="82180" cy="54057"/>
          </a:xfrm>
          <a:custGeom>
            <a:avLst/>
            <a:gdLst>
              <a:gd name="connsiteX0" fmla="*/ 60051 w 82180"/>
              <a:gd name="connsiteY0" fmla="*/ 54057 h 54057"/>
              <a:gd name="connsiteX1" fmla="*/ 41378 w 82180"/>
              <a:gd name="connsiteY1" fmla="*/ 13140 h 54057"/>
              <a:gd name="connsiteX2" fmla="*/ 22476 w 82180"/>
              <a:gd name="connsiteY2" fmla="*/ 54057 h 54057"/>
              <a:gd name="connsiteX3" fmla="*/ 0 w 82180"/>
              <a:gd name="connsiteY3" fmla="*/ 1614 h 54057"/>
              <a:gd name="connsiteX4" fmla="*/ 7377 w 82180"/>
              <a:gd name="connsiteY4" fmla="*/ 1614 h 54057"/>
              <a:gd name="connsiteX5" fmla="*/ 23282 w 82180"/>
              <a:gd name="connsiteY5" fmla="*/ 39765 h 54057"/>
              <a:gd name="connsiteX6" fmla="*/ 41494 w 82180"/>
              <a:gd name="connsiteY6" fmla="*/ 0 h 54057"/>
              <a:gd name="connsiteX7" fmla="*/ 59590 w 82180"/>
              <a:gd name="connsiteY7" fmla="*/ 39765 h 54057"/>
              <a:gd name="connsiteX8" fmla="*/ 75495 w 82180"/>
              <a:gd name="connsiteY8" fmla="*/ 1614 h 54057"/>
              <a:gd name="connsiteX9" fmla="*/ 82181 w 82180"/>
              <a:gd name="connsiteY9" fmla="*/ 1614 h 54057"/>
              <a:gd name="connsiteX10" fmla="*/ 60166 w 82180"/>
              <a:gd name="connsiteY10" fmla="*/ 54057 h 5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180" h="54057">
                <a:moveTo>
                  <a:pt x="60051" y="54057"/>
                </a:moveTo>
                <a:lnTo>
                  <a:pt x="41378" y="13140"/>
                </a:lnTo>
                <a:lnTo>
                  <a:pt x="22476" y="54057"/>
                </a:lnTo>
                <a:lnTo>
                  <a:pt x="0" y="1614"/>
                </a:lnTo>
                <a:lnTo>
                  <a:pt x="7377" y="1614"/>
                </a:lnTo>
                <a:lnTo>
                  <a:pt x="23282" y="39765"/>
                </a:lnTo>
                <a:lnTo>
                  <a:pt x="41494" y="0"/>
                </a:lnTo>
                <a:lnTo>
                  <a:pt x="59590" y="39765"/>
                </a:lnTo>
                <a:lnTo>
                  <a:pt x="75495" y="1614"/>
                </a:lnTo>
                <a:lnTo>
                  <a:pt x="82181" y="1614"/>
                </a:lnTo>
                <a:lnTo>
                  <a:pt x="60166" y="5405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35" name="Freeform: Shape 1234">
            <a:extLst>
              <a:ext uri="{FF2B5EF4-FFF2-40B4-BE49-F238E27FC236}">
                <a16:creationId xmlns:a16="http://schemas.microsoft.com/office/drawing/2014/main" id="{20A0238A-C4AA-4FE9-BE17-D72222A7CAB3}"/>
              </a:ext>
            </a:extLst>
          </p:cNvPr>
          <p:cNvSpPr/>
          <p:nvPr/>
        </p:nvSpPr>
        <p:spPr>
          <a:xfrm>
            <a:off x="4078608" y="8124597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8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8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4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8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8"/>
                  <a:pt x="26049" y="6108"/>
                </a:cubicBezTo>
                <a:cubicBezTo>
                  <a:pt x="14638" y="6108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36" name="Freeform: Shape 1235">
            <a:extLst>
              <a:ext uri="{FF2B5EF4-FFF2-40B4-BE49-F238E27FC236}">
                <a16:creationId xmlns:a16="http://schemas.microsoft.com/office/drawing/2014/main" id="{5F01B6A5-A7F6-4B69-AA57-7AFB012513AA}"/>
              </a:ext>
            </a:extLst>
          </p:cNvPr>
          <p:cNvSpPr/>
          <p:nvPr/>
        </p:nvSpPr>
        <p:spPr>
          <a:xfrm>
            <a:off x="4148686" y="8124597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6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6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1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37" name="Freeform: Shape 1236">
            <a:extLst>
              <a:ext uri="{FF2B5EF4-FFF2-40B4-BE49-F238E27FC236}">
                <a16:creationId xmlns:a16="http://schemas.microsoft.com/office/drawing/2014/main" id="{7371CA81-501D-4D3F-ABF2-EE4028FEA7DE}"/>
              </a:ext>
            </a:extLst>
          </p:cNvPr>
          <p:cNvSpPr/>
          <p:nvPr/>
        </p:nvSpPr>
        <p:spPr>
          <a:xfrm>
            <a:off x="4179576" y="8124712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49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8"/>
                  <a:pt x="15676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38" name="Freeform: Shape 1237">
            <a:extLst>
              <a:ext uri="{FF2B5EF4-FFF2-40B4-BE49-F238E27FC236}">
                <a16:creationId xmlns:a16="http://schemas.microsoft.com/office/drawing/2014/main" id="{A4258B5C-572F-4C5E-BFD6-8FF741FA18AA}"/>
              </a:ext>
            </a:extLst>
          </p:cNvPr>
          <p:cNvSpPr/>
          <p:nvPr/>
        </p:nvSpPr>
        <p:spPr>
          <a:xfrm>
            <a:off x="4238589" y="8167358"/>
            <a:ext cx="9912" cy="9682"/>
          </a:xfrm>
          <a:custGeom>
            <a:avLst/>
            <a:gdLst>
              <a:gd name="connsiteX0" fmla="*/ 0 w 9912"/>
              <a:gd name="connsiteY0" fmla="*/ 4841 h 9682"/>
              <a:gd name="connsiteX1" fmla="*/ 4956 w 9912"/>
              <a:gd name="connsiteY1" fmla="*/ 0 h 9682"/>
              <a:gd name="connsiteX2" fmla="*/ 9913 w 9912"/>
              <a:gd name="connsiteY2" fmla="*/ 4841 h 9682"/>
              <a:gd name="connsiteX3" fmla="*/ 4956 w 9912"/>
              <a:gd name="connsiteY3" fmla="*/ 9682 h 9682"/>
              <a:gd name="connsiteX4" fmla="*/ 0 w 9912"/>
              <a:gd name="connsiteY4" fmla="*/ 4841 h 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2" h="9682">
                <a:moveTo>
                  <a:pt x="0" y="4841"/>
                </a:moveTo>
                <a:cubicBezTo>
                  <a:pt x="0" y="1960"/>
                  <a:pt x="2075" y="0"/>
                  <a:pt x="4956" y="0"/>
                </a:cubicBezTo>
                <a:cubicBezTo>
                  <a:pt x="7838" y="0"/>
                  <a:pt x="9913" y="1960"/>
                  <a:pt x="9913" y="4841"/>
                </a:cubicBezTo>
                <a:cubicBezTo>
                  <a:pt x="9913" y="7723"/>
                  <a:pt x="7838" y="9682"/>
                  <a:pt x="4956" y="9682"/>
                </a:cubicBezTo>
                <a:cubicBezTo>
                  <a:pt x="2075" y="9682"/>
                  <a:pt x="0" y="7723"/>
                  <a:pt x="0" y="4841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39" name="Freeform: Shape 1238">
            <a:extLst>
              <a:ext uri="{FF2B5EF4-FFF2-40B4-BE49-F238E27FC236}">
                <a16:creationId xmlns:a16="http://schemas.microsoft.com/office/drawing/2014/main" id="{FD0482F4-45B5-495D-803E-D74211E4DE5E}"/>
              </a:ext>
            </a:extLst>
          </p:cNvPr>
          <p:cNvSpPr/>
          <p:nvPr/>
        </p:nvSpPr>
        <p:spPr>
          <a:xfrm>
            <a:off x="4279737" y="8098548"/>
            <a:ext cx="61894" cy="77800"/>
          </a:xfrm>
          <a:custGeom>
            <a:avLst/>
            <a:gdLst>
              <a:gd name="connsiteX0" fmla="*/ 34348 w 61894"/>
              <a:gd name="connsiteY0" fmla="*/ 6108 h 77800"/>
              <a:gd name="connsiteX1" fmla="*/ 34348 w 61894"/>
              <a:gd name="connsiteY1" fmla="*/ 77801 h 77800"/>
              <a:gd name="connsiteX2" fmla="*/ 27662 w 61894"/>
              <a:gd name="connsiteY2" fmla="*/ 77801 h 77800"/>
              <a:gd name="connsiteX3" fmla="*/ 27662 w 61894"/>
              <a:gd name="connsiteY3" fmla="*/ 6108 h 77800"/>
              <a:gd name="connsiteX4" fmla="*/ 0 w 61894"/>
              <a:gd name="connsiteY4" fmla="*/ 6108 h 77800"/>
              <a:gd name="connsiteX5" fmla="*/ 0 w 61894"/>
              <a:gd name="connsiteY5" fmla="*/ 0 h 77800"/>
              <a:gd name="connsiteX6" fmla="*/ 61895 w 61894"/>
              <a:gd name="connsiteY6" fmla="*/ 0 h 77800"/>
              <a:gd name="connsiteX7" fmla="*/ 61895 w 61894"/>
              <a:gd name="connsiteY7" fmla="*/ 6108 h 77800"/>
              <a:gd name="connsiteX8" fmla="*/ 34348 w 61894"/>
              <a:gd name="connsiteY8" fmla="*/ 6108 h 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94" h="77800">
                <a:moveTo>
                  <a:pt x="34348" y="6108"/>
                </a:moveTo>
                <a:lnTo>
                  <a:pt x="34348" y="77801"/>
                </a:lnTo>
                <a:lnTo>
                  <a:pt x="27662" y="77801"/>
                </a:lnTo>
                <a:lnTo>
                  <a:pt x="27662" y="6108"/>
                </a:lnTo>
                <a:lnTo>
                  <a:pt x="0" y="6108"/>
                </a:lnTo>
                <a:lnTo>
                  <a:pt x="0" y="0"/>
                </a:lnTo>
                <a:lnTo>
                  <a:pt x="61895" y="0"/>
                </a:lnTo>
                <a:lnTo>
                  <a:pt x="61895" y="6108"/>
                </a:lnTo>
                <a:lnTo>
                  <a:pt x="34348" y="610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40" name="Freeform: Shape 1239">
            <a:extLst>
              <a:ext uri="{FF2B5EF4-FFF2-40B4-BE49-F238E27FC236}">
                <a16:creationId xmlns:a16="http://schemas.microsoft.com/office/drawing/2014/main" id="{D62A9C06-3FA0-404D-86FA-E633B2DCC90F}"/>
              </a:ext>
            </a:extLst>
          </p:cNvPr>
          <p:cNvSpPr/>
          <p:nvPr/>
        </p:nvSpPr>
        <p:spPr>
          <a:xfrm>
            <a:off x="4335869" y="8124712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49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8"/>
                  <a:pt x="15676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41" name="Freeform: Shape 1240">
            <a:extLst>
              <a:ext uri="{FF2B5EF4-FFF2-40B4-BE49-F238E27FC236}">
                <a16:creationId xmlns:a16="http://schemas.microsoft.com/office/drawing/2014/main" id="{14ED3ADF-9C8A-45F8-A903-0ED7A05AC7EC}"/>
              </a:ext>
            </a:extLst>
          </p:cNvPr>
          <p:cNvSpPr/>
          <p:nvPr/>
        </p:nvSpPr>
        <p:spPr>
          <a:xfrm>
            <a:off x="4395228" y="8124597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3 w 52097"/>
              <a:gd name="connsiteY1" fmla="*/ 52559 h 52558"/>
              <a:gd name="connsiteX2" fmla="*/ 0 w 52097"/>
              <a:gd name="connsiteY2" fmla="*/ 26510 h 52558"/>
              <a:gd name="connsiteX3" fmla="*/ 25473 w 52097"/>
              <a:gd name="connsiteY3" fmla="*/ 0 h 52558"/>
              <a:gd name="connsiteX4" fmla="*/ 45643 w 52097"/>
              <a:gd name="connsiteY4" fmla="*/ 12678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8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4" y="52559"/>
                  <a:pt x="25473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3" y="0"/>
                </a:cubicBezTo>
                <a:cubicBezTo>
                  <a:pt x="34809" y="0"/>
                  <a:pt x="42070" y="4956"/>
                  <a:pt x="45643" y="12678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8"/>
                  <a:pt x="26049" y="6108"/>
                </a:cubicBezTo>
                <a:cubicBezTo>
                  <a:pt x="14638" y="6108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42" name="Freeform: Shape 1241">
            <a:extLst>
              <a:ext uri="{FF2B5EF4-FFF2-40B4-BE49-F238E27FC236}">
                <a16:creationId xmlns:a16="http://schemas.microsoft.com/office/drawing/2014/main" id="{E8DA56A0-8F0B-4005-AB44-4679EC9B548C}"/>
              </a:ext>
            </a:extLst>
          </p:cNvPr>
          <p:cNvSpPr/>
          <p:nvPr/>
        </p:nvSpPr>
        <p:spPr>
          <a:xfrm>
            <a:off x="4461618" y="8124712"/>
            <a:ext cx="43683" cy="52558"/>
          </a:xfrm>
          <a:custGeom>
            <a:avLst/>
            <a:gdLst>
              <a:gd name="connsiteX0" fmla="*/ 26856 w 43683"/>
              <a:gd name="connsiteY0" fmla="*/ 46450 h 52558"/>
              <a:gd name="connsiteX1" fmla="*/ 43684 w 43683"/>
              <a:gd name="connsiteY1" fmla="*/ 40456 h 52558"/>
              <a:gd name="connsiteX2" fmla="*/ 43684 w 43683"/>
              <a:gd name="connsiteY2" fmla="*/ 47141 h 52558"/>
              <a:gd name="connsiteX3" fmla="*/ 26395 w 43683"/>
              <a:gd name="connsiteY3" fmla="*/ 52559 h 52558"/>
              <a:gd name="connsiteX4" fmla="*/ 0 w 43683"/>
              <a:gd name="connsiteY4" fmla="*/ 26279 h 52558"/>
              <a:gd name="connsiteX5" fmla="*/ 26279 w 43683"/>
              <a:gd name="connsiteY5" fmla="*/ 0 h 52558"/>
              <a:gd name="connsiteX6" fmla="*/ 43223 w 43683"/>
              <a:gd name="connsiteY6" fmla="*/ 5763 h 52558"/>
              <a:gd name="connsiteX7" fmla="*/ 43223 w 43683"/>
              <a:gd name="connsiteY7" fmla="*/ 12909 h 52558"/>
              <a:gd name="connsiteX8" fmla="*/ 26741 w 43683"/>
              <a:gd name="connsiteY8" fmla="*/ 6108 h 52558"/>
              <a:gd name="connsiteX9" fmla="*/ 6685 w 43683"/>
              <a:gd name="connsiteY9" fmla="*/ 26279 h 52558"/>
              <a:gd name="connsiteX10" fmla="*/ 26971 w 43683"/>
              <a:gd name="connsiteY10" fmla="*/ 4656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83" h="52558">
                <a:moveTo>
                  <a:pt x="26856" y="46450"/>
                </a:moveTo>
                <a:cubicBezTo>
                  <a:pt x="33310" y="46450"/>
                  <a:pt x="39073" y="44490"/>
                  <a:pt x="43684" y="40456"/>
                </a:cubicBezTo>
                <a:lnTo>
                  <a:pt x="43684" y="47141"/>
                </a:lnTo>
                <a:cubicBezTo>
                  <a:pt x="38728" y="50830"/>
                  <a:pt x="32734" y="52559"/>
                  <a:pt x="26395" y="52559"/>
                </a:cubicBezTo>
                <a:cubicBezTo>
                  <a:pt x="10835" y="52559"/>
                  <a:pt x="0" y="41609"/>
                  <a:pt x="0" y="26279"/>
                </a:cubicBezTo>
                <a:cubicBezTo>
                  <a:pt x="0" y="10949"/>
                  <a:pt x="10950" y="0"/>
                  <a:pt x="26279" y="0"/>
                </a:cubicBezTo>
                <a:cubicBezTo>
                  <a:pt x="32965" y="0"/>
                  <a:pt x="38728" y="1959"/>
                  <a:pt x="43223" y="5763"/>
                </a:cubicBezTo>
                <a:lnTo>
                  <a:pt x="43223" y="12909"/>
                </a:lnTo>
                <a:cubicBezTo>
                  <a:pt x="39189" y="8414"/>
                  <a:pt x="33310" y="6108"/>
                  <a:pt x="26741" y="6108"/>
                </a:cubicBezTo>
                <a:cubicBezTo>
                  <a:pt x="14984" y="6108"/>
                  <a:pt x="6685" y="14408"/>
                  <a:pt x="6685" y="26279"/>
                </a:cubicBezTo>
                <a:cubicBezTo>
                  <a:pt x="6685" y="38151"/>
                  <a:pt x="14984" y="46565"/>
                  <a:pt x="26971" y="4656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43" name="Freeform: Shape 1242">
            <a:extLst>
              <a:ext uri="{FF2B5EF4-FFF2-40B4-BE49-F238E27FC236}">
                <a16:creationId xmlns:a16="http://schemas.microsoft.com/office/drawing/2014/main" id="{E6C4C6A0-B238-421C-9508-539C4DCF20DF}"/>
              </a:ext>
            </a:extLst>
          </p:cNvPr>
          <p:cNvSpPr/>
          <p:nvPr/>
        </p:nvSpPr>
        <p:spPr>
          <a:xfrm>
            <a:off x="4518903" y="8098548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2 h 77916"/>
              <a:gd name="connsiteX5" fmla="*/ 25242 w 45412"/>
              <a:gd name="connsiteY5" fmla="*/ 26164 h 77916"/>
              <a:gd name="connsiteX6" fmla="*/ 45413 w 45412"/>
              <a:gd name="connsiteY6" fmla="*/ 48755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3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3" y="31120"/>
                  <a:pt x="16713" y="26164"/>
                  <a:pt x="25242" y="26164"/>
                </a:cubicBezTo>
                <a:cubicBezTo>
                  <a:pt x="38728" y="26164"/>
                  <a:pt x="45413" y="35615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44" name="Freeform: Shape 1243">
            <a:extLst>
              <a:ext uri="{FF2B5EF4-FFF2-40B4-BE49-F238E27FC236}">
                <a16:creationId xmlns:a16="http://schemas.microsoft.com/office/drawing/2014/main" id="{EB28AC94-0D87-4565-B65B-56635CE8FCAA}"/>
              </a:ext>
            </a:extLst>
          </p:cNvPr>
          <p:cNvSpPr/>
          <p:nvPr/>
        </p:nvSpPr>
        <p:spPr>
          <a:xfrm>
            <a:off x="4605002" y="8108922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4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7 h 68234"/>
              <a:gd name="connsiteX5" fmla="*/ 28700 w 29506"/>
              <a:gd name="connsiteY5" fmla="*/ 16597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5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8"/>
                  <a:pt x="0" y="50714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7"/>
                </a:lnTo>
                <a:lnTo>
                  <a:pt x="28700" y="16597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5"/>
                </a:lnTo>
                <a:cubicBezTo>
                  <a:pt x="6339" y="58898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1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45" name="Freeform: Shape 1244">
            <a:extLst>
              <a:ext uri="{FF2B5EF4-FFF2-40B4-BE49-F238E27FC236}">
                <a16:creationId xmlns:a16="http://schemas.microsoft.com/office/drawing/2014/main" id="{F77A34C7-6A4F-4098-98FF-5FA137416F72}"/>
              </a:ext>
            </a:extLst>
          </p:cNvPr>
          <p:cNvSpPr/>
          <p:nvPr/>
        </p:nvSpPr>
        <p:spPr>
          <a:xfrm>
            <a:off x="4645113" y="8098548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2 h 77916"/>
              <a:gd name="connsiteX5" fmla="*/ 25242 w 45412"/>
              <a:gd name="connsiteY5" fmla="*/ 26164 h 77916"/>
              <a:gd name="connsiteX6" fmla="*/ 45413 w 45412"/>
              <a:gd name="connsiteY6" fmla="*/ 48755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3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7" y="26164"/>
                  <a:pt x="45413" y="35615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46" name="Freeform: Shape 1245">
            <a:extLst>
              <a:ext uri="{FF2B5EF4-FFF2-40B4-BE49-F238E27FC236}">
                <a16:creationId xmlns:a16="http://schemas.microsoft.com/office/drawing/2014/main" id="{15018ED4-A9FD-46FC-A4EB-016A2FDC632E}"/>
              </a:ext>
            </a:extLst>
          </p:cNvPr>
          <p:cNvSpPr/>
          <p:nvPr/>
        </p:nvSpPr>
        <p:spPr>
          <a:xfrm>
            <a:off x="4703204" y="8124712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1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49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1" y="28700"/>
                </a:lnTo>
                <a:cubicBezTo>
                  <a:pt x="7838" y="39188"/>
                  <a:pt x="15676" y="46565"/>
                  <a:pt x="27086" y="46565"/>
                </a:cubicBezTo>
                <a:cubicBezTo>
                  <a:pt x="33772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2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47" name="Freeform: Shape 1246">
            <a:extLst>
              <a:ext uri="{FF2B5EF4-FFF2-40B4-BE49-F238E27FC236}">
                <a16:creationId xmlns:a16="http://schemas.microsoft.com/office/drawing/2014/main" id="{B2A8F97A-931D-422C-821F-6D181DE90569}"/>
              </a:ext>
            </a:extLst>
          </p:cNvPr>
          <p:cNvSpPr/>
          <p:nvPr/>
        </p:nvSpPr>
        <p:spPr>
          <a:xfrm>
            <a:off x="4766482" y="8124712"/>
            <a:ext cx="78377" cy="51867"/>
          </a:xfrm>
          <a:custGeom>
            <a:avLst/>
            <a:gdLst>
              <a:gd name="connsiteX0" fmla="*/ 6455 w 78377"/>
              <a:gd name="connsiteY0" fmla="*/ 51636 h 51867"/>
              <a:gd name="connsiteX1" fmla="*/ 0 w 78377"/>
              <a:gd name="connsiteY1" fmla="*/ 51636 h 51867"/>
              <a:gd name="connsiteX2" fmla="*/ 0 w 78377"/>
              <a:gd name="connsiteY2" fmla="*/ 806 h 51867"/>
              <a:gd name="connsiteX3" fmla="*/ 6455 w 78377"/>
              <a:gd name="connsiteY3" fmla="*/ 806 h 51867"/>
              <a:gd name="connsiteX4" fmla="*/ 6455 w 78377"/>
              <a:gd name="connsiteY4" fmla="*/ 12218 h 51867"/>
              <a:gd name="connsiteX5" fmla="*/ 24320 w 78377"/>
              <a:gd name="connsiteY5" fmla="*/ 0 h 51867"/>
              <a:gd name="connsiteX6" fmla="*/ 40687 w 78377"/>
              <a:gd name="connsiteY6" fmla="*/ 12909 h 51867"/>
              <a:gd name="connsiteX7" fmla="*/ 59589 w 78377"/>
              <a:gd name="connsiteY7" fmla="*/ 0 h 51867"/>
              <a:gd name="connsiteX8" fmla="*/ 78377 w 78377"/>
              <a:gd name="connsiteY8" fmla="*/ 22591 h 51867"/>
              <a:gd name="connsiteX9" fmla="*/ 78377 w 78377"/>
              <a:gd name="connsiteY9" fmla="*/ 51636 h 51867"/>
              <a:gd name="connsiteX10" fmla="*/ 71922 w 78377"/>
              <a:gd name="connsiteY10" fmla="*/ 51636 h 51867"/>
              <a:gd name="connsiteX11" fmla="*/ 71922 w 78377"/>
              <a:gd name="connsiteY11" fmla="*/ 23513 h 51867"/>
              <a:gd name="connsiteX12" fmla="*/ 58322 w 78377"/>
              <a:gd name="connsiteY12" fmla="*/ 6224 h 51867"/>
              <a:gd name="connsiteX13" fmla="*/ 42416 w 78377"/>
              <a:gd name="connsiteY13" fmla="*/ 25242 h 51867"/>
              <a:gd name="connsiteX14" fmla="*/ 42416 w 78377"/>
              <a:gd name="connsiteY14" fmla="*/ 51752 h 51867"/>
              <a:gd name="connsiteX15" fmla="*/ 35961 w 78377"/>
              <a:gd name="connsiteY15" fmla="*/ 51752 h 51867"/>
              <a:gd name="connsiteX16" fmla="*/ 35961 w 78377"/>
              <a:gd name="connsiteY16" fmla="*/ 23628 h 51867"/>
              <a:gd name="connsiteX17" fmla="*/ 22361 w 78377"/>
              <a:gd name="connsiteY17" fmla="*/ 6339 h 51867"/>
              <a:gd name="connsiteX18" fmla="*/ 6339 w 78377"/>
              <a:gd name="connsiteY18" fmla="*/ 26394 h 51867"/>
              <a:gd name="connsiteX19" fmla="*/ 6339 w 78377"/>
              <a:gd name="connsiteY19" fmla="*/ 51867 h 5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377" h="51867">
                <a:moveTo>
                  <a:pt x="6455" y="51636"/>
                </a:moveTo>
                <a:lnTo>
                  <a:pt x="0" y="51636"/>
                </a:lnTo>
                <a:lnTo>
                  <a:pt x="0" y="806"/>
                </a:lnTo>
                <a:lnTo>
                  <a:pt x="6455" y="806"/>
                </a:lnTo>
                <a:lnTo>
                  <a:pt x="6455" y="12218"/>
                </a:lnTo>
                <a:cubicBezTo>
                  <a:pt x="9682" y="4841"/>
                  <a:pt x="16252" y="0"/>
                  <a:pt x="24320" y="0"/>
                </a:cubicBezTo>
                <a:cubicBezTo>
                  <a:pt x="33195" y="0"/>
                  <a:pt x="38382" y="5071"/>
                  <a:pt x="40687" y="12909"/>
                </a:cubicBezTo>
                <a:cubicBezTo>
                  <a:pt x="43799" y="5186"/>
                  <a:pt x="50830" y="0"/>
                  <a:pt x="59589" y="0"/>
                </a:cubicBezTo>
                <a:cubicBezTo>
                  <a:pt x="72153" y="0"/>
                  <a:pt x="78377" y="9451"/>
                  <a:pt x="78377" y="22591"/>
                </a:cubicBezTo>
                <a:lnTo>
                  <a:pt x="78377" y="51636"/>
                </a:lnTo>
                <a:lnTo>
                  <a:pt x="71922" y="51636"/>
                </a:lnTo>
                <a:lnTo>
                  <a:pt x="71922" y="23513"/>
                </a:lnTo>
                <a:cubicBezTo>
                  <a:pt x="71922" y="11987"/>
                  <a:pt x="67312" y="6224"/>
                  <a:pt x="58322" y="6224"/>
                </a:cubicBezTo>
                <a:cubicBezTo>
                  <a:pt x="49331" y="6224"/>
                  <a:pt x="42416" y="14522"/>
                  <a:pt x="42416" y="25242"/>
                </a:cubicBezTo>
                <a:lnTo>
                  <a:pt x="42416" y="51752"/>
                </a:lnTo>
                <a:lnTo>
                  <a:pt x="35961" y="51752"/>
                </a:lnTo>
                <a:lnTo>
                  <a:pt x="35961" y="23628"/>
                </a:lnTo>
                <a:cubicBezTo>
                  <a:pt x="35961" y="12102"/>
                  <a:pt x="31351" y="6339"/>
                  <a:pt x="22361" y="6339"/>
                </a:cubicBezTo>
                <a:cubicBezTo>
                  <a:pt x="13370" y="6339"/>
                  <a:pt x="6339" y="15099"/>
                  <a:pt x="6339" y="26394"/>
                </a:cubicBezTo>
                <a:lnTo>
                  <a:pt x="6339" y="5186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48" name="Freeform: Shape 1247">
            <a:extLst>
              <a:ext uri="{FF2B5EF4-FFF2-40B4-BE49-F238E27FC236}">
                <a16:creationId xmlns:a16="http://schemas.microsoft.com/office/drawing/2014/main" id="{5CECDE18-F5ED-44C4-ADC4-CE8E5E526898}"/>
              </a:ext>
            </a:extLst>
          </p:cNvPr>
          <p:cNvSpPr/>
          <p:nvPr/>
        </p:nvSpPr>
        <p:spPr>
          <a:xfrm>
            <a:off x="4882319" y="8124597"/>
            <a:ext cx="52097" cy="78376"/>
          </a:xfrm>
          <a:custGeom>
            <a:avLst/>
            <a:gdLst>
              <a:gd name="connsiteX0" fmla="*/ 25472 w 52097"/>
              <a:gd name="connsiteY0" fmla="*/ 78377 h 78376"/>
              <a:gd name="connsiteX1" fmla="*/ 4956 w 52097"/>
              <a:gd name="connsiteY1" fmla="*/ 71462 h 78376"/>
              <a:gd name="connsiteX2" fmla="*/ 4956 w 52097"/>
              <a:gd name="connsiteY2" fmla="*/ 64430 h 78376"/>
              <a:gd name="connsiteX3" fmla="*/ 25472 w 52097"/>
              <a:gd name="connsiteY3" fmla="*/ 72268 h 78376"/>
              <a:gd name="connsiteX4" fmla="*/ 45643 w 52097"/>
              <a:gd name="connsiteY4" fmla="*/ 53020 h 78376"/>
              <a:gd name="connsiteX5" fmla="*/ 45643 w 52097"/>
              <a:gd name="connsiteY5" fmla="*/ 39995 h 78376"/>
              <a:gd name="connsiteX6" fmla="*/ 25472 w 52097"/>
              <a:gd name="connsiteY6" fmla="*/ 52559 h 78376"/>
              <a:gd name="connsiteX7" fmla="*/ 0 w 52097"/>
              <a:gd name="connsiteY7" fmla="*/ 26510 h 78376"/>
              <a:gd name="connsiteX8" fmla="*/ 25472 w 52097"/>
              <a:gd name="connsiteY8" fmla="*/ 0 h 78376"/>
              <a:gd name="connsiteX9" fmla="*/ 45643 w 52097"/>
              <a:gd name="connsiteY9" fmla="*/ 12678 h 78376"/>
              <a:gd name="connsiteX10" fmla="*/ 45643 w 52097"/>
              <a:gd name="connsiteY10" fmla="*/ 807 h 78376"/>
              <a:gd name="connsiteX11" fmla="*/ 52098 w 52097"/>
              <a:gd name="connsiteY11" fmla="*/ 807 h 78376"/>
              <a:gd name="connsiteX12" fmla="*/ 52098 w 52097"/>
              <a:gd name="connsiteY12" fmla="*/ 52443 h 78376"/>
              <a:gd name="connsiteX13" fmla="*/ 25472 w 52097"/>
              <a:gd name="connsiteY13" fmla="*/ 78262 h 78376"/>
              <a:gd name="connsiteX14" fmla="*/ 26049 w 52097"/>
              <a:gd name="connsiteY14" fmla="*/ 6108 h 78376"/>
              <a:gd name="connsiteX15" fmla="*/ 6685 w 52097"/>
              <a:gd name="connsiteY15" fmla="*/ 26394 h 78376"/>
              <a:gd name="connsiteX16" fmla="*/ 26049 w 52097"/>
              <a:gd name="connsiteY16" fmla="*/ 46565 h 78376"/>
              <a:gd name="connsiteX17" fmla="*/ 45643 w 52097"/>
              <a:gd name="connsiteY17" fmla="*/ 26394 h 78376"/>
              <a:gd name="connsiteX18" fmla="*/ 26049 w 52097"/>
              <a:gd name="connsiteY18" fmla="*/ 6108 h 7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097" h="78376">
                <a:moveTo>
                  <a:pt x="25472" y="78377"/>
                </a:moveTo>
                <a:cubicBezTo>
                  <a:pt x="17750" y="78377"/>
                  <a:pt x="10373" y="76072"/>
                  <a:pt x="4956" y="71462"/>
                </a:cubicBezTo>
                <a:lnTo>
                  <a:pt x="4956" y="64430"/>
                </a:lnTo>
                <a:cubicBezTo>
                  <a:pt x="10373" y="69732"/>
                  <a:pt x="18211" y="72268"/>
                  <a:pt x="25472" y="72268"/>
                </a:cubicBezTo>
                <a:cubicBezTo>
                  <a:pt x="38382" y="72268"/>
                  <a:pt x="45643" y="65583"/>
                  <a:pt x="45643" y="53020"/>
                </a:cubicBezTo>
                <a:lnTo>
                  <a:pt x="45643" y="39995"/>
                </a:lnTo>
                <a:cubicBezTo>
                  <a:pt x="42070" y="47603"/>
                  <a:pt x="34694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694" y="0"/>
                  <a:pt x="42070" y="4956"/>
                  <a:pt x="45643" y="12678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2443"/>
                </a:lnTo>
                <a:cubicBezTo>
                  <a:pt x="52098" y="69041"/>
                  <a:pt x="42301" y="78262"/>
                  <a:pt x="25472" y="78262"/>
                </a:cubicBezTo>
                <a:close/>
                <a:moveTo>
                  <a:pt x="26049" y="6108"/>
                </a:moveTo>
                <a:cubicBezTo>
                  <a:pt x="14638" y="6108"/>
                  <a:pt x="6685" y="14638"/>
                  <a:pt x="6685" y="26394"/>
                </a:cubicBezTo>
                <a:cubicBezTo>
                  <a:pt x="6685" y="38151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8"/>
                  <a:pt x="26049" y="610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49" name="Freeform: Shape 1248">
            <a:extLst>
              <a:ext uri="{FF2B5EF4-FFF2-40B4-BE49-F238E27FC236}">
                <a16:creationId xmlns:a16="http://schemas.microsoft.com/office/drawing/2014/main" id="{AFF1B867-34D4-49E6-8C5E-9673F9ECB1ED}"/>
              </a:ext>
            </a:extLst>
          </p:cNvPr>
          <p:cNvSpPr/>
          <p:nvPr/>
        </p:nvSpPr>
        <p:spPr>
          <a:xfrm>
            <a:off x="4948709" y="8124597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3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8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8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3" y="10950"/>
                  <a:pt x="52443" y="26164"/>
                </a:cubicBezTo>
                <a:cubicBezTo>
                  <a:pt x="52443" y="41378"/>
                  <a:pt x="41609" y="52559"/>
                  <a:pt x="26395" y="52559"/>
                </a:cubicBezTo>
                <a:cubicBezTo>
                  <a:pt x="11180" y="52559"/>
                  <a:pt x="0" y="41493"/>
                  <a:pt x="0" y="26164"/>
                </a:cubicBezTo>
                <a:close/>
                <a:moveTo>
                  <a:pt x="26279" y="6108"/>
                </a:moveTo>
                <a:cubicBezTo>
                  <a:pt x="14753" y="6108"/>
                  <a:pt x="6685" y="14638"/>
                  <a:pt x="6685" y="26279"/>
                </a:cubicBezTo>
                <a:cubicBezTo>
                  <a:pt x="6685" y="37920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8"/>
                  <a:pt x="26279" y="610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50" name="Freeform: Shape 1249">
            <a:extLst>
              <a:ext uri="{FF2B5EF4-FFF2-40B4-BE49-F238E27FC236}">
                <a16:creationId xmlns:a16="http://schemas.microsoft.com/office/drawing/2014/main" id="{E0F8CEB2-7816-42A7-A5A0-912884A4FF99}"/>
              </a:ext>
            </a:extLst>
          </p:cNvPr>
          <p:cNvSpPr/>
          <p:nvPr/>
        </p:nvSpPr>
        <p:spPr>
          <a:xfrm>
            <a:off x="5011411" y="8124597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4 w 52443"/>
              <a:gd name="connsiteY1" fmla="*/ 0 h 52558"/>
              <a:gd name="connsiteX2" fmla="*/ 52443 w 52443"/>
              <a:gd name="connsiteY2" fmla="*/ 26164 h 52558"/>
              <a:gd name="connsiteX3" fmla="*/ 26394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8 h 52558"/>
              <a:gd name="connsiteX6" fmla="*/ 6685 w 52443"/>
              <a:gd name="connsiteY6" fmla="*/ 26279 h 52558"/>
              <a:gd name="connsiteX7" fmla="*/ 26279 w 52443"/>
              <a:gd name="connsiteY7" fmla="*/ 46565 h 52558"/>
              <a:gd name="connsiteX8" fmla="*/ 45758 w 52443"/>
              <a:gd name="connsiteY8" fmla="*/ 26279 h 52558"/>
              <a:gd name="connsiteX9" fmla="*/ 26279 w 52443"/>
              <a:gd name="connsiteY9" fmla="*/ 6108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4" y="0"/>
                </a:cubicBezTo>
                <a:cubicBezTo>
                  <a:pt x="41840" y="0"/>
                  <a:pt x="52443" y="10950"/>
                  <a:pt x="52443" y="26164"/>
                </a:cubicBezTo>
                <a:cubicBezTo>
                  <a:pt x="52443" y="41378"/>
                  <a:pt x="41609" y="52559"/>
                  <a:pt x="26394" y="52559"/>
                </a:cubicBezTo>
                <a:cubicBezTo>
                  <a:pt x="11180" y="52559"/>
                  <a:pt x="0" y="41493"/>
                  <a:pt x="0" y="26164"/>
                </a:cubicBezTo>
                <a:close/>
                <a:moveTo>
                  <a:pt x="26279" y="6108"/>
                </a:moveTo>
                <a:cubicBezTo>
                  <a:pt x="14753" y="6108"/>
                  <a:pt x="6685" y="14638"/>
                  <a:pt x="6685" y="26279"/>
                </a:cubicBezTo>
                <a:cubicBezTo>
                  <a:pt x="6685" y="37920"/>
                  <a:pt x="14753" y="46565"/>
                  <a:pt x="26279" y="46565"/>
                </a:cubicBezTo>
                <a:cubicBezTo>
                  <a:pt x="37805" y="46565"/>
                  <a:pt x="45758" y="38036"/>
                  <a:pt x="45758" y="26279"/>
                </a:cubicBezTo>
                <a:cubicBezTo>
                  <a:pt x="45758" y="14523"/>
                  <a:pt x="37690" y="6108"/>
                  <a:pt x="26279" y="610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51" name="Freeform: Shape 1250">
            <a:extLst>
              <a:ext uri="{FF2B5EF4-FFF2-40B4-BE49-F238E27FC236}">
                <a16:creationId xmlns:a16="http://schemas.microsoft.com/office/drawing/2014/main" id="{8529EC63-B366-4820-AE0F-CC6A8B93EEFB}"/>
              </a:ext>
            </a:extLst>
          </p:cNvPr>
          <p:cNvSpPr/>
          <p:nvPr/>
        </p:nvSpPr>
        <p:spPr>
          <a:xfrm>
            <a:off x="5074228" y="8098433"/>
            <a:ext cx="52097" cy="78723"/>
          </a:xfrm>
          <a:custGeom>
            <a:avLst/>
            <a:gdLst>
              <a:gd name="connsiteX0" fmla="*/ 45643 w 52097"/>
              <a:gd name="connsiteY0" fmla="*/ 66159 h 78723"/>
              <a:gd name="connsiteX1" fmla="*/ 25473 w 52097"/>
              <a:gd name="connsiteY1" fmla="*/ 78723 h 78723"/>
              <a:gd name="connsiteX2" fmla="*/ 0 w 52097"/>
              <a:gd name="connsiteY2" fmla="*/ 52674 h 78723"/>
              <a:gd name="connsiteX3" fmla="*/ 25473 w 52097"/>
              <a:gd name="connsiteY3" fmla="*/ 26164 h 78723"/>
              <a:gd name="connsiteX4" fmla="*/ 45643 w 52097"/>
              <a:gd name="connsiteY4" fmla="*/ 38843 h 78723"/>
              <a:gd name="connsiteX5" fmla="*/ 45643 w 52097"/>
              <a:gd name="connsiteY5" fmla="*/ 0 h 78723"/>
              <a:gd name="connsiteX6" fmla="*/ 52098 w 52097"/>
              <a:gd name="connsiteY6" fmla="*/ 0 h 78723"/>
              <a:gd name="connsiteX7" fmla="*/ 52098 w 52097"/>
              <a:gd name="connsiteY7" fmla="*/ 77801 h 78723"/>
              <a:gd name="connsiteX8" fmla="*/ 45643 w 52097"/>
              <a:gd name="connsiteY8" fmla="*/ 77801 h 78723"/>
              <a:gd name="connsiteX9" fmla="*/ 45643 w 52097"/>
              <a:gd name="connsiteY9" fmla="*/ 66044 h 78723"/>
              <a:gd name="connsiteX10" fmla="*/ 6685 w 52097"/>
              <a:gd name="connsiteY10" fmla="*/ 52559 h 78723"/>
              <a:gd name="connsiteX11" fmla="*/ 26049 w 52097"/>
              <a:gd name="connsiteY11" fmla="*/ 72729 h 78723"/>
              <a:gd name="connsiteX12" fmla="*/ 45643 w 52097"/>
              <a:gd name="connsiteY12" fmla="*/ 52559 h 78723"/>
              <a:gd name="connsiteX13" fmla="*/ 26049 w 52097"/>
              <a:gd name="connsiteY13" fmla="*/ 32273 h 78723"/>
              <a:gd name="connsiteX14" fmla="*/ 6685 w 52097"/>
              <a:gd name="connsiteY14" fmla="*/ 52559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45643" y="66159"/>
                </a:moveTo>
                <a:cubicBezTo>
                  <a:pt x="42070" y="73767"/>
                  <a:pt x="34694" y="78723"/>
                  <a:pt x="25473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3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4"/>
                </a:lnTo>
                <a:close/>
                <a:moveTo>
                  <a:pt x="6685" y="52559"/>
                </a:moveTo>
                <a:cubicBezTo>
                  <a:pt x="6685" y="64200"/>
                  <a:pt x="14638" y="72729"/>
                  <a:pt x="26049" y="72729"/>
                </a:cubicBezTo>
                <a:cubicBezTo>
                  <a:pt x="37460" y="72729"/>
                  <a:pt x="45643" y="64200"/>
                  <a:pt x="45643" y="52559"/>
                </a:cubicBezTo>
                <a:cubicBezTo>
                  <a:pt x="45643" y="40917"/>
                  <a:pt x="37460" y="32273"/>
                  <a:pt x="26049" y="32273"/>
                </a:cubicBezTo>
                <a:cubicBezTo>
                  <a:pt x="14638" y="32273"/>
                  <a:pt x="6685" y="40802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52" name="Freeform: Shape 1251">
            <a:extLst>
              <a:ext uri="{FF2B5EF4-FFF2-40B4-BE49-F238E27FC236}">
                <a16:creationId xmlns:a16="http://schemas.microsoft.com/office/drawing/2014/main" id="{BD076C42-D80C-4A9D-81BC-8B6829499E5F}"/>
              </a:ext>
            </a:extLst>
          </p:cNvPr>
          <p:cNvSpPr/>
          <p:nvPr/>
        </p:nvSpPr>
        <p:spPr>
          <a:xfrm>
            <a:off x="5164938" y="8124712"/>
            <a:ext cx="43683" cy="52558"/>
          </a:xfrm>
          <a:custGeom>
            <a:avLst/>
            <a:gdLst>
              <a:gd name="connsiteX0" fmla="*/ 26856 w 43683"/>
              <a:gd name="connsiteY0" fmla="*/ 46450 h 52558"/>
              <a:gd name="connsiteX1" fmla="*/ 43684 w 43683"/>
              <a:gd name="connsiteY1" fmla="*/ 40456 h 52558"/>
              <a:gd name="connsiteX2" fmla="*/ 43684 w 43683"/>
              <a:gd name="connsiteY2" fmla="*/ 47141 h 52558"/>
              <a:gd name="connsiteX3" fmla="*/ 26395 w 43683"/>
              <a:gd name="connsiteY3" fmla="*/ 52559 h 52558"/>
              <a:gd name="connsiteX4" fmla="*/ 0 w 43683"/>
              <a:gd name="connsiteY4" fmla="*/ 26279 h 52558"/>
              <a:gd name="connsiteX5" fmla="*/ 26280 w 43683"/>
              <a:gd name="connsiteY5" fmla="*/ 0 h 52558"/>
              <a:gd name="connsiteX6" fmla="*/ 43223 w 43683"/>
              <a:gd name="connsiteY6" fmla="*/ 5763 h 52558"/>
              <a:gd name="connsiteX7" fmla="*/ 43223 w 43683"/>
              <a:gd name="connsiteY7" fmla="*/ 12909 h 52558"/>
              <a:gd name="connsiteX8" fmla="*/ 26741 w 43683"/>
              <a:gd name="connsiteY8" fmla="*/ 6108 h 52558"/>
              <a:gd name="connsiteX9" fmla="*/ 6685 w 43683"/>
              <a:gd name="connsiteY9" fmla="*/ 26279 h 52558"/>
              <a:gd name="connsiteX10" fmla="*/ 26971 w 43683"/>
              <a:gd name="connsiteY10" fmla="*/ 4656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83" h="52558">
                <a:moveTo>
                  <a:pt x="26856" y="46450"/>
                </a:moveTo>
                <a:cubicBezTo>
                  <a:pt x="33310" y="46450"/>
                  <a:pt x="39073" y="44490"/>
                  <a:pt x="43684" y="40456"/>
                </a:cubicBezTo>
                <a:lnTo>
                  <a:pt x="43684" y="47141"/>
                </a:lnTo>
                <a:cubicBezTo>
                  <a:pt x="38728" y="50830"/>
                  <a:pt x="32734" y="52559"/>
                  <a:pt x="26395" y="52559"/>
                </a:cubicBezTo>
                <a:cubicBezTo>
                  <a:pt x="10835" y="52559"/>
                  <a:pt x="0" y="41609"/>
                  <a:pt x="0" y="26279"/>
                </a:cubicBezTo>
                <a:cubicBezTo>
                  <a:pt x="0" y="10949"/>
                  <a:pt x="10950" y="0"/>
                  <a:pt x="26280" y="0"/>
                </a:cubicBezTo>
                <a:cubicBezTo>
                  <a:pt x="32965" y="0"/>
                  <a:pt x="38728" y="1959"/>
                  <a:pt x="43223" y="5763"/>
                </a:cubicBezTo>
                <a:lnTo>
                  <a:pt x="43223" y="12909"/>
                </a:lnTo>
                <a:cubicBezTo>
                  <a:pt x="39189" y="8414"/>
                  <a:pt x="33310" y="6108"/>
                  <a:pt x="26741" y="6108"/>
                </a:cubicBezTo>
                <a:cubicBezTo>
                  <a:pt x="14984" y="6108"/>
                  <a:pt x="6685" y="14408"/>
                  <a:pt x="6685" y="26279"/>
                </a:cubicBezTo>
                <a:cubicBezTo>
                  <a:pt x="6685" y="38151"/>
                  <a:pt x="14984" y="46565"/>
                  <a:pt x="26971" y="4656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53" name="Freeform: Shape 1252">
            <a:extLst>
              <a:ext uri="{FF2B5EF4-FFF2-40B4-BE49-F238E27FC236}">
                <a16:creationId xmlns:a16="http://schemas.microsoft.com/office/drawing/2014/main" id="{9C4B4F92-1E31-4859-84F2-D36906F2E75A}"/>
              </a:ext>
            </a:extLst>
          </p:cNvPr>
          <p:cNvSpPr/>
          <p:nvPr/>
        </p:nvSpPr>
        <p:spPr>
          <a:xfrm>
            <a:off x="5214500" y="8125518"/>
            <a:ext cx="50253" cy="76763"/>
          </a:xfrm>
          <a:custGeom>
            <a:avLst/>
            <a:gdLst>
              <a:gd name="connsiteX0" fmla="*/ 13024 w 50253"/>
              <a:gd name="connsiteY0" fmla="*/ 76764 h 76763"/>
              <a:gd name="connsiteX1" fmla="*/ 6339 w 50253"/>
              <a:gd name="connsiteY1" fmla="*/ 76764 h 76763"/>
              <a:gd name="connsiteX2" fmla="*/ 22476 w 50253"/>
              <a:gd name="connsiteY2" fmla="*/ 43338 h 76763"/>
              <a:gd name="connsiteX3" fmla="*/ 0 w 50253"/>
              <a:gd name="connsiteY3" fmla="*/ 0 h 76763"/>
              <a:gd name="connsiteX4" fmla="*/ 7607 w 50253"/>
              <a:gd name="connsiteY4" fmla="*/ 0 h 76763"/>
              <a:gd name="connsiteX5" fmla="*/ 26049 w 50253"/>
              <a:gd name="connsiteY5" fmla="*/ 36077 h 76763"/>
              <a:gd name="connsiteX6" fmla="*/ 43568 w 50253"/>
              <a:gd name="connsiteY6" fmla="*/ 0 h 76763"/>
              <a:gd name="connsiteX7" fmla="*/ 50253 w 50253"/>
              <a:gd name="connsiteY7" fmla="*/ 0 h 76763"/>
              <a:gd name="connsiteX8" fmla="*/ 13140 w 50253"/>
              <a:gd name="connsiteY8" fmla="*/ 76764 h 7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53" h="76763">
                <a:moveTo>
                  <a:pt x="13024" y="76764"/>
                </a:moveTo>
                <a:lnTo>
                  <a:pt x="6339" y="76764"/>
                </a:lnTo>
                <a:lnTo>
                  <a:pt x="22476" y="43338"/>
                </a:lnTo>
                <a:lnTo>
                  <a:pt x="0" y="0"/>
                </a:lnTo>
                <a:lnTo>
                  <a:pt x="7607" y="0"/>
                </a:lnTo>
                <a:lnTo>
                  <a:pt x="26049" y="36077"/>
                </a:lnTo>
                <a:lnTo>
                  <a:pt x="43568" y="0"/>
                </a:lnTo>
                <a:lnTo>
                  <a:pt x="50253" y="0"/>
                </a:lnTo>
                <a:lnTo>
                  <a:pt x="13140" y="7676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54" name="Freeform: Shape 1253">
            <a:extLst>
              <a:ext uri="{FF2B5EF4-FFF2-40B4-BE49-F238E27FC236}">
                <a16:creationId xmlns:a16="http://schemas.microsoft.com/office/drawing/2014/main" id="{983DA171-462B-4B04-AD70-E788C681B156}"/>
              </a:ext>
            </a:extLst>
          </p:cNvPr>
          <p:cNvSpPr/>
          <p:nvPr/>
        </p:nvSpPr>
        <p:spPr>
          <a:xfrm>
            <a:off x="5275012" y="8098548"/>
            <a:ext cx="52097" cy="78723"/>
          </a:xfrm>
          <a:custGeom>
            <a:avLst/>
            <a:gdLst>
              <a:gd name="connsiteX0" fmla="*/ 26625 w 52097"/>
              <a:gd name="connsiteY0" fmla="*/ 78608 h 78723"/>
              <a:gd name="connsiteX1" fmla="*/ 6455 w 52097"/>
              <a:gd name="connsiteY1" fmla="*/ 65929 h 78723"/>
              <a:gd name="connsiteX2" fmla="*/ 6455 w 52097"/>
              <a:gd name="connsiteY2" fmla="*/ 77801 h 78723"/>
              <a:gd name="connsiteX3" fmla="*/ 0 w 52097"/>
              <a:gd name="connsiteY3" fmla="*/ 77801 h 78723"/>
              <a:gd name="connsiteX4" fmla="*/ 0 w 52097"/>
              <a:gd name="connsiteY4" fmla="*/ 0 h 78723"/>
              <a:gd name="connsiteX5" fmla="*/ 6455 w 52097"/>
              <a:gd name="connsiteY5" fmla="*/ 0 h 78723"/>
              <a:gd name="connsiteX6" fmla="*/ 6455 w 52097"/>
              <a:gd name="connsiteY6" fmla="*/ 38843 h 78723"/>
              <a:gd name="connsiteX7" fmla="*/ 26625 w 52097"/>
              <a:gd name="connsiteY7" fmla="*/ 26164 h 78723"/>
              <a:gd name="connsiteX8" fmla="*/ 52098 w 52097"/>
              <a:gd name="connsiteY8" fmla="*/ 52328 h 78723"/>
              <a:gd name="connsiteX9" fmla="*/ 26625 w 52097"/>
              <a:gd name="connsiteY9" fmla="*/ 78723 h 78723"/>
              <a:gd name="connsiteX10" fmla="*/ 45413 w 52097"/>
              <a:gd name="connsiteY10" fmla="*/ 52328 h 78723"/>
              <a:gd name="connsiteX11" fmla="*/ 26049 w 52097"/>
              <a:gd name="connsiteY11" fmla="*/ 32157 h 78723"/>
              <a:gd name="connsiteX12" fmla="*/ 6455 w 52097"/>
              <a:gd name="connsiteY12" fmla="*/ 52328 h 78723"/>
              <a:gd name="connsiteX13" fmla="*/ 26049 w 52097"/>
              <a:gd name="connsiteY13" fmla="*/ 72614 h 78723"/>
              <a:gd name="connsiteX14" fmla="*/ 45413 w 52097"/>
              <a:gd name="connsiteY14" fmla="*/ 52328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26625" y="78608"/>
                </a:moveTo>
                <a:cubicBezTo>
                  <a:pt x="17289" y="78608"/>
                  <a:pt x="9912" y="73652"/>
                  <a:pt x="6455" y="65929"/>
                </a:cubicBez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843"/>
                </a:lnTo>
                <a:cubicBezTo>
                  <a:pt x="10028" y="31120"/>
                  <a:pt x="17404" y="26164"/>
                  <a:pt x="26625" y="26164"/>
                </a:cubicBezTo>
                <a:cubicBezTo>
                  <a:pt x="41494" y="26164"/>
                  <a:pt x="52098" y="37114"/>
                  <a:pt x="52098" y="52328"/>
                </a:cubicBezTo>
                <a:cubicBezTo>
                  <a:pt x="52098" y="67542"/>
                  <a:pt x="41494" y="78723"/>
                  <a:pt x="26625" y="78723"/>
                </a:cubicBezTo>
                <a:close/>
                <a:moveTo>
                  <a:pt x="45413" y="52328"/>
                </a:moveTo>
                <a:cubicBezTo>
                  <a:pt x="45413" y="40687"/>
                  <a:pt x="37460" y="32157"/>
                  <a:pt x="26049" y="32157"/>
                </a:cubicBezTo>
                <a:cubicBezTo>
                  <a:pt x="14638" y="32157"/>
                  <a:pt x="6455" y="40687"/>
                  <a:pt x="6455" y="52328"/>
                </a:cubicBezTo>
                <a:cubicBezTo>
                  <a:pt x="6455" y="63969"/>
                  <a:pt x="14638" y="72614"/>
                  <a:pt x="26049" y="72614"/>
                </a:cubicBezTo>
                <a:cubicBezTo>
                  <a:pt x="37460" y="72614"/>
                  <a:pt x="45413" y="64085"/>
                  <a:pt x="45413" y="5232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55" name="Freeform: Shape 1254">
            <a:extLst>
              <a:ext uri="{FF2B5EF4-FFF2-40B4-BE49-F238E27FC236}">
                <a16:creationId xmlns:a16="http://schemas.microsoft.com/office/drawing/2014/main" id="{29FAFF32-5907-46B5-907F-23B22F826EAA}"/>
              </a:ext>
            </a:extLst>
          </p:cNvPr>
          <p:cNvSpPr/>
          <p:nvPr/>
        </p:nvSpPr>
        <p:spPr>
          <a:xfrm>
            <a:off x="5337252" y="8124712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49"/>
                  <a:pt x="49216" y="25587"/>
                </a:cubicBezTo>
                <a:cubicBezTo>
                  <a:pt x="49216" y="26625"/>
                  <a:pt x="49216" y="27662"/>
                  <a:pt x="48986" y="28700"/>
                </a:cubicBezTo>
                <a:lnTo>
                  <a:pt x="6800" y="28700"/>
                </a:lnTo>
                <a:cubicBezTo>
                  <a:pt x="7838" y="39188"/>
                  <a:pt x="15676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599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485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56" name="Freeform: Shape 1255">
            <a:extLst>
              <a:ext uri="{FF2B5EF4-FFF2-40B4-BE49-F238E27FC236}">
                <a16:creationId xmlns:a16="http://schemas.microsoft.com/office/drawing/2014/main" id="{AFE526C2-0F67-4D23-94D6-67D56545310C}"/>
              </a:ext>
            </a:extLst>
          </p:cNvPr>
          <p:cNvSpPr/>
          <p:nvPr/>
        </p:nvSpPr>
        <p:spPr>
          <a:xfrm>
            <a:off x="5400530" y="8124597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6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6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4"/>
                  <a:pt x="6455" y="14061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57" name="Freeform: Shape 1256">
            <a:extLst>
              <a:ext uri="{FF2B5EF4-FFF2-40B4-BE49-F238E27FC236}">
                <a16:creationId xmlns:a16="http://schemas.microsoft.com/office/drawing/2014/main" id="{36535F0F-F76A-4F9B-B909-45379151B712}"/>
              </a:ext>
            </a:extLst>
          </p:cNvPr>
          <p:cNvSpPr/>
          <p:nvPr/>
        </p:nvSpPr>
        <p:spPr>
          <a:xfrm>
            <a:off x="5460005" y="8098548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2 h 77916"/>
              <a:gd name="connsiteX5" fmla="*/ 25242 w 45412"/>
              <a:gd name="connsiteY5" fmla="*/ 26164 h 77916"/>
              <a:gd name="connsiteX6" fmla="*/ 45413 w 45412"/>
              <a:gd name="connsiteY6" fmla="*/ 48755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3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3" y="31120"/>
                  <a:pt x="16713" y="26164"/>
                  <a:pt x="25242" y="26164"/>
                </a:cubicBezTo>
                <a:cubicBezTo>
                  <a:pt x="38728" y="26164"/>
                  <a:pt x="45413" y="35615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58" name="Freeform: Shape 1257">
            <a:extLst>
              <a:ext uri="{FF2B5EF4-FFF2-40B4-BE49-F238E27FC236}">
                <a16:creationId xmlns:a16="http://schemas.microsoft.com/office/drawing/2014/main" id="{1CF348FF-68DB-447C-B906-61430051F83A}"/>
              </a:ext>
            </a:extLst>
          </p:cNvPr>
          <p:cNvSpPr/>
          <p:nvPr/>
        </p:nvSpPr>
        <p:spPr>
          <a:xfrm>
            <a:off x="5518212" y="8124597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2 w 52097"/>
              <a:gd name="connsiteY1" fmla="*/ 52559 h 52558"/>
              <a:gd name="connsiteX2" fmla="*/ 0 w 52097"/>
              <a:gd name="connsiteY2" fmla="*/ 26510 h 52558"/>
              <a:gd name="connsiteX3" fmla="*/ 25472 w 52097"/>
              <a:gd name="connsiteY3" fmla="*/ 0 h 52558"/>
              <a:gd name="connsiteX4" fmla="*/ 45643 w 52097"/>
              <a:gd name="connsiteY4" fmla="*/ 12678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8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3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9" y="0"/>
                  <a:pt x="42070" y="4956"/>
                  <a:pt x="45643" y="12678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8"/>
                  <a:pt x="26049" y="6108"/>
                </a:cubicBezTo>
                <a:cubicBezTo>
                  <a:pt x="14638" y="6108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59" name="Freeform: Shape 1258">
            <a:extLst>
              <a:ext uri="{FF2B5EF4-FFF2-40B4-BE49-F238E27FC236}">
                <a16:creationId xmlns:a16="http://schemas.microsoft.com/office/drawing/2014/main" id="{1A16D84C-F93D-4762-B8A5-165D9285902B}"/>
              </a:ext>
            </a:extLst>
          </p:cNvPr>
          <p:cNvSpPr/>
          <p:nvPr/>
        </p:nvSpPr>
        <p:spPr>
          <a:xfrm>
            <a:off x="5588290" y="8098548"/>
            <a:ext cx="52097" cy="78723"/>
          </a:xfrm>
          <a:custGeom>
            <a:avLst/>
            <a:gdLst>
              <a:gd name="connsiteX0" fmla="*/ 26625 w 52097"/>
              <a:gd name="connsiteY0" fmla="*/ 78608 h 78723"/>
              <a:gd name="connsiteX1" fmla="*/ 6455 w 52097"/>
              <a:gd name="connsiteY1" fmla="*/ 65929 h 78723"/>
              <a:gd name="connsiteX2" fmla="*/ 6455 w 52097"/>
              <a:gd name="connsiteY2" fmla="*/ 77801 h 78723"/>
              <a:gd name="connsiteX3" fmla="*/ 0 w 52097"/>
              <a:gd name="connsiteY3" fmla="*/ 77801 h 78723"/>
              <a:gd name="connsiteX4" fmla="*/ 0 w 52097"/>
              <a:gd name="connsiteY4" fmla="*/ 0 h 78723"/>
              <a:gd name="connsiteX5" fmla="*/ 6455 w 52097"/>
              <a:gd name="connsiteY5" fmla="*/ 0 h 78723"/>
              <a:gd name="connsiteX6" fmla="*/ 6455 w 52097"/>
              <a:gd name="connsiteY6" fmla="*/ 38843 h 78723"/>
              <a:gd name="connsiteX7" fmla="*/ 26625 w 52097"/>
              <a:gd name="connsiteY7" fmla="*/ 26164 h 78723"/>
              <a:gd name="connsiteX8" fmla="*/ 52098 w 52097"/>
              <a:gd name="connsiteY8" fmla="*/ 52328 h 78723"/>
              <a:gd name="connsiteX9" fmla="*/ 26625 w 52097"/>
              <a:gd name="connsiteY9" fmla="*/ 78723 h 78723"/>
              <a:gd name="connsiteX10" fmla="*/ 45413 w 52097"/>
              <a:gd name="connsiteY10" fmla="*/ 52328 h 78723"/>
              <a:gd name="connsiteX11" fmla="*/ 26049 w 52097"/>
              <a:gd name="connsiteY11" fmla="*/ 32157 h 78723"/>
              <a:gd name="connsiteX12" fmla="*/ 6455 w 52097"/>
              <a:gd name="connsiteY12" fmla="*/ 52328 h 78723"/>
              <a:gd name="connsiteX13" fmla="*/ 26049 w 52097"/>
              <a:gd name="connsiteY13" fmla="*/ 72614 h 78723"/>
              <a:gd name="connsiteX14" fmla="*/ 45413 w 52097"/>
              <a:gd name="connsiteY14" fmla="*/ 52328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26625" y="78608"/>
                </a:moveTo>
                <a:cubicBezTo>
                  <a:pt x="17289" y="78608"/>
                  <a:pt x="9913" y="73652"/>
                  <a:pt x="6455" y="65929"/>
                </a:cubicBezTo>
                <a:lnTo>
                  <a:pt x="6455" y="77801"/>
                </a:ln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843"/>
                </a:lnTo>
                <a:cubicBezTo>
                  <a:pt x="10028" y="31120"/>
                  <a:pt x="17404" y="26164"/>
                  <a:pt x="26625" y="26164"/>
                </a:cubicBezTo>
                <a:cubicBezTo>
                  <a:pt x="41494" y="26164"/>
                  <a:pt x="52098" y="37114"/>
                  <a:pt x="52098" y="52328"/>
                </a:cubicBezTo>
                <a:cubicBezTo>
                  <a:pt x="52098" y="67542"/>
                  <a:pt x="41494" y="78723"/>
                  <a:pt x="26625" y="78723"/>
                </a:cubicBezTo>
                <a:close/>
                <a:moveTo>
                  <a:pt x="45413" y="52328"/>
                </a:moveTo>
                <a:cubicBezTo>
                  <a:pt x="45413" y="40687"/>
                  <a:pt x="37460" y="32157"/>
                  <a:pt x="26049" y="32157"/>
                </a:cubicBezTo>
                <a:cubicBezTo>
                  <a:pt x="14638" y="32157"/>
                  <a:pt x="6455" y="40687"/>
                  <a:pt x="6455" y="52328"/>
                </a:cubicBezTo>
                <a:cubicBezTo>
                  <a:pt x="6455" y="63969"/>
                  <a:pt x="14638" y="72614"/>
                  <a:pt x="26049" y="72614"/>
                </a:cubicBezTo>
                <a:cubicBezTo>
                  <a:pt x="37460" y="72614"/>
                  <a:pt x="45413" y="64085"/>
                  <a:pt x="45413" y="52328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60" name="Freeform: Shape 1259">
            <a:extLst>
              <a:ext uri="{FF2B5EF4-FFF2-40B4-BE49-F238E27FC236}">
                <a16:creationId xmlns:a16="http://schemas.microsoft.com/office/drawing/2014/main" id="{B959AD99-E134-49C5-AD57-FEBE382C9DCB}"/>
              </a:ext>
            </a:extLst>
          </p:cNvPr>
          <p:cNvSpPr/>
          <p:nvPr/>
        </p:nvSpPr>
        <p:spPr>
          <a:xfrm>
            <a:off x="5653066" y="8105579"/>
            <a:ext cx="12332" cy="70654"/>
          </a:xfrm>
          <a:custGeom>
            <a:avLst/>
            <a:gdLst>
              <a:gd name="connsiteX0" fmla="*/ 0 w 12332"/>
              <a:gd name="connsiteY0" fmla="*/ 4611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6 h 70654"/>
              <a:gd name="connsiteX6" fmla="*/ 0 w 12332"/>
              <a:gd name="connsiteY6" fmla="*/ 4611 h 70654"/>
              <a:gd name="connsiteX7" fmla="*/ 1498 w 12332"/>
              <a:gd name="connsiteY7" fmla="*/ 19825 h 70654"/>
              <a:gd name="connsiteX8" fmla="*/ 8068 w 12332"/>
              <a:gd name="connsiteY8" fmla="*/ 19825 h 70654"/>
              <a:gd name="connsiteX9" fmla="*/ 8068 w 12332"/>
              <a:gd name="connsiteY9" fmla="*/ 70655 h 70654"/>
              <a:gd name="connsiteX10" fmla="*/ 1498 w 12332"/>
              <a:gd name="connsiteY10" fmla="*/ 70655 h 70654"/>
              <a:gd name="connsiteX11" fmla="*/ 1498 w 12332"/>
              <a:gd name="connsiteY11" fmla="*/ 19825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1"/>
                </a:moveTo>
                <a:cubicBezTo>
                  <a:pt x="0" y="2075"/>
                  <a:pt x="1844" y="0"/>
                  <a:pt x="4380" y="0"/>
                </a:cubicBezTo>
                <a:cubicBezTo>
                  <a:pt x="5533" y="0"/>
                  <a:pt x="6455" y="346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3" y="9106"/>
                  <a:pt x="4380" y="9106"/>
                </a:cubicBezTo>
                <a:cubicBezTo>
                  <a:pt x="1844" y="9106"/>
                  <a:pt x="0" y="7031"/>
                  <a:pt x="0" y="4611"/>
                </a:cubicBezTo>
                <a:close/>
                <a:moveTo>
                  <a:pt x="1498" y="19825"/>
                </a:moveTo>
                <a:lnTo>
                  <a:pt x="8068" y="19825"/>
                </a:lnTo>
                <a:lnTo>
                  <a:pt x="8068" y="70655"/>
                </a:lnTo>
                <a:lnTo>
                  <a:pt x="1498" y="70655"/>
                </a:lnTo>
                <a:lnTo>
                  <a:pt x="1498" y="19825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61" name="Freeform: Shape 1260">
            <a:extLst>
              <a:ext uri="{FF2B5EF4-FFF2-40B4-BE49-F238E27FC236}">
                <a16:creationId xmlns:a16="http://schemas.microsoft.com/office/drawing/2014/main" id="{49CE74E3-F449-4FCF-A0E5-5BBD53319620}"/>
              </a:ext>
            </a:extLst>
          </p:cNvPr>
          <p:cNvSpPr/>
          <p:nvPr/>
        </p:nvSpPr>
        <p:spPr>
          <a:xfrm>
            <a:off x="5678424" y="8108922"/>
            <a:ext cx="29506" cy="68234"/>
          </a:xfrm>
          <a:custGeom>
            <a:avLst/>
            <a:gdLst>
              <a:gd name="connsiteX0" fmla="*/ 16598 w 29506"/>
              <a:gd name="connsiteY0" fmla="*/ 68234 h 68234"/>
              <a:gd name="connsiteX1" fmla="*/ 0 w 29506"/>
              <a:gd name="connsiteY1" fmla="*/ 50714 h 68234"/>
              <a:gd name="connsiteX2" fmla="*/ 0 w 29506"/>
              <a:gd name="connsiteY2" fmla="*/ 0 h 68234"/>
              <a:gd name="connsiteX3" fmla="*/ 6339 w 29506"/>
              <a:gd name="connsiteY3" fmla="*/ 0 h 68234"/>
              <a:gd name="connsiteX4" fmla="*/ 6339 w 29506"/>
              <a:gd name="connsiteY4" fmla="*/ 16597 h 68234"/>
              <a:gd name="connsiteX5" fmla="*/ 28700 w 29506"/>
              <a:gd name="connsiteY5" fmla="*/ 16597 h 68234"/>
              <a:gd name="connsiteX6" fmla="*/ 28700 w 29506"/>
              <a:gd name="connsiteY6" fmla="*/ 22591 h 68234"/>
              <a:gd name="connsiteX7" fmla="*/ 6339 w 29506"/>
              <a:gd name="connsiteY7" fmla="*/ 22591 h 68234"/>
              <a:gd name="connsiteX8" fmla="*/ 6339 w 29506"/>
              <a:gd name="connsiteY8" fmla="*/ 51175 h 68234"/>
              <a:gd name="connsiteX9" fmla="*/ 17289 w 29506"/>
              <a:gd name="connsiteY9" fmla="*/ 62125 h 68234"/>
              <a:gd name="connsiteX10" fmla="*/ 29507 w 29506"/>
              <a:gd name="connsiteY10" fmla="*/ 58322 h 68234"/>
              <a:gd name="connsiteX11" fmla="*/ 29507 w 29506"/>
              <a:gd name="connsiteY11" fmla="*/ 64546 h 68234"/>
              <a:gd name="connsiteX12" fmla="*/ 16598 w 29506"/>
              <a:gd name="connsiteY12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234">
                <a:moveTo>
                  <a:pt x="16598" y="68234"/>
                </a:moveTo>
                <a:cubicBezTo>
                  <a:pt x="6339" y="68234"/>
                  <a:pt x="0" y="63508"/>
                  <a:pt x="0" y="50714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7"/>
                </a:lnTo>
                <a:lnTo>
                  <a:pt x="28700" y="16597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175"/>
                </a:lnTo>
                <a:cubicBezTo>
                  <a:pt x="6339" y="58898"/>
                  <a:pt x="10950" y="62125"/>
                  <a:pt x="17289" y="62125"/>
                </a:cubicBezTo>
                <a:cubicBezTo>
                  <a:pt x="21208" y="62125"/>
                  <a:pt x="25818" y="60973"/>
                  <a:pt x="29507" y="58322"/>
                </a:cubicBezTo>
                <a:lnTo>
                  <a:pt x="29507" y="64546"/>
                </a:lnTo>
                <a:cubicBezTo>
                  <a:pt x="25818" y="67081"/>
                  <a:pt x="20747" y="68234"/>
                  <a:pt x="16598" y="682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62" name="Freeform: Shape 1261">
            <a:extLst>
              <a:ext uri="{FF2B5EF4-FFF2-40B4-BE49-F238E27FC236}">
                <a16:creationId xmlns:a16="http://schemas.microsoft.com/office/drawing/2014/main" id="{E9690071-995F-4235-952B-F95FB6F60FF7}"/>
              </a:ext>
            </a:extLst>
          </p:cNvPr>
          <p:cNvSpPr/>
          <p:nvPr/>
        </p:nvSpPr>
        <p:spPr>
          <a:xfrm>
            <a:off x="5714500" y="8124597"/>
            <a:ext cx="35845" cy="52558"/>
          </a:xfrm>
          <a:custGeom>
            <a:avLst/>
            <a:gdLst>
              <a:gd name="connsiteX0" fmla="*/ 17519 w 35845"/>
              <a:gd name="connsiteY0" fmla="*/ 47257 h 52558"/>
              <a:gd name="connsiteX1" fmla="*/ 29507 w 35845"/>
              <a:gd name="connsiteY1" fmla="*/ 38612 h 52558"/>
              <a:gd name="connsiteX2" fmla="*/ 23398 w 35845"/>
              <a:gd name="connsiteY2" fmla="*/ 31120 h 52558"/>
              <a:gd name="connsiteX3" fmla="*/ 10373 w 35845"/>
              <a:gd name="connsiteY3" fmla="*/ 26049 h 52558"/>
              <a:gd name="connsiteX4" fmla="*/ 1037 w 35845"/>
              <a:gd name="connsiteY4" fmla="*/ 13946 h 52558"/>
              <a:gd name="connsiteX5" fmla="*/ 18211 w 35845"/>
              <a:gd name="connsiteY5" fmla="*/ 0 h 52558"/>
              <a:gd name="connsiteX6" fmla="*/ 33656 w 35845"/>
              <a:gd name="connsiteY6" fmla="*/ 4841 h 52558"/>
              <a:gd name="connsiteX7" fmla="*/ 33656 w 35845"/>
              <a:gd name="connsiteY7" fmla="*/ 11641 h 52558"/>
              <a:gd name="connsiteX8" fmla="*/ 18326 w 35845"/>
              <a:gd name="connsiteY8" fmla="*/ 5302 h 52558"/>
              <a:gd name="connsiteX9" fmla="*/ 7492 w 35845"/>
              <a:gd name="connsiteY9" fmla="*/ 13255 h 52558"/>
              <a:gd name="connsiteX10" fmla="*/ 13485 w 35845"/>
              <a:gd name="connsiteY10" fmla="*/ 20516 h 52558"/>
              <a:gd name="connsiteX11" fmla="*/ 26510 w 35845"/>
              <a:gd name="connsiteY11" fmla="*/ 25587 h 52558"/>
              <a:gd name="connsiteX12" fmla="*/ 35846 w 35845"/>
              <a:gd name="connsiteY12" fmla="*/ 37460 h 52558"/>
              <a:gd name="connsiteX13" fmla="*/ 17404 w 35845"/>
              <a:gd name="connsiteY13" fmla="*/ 52559 h 52558"/>
              <a:gd name="connsiteX14" fmla="*/ 0 w 35845"/>
              <a:gd name="connsiteY14" fmla="*/ 47141 h 52558"/>
              <a:gd name="connsiteX15" fmla="*/ 0 w 35845"/>
              <a:gd name="connsiteY15" fmla="*/ 40110 h 52558"/>
              <a:gd name="connsiteX16" fmla="*/ 17519 w 35845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5" h="52558">
                <a:moveTo>
                  <a:pt x="17519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5"/>
                  <a:pt x="1037" y="13946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3"/>
                  <a:pt x="7492" y="13255"/>
                </a:cubicBezTo>
                <a:cubicBezTo>
                  <a:pt x="7492" y="16713"/>
                  <a:pt x="9105" y="18903"/>
                  <a:pt x="13485" y="20516"/>
                </a:cubicBezTo>
                <a:lnTo>
                  <a:pt x="26510" y="25587"/>
                </a:lnTo>
                <a:cubicBezTo>
                  <a:pt x="32964" y="28239"/>
                  <a:pt x="35846" y="32157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1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19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63" name="Freeform: Shape 1262">
            <a:extLst>
              <a:ext uri="{FF2B5EF4-FFF2-40B4-BE49-F238E27FC236}">
                <a16:creationId xmlns:a16="http://schemas.microsoft.com/office/drawing/2014/main" id="{083216A3-8A28-4799-A785-D65D32271B8D}"/>
              </a:ext>
            </a:extLst>
          </p:cNvPr>
          <p:cNvSpPr/>
          <p:nvPr/>
        </p:nvSpPr>
        <p:spPr>
          <a:xfrm>
            <a:off x="5784348" y="8124597"/>
            <a:ext cx="35845" cy="52558"/>
          </a:xfrm>
          <a:custGeom>
            <a:avLst/>
            <a:gdLst>
              <a:gd name="connsiteX0" fmla="*/ 17519 w 35845"/>
              <a:gd name="connsiteY0" fmla="*/ 47257 h 52558"/>
              <a:gd name="connsiteX1" fmla="*/ 29507 w 35845"/>
              <a:gd name="connsiteY1" fmla="*/ 38612 h 52558"/>
              <a:gd name="connsiteX2" fmla="*/ 23398 w 35845"/>
              <a:gd name="connsiteY2" fmla="*/ 31120 h 52558"/>
              <a:gd name="connsiteX3" fmla="*/ 10373 w 35845"/>
              <a:gd name="connsiteY3" fmla="*/ 26049 h 52558"/>
              <a:gd name="connsiteX4" fmla="*/ 1037 w 35845"/>
              <a:gd name="connsiteY4" fmla="*/ 13946 h 52558"/>
              <a:gd name="connsiteX5" fmla="*/ 18211 w 35845"/>
              <a:gd name="connsiteY5" fmla="*/ 0 h 52558"/>
              <a:gd name="connsiteX6" fmla="*/ 33656 w 35845"/>
              <a:gd name="connsiteY6" fmla="*/ 4841 h 52558"/>
              <a:gd name="connsiteX7" fmla="*/ 33656 w 35845"/>
              <a:gd name="connsiteY7" fmla="*/ 11641 h 52558"/>
              <a:gd name="connsiteX8" fmla="*/ 18326 w 35845"/>
              <a:gd name="connsiteY8" fmla="*/ 5302 h 52558"/>
              <a:gd name="connsiteX9" fmla="*/ 7492 w 35845"/>
              <a:gd name="connsiteY9" fmla="*/ 13255 h 52558"/>
              <a:gd name="connsiteX10" fmla="*/ 13485 w 35845"/>
              <a:gd name="connsiteY10" fmla="*/ 20516 h 52558"/>
              <a:gd name="connsiteX11" fmla="*/ 26510 w 35845"/>
              <a:gd name="connsiteY11" fmla="*/ 25587 h 52558"/>
              <a:gd name="connsiteX12" fmla="*/ 35846 w 35845"/>
              <a:gd name="connsiteY12" fmla="*/ 37460 h 52558"/>
              <a:gd name="connsiteX13" fmla="*/ 17404 w 35845"/>
              <a:gd name="connsiteY13" fmla="*/ 52559 h 52558"/>
              <a:gd name="connsiteX14" fmla="*/ 0 w 35845"/>
              <a:gd name="connsiteY14" fmla="*/ 47141 h 52558"/>
              <a:gd name="connsiteX15" fmla="*/ 0 w 35845"/>
              <a:gd name="connsiteY15" fmla="*/ 40110 h 52558"/>
              <a:gd name="connsiteX16" fmla="*/ 17519 w 35845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5" h="52558">
                <a:moveTo>
                  <a:pt x="17519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8" y="32849"/>
                  <a:pt x="23398" y="31120"/>
                </a:cubicBezTo>
                <a:lnTo>
                  <a:pt x="10373" y="26049"/>
                </a:lnTo>
                <a:cubicBezTo>
                  <a:pt x="4265" y="23513"/>
                  <a:pt x="1037" y="20055"/>
                  <a:pt x="1037" y="13946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3"/>
                  <a:pt x="7492" y="13255"/>
                </a:cubicBezTo>
                <a:cubicBezTo>
                  <a:pt x="7492" y="16713"/>
                  <a:pt x="9106" y="18903"/>
                  <a:pt x="13485" y="20516"/>
                </a:cubicBezTo>
                <a:lnTo>
                  <a:pt x="26510" y="25587"/>
                </a:lnTo>
                <a:cubicBezTo>
                  <a:pt x="32964" y="28239"/>
                  <a:pt x="35846" y="32157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1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19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64" name="Freeform: Shape 1263">
            <a:extLst>
              <a:ext uri="{FF2B5EF4-FFF2-40B4-BE49-F238E27FC236}">
                <a16:creationId xmlns:a16="http://schemas.microsoft.com/office/drawing/2014/main" id="{2E257A44-83AF-4FAD-96BA-BE6490FA9BFA}"/>
              </a:ext>
            </a:extLst>
          </p:cNvPr>
          <p:cNvSpPr/>
          <p:nvPr/>
        </p:nvSpPr>
        <p:spPr>
          <a:xfrm>
            <a:off x="5832181" y="8125518"/>
            <a:ext cx="44605" cy="51637"/>
          </a:xfrm>
          <a:custGeom>
            <a:avLst/>
            <a:gdLst>
              <a:gd name="connsiteX0" fmla="*/ 38151 w 44605"/>
              <a:gd name="connsiteY0" fmla="*/ 0 h 51637"/>
              <a:gd name="connsiteX1" fmla="*/ 44606 w 44605"/>
              <a:gd name="connsiteY1" fmla="*/ 0 h 51637"/>
              <a:gd name="connsiteX2" fmla="*/ 44606 w 44605"/>
              <a:gd name="connsiteY2" fmla="*/ 28585 h 51637"/>
              <a:gd name="connsiteX3" fmla="*/ 22361 w 44605"/>
              <a:gd name="connsiteY3" fmla="*/ 51637 h 51637"/>
              <a:gd name="connsiteX4" fmla="*/ 0 w 44605"/>
              <a:gd name="connsiteY4" fmla="*/ 28585 h 51637"/>
              <a:gd name="connsiteX5" fmla="*/ 0 w 44605"/>
              <a:gd name="connsiteY5" fmla="*/ 0 h 51637"/>
              <a:gd name="connsiteX6" fmla="*/ 6455 w 44605"/>
              <a:gd name="connsiteY6" fmla="*/ 0 h 51637"/>
              <a:gd name="connsiteX7" fmla="*/ 6455 w 44605"/>
              <a:gd name="connsiteY7" fmla="*/ 29277 h 51637"/>
              <a:gd name="connsiteX8" fmla="*/ 22361 w 44605"/>
              <a:gd name="connsiteY8" fmla="*/ 45643 h 51637"/>
              <a:gd name="connsiteX9" fmla="*/ 38151 w 44605"/>
              <a:gd name="connsiteY9" fmla="*/ 29277 h 51637"/>
              <a:gd name="connsiteX10" fmla="*/ 38151 w 44605"/>
              <a:gd name="connsiteY10" fmla="*/ 0 h 5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7">
                <a:moveTo>
                  <a:pt x="38151" y="0"/>
                </a:moveTo>
                <a:lnTo>
                  <a:pt x="44606" y="0"/>
                </a:lnTo>
                <a:lnTo>
                  <a:pt x="44606" y="28585"/>
                </a:lnTo>
                <a:cubicBezTo>
                  <a:pt x="44606" y="42993"/>
                  <a:pt x="35846" y="51637"/>
                  <a:pt x="22361" y="51637"/>
                </a:cubicBezTo>
                <a:cubicBezTo>
                  <a:pt x="8875" y="51637"/>
                  <a:pt x="0" y="42993"/>
                  <a:pt x="0" y="28585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7"/>
                </a:lnTo>
                <a:cubicBezTo>
                  <a:pt x="6455" y="40111"/>
                  <a:pt x="12909" y="45643"/>
                  <a:pt x="22361" y="45643"/>
                </a:cubicBezTo>
                <a:cubicBezTo>
                  <a:pt x="31812" y="45643"/>
                  <a:pt x="38151" y="39996"/>
                  <a:pt x="38151" y="29277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65" name="Freeform: Shape 1264">
            <a:extLst>
              <a:ext uri="{FF2B5EF4-FFF2-40B4-BE49-F238E27FC236}">
                <a16:creationId xmlns:a16="http://schemas.microsoft.com/office/drawing/2014/main" id="{2245B718-0BDF-414A-9351-657636A97D35}"/>
              </a:ext>
            </a:extLst>
          </p:cNvPr>
          <p:cNvSpPr/>
          <p:nvPr/>
        </p:nvSpPr>
        <p:spPr>
          <a:xfrm>
            <a:off x="5889581" y="8124712"/>
            <a:ext cx="43683" cy="52558"/>
          </a:xfrm>
          <a:custGeom>
            <a:avLst/>
            <a:gdLst>
              <a:gd name="connsiteX0" fmla="*/ 26856 w 43683"/>
              <a:gd name="connsiteY0" fmla="*/ 46450 h 52558"/>
              <a:gd name="connsiteX1" fmla="*/ 43684 w 43683"/>
              <a:gd name="connsiteY1" fmla="*/ 40456 h 52558"/>
              <a:gd name="connsiteX2" fmla="*/ 43684 w 43683"/>
              <a:gd name="connsiteY2" fmla="*/ 47141 h 52558"/>
              <a:gd name="connsiteX3" fmla="*/ 26395 w 43683"/>
              <a:gd name="connsiteY3" fmla="*/ 52559 h 52558"/>
              <a:gd name="connsiteX4" fmla="*/ 0 w 43683"/>
              <a:gd name="connsiteY4" fmla="*/ 26279 h 52558"/>
              <a:gd name="connsiteX5" fmla="*/ 26279 w 43683"/>
              <a:gd name="connsiteY5" fmla="*/ 0 h 52558"/>
              <a:gd name="connsiteX6" fmla="*/ 43222 w 43683"/>
              <a:gd name="connsiteY6" fmla="*/ 5763 h 52558"/>
              <a:gd name="connsiteX7" fmla="*/ 43222 w 43683"/>
              <a:gd name="connsiteY7" fmla="*/ 12909 h 52558"/>
              <a:gd name="connsiteX8" fmla="*/ 26740 w 43683"/>
              <a:gd name="connsiteY8" fmla="*/ 6108 h 52558"/>
              <a:gd name="connsiteX9" fmla="*/ 6685 w 43683"/>
              <a:gd name="connsiteY9" fmla="*/ 26279 h 52558"/>
              <a:gd name="connsiteX10" fmla="*/ 26971 w 43683"/>
              <a:gd name="connsiteY10" fmla="*/ 4656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83" h="52558">
                <a:moveTo>
                  <a:pt x="26856" y="46450"/>
                </a:moveTo>
                <a:cubicBezTo>
                  <a:pt x="33310" y="46450"/>
                  <a:pt x="39073" y="44490"/>
                  <a:pt x="43684" y="40456"/>
                </a:cubicBezTo>
                <a:lnTo>
                  <a:pt x="43684" y="47141"/>
                </a:lnTo>
                <a:cubicBezTo>
                  <a:pt x="38728" y="50830"/>
                  <a:pt x="32734" y="52559"/>
                  <a:pt x="26395" y="52559"/>
                </a:cubicBezTo>
                <a:cubicBezTo>
                  <a:pt x="10835" y="52559"/>
                  <a:pt x="0" y="41609"/>
                  <a:pt x="0" y="26279"/>
                </a:cubicBezTo>
                <a:cubicBezTo>
                  <a:pt x="0" y="10949"/>
                  <a:pt x="10950" y="0"/>
                  <a:pt x="26279" y="0"/>
                </a:cubicBezTo>
                <a:cubicBezTo>
                  <a:pt x="32965" y="0"/>
                  <a:pt x="38728" y="1959"/>
                  <a:pt x="43222" y="5763"/>
                </a:cubicBezTo>
                <a:lnTo>
                  <a:pt x="43222" y="12909"/>
                </a:lnTo>
                <a:cubicBezTo>
                  <a:pt x="39189" y="8414"/>
                  <a:pt x="33310" y="6108"/>
                  <a:pt x="26740" y="6108"/>
                </a:cubicBezTo>
                <a:cubicBezTo>
                  <a:pt x="14984" y="6108"/>
                  <a:pt x="6685" y="14408"/>
                  <a:pt x="6685" y="26279"/>
                </a:cubicBezTo>
                <a:cubicBezTo>
                  <a:pt x="6685" y="38151"/>
                  <a:pt x="14984" y="46565"/>
                  <a:pt x="26971" y="4656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66" name="Freeform: Shape 1265">
            <a:extLst>
              <a:ext uri="{FF2B5EF4-FFF2-40B4-BE49-F238E27FC236}">
                <a16:creationId xmlns:a16="http://schemas.microsoft.com/office/drawing/2014/main" id="{0BE59BBE-5986-4A5D-98E8-52C6975FF37D}"/>
              </a:ext>
            </a:extLst>
          </p:cNvPr>
          <p:cNvSpPr/>
          <p:nvPr/>
        </p:nvSpPr>
        <p:spPr>
          <a:xfrm>
            <a:off x="5946865" y="8098548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2 h 77916"/>
              <a:gd name="connsiteX5" fmla="*/ 25242 w 45412"/>
              <a:gd name="connsiteY5" fmla="*/ 26164 h 77916"/>
              <a:gd name="connsiteX6" fmla="*/ 45413 w 45412"/>
              <a:gd name="connsiteY6" fmla="*/ 48755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3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2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7" y="26164"/>
                  <a:pt x="45413" y="35615"/>
                  <a:pt x="45413" y="48755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3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67" name="Freeform: Shape 1266">
            <a:extLst>
              <a:ext uri="{FF2B5EF4-FFF2-40B4-BE49-F238E27FC236}">
                <a16:creationId xmlns:a16="http://schemas.microsoft.com/office/drawing/2014/main" id="{B10FC21E-74FB-4A78-BB7C-09CE5FED3821}"/>
              </a:ext>
            </a:extLst>
          </p:cNvPr>
          <p:cNvSpPr/>
          <p:nvPr/>
        </p:nvSpPr>
        <p:spPr>
          <a:xfrm>
            <a:off x="6029738" y="8124597"/>
            <a:ext cx="52097" cy="52558"/>
          </a:xfrm>
          <a:custGeom>
            <a:avLst/>
            <a:gdLst>
              <a:gd name="connsiteX0" fmla="*/ 45643 w 52097"/>
              <a:gd name="connsiteY0" fmla="*/ 39995 h 52558"/>
              <a:gd name="connsiteX1" fmla="*/ 25472 w 52097"/>
              <a:gd name="connsiteY1" fmla="*/ 52559 h 52558"/>
              <a:gd name="connsiteX2" fmla="*/ 0 w 52097"/>
              <a:gd name="connsiteY2" fmla="*/ 26510 h 52558"/>
              <a:gd name="connsiteX3" fmla="*/ 25472 w 52097"/>
              <a:gd name="connsiteY3" fmla="*/ 0 h 52558"/>
              <a:gd name="connsiteX4" fmla="*/ 45643 w 52097"/>
              <a:gd name="connsiteY4" fmla="*/ 12678 h 52558"/>
              <a:gd name="connsiteX5" fmla="*/ 45643 w 52097"/>
              <a:gd name="connsiteY5" fmla="*/ 807 h 52558"/>
              <a:gd name="connsiteX6" fmla="*/ 52097 w 52097"/>
              <a:gd name="connsiteY6" fmla="*/ 807 h 52558"/>
              <a:gd name="connsiteX7" fmla="*/ 52097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4 h 52558"/>
              <a:gd name="connsiteX11" fmla="*/ 26049 w 52097"/>
              <a:gd name="connsiteY11" fmla="*/ 46565 h 52558"/>
              <a:gd name="connsiteX12" fmla="*/ 45643 w 52097"/>
              <a:gd name="connsiteY12" fmla="*/ 26394 h 52558"/>
              <a:gd name="connsiteX13" fmla="*/ 26049 w 52097"/>
              <a:gd name="connsiteY13" fmla="*/ 6108 h 52558"/>
              <a:gd name="connsiteX14" fmla="*/ 6685 w 52097"/>
              <a:gd name="connsiteY14" fmla="*/ 26394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5"/>
                </a:moveTo>
                <a:cubicBezTo>
                  <a:pt x="42070" y="47718"/>
                  <a:pt x="34694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8" y="0"/>
                  <a:pt x="42070" y="4956"/>
                  <a:pt x="45643" y="12678"/>
                </a:cubicBezTo>
                <a:lnTo>
                  <a:pt x="45643" y="807"/>
                </a:lnTo>
                <a:lnTo>
                  <a:pt x="52097" y="807"/>
                </a:lnTo>
                <a:lnTo>
                  <a:pt x="52097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4"/>
                </a:moveTo>
                <a:cubicBezTo>
                  <a:pt x="6685" y="38036"/>
                  <a:pt x="14638" y="46565"/>
                  <a:pt x="26049" y="46565"/>
                </a:cubicBezTo>
                <a:cubicBezTo>
                  <a:pt x="37460" y="46565"/>
                  <a:pt x="45643" y="38036"/>
                  <a:pt x="45643" y="26394"/>
                </a:cubicBezTo>
                <a:cubicBezTo>
                  <a:pt x="45643" y="14753"/>
                  <a:pt x="37460" y="6108"/>
                  <a:pt x="26049" y="6108"/>
                </a:cubicBezTo>
                <a:cubicBezTo>
                  <a:pt x="14638" y="6108"/>
                  <a:pt x="6685" y="14638"/>
                  <a:pt x="6685" y="263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68" name="Freeform: Shape 1267">
            <a:extLst>
              <a:ext uri="{FF2B5EF4-FFF2-40B4-BE49-F238E27FC236}">
                <a16:creationId xmlns:a16="http://schemas.microsoft.com/office/drawing/2014/main" id="{5E099175-558B-4A8D-8667-29DDB5FD0C4D}"/>
              </a:ext>
            </a:extLst>
          </p:cNvPr>
          <p:cNvSpPr/>
          <p:nvPr/>
        </p:nvSpPr>
        <p:spPr>
          <a:xfrm>
            <a:off x="6095897" y="8124597"/>
            <a:ext cx="35845" cy="52558"/>
          </a:xfrm>
          <a:custGeom>
            <a:avLst/>
            <a:gdLst>
              <a:gd name="connsiteX0" fmla="*/ 17520 w 35845"/>
              <a:gd name="connsiteY0" fmla="*/ 47257 h 52558"/>
              <a:gd name="connsiteX1" fmla="*/ 29507 w 35845"/>
              <a:gd name="connsiteY1" fmla="*/ 38612 h 52558"/>
              <a:gd name="connsiteX2" fmla="*/ 23398 w 35845"/>
              <a:gd name="connsiteY2" fmla="*/ 31120 h 52558"/>
              <a:gd name="connsiteX3" fmla="*/ 10374 w 35845"/>
              <a:gd name="connsiteY3" fmla="*/ 26049 h 52558"/>
              <a:gd name="connsiteX4" fmla="*/ 1037 w 35845"/>
              <a:gd name="connsiteY4" fmla="*/ 13946 h 52558"/>
              <a:gd name="connsiteX5" fmla="*/ 18211 w 35845"/>
              <a:gd name="connsiteY5" fmla="*/ 0 h 52558"/>
              <a:gd name="connsiteX6" fmla="*/ 33656 w 35845"/>
              <a:gd name="connsiteY6" fmla="*/ 4841 h 52558"/>
              <a:gd name="connsiteX7" fmla="*/ 33656 w 35845"/>
              <a:gd name="connsiteY7" fmla="*/ 11641 h 52558"/>
              <a:gd name="connsiteX8" fmla="*/ 18326 w 35845"/>
              <a:gd name="connsiteY8" fmla="*/ 5302 h 52558"/>
              <a:gd name="connsiteX9" fmla="*/ 7492 w 35845"/>
              <a:gd name="connsiteY9" fmla="*/ 13255 h 52558"/>
              <a:gd name="connsiteX10" fmla="*/ 13485 w 35845"/>
              <a:gd name="connsiteY10" fmla="*/ 20516 h 52558"/>
              <a:gd name="connsiteX11" fmla="*/ 26510 w 35845"/>
              <a:gd name="connsiteY11" fmla="*/ 25587 h 52558"/>
              <a:gd name="connsiteX12" fmla="*/ 35846 w 35845"/>
              <a:gd name="connsiteY12" fmla="*/ 37460 h 52558"/>
              <a:gd name="connsiteX13" fmla="*/ 17404 w 35845"/>
              <a:gd name="connsiteY13" fmla="*/ 52559 h 52558"/>
              <a:gd name="connsiteX14" fmla="*/ 0 w 35845"/>
              <a:gd name="connsiteY14" fmla="*/ 47141 h 52558"/>
              <a:gd name="connsiteX15" fmla="*/ 0 w 35845"/>
              <a:gd name="connsiteY15" fmla="*/ 40110 h 52558"/>
              <a:gd name="connsiteX16" fmla="*/ 17520 w 35845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5" h="52558">
                <a:moveTo>
                  <a:pt x="17520" y="47257"/>
                </a:moveTo>
                <a:cubicBezTo>
                  <a:pt x="24320" y="47257"/>
                  <a:pt x="29507" y="44260"/>
                  <a:pt x="29507" y="38612"/>
                </a:cubicBezTo>
                <a:cubicBezTo>
                  <a:pt x="29507" y="35385"/>
                  <a:pt x="27777" y="32849"/>
                  <a:pt x="23398" y="31120"/>
                </a:cubicBezTo>
                <a:lnTo>
                  <a:pt x="10374" y="26049"/>
                </a:lnTo>
                <a:cubicBezTo>
                  <a:pt x="4265" y="23513"/>
                  <a:pt x="1037" y="20055"/>
                  <a:pt x="1037" y="13946"/>
                </a:cubicBezTo>
                <a:cubicBezTo>
                  <a:pt x="1037" y="5302"/>
                  <a:pt x="8184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7"/>
                  <a:pt x="23628" y="5302"/>
                  <a:pt x="18326" y="5302"/>
                </a:cubicBezTo>
                <a:cubicBezTo>
                  <a:pt x="12102" y="5302"/>
                  <a:pt x="7492" y="8183"/>
                  <a:pt x="7492" y="13255"/>
                </a:cubicBezTo>
                <a:cubicBezTo>
                  <a:pt x="7492" y="16713"/>
                  <a:pt x="9105" y="18903"/>
                  <a:pt x="13485" y="20516"/>
                </a:cubicBezTo>
                <a:lnTo>
                  <a:pt x="26510" y="25587"/>
                </a:lnTo>
                <a:cubicBezTo>
                  <a:pt x="32964" y="28239"/>
                  <a:pt x="35846" y="32157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1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20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69" name="Freeform: Shape 1268">
            <a:extLst>
              <a:ext uri="{FF2B5EF4-FFF2-40B4-BE49-F238E27FC236}">
                <a16:creationId xmlns:a16="http://schemas.microsoft.com/office/drawing/2014/main" id="{8D82619B-8F70-401B-B609-377A456D7750}"/>
              </a:ext>
            </a:extLst>
          </p:cNvPr>
          <p:cNvSpPr/>
          <p:nvPr/>
        </p:nvSpPr>
        <p:spPr>
          <a:xfrm>
            <a:off x="3569156" y="8221646"/>
            <a:ext cx="2650761" cy="105809"/>
          </a:xfrm>
          <a:custGeom>
            <a:avLst/>
            <a:gdLst>
              <a:gd name="connsiteX0" fmla="*/ 17519 w 2650761"/>
              <a:gd name="connsiteY0" fmla="*/ 74689 h 105809"/>
              <a:gd name="connsiteX1" fmla="*/ 29507 w 2650761"/>
              <a:gd name="connsiteY1" fmla="*/ 66044 h 105809"/>
              <a:gd name="connsiteX2" fmla="*/ 23398 w 2650761"/>
              <a:gd name="connsiteY2" fmla="*/ 58553 h 105809"/>
              <a:gd name="connsiteX3" fmla="*/ 10373 w 2650761"/>
              <a:gd name="connsiteY3" fmla="*/ 53481 h 105809"/>
              <a:gd name="connsiteX4" fmla="*/ 1037 w 2650761"/>
              <a:gd name="connsiteY4" fmla="*/ 41379 h 105809"/>
              <a:gd name="connsiteX5" fmla="*/ 18211 w 2650761"/>
              <a:gd name="connsiteY5" fmla="*/ 27432 h 105809"/>
              <a:gd name="connsiteX6" fmla="*/ 33656 w 2650761"/>
              <a:gd name="connsiteY6" fmla="*/ 32273 h 105809"/>
              <a:gd name="connsiteX7" fmla="*/ 33656 w 2650761"/>
              <a:gd name="connsiteY7" fmla="*/ 39073 h 105809"/>
              <a:gd name="connsiteX8" fmla="*/ 18326 w 2650761"/>
              <a:gd name="connsiteY8" fmla="*/ 32734 h 105809"/>
              <a:gd name="connsiteX9" fmla="*/ 7492 w 2650761"/>
              <a:gd name="connsiteY9" fmla="*/ 40687 h 105809"/>
              <a:gd name="connsiteX10" fmla="*/ 13485 w 2650761"/>
              <a:gd name="connsiteY10" fmla="*/ 47948 h 105809"/>
              <a:gd name="connsiteX11" fmla="*/ 26510 w 2650761"/>
              <a:gd name="connsiteY11" fmla="*/ 53020 h 105809"/>
              <a:gd name="connsiteX12" fmla="*/ 35846 w 2650761"/>
              <a:gd name="connsiteY12" fmla="*/ 64892 h 105809"/>
              <a:gd name="connsiteX13" fmla="*/ 17404 w 2650761"/>
              <a:gd name="connsiteY13" fmla="*/ 79991 h 105809"/>
              <a:gd name="connsiteX14" fmla="*/ 0 w 2650761"/>
              <a:gd name="connsiteY14" fmla="*/ 74574 h 105809"/>
              <a:gd name="connsiteX15" fmla="*/ 0 w 2650761"/>
              <a:gd name="connsiteY15" fmla="*/ 67542 h 105809"/>
              <a:gd name="connsiteX16" fmla="*/ 17519 w 2650761"/>
              <a:gd name="connsiteY16" fmla="*/ 74689 h 105809"/>
              <a:gd name="connsiteX17" fmla="*/ 72499 w 2650761"/>
              <a:gd name="connsiteY17" fmla="*/ 73997 h 105809"/>
              <a:gd name="connsiteX18" fmla="*/ 89327 w 2650761"/>
              <a:gd name="connsiteY18" fmla="*/ 68004 h 105809"/>
              <a:gd name="connsiteX19" fmla="*/ 89327 w 2650761"/>
              <a:gd name="connsiteY19" fmla="*/ 74689 h 105809"/>
              <a:gd name="connsiteX20" fmla="*/ 72038 w 2650761"/>
              <a:gd name="connsiteY20" fmla="*/ 80106 h 105809"/>
              <a:gd name="connsiteX21" fmla="*/ 45643 w 2650761"/>
              <a:gd name="connsiteY21" fmla="*/ 53826 h 105809"/>
              <a:gd name="connsiteX22" fmla="*/ 71922 w 2650761"/>
              <a:gd name="connsiteY22" fmla="*/ 27547 h 105809"/>
              <a:gd name="connsiteX23" fmla="*/ 88866 w 2650761"/>
              <a:gd name="connsiteY23" fmla="*/ 33310 h 105809"/>
              <a:gd name="connsiteX24" fmla="*/ 88866 w 2650761"/>
              <a:gd name="connsiteY24" fmla="*/ 40457 h 105809"/>
              <a:gd name="connsiteX25" fmla="*/ 72384 w 2650761"/>
              <a:gd name="connsiteY25" fmla="*/ 33656 h 105809"/>
              <a:gd name="connsiteX26" fmla="*/ 52328 w 2650761"/>
              <a:gd name="connsiteY26" fmla="*/ 53826 h 105809"/>
              <a:gd name="connsiteX27" fmla="*/ 72614 w 2650761"/>
              <a:gd name="connsiteY27" fmla="*/ 74112 h 105809"/>
              <a:gd name="connsiteX28" fmla="*/ 144767 w 2650761"/>
              <a:gd name="connsiteY28" fmla="*/ 67427 h 105809"/>
              <a:gd name="connsiteX29" fmla="*/ 124481 w 2650761"/>
              <a:gd name="connsiteY29" fmla="*/ 79991 h 105809"/>
              <a:gd name="connsiteX30" fmla="*/ 99009 w 2650761"/>
              <a:gd name="connsiteY30" fmla="*/ 53942 h 105809"/>
              <a:gd name="connsiteX31" fmla="*/ 124481 w 2650761"/>
              <a:gd name="connsiteY31" fmla="*/ 27432 h 105809"/>
              <a:gd name="connsiteX32" fmla="*/ 144767 w 2650761"/>
              <a:gd name="connsiteY32" fmla="*/ 40110 h 105809"/>
              <a:gd name="connsiteX33" fmla="*/ 144767 w 2650761"/>
              <a:gd name="connsiteY33" fmla="*/ 28239 h 105809"/>
              <a:gd name="connsiteX34" fmla="*/ 151222 w 2650761"/>
              <a:gd name="connsiteY34" fmla="*/ 28239 h 105809"/>
              <a:gd name="connsiteX35" fmla="*/ 151222 w 2650761"/>
              <a:gd name="connsiteY35" fmla="*/ 79069 h 105809"/>
              <a:gd name="connsiteX36" fmla="*/ 144767 w 2650761"/>
              <a:gd name="connsiteY36" fmla="*/ 79069 h 105809"/>
              <a:gd name="connsiteX37" fmla="*/ 144767 w 2650761"/>
              <a:gd name="connsiteY37" fmla="*/ 67312 h 105809"/>
              <a:gd name="connsiteX38" fmla="*/ 105694 w 2650761"/>
              <a:gd name="connsiteY38" fmla="*/ 53826 h 105809"/>
              <a:gd name="connsiteX39" fmla="*/ 125058 w 2650761"/>
              <a:gd name="connsiteY39" fmla="*/ 73997 h 105809"/>
              <a:gd name="connsiteX40" fmla="*/ 144652 w 2650761"/>
              <a:gd name="connsiteY40" fmla="*/ 53826 h 105809"/>
              <a:gd name="connsiteX41" fmla="*/ 125058 w 2650761"/>
              <a:gd name="connsiteY41" fmla="*/ 33540 h 105809"/>
              <a:gd name="connsiteX42" fmla="*/ 105694 w 2650761"/>
              <a:gd name="connsiteY42" fmla="*/ 53826 h 105809"/>
              <a:gd name="connsiteX43" fmla="*/ 175657 w 2650761"/>
              <a:gd name="connsiteY43" fmla="*/ 79184 h 105809"/>
              <a:gd name="connsiteX44" fmla="*/ 169202 w 2650761"/>
              <a:gd name="connsiteY44" fmla="*/ 79184 h 105809"/>
              <a:gd name="connsiteX45" fmla="*/ 169202 w 2650761"/>
              <a:gd name="connsiteY45" fmla="*/ 28354 h 105809"/>
              <a:gd name="connsiteX46" fmla="*/ 175657 w 2650761"/>
              <a:gd name="connsiteY46" fmla="*/ 28354 h 105809"/>
              <a:gd name="connsiteX47" fmla="*/ 175657 w 2650761"/>
              <a:gd name="connsiteY47" fmla="*/ 39996 h 105809"/>
              <a:gd name="connsiteX48" fmla="*/ 194444 w 2650761"/>
              <a:gd name="connsiteY48" fmla="*/ 27547 h 105809"/>
              <a:gd name="connsiteX49" fmla="*/ 214615 w 2650761"/>
              <a:gd name="connsiteY49" fmla="*/ 50138 h 105809"/>
              <a:gd name="connsiteX50" fmla="*/ 214615 w 2650761"/>
              <a:gd name="connsiteY50" fmla="*/ 79184 h 105809"/>
              <a:gd name="connsiteX51" fmla="*/ 208160 w 2650761"/>
              <a:gd name="connsiteY51" fmla="*/ 79184 h 105809"/>
              <a:gd name="connsiteX52" fmla="*/ 208160 w 2650761"/>
              <a:gd name="connsiteY52" fmla="*/ 51060 h 105809"/>
              <a:gd name="connsiteX53" fmla="*/ 192946 w 2650761"/>
              <a:gd name="connsiteY53" fmla="*/ 33771 h 105809"/>
              <a:gd name="connsiteX54" fmla="*/ 175772 w 2650761"/>
              <a:gd name="connsiteY54" fmla="*/ 53826 h 105809"/>
              <a:gd name="connsiteX55" fmla="*/ 175772 w 2650761"/>
              <a:gd name="connsiteY55" fmla="*/ 79299 h 105809"/>
              <a:gd name="connsiteX56" fmla="*/ 238013 w 2650761"/>
              <a:gd name="connsiteY56" fmla="*/ 79184 h 105809"/>
              <a:gd name="connsiteX57" fmla="*/ 231558 w 2650761"/>
              <a:gd name="connsiteY57" fmla="*/ 79184 h 105809"/>
              <a:gd name="connsiteX58" fmla="*/ 231558 w 2650761"/>
              <a:gd name="connsiteY58" fmla="*/ 28354 h 105809"/>
              <a:gd name="connsiteX59" fmla="*/ 238013 w 2650761"/>
              <a:gd name="connsiteY59" fmla="*/ 28354 h 105809"/>
              <a:gd name="connsiteX60" fmla="*/ 238013 w 2650761"/>
              <a:gd name="connsiteY60" fmla="*/ 39996 h 105809"/>
              <a:gd name="connsiteX61" fmla="*/ 256800 w 2650761"/>
              <a:gd name="connsiteY61" fmla="*/ 27547 h 105809"/>
              <a:gd name="connsiteX62" fmla="*/ 276971 w 2650761"/>
              <a:gd name="connsiteY62" fmla="*/ 50138 h 105809"/>
              <a:gd name="connsiteX63" fmla="*/ 276971 w 2650761"/>
              <a:gd name="connsiteY63" fmla="*/ 79184 h 105809"/>
              <a:gd name="connsiteX64" fmla="*/ 270516 w 2650761"/>
              <a:gd name="connsiteY64" fmla="*/ 79184 h 105809"/>
              <a:gd name="connsiteX65" fmla="*/ 270516 w 2650761"/>
              <a:gd name="connsiteY65" fmla="*/ 51060 h 105809"/>
              <a:gd name="connsiteX66" fmla="*/ 255302 w 2650761"/>
              <a:gd name="connsiteY66" fmla="*/ 33771 h 105809"/>
              <a:gd name="connsiteX67" fmla="*/ 238128 w 2650761"/>
              <a:gd name="connsiteY67" fmla="*/ 53826 h 105809"/>
              <a:gd name="connsiteX68" fmla="*/ 238128 w 2650761"/>
              <a:gd name="connsiteY68" fmla="*/ 79299 h 105809"/>
              <a:gd name="connsiteX69" fmla="*/ 292416 w 2650761"/>
              <a:gd name="connsiteY69" fmla="*/ 13140 h 105809"/>
              <a:gd name="connsiteX70" fmla="*/ 296796 w 2650761"/>
              <a:gd name="connsiteY70" fmla="*/ 8529 h 105809"/>
              <a:gd name="connsiteX71" fmla="*/ 299793 w 2650761"/>
              <a:gd name="connsiteY71" fmla="*/ 9451 h 105809"/>
              <a:gd name="connsiteX72" fmla="*/ 304749 w 2650761"/>
              <a:gd name="connsiteY72" fmla="*/ 13024 h 105809"/>
              <a:gd name="connsiteX73" fmla="*/ 299793 w 2650761"/>
              <a:gd name="connsiteY73" fmla="*/ 16598 h 105809"/>
              <a:gd name="connsiteX74" fmla="*/ 296796 w 2650761"/>
              <a:gd name="connsiteY74" fmla="*/ 17635 h 105809"/>
              <a:gd name="connsiteX75" fmla="*/ 292416 w 2650761"/>
              <a:gd name="connsiteY75" fmla="*/ 13140 h 105809"/>
              <a:gd name="connsiteX76" fmla="*/ 294030 w 2650761"/>
              <a:gd name="connsiteY76" fmla="*/ 28354 h 105809"/>
              <a:gd name="connsiteX77" fmla="*/ 300599 w 2650761"/>
              <a:gd name="connsiteY77" fmla="*/ 28354 h 105809"/>
              <a:gd name="connsiteX78" fmla="*/ 300599 w 2650761"/>
              <a:gd name="connsiteY78" fmla="*/ 79184 h 105809"/>
              <a:gd name="connsiteX79" fmla="*/ 294030 w 2650761"/>
              <a:gd name="connsiteY79" fmla="*/ 79184 h 105809"/>
              <a:gd name="connsiteX80" fmla="*/ 294030 w 2650761"/>
              <a:gd name="connsiteY80" fmla="*/ 28354 h 105809"/>
              <a:gd name="connsiteX81" fmla="*/ 324919 w 2650761"/>
              <a:gd name="connsiteY81" fmla="*/ 79184 h 105809"/>
              <a:gd name="connsiteX82" fmla="*/ 318465 w 2650761"/>
              <a:gd name="connsiteY82" fmla="*/ 79184 h 105809"/>
              <a:gd name="connsiteX83" fmla="*/ 318465 w 2650761"/>
              <a:gd name="connsiteY83" fmla="*/ 28354 h 105809"/>
              <a:gd name="connsiteX84" fmla="*/ 324919 w 2650761"/>
              <a:gd name="connsiteY84" fmla="*/ 28354 h 105809"/>
              <a:gd name="connsiteX85" fmla="*/ 324919 w 2650761"/>
              <a:gd name="connsiteY85" fmla="*/ 39996 h 105809"/>
              <a:gd name="connsiteX86" fmla="*/ 343707 w 2650761"/>
              <a:gd name="connsiteY86" fmla="*/ 27547 h 105809"/>
              <a:gd name="connsiteX87" fmla="*/ 363878 w 2650761"/>
              <a:gd name="connsiteY87" fmla="*/ 50138 h 105809"/>
              <a:gd name="connsiteX88" fmla="*/ 363878 w 2650761"/>
              <a:gd name="connsiteY88" fmla="*/ 79184 h 105809"/>
              <a:gd name="connsiteX89" fmla="*/ 357423 w 2650761"/>
              <a:gd name="connsiteY89" fmla="*/ 79184 h 105809"/>
              <a:gd name="connsiteX90" fmla="*/ 357423 w 2650761"/>
              <a:gd name="connsiteY90" fmla="*/ 51060 h 105809"/>
              <a:gd name="connsiteX91" fmla="*/ 342208 w 2650761"/>
              <a:gd name="connsiteY91" fmla="*/ 33771 h 105809"/>
              <a:gd name="connsiteX92" fmla="*/ 325034 w 2650761"/>
              <a:gd name="connsiteY92" fmla="*/ 53826 h 105809"/>
              <a:gd name="connsiteX93" fmla="*/ 325034 w 2650761"/>
              <a:gd name="connsiteY93" fmla="*/ 79299 h 105809"/>
              <a:gd name="connsiteX94" fmla="*/ 402029 w 2650761"/>
              <a:gd name="connsiteY94" fmla="*/ 105809 h 105809"/>
              <a:gd name="connsiteX95" fmla="*/ 381512 w 2650761"/>
              <a:gd name="connsiteY95" fmla="*/ 98894 h 105809"/>
              <a:gd name="connsiteX96" fmla="*/ 381512 w 2650761"/>
              <a:gd name="connsiteY96" fmla="*/ 91863 h 105809"/>
              <a:gd name="connsiteX97" fmla="*/ 402029 w 2650761"/>
              <a:gd name="connsiteY97" fmla="*/ 99701 h 105809"/>
              <a:gd name="connsiteX98" fmla="*/ 422314 w 2650761"/>
              <a:gd name="connsiteY98" fmla="*/ 80452 h 105809"/>
              <a:gd name="connsiteX99" fmla="*/ 422314 w 2650761"/>
              <a:gd name="connsiteY99" fmla="*/ 67427 h 105809"/>
              <a:gd name="connsiteX100" fmla="*/ 402029 w 2650761"/>
              <a:gd name="connsiteY100" fmla="*/ 79991 h 105809"/>
              <a:gd name="connsiteX101" fmla="*/ 376556 w 2650761"/>
              <a:gd name="connsiteY101" fmla="*/ 53942 h 105809"/>
              <a:gd name="connsiteX102" fmla="*/ 402029 w 2650761"/>
              <a:gd name="connsiteY102" fmla="*/ 27432 h 105809"/>
              <a:gd name="connsiteX103" fmla="*/ 422314 w 2650761"/>
              <a:gd name="connsiteY103" fmla="*/ 40110 h 105809"/>
              <a:gd name="connsiteX104" fmla="*/ 422314 w 2650761"/>
              <a:gd name="connsiteY104" fmla="*/ 28239 h 105809"/>
              <a:gd name="connsiteX105" fmla="*/ 428769 w 2650761"/>
              <a:gd name="connsiteY105" fmla="*/ 28239 h 105809"/>
              <a:gd name="connsiteX106" fmla="*/ 428769 w 2650761"/>
              <a:gd name="connsiteY106" fmla="*/ 79875 h 105809"/>
              <a:gd name="connsiteX107" fmla="*/ 402144 w 2650761"/>
              <a:gd name="connsiteY107" fmla="*/ 105694 h 105809"/>
              <a:gd name="connsiteX108" fmla="*/ 402605 w 2650761"/>
              <a:gd name="connsiteY108" fmla="*/ 33540 h 105809"/>
              <a:gd name="connsiteX109" fmla="*/ 383241 w 2650761"/>
              <a:gd name="connsiteY109" fmla="*/ 53826 h 105809"/>
              <a:gd name="connsiteX110" fmla="*/ 402605 w 2650761"/>
              <a:gd name="connsiteY110" fmla="*/ 73997 h 105809"/>
              <a:gd name="connsiteX111" fmla="*/ 422199 w 2650761"/>
              <a:gd name="connsiteY111" fmla="*/ 53826 h 105809"/>
              <a:gd name="connsiteX112" fmla="*/ 402605 w 2650761"/>
              <a:gd name="connsiteY112" fmla="*/ 33540 h 105809"/>
              <a:gd name="connsiteX113" fmla="*/ 487091 w 2650761"/>
              <a:gd name="connsiteY113" fmla="*/ 79875 h 105809"/>
              <a:gd name="connsiteX114" fmla="*/ 470493 w 2650761"/>
              <a:gd name="connsiteY114" fmla="*/ 62356 h 105809"/>
              <a:gd name="connsiteX115" fmla="*/ 470493 w 2650761"/>
              <a:gd name="connsiteY115" fmla="*/ 11641 h 105809"/>
              <a:gd name="connsiteX116" fmla="*/ 476833 w 2650761"/>
              <a:gd name="connsiteY116" fmla="*/ 11641 h 105809"/>
              <a:gd name="connsiteX117" fmla="*/ 476833 w 2650761"/>
              <a:gd name="connsiteY117" fmla="*/ 28239 h 105809"/>
              <a:gd name="connsiteX118" fmla="*/ 499193 w 2650761"/>
              <a:gd name="connsiteY118" fmla="*/ 28239 h 105809"/>
              <a:gd name="connsiteX119" fmla="*/ 499193 w 2650761"/>
              <a:gd name="connsiteY119" fmla="*/ 34233 h 105809"/>
              <a:gd name="connsiteX120" fmla="*/ 476833 w 2650761"/>
              <a:gd name="connsiteY120" fmla="*/ 34233 h 105809"/>
              <a:gd name="connsiteX121" fmla="*/ 476833 w 2650761"/>
              <a:gd name="connsiteY121" fmla="*/ 62817 h 105809"/>
              <a:gd name="connsiteX122" fmla="*/ 487783 w 2650761"/>
              <a:gd name="connsiteY122" fmla="*/ 73767 h 105809"/>
              <a:gd name="connsiteX123" fmla="*/ 500000 w 2650761"/>
              <a:gd name="connsiteY123" fmla="*/ 69963 h 105809"/>
              <a:gd name="connsiteX124" fmla="*/ 500000 w 2650761"/>
              <a:gd name="connsiteY124" fmla="*/ 76187 h 105809"/>
              <a:gd name="connsiteX125" fmla="*/ 487091 w 2650761"/>
              <a:gd name="connsiteY125" fmla="*/ 79875 h 105809"/>
              <a:gd name="connsiteX126" fmla="*/ 517058 w 2650761"/>
              <a:gd name="connsiteY126" fmla="*/ 79069 h 105809"/>
              <a:gd name="connsiteX127" fmla="*/ 510604 w 2650761"/>
              <a:gd name="connsiteY127" fmla="*/ 79069 h 105809"/>
              <a:gd name="connsiteX128" fmla="*/ 510604 w 2650761"/>
              <a:gd name="connsiteY128" fmla="*/ 1268 h 105809"/>
              <a:gd name="connsiteX129" fmla="*/ 517058 w 2650761"/>
              <a:gd name="connsiteY129" fmla="*/ 1268 h 105809"/>
              <a:gd name="connsiteX130" fmla="*/ 517058 w 2650761"/>
              <a:gd name="connsiteY130" fmla="*/ 39880 h 105809"/>
              <a:gd name="connsiteX131" fmla="*/ 535846 w 2650761"/>
              <a:gd name="connsiteY131" fmla="*/ 27432 h 105809"/>
              <a:gd name="connsiteX132" fmla="*/ 556017 w 2650761"/>
              <a:gd name="connsiteY132" fmla="*/ 50023 h 105809"/>
              <a:gd name="connsiteX133" fmla="*/ 556017 w 2650761"/>
              <a:gd name="connsiteY133" fmla="*/ 79069 h 105809"/>
              <a:gd name="connsiteX134" fmla="*/ 549562 w 2650761"/>
              <a:gd name="connsiteY134" fmla="*/ 79069 h 105809"/>
              <a:gd name="connsiteX135" fmla="*/ 549562 w 2650761"/>
              <a:gd name="connsiteY135" fmla="*/ 50945 h 105809"/>
              <a:gd name="connsiteX136" fmla="*/ 534348 w 2650761"/>
              <a:gd name="connsiteY136" fmla="*/ 33656 h 105809"/>
              <a:gd name="connsiteX137" fmla="*/ 517174 w 2650761"/>
              <a:gd name="connsiteY137" fmla="*/ 53711 h 105809"/>
              <a:gd name="connsiteX138" fmla="*/ 517174 w 2650761"/>
              <a:gd name="connsiteY138" fmla="*/ 79184 h 105809"/>
              <a:gd name="connsiteX139" fmla="*/ 568695 w 2650761"/>
              <a:gd name="connsiteY139" fmla="*/ 53942 h 105809"/>
              <a:gd name="connsiteX140" fmla="*/ 593707 w 2650761"/>
              <a:gd name="connsiteY140" fmla="*/ 27432 h 105809"/>
              <a:gd name="connsiteX141" fmla="*/ 617796 w 2650761"/>
              <a:gd name="connsiteY141" fmla="*/ 53020 h 105809"/>
              <a:gd name="connsiteX142" fmla="*/ 617566 w 2650761"/>
              <a:gd name="connsiteY142" fmla="*/ 56132 h 105809"/>
              <a:gd name="connsiteX143" fmla="*/ 575380 w 2650761"/>
              <a:gd name="connsiteY143" fmla="*/ 56132 h 105809"/>
              <a:gd name="connsiteX144" fmla="*/ 595666 w 2650761"/>
              <a:gd name="connsiteY144" fmla="*/ 73997 h 105809"/>
              <a:gd name="connsiteX145" fmla="*/ 614223 w 2650761"/>
              <a:gd name="connsiteY145" fmla="*/ 67773 h 105809"/>
              <a:gd name="connsiteX146" fmla="*/ 614223 w 2650761"/>
              <a:gd name="connsiteY146" fmla="*/ 74112 h 105809"/>
              <a:gd name="connsiteX147" fmla="*/ 595666 w 2650761"/>
              <a:gd name="connsiteY147" fmla="*/ 79875 h 105809"/>
              <a:gd name="connsiteX148" fmla="*/ 568580 w 2650761"/>
              <a:gd name="connsiteY148" fmla="*/ 53942 h 105809"/>
              <a:gd name="connsiteX149" fmla="*/ 610996 w 2650761"/>
              <a:gd name="connsiteY149" fmla="*/ 50830 h 105809"/>
              <a:gd name="connsiteX150" fmla="*/ 593707 w 2650761"/>
              <a:gd name="connsiteY150" fmla="*/ 33310 h 105809"/>
              <a:gd name="connsiteX151" fmla="*/ 575496 w 2650761"/>
              <a:gd name="connsiteY151" fmla="*/ 50830 h 105809"/>
              <a:gd name="connsiteX152" fmla="*/ 610996 w 2650761"/>
              <a:gd name="connsiteY152" fmla="*/ 50830 h 105809"/>
              <a:gd name="connsiteX153" fmla="*/ 630244 w 2650761"/>
              <a:gd name="connsiteY153" fmla="*/ 12909 h 105809"/>
              <a:gd name="connsiteX154" fmla="*/ 634624 w 2650761"/>
              <a:gd name="connsiteY154" fmla="*/ 8299 h 105809"/>
              <a:gd name="connsiteX155" fmla="*/ 637621 w 2650761"/>
              <a:gd name="connsiteY155" fmla="*/ 9221 h 105809"/>
              <a:gd name="connsiteX156" fmla="*/ 642577 w 2650761"/>
              <a:gd name="connsiteY156" fmla="*/ 12794 h 105809"/>
              <a:gd name="connsiteX157" fmla="*/ 637621 w 2650761"/>
              <a:gd name="connsiteY157" fmla="*/ 16367 h 105809"/>
              <a:gd name="connsiteX158" fmla="*/ 634624 w 2650761"/>
              <a:gd name="connsiteY158" fmla="*/ 17404 h 105809"/>
              <a:gd name="connsiteX159" fmla="*/ 630244 w 2650761"/>
              <a:gd name="connsiteY159" fmla="*/ 12909 h 105809"/>
              <a:gd name="connsiteX160" fmla="*/ 631858 w 2650761"/>
              <a:gd name="connsiteY160" fmla="*/ 28124 h 105809"/>
              <a:gd name="connsiteX161" fmla="*/ 638428 w 2650761"/>
              <a:gd name="connsiteY161" fmla="*/ 28124 h 105809"/>
              <a:gd name="connsiteX162" fmla="*/ 638428 w 2650761"/>
              <a:gd name="connsiteY162" fmla="*/ 78953 h 105809"/>
              <a:gd name="connsiteX163" fmla="*/ 631858 w 2650761"/>
              <a:gd name="connsiteY163" fmla="*/ 78953 h 105809"/>
              <a:gd name="connsiteX164" fmla="*/ 631858 w 2650761"/>
              <a:gd name="connsiteY164" fmla="*/ 28124 h 105809"/>
              <a:gd name="connsiteX165" fmla="*/ 662748 w 2650761"/>
              <a:gd name="connsiteY165" fmla="*/ 78953 h 105809"/>
              <a:gd name="connsiteX166" fmla="*/ 656293 w 2650761"/>
              <a:gd name="connsiteY166" fmla="*/ 78953 h 105809"/>
              <a:gd name="connsiteX167" fmla="*/ 656293 w 2650761"/>
              <a:gd name="connsiteY167" fmla="*/ 28124 h 105809"/>
              <a:gd name="connsiteX168" fmla="*/ 662748 w 2650761"/>
              <a:gd name="connsiteY168" fmla="*/ 28124 h 105809"/>
              <a:gd name="connsiteX169" fmla="*/ 662748 w 2650761"/>
              <a:gd name="connsiteY169" fmla="*/ 41148 h 105809"/>
              <a:gd name="connsiteX170" fmla="*/ 681881 w 2650761"/>
              <a:gd name="connsiteY170" fmla="*/ 27201 h 105809"/>
              <a:gd name="connsiteX171" fmla="*/ 681881 w 2650761"/>
              <a:gd name="connsiteY171" fmla="*/ 34463 h 105809"/>
              <a:gd name="connsiteX172" fmla="*/ 662748 w 2650761"/>
              <a:gd name="connsiteY172" fmla="*/ 54403 h 105809"/>
              <a:gd name="connsiteX173" fmla="*/ 662748 w 2650761"/>
              <a:gd name="connsiteY173" fmla="*/ 78838 h 105809"/>
              <a:gd name="connsiteX174" fmla="*/ 757722 w 2650761"/>
              <a:gd name="connsiteY174" fmla="*/ 67197 h 105809"/>
              <a:gd name="connsiteX175" fmla="*/ 737437 w 2650761"/>
              <a:gd name="connsiteY175" fmla="*/ 79760 h 105809"/>
              <a:gd name="connsiteX176" fmla="*/ 711964 w 2650761"/>
              <a:gd name="connsiteY176" fmla="*/ 53711 h 105809"/>
              <a:gd name="connsiteX177" fmla="*/ 737437 w 2650761"/>
              <a:gd name="connsiteY177" fmla="*/ 27201 h 105809"/>
              <a:gd name="connsiteX178" fmla="*/ 757722 w 2650761"/>
              <a:gd name="connsiteY178" fmla="*/ 39880 h 105809"/>
              <a:gd name="connsiteX179" fmla="*/ 757722 w 2650761"/>
              <a:gd name="connsiteY179" fmla="*/ 1038 h 105809"/>
              <a:gd name="connsiteX180" fmla="*/ 764177 w 2650761"/>
              <a:gd name="connsiteY180" fmla="*/ 1038 h 105809"/>
              <a:gd name="connsiteX181" fmla="*/ 764177 w 2650761"/>
              <a:gd name="connsiteY181" fmla="*/ 78838 h 105809"/>
              <a:gd name="connsiteX182" fmla="*/ 757722 w 2650761"/>
              <a:gd name="connsiteY182" fmla="*/ 78838 h 105809"/>
              <a:gd name="connsiteX183" fmla="*/ 757722 w 2650761"/>
              <a:gd name="connsiteY183" fmla="*/ 67082 h 105809"/>
              <a:gd name="connsiteX184" fmla="*/ 718649 w 2650761"/>
              <a:gd name="connsiteY184" fmla="*/ 53596 h 105809"/>
              <a:gd name="connsiteX185" fmla="*/ 738013 w 2650761"/>
              <a:gd name="connsiteY185" fmla="*/ 73767 h 105809"/>
              <a:gd name="connsiteX186" fmla="*/ 757607 w 2650761"/>
              <a:gd name="connsiteY186" fmla="*/ 53596 h 105809"/>
              <a:gd name="connsiteX187" fmla="*/ 738013 w 2650761"/>
              <a:gd name="connsiteY187" fmla="*/ 33310 h 105809"/>
              <a:gd name="connsiteX188" fmla="*/ 718649 w 2650761"/>
              <a:gd name="connsiteY188" fmla="*/ 53596 h 105809"/>
              <a:gd name="connsiteX189" fmla="*/ 778239 w 2650761"/>
              <a:gd name="connsiteY189" fmla="*/ 53826 h 105809"/>
              <a:gd name="connsiteX190" fmla="*/ 803251 w 2650761"/>
              <a:gd name="connsiteY190" fmla="*/ 27317 h 105809"/>
              <a:gd name="connsiteX191" fmla="*/ 827340 w 2650761"/>
              <a:gd name="connsiteY191" fmla="*/ 52905 h 105809"/>
              <a:gd name="connsiteX192" fmla="*/ 827110 w 2650761"/>
              <a:gd name="connsiteY192" fmla="*/ 56016 h 105809"/>
              <a:gd name="connsiteX193" fmla="*/ 784924 w 2650761"/>
              <a:gd name="connsiteY193" fmla="*/ 56016 h 105809"/>
              <a:gd name="connsiteX194" fmla="*/ 805210 w 2650761"/>
              <a:gd name="connsiteY194" fmla="*/ 73882 h 105809"/>
              <a:gd name="connsiteX195" fmla="*/ 823767 w 2650761"/>
              <a:gd name="connsiteY195" fmla="*/ 67658 h 105809"/>
              <a:gd name="connsiteX196" fmla="*/ 823767 w 2650761"/>
              <a:gd name="connsiteY196" fmla="*/ 73997 h 105809"/>
              <a:gd name="connsiteX197" fmla="*/ 805210 w 2650761"/>
              <a:gd name="connsiteY197" fmla="*/ 79760 h 105809"/>
              <a:gd name="connsiteX198" fmla="*/ 778124 w 2650761"/>
              <a:gd name="connsiteY198" fmla="*/ 53826 h 105809"/>
              <a:gd name="connsiteX199" fmla="*/ 820540 w 2650761"/>
              <a:gd name="connsiteY199" fmla="*/ 50715 h 105809"/>
              <a:gd name="connsiteX200" fmla="*/ 803251 w 2650761"/>
              <a:gd name="connsiteY200" fmla="*/ 33195 h 105809"/>
              <a:gd name="connsiteX201" fmla="*/ 785039 w 2650761"/>
              <a:gd name="connsiteY201" fmla="*/ 50715 h 105809"/>
              <a:gd name="connsiteX202" fmla="*/ 820540 w 2650761"/>
              <a:gd name="connsiteY202" fmla="*/ 50715 h 105809"/>
              <a:gd name="connsiteX203" fmla="*/ 859152 w 2650761"/>
              <a:gd name="connsiteY203" fmla="*/ 80452 h 105809"/>
              <a:gd name="connsiteX204" fmla="*/ 833679 w 2650761"/>
              <a:gd name="connsiteY204" fmla="*/ 28008 h 105809"/>
              <a:gd name="connsiteX205" fmla="*/ 841171 w 2650761"/>
              <a:gd name="connsiteY205" fmla="*/ 28008 h 105809"/>
              <a:gd name="connsiteX206" fmla="*/ 859498 w 2650761"/>
              <a:gd name="connsiteY206" fmla="*/ 66851 h 105809"/>
              <a:gd name="connsiteX207" fmla="*/ 877709 w 2650761"/>
              <a:gd name="connsiteY207" fmla="*/ 28008 h 105809"/>
              <a:gd name="connsiteX208" fmla="*/ 884624 w 2650761"/>
              <a:gd name="connsiteY208" fmla="*/ 28008 h 105809"/>
              <a:gd name="connsiteX209" fmla="*/ 859152 w 2650761"/>
              <a:gd name="connsiteY209" fmla="*/ 80452 h 105809"/>
              <a:gd name="connsiteX210" fmla="*/ 893269 w 2650761"/>
              <a:gd name="connsiteY210" fmla="*/ 12794 h 105809"/>
              <a:gd name="connsiteX211" fmla="*/ 897649 w 2650761"/>
              <a:gd name="connsiteY211" fmla="*/ 8184 h 105809"/>
              <a:gd name="connsiteX212" fmla="*/ 900645 w 2650761"/>
              <a:gd name="connsiteY212" fmla="*/ 9105 h 105809"/>
              <a:gd name="connsiteX213" fmla="*/ 905602 w 2650761"/>
              <a:gd name="connsiteY213" fmla="*/ 12678 h 105809"/>
              <a:gd name="connsiteX214" fmla="*/ 900645 w 2650761"/>
              <a:gd name="connsiteY214" fmla="*/ 16251 h 105809"/>
              <a:gd name="connsiteX215" fmla="*/ 897649 w 2650761"/>
              <a:gd name="connsiteY215" fmla="*/ 17289 h 105809"/>
              <a:gd name="connsiteX216" fmla="*/ 893269 w 2650761"/>
              <a:gd name="connsiteY216" fmla="*/ 12794 h 105809"/>
              <a:gd name="connsiteX217" fmla="*/ 894882 w 2650761"/>
              <a:gd name="connsiteY217" fmla="*/ 28008 h 105809"/>
              <a:gd name="connsiteX218" fmla="*/ 901452 w 2650761"/>
              <a:gd name="connsiteY218" fmla="*/ 28008 h 105809"/>
              <a:gd name="connsiteX219" fmla="*/ 901452 w 2650761"/>
              <a:gd name="connsiteY219" fmla="*/ 78838 h 105809"/>
              <a:gd name="connsiteX220" fmla="*/ 894882 w 2650761"/>
              <a:gd name="connsiteY220" fmla="*/ 78838 h 105809"/>
              <a:gd name="connsiteX221" fmla="*/ 894882 w 2650761"/>
              <a:gd name="connsiteY221" fmla="*/ 28008 h 105809"/>
              <a:gd name="connsiteX222" fmla="*/ 942370 w 2650761"/>
              <a:gd name="connsiteY222" fmla="*/ 73652 h 105809"/>
              <a:gd name="connsiteX223" fmla="*/ 959198 w 2650761"/>
              <a:gd name="connsiteY223" fmla="*/ 67658 h 105809"/>
              <a:gd name="connsiteX224" fmla="*/ 959198 w 2650761"/>
              <a:gd name="connsiteY224" fmla="*/ 74343 h 105809"/>
              <a:gd name="connsiteX225" fmla="*/ 941909 w 2650761"/>
              <a:gd name="connsiteY225" fmla="*/ 79760 h 105809"/>
              <a:gd name="connsiteX226" fmla="*/ 915514 w 2650761"/>
              <a:gd name="connsiteY226" fmla="*/ 53481 h 105809"/>
              <a:gd name="connsiteX227" fmla="*/ 941794 w 2650761"/>
              <a:gd name="connsiteY227" fmla="*/ 27201 h 105809"/>
              <a:gd name="connsiteX228" fmla="*/ 958737 w 2650761"/>
              <a:gd name="connsiteY228" fmla="*/ 32964 h 105809"/>
              <a:gd name="connsiteX229" fmla="*/ 958737 w 2650761"/>
              <a:gd name="connsiteY229" fmla="*/ 40110 h 105809"/>
              <a:gd name="connsiteX230" fmla="*/ 942255 w 2650761"/>
              <a:gd name="connsiteY230" fmla="*/ 33310 h 105809"/>
              <a:gd name="connsiteX231" fmla="*/ 922199 w 2650761"/>
              <a:gd name="connsiteY231" fmla="*/ 53481 h 105809"/>
              <a:gd name="connsiteX232" fmla="*/ 942485 w 2650761"/>
              <a:gd name="connsiteY232" fmla="*/ 73767 h 105809"/>
              <a:gd name="connsiteX233" fmla="*/ 968995 w 2650761"/>
              <a:gd name="connsiteY233" fmla="*/ 53711 h 105809"/>
              <a:gd name="connsiteX234" fmla="*/ 994007 w 2650761"/>
              <a:gd name="connsiteY234" fmla="*/ 27201 h 105809"/>
              <a:gd name="connsiteX235" fmla="*/ 1018096 w 2650761"/>
              <a:gd name="connsiteY235" fmla="*/ 52790 h 105809"/>
              <a:gd name="connsiteX236" fmla="*/ 1017866 w 2650761"/>
              <a:gd name="connsiteY236" fmla="*/ 55901 h 105809"/>
              <a:gd name="connsiteX237" fmla="*/ 975680 w 2650761"/>
              <a:gd name="connsiteY237" fmla="*/ 55901 h 105809"/>
              <a:gd name="connsiteX238" fmla="*/ 995966 w 2650761"/>
              <a:gd name="connsiteY238" fmla="*/ 73767 h 105809"/>
              <a:gd name="connsiteX239" fmla="*/ 1014523 w 2650761"/>
              <a:gd name="connsiteY239" fmla="*/ 67542 h 105809"/>
              <a:gd name="connsiteX240" fmla="*/ 1014523 w 2650761"/>
              <a:gd name="connsiteY240" fmla="*/ 73882 h 105809"/>
              <a:gd name="connsiteX241" fmla="*/ 995966 w 2650761"/>
              <a:gd name="connsiteY241" fmla="*/ 79645 h 105809"/>
              <a:gd name="connsiteX242" fmla="*/ 968880 w 2650761"/>
              <a:gd name="connsiteY242" fmla="*/ 53711 h 105809"/>
              <a:gd name="connsiteX243" fmla="*/ 1011296 w 2650761"/>
              <a:gd name="connsiteY243" fmla="*/ 50600 h 105809"/>
              <a:gd name="connsiteX244" fmla="*/ 994007 w 2650761"/>
              <a:gd name="connsiteY244" fmla="*/ 33080 h 105809"/>
              <a:gd name="connsiteX245" fmla="*/ 975796 w 2650761"/>
              <a:gd name="connsiteY245" fmla="*/ 50600 h 105809"/>
              <a:gd name="connsiteX246" fmla="*/ 1011296 w 2650761"/>
              <a:gd name="connsiteY246" fmla="*/ 50600 h 105809"/>
              <a:gd name="connsiteX247" fmla="*/ 1062932 w 2650761"/>
              <a:gd name="connsiteY247" fmla="*/ 66966 h 105809"/>
              <a:gd name="connsiteX248" fmla="*/ 1062932 w 2650761"/>
              <a:gd name="connsiteY248" fmla="*/ 104772 h 105809"/>
              <a:gd name="connsiteX249" fmla="*/ 1056478 w 2650761"/>
              <a:gd name="connsiteY249" fmla="*/ 104772 h 105809"/>
              <a:gd name="connsiteX250" fmla="*/ 1056478 w 2650761"/>
              <a:gd name="connsiteY250" fmla="*/ 28008 h 105809"/>
              <a:gd name="connsiteX251" fmla="*/ 1062932 w 2650761"/>
              <a:gd name="connsiteY251" fmla="*/ 28008 h 105809"/>
              <a:gd name="connsiteX252" fmla="*/ 1062932 w 2650761"/>
              <a:gd name="connsiteY252" fmla="*/ 39880 h 105809"/>
              <a:gd name="connsiteX253" fmla="*/ 1083218 w 2650761"/>
              <a:gd name="connsiteY253" fmla="*/ 27201 h 105809"/>
              <a:gd name="connsiteX254" fmla="*/ 1108691 w 2650761"/>
              <a:gd name="connsiteY254" fmla="*/ 53366 h 105809"/>
              <a:gd name="connsiteX255" fmla="*/ 1083218 w 2650761"/>
              <a:gd name="connsiteY255" fmla="*/ 79760 h 105809"/>
              <a:gd name="connsiteX256" fmla="*/ 1062932 w 2650761"/>
              <a:gd name="connsiteY256" fmla="*/ 67082 h 105809"/>
              <a:gd name="connsiteX257" fmla="*/ 1082527 w 2650761"/>
              <a:gd name="connsiteY257" fmla="*/ 33195 h 105809"/>
              <a:gd name="connsiteX258" fmla="*/ 1062932 w 2650761"/>
              <a:gd name="connsiteY258" fmla="*/ 53366 h 105809"/>
              <a:gd name="connsiteX259" fmla="*/ 1082527 w 2650761"/>
              <a:gd name="connsiteY259" fmla="*/ 73652 h 105809"/>
              <a:gd name="connsiteX260" fmla="*/ 1101891 w 2650761"/>
              <a:gd name="connsiteY260" fmla="*/ 53366 h 105809"/>
              <a:gd name="connsiteX261" fmla="*/ 1082527 w 2650761"/>
              <a:gd name="connsiteY261" fmla="*/ 33195 h 105809"/>
              <a:gd name="connsiteX262" fmla="*/ 1118949 w 2650761"/>
              <a:gd name="connsiteY262" fmla="*/ 53596 h 105809"/>
              <a:gd name="connsiteX263" fmla="*/ 1143961 w 2650761"/>
              <a:gd name="connsiteY263" fmla="*/ 27086 h 105809"/>
              <a:gd name="connsiteX264" fmla="*/ 1168050 w 2650761"/>
              <a:gd name="connsiteY264" fmla="*/ 52674 h 105809"/>
              <a:gd name="connsiteX265" fmla="*/ 1167820 w 2650761"/>
              <a:gd name="connsiteY265" fmla="*/ 55786 h 105809"/>
              <a:gd name="connsiteX266" fmla="*/ 1125634 w 2650761"/>
              <a:gd name="connsiteY266" fmla="*/ 55786 h 105809"/>
              <a:gd name="connsiteX267" fmla="*/ 1145920 w 2650761"/>
              <a:gd name="connsiteY267" fmla="*/ 73652 h 105809"/>
              <a:gd name="connsiteX268" fmla="*/ 1164477 w 2650761"/>
              <a:gd name="connsiteY268" fmla="*/ 67427 h 105809"/>
              <a:gd name="connsiteX269" fmla="*/ 1164477 w 2650761"/>
              <a:gd name="connsiteY269" fmla="*/ 73767 h 105809"/>
              <a:gd name="connsiteX270" fmla="*/ 1145920 w 2650761"/>
              <a:gd name="connsiteY270" fmla="*/ 79530 h 105809"/>
              <a:gd name="connsiteX271" fmla="*/ 1118834 w 2650761"/>
              <a:gd name="connsiteY271" fmla="*/ 53596 h 105809"/>
              <a:gd name="connsiteX272" fmla="*/ 1161250 w 2650761"/>
              <a:gd name="connsiteY272" fmla="*/ 50484 h 105809"/>
              <a:gd name="connsiteX273" fmla="*/ 1143961 w 2650761"/>
              <a:gd name="connsiteY273" fmla="*/ 32964 h 105809"/>
              <a:gd name="connsiteX274" fmla="*/ 1125749 w 2650761"/>
              <a:gd name="connsiteY274" fmla="*/ 50484 h 105809"/>
              <a:gd name="connsiteX275" fmla="*/ 1161250 w 2650761"/>
              <a:gd name="connsiteY275" fmla="*/ 50484 h 105809"/>
              <a:gd name="connsiteX276" fmla="*/ 1188566 w 2650761"/>
              <a:gd name="connsiteY276" fmla="*/ 78723 h 105809"/>
              <a:gd name="connsiteX277" fmla="*/ 1182112 w 2650761"/>
              <a:gd name="connsiteY277" fmla="*/ 78723 h 105809"/>
              <a:gd name="connsiteX278" fmla="*/ 1182112 w 2650761"/>
              <a:gd name="connsiteY278" fmla="*/ 27893 h 105809"/>
              <a:gd name="connsiteX279" fmla="*/ 1188566 w 2650761"/>
              <a:gd name="connsiteY279" fmla="*/ 27893 h 105809"/>
              <a:gd name="connsiteX280" fmla="*/ 1188566 w 2650761"/>
              <a:gd name="connsiteY280" fmla="*/ 40917 h 105809"/>
              <a:gd name="connsiteX281" fmla="*/ 1207700 w 2650761"/>
              <a:gd name="connsiteY281" fmla="*/ 26971 h 105809"/>
              <a:gd name="connsiteX282" fmla="*/ 1207700 w 2650761"/>
              <a:gd name="connsiteY282" fmla="*/ 34233 h 105809"/>
              <a:gd name="connsiteX283" fmla="*/ 1188566 w 2650761"/>
              <a:gd name="connsiteY283" fmla="*/ 54173 h 105809"/>
              <a:gd name="connsiteX284" fmla="*/ 1188566 w 2650761"/>
              <a:gd name="connsiteY284" fmla="*/ 78608 h 105809"/>
              <a:gd name="connsiteX285" fmla="*/ 1215768 w 2650761"/>
              <a:gd name="connsiteY285" fmla="*/ 12678 h 105809"/>
              <a:gd name="connsiteX286" fmla="*/ 1220148 w 2650761"/>
              <a:gd name="connsiteY286" fmla="*/ 8068 h 105809"/>
              <a:gd name="connsiteX287" fmla="*/ 1223144 w 2650761"/>
              <a:gd name="connsiteY287" fmla="*/ 8991 h 105809"/>
              <a:gd name="connsiteX288" fmla="*/ 1228101 w 2650761"/>
              <a:gd name="connsiteY288" fmla="*/ 12564 h 105809"/>
              <a:gd name="connsiteX289" fmla="*/ 1223144 w 2650761"/>
              <a:gd name="connsiteY289" fmla="*/ 16137 h 105809"/>
              <a:gd name="connsiteX290" fmla="*/ 1220148 w 2650761"/>
              <a:gd name="connsiteY290" fmla="*/ 17174 h 105809"/>
              <a:gd name="connsiteX291" fmla="*/ 1215768 w 2650761"/>
              <a:gd name="connsiteY291" fmla="*/ 12678 h 105809"/>
              <a:gd name="connsiteX292" fmla="*/ 1217381 w 2650761"/>
              <a:gd name="connsiteY292" fmla="*/ 27893 h 105809"/>
              <a:gd name="connsiteX293" fmla="*/ 1223951 w 2650761"/>
              <a:gd name="connsiteY293" fmla="*/ 27893 h 105809"/>
              <a:gd name="connsiteX294" fmla="*/ 1223951 w 2650761"/>
              <a:gd name="connsiteY294" fmla="*/ 78723 h 105809"/>
              <a:gd name="connsiteX295" fmla="*/ 1217381 w 2650761"/>
              <a:gd name="connsiteY295" fmla="*/ 78723 h 105809"/>
              <a:gd name="connsiteX296" fmla="*/ 1217381 w 2650761"/>
              <a:gd name="connsiteY296" fmla="*/ 27893 h 105809"/>
              <a:gd name="connsiteX297" fmla="*/ 1238013 w 2650761"/>
              <a:gd name="connsiteY297" fmla="*/ 53250 h 105809"/>
              <a:gd name="connsiteX298" fmla="*/ 1264408 w 2650761"/>
              <a:gd name="connsiteY298" fmla="*/ 27086 h 105809"/>
              <a:gd name="connsiteX299" fmla="*/ 1290457 w 2650761"/>
              <a:gd name="connsiteY299" fmla="*/ 53250 h 105809"/>
              <a:gd name="connsiteX300" fmla="*/ 1264408 w 2650761"/>
              <a:gd name="connsiteY300" fmla="*/ 79645 h 105809"/>
              <a:gd name="connsiteX301" fmla="*/ 1238013 w 2650761"/>
              <a:gd name="connsiteY301" fmla="*/ 53250 h 105809"/>
              <a:gd name="connsiteX302" fmla="*/ 1264293 w 2650761"/>
              <a:gd name="connsiteY302" fmla="*/ 33195 h 105809"/>
              <a:gd name="connsiteX303" fmla="*/ 1244698 w 2650761"/>
              <a:gd name="connsiteY303" fmla="*/ 53366 h 105809"/>
              <a:gd name="connsiteX304" fmla="*/ 1264293 w 2650761"/>
              <a:gd name="connsiteY304" fmla="*/ 73652 h 105809"/>
              <a:gd name="connsiteX305" fmla="*/ 1283772 w 2650761"/>
              <a:gd name="connsiteY305" fmla="*/ 53366 h 105809"/>
              <a:gd name="connsiteX306" fmla="*/ 1264293 w 2650761"/>
              <a:gd name="connsiteY306" fmla="*/ 33195 h 105809"/>
              <a:gd name="connsiteX307" fmla="*/ 1346473 w 2650761"/>
              <a:gd name="connsiteY307" fmla="*/ 66966 h 105809"/>
              <a:gd name="connsiteX308" fmla="*/ 1326187 w 2650761"/>
              <a:gd name="connsiteY308" fmla="*/ 79530 h 105809"/>
              <a:gd name="connsiteX309" fmla="*/ 1300715 w 2650761"/>
              <a:gd name="connsiteY309" fmla="*/ 53481 h 105809"/>
              <a:gd name="connsiteX310" fmla="*/ 1326187 w 2650761"/>
              <a:gd name="connsiteY310" fmla="*/ 26971 h 105809"/>
              <a:gd name="connsiteX311" fmla="*/ 1346473 w 2650761"/>
              <a:gd name="connsiteY311" fmla="*/ 39650 h 105809"/>
              <a:gd name="connsiteX312" fmla="*/ 1346473 w 2650761"/>
              <a:gd name="connsiteY312" fmla="*/ 807 h 105809"/>
              <a:gd name="connsiteX313" fmla="*/ 1352928 w 2650761"/>
              <a:gd name="connsiteY313" fmla="*/ 807 h 105809"/>
              <a:gd name="connsiteX314" fmla="*/ 1352928 w 2650761"/>
              <a:gd name="connsiteY314" fmla="*/ 78608 h 105809"/>
              <a:gd name="connsiteX315" fmla="*/ 1346473 w 2650761"/>
              <a:gd name="connsiteY315" fmla="*/ 78608 h 105809"/>
              <a:gd name="connsiteX316" fmla="*/ 1346473 w 2650761"/>
              <a:gd name="connsiteY316" fmla="*/ 66851 h 105809"/>
              <a:gd name="connsiteX317" fmla="*/ 1307400 w 2650761"/>
              <a:gd name="connsiteY317" fmla="*/ 53366 h 105809"/>
              <a:gd name="connsiteX318" fmla="*/ 1326764 w 2650761"/>
              <a:gd name="connsiteY318" fmla="*/ 73536 h 105809"/>
              <a:gd name="connsiteX319" fmla="*/ 1346358 w 2650761"/>
              <a:gd name="connsiteY319" fmla="*/ 53366 h 105809"/>
              <a:gd name="connsiteX320" fmla="*/ 1326764 w 2650761"/>
              <a:gd name="connsiteY320" fmla="*/ 33080 h 105809"/>
              <a:gd name="connsiteX321" fmla="*/ 1307400 w 2650761"/>
              <a:gd name="connsiteY321" fmla="*/ 53366 h 105809"/>
              <a:gd name="connsiteX322" fmla="*/ 1371600 w 2650761"/>
              <a:gd name="connsiteY322" fmla="*/ 16021 h 105809"/>
              <a:gd name="connsiteX323" fmla="*/ 1366644 w 2650761"/>
              <a:gd name="connsiteY323" fmla="*/ 12448 h 105809"/>
              <a:gd name="connsiteX324" fmla="*/ 1371600 w 2650761"/>
              <a:gd name="connsiteY324" fmla="*/ 8875 h 105809"/>
              <a:gd name="connsiteX325" fmla="*/ 1374597 w 2650761"/>
              <a:gd name="connsiteY325" fmla="*/ 7953 h 105809"/>
              <a:gd name="connsiteX326" fmla="*/ 1378977 w 2650761"/>
              <a:gd name="connsiteY326" fmla="*/ 12564 h 105809"/>
              <a:gd name="connsiteX327" fmla="*/ 1374597 w 2650761"/>
              <a:gd name="connsiteY327" fmla="*/ 17058 h 105809"/>
              <a:gd name="connsiteX328" fmla="*/ 1371600 w 2650761"/>
              <a:gd name="connsiteY328" fmla="*/ 16021 h 105809"/>
              <a:gd name="connsiteX329" fmla="*/ 1370909 w 2650761"/>
              <a:gd name="connsiteY329" fmla="*/ 27893 h 105809"/>
              <a:gd name="connsiteX330" fmla="*/ 1377478 w 2650761"/>
              <a:gd name="connsiteY330" fmla="*/ 27893 h 105809"/>
              <a:gd name="connsiteX331" fmla="*/ 1377478 w 2650761"/>
              <a:gd name="connsiteY331" fmla="*/ 78723 h 105809"/>
              <a:gd name="connsiteX332" fmla="*/ 1370909 w 2650761"/>
              <a:gd name="connsiteY332" fmla="*/ 78723 h 105809"/>
              <a:gd name="connsiteX333" fmla="*/ 1370909 w 2650761"/>
              <a:gd name="connsiteY333" fmla="*/ 27893 h 105809"/>
              <a:gd name="connsiteX334" fmla="*/ 1418396 w 2650761"/>
              <a:gd name="connsiteY334" fmla="*/ 73536 h 105809"/>
              <a:gd name="connsiteX335" fmla="*/ 1435224 w 2650761"/>
              <a:gd name="connsiteY335" fmla="*/ 67542 h 105809"/>
              <a:gd name="connsiteX336" fmla="*/ 1435224 w 2650761"/>
              <a:gd name="connsiteY336" fmla="*/ 74228 h 105809"/>
              <a:gd name="connsiteX337" fmla="*/ 1417935 w 2650761"/>
              <a:gd name="connsiteY337" fmla="*/ 79645 h 105809"/>
              <a:gd name="connsiteX338" fmla="*/ 1391540 w 2650761"/>
              <a:gd name="connsiteY338" fmla="*/ 53366 h 105809"/>
              <a:gd name="connsiteX339" fmla="*/ 1417820 w 2650761"/>
              <a:gd name="connsiteY339" fmla="*/ 27086 h 105809"/>
              <a:gd name="connsiteX340" fmla="*/ 1434763 w 2650761"/>
              <a:gd name="connsiteY340" fmla="*/ 32849 h 105809"/>
              <a:gd name="connsiteX341" fmla="*/ 1434763 w 2650761"/>
              <a:gd name="connsiteY341" fmla="*/ 39996 h 105809"/>
              <a:gd name="connsiteX342" fmla="*/ 1418280 w 2650761"/>
              <a:gd name="connsiteY342" fmla="*/ 33195 h 105809"/>
              <a:gd name="connsiteX343" fmla="*/ 1398225 w 2650761"/>
              <a:gd name="connsiteY343" fmla="*/ 53366 h 105809"/>
              <a:gd name="connsiteX344" fmla="*/ 1418511 w 2650761"/>
              <a:gd name="connsiteY344" fmla="*/ 73652 h 105809"/>
              <a:gd name="connsiteX345" fmla="*/ 1490664 w 2650761"/>
              <a:gd name="connsiteY345" fmla="*/ 66966 h 105809"/>
              <a:gd name="connsiteX346" fmla="*/ 1470378 w 2650761"/>
              <a:gd name="connsiteY346" fmla="*/ 79530 h 105809"/>
              <a:gd name="connsiteX347" fmla="*/ 1444906 w 2650761"/>
              <a:gd name="connsiteY347" fmla="*/ 53481 h 105809"/>
              <a:gd name="connsiteX348" fmla="*/ 1470378 w 2650761"/>
              <a:gd name="connsiteY348" fmla="*/ 26971 h 105809"/>
              <a:gd name="connsiteX349" fmla="*/ 1490664 w 2650761"/>
              <a:gd name="connsiteY349" fmla="*/ 39650 h 105809"/>
              <a:gd name="connsiteX350" fmla="*/ 1490664 w 2650761"/>
              <a:gd name="connsiteY350" fmla="*/ 27777 h 105809"/>
              <a:gd name="connsiteX351" fmla="*/ 1497119 w 2650761"/>
              <a:gd name="connsiteY351" fmla="*/ 27777 h 105809"/>
              <a:gd name="connsiteX352" fmla="*/ 1497119 w 2650761"/>
              <a:gd name="connsiteY352" fmla="*/ 78608 h 105809"/>
              <a:gd name="connsiteX353" fmla="*/ 1490664 w 2650761"/>
              <a:gd name="connsiteY353" fmla="*/ 78608 h 105809"/>
              <a:gd name="connsiteX354" fmla="*/ 1490664 w 2650761"/>
              <a:gd name="connsiteY354" fmla="*/ 66851 h 105809"/>
              <a:gd name="connsiteX355" fmla="*/ 1451591 w 2650761"/>
              <a:gd name="connsiteY355" fmla="*/ 53366 h 105809"/>
              <a:gd name="connsiteX356" fmla="*/ 1470955 w 2650761"/>
              <a:gd name="connsiteY356" fmla="*/ 73536 h 105809"/>
              <a:gd name="connsiteX357" fmla="*/ 1490549 w 2650761"/>
              <a:gd name="connsiteY357" fmla="*/ 53366 h 105809"/>
              <a:gd name="connsiteX358" fmla="*/ 1470955 w 2650761"/>
              <a:gd name="connsiteY358" fmla="*/ 33080 h 105809"/>
              <a:gd name="connsiteX359" fmla="*/ 1451591 w 2650761"/>
              <a:gd name="connsiteY359" fmla="*/ 53366 h 105809"/>
              <a:gd name="connsiteX360" fmla="*/ 1515099 w 2650761"/>
              <a:gd name="connsiteY360" fmla="*/ 807 h 105809"/>
              <a:gd name="connsiteX361" fmla="*/ 1521554 w 2650761"/>
              <a:gd name="connsiteY361" fmla="*/ 807 h 105809"/>
              <a:gd name="connsiteX362" fmla="*/ 1521554 w 2650761"/>
              <a:gd name="connsiteY362" fmla="*/ 78608 h 105809"/>
              <a:gd name="connsiteX363" fmla="*/ 1515099 w 2650761"/>
              <a:gd name="connsiteY363" fmla="*/ 78608 h 105809"/>
              <a:gd name="connsiteX364" fmla="*/ 1515099 w 2650761"/>
              <a:gd name="connsiteY364" fmla="*/ 807 h 105809"/>
              <a:gd name="connsiteX365" fmla="*/ 1539650 w 2650761"/>
              <a:gd name="connsiteY365" fmla="*/ 807 h 105809"/>
              <a:gd name="connsiteX366" fmla="*/ 1546104 w 2650761"/>
              <a:gd name="connsiteY366" fmla="*/ 807 h 105809"/>
              <a:gd name="connsiteX367" fmla="*/ 1546104 w 2650761"/>
              <a:gd name="connsiteY367" fmla="*/ 78608 h 105809"/>
              <a:gd name="connsiteX368" fmla="*/ 1539650 w 2650761"/>
              <a:gd name="connsiteY368" fmla="*/ 78608 h 105809"/>
              <a:gd name="connsiteX369" fmla="*/ 1539650 w 2650761"/>
              <a:gd name="connsiteY369" fmla="*/ 807 h 105809"/>
              <a:gd name="connsiteX370" fmla="*/ 1569502 w 2650761"/>
              <a:gd name="connsiteY370" fmla="*/ 104541 h 105809"/>
              <a:gd name="connsiteX371" fmla="*/ 1562702 w 2650761"/>
              <a:gd name="connsiteY371" fmla="*/ 104541 h 105809"/>
              <a:gd name="connsiteX372" fmla="*/ 1578839 w 2650761"/>
              <a:gd name="connsiteY372" fmla="*/ 71116 h 105809"/>
              <a:gd name="connsiteX373" fmla="*/ 1556363 w 2650761"/>
              <a:gd name="connsiteY373" fmla="*/ 27777 h 105809"/>
              <a:gd name="connsiteX374" fmla="*/ 1563970 w 2650761"/>
              <a:gd name="connsiteY374" fmla="*/ 27777 h 105809"/>
              <a:gd name="connsiteX375" fmla="*/ 1582412 w 2650761"/>
              <a:gd name="connsiteY375" fmla="*/ 63854 h 105809"/>
              <a:gd name="connsiteX376" fmla="*/ 1599931 w 2650761"/>
              <a:gd name="connsiteY376" fmla="*/ 27777 h 105809"/>
              <a:gd name="connsiteX377" fmla="*/ 1606731 w 2650761"/>
              <a:gd name="connsiteY377" fmla="*/ 27777 h 105809"/>
              <a:gd name="connsiteX378" fmla="*/ 1569618 w 2650761"/>
              <a:gd name="connsiteY378" fmla="*/ 104541 h 105809"/>
              <a:gd name="connsiteX379" fmla="*/ 1647764 w 2650761"/>
              <a:gd name="connsiteY379" fmla="*/ 33771 h 105809"/>
              <a:gd name="connsiteX380" fmla="*/ 1647764 w 2650761"/>
              <a:gd name="connsiteY380" fmla="*/ 78608 h 105809"/>
              <a:gd name="connsiteX381" fmla="*/ 1641310 w 2650761"/>
              <a:gd name="connsiteY381" fmla="*/ 78608 h 105809"/>
              <a:gd name="connsiteX382" fmla="*/ 1641310 w 2650761"/>
              <a:gd name="connsiteY382" fmla="*/ 17289 h 105809"/>
              <a:gd name="connsiteX383" fmla="*/ 1658253 w 2650761"/>
              <a:gd name="connsiteY383" fmla="*/ 0 h 105809"/>
              <a:gd name="connsiteX384" fmla="*/ 1670586 w 2650761"/>
              <a:gd name="connsiteY384" fmla="*/ 3804 h 105809"/>
              <a:gd name="connsiteX385" fmla="*/ 1670586 w 2650761"/>
              <a:gd name="connsiteY385" fmla="*/ 10258 h 105809"/>
              <a:gd name="connsiteX386" fmla="*/ 1658599 w 2650761"/>
              <a:gd name="connsiteY386" fmla="*/ 6109 h 105809"/>
              <a:gd name="connsiteX387" fmla="*/ 1647649 w 2650761"/>
              <a:gd name="connsiteY387" fmla="*/ 17058 h 105809"/>
              <a:gd name="connsiteX388" fmla="*/ 1647649 w 2650761"/>
              <a:gd name="connsiteY388" fmla="*/ 27893 h 105809"/>
              <a:gd name="connsiteX389" fmla="*/ 1668742 w 2650761"/>
              <a:gd name="connsiteY389" fmla="*/ 27893 h 105809"/>
              <a:gd name="connsiteX390" fmla="*/ 1668742 w 2650761"/>
              <a:gd name="connsiteY390" fmla="*/ 33887 h 105809"/>
              <a:gd name="connsiteX391" fmla="*/ 1647649 w 2650761"/>
              <a:gd name="connsiteY391" fmla="*/ 33887 h 105809"/>
              <a:gd name="connsiteX392" fmla="*/ 1673928 w 2650761"/>
              <a:gd name="connsiteY392" fmla="*/ 53020 h 105809"/>
              <a:gd name="connsiteX393" fmla="*/ 1700323 w 2650761"/>
              <a:gd name="connsiteY393" fmla="*/ 26856 h 105809"/>
              <a:gd name="connsiteX394" fmla="*/ 1726372 w 2650761"/>
              <a:gd name="connsiteY394" fmla="*/ 53020 h 105809"/>
              <a:gd name="connsiteX395" fmla="*/ 1700323 w 2650761"/>
              <a:gd name="connsiteY395" fmla="*/ 79415 h 105809"/>
              <a:gd name="connsiteX396" fmla="*/ 1673928 w 2650761"/>
              <a:gd name="connsiteY396" fmla="*/ 53020 h 105809"/>
              <a:gd name="connsiteX397" fmla="*/ 1700208 w 2650761"/>
              <a:gd name="connsiteY397" fmla="*/ 32964 h 105809"/>
              <a:gd name="connsiteX398" fmla="*/ 1680613 w 2650761"/>
              <a:gd name="connsiteY398" fmla="*/ 53135 h 105809"/>
              <a:gd name="connsiteX399" fmla="*/ 1700208 w 2650761"/>
              <a:gd name="connsiteY399" fmla="*/ 73421 h 105809"/>
              <a:gd name="connsiteX400" fmla="*/ 1719687 w 2650761"/>
              <a:gd name="connsiteY400" fmla="*/ 53135 h 105809"/>
              <a:gd name="connsiteX401" fmla="*/ 1700208 w 2650761"/>
              <a:gd name="connsiteY401" fmla="*/ 32964 h 105809"/>
              <a:gd name="connsiteX402" fmla="*/ 1747004 w 2650761"/>
              <a:gd name="connsiteY402" fmla="*/ 78492 h 105809"/>
              <a:gd name="connsiteX403" fmla="*/ 1740549 w 2650761"/>
              <a:gd name="connsiteY403" fmla="*/ 78492 h 105809"/>
              <a:gd name="connsiteX404" fmla="*/ 1740549 w 2650761"/>
              <a:gd name="connsiteY404" fmla="*/ 27663 h 105809"/>
              <a:gd name="connsiteX405" fmla="*/ 1747004 w 2650761"/>
              <a:gd name="connsiteY405" fmla="*/ 27663 h 105809"/>
              <a:gd name="connsiteX406" fmla="*/ 1747004 w 2650761"/>
              <a:gd name="connsiteY406" fmla="*/ 40687 h 105809"/>
              <a:gd name="connsiteX407" fmla="*/ 1766137 w 2650761"/>
              <a:gd name="connsiteY407" fmla="*/ 26741 h 105809"/>
              <a:gd name="connsiteX408" fmla="*/ 1766137 w 2650761"/>
              <a:gd name="connsiteY408" fmla="*/ 34002 h 105809"/>
              <a:gd name="connsiteX409" fmla="*/ 1747004 w 2650761"/>
              <a:gd name="connsiteY409" fmla="*/ 53942 h 105809"/>
              <a:gd name="connsiteX410" fmla="*/ 1747004 w 2650761"/>
              <a:gd name="connsiteY410" fmla="*/ 78377 h 105809"/>
              <a:gd name="connsiteX411" fmla="*/ 1826764 w 2650761"/>
              <a:gd name="connsiteY411" fmla="*/ 79299 h 105809"/>
              <a:gd name="connsiteX412" fmla="*/ 1806478 w 2650761"/>
              <a:gd name="connsiteY412" fmla="*/ 66621 h 105809"/>
              <a:gd name="connsiteX413" fmla="*/ 1806478 w 2650761"/>
              <a:gd name="connsiteY413" fmla="*/ 78492 h 105809"/>
              <a:gd name="connsiteX414" fmla="*/ 1800023 w 2650761"/>
              <a:gd name="connsiteY414" fmla="*/ 78492 h 105809"/>
              <a:gd name="connsiteX415" fmla="*/ 1800023 w 2650761"/>
              <a:gd name="connsiteY415" fmla="*/ 692 h 105809"/>
              <a:gd name="connsiteX416" fmla="*/ 1806478 w 2650761"/>
              <a:gd name="connsiteY416" fmla="*/ 692 h 105809"/>
              <a:gd name="connsiteX417" fmla="*/ 1806478 w 2650761"/>
              <a:gd name="connsiteY417" fmla="*/ 39534 h 105809"/>
              <a:gd name="connsiteX418" fmla="*/ 1826764 w 2650761"/>
              <a:gd name="connsiteY418" fmla="*/ 26856 h 105809"/>
              <a:gd name="connsiteX419" fmla="*/ 1852236 w 2650761"/>
              <a:gd name="connsiteY419" fmla="*/ 53020 h 105809"/>
              <a:gd name="connsiteX420" fmla="*/ 1826764 w 2650761"/>
              <a:gd name="connsiteY420" fmla="*/ 79415 h 105809"/>
              <a:gd name="connsiteX421" fmla="*/ 1845551 w 2650761"/>
              <a:gd name="connsiteY421" fmla="*/ 53020 h 105809"/>
              <a:gd name="connsiteX422" fmla="*/ 1826188 w 2650761"/>
              <a:gd name="connsiteY422" fmla="*/ 32849 h 105809"/>
              <a:gd name="connsiteX423" fmla="*/ 1806593 w 2650761"/>
              <a:gd name="connsiteY423" fmla="*/ 53020 h 105809"/>
              <a:gd name="connsiteX424" fmla="*/ 1826188 w 2650761"/>
              <a:gd name="connsiteY424" fmla="*/ 73306 h 105809"/>
              <a:gd name="connsiteX425" fmla="*/ 1845551 w 2650761"/>
              <a:gd name="connsiteY425" fmla="*/ 53020 h 105809"/>
              <a:gd name="connsiteX426" fmla="*/ 1902490 w 2650761"/>
              <a:gd name="connsiteY426" fmla="*/ 27547 h 105809"/>
              <a:gd name="connsiteX427" fmla="*/ 1908944 w 2650761"/>
              <a:gd name="connsiteY427" fmla="*/ 27547 h 105809"/>
              <a:gd name="connsiteX428" fmla="*/ 1908944 w 2650761"/>
              <a:gd name="connsiteY428" fmla="*/ 56132 h 105809"/>
              <a:gd name="connsiteX429" fmla="*/ 1886699 w 2650761"/>
              <a:gd name="connsiteY429" fmla="*/ 79184 h 105809"/>
              <a:gd name="connsiteX430" fmla="*/ 1864339 w 2650761"/>
              <a:gd name="connsiteY430" fmla="*/ 56132 h 105809"/>
              <a:gd name="connsiteX431" fmla="*/ 1864339 w 2650761"/>
              <a:gd name="connsiteY431" fmla="*/ 27547 h 105809"/>
              <a:gd name="connsiteX432" fmla="*/ 1870793 w 2650761"/>
              <a:gd name="connsiteY432" fmla="*/ 27547 h 105809"/>
              <a:gd name="connsiteX433" fmla="*/ 1870793 w 2650761"/>
              <a:gd name="connsiteY433" fmla="*/ 56823 h 105809"/>
              <a:gd name="connsiteX434" fmla="*/ 1886699 w 2650761"/>
              <a:gd name="connsiteY434" fmla="*/ 73190 h 105809"/>
              <a:gd name="connsiteX435" fmla="*/ 1902490 w 2650761"/>
              <a:gd name="connsiteY435" fmla="*/ 56823 h 105809"/>
              <a:gd name="connsiteX436" fmla="*/ 1902490 w 2650761"/>
              <a:gd name="connsiteY436" fmla="*/ 27547 h 105809"/>
              <a:gd name="connsiteX437" fmla="*/ 1947096 w 2650761"/>
              <a:gd name="connsiteY437" fmla="*/ 105118 h 105809"/>
              <a:gd name="connsiteX438" fmla="*/ 1926579 w 2650761"/>
              <a:gd name="connsiteY438" fmla="*/ 98202 h 105809"/>
              <a:gd name="connsiteX439" fmla="*/ 1926579 w 2650761"/>
              <a:gd name="connsiteY439" fmla="*/ 91171 h 105809"/>
              <a:gd name="connsiteX440" fmla="*/ 1947096 w 2650761"/>
              <a:gd name="connsiteY440" fmla="*/ 99009 h 105809"/>
              <a:gd name="connsiteX441" fmla="*/ 1967382 w 2650761"/>
              <a:gd name="connsiteY441" fmla="*/ 79760 h 105809"/>
              <a:gd name="connsiteX442" fmla="*/ 1967382 w 2650761"/>
              <a:gd name="connsiteY442" fmla="*/ 66736 h 105809"/>
              <a:gd name="connsiteX443" fmla="*/ 1947096 w 2650761"/>
              <a:gd name="connsiteY443" fmla="*/ 79299 h 105809"/>
              <a:gd name="connsiteX444" fmla="*/ 1921623 w 2650761"/>
              <a:gd name="connsiteY444" fmla="*/ 53250 h 105809"/>
              <a:gd name="connsiteX445" fmla="*/ 1947096 w 2650761"/>
              <a:gd name="connsiteY445" fmla="*/ 26741 h 105809"/>
              <a:gd name="connsiteX446" fmla="*/ 1967382 w 2650761"/>
              <a:gd name="connsiteY446" fmla="*/ 39419 h 105809"/>
              <a:gd name="connsiteX447" fmla="*/ 1967382 w 2650761"/>
              <a:gd name="connsiteY447" fmla="*/ 27547 h 105809"/>
              <a:gd name="connsiteX448" fmla="*/ 1973836 w 2650761"/>
              <a:gd name="connsiteY448" fmla="*/ 27547 h 105809"/>
              <a:gd name="connsiteX449" fmla="*/ 1973836 w 2650761"/>
              <a:gd name="connsiteY449" fmla="*/ 79184 h 105809"/>
              <a:gd name="connsiteX450" fmla="*/ 1947211 w 2650761"/>
              <a:gd name="connsiteY450" fmla="*/ 105002 h 105809"/>
              <a:gd name="connsiteX451" fmla="*/ 1947672 w 2650761"/>
              <a:gd name="connsiteY451" fmla="*/ 32849 h 105809"/>
              <a:gd name="connsiteX452" fmla="*/ 1928308 w 2650761"/>
              <a:gd name="connsiteY452" fmla="*/ 53135 h 105809"/>
              <a:gd name="connsiteX453" fmla="*/ 1947672 w 2650761"/>
              <a:gd name="connsiteY453" fmla="*/ 73306 h 105809"/>
              <a:gd name="connsiteX454" fmla="*/ 1967266 w 2650761"/>
              <a:gd name="connsiteY454" fmla="*/ 53135 h 105809"/>
              <a:gd name="connsiteX455" fmla="*/ 1947672 w 2650761"/>
              <a:gd name="connsiteY455" fmla="*/ 32849 h 105809"/>
              <a:gd name="connsiteX456" fmla="*/ 2005187 w 2650761"/>
              <a:gd name="connsiteY456" fmla="*/ 73997 h 105809"/>
              <a:gd name="connsiteX457" fmla="*/ 2017174 w 2650761"/>
              <a:gd name="connsiteY457" fmla="*/ 65353 h 105809"/>
              <a:gd name="connsiteX458" fmla="*/ 2011065 w 2650761"/>
              <a:gd name="connsiteY458" fmla="*/ 57861 h 105809"/>
              <a:gd name="connsiteX459" fmla="*/ 1998041 w 2650761"/>
              <a:gd name="connsiteY459" fmla="*/ 52790 h 105809"/>
              <a:gd name="connsiteX460" fmla="*/ 1988705 w 2650761"/>
              <a:gd name="connsiteY460" fmla="*/ 40687 h 105809"/>
              <a:gd name="connsiteX461" fmla="*/ 2005879 w 2650761"/>
              <a:gd name="connsiteY461" fmla="*/ 26741 h 105809"/>
              <a:gd name="connsiteX462" fmla="*/ 2021323 w 2650761"/>
              <a:gd name="connsiteY462" fmla="*/ 31581 h 105809"/>
              <a:gd name="connsiteX463" fmla="*/ 2021323 w 2650761"/>
              <a:gd name="connsiteY463" fmla="*/ 38382 h 105809"/>
              <a:gd name="connsiteX464" fmla="*/ 2005994 w 2650761"/>
              <a:gd name="connsiteY464" fmla="*/ 32043 h 105809"/>
              <a:gd name="connsiteX465" fmla="*/ 1995159 w 2650761"/>
              <a:gd name="connsiteY465" fmla="*/ 39996 h 105809"/>
              <a:gd name="connsiteX466" fmla="*/ 2001153 w 2650761"/>
              <a:gd name="connsiteY466" fmla="*/ 47257 h 105809"/>
              <a:gd name="connsiteX467" fmla="*/ 2014177 w 2650761"/>
              <a:gd name="connsiteY467" fmla="*/ 52328 h 105809"/>
              <a:gd name="connsiteX468" fmla="*/ 2023513 w 2650761"/>
              <a:gd name="connsiteY468" fmla="*/ 64200 h 105809"/>
              <a:gd name="connsiteX469" fmla="*/ 2005072 w 2650761"/>
              <a:gd name="connsiteY469" fmla="*/ 79299 h 105809"/>
              <a:gd name="connsiteX470" fmla="*/ 1987667 w 2650761"/>
              <a:gd name="connsiteY470" fmla="*/ 73882 h 105809"/>
              <a:gd name="connsiteX471" fmla="*/ 1987667 w 2650761"/>
              <a:gd name="connsiteY471" fmla="*/ 66851 h 105809"/>
              <a:gd name="connsiteX472" fmla="*/ 2005187 w 2650761"/>
              <a:gd name="connsiteY472" fmla="*/ 73997 h 105809"/>
              <a:gd name="connsiteX473" fmla="*/ 2103274 w 2650761"/>
              <a:gd name="connsiteY473" fmla="*/ 66736 h 105809"/>
              <a:gd name="connsiteX474" fmla="*/ 2082988 w 2650761"/>
              <a:gd name="connsiteY474" fmla="*/ 79299 h 105809"/>
              <a:gd name="connsiteX475" fmla="*/ 2057515 w 2650761"/>
              <a:gd name="connsiteY475" fmla="*/ 53250 h 105809"/>
              <a:gd name="connsiteX476" fmla="*/ 2082988 w 2650761"/>
              <a:gd name="connsiteY476" fmla="*/ 26741 h 105809"/>
              <a:gd name="connsiteX477" fmla="*/ 2103274 w 2650761"/>
              <a:gd name="connsiteY477" fmla="*/ 39419 h 105809"/>
              <a:gd name="connsiteX478" fmla="*/ 2103274 w 2650761"/>
              <a:gd name="connsiteY478" fmla="*/ 27547 h 105809"/>
              <a:gd name="connsiteX479" fmla="*/ 2109728 w 2650761"/>
              <a:gd name="connsiteY479" fmla="*/ 27547 h 105809"/>
              <a:gd name="connsiteX480" fmla="*/ 2109728 w 2650761"/>
              <a:gd name="connsiteY480" fmla="*/ 78377 h 105809"/>
              <a:gd name="connsiteX481" fmla="*/ 2103274 w 2650761"/>
              <a:gd name="connsiteY481" fmla="*/ 78377 h 105809"/>
              <a:gd name="connsiteX482" fmla="*/ 2103274 w 2650761"/>
              <a:gd name="connsiteY482" fmla="*/ 66621 h 105809"/>
              <a:gd name="connsiteX483" fmla="*/ 2064200 w 2650761"/>
              <a:gd name="connsiteY483" fmla="*/ 53135 h 105809"/>
              <a:gd name="connsiteX484" fmla="*/ 2083564 w 2650761"/>
              <a:gd name="connsiteY484" fmla="*/ 73306 h 105809"/>
              <a:gd name="connsiteX485" fmla="*/ 2103159 w 2650761"/>
              <a:gd name="connsiteY485" fmla="*/ 53135 h 105809"/>
              <a:gd name="connsiteX486" fmla="*/ 2083564 w 2650761"/>
              <a:gd name="connsiteY486" fmla="*/ 32849 h 105809"/>
              <a:gd name="connsiteX487" fmla="*/ 2064200 w 2650761"/>
              <a:gd name="connsiteY487" fmla="*/ 53135 h 105809"/>
              <a:gd name="connsiteX488" fmla="*/ 2134164 w 2650761"/>
              <a:gd name="connsiteY488" fmla="*/ 78492 h 105809"/>
              <a:gd name="connsiteX489" fmla="*/ 2127709 w 2650761"/>
              <a:gd name="connsiteY489" fmla="*/ 78492 h 105809"/>
              <a:gd name="connsiteX490" fmla="*/ 2127709 w 2650761"/>
              <a:gd name="connsiteY490" fmla="*/ 27663 h 105809"/>
              <a:gd name="connsiteX491" fmla="*/ 2134164 w 2650761"/>
              <a:gd name="connsiteY491" fmla="*/ 27663 h 105809"/>
              <a:gd name="connsiteX492" fmla="*/ 2134164 w 2650761"/>
              <a:gd name="connsiteY492" fmla="*/ 39304 h 105809"/>
              <a:gd name="connsiteX493" fmla="*/ 2152951 w 2650761"/>
              <a:gd name="connsiteY493" fmla="*/ 26856 h 105809"/>
              <a:gd name="connsiteX494" fmla="*/ 2173122 w 2650761"/>
              <a:gd name="connsiteY494" fmla="*/ 49447 h 105809"/>
              <a:gd name="connsiteX495" fmla="*/ 2173122 w 2650761"/>
              <a:gd name="connsiteY495" fmla="*/ 78492 h 105809"/>
              <a:gd name="connsiteX496" fmla="*/ 2166667 w 2650761"/>
              <a:gd name="connsiteY496" fmla="*/ 78492 h 105809"/>
              <a:gd name="connsiteX497" fmla="*/ 2166667 w 2650761"/>
              <a:gd name="connsiteY497" fmla="*/ 50369 h 105809"/>
              <a:gd name="connsiteX498" fmla="*/ 2151453 w 2650761"/>
              <a:gd name="connsiteY498" fmla="*/ 33080 h 105809"/>
              <a:gd name="connsiteX499" fmla="*/ 2134279 w 2650761"/>
              <a:gd name="connsiteY499" fmla="*/ 53135 h 105809"/>
              <a:gd name="connsiteX500" fmla="*/ 2134279 w 2650761"/>
              <a:gd name="connsiteY500" fmla="*/ 78608 h 105809"/>
              <a:gd name="connsiteX501" fmla="*/ 2231444 w 2650761"/>
              <a:gd name="connsiteY501" fmla="*/ 66736 h 105809"/>
              <a:gd name="connsiteX502" fmla="*/ 2211158 w 2650761"/>
              <a:gd name="connsiteY502" fmla="*/ 79299 h 105809"/>
              <a:gd name="connsiteX503" fmla="*/ 2185685 w 2650761"/>
              <a:gd name="connsiteY503" fmla="*/ 53250 h 105809"/>
              <a:gd name="connsiteX504" fmla="*/ 2211158 w 2650761"/>
              <a:gd name="connsiteY504" fmla="*/ 26741 h 105809"/>
              <a:gd name="connsiteX505" fmla="*/ 2231444 w 2650761"/>
              <a:gd name="connsiteY505" fmla="*/ 39419 h 105809"/>
              <a:gd name="connsiteX506" fmla="*/ 2231444 w 2650761"/>
              <a:gd name="connsiteY506" fmla="*/ 576 h 105809"/>
              <a:gd name="connsiteX507" fmla="*/ 2237898 w 2650761"/>
              <a:gd name="connsiteY507" fmla="*/ 576 h 105809"/>
              <a:gd name="connsiteX508" fmla="*/ 2237898 w 2650761"/>
              <a:gd name="connsiteY508" fmla="*/ 78377 h 105809"/>
              <a:gd name="connsiteX509" fmla="*/ 2231444 w 2650761"/>
              <a:gd name="connsiteY509" fmla="*/ 78377 h 105809"/>
              <a:gd name="connsiteX510" fmla="*/ 2231444 w 2650761"/>
              <a:gd name="connsiteY510" fmla="*/ 66621 h 105809"/>
              <a:gd name="connsiteX511" fmla="*/ 2192370 w 2650761"/>
              <a:gd name="connsiteY511" fmla="*/ 53135 h 105809"/>
              <a:gd name="connsiteX512" fmla="*/ 2211734 w 2650761"/>
              <a:gd name="connsiteY512" fmla="*/ 73306 h 105809"/>
              <a:gd name="connsiteX513" fmla="*/ 2231328 w 2650761"/>
              <a:gd name="connsiteY513" fmla="*/ 53135 h 105809"/>
              <a:gd name="connsiteX514" fmla="*/ 2211734 w 2650761"/>
              <a:gd name="connsiteY514" fmla="*/ 32849 h 105809"/>
              <a:gd name="connsiteX515" fmla="*/ 2192370 w 2650761"/>
              <a:gd name="connsiteY515" fmla="*/ 53135 h 105809"/>
              <a:gd name="connsiteX516" fmla="*/ 2294952 w 2650761"/>
              <a:gd name="connsiteY516" fmla="*/ 52443 h 105809"/>
              <a:gd name="connsiteX517" fmla="*/ 2286653 w 2650761"/>
              <a:gd name="connsiteY517" fmla="*/ 60627 h 105809"/>
              <a:gd name="connsiteX518" fmla="*/ 2286653 w 2650761"/>
              <a:gd name="connsiteY518" fmla="*/ 78492 h 105809"/>
              <a:gd name="connsiteX519" fmla="*/ 2280199 w 2650761"/>
              <a:gd name="connsiteY519" fmla="*/ 78492 h 105809"/>
              <a:gd name="connsiteX520" fmla="*/ 2280199 w 2650761"/>
              <a:gd name="connsiteY520" fmla="*/ 692 h 105809"/>
              <a:gd name="connsiteX521" fmla="*/ 2286653 w 2650761"/>
              <a:gd name="connsiteY521" fmla="*/ 692 h 105809"/>
              <a:gd name="connsiteX522" fmla="*/ 2286653 w 2650761"/>
              <a:gd name="connsiteY522" fmla="*/ 52443 h 105809"/>
              <a:gd name="connsiteX523" fmla="*/ 2311895 w 2650761"/>
              <a:gd name="connsiteY523" fmla="*/ 27663 h 105809"/>
              <a:gd name="connsiteX524" fmla="*/ 2319733 w 2650761"/>
              <a:gd name="connsiteY524" fmla="*/ 27663 h 105809"/>
              <a:gd name="connsiteX525" fmla="*/ 2299563 w 2650761"/>
              <a:gd name="connsiteY525" fmla="*/ 47718 h 105809"/>
              <a:gd name="connsiteX526" fmla="*/ 2322615 w 2650761"/>
              <a:gd name="connsiteY526" fmla="*/ 78492 h 105809"/>
              <a:gd name="connsiteX527" fmla="*/ 2314777 w 2650761"/>
              <a:gd name="connsiteY527" fmla="*/ 78492 h 105809"/>
              <a:gd name="connsiteX528" fmla="*/ 2295067 w 2650761"/>
              <a:gd name="connsiteY528" fmla="*/ 52443 h 105809"/>
              <a:gd name="connsiteX529" fmla="*/ 2327225 w 2650761"/>
              <a:gd name="connsiteY529" fmla="*/ 53366 h 105809"/>
              <a:gd name="connsiteX530" fmla="*/ 2352236 w 2650761"/>
              <a:gd name="connsiteY530" fmla="*/ 26856 h 105809"/>
              <a:gd name="connsiteX531" fmla="*/ 2376326 w 2650761"/>
              <a:gd name="connsiteY531" fmla="*/ 52443 h 105809"/>
              <a:gd name="connsiteX532" fmla="*/ 2376095 w 2650761"/>
              <a:gd name="connsiteY532" fmla="*/ 55556 h 105809"/>
              <a:gd name="connsiteX533" fmla="*/ 2333910 w 2650761"/>
              <a:gd name="connsiteY533" fmla="*/ 55556 h 105809"/>
              <a:gd name="connsiteX534" fmla="*/ 2354196 w 2650761"/>
              <a:gd name="connsiteY534" fmla="*/ 73421 h 105809"/>
              <a:gd name="connsiteX535" fmla="*/ 2372753 w 2650761"/>
              <a:gd name="connsiteY535" fmla="*/ 67197 h 105809"/>
              <a:gd name="connsiteX536" fmla="*/ 2372753 w 2650761"/>
              <a:gd name="connsiteY536" fmla="*/ 73536 h 105809"/>
              <a:gd name="connsiteX537" fmla="*/ 2354196 w 2650761"/>
              <a:gd name="connsiteY537" fmla="*/ 79299 h 105809"/>
              <a:gd name="connsiteX538" fmla="*/ 2327110 w 2650761"/>
              <a:gd name="connsiteY538" fmla="*/ 53366 h 105809"/>
              <a:gd name="connsiteX539" fmla="*/ 2369525 w 2650761"/>
              <a:gd name="connsiteY539" fmla="*/ 50253 h 105809"/>
              <a:gd name="connsiteX540" fmla="*/ 2352236 w 2650761"/>
              <a:gd name="connsiteY540" fmla="*/ 32734 h 105809"/>
              <a:gd name="connsiteX541" fmla="*/ 2334025 w 2650761"/>
              <a:gd name="connsiteY541" fmla="*/ 50253 h 105809"/>
              <a:gd name="connsiteX542" fmla="*/ 2369525 w 2650761"/>
              <a:gd name="connsiteY542" fmla="*/ 50253 h 105809"/>
              <a:gd name="connsiteX543" fmla="*/ 2386469 w 2650761"/>
              <a:gd name="connsiteY543" fmla="*/ 53366 h 105809"/>
              <a:gd name="connsiteX544" fmla="*/ 2411480 w 2650761"/>
              <a:gd name="connsiteY544" fmla="*/ 26856 h 105809"/>
              <a:gd name="connsiteX545" fmla="*/ 2435569 w 2650761"/>
              <a:gd name="connsiteY545" fmla="*/ 52443 h 105809"/>
              <a:gd name="connsiteX546" fmla="*/ 2435339 w 2650761"/>
              <a:gd name="connsiteY546" fmla="*/ 55556 h 105809"/>
              <a:gd name="connsiteX547" fmla="*/ 2393154 w 2650761"/>
              <a:gd name="connsiteY547" fmla="*/ 55556 h 105809"/>
              <a:gd name="connsiteX548" fmla="*/ 2413440 w 2650761"/>
              <a:gd name="connsiteY548" fmla="*/ 73421 h 105809"/>
              <a:gd name="connsiteX549" fmla="*/ 2431996 w 2650761"/>
              <a:gd name="connsiteY549" fmla="*/ 67197 h 105809"/>
              <a:gd name="connsiteX550" fmla="*/ 2431996 w 2650761"/>
              <a:gd name="connsiteY550" fmla="*/ 73536 h 105809"/>
              <a:gd name="connsiteX551" fmla="*/ 2413440 w 2650761"/>
              <a:gd name="connsiteY551" fmla="*/ 79299 h 105809"/>
              <a:gd name="connsiteX552" fmla="*/ 2386354 w 2650761"/>
              <a:gd name="connsiteY552" fmla="*/ 53366 h 105809"/>
              <a:gd name="connsiteX553" fmla="*/ 2428769 w 2650761"/>
              <a:gd name="connsiteY553" fmla="*/ 50253 h 105809"/>
              <a:gd name="connsiteX554" fmla="*/ 2411480 w 2650761"/>
              <a:gd name="connsiteY554" fmla="*/ 32734 h 105809"/>
              <a:gd name="connsiteX555" fmla="*/ 2393269 w 2650761"/>
              <a:gd name="connsiteY555" fmla="*/ 50253 h 105809"/>
              <a:gd name="connsiteX556" fmla="*/ 2428769 w 2650761"/>
              <a:gd name="connsiteY556" fmla="*/ 50253 h 105809"/>
              <a:gd name="connsiteX557" fmla="*/ 2456086 w 2650761"/>
              <a:gd name="connsiteY557" fmla="*/ 66621 h 105809"/>
              <a:gd name="connsiteX558" fmla="*/ 2456086 w 2650761"/>
              <a:gd name="connsiteY558" fmla="*/ 104426 h 105809"/>
              <a:gd name="connsiteX559" fmla="*/ 2449632 w 2650761"/>
              <a:gd name="connsiteY559" fmla="*/ 104426 h 105809"/>
              <a:gd name="connsiteX560" fmla="*/ 2449632 w 2650761"/>
              <a:gd name="connsiteY560" fmla="*/ 27663 h 105809"/>
              <a:gd name="connsiteX561" fmla="*/ 2456086 w 2650761"/>
              <a:gd name="connsiteY561" fmla="*/ 27663 h 105809"/>
              <a:gd name="connsiteX562" fmla="*/ 2456086 w 2650761"/>
              <a:gd name="connsiteY562" fmla="*/ 39534 h 105809"/>
              <a:gd name="connsiteX563" fmla="*/ 2476372 w 2650761"/>
              <a:gd name="connsiteY563" fmla="*/ 26856 h 105809"/>
              <a:gd name="connsiteX564" fmla="*/ 2501844 w 2650761"/>
              <a:gd name="connsiteY564" fmla="*/ 53020 h 105809"/>
              <a:gd name="connsiteX565" fmla="*/ 2476372 w 2650761"/>
              <a:gd name="connsiteY565" fmla="*/ 79415 h 105809"/>
              <a:gd name="connsiteX566" fmla="*/ 2456086 w 2650761"/>
              <a:gd name="connsiteY566" fmla="*/ 66736 h 105809"/>
              <a:gd name="connsiteX567" fmla="*/ 2475681 w 2650761"/>
              <a:gd name="connsiteY567" fmla="*/ 32849 h 105809"/>
              <a:gd name="connsiteX568" fmla="*/ 2456086 w 2650761"/>
              <a:gd name="connsiteY568" fmla="*/ 53020 h 105809"/>
              <a:gd name="connsiteX569" fmla="*/ 2475681 w 2650761"/>
              <a:gd name="connsiteY569" fmla="*/ 73306 h 105809"/>
              <a:gd name="connsiteX570" fmla="*/ 2495044 w 2650761"/>
              <a:gd name="connsiteY570" fmla="*/ 53020 h 105809"/>
              <a:gd name="connsiteX571" fmla="*/ 2475681 w 2650761"/>
              <a:gd name="connsiteY571" fmla="*/ 32849 h 105809"/>
              <a:gd name="connsiteX572" fmla="*/ 2514408 w 2650761"/>
              <a:gd name="connsiteY572" fmla="*/ 12333 h 105809"/>
              <a:gd name="connsiteX573" fmla="*/ 2518788 w 2650761"/>
              <a:gd name="connsiteY573" fmla="*/ 7722 h 105809"/>
              <a:gd name="connsiteX574" fmla="*/ 2521785 w 2650761"/>
              <a:gd name="connsiteY574" fmla="*/ 8645 h 105809"/>
              <a:gd name="connsiteX575" fmla="*/ 2526741 w 2650761"/>
              <a:gd name="connsiteY575" fmla="*/ 12218 h 105809"/>
              <a:gd name="connsiteX576" fmla="*/ 2521785 w 2650761"/>
              <a:gd name="connsiteY576" fmla="*/ 15791 h 105809"/>
              <a:gd name="connsiteX577" fmla="*/ 2518788 w 2650761"/>
              <a:gd name="connsiteY577" fmla="*/ 16828 h 105809"/>
              <a:gd name="connsiteX578" fmla="*/ 2514408 w 2650761"/>
              <a:gd name="connsiteY578" fmla="*/ 12333 h 105809"/>
              <a:gd name="connsiteX579" fmla="*/ 2516022 w 2650761"/>
              <a:gd name="connsiteY579" fmla="*/ 27547 h 105809"/>
              <a:gd name="connsiteX580" fmla="*/ 2522592 w 2650761"/>
              <a:gd name="connsiteY580" fmla="*/ 27547 h 105809"/>
              <a:gd name="connsiteX581" fmla="*/ 2522592 w 2650761"/>
              <a:gd name="connsiteY581" fmla="*/ 78377 h 105809"/>
              <a:gd name="connsiteX582" fmla="*/ 2516022 w 2650761"/>
              <a:gd name="connsiteY582" fmla="*/ 78377 h 105809"/>
              <a:gd name="connsiteX583" fmla="*/ 2516022 w 2650761"/>
              <a:gd name="connsiteY583" fmla="*/ 27547 h 105809"/>
              <a:gd name="connsiteX584" fmla="*/ 2546912 w 2650761"/>
              <a:gd name="connsiteY584" fmla="*/ 78377 h 105809"/>
              <a:gd name="connsiteX585" fmla="*/ 2540457 w 2650761"/>
              <a:gd name="connsiteY585" fmla="*/ 78377 h 105809"/>
              <a:gd name="connsiteX586" fmla="*/ 2540457 w 2650761"/>
              <a:gd name="connsiteY586" fmla="*/ 27547 h 105809"/>
              <a:gd name="connsiteX587" fmla="*/ 2546912 w 2650761"/>
              <a:gd name="connsiteY587" fmla="*/ 27547 h 105809"/>
              <a:gd name="connsiteX588" fmla="*/ 2546912 w 2650761"/>
              <a:gd name="connsiteY588" fmla="*/ 39189 h 105809"/>
              <a:gd name="connsiteX589" fmla="*/ 2565699 w 2650761"/>
              <a:gd name="connsiteY589" fmla="*/ 26741 h 105809"/>
              <a:gd name="connsiteX590" fmla="*/ 2585870 w 2650761"/>
              <a:gd name="connsiteY590" fmla="*/ 49332 h 105809"/>
              <a:gd name="connsiteX591" fmla="*/ 2585870 w 2650761"/>
              <a:gd name="connsiteY591" fmla="*/ 78377 h 105809"/>
              <a:gd name="connsiteX592" fmla="*/ 2579415 w 2650761"/>
              <a:gd name="connsiteY592" fmla="*/ 78377 h 105809"/>
              <a:gd name="connsiteX593" fmla="*/ 2579415 w 2650761"/>
              <a:gd name="connsiteY593" fmla="*/ 50253 h 105809"/>
              <a:gd name="connsiteX594" fmla="*/ 2564201 w 2650761"/>
              <a:gd name="connsiteY594" fmla="*/ 32964 h 105809"/>
              <a:gd name="connsiteX595" fmla="*/ 2547027 w 2650761"/>
              <a:gd name="connsiteY595" fmla="*/ 53020 h 105809"/>
              <a:gd name="connsiteX596" fmla="*/ 2547027 w 2650761"/>
              <a:gd name="connsiteY596" fmla="*/ 78492 h 105809"/>
              <a:gd name="connsiteX597" fmla="*/ 2624021 w 2650761"/>
              <a:gd name="connsiteY597" fmla="*/ 105002 h 105809"/>
              <a:gd name="connsiteX598" fmla="*/ 2603504 w 2650761"/>
              <a:gd name="connsiteY598" fmla="*/ 98087 h 105809"/>
              <a:gd name="connsiteX599" fmla="*/ 2603504 w 2650761"/>
              <a:gd name="connsiteY599" fmla="*/ 91056 h 105809"/>
              <a:gd name="connsiteX600" fmla="*/ 2624021 w 2650761"/>
              <a:gd name="connsiteY600" fmla="*/ 98894 h 105809"/>
              <a:gd name="connsiteX601" fmla="*/ 2644307 w 2650761"/>
              <a:gd name="connsiteY601" fmla="*/ 79645 h 105809"/>
              <a:gd name="connsiteX602" fmla="*/ 2644307 w 2650761"/>
              <a:gd name="connsiteY602" fmla="*/ 66621 h 105809"/>
              <a:gd name="connsiteX603" fmla="*/ 2624021 w 2650761"/>
              <a:gd name="connsiteY603" fmla="*/ 79184 h 105809"/>
              <a:gd name="connsiteX604" fmla="*/ 2598548 w 2650761"/>
              <a:gd name="connsiteY604" fmla="*/ 53135 h 105809"/>
              <a:gd name="connsiteX605" fmla="*/ 2624021 w 2650761"/>
              <a:gd name="connsiteY605" fmla="*/ 26625 h 105809"/>
              <a:gd name="connsiteX606" fmla="*/ 2644307 w 2650761"/>
              <a:gd name="connsiteY606" fmla="*/ 39304 h 105809"/>
              <a:gd name="connsiteX607" fmla="*/ 2644307 w 2650761"/>
              <a:gd name="connsiteY607" fmla="*/ 27432 h 105809"/>
              <a:gd name="connsiteX608" fmla="*/ 2650761 w 2650761"/>
              <a:gd name="connsiteY608" fmla="*/ 27432 h 105809"/>
              <a:gd name="connsiteX609" fmla="*/ 2650761 w 2650761"/>
              <a:gd name="connsiteY609" fmla="*/ 79069 h 105809"/>
              <a:gd name="connsiteX610" fmla="*/ 2624136 w 2650761"/>
              <a:gd name="connsiteY610" fmla="*/ 104887 h 105809"/>
              <a:gd name="connsiteX611" fmla="*/ 2624597 w 2650761"/>
              <a:gd name="connsiteY611" fmla="*/ 32734 h 105809"/>
              <a:gd name="connsiteX612" fmla="*/ 2605233 w 2650761"/>
              <a:gd name="connsiteY612" fmla="*/ 53020 h 105809"/>
              <a:gd name="connsiteX613" fmla="*/ 2624597 w 2650761"/>
              <a:gd name="connsiteY613" fmla="*/ 73190 h 105809"/>
              <a:gd name="connsiteX614" fmla="*/ 2644191 w 2650761"/>
              <a:gd name="connsiteY614" fmla="*/ 53020 h 105809"/>
              <a:gd name="connsiteX615" fmla="*/ 2624597 w 2650761"/>
              <a:gd name="connsiteY615" fmla="*/ 32734 h 10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</a:cxnLst>
            <a:rect l="l" t="t" r="r" b="b"/>
            <a:pathLst>
              <a:path w="2650761" h="105809">
                <a:moveTo>
                  <a:pt x="17519" y="74689"/>
                </a:moveTo>
                <a:cubicBezTo>
                  <a:pt x="24320" y="74689"/>
                  <a:pt x="29507" y="71692"/>
                  <a:pt x="29507" y="66044"/>
                </a:cubicBezTo>
                <a:cubicBezTo>
                  <a:pt x="29507" y="62817"/>
                  <a:pt x="27778" y="60281"/>
                  <a:pt x="23398" y="58553"/>
                </a:cubicBezTo>
                <a:lnTo>
                  <a:pt x="10373" y="53481"/>
                </a:lnTo>
                <a:cubicBezTo>
                  <a:pt x="4265" y="50945"/>
                  <a:pt x="1037" y="47487"/>
                  <a:pt x="1037" y="41379"/>
                </a:cubicBezTo>
                <a:cubicBezTo>
                  <a:pt x="1037" y="32734"/>
                  <a:pt x="8183" y="27432"/>
                  <a:pt x="18211" y="27432"/>
                </a:cubicBezTo>
                <a:cubicBezTo>
                  <a:pt x="24089" y="27432"/>
                  <a:pt x="29737" y="29046"/>
                  <a:pt x="33656" y="32273"/>
                </a:cubicBezTo>
                <a:lnTo>
                  <a:pt x="33656" y="39073"/>
                </a:lnTo>
                <a:cubicBezTo>
                  <a:pt x="29161" y="35039"/>
                  <a:pt x="23628" y="32734"/>
                  <a:pt x="18326" y="32734"/>
                </a:cubicBezTo>
                <a:cubicBezTo>
                  <a:pt x="12102" y="32734"/>
                  <a:pt x="7492" y="35616"/>
                  <a:pt x="7492" y="40687"/>
                </a:cubicBezTo>
                <a:cubicBezTo>
                  <a:pt x="7492" y="44145"/>
                  <a:pt x="9106" y="46335"/>
                  <a:pt x="13485" y="47948"/>
                </a:cubicBezTo>
                <a:lnTo>
                  <a:pt x="26510" y="53020"/>
                </a:lnTo>
                <a:cubicBezTo>
                  <a:pt x="32964" y="55671"/>
                  <a:pt x="35846" y="59589"/>
                  <a:pt x="35846" y="64892"/>
                </a:cubicBezTo>
                <a:cubicBezTo>
                  <a:pt x="35846" y="74343"/>
                  <a:pt x="28008" y="79991"/>
                  <a:pt x="17404" y="79991"/>
                </a:cubicBezTo>
                <a:cubicBezTo>
                  <a:pt x="10604" y="79991"/>
                  <a:pt x="4495" y="78262"/>
                  <a:pt x="0" y="74574"/>
                </a:cubicBezTo>
                <a:lnTo>
                  <a:pt x="0" y="67542"/>
                </a:lnTo>
                <a:cubicBezTo>
                  <a:pt x="5302" y="72499"/>
                  <a:pt x="11411" y="74689"/>
                  <a:pt x="17519" y="74689"/>
                </a:cubicBezTo>
                <a:close/>
                <a:moveTo>
                  <a:pt x="72499" y="73997"/>
                </a:moveTo>
                <a:cubicBezTo>
                  <a:pt x="78954" y="73997"/>
                  <a:pt x="84717" y="72038"/>
                  <a:pt x="89327" y="68004"/>
                </a:cubicBezTo>
                <a:lnTo>
                  <a:pt x="89327" y="74689"/>
                </a:lnTo>
                <a:cubicBezTo>
                  <a:pt x="84371" y="78377"/>
                  <a:pt x="78377" y="80106"/>
                  <a:pt x="72038" y="80106"/>
                </a:cubicBezTo>
                <a:cubicBezTo>
                  <a:pt x="56478" y="80106"/>
                  <a:pt x="45643" y="69156"/>
                  <a:pt x="45643" y="53826"/>
                </a:cubicBezTo>
                <a:cubicBezTo>
                  <a:pt x="45643" y="38497"/>
                  <a:pt x="56593" y="27547"/>
                  <a:pt x="71922" y="27547"/>
                </a:cubicBezTo>
                <a:cubicBezTo>
                  <a:pt x="78608" y="27547"/>
                  <a:pt x="84371" y="29507"/>
                  <a:pt x="88866" y="33310"/>
                </a:cubicBezTo>
                <a:lnTo>
                  <a:pt x="88866" y="40457"/>
                </a:lnTo>
                <a:cubicBezTo>
                  <a:pt x="84832" y="35961"/>
                  <a:pt x="78954" y="33656"/>
                  <a:pt x="72384" y="33656"/>
                </a:cubicBezTo>
                <a:cubicBezTo>
                  <a:pt x="60627" y="33656"/>
                  <a:pt x="52328" y="41955"/>
                  <a:pt x="52328" y="53826"/>
                </a:cubicBezTo>
                <a:cubicBezTo>
                  <a:pt x="52328" y="65699"/>
                  <a:pt x="60627" y="74112"/>
                  <a:pt x="72614" y="74112"/>
                </a:cubicBezTo>
                <a:close/>
                <a:moveTo>
                  <a:pt x="144767" y="67427"/>
                </a:moveTo>
                <a:cubicBezTo>
                  <a:pt x="141079" y="75150"/>
                  <a:pt x="133817" y="79991"/>
                  <a:pt x="124481" y="79991"/>
                </a:cubicBezTo>
                <a:cubicBezTo>
                  <a:pt x="109613" y="79991"/>
                  <a:pt x="99009" y="69041"/>
                  <a:pt x="99009" y="53942"/>
                </a:cubicBezTo>
                <a:cubicBezTo>
                  <a:pt x="99009" y="38843"/>
                  <a:pt x="109613" y="27432"/>
                  <a:pt x="124481" y="27432"/>
                </a:cubicBezTo>
                <a:cubicBezTo>
                  <a:pt x="133817" y="27432"/>
                  <a:pt x="141079" y="32388"/>
                  <a:pt x="144767" y="40110"/>
                </a:cubicBezTo>
                <a:lnTo>
                  <a:pt x="144767" y="28239"/>
                </a:lnTo>
                <a:lnTo>
                  <a:pt x="151222" y="28239"/>
                </a:lnTo>
                <a:lnTo>
                  <a:pt x="151222" y="79069"/>
                </a:lnTo>
                <a:lnTo>
                  <a:pt x="144767" y="79069"/>
                </a:lnTo>
                <a:lnTo>
                  <a:pt x="144767" y="67312"/>
                </a:lnTo>
                <a:close/>
                <a:moveTo>
                  <a:pt x="105694" y="53826"/>
                </a:moveTo>
                <a:cubicBezTo>
                  <a:pt x="105694" y="65468"/>
                  <a:pt x="113647" y="73997"/>
                  <a:pt x="125058" y="73997"/>
                </a:cubicBezTo>
                <a:cubicBezTo>
                  <a:pt x="136468" y="73997"/>
                  <a:pt x="144652" y="65468"/>
                  <a:pt x="144652" y="53826"/>
                </a:cubicBezTo>
                <a:cubicBezTo>
                  <a:pt x="144652" y="42185"/>
                  <a:pt x="136468" y="33540"/>
                  <a:pt x="125058" y="33540"/>
                </a:cubicBezTo>
                <a:cubicBezTo>
                  <a:pt x="113647" y="33540"/>
                  <a:pt x="105694" y="42070"/>
                  <a:pt x="105694" y="53826"/>
                </a:cubicBezTo>
                <a:close/>
                <a:moveTo>
                  <a:pt x="175657" y="79184"/>
                </a:moveTo>
                <a:lnTo>
                  <a:pt x="169202" y="79184"/>
                </a:lnTo>
                <a:lnTo>
                  <a:pt x="169202" y="28354"/>
                </a:lnTo>
                <a:lnTo>
                  <a:pt x="175657" y="28354"/>
                </a:lnTo>
                <a:lnTo>
                  <a:pt x="175657" y="39996"/>
                </a:lnTo>
                <a:cubicBezTo>
                  <a:pt x="179115" y="32504"/>
                  <a:pt x="185915" y="27547"/>
                  <a:pt x="194444" y="27547"/>
                </a:cubicBezTo>
                <a:cubicBezTo>
                  <a:pt x="207930" y="27547"/>
                  <a:pt x="214615" y="36999"/>
                  <a:pt x="214615" y="50138"/>
                </a:cubicBezTo>
                <a:lnTo>
                  <a:pt x="214615" y="79184"/>
                </a:lnTo>
                <a:lnTo>
                  <a:pt x="208160" y="79184"/>
                </a:lnTo>
                <a:lnTo>
                  <a:pt x="208160" y="51060"/>
                </a:lnTo>
                <a:cubicBezTo>
                  <a:pt x="208160" y="39534"/>
                  <a:pt x="202859" y="33771"/>
                  <a:pt x="192946" y="33771"/>
                </a:cubicBezTo>
                <a:cubicBezTo>
                  <a:pt x="183034" y="33771"/>
                  <a:pt x="175772" y="42531"/>
                  <a:pt x="175772" y="53826"/>
                </a:cubicBezTo>
                <a:lnTo>
                  <a:pt x="175772" y="79299"/>
                </a:lnTo>
                <a:close/>
                <a:moveTo>
                  <a:pt x="238013" y="79184"/>
                </a:moveTo>
                <a:lnTo>
                  <a:pt x="231558" y="79184"/>
                </a:lnTo>
                <a:lnTo>
                  <a:pt x="231558" y="28354"/>
                </a:lnTo>
                <a:lnTo>
                  <a:pt x="238013" y="28354"/>
                </a:lnTo>
                <a:lnTo>
                  <a:pt x="238013" y="39996"/>
                </a:lnTo>
                <a:cubicBezTo>
                  <a:pt x="241471" y="32504"/>
                  <a:pt x="248271" y="27547"/>
                  <a:pt x="256800" y="27547"/>
                </a:cubicBezTo>
                <a:cubicBezTo>
                  <a:pt x="270286" y="27547"/>
                  <a:pt x="276971" y="36999"/>
                  <a:pt x="276971" y="50138"/>
                </a:cubicBezTo>
                <a:lnTo>
                  <a:pt x="276971" y="79184"/>
                </a:lnTo>
                <a:lnTo>
                  <a:pt x="270516" y="79184"/>
                </a:lnTo>
                <a:lnTo>
                  <a:pt x="270516" y="51060"/>
                </a:lnTo>
                <a:cubicBezTo>
                  <a:pt x="270516" y="39534"/>
                  <a:pt x="265215" y="33771"/>
                  <a:pt x="255302" y="33771"/>
                </a:cubicBezTo>
                <a:cubicBezTo>
                  <a:pt x="245390" y="33771"/>
                  <a:pt x="238128" y="42531"/>
                  <a:pt x="238128" y="53826"/>
                </a:cubicBezTo>
                <a:lnTo>
                  <a:pt x="238128" y="79299"/>
                </a:lnTo>
                <a:close/>
                <a:moveTo>
                  <a:pt x="292416" y="13140"/>
                </a:moveTo>
                <a:cubicBezTo>
                  <a:pt x="292416" y="10604"/>
                  <a:pt x="294260" y="8529"/>
                  <a:pt x="296796" y="8529"/>
                </a:cubicBezTo>
                <a:cubicBezTo>
                  <a:pt x="297948" y="8529"/>
                  <a:pt x="298870" y="8875"/>
                  <a:pt x="299793" y="9451"/>
                </a:cubicBezTo>
                <a:lnTo>
                  <a:pt x="304749" y="13024"/>
                </a:lnTo>
                <a:lnTo>
                  <a:pt x="299793" y="16598"/>
                </a:lnTo>
                <a:cubicBezTo>
                  <a:pt x="298870" y="17174"/>
                  <a:pt x="297948" y="17635"/>
                  <a:pt x="296796" y="17635"/>
                </a:cubicBezTo>
                <a:cubicBezTo>
                  <a:pt x="294260" y="17635"/>
                  <a:pt x="292416" y="15560"/>
                  <a:pt x="292416" y="13140"/>
                </a:cubicBezTo>
                <a:close/>
                <a:moveTo>
                  <a:pt x="294030" y="28354"/>
                </a:moveTo>
                <a:lnTo>
                  <a:pt x="300599" y="28354"/>
                </a:lnTo>
                <a:lnTo>
                  <a:pt x="300599" y="79184"/>
                </a:lnTo>
                <a:lnTo>
                  <a:pt x="294030" y="79184"/>
                </a:lnTo>
                <a:lnTo>
                  <a:pt x="294030" y="28354"/>
                </a:lnTo>
                <a:close/>
                <a:moveTo>
                  <a:pt x="324919" y="79184"/>
                </a:moveTo>
                <a:lnTo>
                  <a:pt x="318465" y="79184"/>
                </a:lnTo>
                <a:lnTo>
                  <a:pt x="318465" y="28354"/>
                </a:lnTo>
                <a:lnTo>
                  <a:pt x="324919" y="28354"/>
                </a:lnTo>
                <a:lnTo>
                  <a:pt x="324919" y="39996"/>
                </a:lnTo>
                <a:cubicBezTo>
                  <a:pt x="328377" y="32504"/>
                  <a:pt x="335177" y="27547"/>
                  <a:pt x="343707" y="27547"/>
                </a:cubicBezTo>
                <a:cubicBezTo>
                  <a:pt x="357192" y="27547"/>
                  <a:pt x="363878" y="36999"/>
                  <a:pt x="363878" y="50138"/>
                </a:cubicBezTo>
                <a:lnTo>
                  <a:pt x="363878" y="79184"/>
                </a:lnTo>
                <a:lnTo>
                  <a:pt x="357423" y="79184"/>
                </a:lnTo>
                <a:lnTo>
                  <a:pt x="357423" y="51060"/>
                </a:lnTo>
                <a:cubicBezTo>
                  <a:pt x="357423" y="39534"/>
                  <a:pt x="352121" y="33771"/>
                  <a:pt x="342208" y="33771"/>
                </a:cubicBezTo>
                <a:cubicBezTo>
                  <a:pt x="332296" y="33771"/>
                  <a:pt x="325034" y="42531"/>
                  <a:pt x="325034" y="53826"/>
                </a:cubicBezTo>
                <a:lnTo>
                  <a:pt x="325034" y="79299"/>
                </a:lnTo>
                <a:close/>
                <a:moveTo>
                  <a:pt x="402029" y="105809"/>
                </a:moveTo>
                <a:cubicBezTo>
                  <a:pt x="394306" y="105809"/>
                  <a:pt x="386930" y="103504"/>
                  <a:pt x="381512" y="98894"/>
                </a:cubicBezTo>
                <a:lnTo>
                  <a:pt x="381512" y="91863"/>
                </a:lnTo>
                <a:cubicBezTo>
                  <a:pt x="386930" y="97165"/>
                  <a:pt x="394767" y="99701"/>
                  <a:pt x="402029" y="99701"/>
                </a:cubicBezTo>
                <a:cubicBezTo>
                  <a:pt x="415053" y="99701"/>
                  <a:pt x="422314" y="92900"/>
                  <a:pt x="422314" y="80452"/>
                </a:cubicBezTo>
                <a:lnTo>
                  <a:pt x="422314" y="67427"/>
                </a:lnTo>
                <a:cubicBezTo>
                  <a:pt x="418626" y="75035"/>
                  <a:pt x="411365" y="79991"/>
                  <a:pt x="402029" y="79991"/>
                </a:cubicBezTo>
                <a:cubicBezTo>
                  <a:pt x="387160" y="79991"/>
                  <a:pt x="376556" y="69041"/>
                  <a:pt x="376556" y="53942"/>
                </a:cubicBezTo>
                <a:cubicBezTo>
                  <a:pt x="376556" y="38843"/>
                  <a:pt x="387160" y="27432"/>
                  <a:pt x="402029" y="27432"/>
                </a:cubicBezTo>
                <a:cubicBezTo>
                  <a:pt x="411249" y="27432"/>
                  <a:pt x="418626" y="32388"/>
                  <a:pt x="422314" y="40110"/>
                </a:cubicBezTo>
                <a:lnTo>
                  <a:pt x="422314" y="28239"/>
                </a:lnTo>
                <a:lnTo>
                  <a:pt x="428769" y="28239"/>
                </a:lnTo>
                <a:lnTo>
                  <a:pt x="428769" y="79875"/>
                </a:lnTo>
                <a:cubicBezTo>
                  <a:pt x="428769" y="96473"/>
                  <a:pt x="418972" y="105694"/>
                  <a:pt x="402144" y="105694"/>
                </a:cubicBezTo>
                <a:close/>
                <a:moveTo>
                  <a:pt x="402605" y="33540"/>
                </a:moveTo>
                <a:cubicBezTo>
                  <a:pt x="391194" y="33540"/>
                  <a:pt x="383241" y="42070"/>
                  <a:pt x="383241" y="53826"/>
                </a:cubicBezTo>
                <a:cubicBezTo>
                  <a:pt x="383241" y="65583"/>
                  <a:pt x="391194" y="73997"/>
                  <a:pt x="402605" y="73997"/>
                </a:cubicBezTo>
                <a:cubicBezTo>
                  <a:pt x="414016" y="73997"/>
                  <a:pt x="422199" y="65468"/>
                  <a:pt x="422199" y="53826"/>
                </a:cubicBezTo>
                <a:cubicBezTo>
                  <a:pt x="422199" y="42185"/>
                  <a:pt x="414016" y="33540"/>
                  <a:pt x="402605" y="33540"/>
                </a:cubicBezTo>
                <a:close/>
                <a:moveTo>
                  <a:pt x="487091" y="79875"/>
                </a:moveTo>
                <a:cubicBezTo>
                  <a:pt x="476833" y="79875"/>
                  <a:pt x="470493" y="75150"/>
                  <a:pt x="470493" y="62356"/>
                </a:cubicBezTo>
                <a:lnTo>
                  <a:pt x="470493" y="11641"/>
                </a:lnTo>
                <a:lnTo>
                  <a:pt x="476833" y="11641"/>
                </a:lnTo>
                <a:lnTo>
                  <a:pt x="476833" y="28239"/>
                </a:lnTo>
                <a:lnTo>
                  <a:pt x="499193" y="28239"/>
                </a:lnTo>
                <a:lnTo>
                  <a:pt x="499193" y="34233"/>
                </a:lnTo>
                <a:lnTo>
                  <a:pt x="476833" y="34233"/>
                </a:lnTo>
                <a:lnTo>
                  <a:pt x="476833" y="62817"/>
                </a:lnTo>
                <a:cubicBezTo>
                  <a:pt x="476833" y="70655"/>
                  <a:pt x="481443" y="73767"/>
                  <a:pt x="487783" y="73767"/>
                </a:cubicBezTo>
                <a:cubicBezTo>
                  <a:pt x="491701" y="73767"/>
                  <a:pt x="496312" y="72614"/>
                  <a:pt x="500000" y="69963"/>
                </a:cubicBezTo>
                <a:lnTo>
                  <a:pt x="500000" y="76187"/>
                </a:lnTo>
                <a:cubicBezTo>
                  <a:pt x="496312" y="78838"/>
                  <a:pt x="491240" y="79875"/>
                  <a:pt x="487091" y="79875"/>
                </a:cubicBezTo>
                <a:close/>
                <a:moveTo>
                  <a:pt x="517058" y="79069"/>
                </a:moveTo>
                <a:lnTo>
                  <a:pt x="510604" y="79069"/>
                </a:lnTo>
                <a:lnTo>
                  <a:pt x="510604" y="1268"/>
                </a:lnTo>
                <a:lnTo>
                  <a:pt x="517058" y="1268"/>
                </a:lnTo>
                <a:lnTo>
                  <a:pt x="517058" y="39880"/>
                </a:lnTo>
                <a:cubicBezTo>
                  <a:pt x="520516" y="32388"/>
                  <a:pt x="527317" y="27432"/>
                  <a:pt x="535846" y="27432"/>
                </a:cubicBezTo>
                <a:cubicBezTo>
                  <a:pt x="549332" y="27432"/>
                  <a:pt x="556017" y="36884"/>
                  <a:pt x="556017" y="50023"/>
                </a:cubicBezTo>
                <a:lnTo>
                  <a:pt x="556017" y="79069"/>
                </a:lnTo>
                <a:lnTo>
                  <a:pt x="549562" y="79069"/>
                </a:lnTo>
                <a:lnTo>
                  <a:pt x="549562" y="50945"/>
                </a:lnTo>
                <a:cubicBezTo>
                  <a:pt x="549562" y="39419"/>
                  <a:pt x="544260" y="33656"/>
                  <a:pt x="534348" y="33656"/>
                </a:cubicBezTo>
                <a:cubicBezTo>
                  <a:pt x="524435" y="33656"/>
                  <a:pt x="517174" y="42416"/>
                  <a:pt x="517174" y="53711"/>
                </a:cubicBezTo>
                <a:lnTo>
                  <a:pt x="517174" y="79184"/>
                </a:lnTo>
                <a:close/>
                <a:moveTo>
                  <a:pt x="568695" y="53942"/>
                </a:moveTo>
                <a:cubicBezTo>
                  <a:pt x="568695" y="38843"/>
                  <a:pt x="578262" y="27432"/>
                  <a:pt x="593707" y="27432"/>
                </a:cubicBezTo>
                <a:cubicBezTo>
                  <a:pt x="609152" y="27432"/>
                  <a:pt x="617796" y="38382"/>
                  <a:pt x="617796" y="53020"/>
                </a:cubicBezTo>
                <a:cubicBezTo>
                  <a:pt x="617796" y="54057"/>
                  <a:pt x="617796" y="55095"/>
                  <a:pt x="617566" y="56132"/>
                </a:cubicBezTo>
                <a:lnTo>
                  <a:pt x="575380" y="56132"/>
                </a:lnTo>
                <a:cubicBezTo>
                  <a:pt x="576418" y="66621"/>
                  <a:pt x="584256" y="73997"/>
                  <a:pt x="595666" y="73997"/>
                </a:cubicBezTo>
                <a:cubicBezTo>
                  <a:pt x="602467" y="73997"/>
                  <a:pt x="608806" y="71922"/>
                  <a:pt x="614223" y="67773"/>
                </a:cubicBezTo>
                <a:lnTo>
                  <a:pt x="614223" y="74112"/>
                </a:lnTo>
                <a:cubicBezTo>
                  <a:pt x="608806" y="78032"/>
                  <a:pt x="602352" y="79875"/>
                  <a:pt x="595666" y="79875"/>
                </a:cubicBezTo>
                <a:cubicBezTo>
                  <a:pt x="579645" y="79875"/>
                  <a:pt x="568580" y="69272"/>
                  <a:pt x="568580" y="53942"/>
                </a:cubicBezTo>
                <a:close/>
                <a:moveTo>
                  <a:pt x="610996" y="50830"/>
                </a:moveTo>
                <a:cubicBezTo>
                  <a:pt x="610420" y="40917"/>
                  <a:pt x="604080" y="33310"/>
                  <a:pt x="593707" y="33310"/>
                </a:cubicBezTo>
                <a:cubicBezTo>
                  <a:pt x="583333" y="33310"/>
                  <a:pt x="576533" y="40917"/>
                  <a:pt x="575496" y="50830"/>
                </a:cubicBezTo>
                <a:lnTo>
                  <a:pt x="610996" y="50830"/>
                </a:lnTo>
                <a:close/>
                <a:moveTo>
                  <a:pt x="630244" y="12909"/>
                </a:moveTo>
                <a:cubicBezTo>
                  <a:pt x="630244" y="10374"/>
                  <a:pt x="632089" y="8299"/>
                  <a:pt x="634624" y="8299"/>
                </a:cubicBezTo>
                <a:cubicBezTo>
                  <a:pt x="635777" y="8299"/>
                  <a:pt x="636699" y="8645"/>
                  <a:pt x="637621" y="9221"/>
                </a:cubicBezTo>
                <a:lnTo>
                  <a:pt x="642577" y="12794"/>
                </a:lnTo>
                <a:lnTo>
                  <a:pt x="637621" y="16367"/>
                </a:lnTo>
                <a:cubicBezTo>
                  <a:pt x="636699" y="16944"/>
                  <a:pt x="635777" y="17404"/>
                  <a:pt x="634624" y="17404"/>
                </a:cubicBezTo>
                <a:cubicBezTo>
                  <a:pt x="632089" y="17404"/>
                  <a:pt x="630244" y="15330"/>
                  <a:pt x="630244" y="12909"/>
                </a:cubicBezTo>
                <a:close/>
                <a:moveTo>
                  <a:pt x="631858" y="28124"/>
                </a:moveTo>
                <a:lnTo>
                  <a:pt x="638428" y="28124"/>
                </a:lnTo>
                <a:lnTo>
                  <a:pt x="638428" y="78953"/>
                </a:lnTo>
                <a:lnTo>
                  <a:pt x="631858" y="78953"/>
                </a:lnTo>
                <a:lnTo>
                  <a:pt x="631858" y="28124"/>
                </a:lnTo>
                <a:close/>
                <a:moveTo>
                  <a:pt x="662748" y="78953"/>
                </a:moveTo>
                <a:lnTo>
                  <a:pt x="656293" y="78953"/>
                </a:lnTo>
                <a:lnTo>
                  <a:pt x="656293" y="28124"/>
                </a:lnTo>
                <a:lnTo>
                  <a:pt x="662748" y="28124"/>
                </a:lnTo>
                <a:lnTo>
                  <a:pt x="662748" y="41148"/>
                </a:lnTo>
                <a:cubicBezTo>
                  <a:pt x="666321" y="32504"/>
                  <a:pt x="673352" y="27201"/>
                  <a:pt x="681881" y="27201"/>
                </a:cubicBezTo>
                <a:lnTo>
                  <a:pt x="681881" y="34463"/>
                </a:lnTo>
                <a:cubicBezTo>
                  <a:pt x="671738" y="33426"/>
                  <a:pt x="662748" y="41263"/>
                  <a:pt x="662748" y="54403"/>
                </a:cubicBezTo>
                <a:lnTo>
                  <a:pt x="662748" y="78838"/>
                </a:lnTo>
                <a:close/>
                <a:moveTo>
                  <a:pt x="757722" y="67197"/>
                </a:moveTo>
                <a:cubicBezTo>
                  <a:pt x="754034" y="74804"/>
                  <a:pt x="746773" y="79760"/>
                  <a:pt x="737437" y="79760"/>
                </a:cubicBezTo>
                <a:cubicBezTo>
                  <a:pt x="722568" y="79760"/>
                  <a:pt x="711964" y="68811"/>
                  <a:pt x="711964" y="53711"/>
                </a:cubicBezTo>
                <a:cubicBezTo>
                  <a:pt x="711964" y="38612"/>
                  <a:pt x="722568" y="27201"/>
                  <a:pt x="737437" y="27201"/>
                </a:cubicBezTo>
                <a:cubicBezTo>
                  <a:pt x="746773" y="27201"/>
                  <a:pt x="754034" y="32157"/>
                  <a:pt x="757722" y="39880"/>
                </a:cubicBezTo>
                <a:lnTo>
                  <a:pt x="757722" y="1038"/>
                </a:lnTo>
                <a:lnTo>
                  <a:pt x="764177" y="1038"/>
                </a:lnTo>
                <a:lnTo>
                  <a:pt x="764177" y="78838"/>
                </a:lnTo>
                <a:lnTo>
                  <a:pt x="757722" y="78838"/>
                </a:lnTo>
                <a:lnTo>
                  <a:pt x="757722" y="67082"/>
                </a:lnTo>
                <a:close/>
                <a:moveTo>
                  <a:pt x="718649" y="53596"/>
                </a:moveTo>
                <a:cubicBezTo>
                  <a:pt x="718649" y="65237"/>
                  <a:pt x="726602" y="73767"/>
                  <a:pt x="738013" y="73767"/>
                </a:cubicBezTo>
                <a:cubicBezTo>
                  <a:pt x="749424" y="73767"/>
                  <a:pt x="757607" y="65237"/>
                  <a:pt x="757607" y="53596"/>
                </a:cubicBezTo>
                <a:cubicBezTo>
                  <a:pt x="757607" y="41955"/>
                  <a:pt x="749424" y="33310"/>
                  <a:pt x="738013" y="33310"/>
                </a:cubicBezTo>
                <a:cubicBezTo>
                  <a:pt x="726602" y="33310"/>
                  <a:pt x="718649" y="41840"/>
                  <a:pt x="718649" y="53596"/>
                </a:cubicBezTo>
                <a:close/>
                <a:moveTo>
                  <a:pt x="778239" y="53826"/>
                </a:moveTo>
                <a:cubicBezTo>
                  <a:pt x="778239" y="38727"/>
                  <a:pt x="787806" y="27317"/>
                  <a:pt x="803251" y="27317"/>
                </a:cubicBezTo>
                <a:cubicBezTo>
                  <a:pt x="818695" y="27317"/>
                  <a:pt x="827340" y="38267"/>
                  <a:pt x="827340" y="52905"/>
                </a:cubicBezTo>
                <a:cubicBezTo>
                  <a:pt x="827340" y="53942"/>
                  <a:pt x="827340" y="54979"/>
                  <a:pt x="827110" y="56016"/>
                </a:cubicBezTo>
                <a:lnTo>
                  <a:pt x="784924" y="56016"/>
                </a:lnTo>
                <a:cubicBezTo>
                  <a:pt x="785961" y="66506"/>
                  <a:pt x="793799" y="73882"/>
                  <a:pt x="805210" y="73882"/>
                </a:cubicBezTo>
                <a:cubicBezTo>
                  <a:pt x="812010" y="73882"/>
                  <a:pt x="818350" y="71807"/>
                  <a:pt x="823767" y="67658"/>
                </a:cubicBezTo>
                <a:lnTo>
                  <a:pt x="823767" y="73997"/>
                </a:lnTo>
                <a:cubicBezTo>
                  <a:pt x="818350" y="77916"/>
                  <a:pt x="811895" y="79760"/>
                  <a:pt x="805210" y="79760"/>
                </a:cubicBezTo>
                <a:cubicBezTo>
                  <a:pt x="789189" y="79760"/>
                  <a:pt x="778124" y="69156"/>
                  <a:pt x="778124" y="53826"/>
                </a:cubicBezTo>
                <a:close/>
                <a:moveTo>
                  <a:pt x="820540" y="50715"/>
                </a:moveTo>
                <a:cubicBezTo>
                  <a:pt x="819963" y="40802"/>
                  <a:pt x="813624" y="33195"/>
                  <a:pt x="803251" y="33195"/>
                </a:cubicBezTo>
                <a:cubicBezTo>
                  <a:pt x="792877" y="33195"/>
                  <a:pt x="786076" y="40802"/>
                  <a:pt x="785039" y="50715"/>
                </a:cubicBezTo>
                <a:lnTo>
                  <a:pt x="820540" y="50715"/>
                </a:lnTo>
                <a:close/>
                <a:moveTo>
                  <a:pt x="859152" y="80452"/>
                </a:moveTo>
                <a:lnTo>
                  <a:pt x="833679" y="28008"/>
                </a:lnTo>
                <a:lnTo>
                  <a:pt x="841171" y="28008"/>
                </a:lnTo>
                <a:lnTo>
                  <a:pt x="859498" y="66851"/>
                </a:lnTo>
                <a:lnTo>
                  <a:pt x="877709" y="28008"/>
                </a:lnTo>
                <a:lnTo>
                  <a:pt x="884624" y="28008"/>
                </a:lnTo>
                <a:lnTo>
                  <a:pt x="859152" y="80452"/>
                </a:lnTo>
                <a:close/>
                <a:moveTo>
                  <a:pt x="893269" y="12794"/>
                </a:moveTo>
                <a:cubicBezTo>
                  <a:pt x="893269" y="10258"/>
                  <a:pt x="895113" y="8184"/>
                  <a:pt x="897649" y="8184"/>
                </a:cubicBezTo>
                <a:cubicBezTo>
                  <a:pt x="898802" y="8184"/>
                  <a:pt x="899723" y="8529"/>
                  <a:pt x="900645" y="9105"/>
                </a:cubicBezTo>
                <a:lnTo>
                  <a:pt x="905602" y="12678"/>
                </a:lnTo>
                <a:lnTo>
                  <a:pt x="900645" y="16251"/>
                </a:lnTo>
                <a:cubicBezTo>
                  <a:pt x="899723" y="16828"/>
                  <a:pt x="898802" y="17289"/>
                  <a:pt x="897649" y="17289"/>
                </a:cubicBezTo>
                <a:cubicBezTo>
                  <a:pt x="895113" y="17289"/>
                  <a:pt x="893269" y="15214"/>
                  <a:pt x="893269" y="12794"/>
                </a:cubicBezTo>
                <a:close/>
                <a:moveTo>
                  <a:pt x="894882" y="28008"/>
                </a:moveTo>
                <a:lnTo>
                  <a:pt x="901452" y="28008"/>
                </a:lnTo>
                <a:lnTo>
                  <a:pt x="901452" y="78838"/>
                </a:lnTo>
                <a:lnTo>
                  <a:pt x="894882" y="78838"/>
                </a:lnTo>
                <a:lnTo>
                  <a:pt x="894882" y="28008"/>
                </a:lnTo>
                <a:close/>
                <a:moveTo>
                  <a:pt x="942370" y="73652"/>
                </a:moveTo>
                <a:cubicBezTo>
                  <a:pt x="948825" y="73652"/>
                  <a:pt x="954588" y="71692"/>
                  <a:pt x="959198" y="67658"/>
                </a:cubicBezTo>
                <a:lnTo>
                  <a:pt x="959198" y="74343"/>
                </a:lnTo>
                <a:cubicBezTo>
                  <a:pt x="954242" y="78032"/>
                  <a:pt x="948248" y="79760"/>
                  <a:pt x="941909" y="79760"/>
                </a:cubicBezTo>
                <a:cubicBezTo>
                  <a:pt x="926349" y="79760"/>
                  <a:pt x="915514" y="68811"/>
                  <a:pt x="915514" y="53481"/>
                </a:cubicBezTo>
                <a:cubicBezTo>
                  <a:pt x="915514" y="38151"/>
                  <a:pt x="926464" y="27201"/>
                  <a:pt x="941794" y="27201"/>
                </a:cubicBezTo>
                <a:cubicBezTo>
                  <a:pt x="948479" y="27201"/>
                  <a:pt x="954242" y="29161"/>
                  <a:pt x="958737" y="32964"/>
                </a:cubicBezTo>
                <a:lnTo>
                  <a:pt x="958737" y="40110"/>
                </a:lnTo>
                <a:cubicBezTo>
                  <a:pt x="954703" y="35616"/>
                  <a:pt x="948825" y="33310"/>
                  <a:pt x="942255" y="33310"/>
                </a:cubicBezTo>
                <a:cubicBezTo>
                  <a:pt x="930498" y="33310"/>
                  <a:pt x="922199" y="41609"/>
                  <a:pt x="922199" y="53481"/>
                </a:cubicBezTo>
                <a:cubicBezTo>
                  <a:pt x="922199" y="65353"/>
                  <a:pt x="930498" y="73767"/>
                  <a:pt x="942485" y="73767"/>
                </a:cubicBezTo>
                <a:close/>
                <a:moveTo>
                  <a:pt x="968995" y="53711"/>
                </a:moveTo>
                <a:cubicBezTo>
                  <a:pt x="968995" y="38612"/>
                  <a:pt x="978562" y="27201"/>
                  <a:pt x="994007" y="27201"/>
                </a:cubicBezTo>
                <a:cubicBezTo>
                  <a:pt x="1009451" y="27201"/>
                  <a:pt x="1018096" y="38151"/>
                  <a:pt x="1018096" y="52790"/>
                </a:cubicBezTo>
                <a:cubicBezTo>
                  <a:pt x="1018096" y="53826"/>
                  <a:pt x="1018096" y="54864"/>
                  <a:pt x="1017866" y="55901"/>
                </a:cubicBezTo>
                <a:lnTo>
                  <a:pt x="975680" y="55901"/>
                </a:lnTo>
                <a:cubicBezTo>
                  <a:pt x="976717" y="66390"/>
                  <a:pt x="984555" y="73767"/>
                  <a:pt x="995966" y="73767"/>
                </a:cubicBezTo>
                <a:cubicBezTo>
                  <a:pt x="1002766" y="73767"/>
                  <a:pt x="1009106" y="71692"/>
                  <a:pt x="1014523" y="67542"/>
                </a:cubicBezTo>
                <a:lnTo>
                  <a:pt x="1014523" y="73882"/>
                </a:lnTo>
                <a:cubicBezTo>
                  <a:pt x="1009106" y="77801"/>
                  <a:pt x="1002651" y="79645"/>
                  <a:pt x="995966" y="79645"/>
                </a:cubicBezTo>
                <a:cubicBezTo>
                  <a:pt x="979945" y="79645"/>
                  <a:pt x="968880" y="69041"/>
                  <a:pt x="968880" y="53711"/>
                </a:cubicBezTo>
                <a:close/>
                <a:moveTo>
                  <a:pt x="1011296" y="50600"/>
                </a:moveTo>
                <a:cubicBezTo>
                  <a:pt x="1010719" y="40687"/>
                  <a:pt x="1004380" y="33080"/>
                  <a:pt x="994007" y="33080"/>
                </a:cubicBezTo>
                <a:cubicBezTo>
                  <a:pt x="983633" y="33080"/>
                  <a:pt x="976833" y="40687"/>
                  <a:pt x="975796" y="50600"/>
                </a:cubicBezTo>
                <a:lnTo>
                  <a:pt x="1011296" y="50600"/>
                </a:lnTo>
                <a:close/>
                <a:moveTo>
                  <a:pt x="1062932" y="66966"/>
                </a:moveTo>
                <a:lnTo>
                  <a:pt x="1062932" y="104772"/>
                </a:lnTo>
                <a:lnTo>
                  <a:pt x="1056478" y="104772"/>
                </a:lnTo>
                <a:lnTo>
                  <a:pt x="1056478" y="28008"/>
                </a:lnTo>
                <a:lnTo>
                  <a:pt x="1062932" y="28008"/>
                </a:lnTo>
                <a:lnTo>
                  <a:pt x="1062932" y="39880"/>
                </a:lnTo>
                <a:cubicBezTo>
                  <a:pt x="1066505" y="32157"/>
                  <a:pt x="1073882" y="27201"/>
                  <a:pt x="1083218" y="27201"/>
                </a:cubicBezTo>
                <a:cubicBezTo>
                  <a:pt x="1097972" y="27201"/>
                  <a:pt x="1108691" y="38267"/>
                  <a:pt x="1108691" y="53366"/>
                </a:cubicBezTo>
                <a:cubicBezTo>
                  <a:pt x="1108691" y="68465"/>
                  <a:pt x="1097972" y="79760"/>
                  <a:pt x="1083218" y="79760"/>
                </a:cubicBezTo>
                <a:cubicBezTo>
                  <a:pt x="1073882" y="79760"/>
                  <a:pt x="1066505" y="74804"/>
                  <a:pt x="1062932" y="67082"/>
                </a:cubicBezTo>
                <a:close/>
                <a:moveTo>
                  <a:pt x="1082527" y="33195"/>
                </a:moveTo>
                <a:cubicBezTo>
                  <a:pt x="1071116" y="33195"/>
                  <a:pt x="1062932" y="41724"/>
                  <a:pt x="1062932" y="53366"/>
                </a:cubicBezTo>
                <a:cubicBezTo>
                  <a:pt x="1062932" y="65007"/>
                  <a:pt x="1071116" y="73652"/>
                  <a:pt x="1082527" y="73652"/>
                </a:cubicBezTo>
                <a:cubicBezTo>
                  <a:pt x="1093938" y="73652"/>
                  <a:pt x="1101891" y="65122"/>
                  <a:pt x="1101891" y="53366"/>
                </a:cubicBezTo>
                <a:cubicBezTo>
                  <a:pt x="1101891" y="41609"/>
                  <a:pt x="1093938" y="33195"/>
                  <a:pt x="1082527" y="33195"/>
                </a:cubicBezTo>
                <a:close/>
                <a:moveTo>
                  <a:pt x="1118949" y="53596"/>
                </a:moveTo>
                <a:cubicBezTo>
                  <a:pt x="1118949" y="38497"/>
                  <a:pt x="1128516" y="27086"/>
                  <a:pt x="1143961" y="27086"/>
                </a:cubicBezTo>
                <a:cubicBezTo>
                  <a:pt x="1159405" y="27086"/>
                  <a:pt x="1168050" y="38036"/>
                  <a:pt x="1168050" y="52674"/>
                </a:cubicBezTo>
                <a:cubicBezTo>
                  <a:pt x="1168050" y="53711"/>
                  <a:pt x="1168050" y="54749"/>
                  <a:pt x="1167820" y="55786"/>
                </a:cubicBezTo>
                <a:lnTo>
                  <a:pt x="1125634" y="55786"/>
                </a:lnTo>
                <a:cubicBezTo>
                  <a:pt x="1126671" y="66275"/>
                  <a:pt x="1134509" y="73652"/>
                  <a:pt x="1145920" y="73652"/>
                </a:cubicBezTo>
                <a:cubicBezTo>
                  <a:pt x="1152720" y="73652"/>
                  <a:pt x="1159060" y="71577"/>
                  <a:pt x="1164477" y="67427"/>
                </a:cubicBezTo>
                <a:lnTo>
                  <a:pt x="1164477" y="73767"/>
                </a:lnTo>
                <a:cubicBezTo>
                  <a:pt x="1159060" y="77685"/>
                  <a:pt x="1152605" y="79530"/>
                  <a:pt x="1145920" y="79530"/>
                </a:cubicBezTo>
                <a:cubicBezTo>
                  <a:pt x="1129899" y="79530"/>
                  <a:pt x="1118834" y="68926"/>
                  <a:pt x="1118834" y="53596"/>
                </a:cubicBezTo>
                <a:close/>
                <a:moveTo>
                  <a:pt x="1161250" y="50484"/>
                </a:moveTo>
                <a:cubicBezTo>
                  <a:pt x="1160673" y="40572"/>
                  <a:pt x="1154334" y="32964"/>
                  <a:pt x="1143961" y="32964"/>
                </a:cubicBezTo>
                <a:cubicBezTo>
                  <a:pt x="1133587" y="32964"/>
                  <a:pt x="1126787" y="40572"/>
                  <a:pt x="1125749" y="50484"/>
                </a:cubicBezTo>
                <a:lnTo>
                  <a:pt x="1161250" y="50484"/>
                </a:lnTo>
                <a:close/>
                <a:moveTo>
                  <a:pt x="1188566" y="78723"/>
                </a:moveTo>
                <a:lnTo>
                  <a:pt x="1182112" y="78723"/>
                </a:lnTo>
                <a:lnTo>
                  <a:pt x="1182112" y="27893"/>
                </a:lnTo>
                <a:lnTo>
                  <a:pt x="1188566" y="27893"/>
                </a:lnTo>
                <a:lnTo>
                  <a:pt x="1188566" y="40917"/>
                </a:lnTo>
                <a:cubicBezTo>
                  <a:pt x="1192139" y="32273"/>
                  <a:pt x="1199170" y="26971"/>
                  <a:pt x="1207700" y="26971"/>
                </a:cubicBezTo>
                <a:lnTo>
                  <a:pt x="1207700" y="34233"/>
                </a:lnTo>
                <a:cubicBezTo>
                  <a:pt x="1197557" y="33195"/>
                  <a:pt x="1188566" y="41033"/>
                  <a:pt x="1188566" y="54173"/>
                </a:cubicBezTo>
                <a:lnTo>
                  <a:pt x="1188566" y="78608"/>
                </a:lnTo>
                <a:close/>
                <a:moveTo>
                  <a:pt x="1215768" y="12678"/>
                </a:moveTo>
                <a:cubicBezTo>
                  <a:pt x="1215768" y="10143"/>
                  <a:pt x="1217612" y="8068"/>
                  <a:pt x="1220148" y="8068"/>
                </a:cubicBezTo>
                <a:cubicBezTo>
                  <a:pt x="1221300" y="8068"/>
                  <a:pt x="1222223" y="8414"/>
                  <a:pt x="1223144" y="8991"/>
                </a:cubicBezTo>
                <a:lnTo>
                  <a:pt x="1228101" y="12564"/>
                </a:lnTo>
                <a:lnTo>
                  <a:pt x="1223144" y="16137"/>
                </a:lnTo>
                <a:cubicBezTo>
                  <a:pt x="1222223" y="16713"/>
                  <a:pt x="1221300" y="17174"/>
                  <a:pt x="1220148" y="17174"/>
                </a:cubicBezTo>
                <a:cubicBezTo>
                  <a:pt x="1217612" y="17174"/>
                  <a:pt x="1215768" y="15099"/>
                  <a:pt x="1215768" y="12678"/>
                </a:cubicBezTo>
                <a:close/>
                <a:moveTo>
                  <a:pt x="1217381" y="27893"/>
                </a:moveTo>
                <a:lnTo>
                  <a:pt x="1223951" y="27893"/>
                </a:lnTo>
                <a:lnTo>
                  <a:pt x="1223951" y="78723"/>
                </a:lnTo>
                <a:lnTo>
                  <a:pt x="1217381" y="78723"/>
                </a:lnTo>
                <a:lnTo>
                  <a:pt x="1217381" y="27893"/>
                </a:lnTo>
                <a:close/>
                <a:moveTo>
                  <a:pt x="1238013" y="53250"/>
                </a:moveTo>
                <a:cubicBezTo>
                  <a:pt x="1238013" y="38151"/>
                  <a:pt x="1248963" y="27086"/>
                  <a:pt x="1264408" y="27086"/>
                </a:cubicBezTo>
                <a:cubicBezTo>
                  <a:pt x="1279853" y="27086"/>
                  <a:pt x="1290457" y="38036"/>
                  <a:pt x="1290457" y="53250"/>
                </a:cubicBezTo>
                <a:cubicBezTo>
                  <a:pt x="1290457" y="68465"/>
                  <a:pt x="1279622" y="79645"/>
                  <a:pt x="1264408" y="79645"/>
                </a:cubicBezTo>
                <a:cubicBezTo>
                  <a:pt x="1249193" y="79645"/>
                  <a:pt x="1238013" y="68580"/>
                  <a:pt x="1238013" y="53250"/>
                </a:cubicBezTo>
                <a:close/>
                <a:moveTo>
                  <a:pt x="1264293" y="33195"/>
                </a:moveTo>
                <a:cubicBezTo>
                  <a:pt x="1252767" y="33195"/>
                  <a:pt x="1244698" y="41724"/>
                  <a:pt x="1244698" y="53366"/>
                </a:cubicBezTo>
                <a:cubicBezTo>
                  <a:pt x="1244698" y="65007"/>
                  <a:pt x="1252767" y="73652"/>
                  <a:pt x="1264293" y="73652"/>
                </a:cubicBezTo>
                <a:cubicBezTo>
                  <a:pt x="1275819" y="73652"/>
                  <a:pt x="1283772" y="65122"/>
                  <a:pt x="1283772" y="53366"/>
                </a:cubicBezTo>
                <a:cubicBezTo>
                  <a:pt x="1283772" y="41609"/>
                  <a:pt x="1275703" y="33195"/>
                  <a:pt x="1264293" y="33195"/>
                </a:cubicBezTo>
                <a:close/>
                <a:moveTo>
                  <a:pt x="1346473" y="66966"/>
                </a:moveTo>
                <a:cubicBezTo>
                  <a:pt x="1342785" y="74574"/>
                  <a:pt x="1335523" y="79530"/>
                  <a:pt x="1326187" y="79530"/>
                </a:cubicBezTo>
                <a:cubicBezTo>
                  <a:pt x="1311319" y="79530"/>
                  <a:pt x="1300715" y="68580"/>
                  <a:pt x="1300715" y="53481"/>
                </a:cubicBezTo>
                <a:cubicBezTo>
                  <a:pt x="1300715" y="38382"/>
                  <a:pt x="1311319" y="26971"/>
                  <a:pt x="1326187" y="26971"/>
                </a:cubicBezTo>
                <a:cubicBezTo>
                  <a:pt x="1335523" y="26971"/>
                  <a:pt x="1342785" y="31927"/>
                  <a:pt x="1346473" y="39650"/>
                </a:cubicBezTo>
                <a:lnTo>
                  <a:pt x="1346473" y="807"/>
                </a:lnTo>
                <a:lnTo>
                  <a:pt x="1352928" y="807"/>
                </a:lnTo>
                <a:lnTo>
                  <a:pt x="1352928" y="78608"/>
                </a:lnTo>
                <a:lnTo>
                  <a:pt x="1346473" y="78608"/>
                </a:lnTo>
                <a:lnTo>
                  <a:pt x="1346473" y="66851"/>
                </a:lnTo>
                <a:close/>
                <a:moveTo>
                  <a:pt x="1307400" y="53366"/>
                </a:moveTo>
                <a:cubicBezTo>
                  <a:pt x="1307400" y="65007"/>
                  <a:pt x="1315353" y="73536"/>
                  <a:pt x="1326764" y="73536"/>
                </a:cubicBezTo>
                <a:cubicBezTo>
                  <a:pt x="1338175" y="73536"/>
                  <a:pt x="1346358" y="65007"/>
                  <a:pt x="1346358" y="53366"/>
                </a:cubicBezTo>
                <a:cubicBezTo>
                  <a:pt x="1346358" y="41724"/>
                  <a:pt x="1338175" y="33080"/>
                  <a:pt x="1326764" y="33080"/>
                </a:cubicBezTo>
                <a:cubicBezTo>
                  <a:pt x="1315353" y="33080"/>
                  <a:pt x="1307400" y="41609"/>
                  <a:pt x="1307400" y="53366"/>
                </a:cubicBezTo>
                <a:close/>
                <a:moveTo>
                  <a:pt x="1371600" y="16021"/>
                </a:moveTo>
                <a:lnTo>
                  <a:pt x="1366644" y="12448"/>
                </a:lnTo>
                <a:lnTo>
                  <a:pt x="1371600" y="8875"/>
                </a:lnTo>
                <a:cubicBezTo>
                  <a:pt x="1372522" y="8299"/>
                  <a:pt x="1373444" y="7953"/>
                  <a:pt x="1374597" y="7953"/>
                </a:cubicBezTo>
                <a:cubicBezTo>
                  <a:pt x="1377133" y="7953"/>
                  <a:pt x="1378977" y="10028"/>
                  <a:pt x="1378977" y="12564"/>
                </a:cubicBezTo>
                <a:cubicBezTo>
                  <a:pt x="1378977" y="15099"/>
                  <a:pt x="1377133" y="17058"/>
                  <a:pt x="1374597" y="17058"/>
                </a:cubicBezTo>
                <a:cubicBezTo>
                  <a:pt x="1373444" y="17058"/>
                  <a:pt x="1372522" y="16598"/>
                  <a:pt x="1371600" y="16021"/>
                </a:cubicBezTo>
                <a:close/>
                <a:moveTo>
                  <a:pt x="1370909" y="27893"/>
                </a:moveTo>
                <a:lnTo>
                  <a:pt x="1377478" y="27893"/>
                </a:lnTo>
                <a:lnTo>
                  <a:pt x="1377478" y="78723"/>
                </a:lnTo>
                <a:lnTo>
                  <a:pt x="1370909" y="78723"/>
                </a:lnTo>
                <a:lnTo>
                  <a:pt x="1370909" y="27893"/>
                </a:lnTo>
                <a:close/>
                <a:moveTo>
                  <a:pt x="1418396" y="73536"/>
                </a:moveTo>
                <a:cubicBezTo>
                  <a:pt x="1424850" y="73536"/>
                  <a:pt x="1430613" y="71577"/>
                  <a:pt x="1435224" y="67542"/>
                </a:cubicBezTo>
                <a:lnTo>
                  <a:pt x="1435224" y="74228"/>
                </a:lnTo>
                <a:cubicBezTo>
                  <a:pt x="1430268" y="77916"/>
                  <a:pt x="1424274" y="79645"/>
                  <a:pt x="1417935" y="79645"/>
                </a:cubicBezTo>
                <a:cubicBezTo>
                  <a:pt x="1402374" y="79645"/>
                  <a:pt x="1391540" y="68696"/>
                  <a:pt x="1391540" y="53366"/>
                </a:cubicBezTo>
                <a:cubicBezTo>
                  <a:pt x="1391540" y="38036"/>
                  <a:pt x="1402490" y="27086"/>
                  <a:pt x="1417820" y="27086"/>
                </a:cubicBezTo>
                <a:cubicBezTo>
                  <a:pt x="1424505" y="27086"/>
                  <a:pt x="1430268" y="29046"/>
                  <a:pt x="1434763" y="32849"/>
                </a:cubicBezTo>
                <a:lnTo>
                  <a:pt x="1434763" y="39996"/>
                </a:lnTo>
                <a:cubicBezTo>
                  <a:pt x="1430729" y="35500"/>
                  <a:pt x="1424850" y="33195"/>
                  <a:pt x="1418280" y="33195"/>
                </a:cubicBezTo>
                <a:cubicBezTo>
                  <a:pt x="1406524" y="33195"/>
                  <a:pt x="1398225" y="41493"/>
                  <a:pt x="1398225" y="53366"/>
                </a:cubicBezTo>
                <a:cubicBezTo>
                  <a:pt x="1398225" y="65237"/>
                  <a:pt x="1406524" y="73652"/>
                  <a:pt x="1418511" y="73652"/>
                </a:cubicBezTo>
                <a:close/>
                <a:moveTo>
                  <a:pt x="1490664" y="66966"/>
                </a:moveTo>
                <a:cubicBezTo>
                  <a:pt x="1486976" y="74689"/>
                  <a:pt x="1479714" y="79530"/>
                  <a:pt x="1470378" y="79530"/>
                </a:cubicBezTo>
                <a:cubicBezTo>
                  <a:pt x="1455510" y="79530"/>
                  <a:pt x="1444906" y="68580"/>
                  <a:pt x="1444906" y="53481"/>
                </a:cubicBezTo>
                <a:cubicBezTo>
                  <a:pt x="1444906" y="38382"/>
                  <a:pt x="1455510" y="26971"/>
                  <a:pt x="1470378" y="26971"/>
                </a:cubicBezTo>
                <a:cubicBezTo>
                  <a:pt x="1479714" y="26971"/>
                  <a:pt x="1486976" y="31927"/>
                  <a:pt x="1490664" y="39650"/>
                </a:cubicBezTo>
                <a:lnTo>
                  <a:pt x="1490664" y="27777"/>
                </a:lnTo>
                <a:lnTo>
                  <a:pt x="1497119" y="27777"/>
                </a:lnTo>
                <a:lnTo>
                  <a:pt x="1497119" y="78608"/>
                </a:lnTo>
                <a:lnTo>
                  <a:pt x="1490664" y="78608"/>
                </a:lnTo>
                <a:lnTo>
                  <a:pt x="1490664" y="66851"/>
                </a:lnTo>
                <a:close/>
                <a:moveTo>
                  <a:pt x="1451591" y="53366"/>
                </a:moveTo>
                <a:cubicBezTo>
                  <a:pt x="1451591" y="65007"/>
                  <a:pt x="1459544" y="73536"/>
                  <a:pt x="1470955" y="73536"/>
                </a:cubicBezTo>
                <a:cubicBezTo>
                  <a:pt x="1482365" y="73536"/>
                  <a:pt x="1490549" y="65007"/>
                  <a:pt x="1490549" y="53366"/>
                </a:cubicBezTo>
                <a:cubicBezTo>
                  <a:pt x="1490549" y="41724"/>
                  <a:pt x="1482365" y="33080"/>
                  <a:pt x="1470955" y="33080"/>
                </a:cubicBezTo>
                <a:cubicBezTo>
                  <a:pt x="1459544" y="33080"/>
                  <a:pt x="1451591" y="41609"/>
                  <a:pt x="1451591" y="53366"/>
                </a:cubicBezTo>
                <a:close/>
                <a:moveTo>
                  <a:pt x="1515099" y="807"/>
                </a:moveTo>
                <a:lnTo>
                  <a:pt x="1521554" y="807"/>
                </a:lnTo>
                <a:lnTo>
                  <a:pt x="1521554" y="78608"/>
                </a:lnTo>
                <a:lnTo>
                  <a:pt x="1515099" y="78608"/>
                </a:lnTo>
                <a:lnTo>
                  <a:pt x="1515099" y="807"/>
                </a:lnTo>
                <a:close/>
                <a:moveTo>
                  <a:pt x="1539650" y="807"/>
                </a:moveTo>
                <a:lnTo>
                  <a:pt x="1546104" y="807"/>
                </a:lnTo>
                <a:lnTo>
                  <a:pt x="1546104" y="78608"/>
                </a:lnTo>
                <a:lnTo>
                  <a:pt x="1539650" y="78608"/>
                </a:lnTo>
                <a:lnTo>
                  <a:pt x="1539650" y="807"/>
                </a:lnTo>
                <a:close/>
                <a:moveTo>
                  <a:pt x="1569502" y="104541"/>
                </a:moveTo>
                <a:lnTo>
                  <a:pt x="1562702" y="104541"/>
                </a:lnTo>
                <a:lnTo>
                  <a:pt x="1578839" y="71116"/>
                </a:lnTo>
                <a:lnTo>
                  <a:pt x="1556363" y="27777"/>
                </a:lnTo>
                <a:lnTo>
                  <a:pt x="1563970" y="27777"/>
                </a:lnTo>
                <a:lnTo>
                  <a:pt x="1582412" y="63854"/>
                </a:lnTo>
                <a:lnTo>
                  <a:pt x="1599931" y="27777"/>
                </a:lnTo>
                <a:lnTo>
                  <a:pt x="1606731" y="27777"/>
                </a:lnTo>
                <a:lnTo>
                  <a:pt x="1569618" y="104541"/>
                </a:lnTo>
                <a:close/>
                <a:moveTo>
                  <a:pt x="1647764" y="33771"/>
                </a:moveTo>
                <a:lnTo>
                  <a:pt x="1647764" y="78608"/>
                </a:lnTo>
                <a:lnTo>
                  <a:pt x="1641310" y="78608"/>
                </a:lnTo>
                <a:lnTo>
                  <a:pt x="1641310" y="17289"/>
                </a:lnTo>
                <a:cubicBezTo>
                  <a:pt x="1641310" y="7261"/>
                  <a:pt x="1647764" y="0"/>
                  <a:pt x="1658253" y="0"/>
                </a:cubicBezTo>
                <a:cubicBezTo>
                  <a:pt x="1662633" y="0"/>
                  <a:pt x="1666667" y="922"/>
                  <a:pt x="1670586" y="3804"/>
                </a:cubicBezTo>
                <a:lnTo>
                  <a:pt x="1670586" y="10258"/>
                </a:lnTo>
                <a:cubicBezTo>
                  <a:pt x="1666897" y="7146"/>
                  <a:pt x="1662863" y="6109"/>
                  <a:pt x="1658599" y="6109"/>
                </a:cubicBezTo>
                <a:cubicBezTo>
                  <a:pt x="1651914" y="6109"/>
                  <a:pt x="1647649" y="10719"/>
                  <a:pt x="1647649" y="17058"/>
                </a:cubicBezTo>
                <a:lnTo>
                  <a:pt x="1647649" y="27893"/>
                </a:lnTo>
                <a:lnTo>
                  <a:pt x="1668742" y="27893"/>
                </a:lnTo>
                <a:lnTo>
                  <a:pt x="1668742" y="33887"/>
                </a:lnTo>
                <a:lnTo>
                  <a:pt x="1647649" y="33887"/>
                </a:lnTo>
                <a:close/>
                <a:moveTo>
                  <a:pt x="1673928" y="53020"/>
                </a:moveTo>
                <a:cubicBezTo>
                  <a:pt x="1673928" y="37920"/>
                  <a:pt x="1684878" y="26856"/>
                  <a:pt x="1700323" y="26856"/>
                </a:cubicBezTo>
                <a:cubicBezTo>
                  <a:pt x="1715768" y="26856"/>
                  <a:pt x="1726372" y="37806"/>
                  <a:pt x="1726372" y="53020"/>
                </a:cubicBezTo>
                <a:cubicBezTo>
                  <a:pt x="1726372" y="68234"/>
                  <a:pt x="1715537" y="79415"/>
                  <a:pt x="1700323" y="79415"/>
                </a:cubicBezTo>
                <a:cubicBezTo>
                  <a:pt x="1685108" y="79415"/>
                  <a:pt x="1673928" y="68349"/>
                  <a:pt x="1673928" y="53020"/>
                </a:cubicBezTo>
                <a:close/>
                <a:moveTo>
                  <a:pt x="1700208" y="32964"/>
                </a:moveTo>
                <a:cubicBezTo>
                  <a:pt x="1688682" y="32964"/>
                  <a:pt x="1680613" y="41493"/>
                  <a:pt x="1680613" y="53135"/>
                </a:cubicBezTo>
                <a:cubicBezTo>
                  <a:pt x="1680613" y="64776"/>
                  <a:pt x="1688682" y="73421"/>
                  <a:pt x="1700208" y="73421"/>
                </a:cubicBezTo>
                <a:cubicBezTo>
                  <a:pt x="1711734" y="73421"/>
                  <a:pt x="1719687" y="64892"/>
                  <a:pt x="1719687" y="53135"/>
                </a:cubicBezTo>
                <a:cubicBezTo>
                  <a:pt x="1719687" y="41379"/>
                  <a:pt x="1711619" y="32964"/>
                  <a:pt x="1700208" y="32964"/>
                </a:cubicBezTo>
                <a:close/>
                <a:moveTo>
                  <a:pt x="1747004" y="78492"/>
                </a:moveTo>
                <a:lnTo>
                  <a:pt x="1740549" y="78492"/>
                </a:lnTo>
                <a:lnTo>
                  <a:pt x="1740549" y="27663"/>
                </a:lnTo>
                <a:lnTo>
                  <a:pt x="1747004" y="27663"/>
                </a:lnTo>
                <a:lnTo>
                  <a:pt x="1747004" y="40687"/>
                </a:lnTo>
                <a:cubicBezTo>
                  <a:pt x="1750577" y="32043"/>
                  <a:pt x="1757607" y="26741"/>
                  <a:pt x="1766137" y="26741"/>
                </a:cubicBezTo>
                <a:lnTo>
                  <a:pt x="1766137" y="34002"/>
                </a:lnTo>
                <a:cubicBezTo>
                  <a:pt x="1755994" y="32964"/>
                  <a:pt x="1747004" y="40802"/>
                  <a:pt x="1747004" y="53942"/>
                </a:cubicBezTo>
                <a:lnTo>
                  <a:pt x="1747004" y="78377"/>
                </a:lnTo>
                <a:close/>
                <a:moveTo>
                  <a:pt x="1826764" y="79299"/>
                </a:moveTo>
                <a:cubicBezTo>
                  <a:pt x="1817428" y="79299"/>
                  <a:pt x="1810051" y="74343"/>
                  <a:pt x="1806478" y="66621"/>
                </a:cubicBezTo>
                <a:lnTo>
                  <a:pt x="1806478" y="78492"/>
                </a:lnTo>
                <a:lnTo>
                  <a:pt x="1800023" y="78492"/>
                </a:lnTo>
                <a:lnTo>
                  <a:pt x="1800023" y="692"/>
                </a:lnTo>
                <a:lnTo>
                  <a:pt x="1806478" y="692"/>
                </a:lnTo>
                <a:lnTo>
                  <a:pt x="1806478" y="39534"/>
                </a:lnTo>
                <a:cubicBezTo>
                  <a:pt x="1810051" y="31812"/>
                  <a:pt x="1817428" y="26856"/>
                  <a:pt x="1826764" y="26856"/>
                </a:cubicBezTo>
                <a:cubicBezTo>
                  <a:pt x="1841632" y="26856"/>
                  <a:pt x="1852236" y="37806"/>
                  <a:pt x="1852236" y="53020"/>
                </a:cubicBezTo>
                <a:cubicBezTo>
                  <a:pt x="1852236" y="68234"/>
                  <a:pt x="1841632" y="79415"/>
                  <a:pt x="1826764" y="79415"/>
                </a:cubicBezTo>
                <a:close/>
                <a:moveTo>
                  <a:pt x="1845551" y="53020"/>
                </a:moveTo>
                <a:cubicBezTo>
                  <a:pt x="1845551" y="41379"/>
                  <a:pt x="1837598" y="32849"/>
                  <a:pt x="1826188" y="32849"/>
                </a:cubicBezTo>
                <a:cubicBezTo>
                  <a:pt x="1814776" y="32849"/>
                  <a:pt x="1806593" y="41379"/>
                  <a:pt x="1806593" y="53020"/>
                </a:cubicBezTo>
                <a:cubicBezTo>
                  <a:pt x="1806593" y="64661"/>
                  <a:pt x="1814776" y="73306"/>
                  <a:pt x="1826188" y="73306"/>
                </a:cubicBezTo>
                <a:cubicBezTo>
                  <a:pt x="1837598" y="73306"/>
                  <a:pt x="1845551" y="64776"/>
                  <a:pt x="1845551" y="53020"/>
                </a:cubicBezTo>
                <a:close/>
                <a:moveTo>
                  <a:pt x="1902490" y="27547"/>
                </a:moveTo>
                <a:lnTo>
                  <a:pt x="1908944" y="27547"/>
                </a:lnTo>
                <a:lnTo>
                  <a:pt x="1908944" y="56132"/>
                </a:lnTo>
                <a:cubicBezTo>
                  <a:pt x="1908944" y="70539"/>
                  <a:pt x="1900185" y="79184"/>
                  <a:pt x="1886699" y="79184"/>
                </a:cubicBezTo>
                <a:cubicBezTo>
                  <a:pt x="1873214" y="79184"/>
                  <a:pt x="1864339" y="70539"/>
                  <a:pt x="1864339" y="56132"/>
                </a:cubicBezTo>
                <a:lnTo>
                  <a:pt x="1864339" y="27547"/>
                </a:lnTo>
                <a:lnTo>
                  <a:pt x="1870793" y="27547"/>
                </a:lnTo>
                <a:lnTo>
                  <a:pt x="1870793" y="56823"/>
                </a:lnTo>
                <a:cubicBezTo>
                  <a:pt x="1870793" y="67658"/>
                  <a:pt x="1877248" y="73190"/>
                  <a:pt x="1886699" y="73190"/>
                </a:cubicBezTo>
                <a:cubicBezTo>
                  <a:pt x="1896151" y="73190"/>
                  <a:pt x="1902490" y="67542"/>
                  <a:pt x="1902490" y="56823"/>
                </a:cubicBezTo>
                <a:lnTo>
                  <a:pt x="1902490" y="27547"/>
                </a:lnTo>
                <a:close/>
                <a:moveTo>
                  <a:pt x="1947096" y="105118"/>
                </a:moveTo>
                <a:cubicBezTo>
                  <a:pt x="1939373" y="105118"/>
                  <a:pt x="1931997" y="102812"/>
                  <a:pt x="1926579" y="98202"/>
                </a:cubicBezTo>
                <a:lnTo>
                  <a:pt x="1926579" y="91171"/>
                </a:lnTo>
                <a:cubicBezTo>
                  <a:pt x="1931997" y="96473"/>
                  <a:pt x="1939834" y="99009"/>
                  <a:pt x="1947096" y="99009"/>
                </a:cubicBezTo>
                <a:cubicBezTo>
                  <a:pt x="1960120" y="99009"/>
                  <a:pt x="1967382" y="92208"/>
                  <a:pt x="1967382" y="79760"/>
                </a:cubicBezTo>
                <a:lnTo>
                  <a:pt x="1967382" y="66736"/>
                </a:lnTo>
                <a:cubicBezTo>
                  <a:pt x="1963693" y="74343"/>
                  <a:pt x="1956432" y="79299"/>
                  <a:pt x="1947096" y="79299"/>
                </a:cubicBezTo>
                <a:cubicBezTo>
                  <a:pt x="1932227" y="79299"/>
                  <a:pt x="1921623" y="68349"/>
                  <a:pt x="1921623" y="53250"/>
                </a:cubicBezTo>
                <a:cubicBezTo>
                  <a:pt x="1921623" y="38151"/>
                  <a:pt x="1932227" y="26741"/>
                  <a:pt x="1947096" y="26741"/>
                </a:cubicBezTo>
                <a:cubicBezTo>
                  <a:pt x="1956317" y="26741"/>
                  <a:pt x="1963693" y="31697"/>
                  <a:pt x="1967382" y="39419"/>
                </a:cubicBezTo>
                <a:lnTo>
                  <a:pt x="1967382" y="27547"/>
                </a:lnTo>
                <a:lnTo>
                  <a:pt x="1973836" y="27547"/>
                </a:lnTo>
                <a:lnTo>
                  <a:pt x="1973836" y="79184"/>
                </a:lnTo>
                <a:cubicBezTo>
                  <a:pt x="1973836" y="95781"/>
                  <a:pt x="1964039" y="105002"/>
                  <a:pt x="1947211" y="105002"/>
                </a:cubicBezTo>
                <a:close/>
                <a:moveTo>
                  <a:pt x="1947672" y="32849"/>
                </a:moveTo>
                <a:cubicBezTo>
                  <a:pt x="1936261" y="32849"/>
                  <a:pt x="1928308" y="41379"/>
                  <a:pt x="1928308" y="53135"/>
                </a:cubicBezTo>
                <a:cubicBezTo>
                  <a:pt x="1928308" y="64892"/>
                  <a:pt x="1936261" y="73306"/>
                  <a:pt x="1947672" y="73306"/>
                </a:cubicBezTo>
                <a:cubicBezTo>
                  <a:pt x="1959083" y="73306"/>
                  <a:pt x="1967266" y="64776"/>
                  <a:pt x="1967266" y="53135"/>
                </a:cubicBezTo>
                <a:cubicBezTo>
                  <a:pt x="1967266" y="41493"/>
                  <a:pt x="1959083" y="32849"/>
                  <a:pt x="1947672" y="32849"/>
                </a:cubicBezTo>
                <a:close/>
                <a:moveTo>
                  <a:pt x="2005187" y="73997"/>
                </a:moveTo>
                <a:cubicBezTo>
                  <a:pt x="2011987" y="73997"/>
                  <a:pt x="2017174" y="71000"/>
                  <a:pt x="2017174" y="65353"/>
                </a:cubicBezTo>
                <a:cubicBezTo>
                  <a:pt x="2017174" y="62126"/>
                  <a:pt x="2015445" y="59589"/>
                  <a:pt x="2011065" y="57861"/>
                </a:cubicBezTo>
                <a:lnTo>
                  <a:pt x="1998041" y="52790"/>
                </a:lnTo>
                <a:cubicBezTo>
                  <a:pt x="1991932" y="50253"/>
                  <a:pt x="1988705" y="46796"/>
                  <a:pt x="1988705" y="40687"/>
                </a:cubicBezTo>
                <a:cubicBezTo>
                  <a:pt x="1988705" y="32043"/>
                  <a:pt x="1995851" y="26741"/>
                  <a:pt x="2005879" y="26741"/>
                </a:cubicBezTo>
                <a:cubicBezTo>
                  <a:pt x="2011757" y="26741"/>
                  <a:pt x="2017405" y="28354"/>
                  <a:pt x="2021323" y="31581"/>
                </a:cubicBezTo>
                <a:lnTo>
                  <a:pt x="2021323" y="38382"/>
                </a:lnTo>
                <a:cubicBezTo>
                  <a:pt x="2016828" y="34347"/>
                  <a:pt x="2011296" y="32043"/>
                  <a:pt x="2005994" y="32043"/>
                </a:cubicBezTo>
                <a:cubicBezTo>
                  <a:pt x="1999770" y="32043"/>
                  <a:pt x="1995159" y="34924"/>
                  <a:pt x="1995159" y="39996"/>
                </a:cubicBezTo>
                <a:cubicBezTo>
                  <a:pt x="1995159" y="43453"/>
                  <a:pt x="1996773" y="45643"/>
                  <a:pt x="2001153" y="47257"/>
                </a:cubicBezTo>
                <a:lnTo>
                  <a:pt x="2014177" y="52328"/>
                </a:lnTo>
                <a:cubicBezTo>
                  <a:pt x="2020632" y="54979"/>
                  <a:pt x="2023513" y="58898"/>
                  <a:pt x="2023513" y="64200"/>
                </a:cubicBezTo>
                <a:cubicBezTo>
                  <a:pt x="2023513" y="73652"/>
                  <a:pt x="2015676" y="79299"/>
                  <a:pt x="2005072" y="79299"/>
                </a:cubicBezTo>
                <a:cubicBezTo>
                  <a:pt x="1998271" y="79299"/>
                  <a:pt x="1992163" y="77570"/>
                  <a:pt x="1987667" y="73882"/>
                </a:cubicBezTo>
                <a:lnTo>
                  <a:pt x="1987667" y="66851"/>
                </a:lnTo>
                <a:cubicBezTo>
                  <a:pt x="1992969" y="71807"/>
                  <a:pt x="1999078" y="73997"/>
                  <a:pt x="2005187" y="73997"/>
                </a:cubicBezTo>
                <a:close/>
                <a:moveTo>
                  <a:pt x="2103274" y="66736"/>
                </a:moveTo>
                <a:cubicBezTo>
                  <a:pt x="2099586" y="74459"/>
                  <a:pt x="2092324" y="79299"/>
                  <a:pt x="2082988" y="79299"/>
                </a:cubicBezTo>
                <a:cubicBezTo>
                  <a:pt x="2068119" y="79299"/>
                  <a:pt x="2057515" y="68349"/>
                  <a:pt x="2057515" y="53250"/>
                </a:cubicBezTo>
                <a:cubicBezTo>
                  <a:pt x="2057515" y="38151"/>
                  <a:pt x="2068119" y="26741"/>
                  <a:pt x="2082988" y="26741"/>
                </a:cubicBezTo>
                <a:cubicBezTo>
                  <a:pt x="2092324" y="26741"/>
                  <a:pt x="2099586" y="31697"/>
                  <a:pt x="2103274" y="39419"/>
                </a:cubicBezTo>
                <a:lnTo>
                  <a:pt x="2103274" y="27547"/>
                </a:lnTo>
                <a:lnTo>
                  <a:pt x="2109728" y="27547"/>
                </a:lnTo>
                <a:lnTo>
                  <a:pt x="2109728" y="78377"/>
                </a:lnTo>
                <a:lnTo>
                  <a:pt x="2103274" y="78377"/>
                </a:lnTo>
                <a:lnTo>
                  <a:pt x="2103274" y="66621"/>
                </a:lnTo>
                <a:close/>
                <a:moveTo>
                  <a:pt x="2064200" y="53135"/>
                </a:moveTo>
                <a:cubicBezTo>
                  <a:pt x="2064200" y="64776"/>
                  <a:pt x="2072153" y="73306"/>
                  <a:pt x="2083564" y="73306"/>
                </a:cubicBezTo>
                <a:cubicBezTo>
                  <a:pt x="2094975" y="73306"/>
                  <a:pt x="2103159" y="64776"/>
                  <a:pt x="2103159" y="53135"/>
                </a:cubicBezTo>
                <a:cubicBezTo>
                  <a:pt x="2103159" y="41493"/>
                  <a:pt x="2094975" y="32849"/>
                  <a:pt x="2083564" y="32849"/>
                </a:cubicBezTo>
                <a:cubicBezTo>
                  <a:pt x="2072153" y="32849"/>
                  <a:pt x="2064200" y="41379"/>
                  <a:pt x="2064200" y="53135"/>
                </a:cubicBezTo>
                <a:close/>
                <a:moveTo>
                  <a:pt x="2134164" y="78492"/>
                </a:moveTo>
                <a:lnTo>
                  <a:pt x="2127709" y="78492"/>
                </a:lnTo>
                <a:lnTo>
                  <a:pt x="2127709" y="27663"/>
                </a:lnTo>
                <a:lnTo>
                  <a:pt x="2134164" y="27663"/>
                </a:lnTo>
                <a:lnTo>
                  <a:pt x="2134164" y="39304"/>
                </a:lnTo>
                <a:cubicBezTo>
                  <a:pt x="2137621" y="31812"/>
                  <a:pt x="2144422" y="26856"/>
                  <a:pt x="2152951" y="26856"/>
                </a:cubicBezTo>
                <a:cubicBezTo>
                  <a:pt x="2166436" y="26856"/>
                  <a:pt x="2173122" y="36307"/>
                  <a:pt x="2173122" y="49447"/>
                </a:cubicBezTo>
                <a:lnTo>
                  <a:pt x="2173122" y="78492"/>
                </a:lnTo>
                <a:lnTo>
                  <a:pt x="2166667" y="78492"/>
                </a:lnTo>
                <a:lnTo>
                  <a:pt x="2166667" y="50369"/>
                </a:lnTo>
                <a:cubicBezTo>
                  <a:pt x="2166667" y="38843"/>
                  <a:pt x="2161365" y="33080"/>
                  <a:pt x="2151453" y="33080"/>
                </a:cubicBezTo>
                <a:cubicBezTo>
                  <a:pt x="2141540" y="33080"/>
                  <a:pt x="2134279" y="41840"/>
                  <a:pt x="2134279" y="53135"/>
                </a:cubicBezTo>
                <a:lnTo>
                  <a:pt x="2134279" y="78608"/>
                </a:lnTo>
                <a:close/>
                <a:moveTo>
                  <a:pt x="2231444" y="66736"/>
                </a:moveTo>
                <a:cubicBezTo>
                  <a:pt x="2227755" y="74343"/>
                  <a:pt x="2220494" y="79299"/>
                  <a:pt x="2211158" y="79299"/>
                </a:cubicBezTo>
                <a:cubicBezTo>
                  <a:pt x="2196289" y="79299"/>
                  <a:pt x="2185685" y="68349"/>
                  <a:pt x="2185685" y="53250"/>
                </a:cubicBezTo>
                <a:cubicBezTo>
                  <a:pt x="2185685" y="38151"/>
                  <a:pt x="2196289" y="26741"/>
                  <a:pt x="2211158" y="26741"/>
                </a:cubicBezTo>
                <a:cubicBezTo>
                  <a:pt x="2220494" y="26741"/>
                  <a:pt x="2227755" y="31697"/>
                  <a:pt x="2231444" y="39419"/>
                </a:cubicBezTo>
                <a:lnTo>
                  <a:pt x="2231444" y="576"/>
                </a:lnTo>
                <a:lnTo>
                  <a:pt x="2237898" y="576"/>
                </a:lnTo>
                <a:lnTo>
                  <a:pt x="2237898" y="78377"/>
                </a:lnTo>
                <a:lnTo>
                  <a:pt x="2231444" y="78377"/>
                </a:lnTo>
                <a:lnTo>
                  <a:pt x="2231444" y="66621"/>
                </a:lnTo>
                <a:close/>
                <a:moveTo>
                  <a:pt x="2192370" y="53135"/>
                </a:moveTo>
                <a:cubicBezTo>
                  <a:pt x="2192370" y="64776"/>
                  <a:pt x="2200323" y="73306"/>
                  <a:pt x="2211734" y="73306"/>
                </a:cubicBezTo>
                <a:cubicBezTo>
                  <a:pt x="2223145" y="73306"/>
                  <a:pt x="2231328" y="64776"/>
                  <a:pt x="2231328" y="53135"/>
                </a:cubicBezTo>
                <a:cubicBezTo>
                  <a:pt x="2231328" y="41493"/>
                  <a:pt x="2223145" y="32849"/>
                  <a:pt x="2211734" y="32849"/>
                </a:cubicBezTo>
                <a:cubicBezTo>
                  <a:pt x="2200323" y="32849"/>
                  <a:pt x="2192370" y="41379"/>
                  <a:pt x="2192370" y="53135"/>
                </a:cubicBezTo>
                <a:close/>
                <a:moveTo>
                  <a:pt x="2294952" y="52443"/>
                </a:moveTo>
                <a:lnTo>
                  <a:pt x="2286653" y="60627"/>
                </a:lnTo>
                <a:lnTo>
                  <a:pt x="2286653" y="78492"/>
                </a:lnTo>
                <a:lnTo>
                  <a:pt x="2280199" y="78492"/>
                </a:lnTo>
                <a:lnTo>
                  <a:pt x="2280199" y="692"/>
                </a:lnTo>
                <a:lnTo>
                  <a:pt x="2286653" y="692"/>
                </a:lnTo>
                <a:lnTo>
                  <a:pt x="2286653" y="52443"/>
                </a:lnTo>
                <a:lnTo>
                  <a:pt x="2311895" y="27663"/>
                </a:lnTo>
                <a:lnTo>
                  <a:pt x="2319733" y="27663"/>
                </a:lnTo>
                <a:lnTo>
                  <a:pt x="2299563" y="47718"/>
                </a:lnTo>
                <a:lnTo>
                  <a:pt x="2322615" y="78492"/>
                </a:lnTo>
                <a:lnTo>
                  <a:pt x="2314777" y="78492"/>
                </a:lnTo>
                <a:lnTo>
                  <a:pt x="2295067" y="52443"/>
                </a:lnTo>
                <a:close/>
                <a:moveTo>
                  <a:pt x="2327225" y="53366"/>
                </a:moveTo>
                <a:cubicBezTo>
                  <a:pt x="2327225" y="38267"/>
                  <a:pt x="2336792" y="26856"/>
                  <a:pt x="2352236" y="26856"/>
                </a:cubicBezTo>
                <a:cubicBezTo>
                  <a:pt x="2367682" y="26856"/>
                  <a:pt x="2376326" y="37806"/>
                  <a:pt x="2376326" y="52443"/>
                </a:cubicBezTo>
                <a:cubicBezTo>
                  <a:pt x="2376326" y="53481"/>
                  <a:pt x="2376326" y="54518"/>
                  <a:pt x="2376095" y="55556"/>
                </a:cubicBezTo>
                <a:lnTo>
                  <a:pt x="2333910" y="55556"/>
                </a:lnTo>
                <a:cubicBezTo>
                  <a:pt x="2334947" y="66044"/>
                  <a:pt x="2342785" y="73421"/>
                  <a:pt x="2354196" y="73421"/>
                </a:cubicBezTo>
                <a:cubicBezTo>
                  <a:pt x="2360996" y="73421"/>
                  <a:pt x="2367335" y="71346"/>
                  <a:pt x="2372753" y="67197"/>
                </a:cubicBezTo>
                <a:lnTo>
                  <a:pt x="2372753" y="73536"/>
                </a:lnTo>
                <a:cubicBezTo>
                  <a:pt x="2367335" y="77455"/>
                  <a:pt x="2360881" y="79299"/>
                  <a:pt x="2354196" y="79299"/>
                </a:cubicBezTo>
                <a:cubicBezTo>
                  <a:pt x="2338175" y="79299"/>
                  <a:pt x="2327110" y="68696"/>
                  <a:pt x="2327110" y="53366"/>
                </a:cubicBezTo>
                <a:close/>
                <a:moveTo>
                  <a:pt x="2369525" y="50253"/>
                </a:moveTo>
                <a:cubicBezTo>
                  <a:pt x="2368949" y="40341"/>
                  <a:pt x="2362610" y="32734"/>
                  <a:pt x="2352236" y="32734"/>
                </a:cubicBezTo>
                <a:cubicBezTo>
                  <a:pt x="2341863" y="32734"/>
                  <a:pt x="2335063" y="40341"/>
                  <a:pt x="2334025" y="50253"/>
                </a:cubicBezTo>
                <a:lnTo>
                  <a:pt x="2369525" y="50253"/>
                </a:lnTo>
                <a:close/>
                <a:moveTo>
                  <a:pt x="2386469" y="53366"/>
                </a:moveTo>
                <a:cubicBezTo>
                  <a:pt x="2386469" y="38267"/>
                  <a:pt x="2396035" y="26856"/>
                  <a:pt x="2411480" y="26856"/>
                </a:cubicBezTo>
                <a:cubicBezTo>
                  <a:pt x="2426925" y="26856"/>
                  <a:pt x="2435569" y="37806"/>
                  <a:pt x="2435569" y="52443"/>
                </a:cubicBezTo>
                <a:cubicBezTo>
                  <a:pt x="2435569" y="53481"/>
                  <a:pt x="2435569" y="54518"/>
                  <a:pt x="2435339" y="55556"/>
                </a:cubicBezTo>
                <a:lnTo>
                  <a:pt x="2393154" y="55556"/>
                </a:lnTo>
                <a:cubicBezTo>
                  <a:pt x="2394191" y="66044"/>
                  <a:pt x="2402029" y="73421"/>
                  <a:pt x="2413440" y="73421"/>
                </a:cubicBezTo>
                <a:cubicBezTo>
                  <a:pt x="2420240" y="73421"/>
                  <a:pt x="2426580" y="71346"/>
                  <a:pt x="2431996" y="67197"/>
                </a:cubicBezTo>
                <a:lnTo>
                  <a:pt x="2431996" y="73536"/>
                </a:lnTo>
                <a:cubicBezTo>
                  <a:pt x="2426580" y="77455"/>
                  <a:pt x="2420125" y="79299"/>
                  <a:pt x="2413440" y="79299"/>
                </a:cubicBezTo>
                <a:cubicBezTo>
                  <a:pt x="2397418" y="79299"/>
                  <a:pt x="2386354" y="68696"/>
                  <a:pt x="2386354" y="53366"/>
                </a:cubicBezTo>
                <a:close/>
                <a:moveTo>
                  <a:pt x="2428769" y="50253"/>
                </a:moveTo>
                <a:cubicBezTo>
                  <a:pt x="2428193" y="40341"/>
                  <a:pt x="2421854" y="32734"/>
                  <a:pt x="2411480" y="32734"/>
                </a:cubicBezTo>
                <a:cubicBezTo>
                  <a:pt x="2401107" y="32734"/>
                  <a:pt x="2394307" y="40341"/>
                  <a:pt x="2393269" y="50253"/>
                </a:cubicBezTo>
                <a:lnTo>
                  <a:pt x="2428769" y="50253"/>
                </a:lnTo>
                <a:close/>
                <a:moveTo>
                  <a:pt x="2456086" y="66621"/>
                </a:moveTo>
                <a:lnTo>
                  <a:pt x="2456086" y="104426"/>
                </a:lnTo>
                <a:lnTo>
                  <a:pt x="2449632" y="104426"/>
                </a:lnTo>
                <a:lnTo>
                  <a:pt x="2449632" y="27663"/>
                </a:lnTo>
                <a:lnTo>
                  <a:pt x="2456086" y="27663"/>
                </a:lnTo>
                <a:lnTo>
                  <a:pt x="2456086" y="39534"/>
                </a:lnTo>
                <a:cubicBezTo>
                  <a:pt x="2459659" y="31812"/>
                  <a:pt x="2467036" y="26856"/>
                  <a:pt x="2476372" y="26856"/>
                </a:cubicBezTo>
                <a:cubicBezTo>
                  <a:pt x="2491125" y="26856"/>
                  <a:pt x="2501844" y="37920"/>
                  <a:pt x="2501844" y="53020"/>
                </a:cubicBezTo>
                <a:cubicBezTo>
                  <a:pt x="2501844" y="68119"/>
                  <a:pt x="2491125" y="79415"/>
                  <a:pt x="2476372" y="79415"/>
                </a:cubicBezTo>
                <a:cubicBezTo>
                  <a:pt x="2467036" y="79415"/>
                  <a:pt x="2459659" y="74459"/>
                  <a:pt x="2456086" y="66736"/>
                </a:cubicBezTo>
                <a:close/>
                <a:moveTo>
                  <a:pt x="2475681" y="32849"/>
                </a:moveTo>
                <a:cubicBezTo>
                  <a:pt x="2464270" y="32849"/>
                  <a:pt x="2456086" y="41379"/>
                  <a:pt x="2456086" y="53020"/>
                </a:cubicBezTo>
                <a:cubicBezTo>
                  <a:pt x="2456086" y="64661"/>
                  <a:pt x="2464270" y="73306"/>
                  <a:pt x="2475681" y="73306"/>
                </a:cubicBezTo>
                <a:cubicBezTo>
                  <a:pt x="2487091" y="73306"/>
                  <a:pt x="2495044" y="64776"/>
                  <a:pt x="2495044" y="53020"/>
                </a:cubicBezTo>
                <a:cubicBezTo>
                  <a:pt x="2495044" y="41263"/>
                  <a:pt x="2487091" y="32849"/>
                  <a:pt x="2475681" y="32849"/>
                </a:cubicBezTo>
                <a:close/>
                <a:moveTo>
                  <a:pt x="2514408" y="12333"/>
                </a:moveTo>
                <a:cubicBezTo>
                  <a:pt x="2514408" y="9797"/>
                  <a:pt x="2516252" y="7722"/>
                  <a:pt x="2518788" y="7722"/>
                </a:cubicBezTo>
                <a:cubicBezTo>
                  <a:pt x="2519940" y="7722"/>
                  <a:pt x="2520863" y="8068"/>
                  <a:pt x="2521785" y="8645"/>
                </a:cubicBezTo>
                <a:lnTo>
                  <a:pt x="2526741" y="12218"/>
                </a:lnTo>
                <a:lnTo>
                  <a:pt x="2521785" y="15791"/>
                </a:lnTo>
                <a:cubicBezTo>
                  <a:pt x="2520863" y="16367"/>
                  <a:pt x="2519940" y="16828"/>
                  <a:pt x="2518788" y="16828"/>
                </a:cubicBezTo>
                <a:cubicBezTo>
                  <a:pt x="2516252" y="16828"/>
                  <a:pt x="2514408" y="14754"/>
                  <a:pt x="2514408" y="12333"/>
                </a:cubicBezTo>
                <a:close/>
                <a:moveTo>
                  <a:pt x="2516022" y="27547"/>
                </a:moveTo>
                <a:lnTo>
                  <a:pt x="2522592" y="27547"/>
                </a:lnTo>
                <a:lnTo>
                  <a:pt x="2522592" y="78377"/>
                </a:lnTo>
                <a:lnTo>
                  <a:pt x="2516022" y="78377"/>
                </a:lnTo>
                <a:lnTo>
                  <a:pt x="2516022" y="27547"/>
                </a:lnTo>
                <a:close/>
                <a:moveTo>
                  <a:pt x="2546912" y="78377"/>
                </a:moveTo>
                <a:lnTo>
                  <a:pt x="2540457" y="78377"/>
                </a:lnTo>
                <a:lnTo>
                  <a:pt x="2540457" y="27547"/>
                </a:lnTo>
                <a:lnTo>
                  <a:pt x="2546912" y="27547"/>
                </a:lnTo>
                <a:lnTo>
                  <a:pt x="2546912" y="39189"/>
                </a:lnTo>
                <a:cubicBezTo>
                  <a:pt x="2550369" y="31697"/>
                  <a:pt x="2557170" y="26741"/>
                  <a:pt x="2565699" y="26741"/>
                </a:cubicBezTo>
                <a:cubicBezTo>
                  <a:pt x="2579184" y="26741"/>
                  <a:pt x="2585870" y="36192"/>
                  <a:pt x="2585870" y="49332"/>
                </a:cubicBezTo>
                <a:lnTo>
                  <a:pt x="2585870" y="78377"/>
                </a:lnTo>
                <a:lnTo>
                  <a:pt x="2579415" y="78377"/>
                </a:lnTo>
                <a:lnTo>
                  <a:pt x="2579415" y="50253"/>
                </a:lnTo>
                <a:cubicBezTo>
                  <a:pt x="2579415" y="38727"/>
                  <a:pt x="2574113" y="32964"/>
                  <a:pt x="2564201" y="32964"/>
                </a:cubicBezTo>
                <a:cubicBezTo>
                  <a:pt x="2554288" y="32964"/>
                  <a:pt x="2547027" y="41724"/>
                  <a:pt x="2547027" y="53020"/>
                </a:cubicBezTo>
                <a:lnTo>
                  <a:pt x="2547027" y="78492"/>
                </a:lnTo>
                <a:close/>
                <a:moveTo>
                  <a:pt x="2624021" y="105002"/>
                </a:moveTo>
                <a:cubicBezTo>
                  <a:pt x="2616299" y="105002"/>
                  <a:pt x="2608922" y="102697"/>
                  <a:pt x="2603504" y="98087"/>
                </a:cubicBezTo>
                <a:lnTo>
                  <a:pt x="2603504" y="91056"/>
                </a:lnTo>
                <a:cubicBezTo>
                  <a:pt x="2608922" y="96358"/>
                  <a:pt x="2616759" y="98894"/>
                  <a:pt x="2624021" y="98894"/>
                </a:cubicBezTo>
                <a:cubicBezTo>
                  <a:pt x="2637045" y="98894"/>
                  <a:pt x="2644307" y="92093"/>
                  <a:pt x="2644307" y="79645"/>
                </a:cubicBezTo>
                <a:lnTo>
                  <a:pt x="2644307" y="66621"/>
                </a:lnTo>
                <a:cubicBezTo>
                  <a:pt x="2640618" y="74228"/>
                  <a:pt x="2633357" y="79184"/>
                  <a:pt x="2624021" y="79184"/>
                </a:cubicBezTo>
                <a:cubicBezTo>
                  <a:pt x="2609152" y="79184"/>
                  <a:pt x="2598548" y="68234"/>
                  <a:pt x="2598548" y="53135"/>
                </a:cubicBezTo>
                <a:cubicBezTo>
                  <a:pt x="2598548" y="38036"/>
                  <a:pt x="2609152" y="26625"/>
                  <a:pt x="2624021" y="26625"/>
                </a:cubicBezTo>
                <a:cubicBezTo>
                  <a:pt x="2633242" y="26625"/>
                  <a:pt x="2640618" y="31581"/>
                  <a:pt x="2644307" y="39304"/>
                </a:cubicBezTo>
                <a:lnTo>
                  <a:pt x="2644307" y="27432"/>
                </a:lnTo>
                <a:lnTo>
                  <a:pt x="2650761" y="27432"/>
                </a:lnTo>
                <a:lnTo>
                  <a:pt x="2650761" y="79069"/>
                </a:lnTo>
                <a:cubicBezTo>
                  <a:pt x="2650761" y="95666"/>
                  <a:pt x="2640964" y="104887"/>
                  <a:pt x="2624136" y="104887"/>
                </a:cubicBezTo>
                <a:close/>
                <a:moveTo>
                  <a:pt x="2624597" y="32734"/>
                </a:moveTo>
                <a:cubicBezTo>
                  <a:pt x="2613186" y="32734"/>
                  <a:pt x="2605233" y="41263"/>
                  <a:pt x="2605233" y="53020"/>
                </a:cubicBezTo>
                <a:cubicBezTo>
                  <a:pt x="2605233" y="64776"/>
                  <a:pt x="2613186" y="73190"/>
                  <a:pt x="2624597" y="73190"/>
                </a:cubicBezTo>
                <a:cubicBezTo>
                  <a:pt x="2636008" y="73190"/>
                  <a:pt x="2644191" y="64661"/>
                  <a:pt x="2644191" y="53020"/>
                </a:cubicBezTo>
                <a:cubicBezTo>
                  <a:pt x="2644191" y="41379"/>
                  <a:pt x="2636008" y="32734"/>
                  <a:pt x="2624597" y="3273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70" name="Freeform: Shape 1269">
            <a:extLst>
              <a:ext uri="{FF2B5EF4-FFF2-40B4-BE49-F238E27FC236}">
                <a16:creationId xmlns:a16="http://schemas.microsoft.com/office/drawing/2014/main" id="{979385EF-60BC-41F9-AF2C-3E03466BA183}"/>
              </a:ext>
            </a:extLst>
          </p:cNvPr>
          <p:cNvSpPr/>
          <p:nvPr/>
        </p:nvSpPr>
        <p:spPr>
          <a:xfrm>
            <a:off x="3572614" y="8357884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40 w 29506"/>
              <a:gd name="connsiteY3" fmla="*/ 0 h 68349"/>
              <a:gd name="connsiteX4" fmla="*/ 6340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40 w 29506"/>
              <a:gd name="connsiteY7" fmla="*/ 22591 h 68349"/>
              <a:gd name="connsiteX8" fmla="*/ 6340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40" y="68234"/>
                  <a:pt x="0" y="63509"/>
                  <a:pt x="0" y="50715"/>
                </a:cubicBezTo>
                <a:lnTo>
                  <a:pt x="0" y="0"/>
                </a:lnTo>
                <a:lnTo>
                  <a:pt x="6340" y="0"/>
                </a:lnTo>
                <a:lnTo>
                  <a:pt x="6340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40" y="22591"/>
                </a:lnTo>
                <a:lnTo>
                  <a:pt x="6340" y="51291"/>
                </a:lnTo>
                <a:cubicBezTo>
                  <a:pt x="6340" y="59013"/>
                  <a:pt x="10950" y="62241"/>
                  <a:pt x="17289" y="62241"/>
                </a:cubicBezTo>
                <a:cubicBezTo>
                  <a:pt x="21208" y="62241"/>
                  <a:pt x="25819" y="61088"/>
                  <a:pt x="29507" y="58437"/>
                </a:cubicBezTo>
                <a:lnTo>
                  <a:pt x="29507" y="64661"/>
                </a:lnTo>
                <a:cubicBezTo>
                  <a:pt x="25819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71" name="Freeform: Shape 1270">
            <a:extLst>
              <a:ext uri="{FF2B5EF4-FFF2-40B4-BE49-F238E27FC236}">
                <a16:creationId xmlns:a16="http://schemas.microsoft.com/office/drawing/2014/main" id="{C2B487AF-931C-4611-B738-A23B0E12FD6C}"/>
              </a:ext>
            </a:extLst>
          </p:cNvPr>
          <p:cNvSpPr/>
          <p:nvPr/>
        </p:nvSpPr>
        <p:spPr>
          <a:xfrm>
            <a:off x="3612725" y="8347510"/>
            <a:ext cx="45412" cy="77916"/>
          </a:xfrm>
          <a:custGeom>
            <a:avLst/>
            <a:gdLst>
              <a:gd name="connsiteX0" fmla="*/ 6455 w 45412"/>
              <a:gd name="connsiteY0" fmla="*/ 77801 h 77916"/>
              <a:gd name="connsiteX1" fmla="*/ 0 w 45412"/>
              <a:gd name="connsiteY1" fmla="*/ 77801 h 77916"/>
              <a:gd name="connsiteX2" fmla="*/ 0 w 45412"/>
              <a:gd name="connsiteY2" fmla="*/ 0 h 77916"/>
              <a:gd name="connsiteX3" fmla="*/ 6455 w 45412"/>
              <a:gd name="connsiteY3" fmla="*/ 0 h 77916"/>
              <a:gd name="connsiteX4" fmla="*/ 6455 w 45412"/>
              <a:gd name="connsiteY4" fmla="*/ 38613 h 77916"/>
              <a:gd name="connsiteX5" fmla="*/ 25242 w 45412"/>
              <a:gd name="connsiteY5" fmla="*/ 26164 h 77916"/>
              <a:gd name="connsiteX6" fmla="*/ 45413 w 45412"/>
              <a:gd name="connsiteY6" fmla="*/ 48756 h 77916"/>
              <a:gd name="connsiteX7" fmla="*/ 45413 w 45412"/>
              <a:gd name="connsiteY7" fmla="*/ 77801 h 77916"/>
              <a:gd name="connsiteX8" fmla="*/ 38958 w 45412"/>
              <a:gd name="connsiteY8" fmla="*/ 77801 h 77916"/>
              <a:gd name="connsiteX9" fmla="*/ 38958 w 45412"/>
              <a:gd name="connsiteY9" fmla="*/ 49677 h 77916"/>
              <a:gd name="connsiteX10" fmla="*/ 23744 w 45412"/>
              <a:gd name="connsiteY10" fmla="*/ 32388 h 77916"/>
              <a:gd name="connsiteX11" fmla="*/ 6570 w 45412"/>
              <a:gd name="connsiteY11" fmla="*/ 52444 h 77916"/>
              <a:gd name="connsiteX12" fmla="*/ 6570 w 45412"/>
              <a:gd name="connsiteY12" fmla="*/ 77916 h 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77916">
                <a:moveTo>
                  <a:pt x="6455" y="77801"/>
                </a:moveTo>
                <a:lnTo>
                  <a:pt x="0" y="77801"/>
                </a:lnTo>
                <a:lnTo>
                  <a:pt x="0" y="0"/>
                </a:lnTo>
                <a:lnTo>
                  <a:pt x="6455" y="0"/>
                </a:lnTo>
                <a:lnTo>
                  <a:pt x="6455" y="38613"/>
                </a:lnTo>
                <a:cubicBezTo>
                  <a:pt x="9912" y="31120"/>
                  <a:pt x="16713" y="26164"/>
                  <a:pt x="25242" y="26164"/>
                </a:cubicBezTo>
                <a:cubicBezTo>
                  <a:pt x="38727" y="26164"/>
                  <a:pt x="45413" y="35616"/>
                  <a:pt x="45413" y="48756"/>
                </a:cubicBezTo>
                <a:lnTo>
                  <a:pt x="45413" y="77801"/>
                </a:lnTo>
                <a:lnTo>
                  <a:pt x="38958" y="77801"/>
                </a:lnTo>
                <a:lnTo>
                  <a:pt x="38958" y="49677"/>
                </a:lnTo>
                <a:cubicBezTo>
                  <a:pt x="38958" y="38151"/>
                  <a:pt x="33656" y="32388"/>
                  <a:pt x="23744" y="32388"/>
                </a:cubicBezTo>
                <a:cubicBezTo>
                  <a:pt x="13831" y="32388"/>
                  <a:pt x="6570" y="41148"/>
                  <a:pt x="6570" y="52444"/>
                </a:cubicBezTo>
                <a:lnTo>
                  <a:pt x="6570" y="7791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72" name="Freeform: Shape 1271">
            <a:extLst>
              <a:ext uri="{FF2B5EF4-FFF2-40B4-BE49-F238E27FC236}">
                <a16:creationId xmlns:a16="http://schemas.microsoft.com/office/drawing/2014/main" id="{C6D6A6AA-A64D-431B-93B9-5018622A9052}"/>
              </a:ext>
            </a:extLst>
          </p:cNvPr>
          <p:cNvSpPr/>
          <p:nvPr/>
        </p:nvSpPr>
        <p:spPr>
          <a:xfrm>
            <a:off x="3670701" y="8373675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73" name="Freeform: Shape 1272">
            <a:extLst>
              <a:ext uri="{FF2B5EF4-FFF2-40B4-BE49-F238E27FC236}">
                <a16:creationId xmlns:a16="http://schemas.microsoft.com/office/drawing/2014/main" id="{6FE18CF0-67F4-4819-B459-4ECA48359F6C}"/>
              </a:ext>
            </a:extLst>
          </p:cNvPr>
          <p:cNvSpPr/>
          <p:nvPr/>
        </p:nvSpPr>
        <p:spPr>
          <a:xfrm>
            <a:off x="3732365" y="8354542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6 w 12332"/>
              <a:gd name="connsiteY2" fmla="*/ 922 h 70654"/>
              <a:gd name="connsiteX3" fmla="*/ 12333 w 12332"/>
              <a:gd name="connsiteY3" fmla="*/ 4495 h 70654"/>
              <a:gd name="connsiteX4" fmla="*/ 7376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0 h 70654"/>
              <a:gd name="connsiteX7" fmla="*/ 1498 w 12332"/>
              <a:gd name="connsiteY7" fmla="*/ 19824 h 70654"/>
              <a:gd name="connsiteX8" fmla="*/ 8068 w 12332"/>
              <a:gd name="connsiteY8" fmla="*/ 19824 h 70654"/>
              <a:gd name="connsiteX9" fmla="*/ 8068 w 12332"/>
              <a:gd name="connsiteY9" fmla="*/ 70654 h 70654"/>
              <a:gd name="connsiteX10" fmla="*/ 1498 w 12332"/>
              <a:gd name="connsiteY10" fmla="*/ 70654 h 70654"/>
              <a:gd name="connsiteX11" fmla="*/ 1498 w 12332"/>
              <a:gd name="connsiteY11" fmla="*/ 19824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2" y="0"/>
                  <a:pt x="6455" y="345"/>
                  <a:pt x="7376" y="922"/>
                </a:cubicBezTo>
                <a:lnTo>
                  <a:pt x="12333" y="4495"/>
                </a:lnTo>
                <a:lnTo>
                  <a:pt x="7376" y="8068"/>
                </a:lnTo>
                <a:cubicBezTo>
                  <a:pt x="6455" y="8645"/>
                  <a:pt x="5532" y="9105"/>
                  <a:pt x="4380" y="9105"/>
                </a:cubicBezTo>
                <a:cubicBezTo>
                  <a:pt x="1844" y="9105"/>
                  <a:pt x="0" y="7031"/>
                  <a:pt x="0" y="4610"/>
                </a:cubicBezTo>
                <a:close/>
                <a:moveTo>
                  <a:pt x="1498" y="19824"/>
                </a:moveTo>
                <a:lnTo>
                  <a:pt x="8068" y="19824"/>
                </a:lnTo>
                <a:lnTo>
                  <a:pt x="8068" y="70654"/>
                </a:lnTo>
                <a:lnTo>
                  <a:pt x="1498" y="70654"/>
                </a:lnTo>
                <a:lnTo>
                  <a:pt x="1498" y="1982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74" name="Freeform: Shape 1273">
            <a:extLst>
              <a:ext uri="{FF2B5EF4-FFF2-40B4-BE49-F238E27FC236}">
                <a16:creationId xmlns:a16="http://schemas.microsoft.com/office/drawing/2014/main" id="{87B75365-6D3B-4187-A4DC-8FE17F781C9E}"/>
              </a:ext>
            </a:extLst>
          </p:cNvPr>
          <p:cNvSpPr/>
          <p:nvPr/>
        </p:nvSpPr>
        <p:spPr>
          <a:xfrm>
            <a:off x="3758414" y="8373559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7 h 51751"/>
              <a:gd name="connsiteX5" fmla="*/ 25588 w 25587"/>
              <a:gd name="connsiteY5" fmla="*/ 0 h 51751"/>
              <a:gd name="connsiteX6" fmla="*/ 25588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7"/>
                </a:lnTo>
                <a:cubicBezTo>
                  <a:pt x="10028" y="5302"/>
                  <a:pt x="17059" y="0"/>
                  <a:pt x="25588" y="0"/>
                </a:cubicBezTo>
                <a:lnTo>
                  <a:pt x="25588" y="7261"/>
                </a:lnTo>
                <a:cubicBezTo>
                  <a:pt x="15445" y="6225"/>
                  <a:pt x="6455" y="14062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75" name="Freeform: Shape 1274">
            <a:extLst>
              <a:ext uri="{FF2B5EF4-FFF2-40B4-BE49-F238E27FC236}">
                <a16:creationId xmlns:a16="http://schemas.microsoft.com/office/drawing/2014/main" id="{15BAC193-A29B-4213-A137-CD79BE2EDFE0}"/>
              </a:ext>
            </a:extLst>
          </p:cNvPr>
          <p:cNvSpPr/>
          <p:nvPr/>
        </p:nvSpPr>
        <p:spPr>
          <a:xfrm>
            <a:off x="3814200" y="8347395"/>
            <a:ext cx="52097" cy="78723"/>
          </a:xfrm>
          <a:custGeom>
            <a:avLst/>
            <a:gdLst>
              <a:gd name="connsiteX0" fmla="*/ 45643 w 52097"/>
              <a:gd name="connsiteY0" fmla="*/ 66160 h 78723"/>
              <a:gd name="connsiteX1" fmla="*/ 25472 w 52097"/>
              <a:gd name="connsiteY1" fmla="*/ 78723 h 78723"/>
              <a:gd name="connsiteX2" fmla="*/ 0 w 52097"/>
              <a:gd name="connsiteY2" fmla="*/ 52674 h 78723"/>
              <a:gd name="connsiteX3" fmla="*/ 25472 w 52097"/>
              <a:gd name="connsiteY3" fmla="*/ 26164 h 78723"/>
              <a:gd name="connsiteX4" fmla="*/ 45643 w 52097"/>
              <a:gd name="connsiteY4" fmla="*/ 38843 h 78723"/>
              <a:gd name="connsiteX5" fmla="*/ 45643 w 52097"/>
              <a:gd name="connsiteY5" fmla="*/ 0 h 78723"/>
              <a:gd name="connsiteX6" fmla="*/ 52098 w 52097"/>
              <a:gd name="connsiteY6" fmla="*/ 0 h 78723"/>
              <a:gd name="connsiteX7" fmla="*/ 52098 w 52097"/>
              <a:gd name="connsiteY7" fmla="*/ 77801 h 78723"/>
              <a:gd name="connsiteX8" fmla="*/ 45643 w 52097"/>
              <a:gd name="connsiteY8" fmla="*/ 77801 h 78723"/>
              <a:gd name="connsiteX9" fmla="*/ 45643 w 52097"/>
              <a:gd name="connsiteY9" fmla="*/ 66045 h 78723"/>
              <a:gd name="connsiteX10" fmla="*/ 6685 w 52097"/>
              <a:gd name="connsiteY10" fmla="*/ 52559 h 78723"/>
              <a:gd name="connsiteX11" fmla="*/ 26049 w 52097"/>
              <a:gd name="connsiteY11" fmla="*/ 72730 h 78723"/>
              <a:gd name="connsiteX12" fmla="*/ 45643 w 52097"/>
              <a:gd name="connsiteY12" fmla="*/ 52559 h 78723"/>
              <a:gd name="connsiteX13" fmla="*/ 26049 w 52097"/>
              <a:gd name="connsiteY13" fmla="*/ 32274 h 78723"/>
              <a:gd name="connsiteX14" fmla="*/ 6685 w 52097"/>
              <a:gd name="connsiteY14" fmla="*/ 52559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45643" y="66160"/>
                </a:moveTo>
                <a:cubicBezTo>
                  <a:pt x="42070" y="73767"/>
                  <a:pt x="34693" y="78723"/>
                  <a:pt x="25472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2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5"/>
                </a:lnTo>
                <a:close/>
                <a:moveTo>
                  <a:pt x="6685" y="52559"/>
                </a:moveTo>
                <a:cubicBezTo>
                  <a:pt x="6685" y="64200"/>
                  <a:pt x="14638" y="72730"/>
                  <a:pt x="26049" y="72730"/>
                </a:cubicBezTo>
                <a:cubicBezTo>
                  <a:pt x="37460" y="72730"/>
                  <a:pt x="45643" y="64200"/>
                  <a:pt x="45643" y="52559"/>
                </a:cubicBezTo>
                <a:cubicBezTo>
                  <a:pt x="45643" y="40918"/>
                  <a:pt x="37460" y="32274"/>
                  <a:pt x="26049" y="32274"/>
                </a:cubicBezTo>
                <a:cubicBezTo>
                  <a:pt x="14638" y="32274"/>
                  <a:pt x="6685" y="40803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76" name="Freeform: Shape 1275">
            <a:extLst>
              <a:ext uri="{FF2B5EF4-FFF2-40B4-BE49-F238E27FC236}">
                <a16:creationId xmlns:a16="http://schemas.microsoft.com/office/drawing/2014/main" id="{D01F6838-9DA0-43C3-A338-A21794E33BDD}"/>
              </a:ext>
            </a:extLst>
          </p:cNvPr>
          <p:cNvSpPr/>
          <p:nvPr/>
        </p:nvSpPr>
        <p:spPr>
          <a:xfrm>
            <a:off x="3880360" y="8373675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77" name="Freeform: Shape 1276">
            <a:extLst>
              <a:ext uri="{FF2B5EF4-FFF2-40B4-BE49-F238E27FC236}">
                <a16:creationId xmlns:a16="http://schemas.microsoft.com/office/drawing/2014/main" id="{28876183-46FE-420F-95FE-68021592F2E0}"/>
              </a:ext>
            </a:extLst>
          </p:cNvPr>
          <p:cNvSpPr/>
          <p:nvPr/>
        </p:nvSpPr>
        <p:spPr>
          <a:xfrm>
            <a:off x="3935915" y="8374366"/>
            <a:ext cx="50944" cy="52443"/>
          </a:xfrm>
          <a:custGeom>
            <a:avLst/>
            <a:gdLst>
              <a:gd name="connsiteX0" fmla="*/ 25472 w 50944"/>
              <a:gd name="connsiteY0" fmla="*/ 52443 h 52443"/>
              <a:gd name="connsiteX1" fmla="*/ 0 w 50944"/>
              <a:gd name="connsiteY1" fmla="*/ 0 h 52443"/>
              <a:gd name="connsiteX2" fmla="*/ 7492 w 50944"/>
              <a:gd name="connsiteY2" fmla="*/ 0 h 52443"/>
              <a:gd name="connsiteX3" fmla="*/ 25818 w 50944"/>
              <a:gd name="connsiteY3" fmla="*/ 38843 h 52443"/>
              <a:gd name="connsiteX4" fmla="*/ 44029 w 50944"/>
              <a:gd name="connsiteY4" fmla="*/ 0 h 52443"/>
              <a:gd name="connsiteX5" fmla="*/ 50945 w 50944"/>
              <a:gd name="connsiteY5" fmla="*/ 0 h 52443"/>
              <a:gd name="connsiteX6" fmla="*/ 25472 w 50944"/>
              <a:gd name="connsiteY6" fmla="*/ 52443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44" h="52443">
                <a:moveTo>
                  <a:pt x="25472" y="52443"/>
                </a:moveTo>
                <a:lnTo>
                  <a:pt x="0" y="0"/>
                </a:lnTo>
                <a:lnTo>
                  <a:pt x="7492" y="0"/>
                </a:lnTo>
                <a:lnTo>
                  <a:pt x="25818" y="38843"/>
                </a:lnTo>
                <a:lnTo>
                  <a:pt x="44029" y="0"/>
                </a:lnTo>
                <a:lnTo>
                  <a:pt x="50945" y="0"/>
                </a:lnTo>
                <a:lnTo>
                  <a:pt x="25472" y="52443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78" name="Freeform: Shape 1277">
            <a:extLst>
              <a:ext uri="{FF2B5EF4-FFF2-40B4-BE49-F238E27FC236}">
                <a16:creationId xmlns:a16="http://schemas.microsoft.com/office/drawing/2014/main" id="{E3D2C697-9255-42A4-AB4F-6EBB53D4C38E}"/>
              </a:ext>
            </a:extLst>
          </p:cNvPr>
          <p:cNvSpPr/>
          <p:nvPr/>
        </p:nvSpPr>
        <p:spPr>
          <a:xfrm>
            <a:off x="3995505" y="8354542"/>
            <a:ext cx="12332" cy="70654"/>
          </a:xfrm>
          <a:custGeom>
            <a:avLst/>
            <a:gdLst>
              <a:gd name="connsiteX0" fmla="*/ 0 w 12332"/>
              <a:gd name="connsiteY0" fmla="*/ 4610 h 70654"/>
              <a:gd name="connsiteX1" fmla="*/ 4380 w 12332"/>
              <a:gd name="connsiteY1" fmla="*/ 0 h 70654"/>
              <a:gd name="connsiteX2" fmla="*/ 7377 w 12332"/>
              <a:gd name="connsiteY2" fmla="*/ 922 h 70654"/>
              <a:gd name="connsiteX3" fmla="*/ 12333 w 12332"/>
              <a:gd name="connsiteY3" fmla="*/ 4495 h 70654"/>
              <a:gd name="connsiteX4" fmla="*/ 7377 w 12332"/>
              <a:gd name="connsiteY4" fmla="*/ 8068 h 70654"/>
              <a:gd name="connsiteX5" fmla="*/ 4380 w 12332"/>
              <a:gd name="connsiteY5" fmla="*/ 9105 h 70654"/>
              <a:gd name="connsiteX6" fmla="*/ 0 w 12332"/>
              <a:gd name="connsiteY6" fmla="*/ 4610 h 70654"/>
              <a:gd name="connsiteX7" fmla="*/ 1498 w 12332"/>
              <a:gd name="connsiteY7" fmla="*/ 19824 h 70654"/>
              <a:gd name="connsiteX8" fmla="*/ 8068 w 12332"/>
              <a:gd name="connsiteY8" fmla="*/ 19824 h 70654"/>
              <a:gd name="connsiteX9" fmla="*/ 8068 w 12332"/>
              <a:gd name="connsiteY9" fmla="*/ 70654 h 70654"/>
              <a:gd name="connsiteX10" fmla="*/ 1498 w 12332"/>
              <a:gd name="connsiteY10" fmla="*/ 70654 h 70654"/>
              <a:gd name="connsiteX11" fmla="*/ 1498 w 12332"/>
              <a:gd name="connsiteY11" fmla="*/ 19824 h 7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" h="70654">
                <a:moveTo>
                  <a:pt x="0" y="4610"/>
                </a:moveTo>
                <a:cubicBezTo>
                  <a:pt x="0" y="2075"/>
                  <a:pt x="1844" y="0"/>
                  <a:pt x="4380" y="0"/>
                </a:cubicBezTo>
                <a:cubicBezTo>
                  <a:pt x="5533" y="0"/>
                  <a:pt x="6455" y="345"/>
                  <a:pt x="7377" y="922"/>
                </a:cubicBezTo>
                <a:lnTo>
                  <a:pt x="12333" y="4495"/>
                </a:lnTo>
                <a:lnTo>
                  <a:pt x="7377" y="8068"/>
                </a:lnTo>
                <a:cubicBezTo>
                  <a:pt x="6455" y="8645"/>
                  <a:pt x="5533" y="9105"/>
                  <a:pt x="4380" y="9105"/>
                </a:cubicBezTo>
                <a:cubicBezTo>
                  <a:pt x="1844" y="9105"/>
                  <a:pt x="0" y="7031"/>
                  <a:pt x="0" y="4610"/>
                </a:cubicBezTo>
                <a:close/>
                <a:moveTo>
                  <a:pt x="1498" y="19824"/>
                </a:moveTo>
                <a:lnTo>
                  <a:pt x="8068" y="19824"/>
                </a:lnTo>
                <a:lnTo>
                  <a:pt x="8068" y="70654"/>
                </a:lnTo>
                <a:lnTo>
                  <a:pt x="1498" y="70654"/>
                </a:lnTo>
                <a:lnTo>
                  <a:pt x="1498" y="19824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79" name="Freeform: Shape 1278">
            <a:extLst>
              <a:ext uri="{FF2B5EF4-FFF2-40B4-BE49-F238E27FC236}">
                <a16:creationId xmlns:a16="http://schemas.microsoft.com/office/drawing/2014/main" id="{F9B6D375-D904-4F78-9AA8-BC0A6BF67817}"/>
              </a:ext>
            </a:extLst>
          </p:cNvPr>
          <p:cNvSpPr/>
          <p:nvPr/>
        </p:nvSpPr>
        <p:spPr>
          <a:xfrm>
            <a:off x="4017750" y="8373675"/>
            <a:ext cx="43683" cy="52558"/>
          </a:xfrm>
          <a:custGeom>
            <a:avLst/>
            <a:gdLst>
              <a:gd name="connsiteX0" fmla="*/ 26856 w 43683"/>
              <a:gd name="connsiteY0" fmla="*/ 46450 h 52558"/>
              <a:gd name="connsiteX1" fmla="*/ 43684 w 43683"/>
              <a:gd name="connsiteY1" fmla="*/ 40457 h 52558"/>
              <a:gd name="connsiteX2" fmla="*/ 43684 w 43683"/>
              <a:gd name="connsiteY2" fmla="*/ 47142 h 52558"/>
              <a:gd name="connsiteX3" fmla="*/ 26395 w 43683"/>
              <a:gd name="connsiteY3" fmla="*/ 52559 h 52558"/>
              <a:gd name="connsiteX4" fmla="*/ 0 w 43683"/>
              <a:gd name="connsiteY4" fmla="*/ 26280 h 52558"/>
              <a:gd name="connsiteX5" fmla="*/ 26279 w 43683"/>
              <a:gd name="connsiteY5" fmla="*/ 0 h 52558"/>
              <a:gd name="connsiteX6" fmla="*/ 43223 w 43683"/>
              <a:gd name="connsiteY6" fmla="*/ 5763 h 52558"/>
              <a:gd name="connsiteX7" fmla="*/ 43223 w 43683"/>
              <a:gd name="connsiteY7" fmla="*/ 12909 h 52558"/>
              <a:gd name="connsiteX8" fmla="*/ 26741 w 43683"/>
              <a:gd name="connsiteY8" fmla="*/ 6109 h 52558"/>
              <a:gd name="connsiteX9" fmla="*/ 6685 w 43683"/>
              <a:gd name="connsiteY9" fmla="*/ 26280 h 52558"/>
              <a:gd name="connsiteX10" fmla="*/ 26971 w 43683"/>
              <a:gd name="connsiteY10" fmla="*/ 4656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83" h="52558">
                <a:moveTo>
                  <a:pt x="26856" y="46450"/>
                </a:moveTo>
                <a:cubicBezTo>
                  <a:pt x="33310" y="46450"/>
                  <a:pt x="39073" y="44490"/>
                  <a:pt x="43684" y="40457"/>
                </a:cubicBezTo>
                <a:lnTo>
                  <a:pt x="43684" y="47142"/>
                </a:lnTo>
                <a:cubicBezTo>
                  <a:pt x="38728" y="50830"/>
                  <a:pt x="32734" y="52559"/>
                  <a:pt x="26395" y="52559"/>
                </a:cubicBezTo>
                <a:cubicBezTo>
                  <a:pt x="10835" y="52559"/>
                  <a:pt x="0" y="41609"/>
                  <a:pt x="0" y="26280"/>
                </a:cubicBezTo>
                <a:cubicBezTo>
                  <a:pt x="0" y="10950"/>
                  <a:pt x="10950" y="0"/>
                  <a:pt x="26279" y="0"/>
                </a:cubicBezTo>
                <a:cubicBezTo>
                  <a:pt x="32965" y="0"/>
                  <a:pt x="38728" y="1959"/>
                  <a:pt x="43223" y="5763"/>
                </a:cubicBezTo>
                <a:lnTo>
                  <a:pt x="43223" y="12909"/>
                </a:lnTo>
                <a:cubicBezTo>
                  <a:pt x="39189" y="8414"/>
                  <a:pt x="33310" y="6109"/>
                  <a:pt x="26741" y="6109"/>
                </a:cubicBezTo>
                <a:cubicBezTo>
                  <a:pt x="14984" y="6109"/>
                  <a:pt x="6685" y="14408"/>
                  <a:pt x="6685" y="26280"/>
                </a:cubicBezTo>
                <a:cubicBezTo>
                  <a:pt x="6685" y="38151"/>
                  <a:pt x="14984" y="46565"/>
                  <a:pt x="26971" y="4656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80" name="Freeform: Shape 1279">
            <a:extLst>
              <a:ext uri="{FF2B5EF4-FFF2-40B4-BE49-F238E27FC236}">
                <a16:creationId xmlns:a16="http://schemas.microsoft.com/office/drawing/2014/main" id="{6BD81DC4-6B2D-45FB-9658-982867A7FF02}"/>
              </a:ext>
            </a:extLst>
          </p:cNvPr>
          <p:cNvSpPr/>
          <p:nvPr/>
        </p:nvSpPr>
        <p:spPr>
          <a:xfrm>
            <a:off x="4071116" y="8373675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6" y="46565"/>
                  <a:pt x="27086" y="46565"/>
                </a:cubicBezTo>
                <a:cubicBezTo>
                  <a:pt x="33772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2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81" name="Freeform: Shape 1280">
            <a:extLst>
              <a:ext uri="{FF2B5EF4-FFF2-40B4-BE49-F238E27FC236}">
                <a16:creationId xmlns:a16="http://schemas.microsoft.com/office/drawing/2014/main" id="{8AD6D944-4A7B-4EB2-A64E-B9B27CD5CB5A}"/>
              </a:ext>
            </a:extLst>
          </p:cNvPr>
          <p:cNvSpPr/>
          <p:nvPr/>
        </p:nvSpPr>
        <p:spPr>
          <a:xfrm>
            <a:off x="4130360" y="8373559"/>
            <a:ext cx="35845" cy="52558"/>
          </a:xfrm>
          <a:custGeom>
            <a:avLst/>
            <a:gdLst>
              <a:gd name="connsiteX0" fmla="*/ 17519 w 35845"/>
              <a:gd name="connsiteY0" fmla="*/ 47257 h 52558"/>
              <a:gd name="connsiteX1" fmla="*/ 29507 w 35845"/>
              <a:gd name="connsiteY1" fmla="*/ 38613 h 52558"/>
              <a:gd name="connsiteX2" fmla="*/ 23398 w 35845"/>
              <a:gd name="connsiteY2" fmla="*/ 31120 h 52558"/>
              <a:gd name="connsiteX3" fmla="*/ 10373 w 35845"/>
              <a:gd name="connsiteY3" fmla="*/ 26049 h 52558"/>
              <a:gd name="connsiteX4" fmla="*/ 1037 w 35845"/>
              <a:gd name="connsiteY4" fmla="*/ 13947 h 52558"/>
              <a:gd name="connsiteX5" fmla="*/ 18211 w 35845"/>
              <a:gd name="connsiteY5" fmla="*/ 0 h 52558"/>
              <a:gd name="connsiteX6" fmla="*/ 33656 w 35845"/>
              <a:gd name="connsiteY6" fmla="*/ 4841 h 52558"/>
              <a:gd name="connsiteX7" fmla="*/ 33656 w 35845"/>
              <a:gd name="connsiteY7" fmla="*/ 11641 h 52558"/>
              <a:gd name="connsiteX8" fmla="*/ 18326 w 35845"/>
              <a:gd name="connsiteY8" fmla="*/ 5302 h 52558"/>
              <a:gd name="connsiteX9" fmla="*/ 7492 w 35845"/>
              <a:gd name="connsiteY9" fmla="*/ 13255 h 52558"/>
              <a:gd name="connsiteX10" fmla="*/ 13485 w 35845"/>
              <a:gd name="connsiteY10" fmla="*/ 20517 h 52558"/>
              <a:gd name="connsiteX11" fmla="*/ 26510 w 35845"/>
              <a:gd name="connsiteY11" fmla="*/ 25588 h 52558"/>
              <a:gd name="connsiteX12" fmla="*/ 35846 w 35845"/>
              <a:gd name="connsiteY12" fmla="*/ 37460 h 52558"/>
              <a:gd name="connsiteX13" fmla="*/ 17404 w 35845"/>
              <a:gd name="connsiteY13" fmla="*/ 52559 h 52558"/>
              <a:gd name="connsiteX14" fmla="*/ 0 w 35845"/>
              <a:gd name="connsiteY14" fmla="*/ 47142 h 52558"/>
              <a:gd name="connsiteX15" fmla="*/ 0 w 35845"/>
              <a:gd name="connsiteY15" fmla="*/ 40110 h 52558"/>
              <a:gd name="connsiteX16" fmla="*/ 17519 w 35845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5" h="52558">
                <a:moveTo>
                  <a:pt x="17519" y="47257"/>
                </a:moveTo>
                <a:cubicBezTo>
                  <a:pt x="24320" y="47257"/>
                  <a:pt x="29507" y="44260"/>
                  <a:pt x="29507" y="38613"/>
                </a:cubicBezTo>
                <a:cubicBezTo>
                  <a:pt x="29507" y="35385"/>
                  <a:pt x="27778" y="32850"/>
                  <a:pt x="23398" y="31120"/>
                </a:cubicBezTo>
                <a:lnTo>
                  <a:pt x="10373" y="26049"/>
                </a:lnTo>
                <a:cubicBezTo>
                  <a:pt x="4265" y="23514"/>
                  <a:pt x="1037" y="20055"/>
                  <a:pt x="1037" y="13947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8"/>
                  <a:pt x="23628" y="5302"/>
                  <a:pt x="18326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6" y="18903"/>
                  <a:pt x="13485" y="20517"/>
                </a:cubicBezTo>
                <a:lnTo>
                  <a:pt x="26510" y="25588"/>
                </a:lnTo>
                <a:cubicBezTo>
                  <a:pt x="32964" y="28239"/>
                  <a:pt x="35846" y="32158"/>
                  <a:pt x="35846" y="37460"/>
                </a:cubicBezTo>
                <a:cubicBezTo>
                  <a:pt x="35846" y="46911"/>
                  <a:pt x="28124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19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82" name="Freeform: Shape 1281">
            <a:extLst>
              <a:ext uri="{FF2B5EF4-FFF2-40B4-BE49-F238E27FC236}">
                <a16:creationId xmlns:a16="http://schemas.microsoft.com/office/drawing/2014/main" id="{0516B028-D716-4227-90C4-A248103BF5C8}"/>
              </a:ext>
            </a:extLst>
          </p:cNvPr>
          <p:cNvSpPr/>
          <p:nvPr/>
        </p:nvSpPr>
        <p:spPr>
          <a:xfrm>
            <a:off x="4200323" y="8373559"/>
            <a:ext cx="52097" cy="52558"/>
          </a:xfrm>
          <a:custGeom>
            <a:avLst/>
            <a:gdLst>
              <a:gd name="connsiteX0" fmla="*/ 45643 w 52097"/>
              <a:gd name="connsiteY0" fmla="*/ 39996 h 52558"/>
              <a:gd name="connsiteX1" fmla="*/ 25472 w 52097"/>
              <a:gd name="connsiteY1" fmla="*/ 52559 h 52558"/>
              <a:gd name="connsiteX2" fmla="*/ 0 w 52097"/>
              <a:gd name="connsiteY2" fmla="*/ 26510 h 52558"/>
              <a:gd name="connsiteX3" fmla="*/ 25472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5 h 52558"/>
              <a:gd name="connsiteX11" fmla="*/ 26049 w 52097"/>
              <a:gd name="connsiteY11" fmla="*/ 46566 h 52558"/>
              <a:gd name="connsiteX12" fmla="*/ 45643 w 52097"/>
              <a:gd name="connsiteY12" fmla="*/ 26395 h 52558"/>
              <a:gd name="connsiteX13" fmla="*/ 26049 w 52097"/>
              <a:gd name="connsiteY13" fmla="*/ 6109 h 52558"/>
              <a:gd name="connsiteX14" fmla="*/ 6685 w 52097"/>
              <a:gd name="connsiteY14" fmla="*/ 2639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6"/>
                </a:moveTo>
                <a:cubicBezTo>
                  <a:pt x="42070" y="47718"/>
                  <a:pt x="34693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6"/>
                  <a:pt x="26049" y="46566"/>
                </a:cubicBezTo>
                <a:cubicBezTo>
                  <a:pt x="37460" y="46566"/>
                  <a:pt x="45643" y="38036"/>
                  <a:pt x="45643" y="26395"/>
                </a:cubicBezTo>
                <a:cubicBezTo>
                  <a:pt x="45643" y="14754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83" name="Freeform: Shape 1282">
            <a:extLst>
              <a:ext uri="{FF2B5EF4-FFF2-40B4-BE49-F238E27FC236}">
                <a16:creationId xmlns:a16="http://schemas.microsoft.com/office/drawing/2014/main" id="{5168C838-D102-40D5-A142-502EFAEEC849}"/>
              </a:ext>
            </a:extLst>
          </p:cNvPr>
          <p:cNvSpPr/>
          <p:nvPr/>
        </p:nvSpPr>
        <p:spPr>
          <a:xfrm>
            <a:off x="4270401" y="8373675"/>
            <a:ext cx="45412" cy="51751"/>
          </a:xfrm>
          <a:custGeom>
            <a:avLst/>
            <a:gdLst>
              <a:gd name="connsiteX0" fmla="*/ 6455 w 45412"/>
              <a:gd name="connsiteY0" fmla="*/ 51636 h 51751"/>
              <a:gd name="connsiteX1" fmla="*/ 0 w 45412"/>
              <a:gd name="connsiteY1" fmla="*/ 51636 h 51751"/>
              <a:gd name="connsiteX2" fmla="*/ 0 w 45412"/>
              <a:gd name="connsiteY2" fmla="*/ 807 h 51751"/>
              <a:gd name="connsiteX3" fmla="*/ 6455 w 45412"/>
              <a:gd name="connsiteY3" fmla="*/ 807 h 51751"/>
              <a:gd name="connsiteX4" fmla="*/ 6455 w 45412"/>
              <a:gd name="connsiteY4" fmla="*/ 12448 h 51751"/>
              <a:gd name="connsiteX5" fmla="*/ 25242 w 45412"/>
              <a:gd name="connsiteY5" fmla="*/ 0 h 51751"/>
              <a:gd name="connsiteX6" fmla="*/ 45413 w 45412"/>
              <a:gd name="connsiteY6" fmla="*/ 22591 h 51751"/>
              <a:gd name="connsiteX7" fmla="*/ 45413 w 45412"/>
              <a:gd name="connsiteY7" fmla="*/ 51636 h 51751"/>
              <a:gd name="connsiteX8" fmla="*/ 38958 w 45412"/>
              <a:gd name="connsiteY8" fmla="*/ 51636 h 51751"/>
              <a:gd name="connsiteX9" fmla="*/ 38958 w 45412"/>
              <a:gd name="connsiteY9" fmla="*/ 23513 h 51751"/>
              <a:gd name="connsiteX10" fmla="*/ 23744 w 45412"/>
              <a:gd name="connsiteY10" fmla="*/ 6224 h 51751"/>
              <a:gd name="connsiteX11" fmla="*/ 6570 w 45412"/>
              <a:gd name="connsiteY11" fmla="*/ 26280 h 51751"/>
              <a:gd name="connsiteX12" fmla="*/ 6570 w 45412"/>
              <a:gd name="connsiteY12" fmla="*/ 51752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2" h="51751">
                <a:moveTo>
                  <a:pt x="6455" y="51636"/>
                </a:moveTo>
                <a:lnTo>
                  <a:pt x="0" y="51636"/>
                </a:lnTo>
                <a:lnTo>
                  <a:pt x="0" y="807"/>
                </a:lnTo>
                <a:lnTo>
                  <a:pt x="6455" y="807"/>
                </a:lnTo>
                <a:lnTo>
                  <a:pt x="6455" y="12448"/>
                </a:lnTo>
                <a:cubicBezTo>
                  <a:pt x="9912" y="4956"/>
                  <a:pt x="16713" y="0"/>
                  <a:pt x="25242" y="0"/>
                </a:cubicBezTo>
                <a:cubicBezTo>
                  <a:pt x="38727" y="0"/>
                  <a:pt x="45413" y="9451"/>
                  <a:pt x="45413" y="22591"/>
                </a:cubicBezTo>
                <a:lnTo>
                  <a:pt x="45413" y="51636"/>
                </a:lnTo>
                <a:lnTo>
                  <a:pt x="38958" y="51636"/>
                </a:lnTo>
                <a:lnTo>
                  <a:pt x="38958" y="23513"/>
                </a:lnTo>
                <a:cubicBezTo>
                  <a:pt x="38958" y="11987"/>
                  <a:pt x="33656" y="6224"/>
                  <a:pt x="23744" y="6224"/>
                </a:cubicBezTo>
                <a:cubicBezTo>
                  <a:pt x="13831" y="6224"/>
                  <a:pt x="6570" y="14984"/>
                  <a:pt x="6570" y="26280"/>
                </a:cubicBezTo>
                <a:lnTo>
                  <a:pt x="6570" y="51752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84" name="Freeform: Shape 1283">
            <a:extLst>
              <a:ext uri="{FF2B5EF4-FFF2-40B4-BE49-F238E27FC236}">
                <a16:creationId xmlns:a16="http://schemas.microsoft.com/office/drawing/2014/main" id="{05AF07AC-DF18-4D54-B662-EAD784066187}"/>
              </a:ext>
            </a:extLst>
          </p:cNvPr>
          <p:cNvSpPr/>
          <p:nvPr/>
        </p:nvSpPr>
        <p:spPr>
          <a:xfrm>
            <a:off x="4328608" y="8347395"/>
            <a:ext cx="52097" cy="78723"/>
          </a:xfrm>
          <a:custGeom>
            <a:avLst/>
            <a:gdLst>
              <a:gd name="connsiteX0" fmla="*/ 45643 w 52097"/>
              <a:gd name="connsiteY0" fmla="*/ 66160 h 78723"/>
              <a:gd name="connsiteX1" fmla="*/ 25473 w 52097"/>
              <a:gd name="connsiteY1" fmla="*/ 78723 h 78723"/>
              <a:gd name="connsiteX2" fmla="*/ 0 w 52097"/>
              <a:gd name="connsiteY2" fmla="*/ 52674 h 78723"/>
              <a:gd name="connsiteX3" fmla="*/ 25473 w 52097"/>
              <a:gd name="connsiteY3" fmla="*/ 26164 h 78723"/>
              <a:gd name="connsiteX4" fmla="*/ 45643 w 52097"/>
              <a:gd name="connsiteY4" fmla="*/ 38843 h 78723"/>
              <a:gd name="connsiteX5" fmla="*/ 45643 w 52097"/>
              <a:gd name="connsiteY5" fmla="*/ 0 h 78723"/>
              <a:gd name="connsiteX6" fmla="*/ 52098 w 52097"/>
              <a:gd name="connsiteY6" fmla="*/ 0 h 78723"/>
              <a:gd name="connsiteX7" fmla="*/ 52098 w 52097"/>
              <a:gd name="connsiteY7" fmla="*/ 77801 h 78723"/>
              <a:gd name="connsiteX8" fmla="*/ 45643 w 52097"/>
              <a:gd name="connsiteY8" fmla="*/ 77801 h 78723"/>
              <a:gd name="connsiteX9" fmla="*/ 45643 w 52097"/>
              <a:gd name="connsiteY9" fmla="*/ 66045 h 78723"/>
              <a:gd name="connsiteX10" fmla="*/ 6685 w 52097"/>
              <a:gd name="connsiteY10" fmla="*/ 52559 h 78723"/>
              <a:gd name="connsiteX11" fmla="*/ 26049 w 52097"/>
              <a:gd name="connsiteY11" fmla="*/ 72730 h 78723"/>
              <a:gd name="connsiteX12" fmla="*/ 45643 w 52097"/>
              <a:gd name="connsiteY12" fmla="*/ 52559 h 78723"/>
              <a:gd name="connsiteX13" fmla="*/ 26049 w 52097"/>
              <a:gd name="connsiteY13" fmla="*/ 32274 h 78723"/>
              <a:gd name="connsiteX14" fmla="*/ 6685 w 52097"/>
              <a:gd name="connsiteY14" fmla="*/ 52559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45643" y="66160"/>
                </a:moveTo>
                <a:cubicBezTo>
                  <a:pt x="42070" y="73767"/>
                  <a:pt x="34694" y="78723"/>
                  <a:pt x="25473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3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5"/>
                </a:lnTo>
                <a:close/>
                <a:moveTo>
                  <a:pt x="6685" y="52559"/>
                </a:moveTo>
                <a:cubicBezTo>
                  <a:pt x="6685" y="64200"/>
                  <a:pt x="14638" y="72730"/>
                  <a:pt x="26049" y="72730"/>
                </a:cubicBezTo>
                <a:cubicBezTo>
                  <a:pt x="37460" y="72730"/>
                  <a:pt x="45643" y="64200"/>
                  <a:pt x="45643" y="52559"/>
                </a:cubicBezTo>
                <a:cubicBezTo>
                  <a:pt x="45643" y="40918"/>
                  <a:pt x="37460" y="32274"/>
                  <a:pt x="26049" y="32274"/>
                </a:cubicBezTo>
                <a:cubicBezTo>
                  <a:pt x="14638" y="32274"/>
                  <a:pt x="6685" y="40803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85" name="Freeform: Shape 1284">
            <a:extLst>
              <a:ext uri="{FF2B5EF4-FFF2-40B4-BE49-F238E27FC236}">
                <a16:creationId xmlns:a16="http://schemas.microsoft.com/office/drawing/2014/main" id="{0050F8FC-3FFB-42EB-828B-50BF099DD12C}"/>
              </a:ext>
            </a:extLst>
          </p:cNvPr>
          <p:cNvSpPr/>
          <p:nvPr/>
        </p:nvSpPr>
        <p:spPr>
          <a:xfrm>
            <a:off x="4418972" y="8373559"/>
            <a:ext cx="35845" cy="52558"/>
          </a:xfrm>
          <a:custGeom>
            <a:avLst/>
            <a:gdLst>
              <a:gd name="connsiteX0" fmla="*/ 17519 w 35845"/>
              <a:gd name="connsiteY0" fmla="*/ 47257 h 52558"/>
              <a:gd name="connsiteX1" fmla="*/ 29507 w 35845"/>
              <a:gd name="connsiteY1" fmla="*/ 38613 h 52558"/>
              <a:gd name="connsiteX2" fmla="*/ 23398 w 35845"/>
              <a:gd name="connsiteY2" fmla="*/ 31120 h 52558"/>
              <a:gd name="connsiteX3" fmla="*/ 10373 w 35845"/>
              <a:gd name="connsiteY3" fmla="*/ 26049 h 52558"/>
              <a:gd name="connsiteX4" fmla="*/ 1037 w 35845"/>
              <a:gd name="connsiteY4" fmla="*/ 13947 h 52558"/>
              <a:gd name="connsiteX5" fmla="*/ 18211 w 35845"/>
              <a:gd name="connsiteY5" fmla="*/ 0 h 52558"/>
              <a:gd name="connsiteX6" fmla="*/ 33656 w 35845"/>
              <a:gd name="connsiteY6" fmla="*/ 4841 h 52558"/>
              <a:gd name="connsiteX7" fmla="*/ 33656 w 35845"/>
              <a:gd name="connsiteY7" fmla="*/ 11641 h 52558"/>
              <a:gd name="connsiteX8" fmla="*/ 18326 w 35845"/>
              <a:gd name="connsiteY8" fmla="*/ 5302 h 52558"/>
              <a:gd name="connsiteX9" fmla="*/ 7492 w 35845"/>
              <a:gd name="connsiteY9" fmla="*/ 13255 h 52558"/>
              <a:gd name="connsiteX10" fmla="*/ 13485 w 35845"/>
              <a:gd name="connsiteY10" fmla="*/ 20517 h 52558"/>
              <a:gd name="connsiteX11" fmla="*/ 26510 w 35845"/>
              <a:gd name="connsiteY11" fmla="*/ 25588 h 52558"/>
              <a:gd name="connsiteX12" fmla="*/ 35846 w 35845"/>
              <a:gd name="connsiteY12" fmla="*/ 37460 h 52558"/>
              <a:gd name="connsiteX13" fmla="*/ 17404 w 35845"/>
              <a:gd name="connsiteY13" fmla="*/ 52559 h 52558"/>
              <a:gd name="connsiteX14" fmla="*/ 0 w 35845"/>
              <a:gd name="connsiteY14" fmla="*/ 47142 h 52558"/>
              <a:gd name="connsiteX15" fmla="*/ 0 w 35845"/>
              <a:gd name="connsiteY15" fmla="*/ 40110 h 52558"/>
              <a:gd name="connsiteX16" fmla="*/ 17519 w 35845"/>
              <a:gd name="connsiteY16" fmla="*/ 47257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5" h="52558">
                <a:moveTo>
                  <a:pt x="17519" y="47257"/>
                </a:moveTo>
                <a:cubicBezTo>
                  <a:pt x="24320" y="47257"/>
                  <a:pt x="29507" y="44260"/>
                  <a:pt x="29507" y="38613"/>
                </a:cubicBezTo>
                <a:cubicBezTo>
                  <a:pt x="29507" y="35385"/>
                  <a:pt x="27777" y="32850"/>
                  <a:pt x="23398" y="31120"/>
                </a:cubicBezTo>
                <a:lnTo>
                  <a:pt x="10373" y="26049"/>
                </a:lnTo>
                <a:cubicBezTo>
                  <a:pt x="4265" y="23514"/>
                  <a:pt x="1037" y="20055"/>
                  <a:pt x="1037" y="13947"/>
                </a:cubicBezTo>
                <a:cubicBezTo>
                  <a:pt x="1037" y="5302"/>
                  <a:pt x="8183" y="0"/>
                  <a:pt x="18211" y="0"/>
                </a:cubicBezTo>
                <a:cubicBezTo>
                  <a:pt x="24089" y="0"/>
                  <a:pt x="29737" y="1614"/>
                  <a:pt x="33656" y="4841"/>
                </a:cubicBezTo>
                <a:lnTo>
                  <a:pt x="33656" y="11641"/>
                </a:lnTo>
                <a:cubicBezTo>
                  <a:pt x="29161" y="7608"/>
                  <a:pt x="23628" y="5302"/>
                  <a:pt x="18326" y="5302"/>
                </a:cubicBezTo>
                <a:cubicBezTo>
                  <a:pt x="12102" y="5302"/>
                  <a:pt x="7492" y="8184"/>
                  <a:pt x="7492" y="13255"/>
                </a:cubicBezTo>
                <a:cubicBezTo>
                  <a:pt x="7492" y="16713"/>
                  <a:pt x="9105" y="18903"/>
                  <a:pt x="13485" y="20517"/>
                </a:cubicBezTo>
                <a:lnTo>
                  <a:pt x="26510" y="25588"/>
                </a:lnTo>
                <a:cubicBezTo>
                  <a:pt x="32964" y="28239"/>
                  <a:pt x="35846" y="32158"/>
                  <a:pt x="35846" y="37460"/>
                </a:cubicBezTo>
                <a:cubicBezTo>
                  <a:pt x="35846" y="46911"/>
                  <a:pt x="28123" y="52559"/>
                  <a:pt x="17404" y="52559"/>
                </a:cubicBezTo>
                <a:cubicBezTo>
                  <a:pt x="10719" y="52559"/>
                  <a:pt x="4495" y="50830"/>
                  <a:pt x="0" y="47142"/>
                </a:cubicBezTo>
                <a:lnTo>
                  <a:pt x="0" y="40110"/>
                </a:lnTo>
                <a:cubicBezTo>
                  <a:pt x="5302" y="45067"/>
                  <a:pt x="11411" y="47257"/>
                  <a:pt x="17519" y="47257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86" name="Freeform: Shape 1285">
            <a:extLst>
              <a:ext uri="{FF2B5EF4-FFF2-40B4-BE49-F238E27FC236}">
                <a16:creationId xmlns:a16="http://schemas.microsoft.com/office/drawing/2014/main" id="{3217CB45-ABF9-4D16-AC7F-D6E8E343CD87}"/>
              </a:ext>
            </a:extLst>
          </p:cNvPr>
          <p:cNvSpPr/>
          <p:nvPr/>
        </p:nvSpPr>
        <p:spPr>
          <a:xfrm>
            <a:off x="4464615" y="8373559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3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80 h 52558"/>
              <a:gd name="connsiteX7" fmla="*/ 26279 w 52443"/>
              <a:gd name="connsiteY7" fmla="*/ 46566 h 52558"/>
              <a:gd name="connsiteX8" fmla="*/ 45758 w 52443"/>
              <a:gd name="connsiteY8" fmla="*/ 26280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3" y="10950"/>
                  <a:pt x="52443" y="26164"/>
                </a:cubicBezTo>
                <a:cubicBezTo>
                  <a:pt x="52443" y="41379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80"/>
                </a:cubicBezTo>
                <a:cubicBezTo>
                  <a:pt x="6685" y="37921"/>
                  <a:pt x="14753" y="46566"/>
                  <a:pt x="26279" y="46566"/>
                </a:cubicBezTo>
                <a:cubicBezTo>
                  <a:pt x="37805" y="46566"/>
                  <a:pt x="45758" y="38036"/>
                  <a:pt x="45758" y="26280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87" name="Freeform: Shape 1286">
            <a:extLst>
              <a:ext uri="{FF2B5EF4-FFF2-40B4-BE49-F238E27FC236}">
                <a16:creationId xmlns:a16="http://schemas.microsoft.com/office/drawing/2014/main" id="{010DC839-31B8-452F-B751-C135CC020C48}"/>
              </a:ext>
            </a:extLst>
          </p:cNvPr>
          <p:cNvSpPr/>
          <p:nvPr/>
        </p:nvSpPr>
        <p:spPr>
          <a:xfrm>
            <a:off x="4530313" y="8346703"/>
            <a:ext cx="29276" cy="78607"/>
          </a:xfrm>
          <a:custGeom>
            <a:avLst/>
            <a:gdLst>
              <a:gd name="connsiteX0" fmla="*/ 6455 w 29276"/>
              <a:gd name="connsiteY0" fmla="*/ 33772 h 78607"/>
              <a:gd name="connsiteX1" fmla="*/ 6455 w 29276"/>
              <a:gd name="connsiteY1" fmla="*/ 78608 h 78607"/>
              <a:gd name="connsiteX2" fmla="*/ 0 w 29276"/>
              <a:gd name="connsiteY2" fmla="*/ 78608 h 78607"/>
              <a:gd name="connsiteX3" fmla="*/ 0 w 29276"/>
              <a:gd name="connsiteY3" fmla="*/ 17289 h 78607"/>
              <a:gd name="connsiteX4" fmla="*/ 16943 w 29276"/>
              <a:gd name="connsiteY4" fmla="*/ 0 h 78607"/>
              <a:gd name="connsiteX5" fmla="*/ 29276 w 29276"/>
              <a:gd name="connsiteY5" fmla="*/ 3804 h 78607"/>
              <a:gd name="connsiteX6" fmla="*/ 29276 w 29276"/>
              <a:gd name="connsiteY6" fmla="*/ 10258 h 78607"/>
              <a:gd name="connsiteX7" fmla="*/ 17289 w 29276"/>
              <a:gd name="connsiteY7" fmla="*/ 6109 h 78607"/>
              <a:gd name="connsiteX8" fmla="*/ 6340 w 29276"/>
              <a:gd name="connsiteY8" fmla="*/ 17059 h 78607"/>
              <a:gd name="connsiteX9" fmla="*/ 6340 w 29276"/>
              <a:gd name="connsiteY9" fmla="*/ 27894 h 78607"/>
              <a:gd name="connsiteX10" fmla="*/ 27432 w 29276"/>
              <a:gd name="connsiteY10" fmla="*/ 27894 h 78607"/>
              <a:gd name="connsiteX11" fmla="*/ 27432 w 29276"/>
              <a:gd name="connsiteY11" fmla="*/ 33887 h 78607"/>
              <a:gd name="connsiteX12" fmla="*/ 6340 w 29276"/>
              <a:gd name="connsiteY12" fmla="*/ 33887 h 7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276" h="78607">
                <a:moveTo>
                  <a:pt x="6455" y="33772"/>
                </a:moveTo>
                <a:lnTo>
                  <a:pt x="6455" y="78608"/>
                </a:lnTo>
                <a:lnTo>
                  <a:pt x="0" y="78608"/>
                </a:lnTo>
                <a:lnTo>
                  <a:pt x="0" y="17289"/>
                </a:lnTo>
                <a:cubicBezTo>
                  <a:pt x="0" y="7261"/>
                  <a:pt x="6455" y="0"/>
                  <a:pt x="16943" y="0"/>
                </a:cubicBezTo>
                <a:cubicBezTo>
                  <a:pt x="21323" y="0"/>
                  <a:pt x="25357" y="922"/>
                  <a:pt x="29276" y="3804"/>
                </a:cubicBezTo>
                <a:lnTo>
                  <a:pt x="29276" y="10258"/>
                </a:lnTo>
                <a:cubicBezTo>
                  <a:pt x="25588" y="7147"/>
                  <a:pt x="21554" y="6109"/>
                  <a:pt x="17289" y="6109"/>
                </a:cubicBezTo>
                <a:cubicBezTo>
                  <a:pt x="10604" y="6109"/>
                  <a:pt x="6340" y="10720"/>
                  <a:pt x="6340" y="17059"/>
                </a:cubicBezTo>
                <a:lnTo>
                  <a:pt x="6340" y="27894"/>
                </a:lnTo>
                <a:lnTo>
                  <a:pt x="27432" y="27894"/>
                </a:lnTo>
                <a:lnTo>
                  <a:pt x="27432" y="33887"/>
                </a:lnTo>
                <a:lnTo>
                  <a:pt x="6340" y="3388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88" name="Freeform: Shape 1287">
            <a:extLst>
              <a:ext uri="{FF2B5EF4-FFF2-40B4-BE49-F238E27FC236}">
                <a16:creationId xmlns:a16="http://schemas.microsoft.com/office/drawing/2014/main" id="{17AFECCF-3255-4280-996B-300C98DE07EE}"/>
              </a:ext>
            </a:extLst>
          </p:cNvPr>
          <p:cNvSpPr/>
          <p:nvPr/>
        </p:nvSpPr>
        <p:spPr>
          <a:xfrm>
            <a:off x="4566160" y="8357884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1"/>
                  <a:pt x="17289" y="62241"/>
                </a:cubicBezTo>
                <a:cubicBezTo>
                  <a:pt x="21208" y="62241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89" name="Freeform: Shape 1288">
            <a:extLst>
              <a:ext uri="{FF2B5EF4-FFF2-40B4-BE49-F238E27FC236}">
                <a16:creationId xmlns:a16="http://schemas.microsoft.com/office/drawing/2014/main" id="{27283B49-E1E7-4682-99B4-C871ECA4ABD3}"/>
              </a:ext>
            </a:extLst>
          </p:cNvPr>
          <p:cNvSpPr/>
          <p:nvPr/>
        </p:nvSpPr>
        <p:spPr>
          <a:xfrm>
            <a:off x="4598663" y="8372752"/>
            <a:ext cx="82180" cy="54057"/>
          </a:xfrm>
          <a:custGeom>
            <a:avLst/>
            <a:gdLst>
              <a:gd name="connsiteX0" fmla="*/ 60051 w 82180"/>
              <a:gd name="connsiteY0" fmla="*/ 54057 h 54057"/>
              <a:gd name="connsiteX1" fmla="*/ 41378 w 82180"/>
              <a:gd name="connsiteY1" fmla="*/ 13140 h 54057"/>
              <a:gd name="connsiteX2" fmla="*/ 22476 w 82180"/>
              <a:gd name="connsiteY2" fmla="*/ 54057 h 54057"/>
              <a:gd name="connsiteX3" fmla="*/ 0 w 82180"/>
              <a:gd name="connsiteY3" fmla="*/ 1614 h 54057"/>
              <a:gd name="connsiteX4" fmla="*/ 7376 w 82180"/>
              <a:gd name="connsiteY4" fmla="*/ 1614 h 54057"/>
              <a:gd name="connsiteX5" fmla="*/ 23282 w 82180"/>
              <a:gd name="connsiteY5" fmla="*/ 39765 h 54057"/>
              <a:gd name="connsiteX6" fmla="*/ 41494 w 82180"/>
              <a:gd name="connsiteY6" fmla="*/ 0 h 54057"/>
              <a:gd name="connsiteX7" fmla="*/ 59589 w 82180"/>
              <a:gd name="connsiteY7" fmla="*/ 39765 h 54057"/>
              <a:gd name="connsiteX8" fmla="*/ 75495 w 82180"/>
              <a:gd name="connsiteY8" fmla="*/ 1614 h 54057"/>
              <a:gd name="connsiteX9" fmla="*/ 82180 w 82180"/>
              <a:gd name="connsiteY9" fmla="*/ 1614 h 54057"/>
              <a:gd name="connsiteX10" fmla="*/ 60166 w 82180"/>
              <a:gd name="connsiteY10" fmla="*/ 54057 h 5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180" h="54057">
                <a:moveTo>
                  <a:pt x="60051" y="54057"/>
                </a:moveTo>
                <a:lnTo>
                  <a:pt x="41378" y="13140"/>
                </a:lnTo>
                <a:lnTo>
                  <a:pt x="22476" y="54057"/>
                </a:lnTo>
                <a:lnTo>
                  <a:pt x="0" y="1614"/>
                </a:lnTo>
                <a:lnTo>
                  <a:pt x="7376" y="1614"/>
                </a:lnTo>
                <a:lnTo>
                  <a:pt x="23282" y="39765"/>
                </a:lnTo>
                <a:lnTo>
                  <a:pt x="41494" y="0"/>
                </a:lnTo>
                <a:lnTo>
                  <a:pt x="59589" y="39765"/>
                </a:lnTo>
                <a:lnTo>
                  <a:pt x="75495" y="1614"/>
                </a:lnTo>
                <a:lnTo>
                  <a:pt x="82180" y="1614"/>
                </a:lnTo>
                <a:lnTo>
                  <a:pt x="60166" y="54057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90" name="Freeform: Shape 1289">
            <a:extLst>
              <a:ext uri="{FF2B5EF4-FFF2-40B4-BE49-F238E27FC236}">
                <a16:creationId xmlns:a16="http://schemas.microsoft.com/office/drawing/2014/main" id="{32632E26-6709-4EF4-A237-96FC445C2D8A}"/>
              </a:ext>
            </a:extLst>
          </p:cNvPr>
          <p:cNvSpPr/>
          <p:nvPr/>
        </p:nvSpPr>
        <p:spPr>
          <a:xfrm>
            <a:off x="4686031" y="8373559"/>
            <a:ext cx="52097" cy="52558"/>
          </a:xfrm>
          <a:custGeom>
            <a:avLst/>
            <a:gdLst>
              <a:gd name="connsiteX0" fmla="*/ 45643 w 52097"/>
              <a:gd name="connsiteY0" fmla="*/ 39996 h 52558"/>
              <a:gd name="connsiteX1" fmla="*/ 25472 w 52097"/>
              <a:gd name="connsiteY1" fmla="*/ 52559 h 52558"/>
              <a:gd name="connsiteX2" fmla="*/ 0 w 52097"/>
              <a:gd name="connsiteY2" fmla="*/ 26510 h 52558"/>
              <a:gd name="connsiteX3" fmla="*/ 25472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5 h 52558"/>
              <a:gd name="connsiteX11" fmla="*/ 26049 w 52097"/>
              <a:gd name="connsiteY11" fmla="*/ 46566 h 52558"/>
              <a:gd name="connsiteX12" fmla="*/ 45643 w 52097"/>
              <a:gd name="connsiteY12" fmla="*/ 26395 h 52558"/>
              <a:gd name="connsiteX13" fmla="*/ 26049 w 52097"/>
              <a:gd name="connsiteY13" fmla="*/ 6109 h 52558"/>
              <a:gd name="connsiteX14" fmla="*/ 6685 w 52097"/>
              <a:gd name="connsiteY14" fmla="*/ 2639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6"/>
                </a:moveTo>
                <a:cubicBezTo>
                  <a:pt x="42070" y="47718"/>
                  <a:pt x="34694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6"/>
                  <a:pt x="26049" y="46566"/>
                </a:cubicBezTo>
                <a:cubicBezTo>
                  <a:pt x="37460" y="46566"/>
                  <a:pt x="45643" y="38036"/>
                  <a:pt x="45643" y="26395"/>
                </a:cubicBezTo>
                <a:cubicBezTo>
                  <a:pt x="45643" y="14754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91" name="Freeform: Shape 1290">
            <a:extLst>
              <a:ext uri="{FF2B5EF4-FFF2-40B4-BE49-F238E27FC236}">
                <a16:creationId xmlns:a16="http://schemas.microsoft.com/office/drawing/2014/main" id="{AA087DC9-55E0-45D3-AB0B-9BF337244547}"/>
              </a:ext>
            </a:extLst>
          </p:cNvPr>
          <p:cNvSpPr/>
          <p:nvPr/>
        </p:nvSpPr>
        <p:spPr>
          <a:xfrm>
            <a:off x="4756109" y="8373559"/>
            <a:ext cx="25587" cy="51751"/>
          </a:xfrm>
          <a:custGeom>
            <a:avLst/>
            <a:gdLst>
              <a:gd name="connsiteX0" fmla="*/ 6455 w 25587"/>
              <a:gd name="connsiteY0" fmla="*/ 51752 h 51751"/>
              <a:gd name="connsiteX1" fmla="*/ 0 w 25587"/>
              <a:gd name="connsiteY1" fmla="*/ 51752 h 51751"/>
              <a:gd name="connsiteX2" fmla="*/ 0 w 25587"/>
              <a:gd name="connsiteY2" fmla="*/ 922 h 51751"/>
              <a:gd name="connsiteX3" fmla="*/ 6455 w 25587"/>
              <a:gd name="connsiteY3" fmla="*/ 922 h 51751"/>
              <a:gd name="connsiteX4" fmla="*/ 6455 w 25587"/>
              <a:gd name="connsiteY4" fmla="*/ 13947 h 51751"/>
              <a:gd name="connsiteX5" fmla="*/ 25587 w 25587"/>
              <a:gd name="connsiteY5" fmla="*/ 0 h 51751"/>
              <a:gd name="connsiteX6" fmla="*/ 25587 w 25587"/>
              <a:gd name="connsiteY6" fmla="*/ 7261 h 51751"/>
              <a:gd name="connsiteX7" fmla="*/ 6455 w 25587"/>
              <a:gd name="connsiteY7" fmla="*/ 27201 h 51751"/>
              <a:gd name="connsiteX8" fmla="*/ 6455 w 25587"/>
              <a:gd name="connsiteY8" fmla="*/ 51636 h 5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7" h="51751">
                <a:moveTo>
                  <a:pt x="6455" y="51752"/>
                </a:moveTo>
                <a:lnTo>
                  <a:pt x="0" y="51752"/>
                </a:lnTo>
                <a:lnTo>
                  <a:pt x="0" y="922"/>
                </a:lnTo>
                <a:lnTo>
                  <a:pt x="6455" y="922"/>
                </a:lnTo>
                <a:lnTo>
                  <a:pt x="6455" y="13947"/>
                </a:lnTo>
                <a:cubicBezTo>
                  <a:pt x="10028" y="5302"/>
                  <a:pt x="17058" y="0"/>
                  <a:pt x="25587" y="0"/>
                </a:cubicBezTo>
                <a:lnTo>
                  <a:pt x="25587" y="7261"/>
                </a:lnTo>
                <a:cubicBezTo>
                  <a:pt x="15445" y="6225"/>
                  <a:pt x="6455" y="14062"/>
                  <a:pt x="6455" y="27201"/>
                </a:cubicBezTo>
                <a:lnTo>
                  <a:pt x="6455" y="51636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92" name="Freeform: Shape 1291">
            <a:extLst>
              <a:ext uri="{FF2B5EF4-FFF2-40B4-BE49-F238E27FC236}">
                <a16:creationId xmlns:a16="http://schemas.microsoft.com/office/drawing/2014/main" id="{63022940-09A4-444C-B389-35CE546C43F5}"/>
              </a:ext>
            </a:extLst>
          </p:cNvPr>
          <p:cNvSpPr/>
          <p:nvPr/>
        </p:nvSpPr>
        <p:spPr>
          <a:xfrm>
            <a:off x="4786999" y="8373675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93" name="Freeform: Shape 1292">
            <a:extLst>
              <a:ext uri="{FF2B5EF4-FFF2-40B4-BE49-F238E27FC236}">
                <a16:creationId xmlns:a16="http://schemas.microsoft.com/office/drawing/2014/main" id="{459267D3-596B-443C-84BA-9A4707EC78A8}"/>
              </a:ext>
            </a:extLst>
          </p:cNvPr>
          <p:cNvSpPr/>
          <p:nvPr/>
        </p:nvSpPr>
        <p:spPr>
          <a:xfrm>
            <a:off x="4873098" y="8374482"/>
            <a:ext cx="44605" cy="51636"/>
          </a:xfrm>
          <a:custGeom>
            <a:avLst/>
            <a:gdLst>
              <a:gd name="connsiteX0" fmla="*/ 38151 w 44605"/>
              <a:gd name="connsiteY0" fmla="*/ 0 h 51636"/>
              <a:gd name="connsiteX1" fmla="*/ 44606 w 44605"/>
              <a:gd name="connsiteY1" fmla="*/ 0 h 51636"/>
              <a:gd name="connsiteX2" fmla="*/ 44606 w 44605"/>
              <a:gd name="connsiteY2" fmla="*/ 28584 h 51636"/>
              <a:gd name="connsiteX3" fmla="*/ 22361 w 44605"/>
              <a:gd name="connsiteY3" fmla="*/ 51636 h 51636"/>
              <a:gd name="connsiteX4" fmla="*/ 0 w 44605"/>
              <a:gd name="connsiteY4" fmla="*/ 28584 h 51636"/>
              <a:gd name="connsiteX5" fmla="*/ 0 w 44605"/>
              <a:gd name="connsiteY5" fmla="*/ 0 h 51636"/>
              <a:gd name="connsiteX6" fmla="*/ 6455 w 44605"/>
              <a:gd name="connsiteY6" fmla="*/ 0 h 51636"/>
              <a:gd name="connsiteX7" fmla="*/ 6455 w 44605"/>
              <a:gd name="connsiteY7" fmla="*/ 29276 h 51636"/>
              <a:gd name="connsiteX8" fmla="*/ 22361 w 44605"/>
              <a:gd name="connsiteY8" fmla="*/ 45643 h 51636"/>
              <a:gd name="connsiteX9" fmla="*/ 38151 w 44605"/>
              <a:gd name="connsiteY9" fmla="*/ 29276 h 51636"/>
              <a:gd name="connsiteX10" fmla="*/ 38151 w 44605"/>
              <a:gd name="connsiteY10" fmla="*/ 0 h 5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05" h="51636">
                <a:moveTo>
                  <a:pt x="38151" y="0"/>
                </a:moveTo>
                <a:lnTo>
                  <a:pt x="44606" y="0"/>
                </a:lnTo>
                <a:lnTo>
                  <a:pt x="44606" y="28584"/>
                </a:lnTo>
                <a:cubicBezTo>
                  <a:pt x="44606" y="42992"/>
                  <a:pt x="35846" y="51636"/>
                  <a:pt x="22361" y="51636"/>
                </a:cubicBezTo>
                <a:cubicBezTo>
                  <a:pt x="8875" y="51636"/>
                  <a:pt x="0" y="42992"/>
                  <a:pt x="0" y="28584"/>
                </a:cubicBezTo>
                <a:lnTo>
                  <a:pt x="0" y="0"/>
                </a:lnTo>
                <a:lnTo>
                  <a:pt x="6455" y="0"/>
                </a:lnTo>
                <a:lnTo>
                  <a:pt x="6455" y="29276"/>
                </a:lnTo>
                <a:cubicBezTo>
                  <a:pt x="6455" y="40110"/>
                  <a:pt x="12909" y="45643"/>
                  <a:pt x="22361" y="45643"/>
                </a:cubicBezTo>
                <a:cubicBezTo>
                  <a:pt x="31812" y="45643"/>
                  <a:pt x="38151" y="39995"/>
                  <a:pt x="38151" y="29276"/>
                </a:cubicBezTo>
                <a:lnTo>
                  <a:pt x="38151" y="0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94" name="Freeform: Shape 1293">
            <a:extLst>
              <a:ext uri="{FF2B5EF4-FFF2-40B4-BE49-F238E27FC236}">
                <a16:creationId xmlns:a16="http://schemas.microsoft.com/office/drawing/2014/main" id="{B84AE077-107E-46FC-BA37-962D778A414C}"/>
              </a:ext>
            </a:extLst>
          </p:cNvPr>
          <p:cNvSpPr/>
          <p:nvPr/>
        </p:nvSpPr>
        <p:spPr>
          <a:xfrm>
            <a:off x="4934186" y="8373675"/>
            <a:ext cx="52097" cy="77570"/>
          </a:xfrm>
          <a:custGeom>
            <a:avLst/>
            <a:gdLst>
              <a:gd name="connsiteX0" fmla="*/ 6455 w 52097"/>
              <a:gd name="connsiteY0" fmla="*/ 39765 h 77570"/>
              <a:gd name="connsiteX1" fmla="*/ 6455 w 52097"/>
              <a:gd name="connsiteY1" fmla="*/ 77570 h 77570"/>
              <a:gd name="connsiteX2" fmla="*/ 0 w 52097"/>
              <a:gd name="connsiteY2" fmla="*/ 77570 h 77570"/>
              <a:gd name="connsiteX3" fmla="*/ 0 w 52097"/>
              <a:gd name="connsiteY3" fmla="*/ 807 h 77570"/>
              <a:gd name="connsiteX4" fmla="*/ 6455 w 52097"/>
              <a:gd name="connsiteY4" fmla="*/ 807 h 77570"/>
              <a:gd name="connsiteX5" fmla="*/ 6455 w 52097"/>
              <a:gd name="connsiteY5" fmla="*/ 12678 h 77570"/>
              <a:gd name="connsiteX6" fmla="*/ 26625 w 52097"/>
              <a:gd name="connsiteY6" fmla="*/ 0 h 77570"/>
              <a:gd name="connsiteX7" fmla="*/ 52098 w 52097"/>
              <a:gd name="connsiteY7" fmla="*/ 26164 h 77570"/>
              <a:gd name="connsiteX8" fmla="*/ 26625 w 52097"/>
              <a:gd name="connsiteY8" fmla="*/ 52559 h 77570"/>
              <a:gd name="connsiteX9" fmla="*/ 6455 w 52097"/>
              <a:gd name="connsiteY9" fmla="*/ 39880 h 77570"/>
              <a:gd name="connsiteX10" fmla="*/ 26049 w 52097"/>
              <a:gd name="connsiteY10" fmla="*/ 5994 h 77570"/>
              <a:gd name="connsiteX11" fmla="*/ 6455 w 52097"/>
              <a:gd name="connsiteY11" fmla="*/ 26164 h 77570"/>
              <a:gd name="connsiteX12" fmla="*/ 26049 w 52097"/>
              <a:gd name="connsiteY12" fmla="*/ 46450 h 77570"/>
              <a:gd name="connsiteX13" fmla="*/ 45413 w 52097"/>
              <a:gd name="connsiteY13" fmla="*/ 26164 h 77570"/>
              <a:gd name="connsiteX14" fmla="*/ 26049 w 52097"/>
              <a:gd name="connsiteY14" fmla="*/ 5994 h 7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7570">
                <a:moveTo>
                  <a:pt x="6455" y="39765"/>
                </a:moveTo>
                <a:lnTo>
                  <a:pt x="6455" y="77570"/>
                </a:lnTo>
                <a:lnTo>
                  <a:pt x="0" y="77570"/>
                </a:lnTo>
                <a:lnTo>
                  <a:pt x="0" y="807"/>
                </a:lnTo>
                <a:lnTo>
                  <a:pt x="6455" y="807"/>
                </a:lnTo>
                <a:lnTo>
                  <a:pt x="6455" y="12678"/>
                </a:lnTo>
                <a:cubicBezTo>
                  <a:pt x="10028" y="4956"/>
                  <a:pt x="17404" y="0"/>
                  <a:pt x="26625" y="0"/>
                </a:cubicBezTo>
                <a:cubicBezTo>
                  <a:pt x="41378" y="0"/>
                  <a:pt x="52098" y="11065"/>
                  <a:pt x="52098" y="26164"/>
                </a:cubicBezTo>
                <a:cubicBezTo>
                  <a:pt x="52098" y="41263"/>
                  <a:pt x="41378" y="52559"/>
                  <a:pt x="26625" y="52559"/>
                </a:cubicBezTo>
                <a:cubicBezTo>
                  <a:pt x="17289" y="52559"/>
                  <a:pt x="9913" y="47603"/>
                  <a:pt x="6455" y="39880"/>
                </a:cubicBezTo>
                <a:close/>
                <a:moveTo>
                  <a:pt x="26049" y="5994"/>
                </a:moveTo>
                <a:cubicBezTo>
                  <a:pt x="14638" y="5994"/>
                  <a:pt x="6455" y="14523"/>
                  <a:pt x="6455" y="26164"/>
                </a:cubicBezTo>
                <a:cubicBezTo>
                  <a:pt x="6455" y="37806"/>
                  <a:pt x="14638" y="46450"/>
                  <a:pt x="26049" y="46450"/>
                </a:cubicBezTo>
                <a:cubicBezTo>
                  <a:pt x="37460" y="46450"/>
                  <a:pt x="45413" y="37920"/>
                  <a:pt x="45413" y="26164"/>
                </a:cubicBezTo>
                <a:cubicBezTo>
                  <a:pt x="45413" y="14408"/>
                  <a:pt x="37460" y="5994"/>
                  <a:pt x="26049" y="5994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95" name="Freeform: Shape 1294">
            <a:extLst>
              <a:ext uri="{FF2B5EF4-FFF2-40B4-BE49-F238E27FC236}">
                <a16:creationId xmlns:a16="http://schemas.microsoft.com/office/drawing/2014/main" id="{6EAD5B25-7640-469D-AC83-1B342DAE6493}"/>
              </a:ext>
            </a:extLst>
          </p:cNvPr>
          <p:cNvSpPr/>
          <p:nvPr/>
        </p:nvSpPr>
        <p:spPr>
          <a:xfrm>
            <a:off x="5024320" y="8357884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39 w 29506"/>
              <a:gd name="connsiteY3" fmla="*/ 0 h 68349"/>
              <a:gd name="connsiteX4" fmla="*/ 6339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39 w 29506"/>
              <a:gd name="connsiteY7" fmla="*/ 22591 h 68349"/>
              <a:gd name="connsiteX8" fmla="*/ 6339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39" y="68234"/>
                  <a:pt x="0" y="63509"/>
                  <a:pt x="0" y="50715"/>
                </a:cubicBezTo>
                <a:lnTo>
                  <a:pt x="0" y="0"/>
                </a:lnTo>
                <a:lnTo>
                  <a:pt x="6339" y="0"/>
                </a:lnTo>
                <a:lnTo>
                  <a:pt x="6339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39" y="22591"/>
                </a:lnTo>
                <a:lnTo>
                  <a:pt x="6339" y="51291"/>
                </a:lnTo>
                <a:cubicBezTo>
                  <a:pt x="6339" y="59013"/>
                  <a:pt x="10950" y="62241"/>
                  <a:pt x="17289" y="62241"/>
                </a:cubicBezTo>
                <a:cubicBezTo>
                  <a:pt x="21208" y="62241"/>
                  <a:pt x="25818" y="61088"/>
                  <a:pt x="29507" y="58437"/>
                </a:cubicBezTo>
                <a:lnTo>
                  <a:pt x="29507" y="64661"/>
                </a:lnTo>
                <a:cubicBezTo>
                  <a:pt x="25818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96" name="Freeform: Shape 1295">
            <a:extLst>
              <a:ext uri="{FF2B5EF4-FFF2-40B4-BE49-F238E27FC236}">
                <a16:creationId xmlns:a16="http://schemas.microsoft.com/office/drawing/2014/main" id="{095EAA68-212A-47A9-9198-76411179B001}"/>
              </a:ext>
            </a:extLst>
          </p:cNvPr>
          <p:cNvSpPr/>
          <p:nvPr/>
        </p:nvSpPr>
        <p:spPr>
          <a:xfrm>
            <a:off x="5060627" y="8373559"/>
            <a:ext cx="52443" cy="52558"/>
          </a:xfrm>
          <a:custGeom>
            <a:avLst/>
            <a:gdLst>
              <a:gd name="connsiteX0" fmla="*/ 0 w 52443"/>
              <a:gd name="connsiteY0" fmla="*/ 26164 h 52558"/>
              <a:gd name="connsiteX1" fmla="*/ 26395 w 52443"/>
              <a:gd name="connsiteY1" fmla="*/ 0 h 52558"/>
              <a:gd name="connsiteX2" fmla="*/ 52443 w 52443"/>
              <a:gd name="connsiteY2" fmla="*/ 26164 h 52558"/>
              <a:gd name="connsiteX3" fmla="*/ 26395 w 52443"/>
              <a:gd name="connsiteY3" fmla="*/ 52559 h 52558"/>
              <a:gd name="connsiteX4" fmla="*/ 0 w 52443"/>
              <a:gd name="connsiteY4" fmla="*/ 26164 h 52558"/>
              <a:gd name="connsiteX5" fmla="*/ 26279 w 52443"/>
              <a:gd name="connsiteY5" fmla="*/ 6109 h 52558"/>
              <a:gd name="connsiteX6" fmla="*/ 6685 w 52443"/>
              <a:gd name="connsiteY6" fmla="*/ 26280 h 52558"/>
              <a:gd name="connsiteX7" fmla="*/ 26279 w 52443"/>
              <a:gd name="connsiteY7" fmla="*/ 46566 h 52558"/>
              <a:gd name="connsiteX8" fmla="*/ 45758 w 52443"/>
              <a:gd name="connsiteY8" fmla="*/ 26280 h 52558"/>
              <a:gd name="connsiteX9" fmla="*/ 26279 w 52443"/>
              <a:gd name="connsiteY9" fmla="*/ 6109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3" h="52558">
                <a:moveTo>
                  <a:pt x="0" y="26164"/>
                </a:moveTo>
                <a:cubicBezTo>
                  <a:pt x="0" y="11065"/>
                  <a:pt x="10950" y="0"/>
                  <a:pt x="26395" y="0"/>
                </a:cubicBezTo>
                <a:cubicBezTo>
                  <a:pt x="41840" y="0"/>
                  <a:pt x="52443" y="10950"/>
                  <a:pt x="52443" y="26164"/>
                </a:cubicBezTo>
                <a:cubicBezTo>
                  <a:pt x="52443" y="41379"/>
                  <a:pt x="41609" y="52559"/>
                  <a:pt x="26395" y="52559"/>
                </a:cubicBezTo>
                <a:cubicBezTo>
                  <a:pt x="11180" y="52559"/>
                  <a:pt x="0" y="41494"/>
                  <a:pt x="0" y="26164"/>
                </a:cubicBezTo>
                <a:close/>
                <a:moveTo>
                  <a:pt x="26279" y="6109"/>
                </a:moveTo>
                <a:cubicBezTo>
                  <a:pt x="14753" y="6109"/>
                  <a:pt x="6685" y="14638"/>
                  <a:pt x="6685" y="26280"/>
                </a:cubicBezTo>
                <a:cubicBezTo>
                  <a:pt x="6685" y="37921"/>
                  <a:pt x="14753" y="46566"/>
                  <a:pt x="26279" y="46566"/>
                </a:cubicBezTo>
                <a:cubicBezTo>
                  <a:pt x="37805" y="46566"/>
                  <a:pt x="45758" y="38036"/>
                  <a:pt x="45758" y="26280"/>
                </a:cubicBezTo>
                <a:cubicBezTo>
                  <a:pt x="45758" y="14523"/>
                  <a:pt x="37690" y="6109"/>
                  <a:pt x="26279" y="610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97" name="Freeform: Shape 1296">
            <a:extLst>
              <a:ext uri="{FF2B5EF4-FFF2-40B4-BE49-F238E27FC236}">
                <a16:creationId xmlns:a16="http://schemas.microsoft.com/office/drawing/2014/main" id="{74EE4B2E-4B6C-4CED-9B5E-6C6CD4A430C1}"/>
              </a:ext>
            </a:extLst>
          </p:cNvPr>
          <p:cNvSpPr/>
          <p:nvPr/>
        </p:nvSpPr>
        <p:spPr>
          <a:xfrm>
            <a:off x="5147764" y="8347395"/>
            <a:ext cx="52097" cy="78723"/>
          </a:xfrm>
          <a:custGeom>
            <a:avLst/>
            <a:gdLst>
              <a:gd name="connsiteX0" fmla="*/ 45643 w 52097"/>
              <a:gd name="connsiteY0" fmla="*/ 66160 h 78723"/>
              <a:gd name="connsiteX1" fmla="*/ 25472 w 52097"/>
              <a:gd name="connsiteY1" fmla="*/ 78723 h 78723"/>
              <a:gd name="connsiteX2" fmla="*/ 0 w 52097"/>
              <a:gd name="connsiteY2" fmla="*/ 52674 h 78723"/>
              <a:gd name="connsiteX3" fmla="*/ 25472 w 52097"/>
              <a:gd name="connsiteY3" fmla="*/ 26164 h 78723"/>
              <a:gd name="connsiteX4" fmla="*/ 45643 w 52097"/>
              <a:gd name="connsiteY4" fmla="*/ 38843 h 78723"/>
              <a:gd name="connsiteX5" fmla="*/ 45643 w 52097"/>
              <a:gd name="connsiteY5" fmla="*/ 0 h 78723"/>
              <a:gd name="connsiteX6" fmla="*/ 52098 w 52097"/>
              <a:gd name="connsiteY6" fmla="*/ 0 h 78723"/>
              <a:gd name="connsiteX7" fmla="*/ 52098 w 52097"/>
              <a:gd name="connsiteY7" fmla="*/ 77801 h 78723"/>
              <a:gd name="connsiteX8" fmla="*/ 45643 w 52097"/>
              <a:gd name="connsiteY8" fmla="*/ 77801 h 78723"/>
              <a:gd name="connsiteX9" fmla="*/ 45643 w 52097"/>
              <a:gd name="connsiteY9" fmla="*/ 66045 h 78723"/>
              <a:gd name="connsiteX10" fmla="*/ 6685 w 52097"/>
              <a:gd name="connsiteY10" fmla="*/ 52559 h 78723"/>
              <a:gd name="connsiteX11" fmla="*/ 26049 w 52097"/>
              <a:gd name="connsiteY11" fmla="*/ 72730 h 78723"/>
              <a:gd name="connsiteX12" fmla="*/ 45643 w 52097"/>
              <a:gd name="connsiteY12" fmla="*/ 52559 h 78723"/>
              <a:gd name="connsiteX13" fmla="*/ 26049 w 52097"/>
              <a:gd name="connsiteY13" fmla="*/ 32274 h 78723"/>
              <a:gd name="connsiteX14" fmla="*/ 6685 w 52097"/>
              <a:gd name="connsiteY14" fmla="*/ 52559 h 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78723">
                <a:moveTo>
                  <a:pt x="45643" y="66160"/>
                </a:moveTo>
                <a:cubicBezTo>
                  <a:pt x="42070" y="73767"/>
                  <a:pt x="34694" y="78723"/>
                  <a:pt x="25472" y="78723"/>
                </a:cubicBezTo>
                <a:cubicBezTo>
                  <a:pt x="10604" y="78723"/>
                  <a:pt x="0" y="67773"/>
                  <a:pt x="0" y="52674"/>
                </a:cubicBezTo>
                <a:cubicBezTo>
                  <a:pt x="0" y="37575"/>
                  <a:pt x="10604" y="26164"/>
                  <a:pt x="25472" y="26164"/>
                </a:cubicBezTo>
                <a:cubicBezTo>
                  <a:pt x="34809" y="26164"/>
                  <a:pt x="42070" y="31120"/>
                  <a:pt x="45643" y="38843"/>
                </a:cubicBezTo>
                <a:lnTo>
                  <a:pt x="45643" y="0"/>
                </a:lnTo>
                <a:lnTo>
                  <a:pt x="52098" y="0"/>
                </a:lnTo>
                <a:lnTo>
                  <a:pt x="52098" y="77801"/>
                </a:lnTo>
                <a:lnTo>
                  <a:pt x="45643" y="77801"/>
                </a:lnTo>
                <a:lnTo>
                  <a:pt x="45643" y="66045"/>
                </a:lnTo>
                <a:close/>
                <a:moveTo>
                  <a:pt x="6685" y="52559"/>
                </a:moveTo>
                <a:cubicBezTo>
                  <a:pt x="6685" y="64200"/>
                  <a:pt x="14638" y="72730"/>
                  <a:pt x="26049" y="72730"/>
                </a:cubicBezTo>
                <a:cubicBezTo>
                  <a:pt x="37460" y="72730"/>
                  <a:pt x="45643" y="64200"/>
                  <a:pt x="45643" y="52559"/>
                </a:cubicBezTo>
                <a:cubicBezTo>
                  <a:pt x="45643" y="40918"/>
                  <a:pt x="37460" y="32274"/>
                  <a:pt x="26049" y="32274"/>
                </a:cubicBezTo>
                <a:cubicBezTo>
                  <a:pt x="14638" y="32274"/>
                  <a:pt x="6685" y="40803"/>
                  <a:pt x="6685" y="5255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98" name="Freeform: Shape 1297">
            <a:extLst>
              <a:ext uri="{FF2B5EF4-FFF2-40B4-BE49-F238E27FC236}">
                <a16:creationId xmlns:a16="http://schemas.microsoft.com/office/drawing/2014/main" id="{F3816C14-E35D-4776-BB37-8D1C2563DA57}"/>
              </a:ext>
            </a:extLst>
          </p:cNvPr>
          <p:cNvSpPr/>
          <p:nvPr/>
        </p:nvSpPr>
        <p:spPr>
          <a:xfrm>
            <a:off x="5214039" y="8373559"/>
            <a:ext cx="52097" cy="52558"/>
          </a:xfrm>
          <a:custGeom>
            <a:avLst/>
            <a:gdLst>
              <a:gd name="connsiteX0" fmla="*/ 45643 w 52097"/>
              <a:gd name="connsiteY0" fmla="*/ 39996 h 52558"/>
              <a:gd name="connsiteX1" fmla="*/ 25472 w 52097"/>
              <a:gd name="connsiteY1" fmla="*/ 52559 h 52558"/>
              <a:gd name="connsiteX2" fmla="*/ 0 w 52097"/>
              <a:gd name="connsiteY2" fmla="*/ 26510 h 52558"/>
              <a:gd name="connsiteX3" fmla="*/ 25472 w 52097"/>
              <a:gd name="connsiteY3" fmla="*/ 0 h 52558"/>
              <a:gd name="connsiteX4" fmla="*/ 45643 w 52097"/>
              <a:gd name="connsiteY4" fmla="*/ 12679 h 52558"/>
              <a:gd name="connsiteX5" fmla="*/ 45643 w 52097"/>
              <a:gd name="connsiteY5" fmla="*/ 807 h 52558"/>
              <a:gd name="connsiteX6" fmla="*/ 52098 w 52097"/>
              <a:gd name="connsiteY6" fmla="*/ 807 h 52558"/>
              <a:gd name="connsiteX7" fmla="*/ 52098 w 52097"/>
              <a:gd name="connsiteY7" fmla="*/ 51636 h 52558"/>
              <a:gd name="connsiteX8" fmla="*/ 45643 w 52097"/>
              <a:gd name="connsiteY8" fmla="*/ 51636 h 52558"/>
              <a:gd name="connsiteX9" fmla="*/ 45643 w 52097"/>
              <a:gd name="connsiteY9" fmla="*/ 39880 h 52558"/>
              <a:gd name="connsiteX10" fmla="*/ 6685 w 52097"/>
              <a:gd name="connsiteY10" fmla="*/ 26395 h 52558"/>
              <a:gd name="connsiteX11" fmla="*/ 26049 w 52097"/>
              <a:gd name="connsiteY11" fmla="*/ 46566 h 52558"/>
              <a:gd name="connsiteX12" fmla="*/ 45643 w 52097"/>
              <a:gd name="connsiteY12" fmla="*/ 26395 h 52558"/>
              <a:gd name="connsiteX13" fmla="*/ 26049 w 52097"/>
              <a:gd name="connsiteY13" fmla="*/ 6109 h 52558"/>
              <a:gd name="connsiteX14" fmla="*/ 6685 w 52097"/>
              <a:gd name="connsiteY14" fmla="*/ 26395 h 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97" h="52558">
                <a:moveTo>
                  <a:pt x="45643" y="39996"/>
                </a:moveTo>
                <a:cubicBezTo>
                  <a:pt x="42070" y="47718"/>
                  <a:pt x="34694" y="52559"/>
                  <a:pt x="25472" y="52559"/>
                </a:cubicBezTo>
                <a:cubicBezTo>
                  <a:pt x="10604" y="52559"/>
                  <a:pt x="0" y="41609"/>
                  <a:pt x="0" y="26510"/>
                </a:cubicBezTo>
                <a:cubicBezTo>
                  <a:pt x="0" y="11411"/>
                  <a:pt x="10604" y="0"/>
                  <a:pt x="25472" y="0"/>
                </a:cubicBezTo>
                <a:cubicBezTo>
                  <a:pt x="34809" y="0"/>
                  <a:pt x="42070" y="4956"/>
                  <a:pt x="45643" y="12679"/>
                </a:cubicBezTo>
                <a:lnTo>
                  <a:pt x="45643" y="807"/>
                </a:lnTo>
                <a:lnTo>
                  <a:pt x="52098" y="807"/>
                </a:lnTo>
                <a:lnTo>
                  <a:pt x="52098" y="51636"/>
                </a:lnTo>
                <a:lnTo>
                  <a:pt x="45643" y="51636"/>
                </a:lnTo>
                <a:lnTo>
                  <a:pt x="45643" y="39880"/>
                </a:lnTo>
                <a:close/>
                <a:moveTo>
                  <a:pt x="6685" y="26395"/>
                </a:moveTo>
                <a:cubicBezTo>
                  <a:pt x="6685" y="38036"/>
                  <a:pt x="14638" y="46566"/>
                  <a:pt x="26049" y="46566"/>
                </a:cubicBezTo>
                <a:cubicBezTo>
                  <a:pt x="37460" y="46566"/>
                  <a:pt x="45643" y="38036"/>
                  <a:pt x="45643" y="26395"/>
                </a:cubicBezTo>
                <a:cubicBezTo>
                  <a:pt x="45643" y="14754"/>
                  <a:pt x="37460" y="6109"/>
                  <a:pt x="26049" y="6109"/>
                </a:cubicBezTo>
                <a:cubicBezTo>
                  <a:pt x="14638" y="6109"/>
                  <a:pt x="6685" y="14638"/>
                  <a:pt x="6685" y="26395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99" name="Freeform: Shape 1298">
            <a:extLst>
              <a:ext uri="{FF2B5EF4-FFF2-40B4-BE49-F238E27FC236}">
                <a16:creationId xmlns:a16="http://schemas.microsoft.com/office/drawing/2014/main" id="{7AE82A35-A57D-4111-8CC5-9BE8B29A6980}"/>
              </a:ext>
            </a:extLst>
          </p:cNvPr>
          <p:cNvSpPr/>
          <p:nvPr/>
        </p:nvSpPr>
        <p:spPr>
          <a:xfrm>
            <a:off x="5283541" y="8357884"/>
            <a:ext cx="29506" cy="68349"/>
          </a:xfrm>
          <a:custGeom>
            <a:avLst/>
            <a:gdLst>
              <a:gd name="connsiteX0" fmla="*/ 16598 w 29506"/>
              <a:gd name="connsiteY0" fmla="*/ 68234 h 68349"/>
              <a:gd name="connsiteX1" fmla="*/ 0 w 29506"/>
              <a:gd name="connsiteY1" fmla="*/ 50715 h 68349"/>
              <a:gd name="connsiteX2" fmla="*/ 0 w 29506"/>
              <a:gd name="connsiteY2" fmla="*/ 0 h 68349"/>
              <a:gd name="connsiteX3" fmla="*/ 6340 w 29506"/>
              <a:gd name="connsiteY3" fmla="*/ 0 h 68349"/>
              <a:gd name="connsiteX4" fmla="*/ 6340 w 29506"/>
              <a:gd name="connsiteY4" fmla="*/ 16598 h 68349"/>
              <a:gd name="connsiteX5" fmla="*/ 28700 w 29506"/>
              <a:gd name="connsiteY5" fmla="*/ 16598 h 68349"/>
              <a:gd name="connsiteX6" fmla="*/ 28700 w 29506"/>
              <a:gd name="connsiteY6" fmla="*/ 22591 h 68349"/>
              <a:gd name="connsiteX7" fmla="*/ 6340 w 29506"/>
              <a:gd name="connsiteY7" fmla="*/ 22591 h 68349"/>
              <a:gd name="connsiteX8" fmla="*/ 6340 w 29506"/>
              <a:gd name="connsiteY8" fmla="*/ 51291 h 68349"/>
              <a:gd name="connsiteX9" fmla="*/ 17289 w 29506"/>
              <a:gd name="connsiteY9" fmla="*/ 62241 h 68349"/>
              <a:gd name="connsiteX10" fmla="*/ 29507 w 29506"/>
              <a:gd name="connsiteY10" fmla="*/ 58437 h 68349"/>
              <a:gd name="connsiteX11" fmla="*/ 29507 w 29506"/>
              <a:gd name="connsiteY11" fmla="*/ 64661 h 68349"/>
              <a:gd name="connsiteX12" fmla="*/ 16598 w 29506"/>
              <a:gd name="connsiteY12" fmla="*/ 68349 h 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6" h="68349">
                <a:moveTo>
                  <a:pt x="16598" y="68234"/>
                </a:moveTo>
                <a:cubicBezTo>
                  <a:pt x="6340" y="68234"/>
                  <a:pt x="0" y="63509"/>
                  <a:pt x="0" y="50715"/>
                </a:cubicBezTo>
                <a:lnTo>
                  <a:pt x="0" y="0"/>
                </a:lnTo>
                <a:lnTo>
                  <a:pt x="6340" y="0"/>
                </a:lnTo>
                <a:lnTo>
                  <a:pt x="6340" y="16598"/>
                </a:lnTo>
                <a:lnTo>
                  <a:pt x="28700" y="16598"/>
                </a:lnTo>
                <a:lnTo>
                  <a:pt x="28700" y="22591"/>
                </a:lnTo>
                <a:lnTo>
                  <a:pt x="6340" y="22591"/>
                </a:lnTo>
                <a:lnTo>
                  <a:pt x="6340" y="51291"/>
                </a:lnTo>
                <a:cubicBezTo>
                  <a:pt x="6340" y="59013"/>
                  <a:pt x="10950" y="62241"/>
                  <a:pt x="17289" y="62241"/>
                </a:cubicBezTo>
                <a:cubicBezTo>
                  <a:pt x="21208" y="62241"/>
                  <a:pt x="25819" y="61088"/>
                  <a:pt x="29507" y="58437"/>
                </a:cubicBezTo>
                <a:lnTo>
                  <a:pt x="29507" y="64661"/>
                </a:lnTo>
                <a:cubicBezTo>
                  <a:pt x="25819" y="67197"/>
                  <a:pt x="20747" y="68349"/>
                  <a:pt x="16598" y="68349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00" name="Freeform: Shape 1299">
            <a:extLst>
              <a:ext uri="{FF2B5EF4-FFF2-40B4-BE49-F238E27FC236}">
                <a16:creationId xmlns:a16="http://schemas.microsoft.com/office/drawing/2014/main" id="{493E5C69-DDE9-43D9-88DD-A8A3E4916312}"/>
              </a:ext>
            </a:extLst>
          </p:cNvPr>
          <p:cNvSpPr/>
          <p:nvPr/>
        </p:nvSpPr>
        <p:spPr>
          <a:xfrm>
            <a:off x="5319733" y="8373675"/>
            <a:ext cx="49216" cy="52443"/>
          </a:xfrm>
          <a:custGeom>
            <a:avLst/>
            <a:gdLst>
              <a:gd name="connsiteX0" fmla="*/ 115 w 49216"/>
              <a:gd name="connsiteY0" fmla="*/ 26510 h 52443"/>
              <a:gd name="connsiteX1" fmla="*/ 25127 w 49216"/>
              <a:gd name="connsiteY1" fmla="*/ 0 h 52443"/>
              <a:gd name="connsiteX2" fmla="*/ 49216 w 49216"/>
              <a:gd name="connsiteY2" fmla="*/ 25587 h 52443"/>
              <a:gd name="connsiteX3" fmla="*/ 48986 w 49216"/>
              <a:gd name="connsiteY3" fmla="*/ 28700 h 52443"/>
              <a:gd name="connsiteX4" fmla="*/ 6800 w 49216"/>
              <a:gd name="connsiteY4" fmla="*/ 28700 h 52443"/>
              <a:gd name="connsiteX5" fmla="*/ 27086 w 49216"/>
              <a:gd name="connsiteY5" fmla="*/ 46565 h 52443"/>
              <a:gd name="connsiteX6" fmla="*/ 45643 w 49216"/>
              <a:gd name="connsiteY6" fmla="*/ 40341 h 52443"/>
              <a:gd name="connsiteX7" fmla="*/ 45643 w 49216"/>
              <a:gd name="connsiteY7" fmla="*/ 46680 h 52443"/>
              <a:gd name="connsiteX8" fmla="*/ 27086 w 49216"/>
              <a:gd name="connsiteY8" fmla="*/ 52443 h 52443"/>
              <a:gd name="connsiteX9" fmla="*/ 0 w 49216"/>
              <a:gd name="connsiteY9" fmla="*/ 26510 h 52443"/>
              <a:gd name="connsiteX10" fmla="*/ 42416 w 49216"/>
              <a:gd name="connsiteY10" fmla="*/ 23398 h 52443"/>
              <a:gd name="connsiteX11" fmla="*/ 25127 w 49216"/>
              <a:gd name="connsiteY11" fmla="*/ 5878 h 52443"/>
              <a:gd name="connsiteX12" fmla="*/ 6916 w 49216"/>
              <a:gd name="connsiteY12" fmla="*/ 23398 h 52443"/>
              <a:gd name="connsiteX13" fmla="*/ 42416 w 49216"/>
              <a:gd name="connsiteY13" fmla="*/ 23398 h 5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216" h="52443">
                <a:moveTo>
                  <a:pt x="115" y="26510"/>
                </a:moveTo>
                <a:cubicBezTo>
                  <a:pt x="115" y="11411"/>
                  <a:pt x="9682" y="0"/>
                  <a:pt x="25127" y="0"/>
                </a:cubicBezTo>
                <a:cubicBezTo>
                  <a:pt x="40572" y="0"/>
                  <a:pt x="49216" y="10950"/>
                  <a:pt x="49216" y="25587"/>
                </a:cubicBezTo>
                <a:cubicBezTo>
                  <a:pt x="49216" y="26625"/>
                  <a:pt x="49216" y="27663"/>
                  <a:pt x="48986" y="28700"/>
                </a:cubicBezTo>
                <a:lnTo>
                  <a:pt x="6800" y="28700"/>
                </a:lnTo>
                <a:cubicBezTo>
                  <a:pt x="7838" y="39189"/>
                  <a:pt x="15675" y="46565"/>
                  <a:pt x="27086" y="46565"/>
                </a:cubicBezTo>
                <a:cubicBezTo>
                  <a:pt x="33771" y="46565"/>
                  <a:pt x="40226" y="44490"/>
                  <a:pt x="45643" y="40341"/>
                </a:cubicBezTo>
                <a:lnTo>
                  <a:pt x="45643" y="46680"/>
                </a:lnTo>
                <a:cubicBezTo>
                  <a:pt x="40226" y="50600"/>
                  <a:pt x="33771" y="52443"/>
                  <a:pt x="27086" y="52443"/>
                </a:cubicBezTo>
                <a:cubicBezTo>
                  <a:pt x="11065" y="52443"/>
                  <a:pt x="0" y="41840"/>
                  <a:pt x="0" y="26510"/>
                </a:cubicBezTo>
                <a:close/>
                <a:moveTo>
                  <a:pt x="42416" y="23398"/>
                </a:moveTo>
                <a:cubicBezTo>
                  <a:pt x="41840" y="13370"/>
                  <a:pt x="35500" y="5878"/>
                  <a:pt x="25127" y="5878"/>
                </a:cubicBezTo>
                <a:cubicBezTo>
                  <a:pt x="14753" y="5878"/>
                  <a:pt x="7953" y="13485"/>
                  <a:pt x="6916" y="23398"/>
                </a:cubicBezTo>
                <a:lnTo>
                  <a:pt x="42416" y="23398"/>
                </a:ln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01" name="Freeform: Shape 1300">
            <a:extLst>
              <a:ext uri="{FF2B5EF4-FFF2-40B4-BE49-F238E27FC236}">
                <a16:creationId xmlns:a16="http://schemas.microsoft.com/office/drawing/2014/main" id="{202A333E-2E92-43B2-82CC-F989CE3CF9E3}"/>
              </a:ext>
            </a:extLst>
          </p:cNvPr>
          <p:cNvSpPr/>
          <p:nvPr/>
        </p:nvSpPr>
        <p:spPr>
          <a:xfrm>
            <a:off x="5378631" y="8416437"/>
            <a:ext cx="9912" cy="9681"/>
          </a:xfrm>
          <a:custGeom>
            <a:avLst/>
            <a:gdLst>
              <a:gd name="connsiteX0" fmla="*/ 0 w 9912"/>
              <a:gd name="connsiteY0" fmla="*/ 4841 h 9681"/>
              <a:gd name="connsiteX1" fmla="*/ 4956 w 9912"/>
              <a:gd name="connsiteY1" fmla="*/ 0 h 9681"/>
              <a:gd name="connsiteX2" fmla="*/ 9913 w 9912"/>
              <a:gd name="connsiteY2" fmla="*/ 4841 h 9681"/>
              <a:gd name="connsiteX3" fmla="*/ 4956 w 9912"/>
              <a:gd name="connsiteY3" fmla="*/ 9681 h 9681"/>
              <a:gd name="connsiteX4" fmla="*/ 0 w 9912"/>
              <a:gd name="connsiteY4" fmla="*/ 4841 h 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2" h="9681">
                <a:moveTo>
                  <a:pt x="0" y="4841"/>
                </a:moveTo>
                <a:cubicBezTo>
                  <a:pt x="0" y="1959"/>
                  <a:pt x="2075" y="0"/>
                  <a:pt x="4956" y="0"/>
                </a:cubicBezTo>
                <a:cubicBezTo>
                  <a:pt x="7838" y="0"/>
                  <a:pt x="9913" y="1959"/>
                  <a:pt x="9913" y="4841"/>
                </a:cubicBezTo>
                <a:cubicBezTo>
                  <a:pt x="9913" y="7722"/>
                  <a:pt x="7838" y="9681"/>
                  <a:pt x="4956" y="9681"/>
                </a:cubicBezTo>
                <a:cubicBezTo>
                  <a:pt x="2075" y="9681"/>
                  <a:pt x="0" y="7722"/>
                  <a:pt x="0" y="4841"/>
                </a:cubicBezTo>
                <a:close/>
              </a:path>
            </a:pathLst>
          </a:custGeom>
          <a:solidFill>
            <a:srgbClr val="404042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02" name="Freeform: Shape 1301">
            <a:extLst>
              <a:ext uri="{FF2B5EF4-FFF2-40B4-BE49-F238E27FC236}">
                <a16:creationId xmlns:a16="http://schemas.microsoft.com/office/drawing/2014/main" id="{D65F2D65-6313-44B6-A0F4-4FE821D82201}"/>
              </a:ext>
            </a:extLst>
          </p:cNvPr>
          <p:cNvSpPr/>
          <p:nvPr/>
        </p:nvSpPr>
        <p:spPr>
          <a:xfrm>
            <a:off x="0" y="0"/>
            <a:ext cx="6861227" cy="522706"/>
          </a:xfrm>
          <a:custGeom>
            <a:avLst/>
            <a:gdLst>
              <a:gd name="connsiteX0" fmla="*/ 0 w 6861227"/>
              <a:gd name="connsiteY0" fmla="*/ 0 h 522706"/>
              <a:gd name="connsiteX1" fmla="*/ 6861228 w 6861227"/>
              <a:gd name="connsiteY1" fmla="*/ 0 h 522706"/>
              <a:gd name="connsiteX2" fmla="*/ 6861228 w 6861227"/>
              <a:gd name="connsiteY2" fmla="*/ 522706 h 522706"/>
              <a:gd name="connsiteX3" fmla="*/ 0 w 6861227"/>
              <a:gd name="connsiteY3" fmla="*/ 522706 h 52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1227" h="522706">
                <a:moveTo>
                  <a:pt x="0" y="0"/>
                </a:moveTo>
                <a:lnTo>
                  <a:pt x="6861228" y="0"/>
                </a:lnTo>
                <a:lnTo>
                  <a:pt x="6861228" y="522706"/>
                </a:lnTo>
                <a:lnTo>
                  <a:pt x="0" y="522706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03" name="Freeform: Shape 1302">
            <a:extLst>
              <a:ext uri="{FF2B5EF4-FFF2-40B4-BE49-F238E27FC236}">
                <a16:creationId xmlns:a16="http://schemas.microsoft.com/office/drawing/2014/main" id="{7ABA0D09-9F1C-4F87-9034-CAE03AFFC3B2}"/>
              </a:ext>
            </a:extLst>
          </p:cNvPr>
          <p:cNvSpPr/>
          <p:nvPr/>
        </p:nvSpPr>
        <p:spPr>
          <a:xfrm>
            <a:off x="529391" y="314315"/>
            <a:ext cx="41839" cy="69156"/>
          </a:xfrm>
          <a:custGeom>
            <a:avLst/>
            <a:gdLst>
              <a:gd name="connsiteX0" fmla="*/ 0 w 41839"/>
              <a:gd name="connsiteY0" fmla="*/ 0 h 69156"/>
              <a:gd name="connsiteX1" fmla="*/ 41840 w 41839"/>
              <a:gd name="connsiteY1" fmla="*/ 0 h 69156"/>
              <a:gd name="connsiteX2" fmla="*/ 41840 w 41839"/>
              <a:gd name="connsiteY2" fmla="*/ 12102 h 69156"/>
              <a:gd name="connsiteX3" fmla="*/ 13370 w 41839"/>
              <a:gd name="connsiteY3" fmla="*/ 12102 h 69156"/>
              <a:gd name="connsiteX4" fmla="*/ 13370 w 41839"/>
              <a:gd name="connsiteY4" fmla="*/ 30659 h 69156"/>
              <a:gd name="connsiteX5" fmla="*/ 37921 w 41839"/>
              <a:gd name="connsiteY5" fmla="*/ 30659 h 69156"/>
              <a:gd name="connsiteX6" fmla="*/ 37921 w 41839"/>
              <a:gd name="connsiteY6" fmla="*/ 42762 h 69156"/>
              <a:gd name="connsiteX7" fmla="*/ 13370 w 41839"/>
              <a:gd name="connsiteY7" fmla="*/ 42762 h 69156"/>
              <a:gd name="connsiteX8" fmla="*/ 13370 w 41839"/>
              <a:gd name="connsiteY8" fmla="*/ 69156 h 69156"/>
              <a:gd name="connsiteX9" fmla="*/ 0 w 41839"/>
              <a:gd name="connsiteY9" fmla="*/ 69156 h 69156"/>
              <a:gd name="connsiteX10" fmla="*/ 0 w 41839"/>
              <a:gd name="connsiteY10" fmla="*/ 0 h 6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839" h="69156">
                <a:moveTo>
                  <a:pt x="0" y="0"/>
                </a:moveTo>
                <a:lnTo>
                  <a:pt x="41840" y="0"/>
                </a:lnTo>
                <a:lnTo>
                  <a:pt x="41840" y="12102"/>
                </a:lnTo>
                <a:lnTo>
                  <a:pt x="13370" y="12102"/>
                </a:lnTo>
                <a:lnTo>
                  <a:pt x="13370" y="30659"/>
                </a:lnTo>
                <a:lnTo>
                  <a:pt x="37921" y="30659"/>
                </a:lnTo>
                <a:lnTo>
                  <a:pt x="37921" y="42762"/>
                </a:lnTo>
                <a:lnTo>
                  <a:pt x="13370" y="42762"/>
                </a:lnTo>
                <a:lnTo>
                  <a:pt x="13370" y="69156"/>
                </a:lnTo>
                <a:lnTo>
                  <a:pt x="0" y="6915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04" name="Freeform: Shape 1303">
            <a:extLst>
              <a:ext uri="{FF2B5EF4-FFF2-40B4-BE49-F238E27FC236}">
                <a16:creationId xmlns:a16="http://schemas.microsoft.com/office/drawing/2014/main" id="{2AF69B9C-34A9-43A9-B0C3-22B43BDB4857}"/>
              </a:ext>
            </a:extLst>
          </p:cNvPr>
          <p:cNvSpPr/>
          <p:nvPr/>
        </p:nvSpPr>
        <p:spPr>
          <a:xfrm>
            <a:off x="580221" y="336099"/>
            <a:ext cx="49792" cy="48294"/>
          </a:xfrm>
          <a:custGeom>
            <a:avLst/>
            <a:gdLst>
              <a:gd name="connsiteX0" fmla="*/ 36883 w 49792"/>
              <a:gd name="connsiteY0" fmla="*/ 42070 h 48294"/>
              <a:gd name="connsiteX1" fmla="*/ 23167 w 49792"/>
              <a:gd name="connsiteY1" fmla="*/ 48294 h 48294"/>
              <a:gd name="connsiteX2" fmla="*/ 0 w 49792"/>
              <a:gd name="connsiteY2" fmla="*/ 24320 h 48294"/>
              <a:gd name="connsiteX3" fmla="*/ 23167 w 49792"/>
              <a:gd name="connsiteY3" fmla="*/ 0 h 48294"/>
              <a:gd name="connsiteX4" fmla="*/ 36883 w 49792"/>
              <a:gd name="connsiteY4" fmla="*/ 6224 h 48294"/>
              <a:gd name="connsiteX5" fmla="*/ 36883 w 49792"/>
              <a:gd name="connsiteY5" fmla="*/ 922 h 48294"/>
              <a:gd name="connsiteX6" fmla="*/ 49793 w 49792"/>
              <a:gd name="connsiteY6" fmla="*/ 922 h 48294"/>
              <a:gd name="connsiteX7" fmla="*/ 49793 w 49792"/>
              <a:gd name="connsiteY7" fmla="*/ 47372 h 48294"/>
              <a:gd name="connsiteX8" fmla="*/ 36883 w 49792"/>
              <a:gd name="connsiteY8" fmla="*/ 47372 h 48294"/>
              <a:gd name="connsiteX9" fmla="*/ 36883 w 49792"/>
              <a:gd name="connsiteY9" fmla="*/ 42070 h 48294"/>
              <a:gd name="connsiteX10" fmla="*/ 13255 w 49792"/>
              <a:gd name="connsiteY10" fmla="*/ 24320 h 48294"/>
              <a:gd name="connsiteX11" fmla="*/ 25012 w 49792"/>
              <a:gd name="connsiteY11" fmla="*/ 36422 h 48294"/>
              <a:gd name="connsiteX12" fmla="*/ 36999 w 49792"/>
              <a:gd name="connsiteY12" fmla="*/ 24320 h 48294"/>
              <a:gd name="connsiteX13" fmla="*/ 25012 w 49792"/>
              <a:gd name="connsiteY13" fmla="*/ 11872 h 48294"/>
              <a:gd name="connsiteX14" fmla="*/ 13255 w 49792"/>
              <a:gd name="connsiteY14" fmla="*/ 24320 h 4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792" h="48294">
                <a:moveTo>
                  <a:pt x="36883" y="42070"/>
                </a:moveTo>
                <a:cubicBezTo>
                  <a:pt x="33541" y="45989"/>
                  <a:pt x="28815" y="48294"/>
                  <a:pt x="23167" y="48294"/>
                </a:cubicBezTo>
                <a:cubicBezTo>
                  <a:pt x="9567" y="48294"/>
                  <a:pt x="0" y="38151"/>
                  <a:pt x="0" y="24320"/>
                </a:cubicBezTo>
                <a:cubicBezTo>
                  <a:pt x="0" y="10489"/>
                  <a:pt x="9451" y="0"/>
                  <a:pt x="23167" y="0"/>
                </a:cubicBezTo>
                <a:cubicBezTo>
                  <a:pt x="28815" y="0"/>
                  <a:pt x="33541" y="2305"/>
                  <a:pt x="36883" y="6224"/>
                </a:cubicBezTo>
                <a:lnTo>
                  <a:pt x="36883" y="922"/>
                </a:lnTo>
                <a:lnTo>
                  <a:pt x="49793" y="922"/>
                </a:lnTo>
                <a:lnTo>
                  <a:pt x="49793" y="47372"/>
                </a:lnTo>
                <a:lnTo>
                  <a:pt x="36883" y="47372"/>
                </a:lnTo>
                <a:lnTo>
                  <a:pt x="36883" y="42070"/>
                </a:lnTo>
                <a:close/>
                <a:moveTo>
                  <a:pt x="13255" y="24320"/>
                </a:moveTo>
                <a:cubicBezTo>
                  <a:pt x="13255" y="31351"/>
                  <a:pt x="18211" y="36422"/>
                  <a:pt x="25012" y="36422"/>
                </a:cubicBezTo>
                <a:cubicBezTo>
                  <a:pt x="31812" y="36422"/>
                  <a:pt x="36999" y="31466"/>
                  <a:pt x="36999" y="24320"/>
                </a:cubicBezTo>
                <a:cubicBezTo>
                  <a:pt x="36999" y="17174"/>
                  <a:pt x="31927" y="11872"/>
                  <a:pt x="25012" y="11872"/>
                </a:cubicBezTo>
                <a:cubicBezTo>
                  <a:pt x="18096" y="11872"/>
                  <a:pt x="13255" y="17174"/>
                  <a:pt x="13255" y="24320"/>
                </a:cubicBezTo>
                <a:close/>
              </a:path>
            </a:pathLst>
          </a:custGeom>
          <a:solidFill>
            <a:srgbClr val="FFFFFF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05" name="Freeform: Shape 1304">
            <a:extLst>
              <a:ext uri="{FF2B5EF4-FFF2-40B4-BE49-F238E27FC236}">
                <a16:creationId xmlns:a16="http://schemas.microsoft.com/office/drawing/2014/main" id="{1D169889-2F2F-4865-8A21-08F254A96D97}"/>
              </a:ext>
            </a:extLst>
          </p:cNvPr>
          <p:cNvSpPr/>
          <p:nvPr/>
        </p:nvSpPr>
        <p:spPr>
          <a:xfrm>
            <a:off x="647187" y="336099"/>
            <a:ext cx="71807" cy="47372"/>
          </a:xfrm>
          <a:custGeom>
            <a:avLst/>
            <a:gdLst>
              <a:gd name="connsiteX0" fmla="*/ 12679 w 71807"/>
              <a:gd name="connsiteY0" fmla="*/ 47372 h 47372"/>
              <a:gd name="connsiteX1" fmla="*/ 0 w 71807"/>
              <a:gd name="connsiteY1" fmla="*/ 47372 h 47372"/>
              <a:gd name="connsiteX2" fmla="*/ 0 w 71807"/>
              <a:gd name="connsiteY2" fmla="*/ 922 h 47372"/>
              <a:gd name="connsiteX3" fmla="*/ 12679 w 71807"/>
              <a:gd name="connsiteY3" fmla="*/ 922 h 47372"/>
              <a:gd name="connsiteX4" fmla="*/ 12679 w 71807"/>
              <a:gd name="connsiteY4" fmla="*/ 6224 h 47372"/>
              <a:gd name="connsiteX5" fmla="*/ 25818 w 71807"/>
              <a:gd name="connsiteY5" fmla="*/ 0 h 47372"/>
              <a:gd name="connsiteX6" fmla="*/ 39189 w 71807"/>
              <a:gd name="connsiteY6" fmla="*/ 7261 h 47372"/>
              <a:gd name="connsiteX7" fmla="*/ 54403 w 71807"/>
              <a:gd name="connsiteY7" fmla="*/ 0 h 47372"/>
              <a:gd name="connsiteX8" fmla="*/ 71807 w 71807"/>
              <a:gd name="connsiteY8" fmla="*/ 19018 h 47372"/>
              <a:gd name="connsiteX9" fmla="*/ 71807 w 71807"/>
              <a:gd name="connsiteY9" fmla="*/ 47372 h 47372"/>
              <a:gd name="connsiteX10" fmla="*/ 59013 w 71807"/>
              <a:gd name="connsiteY10" fmla="*/ 47372 h 47372"/>
              <a:gd name="connsiteX11" fmla="*/ 59013 w 71807"/>
              <a:gd name="connsiteY11" fmla="*/ 22015 h 47372"/>
              <a:gd name="connsiteX12" fmla="*/ 51406 w 71807"/>
              <a:gd name="connsiteY12" fmla="*/ 12218 h 47372"/>
              <a:gd name="connsiteX13" fmla="*/ 42301 w 71807"/>
              <a:gd name="connsiteY13" fmla="*/ 23859 h 47372"/>
              <a:gd name="connsiteX14" fmla="*/ 42301 w 71807"/>
              <a:gd name="connsiteY14" fmla="*/ 47372 h 47372"/>
              <a:gd name="connsiteX15" fmla="*/ 29507 w 71807"/>
              <a:gd name="connsiteY15" fmla="*/ 47372 h 47372"/>
              <a:gd name="connsiteX16" fmla="*/ 29507 w 71807"/>
              <a:gd name="connsiteY16" fmla="*/ 22015 h 47372"/>
              <a:gd name="connsiteX17" fmla="*/ 21899 w 71807"/>
              <a:gd name="connsiteY17" fmla="*/ 12218 h 47372"/>
              <a:gd name="connsiteX18" fmla="*/ 12794 w 71807"/>
              <a:gd name="connsiteY18" fmla="*/ 23974 h 47372"/>
              <a:gd name="connsiteX19" fmla="*/ 12794 w 71807"/>
              <a:gd name="connsiteY19" fmla="*/ 47372 h 4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1807" h="47372">
                <a:moveTo>
                  <a:pt x="12679" y="47372"/>
                </a:moveTo>
                <a:lnTo>
                  <a:pt x="0" y="47372"/>
                </a:lnTo>
                <a:lnTo>
                  <a:pt x="0" y="922"/>
                </a:lnTo>
                <a:lnTo>
                  <a:pt x="12679" y="922"/>
                </a:lnTo>
                <a:lnTo>
                  <a:pt x="12679" y="6224"/>
                </a:lnTo>
                <a:cubicBezTo>
                  <a:pt x="15906" y="2305"/>
                  <a:pt x="20286" y="0"/>
                  <a:pt x="25818" y="0"/>
                </a:cubicBezTo>
                <a:cubicBezTo>
                  <a:pt x="31812" y="0"/>
                  <a:pt x="36307" y="2766"/>
                  <a:pt x="39189" y="7261"/>
                </a:cubicBezTo>
                <a:cubicBezTo>
                  <a:pt x="42646" y="2882"/>
                  <a:pt x="47718" y="0"/>
                  <a:pt x="54403" y="0"/>
                </a:cubicBezTo>
                <a:cubicBezTo>
                  <a:pt x="65237" y="0"/>
                  <a:pt x="71807" y="8184"/>
                  <a:pt x="71807" y="19018"/>
                </a:cubicBezTo>
                <a:lnTo>
                  <a:pt x="71807" y="47372"/>
                </a:lnTo>
                <a:lnTo>
                  <a:pt x="59013" y="47372"/>
                </a:lnTo>
                <a:lnTo>
                  <a:pt x="59013" y="22015"/>
                </a:lnTo>
                <a:cubicBezTo>
                  <a:pt x="59013" y="15791"/>
                  <a:pt x="56593" y="12218"/>
                  <a:pt x="51406" y="12218"/>
                </a:cubicBezTo>
                <a:cubicBezTo>
                  <a:pt x="45758" y="12218"/>
                  <a:pt x="42301" y="17404"/>
                  <a:pt x="42301" y="23859"/>
                </a:cubicBezTo>
                <a:lnTo>
                  <a:pt x="42301" y="47372"/>
                </a:lnTo>
                <a:lnTo>
                  <a:pt x="29507" y="47372"/>
                </a:lnTo>
                <a:lnTo>
                  <a:pt x="29507" y="22015"/>
                </a:lnTo>
                <a:cubicBezTo>
                  <a:pt x="29507" y="15791"/>
                  <a:pt x="27201" y="12218"/>
                  <a:pt x="21899" y="12218"/>
                </a:cubicBezTo>
                <a:cubicBezTo>
                  <a:pt x="16252" y="12218"/>
                  <a:pt x="12794" y="17520"/>
                  <a:pt x="12794" y="23974"/>
                </a:cubicBezTo>
                <a:lnTo>
                  <a:pt x="12794" y="47372"/>
                </a:lnTo>
                <a:close/>
              </a:path>
            </a:pathLst>
          </a:custGeom>
          <a:solidFill>
            <a:srgbClr val="FFFFFF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06" name="Freeform: Shape 1305">
            <a:extLst>
              <a:ext uri="{FF2B5EF4-FFF2-40B4-BE49-F238E27FC236}">
                <a16:creationId xmlns:a16="http://schemas.microsoft.com/office/drawing/2014/main" id="{D756A1D7-8293-4EC2-807C-933040D65D40}"/>
              </a:ext>
            </a:extLst>
          </p:cNvPr>
          <p:cNvSpPr/>
          <p:nvPr/>
        </p:nvSpPr>
        <p:spPr>
          <a:xfrm>
            <a:off x="733402" y="315929"/>
            <a:ext cx="19017" cy="67427"/>
          </a:xfrm>
          <a:custGeom>
            <a:avLst/>
            <a:gdLst>
              <a:gd name="connsiteX0" fmla="*/ 0 w 19017"/>
              <a:gd name="connsiteY0" fmla="*/ 7261 h 67427"/>
              <a:gd name="connsiteX1" fmla="*/ 7146 w 19017"/>
              <a:gd name="connsiteY1" fmla="*/ 0 h 67427"/>
              <a:gd name="connsiteX2" fmla="*/ 11987 w 19017"/>
              <a:gd name="connsiteY2" fmla="*/ 1729 h 67427"/>
              <a:gd name="connsiteX3" fmla="*/ 19018 w 19017"/>
              <a:gd name="connsiteY3" fmla="*/ 7031 h 67427"/>
              <a:gd name="connsiteX4" fmla="*/ 12102 w 19017"/>
              <a:gd name="connsiteY4" fmla="*/ 12448 h 67427"/>
              <a:gd name="connsiteX5" fmla="*/ 7261 w 19017"/>
              <a:gd name="connsiteY5" fmla="*/ 14177 h 67427"/>
              <a:gd name="connsiteX6" fmla="*/ 115 w 19017"/>
              <a:gd name="connsiteY6" fmla="*/ 7146 h 67427"/>
              <a:gd name="connsiteX7" fmla="*/ 1729 w 19017"/>
              <a:gd name="connsiteY7" fmla="*/ 20977 h 67427"/>
              <a:gd name="connsiteX8" fmla="*/ 14523 w 19017"/>
              <a:gd name="connsiteY8" fmla="*/ 20977 h 67427"/>
              <a:gd name="connsiteX9" fmla="*/ 14523 w 19017"/>
              <a:gd name="connsiteY9" fmla="*/ 67427 h 67427"/>
              <a:gd name="connsiteX10" fmla="*/ 1729 w 19017"/>
              <a:gd name="connsiteY10" fmla="*/ 67427 h 67427"/>
              <a:gd name="connsiteX11" fmla="*/ 1729 w 19017"/>
              <a:gd name="connsiteY11" fmla="*/ 20977 h 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17" h="67427">
                <a:moveTo>
                  <a:pt x="0" y="7261"/>
                </a:moveTo>
                <a:cubicBezTo>
                  <a:pt x="0" y="3343"/>
                  <a:pt x="3112" y="0"/>
                  <a:pt x="7146" y="0"/>
                </a:cubicBezTo>
                <a:cubicBezTo>
                  <a:pt x="8990" y="0"/>
                  <a:pt x="10489" y="576"/>
                  <a:pt x="11987" y="1729"/>
                </a:cubicBezTo>
                <a:lnTo>
                  <a:pt x="19018" y="7031"/>
                </a:lnTo>
                <a:lnTo>
                  <a:pt x="12102" y="12448"/>
                </a:lnTo>
                <a:cubicBezTo>
                  <a:pt x="10604" y="13601"/>
                  <a:pt x="9106" y="14177"/>
                  <a:pt x="7261" y="14177"/>
                </a:cubicBezTo>
                <a:cubicBezTo>
                  <a:pt x="3343" y="14177"/>
                  <a:pt x="115" y="11065"/>
                  <a:pt x="115" y="7146"/>
                </a:cubicBezTo>
                <a:close/>
                <a:moveTo>
                  <a:pt x="1729" y="20977"/>
                </a:moveTo>
                <a:lnTo>
                  <a:pt x="14523" y="20977"/>
                </a:lnTo>
                <a:lnTo>
                  <a:pt x="14523" y="67427"/>
                </a:lnTo>
                <a:lnTo>
                  <a:pt x="1729" y="67427"/>
                </a:lnTo>
                <a:lnTo>
                  <a:pt x="1729" y="20977"/>
                </a:lnTo>
                <a:close/>
              </a:path>
            </a:pathLst>
          </a:custGeom>
          <a:solidFill>
            <a:srgbClr val="FFFFFF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07" name="Freeform: Shape 1306">
            <a:extLst>
              <a:ext uri="{FF2B5EF4-FFF2-40B4-BE49-F238E27FC236}">
                <a16:creationId xmlns:a16="http://schemas.microsoft.com/office/drawing/2014/main" id="{1E7E56B8-095F-490F-871B-EA38A7E5B475}"/>
              </a:ext>
            </a:extLst>
          </p:cNvPr>
          <p:cNvSpPr/>
          <p:nvPr/>
        </p:nvSpPr>
        <p:spPr>
          <a:xfrm>
            <a:off x="765099" y="314315"/>
            <a:ext cx="12678" cy="69156"/>
          </a:xfrm>
          <a:custGeom>
            <a:avLst/>
            <a:gdLst>
              <a:gd name="connsiteX0" fmla="*/ 0 w 12678"/>
              <a:gd name="connsiteY0" fmla="*/ 0 h 69156"/>
              <a:gd name="connsiteX1" fmla="*/ 12679 w 12678"/>
              <a:gd name="connsiteY1" fmla="*/ 0 h 69156"/>
              <a:gd name="connsiteX2" fmla="*/ 12679 w 12678"/>
              <a:gd name="connsiteY2" fmla="*/ 69156 h 69156"/>
              <a:gd name="connsiteX3" fmla="*/ 0 w 12678"/>
              <a:gd name="connsiteY3" fmla="*/ 69156 h 69156"/>
              <a:gd name="connsiteX4" fmla="*/ 0 w 12678"/>
              <a:gd name="connsiteY4" fmla="*/ 0 h 6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8" h="69156">
                <a:moveTo>
                  <a:pt x="0" y="0"/>
                </a:moveTo>
                <a:lnTo>
                  <a:pt x="12679" y="0"/>
                </a:lnTo>
                <a:lnTo>
                  <a:pt x="12679" y="69156"/>
                </a:lnTo>
                <a:lnTo>
                  <a:pt x="0" y="6915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08" name="Freeform: Shape 1307">
            <a:extLst>
              <a:ext uri="{FF2B5EF4-FFF2-40B4-BE49-F238E27FC236}">
                <a16:creationId xmlns:a16="http://schemas.microsoft.com/office/drawing/2014/main" id="{9528DB0E-0D43-4A56-B2B3-FE8311E08786}"/>
              </a:ext>
            </a:extLst>
          </p:cNvPr>
          <p:cNvSpPr/>
          <p:nvPr/>
        </p:nvSpPr>
        <p:spPr>
          <a:xfrm>
            <a:off x="788842" y="336906"/>
            <a:ext cx="50945" cy="69502"/>
          </a:xfrm>
          <a:custGeom>
            <a:avLst/>
            <a:gdLst>
              <a:gd name="connsiteX0" fmla="*/ 17174 w 50945"/>
              <a:gd name="connsiteY0" fmla="*/ 69502 h 69502"/>
              <a:gd name="connsiteX1" fmla="*/ 3804 w 50945"/>
              <a:gd name="connsiteY1" fmla="*/ 69502 h 69502"/>
              <a:gd name="connsiteX2" fmla="*/ 19133 w 50945"/>
              <a:gd name="connsiteY2" fmla="*/ 37575 h 69502"/>
              <a:gd name="connsiteX3" fmla="*/ 0 w 50945"/>
              <a:gd name="connsiteY3" fmla="*/ 0 h 69502"/>
              <a:gd name="connsiteX4" fmla="*/ 14984 w 50945"/>
              <a:gd name="connsiteY4" fmla="*/ 0 h 69502"/>
              <a:gd name="connsiteX5" fmla="*/ 26164 w 50945"/>
              <a:gd name="connsiteY5" fmla="*/ 23283 h 69502"/>
              <a:gd name="connsiteX6" fmla="*/ 37460 w 50945"/>
              <a:gd name="connsiteY6" fmla="*/ 0 h 69502"/>
              <a:gd name="connsiteX7" fmla="*/ 50945 w 50945"/>
              <a:gd name="connsiteY7" fmla="*/ 0 h 69502"/>
              <a:gd name="connsiteX8" fmla="*/ 17174 w 50945"/>
              <a:gd name="connsiteY8" fmla="*/ 69502 h 6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45" h="69502">
                <a:moveTo>
                  <a:pt x="17174" y="69502"/>
                </a:moveTo>
                <a:lnTo>
                  <a:pt x="3804" y="69502"/>
                </a:lnTo>
                <a:lnTo>
                  <a:pt x="19133" y="37575"/>
                </a:lnTo>
                <a:lnTo>
                  <a:pt x="0" y="0"/>
                </a:lnTo>
                <a:lnTo>
                  <a:pt x="14984" y="0"/>
                </a:lnTo>
                <a:lnTo>
                  <a:pt x="26164" y="23283"/>
                </a:lnTo>
                <a:lnTo>
                  <a:pt x="37460" y="0"/>
                </a:lnTo>
                <a:lnTo>
                  <a:pt x="50945" y="0"/>
                </a:lnTo>
                <a:lnTo>
                  <a:pt x="17174" y="69502"/>
                </a:lnTo>
                <a:close/>
              </a:path>
            </a:pathLst>
          </a:custGeom>
          <a:solidFill>
            <a:srgbClr val="FFFFFF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09" name="Freeform: Shape 1308">
            <a:extLst>
              <a:ext uri="{FF2B5EF4-FFF2-40B4-BE49-F238E27FC236}">
                <a16:creationId xmlns:a16="http://schemas.microsoft.com/office/drawing/2014/main" id="{E673DFC9-08FC-4AB8-9CD4-C9F576F7F3BF}"/>
              </a:ext>
            </a:extLst>
          </p:cNvPr>
          <p:cNvSpPr/>
          <p:nvPr/>
        </p:nvSpPr>
        <p:spPr>
          <a:xfrm>
            <a:off x="872521" y="336099"/>
            <a:ext cx="50023" cy="48294"/>
          </a:xfrm>
          <a:custGeom>
            <a:avLst/>
            <a:gdLst>
              <a:gd name="connsiteX0" fmla="*/ 0 w 50023"/>
              <a:gd name="connsiteY0" fmla="*/ 23859 h 48294"/>
              <a:gd name="connsiteX1" fmla="*/ 25357 w 50023"/>
              <a:gd name="connsiteY1" fmla="*/ 0 h 48294"/>
              <a:gd name="connsiteX2" fmla="*/ 50023 w 50023"/>
              <a:gd name="connsiteY2" fmla="*/ 23859 h 48294"/>
              <a:gd name="connsiteX3" fmla="*/ 25357 w 50023"/>
              <a:gd name="connsiteY3" fmla="*/ 48294 h 48294"/>
              <a:gd name="connsiteX4" fmla="*/ 0 w 50023"/>
              <a:gd name="connsiteY4" fmla="*/ 23859 h 48294"/>
              <a:gd name="connsiteX5" fmla="*/ 25127 w 50023"/>
              <a:gd name="connsiteY5" fmla="*/ 11872 h 48294"/>
              <a:gd name="connsiteX6" fmla="*/ 13140 w 50023"/>
              <a:gd name="connsiteY6" fmla="*/ 24089 h 48294"/>
              <a:gd name="connsiteX7" fmla="*/ 25127 w 50023"/>
              <a:gd name="connsiteY7" fmla="*/ 36422 h 48294"/>
              <a:gd name="connsiteX8" fmla="*/ 36883 w 50023"/>
              <a:gd name="connsiteY8" fmla="*/ 24089 h 48294"/>
              <a:gd name="connsiteX9" fmla="*/ 25127 w 50023"/>
              <a:gd name="connsiteY9" fmla="*/ 11872 h 4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023" h="48294">
                <a:moveTo>
                  <a:pt x="0" y="23859"/>
                </a:moveTo>
                <a:cubicBezTo>
                  <a:pt x="0" y="9797"/>
                  <a:pt x="10835" y="0"/>
                  <a:pt x="25357" y="0"/>
                </a:cubicBezTo>
                <a:cubicBezTo>
                  <a:pt x="39880" y="0"/>
                  <a:pt x="50023" y="9912"/>
                  <a:pt x="50023" y="23859"/>
                </a:cubicBezTo>
                <a:cubicBezTo>
                  <a:pt x="50023" y="37805"/>
                  <a:pt x="39534" y="48294"/>
                  <a:pt x="25357" y="48294"/>
                </a:cubicBezTo>
                <a:cubicBezTo>
                  <a:pt x="11180" y="48294"/>
                  <a:pt x="0" y="38266"/>
                  <a:pt x="0" y="23859"/>
                </a:cubicBezTo>
                <a:close/>
                <a:moveTo>
                  <a:pt x="25127" y="11872"/>
                </a:moveTo>
                <a:cubicBezTo>
                  <a:pt x="18096" y="11872"/>
                  <a:pt x="13140" y="16943"/>
                  <a:pt x="13140" y="24089"/>
                </a:cubicBezTo>
                <a:cubicBezTo>
                  <a:pt x="13140" y="31236"/>
                  <a:pt x="18096" y="36422"/>
                  <a:pt x="25127" y="36422"/>
                </a:cubicBezTo>
                <a:cubicBezTo>
                  <a:pt x="32158" y="36422"/>
                  <a:pt x="36883" y="31236"/>
                  <a:pt x="36883" y="24089"/>
                </a:cubicBezTo>
                <a:cubicBezTo>
                  <a:pt x="36883" y="16943"/>
                  <a:pt x="31927" y="11872"/>
                  <a:pt x="25127" y="11872"/>
                </a:cubicBezTo>
                <a:close/>
              </a:path>
            </a:pathLst>
          </a:custGeom>
          <a:solidFill>
            <a:srgbClr val="FFFFFF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10" name="Freeform: Shape 1309">
            <a:extLst>
              <a:ext uri="{FF2B5EF4-FFF2-40B4-BE49-F238E27FC236}">
                <a16:creationId xmlns:a16="http://schemas.microsoft.com/office/drawing/2014/main" id="{8A7894CB-7BE1-4F26-A0F7-5674830C999E}"/>
              </a:ext>
            </a:extLst>
          </p:cNvPr>
          <p:cNvSpPr/>
          <p:nvPr/>
        </p:nvSpPr>
        <p:spPr>
          <a:xfrm>
            <a:off x="936491" y="336099"/>
            <a:ext cx="44029" cy="47372"/>
          </a:xfrm>
          <a:custGeom>
            <a:avLst/>
            <a:gdLst>
              <a:gd name="connsiteX0" fmla="*/ 12679 w 44029"/>
              <a:gd name="connsiteY0" fmla="*/ 47372 h 47372"/>
              <a:gd name="connsiteX1" fmla="*/ 0 w 44029"/>
              <a:gd name="connsiteY1" fmla="*/ 47372 h 47372"/>
              <a:gd name="connsiteX2" fmla="*/ 0 w 44029"/>
              <a:gd name="connsiteY2" fmla="*/ 922 h 47372"/>
              <a:gd name="connsiteX3" fmla="*/ 12679 w 44029"/>
              <a:gd name="connsiteY3" fmla="*/ 922 h 47372"/>
              <a:gd name="connsiteX4" fmla="*/ 12679 w 44029"/>
              <a:gd name="connsiteY4" fmla="*/ 6455 h 47372"/>
              <a:gd name="connsiteX5" fmla="*/ 26740 w 44029"/>
              <a:gd name="connsiteY5" fmla="*/ 0 h 47372"/>
              <a:gd name="connsiteX6" fmla="*/ 44030 w 44029"/>
              <a:gd name="connsiteY6" fmla="*/ 19018 h 47372"/>
              <a:gd name="connsiteX7" fmla="*/ 44030 w 44029"/>
              <a:gd name="connsiteY7" fmla="*/ 47372 h 47372"/>
              <a:gd name="connsiteX8" fmla="*/ 31120 w 44029"/>
              <a:gd name="connsiteY8" fmla="*/ 47372 h 47372"/>
              <a:gd name="connsiteX9" fmla="*/ 31120 w 44029"/>
              <a:gd name="connsiteY9" fmla="*/ 22130 h 47372"/>
              <a:gd name="connsiteX10" fmla="*/ 22937 w 44029"/>
              <a:gd name="connsiteY10" fmla="*/ 12218 h 47372"/>
              <a:gd name="connsiteX11" fmla="*/ 12679 w 44029"/>
              <a:gd name="connsiteY11" fmla="*/ 23974 h 47372"/>
              <a:gd name="connsiteX12" fmla="*/ 12679 w 44029"/>
              <a:gd name="connsiteY12" fmla="*/ 47372 h 4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029" h="47372">
                <a:moveTo>
                  <a:pt x="12679" y="47372"/>
                </a:moveTo>
                <a:lnTo>
                  <a:pt x="0" y="47372"/>
                </a:lnTo>
                <a:lnTo>
                  <a:pt x="0" y="922"/>
                </a:lnTo>
                <a:lnTo>
                  <a:pt x="12679" y="922"/>
                </a:lnTo>
                <a:lnTo>
                  <a:pt x="12679" y="6455"/>
                </a:lnTo>
                <a:cubicBezTo>
                  <a:pt x="16136" y="2536"/>
                  <a:pt x="20747" y="0"/>
                  <a:pt x="26740" y="0"/>
                </a:cubicBezTo>
                <a:cubicBezTo>
                  <a:pt x="37575" y="0"/>
                  <a:pt x="44030" y="8184"/>
                  <a:pt x="44030" y="19018"/>
                </a:cubicBezTo>
                <a:lnTo>
                  <a:pt x="44030" y="47372"/>
                </a:lnTo>
                <a:lnTo>
                  <a:pt x="31120" y="47372"/>
                </a:lnTo>
                <a:lnTo>
                  <a:pt x="31120" y="22130"/>
                </a:lnTo>
                <a:cubicBezTo>
                  <a:pt x="31120" y="15906"/>
                  <a:pt x="28585" y="12218"/>
                  <a:pt x="22937" y="12218"/>
                </a:cubicBezTo>
                <a:cubicBezTo>
                  <a:pt x="16713" y="12218"/>
                  <a:pt x="12679" y="17520"/>
                  <a:pt x="12679" y="23974"/>
                </a:cubicBezTo>
                <a:lnTo>
                  <a:pt x="12679" y="47372"/>
                </a:lnTo>
                <a:close/>
              </a:path>
            </a:pathLst>
          </a:custGeom>
          <a:solidFill>
            <a:srgbClr val="FFFFFF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11" name="Freeform: Shape 1310">
            <a:extLst>
              <a:ext uri="{FF2B5EF4-FFF2-40B4-BE49-F238E27FC236}">
                <a16:creationId xmlns:a16="http://schemas.microsoft.com/office/drawing/2014/main" id="{BA0046CB-C0F2-420F-B575-BF4777CAD66D}"/>
              </a:ext>
            </a:extLst>
          </p:cNvPr>
          <p:cNvSpPr/>
          <p:nvPr/>
        </p:nvSpPr>
        <p:spPr>
          <a:xfrm>
            <a:off x="996657" y="314315"/>
            <a:ext cx="12678" cy="69156"/>
          </a:xfrm>
          <a:custGeom>
            <a:avLst/>
            <a:gdLst>
              <a:gd name="connsiteX0" fmla="*/ 0 w 12678"/>
              <a:gd name="connsiteY0" fmla="*/ 0 h 69156"/>
              <a:gd name="connsiteX1" fmla="*/ 12679 w 12678"/>
              <a:gd name="connsiteY1" fmla="*/ 0 h 69156"/>
              <a:gd name="connsiteX2" fmla="*/ 12679 w 12678"/>
              <a:gd name="connsiteY2" fmla="*/ 69156 h 69156"/>
              <a:gd name="connsiteX3" fmla="*/ 0 w 12678"/>
              <a:gd name="connsiteY3" fmla="*/ 69156 h 69156"/>
              <a:gd name="connsiteX4" fmla="*/ 0 w 12678"/>
              <a:gd name="connsiteY4" fmla="*/ 0 h 6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8" h="69156">
                <a:moveTo>
                  <a:pt x="0" y="0"/>
                </a:moveTo>
                <a:lnTo>
                  <a:pt x="12679" y="0"/>
                </a:lnTo>
                <a:lnTo>
                  <a:pt x="12679" y="69156"/>
                </a:lnTo>
                <a:lnTo>
                  <a:pt x="0" y="6915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12" name="Freeform: Shape 1311">
            <a:extLst>
              <a:ext uri="{FF2B5EF4-FFF2-40B4-BE49-F238E27FC236}">
                <a16:creationId xmlns:a16="http://schemas.microsoft.com/office/drawing/2014/main" id="{FDA5E662-E87D-4BD3-BFC8-4C3D6300D3FB}"/>
              </a:ext>
            </a:extLst>
          </p:cNvPr>
          <p:cNvSpPr/>
          <p:nvPr/>
        </p:nvSpPr>
        <p:spPr>
          <a:xfrm>
            <a:off x="1024781" y="315929"/>
            <a:ext cx="19017" cy="67427"/>
          </a:xfrm>
          <a:custGeom>
            <a:avLst/>
            <a:gdLst>
              <a:gd name="connsiteX0" fmla="*/ 0 w 19017"/>
              <a:gd name="connsiteY0" fmla="*/ 7261 h 67427"/>
              <a:gd name="connsiteX1" fmla="*/ 7146 w 19017"/>
              <a:gd name="connsiteY1" fmla="*/ 0 h 67427"/>
              <a:gd name="connsiteX2" fmla="*/ 11987 w 19017"/>
              <a:gd name="connsiteY2" fmla="*/ 1729 h 67427"/>
              <a:gd name="connsiteX3" fmla="*/ 19018 w 19017"/>
              <a:gd name="connsiteY3" fmla="*/ 7031 h 67427"/>
              <a:gd name="connsiteX4" fmla="*/ 12102 w 19017"/>
              <a:gd name="connsiteY4" fmla="*/ 12448 h 67427"/>
              <a:gd name="connsiteX5" fmla="*/ 7261 w 19017"/>
              <a:gd name="connsiteY5" fmla="*/ 14177 h 67427"/>
              <a:gd name="connsiteX6" fmla="*/ 115 w 19017"/>
              <a:gd name="connsiteY6" fmla="*/ 7146 h 67427"/>
              <a:gd name="connsiteX7" fmla="*/ 1729 w 19017"/>
              <a:gd name="connsiteY7" fmla="*/ 20977 h 67427"/>
              <a:gd name="connsiteX8" fmla="*/ 14523 w 19017"/>
              <a:gd name="connsiteY8" fmla="*/ 20977 h 67427"/>
              <a:gd name="connsiteX9" fmla="*/ 14523 w 19017"/>
              <a:gd name="connsiteY9" fmla="*/ 67427 h 67427"/>
              <a:gd name="connsiteX10" fmla="*/ 1729 w 19017"/>
              <a:gd name="connsiteY10" fmla="*/ 67427 h 67427"/>
              <a:gd name="connsiteX11" fmla="*/ 1729 w 19017"/>
              <a:gd name="connsiteY11" fmla="*/ 20977 h 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17" h="67427">
                <a:moveTo>
                  <a:pt x="0" y="7261"/>
                </a:moveTo>
                <a:cubicBezTo>
                  <a:pt x="0" y="3343"/>
                  <a:pt x="3112" y="0"/>
                  <a:pt x="7146" y="0"/>
                </a:cubicBezTo>
                <a:cubicBezTo>
                  <a:pt x="8990" y="0"/>
                  <a:pt x="10489" y="576"/>
                  <a:pt x="11987" y="1729"/>
                </a:cubicBezTo>
                <a:lnTo>
                  <a:pt x="19018" y="7031"/>
                </a:lnTo>
                <a:lnTo>
                  <a:pt x="12102" y="12448"/>
                </a:lnTo>
                <a:cubicBezTo>
                  <a:pt x="10604" y="13601"/>
                  <a:pt x="9106" y="14177"/>
                  <a:pt x="7261" y="14177"/>
                </a:cubicBezTo>
                <a:cubicBezTo>
                  <a:pt x="3342" y="14177"/>
                  <a:pt x="115" y="11065"/>
                  <a:pt x="115" y="7146"/>
                </a:cubicBezTo>
                <a:close/>
                <a:moveTo>
                  <a:pt x="1729" y="20977"/>
                </a:moveTo>
                <a:lnTo>
                  <a:pt x="14523" y="20977"/>
                </a:lnTo>
                <a:lnTo>
                  <a:pt x="14523" y="67427"/>
                </a:lnTo>
                <a:lnTo>
                  <a:pt x="1729" y="67427"/>
                </a:lnTo>
                <a:lnTo>
                  <a:pt x="1729" y="20977"/>
                </a:lnTo>
                <a:close/>
              </a:path>
            </a:pathLst>
          </a:custGeom>
          <a:solidFill>
            <a:srgbClr val="FFFFFF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13" name="Freeform: Shape 1312">
            <a:extLst>
              <a:ext uri="{FF2B5EF4-FFF2-40B4-BE49-F238E27FC236}">
                <a16:creationId xmlns:a16="http://schemas.microsoft.com/office/drawing/2014/main" id="{741060BC-3057-4F4A-95CD-F166D9914592}"/>
              </a:ext>
            </a:extLst>
          </p:cNvPr>
          <p:cNvSpPr/>
          <p:nvPr/>
        </p:nvSpPr>
        <p:spPr>
          <a:xfrm>
            <a:off x="1056477" y="336099"/>
            <a:ext cx="44029" cy="47372"/>
          </a:xfrm>
          <a:custGeom>
            <a:avLst/>
            <a:gdLst>
              <a:gd name="connsiteX0" fmla="*/ 12679 w 44029"/>
              <a:gd name="connsiteY0" fmla="*/ 47372 h 47372"/>
              <a:gd name="connsiteX1" fmla="*/ 0 w 44029"/>
              <a:gd name="connsiteY1" fmla="*/ 47372 h 47372"/>
              <a:gd name="connsiteX2" fmla="*/ 0 w 44029"/>
              <a:gd name="connsiteY2" fmla="*/ 922 h 47372"/>
              <a:gd name="connsiteX3" fmla="*/ 12679 w 44029"/>
              <a:gd name="connsiteY3" fmla="*/ 922 h 47372"/>
              <a:gd name="connsiteX4" fmla="*/ 12679 w 44029"/>
              <a:gd name="connsiteY4" fmla="*/ 6455 h 47372"/>
              <a:gd name="connsiteX5" fmla="*/ 26740 w 44029"/>
              <a:gd name="connsiteY5" fmla="*/ 0 h 47372"/>
              <a:gd name="connsiteX6" fmla="*/ 44030 w 44029"/>
              <a:gd name="connsiteY6" fmla="*/ 19018 h 47372"/>
              <a:gd name="connsiteX7" fmla="*/ 44030 w 44029"/>
              <a:gd name="connsiteY7" fmla="*/ 47372 h 47372"/>
              <a:gd name="connsiteX8" fmla="*/ 31120 w 44029"/>
              <a:gd name="connsiteY8" fmla="*/ 47372 h 47372"/>
              <a:gd name="connsiteX9" fmla="*/ 31120 w 44029"/>
              <a:gd name="connsiteY9" fmla="*/ 22130 h 47372"/>
              <a:gd name="connsiteX10" fmla="*/ 22937 w 44029"/>
              <a:gd name="connsiteY10" fmla="*/ 12218 h 47372"/>
              <a:gd name="connsiteX11" fmla="*/ 12679 w 44029"/>
              <a:gd name="connsiteY11" fmla="*/ 23974 h 47372"/>
              <a:gd name="connsiteX12" fmla="*/ 12679 w 44029"/>
              <a:gd name="connsiteY12" fmla="*/ 47372 h 4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029" h="47372">
                <a:moveTo>
                  <a:pt x="12679" y="47372"/>
                </a:moveTo>
                <a:lnTo>
                  <a:pt x="0" y="47372"/>
                </a:lnTo>
                <a:lnTo>
                  <a:pt x="0" y="922"/>
                </a:lnTo>
                <a:lnTo>
                  <a:pt x="12679" y="922"/>
                </a:lnTo>
                <a:lnTo>
                  <a:pt x="12679" y="6455"/>
                </a:lnTo>
                <a:cubicBezTo>
                  <a:pt x="16136" y="2536"/>
                  <a:pt x="20747" y="0"/>
                  <a:pt x="26740" y="0"/>
                </a:cubicBezTo>
                <a:cubicBezTo>
                  <a:pt x="37575" y="0"/>
                  <a:pt x="44030" y="8184"/>
                  <a:pt x="44030" y="19018"/>
                </a:cubicBezTo>
                <a:lnTo>
                  <a:pt x="44030" y="47372"/>
                </a:lnTo>
                <a:lnTo>
                  <a:pt x="31120" y="47372"/>
                </a:lnTo>
                <a:lnTo>
                  <a:pt x="31120" y="22130"/>
                </a:lnTo>
                <a:cubicBezTo>
                  <a:pt x="31120" y="15906"/>
                  <a:pt x="28585" y="12218"/>
                  <a:pt x="22937" y="12218"/>
                </a:cubicBezTo>
                <a:cubicBezTo>
                  <a:pt x="16713" y="12218"/>
                  <a:pt x="12679" y="17520"/>
                  <a:pt x="12679" y="23974"/>
                </a:cubicBezTo>
                <a:lnTo>
                  <a:pt x="12679" y="47372"/>
                </a:lnTo>
                <a:close/>
              </a:path>
            </a:pathLst>
          </a:custGeom>
          <a:solidFill>
            <a:srgbClr val="FFFFFF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14" name="Freeform: Shape 1313">
            <a:extLst>
              <a:ext uri="{FF2B5EF4-FFF2-40B4-BE49-F238E27FC236}">
                <a16:creationId xmlns:a16="http://schemas.microsoft.com/office/drawing/2014/main" id="{7BA5A9AF-434A-4BE5-BB22-7FD122EE7BCD}"/>
              </a:ext>
            </a:extLst>
          </p:cNvPr>
          <p:cNvSpPr/>
          <p:nvPr/>
        </p:nvSpPr>
        <p:spPr>
          <a:xfrm>
            <a:off x="1113185" y="336099"/>
            <a:ext cx="46565" cy="48294"/>
          </a:xfrm>
          <a:custGeom>
            <a:avLst/>
            <a:gdLst>
              <a:gd name="connsiteX0" fmla="*/ 0 w 46565"/>
              <a:gd name="connsiteY0" fmla="*/ 24550 h 48294"/>
              <a:gd name="connsiteX1" fmla="*/ 23744 w 46565"/>
              <a:gd name="connsiteY1" fmla="*/ 0 h 48294"/>
              <a:gd name="connsiteX2" fmla="*/ 46565 w 46565"/>
              <a:gd name="connsiteY2" fmla="*/ 22937 h 48294"/>
              <a:gd name="connsiteX3" fmla="*/ 46335 w 46565"/>
              <a:gd name="connsiteY3" fmla="*/ 28239 h 48294"/>
              <a:gd name="connsiteX4" fmla="*/ 13947 w 46565"/>
              <a:gd name="connsiteY4" fmla="*/ 28239 h 48294"/>
              <a:gd name="connsiteX5" fmla="*/ 27547 w 46565"/>
              <a:gd name="connsiteY5" fmla="*/ 37460 h 48294"/>
              <a:gd name="connsiteX6" fmla="*/ 42877 w 46565"/>
              <a:gd name="connsiteY6" fmla="*/ 33195 h 48294"/>
              <a:gd name="connsiteX7" fmla="*/ 42877 w 46565"/>
              <a:gd name="connsiteY7" fmla="*/ 43914 h 48294"/>
              <a:gd name="connsiteX8" fmla="*/ 26049 w 46565"/>
              <a:gd name="connsiteY8" fmla="*/ 48294 h 48294"/>
              <a:gd name="connsiteX9" fmla="*/ 115 w 46565"/>
              <a:gd name="connsiteY9" fmla="*/ 24550 h 48294"/>
              <a:gd name="connsiteX10" fmla="*/ 33426 w 46565"/>
              <a:gd name="connsiteY10" fmla="*/ 19710 h 48294"/>
              <a:gd name="connsiteX11" fmla="*/ 23744 w 46565"/>
              <a:gd name="connsiteY11" fmla="*/ 10143 h 48294"/>
              <a:gd name="connsiteX12" fmla="*/ 13370 w 46565"/>
              <a:gd name="connsiteY12" fmla="*/ 19710 h 48294"/>
              <a:gd name="connsiteX13" fmla="*/ 33426 w 46565"/>
              <a:gd name="connsiteY13" fmla="*/ 19710 h 4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565" h="48294">
                <a:moveTo>
                  <a:pt x="0" y="24550"/>
                </a:moveTo>
                <a:cubicBezTo>
                  <a:pt x="0" y="10373"/>
                  <a:pt x="9451" y="0"/>
                  <a:pt x="23744" y="0"/>
                </a:cubicBezTo>
                <a:cubicBezTo>
                  <a:pt x="37229" y="0"/>
                  <a:pt x="46565" y="9567"/>
                  <a:pt x="46565" y="22937"/>
                </a:cubicBezTo>
                <a:cubicBezTo>
                  <a:pt x="46565" y="24781"/>
                  <a:pt x="46565" y="26510"/>
                  <a:pt x="46335" y="28239"/>
                </a:cubicBezTo>
                <a:lnTo>
                  <a:pt x="13947" y="28239"/>
                </a:lnTo>
                <a:cubicBezTo>
                  <a:pt x="15560" y="34002"/>
                  <a:pt x="20632" y="37460"/>
                  <a:pt x="27547" y="37460"/>
                </a:cubicBezTo>
                <a:cubicBezTo>
                  <a:pt x="32849" y="37460"/>
                  <a:pt x="38036" y="36077"/>
                  <a:pt x="42877" y="33195"/>
                </a:cubicBezTo>
                <a:lnTo>
                  <a:pt x="42877" y="43914"/>
                </a:lnTo>
                <a:cubicBezTo>
                  <a:pt x="37690" y="46911"/>
                  <a:pt x="32042" y="48294"/>
                  <a:pt x="26049" y="48294"/>
                </a:cubicBezTo>
                <a:cubicBezTo>
                  <a:pt x="11411" y="48294"/>
                  <a:pt x="115" y="39304"/>
                  <a:pt x="115" y="24550"/>
                </a:cubicBezTo>
                <a:close/>
                <a:moveTo>
                  <a:pt x="33426" y="19710"/>
                </a:moveTo>
                <a:cubicBezTo>
                  <a:pt x="32734" y="14292"/>
                  <a:pt x="29507" y="10143"/>
                  <a:pt x="23744" y="10143"/>
                </a:cubicBezTo>
                <a:cubicBezTo>
                  <a:pt x="17981" y="10143"/>
                  <a:pt x="14523" y="14177"/>
                  <a:pt x="13370" y="19710"/>
                </a:cubicBezTo>
                <a:lnTo>
                  <a:pt x="33426" y="19710"/>
                </a:lnTo>
                <a:close/>
              </a:path>
            </a:pathLst>
          </a:custGeom>
          <a:solidFill>
            <a:srgbClr val="FFFFFF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15" name="Freeform: Shape 1314">
            <a:extLst>
              <a:ext uri="{FF2B5EF4-FFF2-40B4-BE49-F238E27FC236}">
                <a16:creationId xmlns:a16="http://schemas.microsoft.com/office/drawing/2014/main" id="{4AA1F6A7-3F0E-449E-B185-A03C923D1131}"/>
              </a:ext>
            </a:extLst>
          </p:cNvPr>
          <p:cNvSpPr/>
          <p:nvPr/>
        </p:nvSpPr>
        <p:spPr>
          <a:xfrm>
            <a:off x="1196288" y="336099"/>
            <a:ext cx="35039" cy="48524"/>
          </a:xfrm>
          <a:custGeom>
            <a:avLst/>
            <a:gdLst>
              <a:gd name="connsiteX0" fmla="*/ 16021 w 35039"/>
              <a:gd name="connsiteY0" fmla="*/ 38843 h 48524"/>
              <a:gd name="connsiteX1" fmla="*/ 22130 w 35039"/>
              <a:gd name="connsiteY1" fmla="*/ 34809 h 48524"/>
              <a:gd name="connsiteX2" fmla="*/ 18903 w 35039"/>
              <a:gd name="connsiteY2" fmla="*/ 30890 h 48524"/>
              <a:gd name="connsiteX3" fmla="*/ 10258 w 35039"/>
              <a:gd name="connsiteY3" fmla="*/ 27317 h 48524"/>
              <a:gd name="connsiteX4" fmla="*/ 0 w 35039"/>
              <a:gd name="connsiteY4" fmla="*/ 14177 h 48524"/>
              <a:gd name="connsiteX5" fmla="*/ 17635 w 35039"/>
              <a:gd name="connsiteY5" fmla="*/ 0 h 48524"/>
              <a:gd name="connsiteX6" fmla="*/ 32388 w 35039"/>
              <a:gd name="connsiteY6" fmla="*/ 3804 h 48524"/>
              <a:gd name="connsiteX7" fmla="*/ 32388 w 35039"/>
              <a:gd name="connsiteY7" fmla="*/ 15560 h 48524"/>
              <a:gd name="connsiteX8" fmla="*/ 18326 w 35039"/>
              <a:gd name="connsiteY8" fmla="*/ 9221 h 48524"/>
              <a:gd name="connsiteX9" fmla="*/ 12679 w 35039"/>
              <a:gd name="connsiteY9" fmla="*/ 13140 h 48524"/>
              <a:gd name="connsiteX10" fmla="*/ 16252 w 35039"/>
              <a:gd name="connsiteY10" fmla="*/ 17059 h 48524"/>
              <a:gd name="connsiteX11" fmla="*/ 25242 w 35039"/>
              <a:gd name="connsiteY11" fmla="*/ 20977 h 48524"/>
              <a:gd name="connsiteX12" fmla="*/ 35039 w 35039"/>
              <a:gd name="connsiteY12" fmla="*/ 33080 h 48524"/>
              <a:gd name="connsiteX13" fmla="*/ 15906 w 35039"/>
              <a:gd name="connsiteY13" fmla="*/ 48525 h 48524"/>
              <a:gd name="connsiteX14" fmla="*/ 0 w 35039"/>
              <a:gd name="connsiteY14" fmla="*/ 44145 h 48524"/>
              <a:gd name="connsiteX15" fmla="*/ 0 w 35039"/>
              <a:gd name="connsiteY15" fmla="*/ 31927 h 48524"/>
              <a:gd name="connsiteX16" fmla="*/ 16252 w 35039"/>
              <a:gd name="connsiteY16" fmla="*/ 39073 h 4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039" h="48524">
                <a:moveTo>
                  <a:pt x="16021" y="38843"/>
                </a:moveTo>
                <a:cubicBezTo>
                  <a:pt x="19825" y="38843"/>
                  <a:pt x="22130" y="37229"/>
                  <a:pt x="22130" y="34809"/>
                </a:cubicBezTo>
                <a:cubicBezTo>
                  <a:pt x="22130" y="33195"/>
                  <a:pt x="21438" y="31927"/>
                  <a:pt x="18903" y="30890"/>
                </a:cubicBezTo>
                <a:lnTo>
                  <a:pt x="10258" y="27317"/>
                </a:lnTo>
                <a:cubicBezTo>
                  <a:pt x="4034" y="24666"/>
                  <a:pt x="0" y="21323"/>
                  <a:pt x="0" y="14177"/>
                </a:cubicBezTo>
                <a:cubicBezTo>
                  <a:pt x="0" y="5302"/>
                  <a:pt x="7031" y="0"/>
                  <a:pt x="17635" y="0"/>
                </a:cubicBezTo>
                <a:cubicBezTo>
                  <a:pt x="23167" y="0"/>
                  <a:pt x="28354" y="1268"/>
                  <a:pt x="32388" y="3804"/>
                </a:cubicBezTo>
                <a:lnTo>
                  <a:pt x="32388" y="15560"/>
                </a:lnTo>
                <a:cubicBezTo>
                  <a:pt x="27893" y="11641"/>
                  <a:pt x="22476" y="9221"/>
                  <a:pt x="18326" y="9221"/>
                </a:cubicBezTo>
                <a:cubicBezTo>
                  <a:pt x="14869" y="9221"/>
                  <a:pt x="12679" y="10719"/>
                  <a:pt x="12679" y="13140"/>
                </a:cubicBezTo>
                <a:cubicBezTo>
                  <a:pt x="12679" y="15099"/>
                  <a:pt x="13601" y="16136"/>
                  <a:pt x="16252" y="17059"/>
                </a:cubicBezTo>
                <a:lnTo>
                  <a:pt x="25242" y="20977"/>
                </a:lnTo>
                <a:cubicBezTo>
                  <a:pt x="31927" y="23859"/>
                  <a:pt x="35039" y="27317"/>
                  <a:pt x="35039" y="33080"/>
                </a:cubicBezTo>
                <a:cubicBezTo>
                  <a:pt x="35039" y="42877"/>
                  <a:pt x="26856" y="48525"/>
                  <a:pt x="15906" y="48525"/>
                </a:cubicBezTo>
                <a:cubicBezTo>
                  <a:pt x="9797" y="48525"/>
                  <a:pt x="4149" y="46911"/>
                  <a:pt x="0" y="44145"/>
                </a:cubicBezTo>
                <a:lnTo>
                  <a:pt x="0" y="31927"/>
                </a:lnTo>
                <a:cubicBezTo>
                  <a:pt x="5071" y="36768"/>
                  <a:pt x="10835" y="39073"/>
                  <a:pt x="16252" y="39073"/>
                </a:cubicBezTo>
                <a:close/>
              </a:path>
            </a:pathLst>
          </a:custGeom>
          <a:solidFill>
            <a:srgbClr val="FFFFFF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16" name="Freeform: Shape 1315">
            <a:extLst>
              <a:ext uri="{FF2B5EF4-FFF2-40B4-BE49-F238E27FC236}">
                <a16:creationId xmlns:a16="http://schemas.microsoft.com/office/drawing/2014/main" id="{FEBCB083-AC19-4D51-A4F7-DA77FAA7A32A}"/>
              </a:ext>
            </a:extLst>
          </p:cNvPr>
          <p:cNvSpPr/>
          <p:nvPr/>
        </p:nvSpPr>
        <p:spPr>
          <a:xfrm>
            <a:off x="1241355" y="336099"/>
            <a:ext cx="49792" cy="48294"/>
          </a:xfrm>
          <a:custGeom>
            <a:avLst/>
            <a:gdLst>
              <a:gd name="connsiteX0" fmla="*/ 36883 w 49792"/>
              <a:gd name="connsiteY0" fmla="*/ 42070 h 48294"/>
              <a:gd name="connsiteX1" fmla="*/ 23167 w 49792"/>
              <a:gd name="connsiteY1" fmla="*/ 48294 h 48294"/>
              <a:gd name="connsiteX2" fmla="*/ 0 w 49792"/>
              <a:gd name="connsiteY2" fmla="*/ 24320 h 48294"/>
              <a:gd name="connsiteX3" fmla="*/ 23167 w 49792"/>
              <a:gd name="connsiteY3" fmla="*/ 0 h 48294"/>
              <a:gd name="connsiteX4" fmla="*/ 36883 w 49792"/>
              <a:gd name="connsiteY4" fmla="*/ 6224 h 48294"/>
              <a:gd name="connsiteX5" fmla="*/ 36883 w 49792"/>
              <a:gd name="connsiteY5" fmla="*/ 922 h 48294"/>
              <a:gd name="connsiteX6" fmla="*/ 49793 w 49792"/>
              <a:gd name="connsiteY6" fmla="*/ 922 h 48294"/>
              <a:gd name="connsiteX7" fmla="*/ 49793 w 49792"/>
              <a:gd name="connsiteY7" fmla="*/ 47372 h 48294"/>
              <a:gd name="connsiteX8" fmla="*/ 36883 w 49792"/>
              <a:gd name="connsiteY8" fmla="*/ 47372 h 48294"/>
              <a:gd name="connsiteX9" fmla="*/ 36883 w 49792"/>
              <a:gd name="connsiteY9" fmla="*/ 42070 h 48294"/>
              <a:gd name="connsiteX10" fmla="*/ 13255 w 49792"/>
              <a:gd name="connsiteY10" fmla="*/ 24320 h 48294"/>
              <a:gd name="connsiteX11" fmla="*/ 25012 w 49792"/>
              <a:gd name="connsiteY11" fmla="*/ 36422 h 48294"/>
              <a:gd name="connsiteX12" fmla="*/ 36999 w 49792"/>
              <a:gd name="connsiteY12" fmla="*/ 24320 h 48294"/>
              <a:gd name="connsiteX13" fmla="*/ 25012 w 49792"/>
              <a:gd name="connsiteY13" fmla="*/ 11872 h 48294"/>
              <a:gd name="connsiteX14" fmla="*/ 13255 w 49792"/>
              <a:gd name="connsiteY14" fmla="*/ 24320 h 4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792" h="48294">
                <a:moveTo>
                  <a:pt x="36883" y="42070"/>
                </a:moveTo>
                <a:cubicBezTo>
                  <a:pt x="33541" y="45989"/>
                  <a:pt x="28815" y="48294"/>
                  <a:pt x="23167" y="48294"/>
                </a:cubicBezTo>
                <a:cubicBezTo>
                  <a:pt x="9682" y="48294"/>
                  <a:pt x="0" y="38151"/>
                  <a:pt x="0" y="24320"/>
                </a:cubicBezTo>
                <a:cubicBezTo>
                  <a:pt x="0" y="10489"/>
                  <a:pt x="9451" y="0"/>
                  <a:pt x="23167" y="0"/>
                </a:cubicBezTo>
                <a:cubicBezTo>
                  <a:pt x="28815" y="0"/>
                  <a:pt x="33541" y="2305"/>
                  <a:pt x="36883" y="6224"/>
                </a:cubicBezTo>
                <a:lnTo>
                  <a:pt x="36883" y="922"/>
                </a:lnTo>
                <a:lnTo>
                  <a:pt x="49793" y="922"/>
                </a:lnTo>
                <a:lnTo>
                  <a:pt x="49793" y="47372"/>
                </a:lnTo>
                <a:lnTo>
                  <a:pt x="36883" y="47372"/>
                </a:lnTo>
                <a:lnTo>
                  <a:pt x="36883" y="42070"/>
                </a:lnTo>
                <a:close/>
                <a:moveTo>
                  <a:pt x="13255" y="24320"/>
                </a:moveTo>
                <a:cubicBezTo>
                  <a:pt x="13255" y="31351"/>
                  <a:pt x="18211" y="36422"/>
                  <a:pt x="25012" y="36422"/>
                </a:cubicBezTo>
                <a:cubicBezTo>
                  <a:pt x="31812" y="36422"/>
                  <a:pt x="36999" y="31466"/>
                  <a:pt x="36999" y="24320"/>
                </a:cubicBezTo>
                <a:cubicBezTo>
                  <a:pt x="36999" y="17174"/>
                  <a:pt x="31927" y="11872"/>
                  <a:pt x="25012" y="11872"/>
                </a:cubicBezTo>
                <a:cubicBezTo>
                  <a:pt x="18096" y="11872"/>
                  <a:pt x="13255" y="17174"/>
                  <a:pt x="13255" y="24320"/>
                </a:cubicBezTo>
                <a:close/>
              </a:path>
            </a:pathLst>
          </a:custGeom>
          <a:solidFill>
            <a:srgbClr val="FFFFFF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17" name="Freeform: Shape 1316">
            <a:extLst>
              <a:ext uri="{FF2B5EF4-FFF2-40B4-BE49-F238E27FC236}">
                <a16:creationId xmlns:a16="http://schemas.microsoft.com/office/drawing/2014/main" id="{B0E688E0-C675-4573-9CC1-61CFEF428EEA}"/>
              </a:ext>
            </a:extLst>
          </p:cNvPr>
          <p:cNvSpPr/>
          <p:nvPr/>
        </p:nvSpPr>
        <p:spPr>
          <a:xfrm>
            <a:off x="1308322" y="313508"/>
            <a:ext cx="30428" cy="69963"/>
          </a:xfrm>
          <a:custGeom>
            <a:avLst/>
            <a:gdLst>
              <a:gd name="connsiteX0" fmla="*/ 12679 w 30428"/>
              <a:gd name="connsiteY0" fmla="*/ 34348 h 69963"/>
              <a:gd name="connsiteX1" fmla="*/ 12679 w 30428"/>
              <a:gd name="connsiteY1" fmla="*/ 69963 h 69963"/>
              <a:gd name="connsiteX2" fmla="*/ 0 w 30428"/>
              <a:gd name="connsiteY2" fmla="*/ 69963 h 69963"/>
              <a:gd name="connsiteX3" fmla="*/ 0 w 30428"/>
              <a:gd name="connsiteY3" fmla="*/ 19133 h 69963"/>
              <a:gd name="connsiteX4" fmla="*/ 18672 w 30428"/>
              <a:gd name="connsiteY4" fmla="*/ 0 h 69963"/>
              <a:gd name="connsiteX5" fmla="*/ 30429 w 30428"/>
              <a:gd name="connsiteY5" fmla="*/ 2997 h 69963"/>
              <a:gd name="connsiteX6" fmla="*/ 30429 w 30428"/>
              <a:gd name="connsiteY6" fmla="*/ 14292 h 69963"/>
              <a:gd name="connsiteX7" fmla="*/ 20516 w 30428"/>
              <a:gd name="connsiteY7" fmla="*/ 11296 h 69963"/>
              <a:gd name="connsiteX8" fmla="*/ 12679 w 30428"/>
              <a:gd name="connsiteY8" fmla="*/ 18672 h 69963"/>
              <a:gd name="connsiteX9" fmla="*/ 12679 w 30428"/>
              <a:gd name="connsiteY9" fmla="*/ 23513 h 69963"/>
              <a:gd name="connsiteX10" fmla="*/ 29507 w 30428"/>
              <a:gd name="connsiteY10" fmla="*/ 23513 h 69963"/>
              <a:gd name="connsiteX11" fmla="*/ 29507 w 30428"/>
              <a:gd name="connsiteY11" fmla="*/ 34348 h 69963"/>
              <a:gd name="connsiteX12" fmla="*/ 12679 w 30428"/>
              <a:gd name="connsiteY12" fmla="*/ 34348 h 6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428" h="69963">
                <a:moveTo>
                  <a:pt x="12679" y="34348"/>
                </a:moveTo>
                <a:lnTo>
                  <a:pt x="12679" y="69963"/>
                </a:lnTo>
                <a:lnTo>
                  <a:pt x="0" y="69963"/>
                </a:lnTo>
                <a:lnTo>
                  <a:pt x="0" y="19133"/>
                </a:lnTo>
                <a:cubicBezTo>
                  <a:pt x="0" y="7838"/>
                  <a:pt x="7146" y="0"/>
                  <a:pt x="18672" y="0"/>
                </a:cubicBezTo>
                <a:cubicBezTo>
                  <a:pt x="22706" y="0"/>
                  <a:pt x="26740" y="807"/>
                  <a:pt x="30429" y="2997"/>
                </a:cubicBezTo>
                <a:lnTo>
                  <a:pt x="30429" y="14292"/>
                </a:lnTo>
                <a:cubicBezTo>
                  <a:pt x="27432" y="12218"/>
                  <a:pt x="24089" y="11296"/>
                  <a:pt x="20516" y="11296"/>
                </a:cubicBezTo>
                <a:cubicBezTo>
                  <a:pt x="15906" y="11296"/>
                  <a:pt x="12679" y="14062"/>
                  <a:pt x="12679" y="18672"/>
                </a:cubicBezTo>
                <a:lnTo>
                  <a:pt x="12679" y="23513"/>
                </a:lnTo>
                <a:lnTo>
                  <a:pt x="29507" y="23513"/>
                </a:lnTo>
                <a:lnTo>
                  <a:pt x="29507" y="34348"/>
                </a:lnTo>
                <a:lnTo>
                  <a:pt x="12679" y="34348"/>
                </a:lnTo>
                <a:close/>
              </a:path>
            </a:pathLst>
          </a:custGeom>
          <a:solidFill>
            <a:srgbClr val="FFFFFF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18" name="Freeform: Shape 1317">
            <a:extLst>
              <a:ext uri="{FF2B5EF4-FFF2-40B4-BE49-F238E27FC236}">
                <a16:creationId xmlns:a16="http://schemas.microsoft.com/office/drawing/2014/main" id="{6123BA82-CEFD-4391-93FB-CE3874BCD79A}"/>
              </a:ext>
            </a:extLst>
          </p:cNvPr>
          <p:cNvSpPr/>
          <p:nvPr/>
        </p:nvSpPr>
        <p:spPr>
          <a:xfrm>
            <a:off x="1345551" y="336099"/>
            <a:ext cx="46565" cy="48294"/>
          </a:xfrm>
          <a:custGeom>
            <a:avLst/>
            <a:gdLst>
              <a:gd name="connsiteX0" fmla="*/ 0 w 46565"/>
              <a:gd name="connsiteY0" fmla="*/ 24550 h 48294"/>
              <a:gd name="connsiteX1" fmla="*/ 23744 w 46565"/>
              <a:gd name="connsiteY1" fmla="*/ 0 h 48294"/>
              <a:gd name="connsiteX2" fmla="*/ 46565 w 46565"/>
              <a:gd name="connsiteY2" fmla="*/ 22937 h 48294"/>
              <a:gd name="connsiteX3" fmla="*/ 46335 w 46565"/>
              <a:gd name="connsiteY3" fmla="*/ 28239 h 48294"/>
              <a:gd name="connsiteX4" fmla="*/ 13947 w 46565"/>
              <a:gd name="connsiteY4" fmla="*/ 28239 h 48294"/>
              <a:gd name="connsiteX5" fmla="*/ 27547 w 46565"/>
              <a:gd name="connsiteY5" fmla="*/ 37460 h 48294"/>
              <a:gd name="connsiteX6" fmla="*/ 42877 w 46565"/>
              <a:gd name="connsiteY6" fmla="*/ 33195 h 48294"/>
              <a:gd name="connsiteX7" fmla="*/ 42877 w 46565"/>
              <a:gd name="connsiteY7" fmla="*/ 43914 h 48294"/>
              <a:gd name="connsiteX8" fmla="*/ 26049 w 46565"/>
              <a:gd name="connsiteY8" fmla="*/ 48294 h 48294"/>
              <a:gd name="connsiteX9" fmla="*/ 115 w 46565"/>
              <a:gd name="connsiteY9" fmla="*/ 24550 h 48294"/>
              <a:gd name="connsiteX10" fmla="*/ 33426 w 46565"/>
              <a:gd name="connsiteY10" fmla="*/ 19710 h 48294"/>
              <a:gd name="connsiteX11" fmla="*/ 23744 w 46565"/>
              <a:gd name="connsiteY11" fmla="*/ 10143 h 48294"/>
              <a:gd name="connsiteX12" fmla="*/ 13370 w 46565"/>
              <a:gd name="connsiteY12" fmla="*/ 19710 h 48294"/>
              <a:gd name="connsiteX13" fmla="*/ 33426 w 46565"/>
              <a:gd name="connsiteY13" fmla="*/ 19710 h 4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565" h="48294">
                <a:moveTo>
                  <a:pt x="0" y="24550"/>
                </a:moveTo>
                <a:cubicBezTo>
                  <a:pt x="0" y="10373"/>
                  <a:pt x="9451" y="0"/>
                  <a:pt x="23744" y="0"/>
                </a:cubicBezTo>
                <a:cubicBezTo>
                  <a:pt x="37229" y="0"/>
                  <a:pt x="46565" y="9567"/>
                  <a:pt x="46565" y="22937"/>
                </a:cubicBezTo>
                <a:cubicBezTo>
                  <a:pt x="46565" y="24781"/>
                  <a:pt x="46565" y="26510"/>
                  <a:pt x="46335" y="28239"/>
                </a:cubicBezTo>
                <a:lnTo>
                  <a:pt x="13947" y="28239"/>
                </a:lnTo>
                <a:cubicBezTo>
                  <a:pt x="15560" y="34002"/>
                  <a:pt x="20632" y="37460"/>
                  <a:pt x="27547" y="37460"/>
                </a:cubicBezTo>
                <a:cubicBezTo>
                  <a:pt x="32849" y="37460"/>
                  <a:pt x="38036" y="36077"/>
                  <a:pt x="42877" y="33195"/>
                </a:cubicBezTo>
                <a:lnTo>
                  <a:pt x="42877" y="43914"/>
                </a:lnTo>
                <a:cubicBezTo>
                  <a:pt x="37690" y="46911"/>
                  <a:pt x="32042" y="48294"/>
                  <a:pt x="26049" y="48294"/>
                </a:cubicBezTo>
                <a:cubicBezTo>
                  <a:pt x="11411" y="48294"/>
                  <a:pt x="115" y="39304"/>
                  <a:pt x="115" y="24550"/>
                </a:cubicBezTo>
                <a:close/>
                <a:moveTo>
                  <a:pt x="33426" y="19710"/>
                </a:moveTo>
                <a:cubicBezTo>
                  <a:pt x="32734" y="14292"/>
                  <a:pt x="29507" y="10143"/>
                  <a:pt x="23744" y="10143"/>
                </a:cubicBezTo>
                <a:cubicBezTo>
                  <a:pt x="17981" y="10143"/>
                  <a:pt x="14523" y="14177"/>
                  <a:pt x="13370" y="19710"/>
                </a:cubicBezTo>
                <a:lnTo>
                  <a:pt x="33426" y="19710"/>
                </a:lnTo>
                <a:close/>
              </a:path>
            </a:pathLst>
          </a:custGeom>
          <a:solidFill>
            <a:srgbClr val="FFFFFF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19" name="Freeform: Shape 1318">
            <a:extLst>
              <a:ext uri="{FF2B5EF4-FFF2-40B4-BE49-F238E27FC236}">
                <a16:creationId xmlns:a16="http://schemas.microsoft.com/office/drawing/2014/main" id="{673F2514-4D81-467D-BBA8-EF86B000ABC8}"/>
              </a:ext>
            </a:extLst>
          </p:cNvPr>
          <p:cNvSpPr/>
          <p:nvPr/>
        </p:nvSpPr>
        <p:spPr>
          <a:xfrm>
            <a:off x="1404564" y="323536"/>
            <a:ext cx="29852" cy="60857"/>
          </a:xfrm>
          <a:custGeom>
            <a:avLst/>
            <a:gdLst>
              <a:gd name="connsiteX0" fmla="*/ 17750 w 29852"/>
              <a:gd name="connsiteY0" fmla="*/ 60858 h 60857"/>
              <a:gd name="connsiteX1" fmla="*/ 0 w 29852"/>
              <a:gd name="connsiteY1" fmla="*/ 42301 h 60857"/>
              <a:gd name="connsiteX2" fmla="*/ 0 w 29852"/>
              <a:gd name="connsiteY2" fmla="*/ 0 h 60857"/>
              <a:gd name="connsiteX3" fmla="*/ 12794 w 29852"/>
              <a:gd name="connsiteY3" fmla="*/ 0 h 60857"/>
              <a:gd name="connsiteX4" fmla="*/ 12794 w 29852"/>
              <a:gd name="connsiteY4" fmla="*/ 13485 h 60857"/>
              <a:gd name="connsiteX5" fmla="*/ 29507 w 29852"/>
              <a:gd name="connsiteY5" fmla="*/ 13485 h 60857"/>
              <a:gd name="connsiteX6" fmla="*/ 29507 w 29852"/>
              <a:gd name="connsiteY6" fmla="*/ 24320 h 60857"/>
              <a:gd name="connsiteX7" fmla="*/ 12794 w 29852"/>
              <a:gd name="connsiteY7" fmla="*/ 24320 h 60857"/>
              <a:gd name="connsiteX8" fmla="*/ 12794 w 29852"/>
              <a:gd name="connsiteY8" fmla="*/ 41609 h 60857"/>
              <a:gd name="connsiteX9" fmla="*/ 20401 w 29852"/>
              <a:gd name="connsiteY9" fmla="*/ 49101 h 60857"/>
              <a:gd name="connsiteX10" fmla="*/ 29852 w 29852"/>
              <a:gd name="connsiteY10" fmla="*/ 46450 h 60857"/>
              <a:gd name="connsiteX11" fmla="*/ 29852 w 29852"/>
              <a:gd name="connsiteY11" fmla="*/ 57630 h 60857"/>
              <a:gd name="connsiteX12" fmla="*/ 17635 w 29852"/>
              <a:gd name="connsiteY12" fmla="*/ 60858 h 6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52" h="60857">
                <a:moveTo>
                  <a:pt x="17750" y="60858"/>
                </a:moveTo>
                <a:cubicBezTo>
                  <a:pt x="6685" y="60858"/>
                  <a:pt x="0" y="55556"/>
                  <a:pt x="0" y="42301"/>
                </a:cubicBezTo>
                <a:lnTo>
                  <a:pt x="0" y="0"/>
                </a:lnTo>
                <a:lnTo>
                  <a:pt x="12794" y="0"/>
                </a:lnTo>
                <a:lnTo>
                  <a:pt x="12794" y="13485"/>
                </a:lnTo>
                <a:lnTo>
                  <a:pt x="29507" y="13485"/>
                </a:lnTo>
                <a:lnTo>
                  <a:pt x="29507" y="24320"/>
                </a:lnTo>
                <a:lnTo>
                  <a:pt x="12794" y="24320"/>
                </a:lnTo>
                <a:lnTo>
                  <a:pt x="12794" y="41609"/>
                </a:lnTo>
                <a:cubicBezTo>
                  <a:pt x="12794" y="46911"/>
                  <a:pt x="16136" y="49101"/>
                  <a:pt x="20401" y="49101"/>
                </a:cubicBezTo>
                <a:cubicBezTo>
                  <a:pt x="23744" y="49101"/>
                  <a:pt x="27086" y="48294"/>
                  <a:pt x="29852" y="46450"/>
                </a:cubicBezTo>
                <a:lnTo>
                  <a:pt x="29852" y="57630"/>
                </a:lnTo>
                <a:cubicBezTo>
                  <a:pt x="26510" y="59820"/>
                  <a:pt x="22245" y="60858"/>
                  <a:pt x="17635" y="60858"/>
                </a:cubicBezTo>
                <a:close/>
              </a:path>
            </a:pathLst>
          </a:custGeom>
          <a:solidFill>
            <a:srgbClr val="FFFFFF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20" name="Freeform: Shape 1319">
            <a:extLst>
              <a:ext uri="{FF2B5EF4-FFF2-40B4-BE49-F238E27FC236}">
                <a16:creationId xmlns:a16="http://schemas.microsoft.com/office/drawing/2014/main" id="{26829B70-595D-45F6-998C-5FEE89580A6A}"/>
              </a:ext>
            </a:extLst>
          </p:cNvPr>
          <p:cNvSpPr/>
          <p:nvPr/>
        </p:nvSpPr>
        <p:spPr>
          <a:xfrm>
            <a:off x="1441102" y="336906"/>
            <a:ext cx="50945" cy="69502"/>
          </a:xfrm>
          <a:custGeom>
            <a:avLst/>
            <a:gdLst>
              <a:gd name="connsiteX0" fmla="*/ 17174 w 50945"/>
              <a:gd name="connsiteY0" fmla="*/ 69502 h 69502"/>
              <a:gd name="connsiteX1" fmla="*/ 3804 w 50945"/>
              <a:gd name="connsiteY1" fmla="*/ 69502 h 69502"/>
              <a:gd name="connsiteX2" fmla="*/ 19133 w 50945"/>
              <a:gd name="connsiteY2" fmla="*/ 37575 h 69502"/>
              <a:gd name="connsiteX3" fmla="*/ 0 w 50945"/>
              <a:gd name="connsiteY3" fmla="*/ 0 h 69502"/>
              <a:gd name="connsiteX4" fmla="*/ 14984 w 50945"/>
              <a:gd name="connsiteY4" fmla="*/ 0 h 69502"/>
              <a:gd name="connsiteX5" fmla="*/ 26164 w 50945"/>
              <a:gd name="connsiteY5" fmla="*/ 23283 h 69502"/>
              <a:gd name="connsiteX6" fmla="*/ 37460 w 50945"/>
              <a:gd name="connsiteY6" fmla="*/ 0 h 69502"/>
              <a:gd name="connsiteX7" fmla="*/ 50945 w 50945"/>
              <a:gd name="connsiteY7" fmla="*/ 0 h 69502"/>
              <a:gd name="connsiteX8" fmla="*/ 17174 w 50945"/>
              <a:gd name="connsiteY8" fmla="*/ 69502 h 6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45" h="69502">
                <a:moveTo>
                  <a:pt x="17174" y="69502"/>
                </a:moveTo>
                <a:lnTo>
                  <a:pt x="3804" y="69502"/>
                </a:lnTo>
                <a:lnTo>
                  <a:pt x="19133" y="37575"/>
                </a:lnTo>
                <a:lnTo>
                  <a:pt x="0" y="0"/>
                </a:lnTo>
                <a:lnTo>
                  <a:pt x="14984" y="0"/>
                </a:lnTo>
                <a:lnTo>
                  <a:pt x="26164" y="23283"/>
                </a:lnTo>
                <a:lnTo>
                  <a:pt x="37460" y="0"/>
                </a:lnTo>
                <a:lnTo>
                  <a:pt x="50945" y="0"/>
                </a:lnTo>
                <a:lnTo>
                  <a:pt x="17174" y="69502"/>
                </a:lnTo>
                <a:close/>
              </a:path>
            </a:pathLst>
          </a:custGeom>
          <a:solidFill>
            <a:srgbClr val="FFFFFF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21" name="Freeform: Shape 1320">
            <a:extLst>
              <a:ext uri="{FF2B5EF4-FFF2-40B4-BE49-F238E27FC236}">
                <a16:creationId xmlns:a16="http://schemas.microsoft.com/office/drawing/2014/main" id="{43CD441C-684E-46B6-82B2-609663097620}"/>
              </a:ext>
            </a:extLst>
          </p:cNvPr>
          <p:cNvSpPr/>
          <p:nvPr/>
        </p:nvSpPr>
        <p:spPr>
          <a:xfrm>
            <a:off x="1528123" y="313508"/>
            <a:ext cx="30428" cy="69963"/>
          </a:xfrm>
          <a:custGeom>
            <a:avLst/>
            <a:gdLst>
              <a:gd name="connsiteX0" fmla="*/ 12679 w 30428"/>
              <a:gd name="connsiteY0" fmla="*/ 34348 h 69963"/>
              <a:gd name="connsiteX1" fmla="*/ 12679 w 30428"/>
              <a:gd name="connsiteY1" fmla="*/ 69963 h 69963"/>
              <a:gd name="connsiteX2" fmla="*/ 0 w 30428"/>
              <a:gd name="connsiteY2" fmla="*/ 69963 h 69963"/>
              <a:gd name="connsiteX3" fmla="*/ 0 w 30428"/>
              <a:gd name="connsiteY3" fmla="*/ 19133 h 69963"/>
              <a:gd name="connsiteX4" fmla="*/ 18672 w 30428"/>
              <a:gd name="connsiteY4" fmla="*/ 0 h 69963"/>
              <a:gd name="connsiteX5" fmla="*/ 30429 w 30428"/>
              <a:gd name="connsiteY5" fmla="*/ 2997 h 69963"/>
              <a:gd name="connsiteX6" fmla="*/ 30429 w 30428"/>
              <a:gd name="connsiteY6" fmla="*/ 14292 h 69963"/>
              <a:gd name="connsiteX7" fmla="*/ 20516 w 30428"/>
              <a:gd name="connsiteY7" fmla="*/ 11296 h 69963"/>
              <a:gd name="connsiteX8" fmla="*/ 12679 w 30428"/>
              <a:gd name="connsiteY8" fmla="*/ 18672 h 69963"/>
              <a:gd name="connsiteX9" fmla="*/ 12679 w 30428"/>
              <a:gd name="connsiteY9" fmla="*/ 23513 h 69963"/>
              <a:gd name="connsiteX10" fmla="*/ 29507 w 30428"/>
              <a:gd name="connsiteY10" fmla="*/ 23513 h 69963"/>
              <a:gd name="connsiteX11" fmla="*/ 29507 w 30428"/>
              <a:gd name="connsiteY11" fmla="*/ 34348 h 69963"/>
              <a:gd name="connsiteX12" fmla="*/ 12679 w 30428"/>
              <a:gd name="connsiteY12" fmla="*/ 34348 h 6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428" h="69963">
                <a:moveTo>
                  <a:pt x="12679" y="34348"/>
                </a:moveTo>
                <a:lnTo>
                  <a:pt x="12679" y="69963"/>
                </a:lnTo>
                <a:lnTo>
                  <a:pt x="0" y="69963"/>
                </a:lnTo>
                <a:lnTo>
                  <a:pt x="0" y="19133"/>
                </a:lnTo>
                <a:cubicBezTo>
                  <a:pt x="0" y="7838"/>
                  <a:pt x="7146" y="0"/>
                  <a:pt x="18672" y="0"/>
                </a:cubicBezTo>
                <a:cubicBezTo>
                  <a:pt x="22706" y="0"/>
                  <a:pt x="26740" y="807"/>
                  <a:pt x="30429" y="2997"/>
                </a:cubicBezTo>
                <a:lnTo>
                  <a:pt x="30429" y="14292"/>
                </a:lnTo>
                <a:cubicBezTo>
                  <a:pt x="27432" y="12218"/>
                  <a:pt x="24089" y="11296"/>
                  <a:pt x="20516" y="11296"/>
                </a:cubicBezTo>
                <a:cubicBezTo>
                  <a:pt x="15906" y="11296"/>
                  <a:pt x="12679" y="14062"/>
                  <a:pt x="12679" y="18672"/>
                </a:cubicBezTo>
                <a:lnTo>
                  <a:pt x="12679" y="23513"/>
                </a:lnTo>
                <a:lnTo>
                  <a:pt x="29507" y="23513"/>
                </a:lnTo>
                <a:lnTo>
                  <a:pt x="29507" y="34348"/>
                </a:lnTo>
                <a:lnTo>
                  <a:pt x="12679" y="34348"/>
                </a:lnTo>
                <a:close/>
              </a:path>
            </a:pathLst>
          </a:custGeom>
          <a:solidFill>
            <a:srgbClr val="FFFFFF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22" name="Freeform: Shape 1321">
            <a:extLst>
              <a:ext uri="{FF2B5EF4-FFF2-40B4-BE49-F238E27FC236}">
                <a16:creationId xmlns:a16="http://schemas.microsoft.com/office/drawing/2014/main" id="{9D7DC329-7FCA-4A86-BCF8-A99925C4440A}"/>
              </a:ext>
            </a:extLst>
          </p:cNvPr>
          <p:cNvSpPr/>
          <p:nvPr/>
        </p:nvSpPr>
        <p:spPr>
          <a:xfrm>
            <a:off x="1565352" y="336099"/>
            <a:ext cx="50023" cy="48294"/>
          </a:xfrm>
          <a:custGeom>
            <a:avLst/>
            <a:gdLst>
              <a:gd name="connsiteX0" fmla="*/ 0 w 50023"/>
              <a:gd name="connsiteY0" fmla="*/ 23859 h 48294"/>
              <a:gd name="connsiteX1" fmla="*/ 25357 w 50023"/>
              <a:gd name="connsiteY1" fmla="*/ 0 h 48294"/>
              <a:gd name="connsiteX2" fmla="*/ 50023 w 50023"/>
              <a:gd name="connsiteY2" fmla="*/ 23859 h 48294"/>
              <a:gd name="connsiteX3" fmla="*/ 25357 w 50023"/>
              <a:gd name="connsiteY3" fmla="*/ 48294 h 48294"/>
              <a:gd name="connsiteX4" fmla="*/ 0 w 50023"/>
              <a:gd name="connsiteY4" fmla="*/ 23859 h 48294"/>
              <a:gd name="connsiteX5" fmla="*/ 25127 w 50023"/>
              <a:gd name="connsiteY5" fmla="*/ 11872 h 48294"/>
              <a:gd name="connsiteX6" fmla="*/ 13140 w 50023"/>
              <a:gd name="connsiteY6" fmla="*/ 24089 h 48294"/>
              <a:gd name="connsiteX7" fmla="*/ 25127 w 50023"/>
              <a:gd name="connsiteY7" fmla="*/ 36422 h 48294"/>
              <a:gd name="connsiteX8" fmla="*/ 36883 w 50023"/>
              <a:gd name="connsiteY8" fmla="*/ 24089 h 48294"/>
              <a:gd name="connsiteX9" fmla="*/ 25127 w 50023"/>
              <a:gd name="connsiteY9" fmla="*/ 11872 h 4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023" h="48294">
                <a:moveTo>
                  <a:pt x="0" y="23859"/>
                </a:moveTo>
                <a:cubicBezTo>
                  <a:pt x="0" y="9797"/>
                  <a:pt x="10835" y="0"/>
                  <a:pt x="25357" y="0"/>
                </a:cubicBezTo>
                <a:cubicBezTo>
                  <a:pt x="39880" y="0"/>
                  <a:pt x="50023" y="9912"/>
                  <a:pt x="50023" y="23859"/>
                </a:cubicBezTo>
                <a:cubicBezTo>
                  <a:pt x="50023" y="37805"/>
                  <a:pt x="39534" y="48294"/>
                  <a:pt x="25357" y="48294"/>
                </a:cubicBezTo>
                <a:cubicBezTo>
                  <a:pt x="11180" y="48294"/>
                  <a:pt x="0" y="38266"/>
                  <a:pt x="0" y="23859"/>
                </a:cubicBezTo>
                <a:close/>
                <a:moveTo>
                  <a:pt x="25127" y="11872"/>
                </a:moveTo>
                <a:cubicBezTo>
                  <a:pt x="18096" y="11872"/>
                  <a:pt x="13140" y="16943"/>
                  <a:pt x="13140" y="24089"/>
                </a:cubicBezTo>
                <a:cubicBezTo>
                  <a:pt x="13140" y="31236"/>
                  <a:pt x="18096" y="36422"/>
                  <a:pt x="25127" y="36422"/>
                </a:cubicBezTo>
                <a:cubicBezTo>
                  <a:pt x="32158" y="36422"/>
                  <a:pt x="36883" y="31236"/>
                  <a:pt x="36883" y="24089"/>
                </a:cubicBezTo>
                <a:cubicBezTo>
                  <a:pt x="36883" y="16943"/>
                  <a:pt x="31927" y="11872"/>
                  <a:pt x="25127" y="11872"/>
                </a:cubicBezTo>
                <a:close/>
              </a:path>
            </a:pathLst>
          </a:custGeom>
          <a:solidFill>
            <a:srgbClr val="FFFFFF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23" name="Freeform: Shape 1322">
            <a:extLst>
              <a:ext uri="{FF2B5EF4-FFF2-40B4-BE49-F238E27FC236}">
                <a16:creationId xmlns:a16="http://schemas.microsoft.com/office/drawing/2014/main" id="{F5B9D712-4604-4430-A3AD-1592C8AB3C8C}"/>
              </a:ext>
            </a:extLst>
          </p:cNvPr>
          <p:cNvSpPr/>
          <p:nvPr/>
        </p:nvSpPr>
        <p:spPr>
          <a:xfrm>
            <a:off x="1629322" y="336099"/>
            <a:ext cx="28815" cy="47372"/>
          </a:xfrm>
          <a:custGeom>
            <a:avLst/>
            <a:gdLst>
              <a:gd name="connsiteX0" fmla="*/ 12679 w 28815"/>
              <a:gd name="connsiteY0" fmla="*/ 47372 h 47372"/>
              <a:gd name="connsiteX1" fmla="*/ 0 w 28815"/>
              <a:gd name="connsiteY1" fmla="*/ 47372 h 47372"/>
              <a:gd name="connsiteX2" fmla="*/ 0 w 28815"/>
              <a:gd name="connsiteY2" fmla="*/ 922 h 47372"/>
              <a:gd name="connsiteX3" fmla="*/ 12679 w 28815"/>
              <a:gd name="connsiteY3" fmla="*/ 922 h 47372"/>
              <a:gd name="connsiteX4" fmla="*/ 12679 w 28815"/>
              <a:gd name="connsiteY4" fmla="*/ 9336 h 47372"/>
              <a:gd name="connsiteX5" fmla="*/ 28815 w 28815"/>
              <a:gd name="connsiteY5" fmla="*/ 0 h 47372"/>
              <a:gd name="connsiteX6" fmla="*/ 28815 w 28815"/>
              <a:gd name="connsiteY6" fmla="*/ 14062 h 47372"/>
              <a:gd name="connsiteX7" fmla="*/ 12679 w 28815"/>
              <a:gd name="connsiteY7" fmla="*/ 27086 h 47372"/>
              <a:gd name="connsiteX8" fmla="*/ 12679 w 28815"/>
              <a:gd name="connsiteY8" fmla="*/ 47372 h 4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15" h="47372">
                <a:moveTo>
                  <a:pt x="12679" y="47372"/>
                </a:moveTo>
                <a:lnTo>
                  <a:pt x="0" y="47372"/>
                </a:lnTo>
                <a:lnTo>
                  <a:pt x="0" y="922"/>
                </a:lnTo>
                <a:lnTo>
                  <a:pt x="12679" y="922"/>
                </a:lnTo>
                <a:lnTo>
                  <a:pt x="12679" y="9336"/>
                </a:lnTo>
                <a:cubicBezTo>
                  <a:pt x="16482" y="3343"/>
                  <a:pt x="21899" y="0"/>
                  <a:pt x="28815" y="0"/>
                </a:cubicBezTo>
                <a:lnTo>
                  <a:pt x="28815" y="14062"/>
                </a:lnTo>
                <a:cubicBezTo>
                  <a:pt x="20516" y="12333"/>
                  <a:pt x="12679" y="17174"/>
                  <a:pt x="12679" y="27086"/>
                </a:cubicBezTo>
                <a:lnTo>
                  <a:pt x="12679" y="47372"/>
                </a:lnTo>
                <a:close/>
              </a:path>
            </a:pathLst>
          </a:custGeom>
          <a:solidFill>
            <a:srgbClr val="FFFFFF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24" name="Freeform: Shape 1323">
            <a:extLst>
              <a:ext uri="{FF2B5EF4-FFF2-40B4-BE49-F238E27FC236}">
                <a16:creationId xmlns:a16="http://schemas.microsoft.com/office/drawing/2014/main" id="{9E716738-CB54-45C9-A8E0-334567982C8E}"/>
              </a:ext>
            </a:extLst>
          </p:cNvPr>
          <p:cNvSpPr/>
          <p:nvPr/>
        </p:nvSpPr>
        <p:spPr>
          <a:xfrm>
            <a:off x="1691217" y="335984"/>
            <a:ext cx="39534" cy="48294"/>
          </a:xfrm>
          <a:custGeom>
            <a:avLst/>
            <a:gdLst>
              <a:gd name="connsiteX0" fmla="*/ 26625 w 39534"/>
              <a:gd name="connsiteY0" fmla="*/ 36768 h 48294"/>
              <a:gd name="connsiteX1" fmla="*/ 39534 w 39534"/>
              <a:gd name="connsiteY1" fmla="*/ 32849 h 48294"/>
              <a:gd name="connsiteX2" fmla="*/ 39534 w 39534"/>
              <a:gd name="connsiteY2" fmla="*/ 44836 h 48294"/>
              <a:gd name="connsiteX3" fmla="*/ 25012 w 39534"/>
              <a:gd name="connsiteY3" fmla="*/ 48294 h 48294"/>
              <a:gd name="connsiteX4" fmla="*/ 0 w 39534"/>
              <a:gd name="connsiteY4" fmla="*/ 24205 h 48294"/>
              <a:gd name="connsiteX5" fmla="*/ 25012 w 39534"/>
              <a:gd name="connsiteY5" fmla="*/ 0 h 48294"/>
              <a:gd name="connsiteX6" fmla="*/ 39304 w 39534"/>
              <a:gd name="connsiteY6" fmla="*/ 3919 h 48294"/>
              <a:gd name="connsiteX7" fmla="*/ 39304 w 39534"/>
              <a:gd name="connsiteY7" fmla="*/ 16828 h 48294"/>
              <a:gd name="connsiteX8" fmla="*/ 26164 w 39534"/>
              <a:gd name="connsiteY8" fmla="*/ 11641 h 48294"/>
              <a:gd name="connsiteX9" fmla="*/ 13140 w 39534"/>
              <a:gd name="connsiteY9" fmla="*/ 24089 h 48294"/>
              <a:gd name="connsiteX10" fmla="*/ 26625 w 39534"/>
              <a:gd name="connsiteY10" fmla="*/ 36768 h 4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534" h="48294">
                <a:moveTo>
                  <a:pt x="26625" y="36768"/>
                </a:moveTo>
                <a:cubicBezTo>
                  <a:pt x="31351" y="36768"/>
                  <a:pt x="35731" y="35616"/>
                  <a:pt x="39534" y="32849"/>
                </a:cubicBezTo>
                <a:lnTo>
                  <a:pt x="39534" y="44836"/>
                </a:lnTo>
                <a:cubicBezTo>
                  <a:pt x="35039" y="47372"/>
                  <a:pt x="30083" y="48294"/>
                  <a:pt x="25012" y="48294"/>
                </a:cubicBezTo>
                <a:cubicBezTo>
                  <a:pt x="10489" y="48294"/>
                  <a:pt x="0" y="38497"/>
                  <a:pt x="0" y="24205"/>
                </a:cubicBezTo>
                <a:cubicBezTo>
                  <a:pt x="0" y="9912"/>
                  <a:pt x="10719" y="0"/>
                  <a:pt x="25012" y="0"/>
                </a:cubicBezTo>
                <a:cubicBezTo>
                  <a:pt x="30198" y="0"/>
                  <a:pt x="35039" y="1153"/>
                  <a:pt x="39304" y="3919"/>
                </a:cubicBezTo>
                <a:lnTo>
                  <a:pt x="39304" y="16828"/>
                </a:lnTo>
                <a:cubicBezTo>
                  <a:pt x="35846" y="13370"/>
                  <a:pt x="31236" y="11641"/>
                  <a:pt x="26164" y="11641"/>
                </a:cubicBezTo>
                <a:cubicBezTo>
                  <a:pt x="18557" y="11641"/>
                  <a:pt x="13140" y="16598"/>
                  <a:pt x="13140" y="24089"/>
                </a:cubicBezTo>
                <a:cubicBezTo>
                  <a:pt x="13140" y="31581"/>
                  <a:pt x="18903" y="36768"/>
                  <a:pt x="26625" y="36768"/>
                </a:cubicBezTo>
                <a:close/>
              </a:path>
            </a:pathLst>
          </a:custGeom>
          <a:solidFill>
            <a:srgbClr val="FFFFFF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25" name="Freeform: Shape 1324">
            <a:extLst>
              <a:ext uri="{FF2B5EF4-FFF2-40B4-BE49-F238E27FC236}">
                <a16:creationId xmlns:a16="http://schemas.microsoft.com/office/drawing/2014/main" id="{5F4601A5-ECCD-48CE-AD1F-12C7DAF5AAE1}"/>
              </a:ext>
            </a:extLst>
          </p:cNvPr>
          <p:cNvSpPr/>
          <p:nvPr/>
        </p:nvSpPr>
        <p:spPr>
          <a:xfrm>
            <a:off x="1745966" y="314315"/>
            <a:ext cx="44029" cy="69156"/>
          </a:xfrm>
          <a:custGeom>
            <a:avLst/>
            <a:gdLst>
              <a:gd name="connsiteX0" fmla="*/ 12679 w 44029"/>
              <a:gd name="connsiteY0" fmla="*/ 69156 h 69156"/>
              <a:gd name="connsiteX1" fmla="*/ 0 w 44029"/>
              <a:gd name="connsiteY1" fmla="*/ 69156 h 69156"/>
              <a:gd name="connsiteX2" fmla="*/ 0 w 44029"/>
              <a:gd name="connsiteY2" fmla="*/ 0 h 69156"/>
              <a:gd name="connsiteX3" fmla="*/ 12679 w 44029"/>
              <a:gd name="connsiteY3" fmla="*/ 0 h 69156"/>
              <a:gd name="connsiteX4" fmla="*/ 12679 w 44029"/>
              <a:gd name="connsiteY4" fmla="*/ 28239 h 69156"/>
              <a:gd name="connsiteX5" fmla="*/ 26741 w 44029"/>
              <a:gd name="connsiteY5" fmla="*/ 21784 h 69156"/>
              <a:gd name="connsiteX6" fmla="*/ 44030 w 44029"/>
              <a:gd name="connsiteY6" fmla="*/ 40802 h 69156"/>
              <a:gd name="connsiteX7" fmla="*/ 44030 w 44029"/>
              <a:gd name="connsiteY7" fmla="*/ 69156 h 69156"/>
              <a:gd name="connsiteX8" fmla="*/ 31120 w 44029"/>
              <a:gd name="connsiteY8" fmla="*/ 69156 h 69156"/>
              <a:gd name="connsiteX9" fmla="*/ 31120 w 44029"/>
              <a:gd name="connsiteY9" fmla="*/ 43914 h 69156"/>
              <a:gd name="connsiteX10" fmla="*/ 22937 w 44029"/>
              <a:gd name="connsiteY10" fmla="*/ 34002 h 69156"/>
              <a:gd name="connsiteX11" fmla="*/ 12679 w 44029"/>
              <a:gd name="connsiteY11" fmla="*/ 45758 h 69156"/>
              <a:gd name="connsiteX12" fmla="*/ 12679 w 44029"/>
              <a:gd name="connsiteY12" fmla="*/ 69156 h 6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029" h="69156">
                <a:moveTo>
                  <a:pt x="12679" y="69156"/>
                </a:moveTo>
                <a:lnTo>
                  <a:pt x="0" y="69156"/>
                </a:lnTo>
                <a:lnTo>
                  <a:pt x="0" y="0"/>
                </a:lnTo>
                <a:lnTo>
                  <a:pt x="12679" y="0"/>
                </a:lnTo>
                <a:lnTo>
                  <a:pt x="12679" y="28239"/>
                </a:lnTo>
                <a:cubicBezTo>
                  <a:pt x="16137" y="24320"/>
                  <a:pt x="20747" y="21784"/>
                  <a:pt x="26741" y="21784"/>
                </a:cubicBezTo>
                <a:cubicBezTo>
                  <a:pt x="37575" y="21784"/>
                  <a:pt x="44030" y="29968"/>
                  <a:pt x="44030" y="40802"/>
                </a:cubicBezTo>
                <a:lnTo>
                  <a:pt x="44030" y="69156"/>
                </a:lnTo>
                <a:lnTo>
                  <a:pt x="31120" y="69156"/>
                </a:lnTo>
                <a:lnTo>
                  <a:pt x="31120" y="43914"/>
                </a:lnTo>
                <a:cubicBezTo>
                  <a:pt x="31120" y="37690"/>
                  <a:pt x="28585" y="34002"/>
                  <a:pt x="22937" y="34002"/>
                </a:cubicBezTo>
                <a:cubicBezTo>
                  <a:pt x="16713" y="34002"/>
                  <a:pt x="12679" y="39304"/>
                  <a:pt x="12679" y="45758"/>
                </a:cubicBezTo>
                <a:lnTo>
                  <a:pt x="12679" y="69156"/>
                </a:lnTo>
                <a:close/>
              </a:path>
            </a:pathLst>
          </a:custGeom>
          <a:solidFill>
            <a:srgbClr val="FFFFFF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26" name="Freeform: Shape 1325">
            <a:extLst>
              <a:ext uri="{FF2B5EF4-FFF2-40B4-BE49-F238E27FC236}">
                <a16:creationId xmlns:a16="http://schemas.microsoft.com/office/drawing/2014/main" id="{5958794B-0804-4BAF-AB70-B79FF6D2CE26}"/>
              </a:ext>
            </a:extLst>
          </p:cNvPr>
          <p:cNvSpPr/>
          <p:nvPr/>
        </p:nvSpPr>
        <p:spPr>
          <a:xfrm>
            <a:off x="1804287" y="315929"/>
            <a:ext cx="19018" cy="67427"/>
          </a:xfrm>
          <a:custGeom>
            <a:avLst/>
            <a:gdLst>
              <a:gd name="connsiteX0" fmla="*/ 0 w 19018"/>
              <a:gd name="connsiteY0" fmla="*/ 7261 h 67427"/>
              <a:gd name="connsiteX1" fmla="*/ 7146 w 19018"/>
              <a:gd name="connsiteY1" fmla="*/ 0 h 67427"/>
              <a:gd name="connsiteX2" fmla="*/ 11987 w 19018"/>
              <a:gd name="connsiteY2" fmla="*/ 1729 h 67427"/>
              <a:gd name="connsiteX3" fmla="*/ 19018 w 19018"/>
              <a:gd name="connsiteY3" fmla="*/ 7031 h 67427"/>
              <a:gd name="connsiteX4" fmla="*/ 12102 w 19018"/>
              <a:gd name="connsiteY4" fmla="*/ 12448 h 67427"/>
              <a:gd name="connsiteX5" fmla="*/ 7261 w 19018"/>
              <a:gd name="connsiteY5" fmla="*/ 14177 h 67427"/>
              <a:gd name="connsiteX6" fmla="*/ 115 w 19018"/>
              <a:gd name="connsiteY6" fmla="*/ 7146 h 67427"/>
              <a:gd name="connsiteX7" fmla="*/ 1729 w 19018"/>
              <a:gd name="connsiteY7" fmla="*/ 20977 h 67427"/>
              <a:gd name="connsiteX8" fmla="*/ 14523 w 19018"/>
              <a:gd name="connsiteY8" fmla="*/ 20977 h 67427"/>
              <a:gd name="connsiteX9" fmla="*/ 14523 w 19018"/>
              <a:gd name="connsiteY9" fmla="*/ 67427 h 67427"/>
              <a:gd name="connsiteX10" fmla="*/ 1729 w 19018"/>
              <a:gd name="connsiteY10" fmla="*/ 67427 h 67427"/>
              <a:gd name="connsiteX11" fmla="*/ 1729 w 19018"/>
              <a:gd name="connsiteY11" fmla="*/ 20977 h 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18" h="67427">
                <a:moveTo>
                  <a:pt x="0" y="7261"/>
                </a:moveTo>
                <a:cubicBezTo>
                  <a:pt x="0" y="3343"/>
                  <a:pt x="3112" y="0"/>
                  <a:pt x="7146" y="0"/>
                </a:cubicBezTo>
                <a:cubicBezTo>
                  <a:pt x="8990" y="0"/>
                  <a:pt x="10489" y="576"/>
                  <a:pt x="11987" y="1729"/>
                </a:cubicBezTo>
                <a:lnTo>
                  <a:pt x="19018" y="7031"/>
                </a:lnTo>
                <a:lnTo>
                  <a:pt x="12102" y="12448"/>
                </a:lnTo>
                <a:cubicBezTo>
                  <a:pt x="10604" y="13601"/>
                  <a:pt x="9106" y="14177"/>
                  <a:pt x="7261" y="14177"/>
                </a:cubicBezTo>
                <a:cubicBezTo>
                  <a:pt x="3343" y="14177"/>
                  <a:pt x="115" y="11065"/>
                  <a:pt x="115" y="7146"/>
                </a:cubicBezTo>
                <a:close/>
                <a:moveTo>
                  <a:pt x="1729" y="20977"/>
                </a:moveTo>
                <a:lnTo>
                  <a:pt x="14523" y="20977"/>
                </a:lnTo>
                <a:lnTo>
                  <a:pt x="14523" y="67427"/>
                </a:lnTo>
                <a:lnTo>
                  <a:pt x="1729" y="67427"/>
                </a:lnTo>
                <a:lnTo>
                  <a:pt x="1729" y="20977"/>
                </a:lnTo>
                <a:close/>
              </a:path>
            </a:pathLst>
          </a:custGeom>
          <a:solidFill>
            <a:srgbClr val="FFFFFF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27" name="Freeform: Shape 1326">
            <a:extLst>
              <a:ext uri="{FF2B5EF4-FFF2-40B4-BE49-F238E27FC236}">
                <a16:creationId xmlns:a16="http://schemas.microsoft.com/office/drawing/2014/main" id="{074E3C86-5D5E-4193-9AA7-D999D2825E3F}"/>
              </a:ext>
            </a:extLst>
          </p:cNvPr>
          <p:cNvSpPr/>
          <p:nvPr/>
        </p:nvSpPr>
        <p:spPr>
          <a:xfrm>
            <a:off x="1835869" y="314315"/>
            <a:ext cx="12678" cy="69156"/>
          </a:xfrm>
          <a:custGeom>
            <a:avLst/>
            <a:gdLst>
              <a:gd name="connsiteX0" fmla="*/ 0 w 12678"/>
              <a:gd name="connsiteY0" fmla="*/ 0 h 69156"/>
              <a:gd name="connsiteX1" fmla="*/ 12679 w 12678"/>
              <a:gd name="connsiteY1" fmla="*/ 0 h 69156"/>
              <a:gd name="connsiteX2" fmla="*/ 12679 w 12678"/>
              <a:gd name="connsiteY2" fmla="*/ 69156 h 69156"/>
              <a:gd name="connsiteX3" fmla="*/ 0 w 12678"/>
              <a:gd name="connsiteY3" fmla="*/ 69156 h 69156"/>
              <a:gd name="connsiteX4" fmla="*/ 0 w 12678"/>
              <a:gd name="connsiteY4" fmla="*/ 0 h 6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8" h="69156">
                <a:moveTo>
                  <a:pt x="0" y="0"/>
                </a:moveTo>
                <a:lnTo>
                  <a:pt x="12679" y="0"/>
                </a:lnTo>
                <a:lnTo>
                  <a:pt x="12679" y="69156"/>
                </a:lnTo>
                <a:lnTo>
                  <a:pt x="0" y="6915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28" name="Freeform: Shape 1327">
            <a:extLst>
              <a:ext uri="{FF2B5EF4-FFF2-40B4-BE49-F238E27FC236}">
                <a16:creationId xmlns:a16="http://schemas.microsoft.com/office/drawing/2014/main" id="{BF90F097-BC5D-48CB-B98E-D8DA98AD8D8D}"/>
              </a:ext>
            </a:extLst>
          </p:cNvPr>
          <p:cNvSpPr/>
          <p:nvPr/>
        </p:nvSpPr>
        <p:spPr>
          <a:xfrm>
            <a:off x="1862379" y="314315"/>
            <a:ext cx="49792" cy="70078"/>
          </a:xfrm>
          <a:custGeom>
            <a:avLst/>
            <a:gdLst>
              <a:gd name="connsiteX0" fmla="*/ 36883 w 49792"/>
              <a:gd name="connsiteY0" fmla="*/ 63854 h 70078"/>
              <a:gd name="connsiteX1" fmla="*/ 23167 w 49792"/>
              <a:gd name="connsiteY1" fmla="*/ 70078 h 70078"/>
              <a:gd name="connsiteX2" fmla="*/ 0 w 49792"/>
              <a:gd name="connsiteY2" fmla="*/ 46104 h 70078"/>
              <a:gd name="connsiteX3" fmla="*/ 23167 w 49792"/>
              <a:gd name="connsiteY3" fmla="*/ 21784 h 70078"/>
              <a:gd name="connsiteX4" fmla="*/ 36883 w 49792"/>
              <a:gd name="connsiteY4" fmla="*/ 28008 h 70078"/>
              <a:gd name="connsiteX5" fmla="*/ 36883 w 49792"/>
              <a:gd name="connsiteY5" fmla="*/ 0 h 70078"/>
              <a:gd name="connsiteX6" fmla="*/ 49792 w 49792"/>
              <a:gd name="connsiteY6" fmla="*/ 0 h 70078"/>
              <a:gd name="connsiteX7" fmla="*/ 49792 w 49792"/>
              <a:gd name="connsiteY7" fmla="*/ 69156 h 70078"/>
              <a:gd name="connsiteX8" fmla="*/ 36883 w 49792"/>
              <a:gd name="connsiteY8" fmla="*/ 69156 h 70078"/>
              <a:gd name="connsiteX9" fmla="*/ 36883 w 49792"/>
              <a:gd name="connsiteY9" fmla="*/ 63854 h 70078"/>
              <a:gd name="connsiteX10" fmla="*/ 13255 w 49792"/>
              <a:gd name="connsiteY10" fmla="*/ 46104 h 70078"/>
              <a:gd name="connsiteX11" fmla="*/ 25012 w 49792"/>
              <a:gd name="connsiteY11" fmla="*/ 58207 h 70078"/>
              <a:gd name="connsiteX12" fmla="*/ 36999 w 49792"/>
              <a:gd name="connsiteY12" fmla="*/ 46104 h 70078"/>
              <a:gd name="connsiteX13" fmla="*/ 25012 w 49792"/>
              <a:gd name="connsiteY13" fmla="*/ 33656 h 70078"/>
              <a:gd name="connsiteX14" fmla="*/ 13255 w 49792"/>
              <a:gd name="connsiteY14" fmla="*/ 46104 h 7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792" h="70078">
                <a:moveTo>
                  <a:pt x="36883" y="63854"/>
                </a:moveTo>
                <a:cubicBezTo>
                  <a:pt x="33425" y="67773"/>
                  <a:pt x="28815" y="70078"/>
                  <a:pt x="23167" y="70078"/>
                </a:cubicBezTo>
                <a:cubicBezTo>
                  <a:pt x="9682" y="70078"/>
                  <a:pt x="0" y="59935"/>
                  <a:pt x="0" y="46104"/>
                </a:cubicBezTo>
                <a:cubicBezTo>
                  <a:pt x="0" y="32273"/>
                  <a:pt x="9567" y="21784"/>
                  <a:pt x="23167" y="21784"/>
                </a:cubicBezTo>
                <a:cubicBezTo>
                  <a:pt x="28815" y="21784"/>
                  <a:pt x="33541" y="24089"/>
                  <a:pt x="36883" y="28008"/>
                </a:cubicBezTo>
                <a:lnTo>
                  <a:pt x="36883" y="0"/>
                </a:lnTo>
                <a:lnTo>
                  <a:pt x="49792" y="0"/>
                </a:lnTo>
                <a:lnTo>
                  <a:pt x="49792" y="69156"/>
                </a:lnTo>
                <a:lnTo>
                  <a:pt x="36883" y="69156"/>
                </a:lnTo>
                <a:lnTo>
                  <a:pt x="36883" y="63854"/>
                </a:lnTo>
                <a:close/>
                <a:moveTo>
                  <a:pt x="13255" y="46104"/>
                </a:moveTo>
                <a:cubicBezTo>
                  <a:pt x="13255" y="53135"/>
                  <a:pt x="18211" y="58207"/>
                  <a:pt x="25012" y="58207"/>
                </a:cubicBezTo>
                <a:cubicBezTo>
                  <a:pt x="31812" y="58207"/>
                  <a:pt x="36999" y="53250"/>
                  <a:pt x="36999" y="46104"/>
                </a:cubicBezTo>
                <a:cubicBezTo>
                  <a:pt x="36999" y="38958"/>
                  <a:pt x="31927" y="33656"/>
                  <a:pt x="25012" y="33656"/>
                </a:cubicBezTo>
                <a:cubicBezTo>
                  <a:pt x="18096" y="33656"/>
                  <a:pt x="13255" y="38958"/>
                  <a:pt x="13255" y="46104"/>
                </a:cubicBezTo>
                <a:close/>
              </a:path>
            </a:pathLst>
          </a:custGeom>
          <a:solidFill>
            <a:srgbClr val="FFFFFF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29" name="Freeform: Shape 1328">
            <a:extLst>
              <a:ext uri="{FF2B5EF4-FFF2-40B4-BE49-F238E27FC236}">
                <a16:creationId xmlns:a16="http://schemas.microsoft.com/office/drawing/2014/main" id="{24EF7B9D-441D-40C6-9582-1CB5E2E71FB6}"/>
              </a:ext>
            </a:extLst>
          </p:cNvPr>
          <p:cNvSpPr/>
          <p:nvPr/>
        </p:nvSpPr>
        <p:spPr>
          <a:xfrm>
            <a:off x="1929345" y="336099"/>
            <a:ext cx="28815" cy="47372"/>
          </a:xfrm>
          <a:custGeom>
            <a:avLst/>
            <a:gdLst>
              <a:gd name="connsiteX0" fmla="*/ 12679 w 28815"/>
              <a:gd name="connsiteY0" fmla="*/ 47372 h 47372"/>
              <a:gd name="connsiteX1" fmla="*/ 0 w 28815"/>
              <a:gd name="connsiteY1" fmla="*/ 47372 h 47372"/>
              <a:gd name="connsiteX2" fmla="*/ 0 w 28815"/>
              <a:gd name="connsiteY2" fmla="*/ 922 h 47372"/>
              <a:gd name="connsiteX3" fmla="*/ 12679 w 28815"/>
              <a:gd name="connsiteY3" fmla="*/ 922 h 47372"/>
              <a:gd name="connsiteX4" fmla="*/ 12679 w 28815"/>
              <a:gd name="connsiteY4" fmla="*/ 9336 h 47372"/>
              <a:gd name="connsiteX5" fmla="*/ 28815 w 28815"/>
              <a:gd name="connsiteY5" fmla="*/ 0 h 47372"/>
              <a:gd name="connsiteX6" fmla="*/ 28815 w 28815"/>
              <a:gd name="connsiteY6" fmla="*/ 14062 h 47372"/>
              <a:gd name="connsiteX7" fmla="*/ 12679 w 28815"/>
              <a:gd name="connsiteY7" fmla="*/ 27086 h 47372"/>
              <a:gd name="connsiteX8" fmla="*/ 12679 w 28815"/>
              <a:gd name="connsiteY8" fmla="*/ 47372 h 4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15" h="47372">
                <a:moveTo>
                  <a:pt x="12679" y="47372"/>
                </a:moveTo>
                <a:lnTo>
                  <a:pt x="0" y="47372"/>
                </a:lnTo>
                <a:lnTo>
                  <a:pt x="0" y="922"/>
                </a:lnTo>
                <a:lnTo>
                  <a:pt x="12679" y="922"/>
                </a:lnTo>
                <a:lnTo>
                  <a:pt x="12679" y="9336"/>
                </a:lnTo>
                <a:cubicBezTo>
                  <a:pt x="16482" y="3343"/>
                  <a:pt x="21899" y="0"/>
                  <a:pt x="28815" y="0"/>
                </a:cubicBezTo>
                <a:lnTo>
                  <a:pt x="28815" y="14062"/>
                </a:lnTo>
                <a:cubicBezTo>
                  <a:pt x="20516" y="12333"/>
                  <a:pt x="12679" y="17174"/>
                  <a:pt x="12679" y="27086"/>
                </a:cubicBezTo>
                <a:lnTo>
                  <a:pt x="12679" y="47372"/>
                </a:lnTo>
                <a:close/>
              </a:path>
            </a:pathLst>
          </a:custGeom>
          <a:solidFill>
            <a:srgbClr val="FFFFFF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30" name="Freeform: Shape 1329">
            <a:extLst>
              <a:ext uri="{FF2B5EF4-FFF2-40B4-BE49-F238E27FC236}">
                <a16:creationId xmlns:a16="http://schemas.microsoft.com/office/drawing/2014/main" id="{A4A82C62-BD98-4477-B1C0-AA2F1C81C646}"/>
              </a:ext>
            </a:extLst>
          </p:cNvPr>
          <p:cNvSpPr/>
          <p:nvPr/>
        </p:nvSpPr>
        <p:spPr>
          <a:xfrm>
            <a:off x="1965883" y="336099"/>
            <a:ext cx="46565" cy="48294"/>
          </a:xfrm>
          <a:custGeom>
            <a:avLst/>
            <a:gdLst>
              <a:gd name="connsiteX0" fmla="*/ 0 w 46565"/>
              <a:gd name="connsiteY0" fmla="*/ 24550 h 48294"/>
              <a:gd name="connsiteX1" fmla="*/ 23744 w 46565"/>
              <a:gd name="connsiteY1" fmla="*/ 0 h 48294"/>
              <a:gd name="connsiteX2" fmla="*/ 46565 w 46565"/>
              <a:gd name="connsiteY2" fmla="*/ 22937 h 48294"/>
              <a:gd name="connsiteX3" fmla="*/ 46335 w 46565"/>
              <a:gd name="connsiteY3" fmla="*/ 28239 h 48294"/>
              <a:gd name="connsiteX4" fmla="*/ 13947 w 46565"/>
              <a:gd name="connsiteY4" fmla="*/ 28239 h 48294"/>
              <a:gd name="connsiteX5" fmla="*/ 27547 w 46565"/>
              <a:gd name="connsiteY5" fmla="*/ 37460 h 48294"/>
              <a:gd name="connsiteX6" fmla="*/ 42877 w 46565"/>
              <a:gd name="connsiteY6" fmla="*/ 33195 h 48294"/>
              <a:gd name="connsiteX7" fmla="*/ 42877 w 46565"/>
              <a:gd name="connsiteY7" fmla="*/ 43914 h 48294"/>
              <a:gd name="connsiteX8" fmla="*/ 26049 w 46565"/>
              <a:gd name="connsiteY8" fmla="*/ 48294 h 48294"/>
              <a:gd name="connsiteX9" fmla="*/ 115 w 46565"/>
              <a:gd name="connsiteY9" fmla="*/ 24550 h 48294"/>
              <a:gd name="connsiteX10" fmla="*/ 33426 w 46565"/>
              <a:gd name="connsiteY10" fmla="*/ 19710 h 48294"/>
              <a:gd name="connsiteX11" fmla="*/ 23744 w 46565"/>
              <a:gd name="connsiteY11" fmla="*/ 10143 h 48294"/>
              <a:gd name="connsiteX12" fmla="*/ 13370 w 46565"/>
              <a:gd name="connsiteY12" fmla="*/ 19710 h 48294"/>
              <a:gd name="connsiteX13" fmla="*/ 33426 w 46565"/>
              <a:gd name="connsiteY13" fmla="*/ 19710 h 4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565" h="48294">
                <a:moveTo>
                  <a:pt x="0" y="24550"/>
                </a:moveTo>
                <a:cubicBezTo>
                  <a:pt x="0" y="10373"/>
                  <a:pt x="9451" y="0"/>
                  <a:pt x="23744" y="0"/>
                </a:cubicBezTo>
                <a:cubicBezTo>
                  <a:pt x="37229" y="0"/>
                  <a:pt x="46565" y="9567"/>
                  <a:pt x="46565" y="22937"/>
                </a:cubicBezTo>
                <a:cubicBezTo>
                  <a:pt x="46565" y="24781"/>
                  <a:pt x="46565" y="26510"/>
                  <a:pt x="46335" y="28239"/>
                </a:cubicBezTo>
                <a:lnTo>
                  <a:pt x="13947" y="28239"/>
                </a:lnTo>
                <a:cubicBezTo>
                  <a:pt x="15560" y="34002"/>
                  <a:pt x="20632" y="37460"/>
                  <a:pt x="27547" y="37460"/>
                </a:cubicBezTo>
                <a:cubicBezTo>
                  <a:pt x="32849" y="37460"/>
                  <a:pt x="38036" y="36077"/>
                  <a:pt x="42877" y="33195"/>
                </a:cubicBezTo>
                <a:lnTo>
                  <a:pt x="42877" y="43914"/>
                </a:lnTo>
                <a:cubicBezTo>
                  <a:pt x="37690" y="46911"/>
                  <a:pt x="32042" y="48294"/>
                  <a:pt x="26049" y="48294"/>
                </a:cubicBezTo>
                <a:cubicBezTo>
                  <a:pt x="11411" y="48294"/>
                  <a:pt x="115" y="39304"/>
                  <a:pt x="115" y="24550"/>
                </a:cubicBezTo>
                <a:close/>
                <a:moveTo>
                  <a:pt x="33426" y="19710"/>
                </a:moveTo>
                <a:cubicBezTo>
                  <a:pt x="32734" y="14292"/>
                  <a:pt x="29507" y="10143"/>
                  <a:pt x="23744" y="10143"/>
                </a:cubicBezTo>
                <a:cubicBezTo>
                  <a:pt x="17981" y="10143"/>
                  <a:pt x="14523" y="14177"/>
                  <a:pt x="13370" y="19710"/>
                </a:cubicBezTo>
                <a:lnTo>
                  <a:pt x="33426" y="19710"/>
                </a:lnTo>
                <a:close/>
              </a:path>
            </a:pathLst>
          </a:custGeom>
          <a:solidFill>
            <a:srgbClr val="FFFFFF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31" name="Freeform: Shape 1330">
            <a:extLst>
              <a:ext uri="{FF2B5EF4-FFF2-40B4-BE49-F238E27FC236}">
                <a16:creationId xmlns:a16="http://schemas.microsoft.com/office/drawing/2014/main" id="{4914A8E2-41C1-435E-A94C-F5DEB3F67427}"/>
              </a:ext>
            </a:extLst>
          </p:cNvPr>
          <p:cNvSpPr/>
          <p:nvPr/>
        </p:nvSpPr>
        <p:spPr>
          <a:xfrm>
            <a:off x="2026394" y="336099"/>
            <a:ext cx="44029" cy="47372"/>
          </a:xfrm>
          <a:custGeom>
            <a:avLst/>
            <a:gdLst>
              <a:gd name="connsiteX0" fmla="*/ 12679 w 44029"/>
              <a:gd name="connsiteY0" fmla="*/ 47372 h 47372"/>
              <a:gd name="connsiteX1" fmla="*/ 0 w 44029"/>
              <a:gd name="connsiteY1" fmla="*/ 47372 h 47372"/>
              <a:gd name="connsiteX2" fmla="*/ 0 w 44029"/>
              <a:gd name="connsiteY2" fmla="*/ 922 h 47372"/>
              <a:gd name="connsiteX3" fmla="*/ 12679 w 44029"/>
              <a:gd name="connsiteY3" fmla="*/ 922 h 47372"/>
              <a:gd name="connsiteX4" fmla="*/ 12679 w 44029"/>
              <a:gd name="connsiteY4" fmla="*/ 6455 h 47372"/>
              <a:gd name="connsiteX5" fmla="*/ 26741 w 44029"/>
              <a:gd name="connsiteY5" fmla="*/ 0 h 47372"/>
              <a:gd name="connsiteX6" fmla="*/ 44030 w 44029"/>
              <a:gd name="connsiteY6" fmla="*/ 19018 h 47372"/>
              <a:gd name="connsiteX7" fmla="*/ 44030 w 44029"/>
              <a:gd name="connsiteY7" fmla="*/ 47372 h 47372"/>
              <a:gd name="connsiteX8" fmla="*/ 31120 w 44029"/>
              <a:gd name="connsiteY8" fmla="*/ 47372 h 47372"/>
              <a:gd name="connsiteX9" fmla="*/ 31120 w 44029"/>
              <a:gd name="connsiteY9" fmla="*/ 22130 h 47372"/>
              <a:gd name="connsiteX10" fmla="*/ 22937 w 44029"/>
              <a:gd name="connsiteY10" fmla="*/ 12218 h 47372"/>
              <a:gd name="connsiteX11" fmla="*/ 12679 w 44029"/>
              <a:gd name="connsiteY11" fmla="*/ 23974 h 47372"/>
              <a:gd name="connsiteX12" fmla="*/ 12679 w 44029"/>
              <a:gd name="connsiteY12" fmla="*/ 47372 h 4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029" h="47372">
                <a:moveTo>
                  <a:pt x="12679" y="47372"/>
                </a:moveTo>
                <a:lnTo>
                  <a:pt x="0" y="47372"/>
                </a:lnTo>
                <a:lnTo>
                  <a:pt x="0" y="922"/>
                </a:lnTo>
                <a:lnTo>
                  <a:pt x="12679" y="922"/>
                </a:lnTo>
                <a:lnTo>
                  <a:pt x="12679" y="6455"/>
                </a:lnTo>
                <a:cubicBezTo>
                  <a:pt x="16137" y="2536"/>
                  <a:pt x="20747" y="0"/>
                  <a:pt x="26741" y="0"/>
                </a:cubicBezTo>
                <a:cubicBezTo>
                  <a:pt x="37575" y="0"/>
                  <a:pt x="44030" y="8184"/>
                  <a:pt x="44030" y="19018"/>
                </a:cubicBezTo>
                <a:lnTo>
                  <a:pt x="44030" y="47372"/>
                </a:lnTo>
                <a:lnTo>
                  <a:pt x="31120" y="47372"/>
                </a:lnTo>
                <a:lnTo>
                  <a:pt x="31120" y="22130"/>
                </a:lnTo>
                <a:cubicBezTo>
                  <a:pt x="31120" y="15906"/>
                  <a:pt x="28585" y="12218"/>
                  <a:pt x="22937" y="12218"/>
                </a:cubicBezTo>
                <a:cubicBezTo>
                  <a:pt x="16713" y="12218"/>
                  <a:pt x="12679" y="17520"/>
                  <a:pt x="12679" y="23974"/>
                </a:cubicBezTo>
                <a:lnTo>
                  <a:pt x="12679" y="47372"/>
                </a:lnTo>
                <a:close/>
              </a:path>
            </a:pathLst>
          </a:custGeom>
          <a:solidFill>
            <a:srgbClr val="FFFFFF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67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716C2217-F8B1-41C5-B5A2-98D45CC6B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842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2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SIPCMContentMarking" descr="{&quot;HashCode&quot;:-767040411,&quot;Placement&quot;:&quot;Header&quot;,&quot;Top&quot;:0.0,&quot;Left&quot;:0.0,&quot;SlideWidth&quot;:540,&quot;SlideHeight&quot;:763}">
            <a:extLst>
              <a:ext uri="{FF2B5EF4-FFF2-40B4-BE49-F238E27FC236}">
                <a16:creationId xmlns:a16="http://schemas.microsoft.com/office/drawing/2014/main" id="{2F3BB230-01CD-4DE3-B76C-7D1BCF93EDDC}"/>
              </a:ext>
            </a:extLst>
          </p:cNvPr>
          <p:cNvSpPr txBox="1"/>
          <p:nvPr userDrawn="1"/>
        </p:nvSpPr>
        <p:spPr>
          <a:xfrm>
            <a:off x="0" y="0"/>
            <a:ext cx="826000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0078D7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19435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ternetmatters.org/" TargetMode="External"/><Relationship Id="rId3" Type="http://schemas.openxmlformats.org/officeDocument/2006/relationships/hyperlink" Target="https://beinternetawesome.withgoogle.com/en_us/interland" TargetMode="External"/><Relationship Id="rId7" Type="http://schemas.openxmlformats.org/officeDocument/2006/relationships/hyperlink" Target="https://www.fosi.org/" TargetMode="External"/><Relationship Id="rId2" Type="http://schemas.openxmlformats.org/officeDocument/2006/relationships/hyperlink" Target="https://www.childnet.com/resources/digiduck-storie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hildnet.com/" TargetMode="External"/><Relationship Id="rId5" Type="http://schemas.openxmlformats.org/officeDocument/2006/relationships/hyperlink" Target="https://sos.fbi.gov/" TargetMode="External"/><Relationship Id="rId10" Type="http://schemas.openxmlformats.org/officeDocument/2006/relationships/hyperlink" Target="https://www.nspcc.org.uk/keeping-children-safe/online-safety/" TargetMode="External"/><Relationship Id="rId4" Type="http://schemas.openxmlformats.org/officeDocument/2006/relationships/hyperlink" Target="https://www.thinkuknow.co.uk/8_10/" TargetMode="External"/><Relationship Id="rId9" Type="http://schemas.openxmlformats.org/officeDocument/2006/relationships/hyperlink" Target="https://staysafeonlin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C4BA8662-818F-4B00-AB4D-FDD854E8A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2161" y="164130"/>
            <a:ext cx="903062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4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121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623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05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90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A84C44-251D-412C-896C-06C53E2A7476}"/>
              </a:ext>
            </a:extLst>
          </p:cNvPr>
          <p:cNvSpPr txBox="1"/>
          <p:nvPr/>
        </p:nvSpPr>
        <p:spPr>
          <a:xfrm>
            <a:off x="533692" y="4379822"/>
            <a:ext cx="5768917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51525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Digiduck® Stories by Childnet International</a:t>
            </a:r>
            <a:r>
              <a:rPr lang="en-US" sz="1100" b="1" dirty="0">
                <a:solidFill>
                  <a:srgbClr val="515254"/>
                </a:solidFill>
              </a:rPr>
              <a:t> (For children between 3–7)</a:t>
            </a:r>
            <a:br>
              <a:rPr lang="en-US" sz="1100" b="1" dirty="0">
                <a:solidFill>
                  <a:srgbClr val="515254"/>
                </a:solidFill>
              </a:rPr>
            </a:br>
            <a:r>
              <a:rPr lang="en-US" sz="900" dirty="0">
                <a:solidFill>
                  <a:srgbClr val="515254"/>
                </a:solidFill>
              </a:rPr>
              <a:t>Collection of illustrated Digiduck® online stories and resources about friendship, responsibility and critical thinking.</a:t>
            </a:r>
            <a:br>
              <a:rPr lang="en-US" sz="900" dirty="0">
                <a:solidFill>
                  <a:srgbClr val="515254"/>
                </a:solidFill>
              </a:rPr>
            </a:br>
            <a:endParaRPr lang="en-US" sz="400" dirty="0">
              <a:solidFill>
                <a:srgbClr val="51525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51525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Interland</a:t>
            </a:r>
            <a:r>
              <a:rPr lang="en-US" sz="1100" b="1" dirty="0">
                <a:solidFill>
                  <a:srgbClr val="515254"/>
                </a:solidFill>
              </a:rPr>
              <a:t> (For children between 7–12)</a:t>
            </a:r>
            <a:br>
              <a:rPr lang="en-US" sz="1100" b="1" dirty="0">
                <a:solidFill>
                  <a:srgbClr val="515254"/>
                </a:solidFill>
              </a:rPr>
            </a:br>
            <a:r>
              <a:rPr lang="en-US" sz="900" dirty="0">
                <a:solidFill>
                  <a:srgbClr val="515254"/>
                </a:solidFill>
              </a:rPr>
              <a:t>Google’s adventure-packed online game with key lessons of digital citizenship and safety.</a:t>
            </a:r>
            <a:br>
              <a:rPr lang="en-US" sz="900" dirty="0">
                <a:solidFill>
                  <a:srgbClr val="515254"/>
                </a:solidFill>
              </a:rPr>
            </a:br>
            <a:endParaRPr lang="en-US" sz="400" dirty="0">
              <a:solidFill>
                <a:srgbClr val="51525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51525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Thinkuknow Band Runner Game</a:t>
            </a:r>
            <a:r>
              <a:rPr lang="en-US" sz="1100" b="1" dirty="0">
                <a:solidFill>
                  <a:srgbClr val="515254"/>
                </a:solidFill>
              </a:rPr>
              <a:t> (For children between 8–10)</a:t>
            </a:r>
            <a:br>
              <a:rPr lang="en-US" sz="1100" b="1" dirty="0">
                <a:solidFill>
                  <a:srgbClr val="515254"/>
                </a:solidFill>
              </a:rPr>
            </a:br>
            <a:r>
              <a:rPr lang="en-US" sz="900" dirty="0">
                <a:solidFill>
                  <a:srgbClr val="515254"/>
                </a:solidFill>
              </a:rPr>
              <a:t>A fun game that tests children’s knowledge about online safety by asking them to help characters make safe choices.</a:t>
            </a:r>
            <a:br>
              <a:rPr lang="en-US" sz="900" dirty="0">
                <a:solidFill>
                  <a:srgbClr val="515254"/>
                </a:solidFill>
              </a:rPr>
            </a:br>
            <a:endParaRPr lang="en-US" sz="400" dirty="0">
              <a:solidFill>
                <a:srgbClr val="51525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51525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FBI Safe Online Surfing Games</a:t>
            </a:r>
            <a:r>
              <a:rPr lang="en-US" sz="1100" b="1" dirty="0">
                <a:solidFill>
                  <a:srgbClr val="515254"/>
                </a:solidFill>
              </a:rPr>
              <a:t> (For children between 8–14)</a:t>
            </a:r>
            <a:br>
              <a:rPr lang="en-US" sz="1100" b="1" dirty="0">
                <a:solidFill>
                  <a:srgbClr val="515254"/>
                </a:solidFill>
              </a:rPr>
            </a:br>
            <a:r>
              <a:rPr lang="en-US" sz="900" dirty="0">
                <a:solidFill>
                  <a:srgbClr val="515254"/>
                </a:solidFill>
              </a:rPr>
              <a:t>FBI’s educational program that teaches children about cyber safety through games.</a:t>
            </a:r>
            <a:endParaRPr lang="en-GB" sz="900" dirty="0">
              <a:solidFill>
                <a:srgbClr val="51525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F6F1D7-D9BE-42DF-A59E-60694A68C789}"/>
              </a:ext>
            </a:extLst>
          </p:cNvPr>
          <p:cNvSpPr txBox="1"/>
          <p:nvPr/>
        </p:nvSpPr>
        <p:spPr>
          <a:xfrm>
            <a:off x="533691" y="7245760"/>
            <a:ext cx="5768917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51525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Childnet International</a:t>
            </a:r>
            <a:endParaRPr lang="en-US" sz="1100" b="1" dirty="0">
              <a:solidFill>
                <a:srgbClr val="51525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515254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Family Online Safety Institute</a:t>
            </a:r>
            <a:endParaRPr lang="en-US" sz="1100" b="1" dirty="0">
              <a:solidFill>
                <a:srgbClr val="51525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515254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 Matters</a:t>
            </a:r>
            <a:endParaRPr lang="en-US" sz="1100" b="1" dirty="0">
              <a:solidFill>
                <a:srgbClr val="51525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515254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Cybersecurity Alliance</a:t>
            </a:r>
            <a:endParaRPr lang="en-US" sz="1100" b="1" dirty="0">
              <a:solidFill>
                <a:srgbClr val="51525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515254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Society for the Prevention of Cruelty to Children (NSPCC)</a:t>
            </a:r>
            <a:endParaRPr lang="en-GB" sz="1100" b="1" dirty="0">
              <a:solidFill>
                <a:srgbClr val="5152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87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</TotalTime>
  <Words>133</Words>
  <Application>Microsoft Office PowerPoint</Application>
  <PresentationFormat>Custom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Huiling</dc:creator>
  <cp:lastModifiedBy>Lim, Huiling</cp:lastModifiedBy>
  <cp:revision>21</cp:revision>
  <dcterms:created xsi:type="dcterms:W3CDTF">2023-04-24T07:55:21Z</dcterms:created>
  <dcterms:modified xsi:type="dcterms:W3CDTF">2023-04-27T11:31:32Z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40e60c6-cef6-4cc0-a98d-364c7249d74b_Enabled">
    <vt:lpwstr>true</vt:lpwstr>
  </property>
  <property fmtid="{D5CDD505-2E9C-101B-9397-08002B2CF9AE}" pid="3" name="MSIP_Label_840e60c6-cef6-4cc0-a98d-364c7249d74b_SetDate">
    <vt:lpwstr>2023-04-27T11:31:32Z</vt:lpwstr>
  </property>
  <property fmtid="{D5CDD505-2E9C-101B-9397-08002B2CF9AE}" pid="4" name="MSIP_Label_840e60c6-cef6-4cc0-a98d-364c7249d74b_Method">
    <vt:lpwstr>Privileged</vt:lpwstr>
  </property>
  <property fmtid="{D5CDD505-2E9C-101B-9397-08002B2CF9AE}" pid="5" name="MSIP_Label_840e60c6-cef6-4cc0-a98d-364c7249d74b_Name">
    <vt:lpwstr>840e60c6-cef6-4cc0-a98d-364c7249d74b</vt:lpwstr>
  </property>
  <property fmtid="{D5CDD505-2E9C-101B-9397-08002B2CF9AE}" pid="6" name="MSIP_Label_840e60c6-cef6-4cc0-a98d-364c7249d74b_SiteId">
    <vt:lpwstr>b44900f1-2def-4c3b-9ec6-9020d604e19e</vt:lpwstr>
  </property>
  <property fmtid="{D5CDD505-2E9C-101B-9397-08002B2CF9AE}" pid="7" name="MSIP_Label_840e60c6-cef6-4cc0-a98d-364c7249d74b_ActionId">
    <vt:lpwstr>5fc4d62b-4a27-4514-839e-2be41d32c54a</vt:lpwstr>
  </property>
  <property fmtid="{D5CDD505-2E9C-101B-9397-08002B2CF9AE}" pid="8" name="MSIP_Label_840e60c6-cef6-4cc0-a98d-364c7249d74b_ContentBits">
    <vt:lpwstr>1</vt:lpwstr>
  </property>
</Properties>
</file>